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4"/>
  </p:notesMasterIdLst>
  <p:sldIdLst>
    <p:sldId id="263" r:id="rId2"/>
    <p:sldId id="302" r:id="rId3"/>
    <p:sldId id="436" r:id="rId4"/>
    <p:sldId id="437" r:id="rId5"/>
    <p:sldId id="438" r:id="rId6"/>
    <p:sldId id="313" r:id="rId7"/>
    <p:sldId id="440" r:id="rId8"/>
    <p:sldId id="442" r:id="rId9"/>
    <p:sldId id="443" r:id="rId10"/>
    <p:sldId id="447" r:id="rId11"/>
    <p:sldId id="439" r:id="rId12"/>
    <p:sldId id="432" r:id="rId13"/>
    <p:sldId id="336" r:id="rId14"/>
    <p:sldId id="444" r:id="rId15"/>
    <p:sldId id="427" r:id="rId16"/>
    <p:sldId id="422" r:id="rId17"/>
    <p:sldId id="335" r:id="rId18"/>
    <p:sldId id="434" r:id="rId19"/>
    <p:sldId id="446" r:id="rId20"/>
    <p:sldId id="435" r:id="rId21"/>
    <p:sldId id="445" r:id="rId22"/>
    <p:sldId id="330" r:id="rId23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319" autoAdjust="0"/>
  </p:normalViewPr>
  <p:slideViewPr>
    <p:cSldViewPr snapToGrid="0">
      <p:cViewPr varScale="1">
        <p:scale>
          <a:sx n="56" d="100"/>
          <a:sy n="56" d="100"/>
        </p:scale>
        <p:origin x="10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B20793-0D07-4531-AE5E-359A445D797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</dgm:pt>
    <dgm:pt modelId="{E37E5120-F261-472B-B292-623760450F7C}">
      <dgm:prSet phldrT="[Text]"/>
      <dgm:spPr/>
      <dgm:t>
        <a:bodyPr/>
        <a:lstStyle/>
        <a:p>
          <a:r>
            <a:rPr lang="en-US"/>
            <a:t>Equipment delivery</a:t>
          </a:r>
          <a:endParaRPr lang="en-GB"/>
        </a:p>
      </dgm:t>
    </dgm:pt>
    <dgm:pt modelId="{7FB86570-4E5A-4AB4-BBBD-119D6FBB4F28}" type="parTrans" cxnId="{FF2BD490-2678-4D24-8886-1C78D75EA97D}">
      <dgm:prSet/>
      <dgm:spPr/>
      <dgm:t>
        <a:bodyPr/>
        <a:lstStyle/>
        <a:p>
          <a:endParaRPr lang="en-GB"/>
        </a:p>
      </dgm:t>
    </dgm:pt>
    <dgm:pt modelId="{6D364DB4-6C5D-4BCD-B292-029A3EA989BF}" type="sibTrans" cxnId="{FF2BD490-2678-4D24-8886-1C78D75EA97D}">
      <dgm:prSet/>
      <dgm:spPr/>
      <dgm:t>
        <a:bodyPr/>
        <a:lstStyle/>
        <a:p>
          <a:endParaRPr lang="en-GB"/>
        </a:p>
      </dgm:t>
    </dgm:pt>
    <dgm:pt modelId="{E858CB96-3239-4C0F-8A8C-91B0DC676F91}">
      <dgm:prSet phldrT="[Text]"/>
      <dgm:spPr/>
      <dgm:t>
        <a:bodyPr/>
        <a:lstStyle/>
        <a:p>
          <a:r>
            <a:rPr lang="es-ES"/>
            <a:t>Activities</a:t>
          </a:r>
        </a:p>
      </dgm:t>
    </dgm:pt>
    <dgm:pt modelId="{84638979-D011-441F-BE28-222E53BB760B}" type="parTrans" cxnId="{ECCC2A13-9B6A-4389-8971-2E93E3E6A045}">
      <dgm:prSet/>
      <dgm:spPr/>
      <dgm:t>
        <a:bodyPr/>
        <a:lstStyle/>
        <a:p>
          <a:endParaRPr lang="en-GB"/>
        </a:p>
      </dgm:t>
    </dgm:pt>
    <dgm:pt modelId="{BE960C9B-1EB8-456D-8DE9-AABEF8B572AA}" type="sibTrans" cxnId="{ECCC2A13-9B6A-4389-8971-2E93E3E6A045}">
      <dgm:prSet/>
      <dgm:spPr/>
      <dgm:t>
        <a:bodyPr/>
        <a:lstStyle/>
        <a:p>
          <a:endParaRPr lang="en-GB"/>
        </a:p>
      </dgm:t>
    </dgm:pt>
    <dgm:pt modelId="{4EBE3FA2-62C6-4AEF-AB5A-36368B98C07C}">
      <dgm:prSet phldrT="[Text]"/>
      <dgm:spPr/>
      <dgm:t>
        <a:bodyPr/>
        <a:lstStyle/>
        <a:p>
          <a:r>
            <a:rPr lang="es-ES"/>
            <a:t>Equipment recovery</a:t>
          </a:r>
        </a:p>
      </dgm:t>
    </dgm:pt>
    <dgm:pt modelId="{B65D65D6-5C9A-4B75-9A04-233A9CE8CF4D}" type="parTrans" cxnId="{A6D5DBA2-B061-4198-BCBA-3B21AD38FFA3}">
      <dgm:prSet/>
      <dgm:spPr/>
      <dgm:t>
        <a:bodyPr/>
        <a:lstStyle/>
        <a:p>
          <a:endParaRPr lang="en-GB"/>
        </a:p>
      </dgm:t>
    </dgm:pt>
    <dgm:pt modelId="{17712E00-0CA7-4C23-A856-F98663E1BCE4}" type="sibTrans" cxnId="{A6D5DBA2-B061-4198-BCBA-3B21AD38FFA3}">
      <dgm:prSet/>
      <dgm:spPr/>
      <dgm:t>
        <a:bodyPr/>
        <a:lstStyle/>
        <a:p>
          <a:endParaRPr lang="en-GB"/>
        </a:p>
      </dgm:t>
    </dgm:pt>
    <dgm:pt modelId="{1332B608-B218-4882-AE97-1885364B62F4}">
      <dgm:prSet phldrT="[Text]"/>
      <dgm:spPr/>
      <dgm:t>
        <a:bodyPr/>
        <a:lstStyle/>
        <a:p>
          <a:r>
            <a:rPr lang="es-ES"/>
            <a:t>Cost and resources</a:t>
          </a:r>
        </a:p>
      </dgm:t>
    </dgm:pt>
    <dgm:pt modelId="{9ED8B651-33FC-4F13-A1D7-900009DE4FE3}" type="parTrans" cxnId="{10D6286B-5AD3-4DCE-8C5A-4C7BA0FADB67}">
      <dgm:prSet/>
      <dgm:spPr/>
      <dgm:t>
        <a:bodyPr/>
        <a:lstStyle/>
        <a:p>
          <a:endParaRPr lang="en-GB"/>
        </a:p>
      </dgm:t>
    </dgm:pt>
    <dgm:pt modelId="{4BFF093C-2686-42A4-A1EA-FDA3303CA776}" type="sibTrans" cxnId="{10D6286B-5AD3-4DCE-8C5A-4C7BA0FADB67}">
      <dgm:prSet/>
      <dgm:spPr/>
      <dgm:t>
        <a:bodyPr/>
        <a:lstStyle/>
        <a:p>
          <a:endParaRPr lang="en-GB"/>
        </a:p>
      </dgm:t>
    </dgm:pt>
    <dgm:pt modelId="{C9424FF1-B5B2-4E60-80AA-48B15B348130}">
      <dgm:prSet phldrT="[Text]"/>
      <dgm:spPr/>
      <dgm:t>
        <a:bodyPr/>
        <a:lstStyle/>
        <a:p>
          <a:r>
            <a:rPr lang="en-US"/>
            <a:t>Tooling for installation</a:t>
          </a:r>
          <a:endParaRPr lang="en-GB"/>
        </a:p>
      </dgm:t>
    </dgm:pt>
    <dgm:pt modelId="{C5B4DCEE-B48D-4BAD-876F-04A106E6E77B}" type="parTrans" cxnId="{690A51D7-B719-42E9-A923-9A6B520BFDA7}">
      <dgm:prSet/>
      <dgm:spPr/>
      <dgm:t>
        <a:bodyPr/>
        <a:lstStyle/>
        <a:p>
          <a:endParaRPr lang="en-GB"/>
        </a:p>
      </dgm:t>
    </dgm:pt>
    <dgm:pt modelId="{BB510950-0090-4EFC-9158-CF9967E204E9}" type="sibTrans" cxnId="{690A51D7-B719-42E9-A923-9A6B520BFDA7}">
      <dgm:prSet/>
      <dgm:spPr/>
      <dgm:t>
        <a:bodyPr/>
        <a:lstStyle/>
        <a:p>
          <a:endParaRPr lang="en-GB"/>
        </a:p>
      </dgm:t>
    </dgm:pt>
    <dgm:pt modelId="{3817803A-747C-4B95-9F61-79C95408D2E1}">
      <dgm:prSet phldrT="[Text]"/>
      <dgm:spPr/>
      <dgm:t>
        <a:bodyPr/>
        <a:lstStyle/>
        <a:p>
          <a:r>
            <a:rPr lang="es-ES"/>
            <a:t>Infrastructure requests</a:t>
          </a:r>
          <a:endParaRPr lang="en-GB"/>
        </a:p>
      </dgm:t>
    </dgm:pt>
    <dgm:pt modelId="{39E70DE4-A573-4D17-A628-80711EF87CFC}" type="parTrans" cxnId="{592EE27E-7754-4049-B845-8696AC93D195}">
      <dgm:prSet/>
      <dgm:spPr/>
      <dgm:t>
        <a:bodyPr/>
        <a:lstStyle/>
        <a:p>
          <a:endParaRPr lang="en-GB"/>
        </a:p>
      </dgm:t>
    </dgm:pt>
    <dgm:pt modelId="{84CACC3B-1FF5-45B8-A49B-684F1CBA3D62}" type="sibTrans" cxnId="{592EE27E-7754-4049-B845-8696AC93D195}">
      <dgm:prSet/>
      <dgm:spPr/>
      <dgm:t>
        <a:bodyPr/>
        <a:lstStyle/>
        <a:p>
          <a:endParaRPr lang="en-GB"/>
        </a:p>
      </dgm:t>
    </dgm:pt>
    <dgm:pt modelId="{B272C845-7B5D-42B7-9FFA-91075EB0C106}" type="pres">
      <dgm:prSet presAssocID="{EFB20793-0D07-4531-AE5E-359A445D797A}" presName="diagram" presStyleCnt="0">
        <dgm:presLayoutVars>
          <dgm:dir/>
          <dgm:resizeHandles val="exact"/>
        </dgm:presLayoutVars>
      </dgm:prSet>
      <dgm:spPr/>
    </dgm:pt>
    <dgm:pt modelId="{04982B88-FE03-4795-9DA4-85ADA14F88B9}" type="pres">
      <dgm:prSet presAssocID="{E37E5120-F261-472B-B292-623760450F7C}" presName="node" presStyleLbl="node1" presStyleIdx="0" presStyleCnt="6">
        <dgm:presLayoutVars>
          <dgm:bulletEnabled val="1"/>
        </dgm:presLayoutVars>
      </dgm:prSet>
      <dgm:spPr/>
    </dgm:pt>
    <dgm:pt modelId="{BA2D685C-C0CF-4CBB-9953-342C3E79EC0C}" type="pres">
      <dgm:prSet presAssocID="{6D364DB4-6C5D-4BCD-B292-029A3EA989BF}" presName="sibTrans" presStyleCnt="0"/>
      <dgm:spPr/>
    </dgm:pt>
    <dgm:pt modelId="{8B520AB7-EAD1-4B50-8DCE-DA52ECA899CF}" type="pres">
      <dgm:prSet presAssocID="{C9424FF1-B5B2-4E60-80AA-48B15B348130}" presName="node" presStyleLbl="node1" presStyleIdx="1" presStyleCnt="6">
        <dgm:presLayoutVars>
          <dgm:bulletEnabled val="1"/>
        </dgm:presLayoutVars>
      </dgm:prSet>
      <dgm:spPr/>
    </dgm:pt>
    <dgm:pt modelId="{B8B1C8C7-3E46-49E9-8B5C-F955D60B969E}" type="pres">
      <dgm:prSet presAssocID="{BB510950-0090-4EFC-9158-CF9967E204E9}" presName="sibTrans" presStyleCnt="0"/>
      <dgm:spPr/>
    </dgm:pt>
    <dgm:pt modelId="{0AE92391-63D6-4AC6-B2A3-727F6C0FE9D4}" type="pres">
      <dgm:prSet presAssocID="{3817803A-747C-4B95-9F61-79C95408D2E1}" presName="node" presStyleLbl="node1" presStyleIdx="2" presStyleCnt="6">
        <dgm:presLayoutVars>
          <dgm:bulletEnabled val="1"/>
        </dgm:presLayoutVars>
      </dgm:prSet>
      <dgm:spPr/>
    </dgm:pt>
    <dgm:pt modelId="{B4AD946A-2885-4686-9FCA-F0AE93EFE9E3}" type="pres">
      <dgm:prSet presAssocID="{84CACC3B-1FF5-45B8-A49B-684F1CBA3D62}" presName="sibTrans" presStyleCnt="0"/>
      <dgm:spPr/>
    </dgm:pt>
    <dgm:pt modelId="{8947C2DC-F96F-483D-BE77-62FD4BCB825B}" type="pres">
      <dgm:prSet presAssocID="{E858CB96-3239-4C0F-8A8C-91B0DC676F91}" presName="node" presStyleLbl="node1" presStyleIdx="3" presStyleCnt="6">
        <dgm:presLayoutVars>
          <dgm:bulletEnabled val="1"/>
        </dgm:presLayoutVars>
      </dgm:prSet>
      <dgm:spPr/>
    </dgm:pt>
    <dgm:pt modelId="{C1805EC4-E51E-4E4C-9DF7-8F4EDB1721C5}" type="pres">
      <dgm:prSet presAssocID="{BE960C9B-1EB8-456D-8DE9-AABEF8B572AA}" presName="sibTrans" presStyleCnt="0"/>
      <dgm:spPr/>
    </dgm:pt>
    <dgm:pt modelId="{DE17DAA7-549B-4935-93D4-E493D48BD136}" type="pres">
      <dgm:prSet presAssocID="{4EBE3FA2-62C6-4AEF-AB5A-36368B98C07C}" presName="node" presStyleLbl="node1" presStyleIdx="4" presStyleCnt="6">
        <dgm:presLayoutVars>
          <dgm:bulletEnabled val="1"/>
        </dgm:presLayoutVars>
      </dgm:prSet>
      <dgm:spPr/>
    </dgm:pt>
    <dgm:pt modelId="{AF873DF1-CC4B-4120-A301-C7D52CD8EE08}" type="pres">
      <dgm:prSet presAssocID="{17712E00-0CA7-4C23-A856-F98663E1BCE4}" presName="sibTrans" presStyleCnt="0"/>
      <dgm:spPr/>
    </dgm:pt>
    <dgm:pt modelId="{EF27069C-F27E-488E-9A9F-2EE881710CFE}" type="pres">
      <dgm:prSet presAssocID="{1332B608-B218-4882-AE97-1885364B62F4}" presName="node" presStyleLbl="node1" presStyleIdx="5" presStyleCnt="6">
        <dgm:presLayoutVars>
          <dgm:bulletEnabled val="1"/>
        </dgm:presLayoutVars>
      </dgm:prSet>
      <dgm:spPr/>
    </dgm:pt>
  </dgm:ptLst>
  <dgm:cxnLst>
    <dgm:cxn modelId="{ECCC2A13-9B6A-4389-8971-2E93E3E6A045}" srcId="{EFB20793-0D07-4531-AE5E-359A445D797A}" destId="{E858CB96-3239-4C0F-8A8C-91B0DC676F91}" srcOrd="3" destOrd="0" parTransId="{84638979-D011-441F-BE28-222E53BB760B}" sibTransId="{BE960C9B-1EB8-456D-8DE9-AABEF8B572AA}"/>
    <dgm:cxn modelId="{7C3A931B-7AFC-487E-B6CB-F85E9647583F}" type="presOf" srcId="{1332B608-B218-4882-AE97-1885364B62F4}" destId="{EF27069C-F27E-488E-9A9F-2EE881710CFE}" srcOrd="0" destOrd="0" presId="urn:microsoft.com/office/officeart/2005/8/layout/default"/>
    <dgm:cxn modelId="{23961D1E-6AFF-403B-8899-C96C4D15A912}" type="presOf" srcId="{C9424FF1-B5B2-4E60-80AA-48B15B348130}" destId="{8B520AB7-EAD1-4B50-8DCE-DA52ECA899CF}" srcOrd="0" destOrd="0" presId="urn:microsoft.com/office/officeart/2005/8/layout/default"/>
    <dgm:cxn modelId="{E5ADF12B-1DE6-4632-AADD-D5E768BBF720}" type="presOf" srcId="{E37E5120-F261-472B-B292-623760450F7C}" destId="{04982B88-FE03-4795-9DA4-85ADA14F88B9}" srcOrd="0" destOrd="0" presId="urn:microsoft.com/office/officeart/2005/8/layout/default"/>
    <dgm:cxn modelId="{17B3F730-9CCE-43AD-B79A-1D2FF311EBEB}" type="presOf" srcId="{EFB20793-0D07-4531-AE5E-359A445D797A}" destId="{B272C845-7B5D-42B7-9FFA-91075EB0C106}" srcOrd="0" destOrd="0" presId="urn:microsoft.com/office/officeart/2005/8/layout/default"/>
    <dgm:cxn modelId="{10D6286B-5AD3-4DCE-8C5A-4C7BA0FADB67}" srcId="{EFB20793-0D07-4531-AE5E-359A445D797A}" destId="{1332B608-B218-4882-AE97-1885364B62F4}" srcOrd="5" destOrd="0" parTransId="{9ED8B651-33FC-4F13-A1D7-900009DE4FE3}" sibTransId="{4BFF093C-2686-42A4-A1EA-FDA3303CA776}"/>
    <dgm:cxn modelId="{356C1751-D299-4ECD-80C9-1FA3128E58DB}" type="presOf" srcId="{3817803A-747C-4B95-9F61-79C95408D2E1}" destId="{0AE92391-63D6-4AC6-B2A3-727F6C0FE9D4}" srcOrd="0" destOrd="0" presId="urn:microsoft.com/office/officeart/2005/8/layout/default"/>
    <dgm:cxn modelId="{592EE27E-7754-4049-B845-8696AC93D195}" srcId="{EFB20793-0D07-4531-AE5E-359A445D797A}" destId="{3817803A-747C-4B95-9F61-79C95408D2E1}" srcOrd="2" destOrd="0" parTransId="{39E70DE4-A573-4D17-A628-80711EF87CFC}" sibTransId="{84CACC3B-1FF5-45B8-A49B-684F1CBA3D62}"/>
    <dgm:cxn modelId="{FF2BD490-2678-4D24-8886-1C78D75EA97D}" srcId="{EFB20793-0D07-4531-AE5E-359A445D797A}" destId="{E37E5120-F261-472B-B292-623760450F7C}" srcOrd="0" destOrd="0" parTransId="{7FB86570-4E5A-4AB4-BBBD-119D6FBB4F28}" sibTransId="{6D364DB4-6C5D-4BCD-B292-029A3EA989BF}"/>
    <dgm:cxn modelId="{A6D5DBA2-B061-4198-BCBA-3B21AD38FFA3}" srcId="{EFB20793-0D07-4531-AE5E-359A445D797A}" destId="{4EBE3FA2-62C6-4AEF-AB5A-36368B98C07C}" srcOrd="4" destOrd="0" parTransId="{B65D65D6-5C9A-4B75-9A04-233A9CE8CF4D}" sibTransId="{17712E00-0CA7-4C23-A856-F98663E1BCE4}"/>
    <dgm:cxn modelId="{690A51D7-B719-42E9-A923-9A6B520BFDA7}" srcId="{EFB20793-0D07-4531-AE5E-359A445D797A}" destId="{C9424FF1-B5B2-4E60-80AA-48B15B348130}" srcOrd="1" destOrd="0" parTransId="{C5B4DCEE-B48D-4BAD-876F-04A106E6E77B}" sibTransId="{BB510950-0090-4EFC-9158-CF9967E204E9}"/>
    <dgm:cxn modelId="{1F453CE4-75AB-4F48-AC0D-C8BDB0AFBC4D}" type="presOf" srcId="{E858CB96-3239-4C0F-8A8C-91B0DC676F91}" destId="{8947C2DC-F96F-483D-BE77-62FD4BCB825B}" srcOrd="0" destOrd="0" presId="urn:microsoft.com/office/officeart/2005/8/layout/default"/>
    <dgm:cxn modelId="{60B94AE6-447C-4442-A53F-8EA6A78FFFF5}" type="presOf" srcId="{4EBE3FA2-62C6-4AEF-AB5A-36368B98C07C}" destId="{DE17DAA7-549B-4935-93D4-E493D48BD136}" srcOrd="0" destOrd="0" presId="urn:microsoft.com/office/officeart/2005/8/layout/default"/>
    <dgm:cxn modelId="{BBECB9BA-3529-4C17-8197-7EF20B31EE1E}" type="presParOf" srcId="{B272C845-7B5D-42B7-9FFA-91075EB0C106}" destId="{04982B88-FE03-4795-9DA4-85ADA14F88B9}" srcOrd="0" destOrd="0" presId="urn:microsoft.com/office/officeart/2005/8/layout/default"/>
    <dgm:cxn modelId="{475DFF7E-7684-4619-A56F-BA8FA18BA716}" type="presParOf" srcId="{B272C845-7B5D-42B7-9FFA-91075EB0C106}" destId="{BA2D685C-C0CF-4CBB-9953-342C3E79EC0C}" srcOrd="1" destOrd="0" presId="urn:microsoft.com/office/officeart/2005/8/layout/default"/>
    <dgm:cxn modelId="{06588DC5-F779-4D66-BDA3-B7404E19E59E}" type="presParOf" srcId="{B272C845-7B5D-42B7-9FFA-91075EB0C106}" destId="{8B520AB7-EAD1-4B50-8DCE-DA52ECA899CF}" srcOrd="2" destOrd="0" presId="urn:microsoft.com/office/officeart/2005/8/layout/default"/>
    <dgm:cxn modelId="{334CA38E-B2CA-4D64-8696-725E278AE323}" type="presParOf" srcId="{B272C845-7B5D-42B7-9FFA-91075EB0C106}" destId="{B8B1C8C7-3E46-49E9-8B5C-F955D60B969E}" srcOrd="3" destOrd="0" presId="urn:microsoft.com/office/officeart/2005/8/layout/default"/>
    <dgm:cxn modelId="{C0D55504-AC41-4AEB-86B2-9FB309CBF5A7}" type="presParOf" srcId="{B272C845-7B5D-42B7-9FFA-91075EB0C106}" destId="{0AE92391-63D6-4AC6-B2A3-727F6C0FE9D4}" srcOrd="4" destOrd="0" presId="urn:microsoft.com/office/officeart/2005/8/layout/default"/>
    <dgm:cxn modelId="{5EBCBF00-CA73-4215-B370-87E53AE78B3B}" type="presParOf" srcId="{B272C845-7B5D-42B7-9FFA-91075EB0C106}" destId="{B4AD946A-2885-4686-9FCA-F0AE93EFE9E3}" srcOrd="5" destOrd="0" presId="urn:microsoft.com/office/officeart/2005/8/layout/default"/>
    <dgm:cxn modelId="{8D78C8C2-4BF2-454F-A95D-A1195B35A25C}" type="presParOf" srcId="{B272C845-7B5D-42B7-9FFA-91075EB0C106}" destId="{8947C2DC-F96F-483D-BE77-62FD4BCB825B}" srcOrd="6" destOrd="0" presId="urn:microsoft.com/office/officeart/2005/8/layout/default"/>
    <dgm:cxn modelId="{52B03BD5-9BBB-40FD-BEAE-C623EEA6EF6F}" type="presParOf" srcId="{B272C845-7B5D-42B7-9FFA-91075EB0C106}" destId="{C1805EC4-E51E-4E4C-9DF7-8F4EDB1721C5}" srcOrd="7" destOrd="0" presId="urn:microsoft.com/office/officeart/2005/8/layout/default"/>
    <dgm:cxn modelId="{29740ACB-E40E-4D11-B320-EE1DEB01B8F6}" type="presParOf" srcId="{B272C845-7B5D-42B7-9FFA-91075EB0C106}" destId="{DE17DAA7-549B-4935-93D4-E493D48BD136}" srcOrd="8" destOrd="0" presId="urn:microsoft.com/office/officeart/2005/8/layout/default"/>
    <dgm:cxn modelId="{0A4260A5-8901-4213-A5DF-DA71B7185739}" type="presParOf" srcId="{B272C845-7B5D-42B7-9FFA-91075EB0C106}" destId="{AF873DF1-CC4B-4120-A301-C7D52CD8EE08}" srcOrd="9" destOrd="0" presId="urn:microsoft.com/office/officeart/2005/8/layout/default"/>
    <dgm:cxn modelId="{94D91BE2-6CCF-41D7-835E-D4907FBE1F5E}" type="presParOf" srcId="{B272C845-7B5D-42B7-9FFA-91075EB0C106}" destId="{EF27069C-F27E-488E-9A9F-2EE881710CF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5395FA-0920-41F1-BD7D-4DF6BD6C9C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7B9037-C201-4082-B214-30740F2C65AF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String Technical Coordination Meeting</a:t>
          </a:r>
          <a:endParaRPr lang="en-GB" sz="1800" dirty="0"/>
        </a:p>
      </dgm:t>
    </dgm:pt>
    <dgm:pt modelId="{97CC1DE1-F92C-4C21-A2B1-4692FB4BCE47}" type="parTrans" cxnId="{1515BCA7-C8C2-4EFF-9910-2924C1BDF33B}">
      <dgm:prSet/>
      <dgm:spPr/>
      <dgm:t>
        <a:bodyPr/>
        <a:lstStyle/>
        <a:p>
          <a:endParaRPr lang="en-GB" sz="1800"/>
        </a:p>
      </dgm:t>
    </dgm:pt>
    <dgm:pt modelId="{48024DF2-A597-4E1E-AD63-929041B21E6E}" type="sibTrans" cxnId="{1515BCA7-C8C2-4EFF-9910-2924C1BDF33B}">
      <dgm:prSet/>
      <dgm:spPr/>
      <dgm:t>
        <a:bodyPr/>
        <a:lstStyle/>
        <a:p>
          <a:endParaRPr lang="en-GB" sz="1800"/>
        </a:p>
      </dgm:t>
    </dgm:pt>
    <dgm:pt modelId="{CA1CE121-C2CB-4987-BC8E-6B95495B46EF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String Validation Program Meeting</a:t>
          </a:r>
          <a:endParaRPr lang="en-GB" sz="1800" dirty="0"/>
        </a:p>
      </dgm:t>
    </dgm:pt>
    <dgm:pt modelId="{B466FC19-2A67-455B-A722-4EB7A9678114}" type="parTrans" cxnId="{751142BF-7879-45A5-B283-920AC1C53C57}">
      <dgm:prSet/>
      <dgm:spPr/>
      <dgm:t>
        <a:bodyPr/>
        <a:lstStyle/>
        <a:p>
          <a:endParaRPr lang="en-GB" sz="1800"/>
        </a:p>
      </dgm:t>
    </dgm:pt>
    <dgm:pt modelId="{A254D021-30C0-4E35-BE63-7C37ABFA4E7F}" type="sibTrans" cxnId="{751142BF-7879-45A5-B283-920AC1C53C57}">
      <dgm:prSet/>
      <dgm:spPr/>
      <dgm:t>
        <a:bodyPr/>
        <a:lstStyle/>
        <a:p>
          <a:endParaRPr lang="en-GB" sz="1800"/>
        </a:p>
      </dgm:t>
    </dgm:pt>
    <dgm:pt modelId="{F28351EB-36E9-4E4E-8771-A9E249A45CCF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String Controls Meeting</a:t>
          </a:r>
          <a:endParaRPr lang="en-GB" sz="1800" dirty="0"/>
        </a:p>
      </dgm:t>
    </dgm:pt>
    <dgm:pt modelId="{2C330F7F-17C4-4871-98D0-841020527359}" type="parTrans" cxnId="{CE028F4D-0EA6-4788-9940-635C881DBF22}">
      <dgm:prSet/>
      <dgm:spPr/>
      <dgm:t>
        <a:bodyPr/>
        <a:lstStyle/>
        <a:p>
          <a:endParaRPr lang="en-GB" sz="1800"/>
        </a:p>
      </dgm:t>
    </dgm:pt>
    <dgm:pt modelId="{AAC6527E-A36D-4FAD-BCAC-177D3C215C6D}" type="sibTrans" cxnId="{CE028F4D-0EA6-4788-9940-635C881DBF22}">
      <dgm:prSet/>
      <dgm:spPr/>
      <dgm:t>
        <a:bodyPr/>
        <a:lstStyle/>
        <a:p>
          <a:endParaRPr lang="en-GB" sz="1800"/>
        </a:p>
      </dgm:t>
    </dgm:pt>
    <dgm:pt modelId="{D17DC76E-BE99-4FD1-94B8-AB5FB322DF03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String Quality Meeting</a:t>
          </a:r>
          <a:endParaRPr lang="en-GB" sz="1800" dirty="0"/>
        </a:p>
      </dgm:t>
    </dgm:pt>
    <dgm:pt modelId="{B4585316-BBC9-4BA8-BE18-CF43479FDDCE}" type="parTrans" cxnId="{BE185BA6-EEE8-4DA6-A472-5410021CE62F}">
      <dgm:prSet/>
      <dgm:spPr/>
      <dgm:t>
        <a:bodyPr/>
        <a:lstStyle/>
        <a:p>
          <a:endParaRPr lang="en-GB" sz="1800"/>
        </a:p>
      </dgm:t>
    </dgm:pt>
    <dgm:pt modelId="{706251B0-AB30-453F-AE15-D5B3DB48B7F2}" type="sibTrans" cxnId="{BE185BA6-EEE8-4DA6-A472-5410021CE62F}">
      <dgm:prSet/>
      <dgm:spPr/>
      <dgm:t>
        <a:bodyPr/>
        <a:lstStyle/>
        <a:p>
          <a:endParaRPr lang="en-GB" sz="1800"/>
        </a:p>
      </dgm:t>
    </dgm:pt>
    <dgm:pt modelId="{20D66EDA-CA0B-4417-A832-B1326C470815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String Day</a:t>
          </a:r>
          <a:endParaRPr lang="en-GB" sz="1800" dirty="0"/>
        </a:p>
      </dgm:t>
    </dgm:pt>
    <dgm:pt modelId="{7062CDD4-47EF-4AB1-A260-7CB7D2E7BF5F}" type="parTrans" cxnId="{A8637DAB-6A6A-4204-B102-92A8921A11E2}">
      <dgm:prSet/>
      <dgm:spPr/>
      <dgm:t>
        <a:bodyPr/>
        <a:lstStyle/>
        <a:p>
          <a:endParaRPr lang="en-GB" sz="1800"/>
        </a:p>
      </dgm:t>
    </dgm:pt>
    <dgm:pt modelId="{A1165E52-E001-4A14-920C-B2BECE05641E}" type="sibTrans" cxnId="{A8637DAB-6A6A-4204-B102-92A8921A11E2}">
      <dgm:prSet/>
      <dgm:spPr/>
      <dgm:t>
        <a:bodyPr/>
        <a:lstStyle/>
        <a:p>
          <a:endParaRPr lang="en-GB" sz="1800"/>
        </a:p>
      </dgm:t>
    </dgm:pt>
    <dgm:pt modelId="{D9FF2C36-8542-4483-8484-008B03CEBD45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Project Steering Meeting</a:t>
          </a:r>
          <a:endParaRPr lang="en-GB" sz="1800" dirty="0"/>
        </a:p>
      </dgm:t>
    </dgm:pt>
    <dgm:pt modelId="{98250089-514A-4C4E-B8FF-C0CC6BF53A30}" type="parTrans" cxnId="{B4EA5FE8-D43C-4C84-AC52-2468A99FEC28}">
      <dgm:prSet/>
      <dgm:spPr/>
      <dgm:t>
        <a:bodyPr/>
        <a:lstStyle/>
        <a:p>
          <a:endParaRPr lang="en-GB" sz="1800"/>
        </a:p>
      </dgm:t>
    </dgm:pt>
    <dgm:pt modelId="{9582FA8B-2671-4F9B-BBCC-8CCD1A4D240F}" type="sibTrans" cxnId="{B4EA5FE8-D43C-4C84-AC52-2468A99FEC28}">
      <dgm:prSet/>
      <dgm:spPr/>
      <dgm:t>
        <a:bodyPr/>
        <a:lstStyle/>
        <a:p>
          <a:endParaRPr lang="en-GB" sz="1800"/>
        </a:p>
      </dgm:t>
    </dgm:pt>
    <dgm:pt modelId="{A8F5F523-F3D2-4606-AE4B-32FB1A49541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Technical Coordination Committee</a:t>
          </a:r>
          <a:endParaRPr lang="en-GB" sz="1800" dirty="0"/>
        </a:p>
      </dgm:t>
    </dgm:pt>
    <dgm:pt modelId="{137C3AD7-ADC7-462B-AB7D-379238DAC29D}" type="parTrans" cxnId="{177B2FED-26AD-4240-A9A3-062692430925}">
      <dgm:prSet/>
      <dgm:spPr/>
      <dgm:t>
        <a:bodyPr/>
        <a:lstStyle/>
        <a:p>
          <a:endParaRPr lang="en-GB" sz="1800"/>
        </a:p>
      </dgm:t>
    </dgm:pt>
    <dgm:pt modelId="{8E504C95-C710-4C2D-A7A9-F9B21C37B937}" type="sibTrans" cxnId="{177B2FED-26AD-4240-A9A3-062692430925}">
      <dgm:prSet/>
      <dgm:spPr/>
      <dgm:t>
        <a:bodyPr/>
        <a:lstStyle/>
        <a:p>
          <a:endParaRPr lang="en-GB" sz="1800"/>
        </a:p>
      </dgm:t>
    </dgm:pt>
    <dgm:pt modelId="{766130CC-48D4-4A0E-BDFD-FA300AAADEB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Cost &amp; Schedule Review</a:t>
          </a:r>
          <a:endParaRPr lang="en-GB" sz="1800" dirty="0"/>
        </a:p>
      </dgm:t>
    </dgm:pt>
    <dgm:pt modelId="{F137A4C0-227B-4FA3-B8C1-DBE20392BDE7}" type="parTrans" cxnId="{143B433C-5BA2-4D41-97E2-27216B8F1DB7}">
      <dgm:prSet/>
      <dgm:spPr/>
      <dgm:t>
        <a:bodyPr/>
        <a:lstStyle/>
        <a:p>
          <a:endParaRPr lang="en-GB" sz="1800"/>
        </a:p>
      </dgm:t>
    </dgm:pt>
    <dgm:pt modelId="{5CD87465-CDE9-42B7-AB34-7CB8BC3FA392}" type="sibTrans" cxnId="{143B433C-5BA2-4D41-97E2-27216B8F1DB7}">
      <dgm:prSet/>
      <dgm:spPr/>
      <dgm:t>
        <a:bodyPr/>
        <a:lstStyle/>
        <a:p>
          <a:endParaRPr lang="en-GB" sz="1800"/>
        </a:p>
      </dgm:t>
    </dgm:pt>
    <dgm:pt modelId="{5C9AFAD1-8D45-445C-AB0E-6C19B9066D58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i="1" dirty="0"/>
            <a:t>HL-LHC Annual Meeting</a:t>
          </a:r>
          <a:endParaRPr lang="en-GB" sz="1800" dirty="0"/>
        </a:p>
      </dgm:t>
    </dgm:pt>
    <dgm:pt modelId="{97890019-DFCB-4171-9035-6753AE8B9C44}" type="parTrans" cxnId="{8ECC054E-F463-42D7-AF7E-BA7D9E9F0570}">
      <dgm:prSet/>
      <dgm:spPr/>
      <dgm:t>
        <a:bodyPr/>
        <a:lstStyle/>
        <a:p>
          <a:endParaRPr lang="en-GB" sz="1800"/>
        </a:p>
      </dgm:t>
    </dgm:pt>
    <dgm:pt modelId="{FF7D48FD-2386-4040-A5C0-831DB12A14BA}" type="sibTrans" cxnId="{8ECC054E-F463-42D7-AF7E-BA7D9E9F0570}">
      <dgm:prSet/>
      <dgm:spPr/>
      <dgm:t>
        <a:bodyPr/>
        <a:lstStyle/>
        <a:p>
          <a:endParaRPr lang="en-GB" sz="1800"/>
        </a:p>
      </dgm:t>
    </dgm:pt>
    <dgm:pt modelId="{F3BC01AE-CB10-4922-9CC4-BB899E86283A}" type="pres">
      <dgm:prSet presAssocID="{B95395FA-0920-41F1-BD7D-4DF6BD6C9CFE}" presName="linear" presStyleCnt="0">
        <dgm:presLayoutVars>
          <dgm:animLvl val="lvl"/>
          <dgm:resizeHandles val="exact"/>
        </dgm:presLayoutVars>
      </dgm:prSet>
      <dgm:spPr/>
    </dgm:pt>
    <dgm:pt modelId="{8B968C83-669B-4637-80E3-BE628DD28EB3}" type="pres">
      <dgm:prSet presAssocID="{897B9037-C201-4082-B214-30740F2C65AF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5C61A398-0B55-4D9C-9ACE-E4BF65BE580A}" type="pres">
      <dgm:prSet presAssocID="{48024DF2-A597-4E1E-AD63-929041B21E6E}" presName="spacer" presStyleCnt="0"/>
      <dgm:spPr/>
    </dgm:pt>
    <dgm:pt modelId="{246D89B0-D21E-40F1-A918-A6C2FB71F89D}" type="pres">
      <dgm:prSet presAssocID="{CA1CE121-C2CB-4987-BC8E-6B95495B46EF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D67B9AEE-6210-4EB9-BC73-7DD56F8C3BC9}" type="pres">
      <dgm:prSet presAssocID="{A254D021-30C0-4E35-BE63-7C37ABFA4E7F}" presName="spacer" presStyleCnt="0"/>
      <dgm:spPr/>
    </dgm:pt>
    <dgm:pt modelId="{AD76FF57-598B-476D-9337-9F9386569710}" type="pres">
      <dgm:prSet presAssocID="{F28351EB-36E9-4E4E-8771-A9E249A45CCF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2C930BF5-27CC-41AA-B1B7-373539C91AA0}" type="pres">
      <dgm:prSet presAssocID="{AAC6527E-A36D-4FAD-BCAC-177D3C215C6D}" presName="spacer" presStyleCnt="0"/>
      <dgm:spPr/>
    </dgm:pt>
    <dgm:pt modelId="{1353CAB2-BCC4-4742-A857-29EC106413A2}" type="pres">
      <dgm:prSet presAssocID="{D17DC76E-BE99-4FD1-94B8-AB5FB322DF03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65EDB7AD-8AD5-49B0-BD14-DC9F5577148A}" type="pres">
      <dgm:prSet presAssocID="{706251B0-AB30-453F-AE15-D5B3DB48B7F2}" presName="spacer" presStyleCnt="0"/>
      <dgm:spPr/>
    </dgm:pt>
    <dgm:pt modelId="{4B92DED2-5F5A-454C-A41A-00881A7B23E8}" type="pres">
      <dgm:prSet presAssocID="{20D66EDA-CA0B-4417-A832-B1326C470815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7AB9D2C3-8EE0-4CD8-BE1B-2871CD219710}" type="pres">
      <dgm:prSet presAssocID="{A1165E52-E001-4A14-920C-B2BECE05641E}" presName="spacer" presStyleCnt="0"/>
      <dgm:spPr/>
    </dgm:pt>
    <dgm:pt modelId="{6ABEAC2D-D0C4-4AEB-872B-938328927F7A}" type="pres">
      <dgm:prSet presAssocID="{D9FF2C36-8542-4483-8484-008B03CEBD45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CCB4C1E5-8A54-4EE4-B071-53A276E1E417}" type="pres">
      <dgm:prSet presAssocID="{9582FA8B-2671-4F9B-BBCC-8CCD1A4D240F}" presName="spacer" presStyleCnt="0"/>
      <dgm:spPr/>
    </dgm:pt>
    <dgm:pt modelId="{B7F75F5A-5A7A-46D0-BFC8-198A41D9DE89}" type="pres">
      <dgm:prSet presAssocID="{A8F5F523-F3D2-4606-AE4B-32FB1A49541A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49BF76A3-8A7C-4B80-9BE7-A9CFCA85B93E}" type="pres">
      <dgm:prSet presAssocID="{8E504C95-C710-4C2D-A7A9-F9B21C37B937}" presName="spacer" presStyleCnt="0"/>
      <dgm:spPr/>
    </dgm:pt>
    <dgm:pt modelId="{1D46A250-385A-4A0E-AE3C-1A11A8E22208}" type="pres">
      <dgm:prSet presAssocID="{766130CC-48D4-4A0E-BDFD-FA300AAADEBA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DF357A51-6E5B-486C-9446-C70BF7C6E491}" type="pres">
      <dgm:prSet presAssocID="{5CD87465-CDE9-42B7-AB34-7CB8BC3FA392}" presName="spacer" presStyleCnt="0"/>
      <dgm:spPr/>
    </dgm:pt>
    <dgm:pt modelId="{A7D9F6A1-7E70-4581-8F22-89CA4C0F6225}" type="pres">
      <dgm:prSet presAssocID="{5C9AFAD1-8D45-445C-AB0E-6C19B9066D58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B141110D-551A-4BD6-B2C9-323B27556416}" type="presOf" srcId="{A8F5F523-F3D2-4606-AE4B-32FB1A49541A}" destId="{B7F75F5A-5A7A-46D0-BFC8-198A41D9DE89}" srcOrd="0" destOrd="0" presId="urn:microsoft.com/office/officeart/2005/8/layout/vList2"/>
    <dgm:cxn modelId="{DF7DA423-79EE-47F8-9546-D1DA9EFC14D3}" type="presOf" srcId="{5C9AFAD1-8D45-445C-AB0E-6C19B9066D58}" destId="{A7D9F6A1-7E70-4581-8F22-89CA4C0F6225}" srcOrd="0" destOrd="0" presId="urn:microsoft.com/office/officeart/2005/8/layout/vList2"/>
    <dgm:cxn modelId="{A7BBCE2B-7947-4160-ACAB-B940D13636D2}" type="presOf" srcId="{897B9037-C201-4082-B214-30740F2C65AF}" destId="{8B968C83-669B-4637-80E3-BE628DD28EB3}" srcOrd="0" destOrd="0" presId="urn:microsoft.com/office/officeart/2005/8/layout/vList2"/>
    <dgm:cxn modelId="{143B433C-5BA2-4D41-97E2-27216B8F1DB7}" srcId="{B95395FA-0920-41F1-BD7D-4DF6BD6C9CFE}" destId="{766130CC-48D4-4A0E-BDFD-FA300AAADEBA}" srcOrd="7" destOrd="0" parTransId="{F137A4C0-227B-4FA3-B8C1-DBE20392BDE7}" sibTransId="{5CD87465-CDE9-42B7-AB34-7CB8BC3FA392}"/>
    <dgm:cxn modelId="{F536A43D-8685-4050-84C2-237F316289B7}" type="presOf" srcId="{D17DC76E-BE99-4FD1-94B8-AB5FB322DF03}" destId="{1353CAB2-BCC4-4742-A857-29EC106413A2}" srcOrd="0" destOrd="0" presId="urn:microsoft.com/office/officeart/2005/8/layout/vList2"/>
    <dgm:cxn modelId="{CE028F4D-0EA6-4788-9940-635C881DBF22}" srcId="{B95395FA-0920-41F1-BD7D-4DF6BD6C9CFE}" destId="{F28351EB-36E9-4E4E-8771-A9E249A45CCF}" srcOrd="2" destOrd="0" parTransId="{2C330F7F-17C4-4871-98D0-841020527359}" sibTransId="{AAC6527E-A36D-4FAD-BCAC-177D3C215C6D}"/>
    <dgm:cxn modelId="{8ECC054E-F463-42D7-AF7E-BA7D9E9F0570}" srcId="{B95395FA-0920-41F1-BD7D-4DF6BD6C9CFE}" destId="{5C9AFAD1-8D45-445C-AB0E-6C19B9066D58}" srcOrd="8" destOrd="0" parTransId="{97890019-DFCB-4171-9035-6753AE8B9C44}" sibTransId="{FF7D48FD-2386-4040-A5C0-831DB12A14BA}"/>
    <dgm:cxn modelId="{D40C3D53-6C2C-4617-B1D7-26BCA0083BEA}" type="presOf" srcId="{F28351EB-36E9-4E4E-8771-A9E249A45CCF}" destId="{AD76FF57-598B-476D-9337-9F9386569710}" srcOrd="0" destOrd="0" presId="urn:microsoft.com/office/officeart/2005/8/layout/vList2"/>
    <dgm:cxn modelId="{F1295789-134F-4870-B1F6-F8A07DDA0A32}" type="presOf" srcId="{20D66EDA-CA0B-4417-A832-B1326C470815}" destId="{4B92DED2-5F5A-454C-A41A-00881A7B23E8}" srcOrd="0" destOrd="0" presId="urn:microsoft.com/office/officeart/2005/8/layout/vList2"/>
    <dgm:cxn modelId="{0DFE228A-98CC-4635-B26E-1C64FA598DD2}" type="presOf" srcId="{CA1CE121-C2CB-4987-BC8E-6B95495B46EF}" destId="{246D89B0-D21E-40F1-A918-A6C2FB71F89D}" srcOrd="0" destOrd="0" presId="urn:microsoft.com/office/officeart/2005/8/layout/vList2"/>
    <dgm:cxn modelId="{BE185BA6-EEE8-4DA6-A472-5410021CE62F}" srcId="{B95395FA-0920-41F1-BD7D-4DF6BD6C9CFE}" destId="{D17DC76E-BE99-4FD1-94B8-AB5FB322DF03}" srcOrd="3" destOrd="0" parTransId="{B4585316-BBC9-4BA8-BE18-CF43479FDDCE}" sibTransId="{706251B0-AB30-453F-AE15-D5B3DB48B7F2}"/>
    <dgm:cxn modelId="{1515BCA7-C8C2-4EFF-9910-2924C1BDF33B}" srcId="{B95395FA-0920-41F1-BD7D-4DF6BD6C9CFE}" destId="{897B9037-C201-4082-B214-30740F2C65AF}" srcOrd="0" destOrd="0" parTransId="{97CC1DE1-F92C-4C21-A2B1-4692FB4BCE47}" sibTransId="{48024DF2-A597-4E1E-AD63-929041B21E6E}"/>
    <dgm:cxn modelId="{A8637DAB-6A6A-4204-B102-92A8921A11E2}" srcId="{B95395FA-0920-41F1-BD7D-4DF6BD6C9CFE}" destId="{20D66EDA-CA0B-4417-A832-B1326C470815}" srcOrd="4" destOrd="0" parTransId="{7062CDD4-47EF-4AB1-A260-7CB7D2E7BF5F}" sibTransId="{A1165E52-E001-4A14-920C-B2BECE05641E}"/>
    <dgm:cxn modelId="{AF025BAC-ACFC-4EBA-805B-20490B186DBF}" type="presOf" srcId="{766130CC-48D4-4A0E-BDFD-FA300AAADEBA}" destId="{1D46A250-385A-4A0E-AE3C-1A11A8E22208}" srcOrd="0" destOrd="0" presId="urn:microsoft.com/office/officeart/2005/8/layout/vList2"/>
    <dgm:cxn modelId="{751142BF-7879-45A5-B283-920AC1C53C57}" srcId="{B95395FA-0920-41F1-BD7D-4DF6BD6C9CFE}" destId="{CA1CE121-C2CB-4987-BC8E-6B95495B46EF}" srcOrd="1" destOrd="0" parTransId="{B466FC19-2A67-455B-A722-4EB7A9678114}" sibTransId="{A254D021-30C0-4E35-BE63-7C37ABFA4E7F}"/>
    <dgm:cxn modelId="{5411B9D3-B77F-4BFA-BA16-42CD01373219}" type="presOf" srcId="{D9FF2C36-8542-4483-8484-008B03CEBD45}" destId="{6ABEAC2D-D0C4-4AEB-872B-938328927F7A}" srcOrd="0" destOrd="0" presId="urn:microsoft.com/office/officeart/2005/8/layout/vList2"/>
    <dgm:cxn modelId="{B4EA5FE8-D43C-4C84-AC52-2468A99FEC28}" srcId="{B95395FA-0920-41F1-BD7D-4DF6BD6C9CFE}" destId="{D9FF2C36-8542-4483-8484-008B03CEBD45}" srcOrd="5" destOrd="0" parTransId="{98250089-514A-4C4E-B8FF-C0CC6BF53A30}" sibTransId="{9582FA8B-2671-4F9B-BBCC-8CCD1A4D240F}"/>
    <dgm:cxn modelId="{177B2FED-26AD-4240-A9A3-062692430925}" srcId="{B95395FA-0920-41F1-BD7D-4DF6BD6C9CFE}" destId="{A8F5F523-F3D2-4606-AE4B-32FB1A49541A}" srcOrd="6" destOrd="0" parTransId="{137C3AD7-ADC7-462B-AB7D-379238DAC29D}" sibTransId="{8E504C95-C710-4C2D-A7A9-F9B21C37B937}"/>
    <dgm:cxn modelId="{F3BD8BFB-1E91-4B3A-BF36-1E8BA55E414E}" type="presOf" srcId="{B95395FA-0920-41F1-BD7D-4DF6BD6C9CFE}" destId="{F3BC01AE-CB10-4922-9CC4-BB899E86283A}" srcOrd="0" destOrd="0" presId="urn:microsoft.com/office/officeart/2005/8/layout/vList2"/>
    <dgm:cxn modelId="{29B726E5-2033-45BC-A20C-62E8FF5431A7}" type="presParOf" srcId="{F3BC01AE-CB10-4922-9CC4-BB899E86283A}" destId="{8B968C83-669B-4637-80E3-BE628DD28EB3}" srcOrd="0" destOrd="0" presId="urn:microsoft.com/office/officeart/2005/8/layout/vList2"/>
    <dgm:cxn modelId="{3B2629EF-D099-48C7-BBED-7ECBD8C7BBAB}" type="presParOf" srcId="{F3BC01AE-CB10-4922-9CC4-BB899E86283A}" destId="{5C61A398-0B55-4D9C-9ACE-E4BF65BE580A}" srcOrd="1" destOrd="0" presId="urn:microsoft.com/office/officeart/2005/8/layout/vList2"/>
    <dgm:cxn modelId="{2D19EA5E-680E-4BFD-B6A7-16B4D08D168F}" type="presParOf" srcId="{F3BC01AE-CB10-4922-9CC4-BB899E86283A}" destId="{246D89B0-D21E-40F1-A918-A6C2FB71F89D}" srcOrd="2" destOrd="0" presId="urn:microsoft.com/office/officeart/2005/8/layout/vList2"/>
    <dgm:cxn modelId="{DAA845DB-1ABA-4527-B492-F45C16FFA185}" type="presParOf" srcId="{F3BC01AE-CB10-4922-9CC4-BB899E86283A}" destId="{D67B9AEE-6210-4EB9-BC73-7DD56F8C3BC9}" srcOrd="3" destOrd="0" presId="urn:microsoft.com/office/officeart/2005/8/layout/vList2"/>
    <dgm:cxn modelId="{FA952F7F-313F-4396-A6C9-6D00DC1C1068}" type="presParOf" srcId="{F3BC01AE-CB10-4922-9CC4-BB899E86283A}" destId="{AD76FF57-598B-476D-9337-9F9386569710}" srcOrd="4" destOrd="0" presId="urn:microsoft.com/office/officeart/2005/8/layout/vList2"/>
    <dgm:cxn modelId="{A30BE3FE-252A-4F63-9F05-23D0E254B3A4}" type="presParOf" srcId="{F3BC01AE-CB10-4922-9CC4-BB899E86283A}" destId="{2C930BF5-27CC-41AA-B1B7-373539C91AA0}" srcOrd="5" destOrd="0" presId="urn:microsoft.com/office/officeart/2005/8/layout/vList2"/>
    <dgm:cxn modelId="{5359E33E-803E-46DB-B5D4-AC63BF3CCA63}" type="presParOf" srcId="{F3BC01AE-CB10-4922-9CC4-BB899E86283A}" destId="{1353CAB2-BCC4-4742-A857-29EC106413A2}" srcOrd="6" destOrd="0" presId="urn:microsoft.com/office/officeart/2005/8/layout/vList2"/>
    <dgm:cxn modelId="{53277AC9-6327-4B60-AABF-55B46F9777F8}" type="presParOf" srcId="{F3BC01AE-CB10-4922-9CC4-BB899E86283A}" destId="{65EDB7AD-8AD5-49B0-BD14-DC9F5577148A}" srcOrd="7" destOrd="0" presId="urn:microsoft.com/office/officeart/2005/8/layout/vList2"/>
    <dgm:cxn modelId="{1CCC0DA3-D0BA-4543-9B5C-70FA37BC10F8}" type="presParOf" srcId="{F3BC01AE-CB10-4922-9CC4-BB899E86283A}" destId="{4B92DED2-5F5A-454C-A41A-00881A7B23E8}" srcOrd="8" destOrd="0" presId="urn:microsoft.com/office/officeart/2005/8/layout/vList2"/>
    <dgm:cxn modelId="{A14EFF52-2E90-4D19-80E5-4EAEDC4E61BC}" type="presParOf" srcId="{F3BC01AE-CB10-4922-9CC4-BB899E86283A}" destId="{7AB9D2C3-8EE0-4CD8-BE1B-2871CD219710}" srcOrd="9" destOrd="0" presId="urn:microsoft.com/office/officeart/2005/8/layout/vList2"/>
    <dgm:cxn modelId="{5EB76032-78FD-41FA-B66E-2AD23CFA7FD6}" type="presParOf" srcId="{F3BC01AE-CB10-4922-9CC4-BB899E86283A}" destId="{6ABEAC2D-D0C4-4AEB-872B-938328927F7A}" srcOrd="10" destOrd="0" presId="urn:microsoft.com/office/officeart/2005/8/layout/vList2"/>
    <dgm:cxn modelId="{3EBADBAE-34F4-4238-AC6D-3F80F4D67EE9}" type="presParOf" srcId="{F3BC01AE-CB10-4922-9CC4-BB899E86283A}" destId="{CCB4C1E5-8A54-4EE4-B071-53A276E1E417}" srcOrd="11" destOrd="0" presId="urn:microsoft.com/office/officeart/2005/8/layout/vList2"/>
    <dgm:cxn modelId="{6C89D974-6989-4DE4-870E-AEF0FB09A9B4}" type="presParOf" srcId="{F3BC01AE-CB10-4922-9CC4-BB899E86283A}" destId="{B7F75F5A-5A7A-46D0-BFC8-198A41D9DE89}" srcOrd="12" destOrd="0" presId="urn:microsoft.com/office/officeart/2005/8/layout/vList2"/>
    <dgm:cxn modelId="{26F8D8E5-83BA-4CF3-B1A8-EB9338C9E678}" type="presParOf" srcId="{F3BC01AE-CB10-4922-9CC4-BB899E86283A}" destId="{49BF76A3-8A7C-4B80-9BE7-A9CFCA85B93E}" srcOrd="13" destOrd="0" presId="urn:microsoft.com/office/officeart/2005/8/layout/vList2"/>
    <dgm:cxn modelId="{D703CE8F-8467-483B-8D6D-625F50FB1B79}" type="presParOf" srcId="{F3BC01AE-CB10-4922-9CC4-BB899E86283A}" destId="{1D46A250-385A-4A0E-AE3C-1A11A8E22208}" srcOrd="14" destOrd="0" presId="urn:microsoft.com/office/officeart/2005/8/layout/vList2"/>
    <dgm:cxn modelId="{3C81CA4B-D574-42E3-B59D-2DFFC55FF439}" type="presParOf" srcId="{F3BC01AE-CB10-4922-9CC4-BB899E86283A}" destId="{DF357A51-6E5B-486C-9446-C70BF7C6E491}" srcOrd="15" destOrd="0" presId="urn:microsoft.com/office/officeart/2005/8/layout/vList2"/>
    <dgm:cxn modelId="{7E3539AB-9C7A-42DB-961D-DA7FFD7DE590}" type="presParOf" srcId="{F3BC01AE-CB10-4922-9CC4-BB899E86283A}" destId="{A7D9F6A1-7E70-4581-8F22-89CA4C0F6225}" srcOrd="16" destOrd="0" presId="urn:microsoft.com/office/officeart/2005/8/layout/vList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B20793-0D07-4531-AE5E-359A445D797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</dgm:pt>
    <dgm:pt modelId="{E37E5120-F261-472B-B292-623760450F7C}">
      <dgm:prSet phldrT="[Text]" custT="1"/>
      <dgm:spPr/>
      <dgm:t>
        <a:bodyPr/>
        <a:lstStyle/>
        <a:p>
          <a:r>
            <a:rPr lang="en-US" sz="1600" dirty="0"/>
            <a:t>Project org. chart</a:t>
          </a:r>
          <a:endParaRPr lang="en-GB" sz="1600" dirty="0"/>
        </a:p>
      </dgm:t>
    </dgm:pt>
    <dgm:pt modelId="{7FB86570-4E5A-4AB4-BBBD-119D6FBB4F28}" type="parTrans" cxnId="{FF2BD490-2678-4D24-8886-1C78D75EA97D}">
      <dgm:prSet/>
      <dgm:spPr/>
      <dgm:t>
        <a:bodyPr/>
        <a:lstStyle/>
        <a:p>
          <a:endParaRPr lang="en-GB" sz="1600"/>
        </a:p>
      </dgm:t>
    </dgm:pt>
    <dgm:pt modelId="{6D364DB4-6C5D-4BCD-B292-029A3EA989BF}" type="sibTrans" cxnId="{FF2BD490-2678-4D24-8886-1C78D75EA97D}">
      <dgm:prSet/>
      <dgm:spPr/>
      <dgm:t>
        <a:bodyPr/>
        <a:lstStyle/>
        <a:p>
          <a:endParaRPr lang="en-GB" sz="1600"/>
        </a:p>
      </dgm:t>
    </dgm:pt>
    <dgm:pt modelId="{E858CB96-3239-4C0F-8A8C-91B0DC676F91}">
      <dgm:prSet phldrT="[Text]" custT="1"/>
      <dgm:spPr/>
      <dgm:t>
        <a:bodyPr/>
        <a:lstStyle/>
        <a:p>
          <a:r>
            <a:rPr lang="es-ES" sz="1600"/>
            <a:t>Test plan</a:t>
          </a:r>
        </a:p>
      </dgm:t>
    </dgm:pt>
    <dgm:pt modelId="{84638979-D011-441F-BE28-222E53BB760B}" type="parTrans" cxnId="{ECCC2A13-9B6A-4389-8971-2E93E3E6A045}">
      <dgm:prSet/>
      <dgm:spPr/>
      <dgm:t>
        <a:bodyPr/>
        <a:lstStyle/>
        <a:p>
          <a:endParaRPr lang="en-GB" sz="1600"/>
        </a:p>
      </dgm:t>
    </dgm:pt>
    <dgm:pt modelId="{BE960C9B-1EB8-456D-8DE9-AABEF8B572AA}" type="sibTrans" cxnId="{ECCC2A13-9B6A-4389-8971-2E93E3E6A045}">
      <dgm:prSet/>
      <dgm:spPr/>
      <dgm:t>
        <a:bodyPr/>
        <a:lstStyle/>
        <a:p>
          <a:endParaRPr lang="en-GB" sz="1600"/>
        </a:p>
      </dgm:t>
    </dgm:pt>
    <dgm:pt modelId="{4EBE3FA2-62C6-4AEF-AB5A-36368B98C07C}">
      <dgm:prSet phldrT="[Text]" custT="1"/>
      <dgm:spPr/>
      <dgm:t>
        <a:bodyPr/>
        <a:lstStyle/>
        <a:p>
          <a:r>
            <a:rPr lang="es-ES" sz="1600"/>
            <a:t>Planning</a:t>
          </a:r>
        </a:p>
      </dgm:t>
    </dgm:pt>
    <dgm:pt modelId="{B65D65D6-5C9A-4B75-9A04-233A9CE8CF4D}" type="parTrans" cxnId="{A6D5DBA2-B061-4198-BCBA-3B21AD38FFA3}">
      <dgm:prSet/>
      <dgm:spPr/>
      <dgm:t>
        <a:bodyPr/>
        <a:lstStyle/>
        <a:p>
          <a:endParaRPr lang="en-GB" sz="1600"/>
        </a:p>
      </dgm:t>
    </dgm:pt>
    <dgm:pt modelId="{17712E00-0CA7-4C23-A856-F98663E1BCE4}" type="sibTrans" cxnId="{A6D5DBA2-B061-4198-BCBA-3B21AD38FFA3}">
      <dgm:prSet/>
      <dgm:spPr/>
      <dgm:t>
        <a:bodyPr/>
        <a:lstStyle/>
        <a:p>
          <a:endParaRPr lang="en-GB" sz="1600"/>
        </a:p>
      </dgm:t>
    </dgm:pt>
    <dgm:pt modelId="{1332B608-B218-4882-AE97-1885364B62F4}">
      <dgm:prSet phldrT="[Text]" custT="1"/>
      <dgm:spPr/>
      <dgm:t>
        <a:bodyPr/>
        <a:lstStyle/>
        <a:p>
          <a:r>
            <a:rPr lang="es-ES" sz="1600"/>
            <a:t>EVM</a:t>
          </a:r>
        </a:p>
      </dgm:t>
    </dgm:pt>
    <dgm:pt modelId="{9ED8B651-33FC-4F13-A1D7-900009DE4FE3}" type="parTrans" cxnId="{10D6286B-5AD3-4DCE-8C5A-4C7BA0FADB67}">
      <dgm:prSet/>
      <dgm:spPr/>
      <dgm:t>
        <a:bodyPr/>
        <a:lstStyle/>
        <a:p>
          <a:endParaRPr lang="en-GB" sz="1600"/>
        </a:p>
      </dgm:t>
    </dgm:pt>
    <dgm:pt modelId="{4BFF093C-2686-42A4-A1EA-FDA3303CA776}" type="sibTrans" cxnId="{10D6286B-5AD3-4DCE-8C5A-4C7BA0FADB67}">
      <dgm:prSet/>
      <dgm:spPr/>
      <dgm:t>
        <a:bodyPr/>
        <a:lstStyle/>
        <a:p>
          <a:endParaRPr lang="en-GB" sz="1600"/>
        </a:p>
      </dgm:t>
    </dgm:pt>
    <dgm:pt modelId="{C9424FF1-B5B2-4E60-80AA-48B15B348130}">
      <dgm:prSet phldrT="[Text]" custT="1"/>
      <dgm:spPr/>
      <dgm:t>
        <a:bodyPr/>
        <a:lstStyle/>
        <a:p>
          <a:r>
            <a:rPr lang="en-US" sz="1600"/>
            <a:t>Contribution documents</a:t>
          </a:r>
          <a:endParaRPr lang="en-GB" sz="1600"/>
        </a:p>
      </dgm:t>
    </dgm:pt>
    <dgm:pt modelId="{C5B4DCEE-B48D-4BAD-876F-04A106E6E77B}" type="parTrans" cxnId="{690A51D7-B719-42E9-A923-9A6B520BFDA7}">
      <dgm:prSet/>
      <dgm:spPr/>
      <dgm:t>
        <a:bodyPr/>
        <a:lstStyle/>
        <a:p>
          <a:endParaRPr lang="en-GB" sz="1600"/>
        </a:p>
      </dgm:t>
    </dgm:pt>
    <dgm:pt modelId="{BB510950-0090-4EFC-9158-CF9967E204E9}" type="sibTrans" cxnId="{690A51D7-B719-42E9-A923-9A6B520BFDA7}">
      <dgm:prSet/>
      <dgm:spPr/>
      <dgm:t>
        <a:bodyPr/>
        <a:lstStyle/>
        <a:p>
          <a:endParaRPr lang="en-GB" sz="1600"/>
        </a:p>
      </dgm:t>
    </dgm:pt>
    <dgm:pt modelId="{3817803A-747C-4B95-9F61-79C95408D2E1}">
      <dgm:prSet phldrT="[Text]" custT="1"/>
      <dgm:spPr/>
      <dgm:t>
        <a:bodyPr/>
        <a:lstStyle/>
        <a:p>
          <a:r>
            <a:rPr lang="es-ES" sz="1600"/>
            <a:t>Safety analysis</a:t>
          </a:r>
          <a:endParaRPr lang="en-GB" sz="1600"/>
        </a:p>
      </dgm:t>
    </dgm:pt>
    <dgm:pt modelId="{39E70DE4-A573-4D17-A628-80711EF87CFC}" type="parTrans" cxnId="{592EE27E-7754-4049-B845-8696AC93D195}">
      <dgm:prSet/>
      <dgm:spPr/>
      <dgm:t>
        <a:bodyPr/>
        <a:lstStyle/>
        <a:p>
          <a:endParaRPr lang="en-GB" sz="1600"/>
        </a:p>
      </dgm:t>
    </dgm:pt>
    <dgm:pt modelId="{84CACC3B-1FF5-45B8-A49B-684F1CBA3D62}" type="sibTrans" cxnId="{592EE27E-7754-4049-B845-8696AC93D195}">
      <dgm:prSet/>
      <dgm:spPr/>
      <dgm:t>
        <a:bodyPr/>
        <a:lstStyle/>
        <a:p>
          <a:endParaRPr lang="en-GB" sz="1600"/>
        </a:p>
      </dgm:t>
    </dgm:pt>
    <dgm:pt modelId="{AEBE9E9F-E02B-42D3-B64F-AAE9E2F0F96A}">
      <dgm:prSet phldrT="[Text]" custT="1"/>
      <dgm:spPr/>
      <dgm:t>
        <a:bodyPr/>
        <a:lstStyle/>
        <a:p>
          <a:r>
            <a:rPr lang="es-ES" sz="1600" dirty="0"/>
            <a:t>Integration model</a:t>
          </a:r>
        </a:p>
      </dgm:t>
    </dgm:pt>
    <dgm:pt modelId="{66327AFB-ED8C-4AE9-BE1E-23CFD1A85CB0}" type="parTrans" cxnId="{9210793B-4BEC-4CFD-BCCD-A09078994319}">
      <dgm:prSet/>
      <dgm:spPr/>
      <dgm:t>
        <a:bodyPr/>
        <a:lstStyle/>
        <a:p>
          <a:endParaRPr lang="en-GB" sz="1600"/>
        </a:p>
      </dgm:t>
    </dgm:pt>
    <dgm:pt modelId="{A55D7A36-549A-4241-AB66-5C8F9507CDB8}" type="sibTrans" cxnId="{9210793B-4BEC-4CFD-BCCD-A09078994319}">
      <dgm:prSet/>
      <dgm:spPr/>
      <dgm:t>
        <a:bodyPr/>
        <a:lstStyle/>
        <a:p>
          <a:endParaRPr lang="en-GB" sz="1600"/>
        </a:p>
      </dgm:t>
    </dgm:pt>
    <dgm:pt modelId="{7E8A31F1-DD7D-4D9C-93ED-416F5288261F}">
      <dgm:prSet phldrT="[Text]" custT="1"/>
      <dgm:spPr/>
      <dgm:t>
        <a:bodyPr/>
        <a:lstStyle/>
        <a:p>
          <a:r>
            <a:rPr lang="es-ES" sz="1600" dirty="0"/>
            <a:t>SharePoint…</a:t>
          </a:r>
        </a:p>
      </dgm:t>
    </dgm:pt>
    <dgm:pt modelId="{EB8B9269-93E1-4A76-B848-EBC6A6821E25}" type="parTrans" cxnId="{9330BE16-1F3A-4A74-A4CE-29DAEF4FF60C}">
      <dgm:prSet/>
      <dgm:spPr/>
      <dgm:t>
        <a:bodyPr/>
        <a:lstStyle/>
        <a:p>
          <a:endParaRPr lang="en-GB" sz="1600"/>
        </a:p>
      </dgm:t>
    </dgm:pt>
    <dgm:pt modelId="{B4BE9DD6-FCC3-46F4-BE6A-A96D55309360}" type="sibTrans" cxnId="{9330BE16-1F3A-4A74-A4CE-29DAEF4FF60C}">
      <dgm:prSet/>
      <dgm:spPr/>
      <dgm:t>
        <a:bodyPr/>
        <a:lstStyle/>
        <a:p>
          <a:endParaRPr lang="en-GB" sz="1600"/>
        </a:p>
      </dgm:t>
    </dgm:pt>
    <dgm:pt modelId="{B272C845-7B5D-42B7-9FFA-91075EB0C106}" type="pres">
      <dgm:prSet presAssocID="{EFB20793-0D07-4531-AE5E-359A445D797A}" presName="diagram" presStyleCnt="0">
        <dgm:presLayoutVars>
          <dgm:dir/>
          <dgm:resizeHandles val="exact"/>
        </dgm:presLayoutVars>
      </dgm:prSet>
      <dgm:spPr/>
    </dgm:pt>
    <dgm:pt modelId="{04982B88-FE03-4795-9DA4-85ADA14F88B9}" type="pres">
      <dgm:prSet presAssocID="{E37E5120-F261-472B-B292-623760450F7C}" presName="node" presStyleLbl="node1" presStyleIdx="0" presStyleCnt="8">
        <dgm:presLayoutVars>
          <dgm:bulletEnabled val="1"/>
        </dgm:presLayoutVars>
      </dgm:prSet>
      <dgm:spPr/>
    </dgm:pt>
    <dgm:pt modelId="{BA2D685C-C0CF-4CBB-9953-342C3E79EC0C}" type="pres">
      <dgm:prSet presAssocID="{6D364DB4-6C5D-4BCD-B292-029A3EA989BF}" presName="sibTrans" presStyleCnt="0"/>
      <dgm:spPr/>
    </dgm:pt>
    <dgm:pt modelId="{8B520AB7-EAD1-4B50-8DCE-DA52ECA899CF}" type="pres">
      <dgm:prSet presAssocID="{C9424FF1-B5B2-4E60-80AA-48B15B348130}" presName="node" presStyleLbl="node1" presStyleIdx="1" presStyleCnt="8">
        <dgm:presLayoutVars>
          <dgm:bulletEnabled val="1"/>
        </dgm:presLayoutVars>
      </dgm:prSet>
      <dgm:spPr/>
    </dgm:pt>
    <dgm:pt modelId="{B8B1C8C7-3E46-49E9-8B5C-F955D60B969E}" type="pres">
      <dgm:prSet presAssocID="{BB510950-0090-4EFC-9158-CF9967E204E9}" presName="sibTrans" presStyleCnt="0"/>
      <dgm:spPr/>
    </dgm:pt>
    <dgm:pt modelId="{0AE92391-63D6-4AC6-B2A3-727F6C0FE9D4}" type="pres">
      <dgm:prSet presAssocID="{3817803A-747C-4B95-9F61-79C95408D2E1}" presName="node" presStyleLbl="node1" presStyleIdx="2" presStyleCnt="8">
        <dgm:presLayoutVars>
          <dgm:bulletEnabled val="1"/>
        </dgm:presLayoutVars>
      </dgm:prSet>
      <dgm:spPr/>
    </dgm:pt>
    <dgm:pt modelId="{B4AD946A-2885-4686-9FCA-F0AE93EFE9E3}" type="pres">
      <dgm:prSet presAssocID="{84CACC3B-1FF5-45B8-A49B-684F1CBA3D62}" presName="sibTrans" presStyleCnt="0"/>
      <dgm:spPr/>
    </dgm:pt>
    <dgm:pt modelId="{8947C2DC-F96F-483D-BE77-62FD4BCB825B}" type="pres">
      <dgm:prSet presAssocID="{E858CB96-3239-4C0F-8A8C-91B0DC676F91}" presName="node" presStyleLbl="node1" presStyleIdx="3" presStyleCnt="8">
        <dgm:presLayoutVars>
          <dgm:bulletEnabled val="1"/>
        </dgm:presLayoutVars>
      </dgm:prSet>
      <dgm:spPr/>
    </dgm:pt>
    <dgm:pt modelId="{C1805EC4-E51E-4E4C-9DF7-8F4EDB1721C5}" type="pres">
      <dgm:prSet presAssocID="{BE960C9B-1EB8-456D-8DE9-AABEF8B572AA}" presName="sibTrans" presStyleCnt="0"/>
      <dgm:spPr/>
    </dgm:pt>
    <dgm:pt modelId="{DE17DAA7-549B-4935-93D4-E493D48BD136}" type="pres">
      <dgm:prSet presAssocID="{4EBE3FA2-62C6-4AEF-AB5A-36368B98C07C}" presName="node" presStyleLbl="node1" presStyleIdx="4" presStyleCnt="8">
        <dgm:presLayoutVars>
          <dgm:bulletEnabled val="1"/>
        </dgm:presLayoutVars>
      </dgm:prSet>
      <dgm:spPr/>
    </dgm:pt>
    <dgm:pt modelId="{AF873DF1-CC4B-4120-A301-C7D52CD8EE08}" type="pres">
      <dgm:prSet presAssocID="{17712E00-0CA7-4C23-A856-F98663E1BCE4}" presName="sibTrans" presStyleCnt="0"/>
      <dgm:spPr/>
    </dgm:pt>
    <dgm:pt modelId="{EF27069C-F27E-488E-9A9F-2EE881710CFE}" type="pres">
      <dgm:prSet presAssocID="{1332B608-B218-4882-AE97-1885364B62F4}" presName="node" presStyleLbl="node1" presStyleIdx="5" presStyleCnt="8">
        <dgm:presLayoutVars>
          <dgm:bulletEnabled val="1"/>
        </dgm:presLayoutVars>
      </dgm:prSet>
      <dgm:spPr/>
    </dgm:pt>
    <dgm:pt modelId="{57291151-B4F8-483C-BDA6-0D354E724F8E}" type="pres">
      <dgm:prSet presAssocID="{4BFF093C-2686-42A4-A1EA-FDA3303CA776}" presName="sibTrans" presStyleCnt="0"/>
      <dgm:spPr/>
    </dgm:pt>
    <dgm:pt modelId="{4C4521C1-4136-49F8-9409-CF163D846773}" type="pres">
      <dgm:prSet presAssocID="{AEBE9E9F-E02B-42D3-B64F-AAE9E2F0F96A}" presName="node" presStyleLbl="node1" presStyleIdx="6" presStyleCnt="8" custScaleX="129808">
        <dgm:presLayoutVars>
          <dgm:bulletEnabled val="1"/>
        </dgm:presLayoutVars>
      </dgm:prSet>
      <dgm:spPr/>
    </dgm:pt>
    <dgm:pt modelId="{E4AEA184-FC9C-4EE5-993C-CA841101CA71}" type="pres">
      <dgm:prSet presAssocID="{A55D7A36-549A-4241-AB66-5C8F9507CDB8}" presName="sibTrans" presStyleCnt="0"/>
      <dgm:spPr/>
    </dgm:pt>
    <dgm:pt modelId="{DC47B0A6-8738-4082-9BC1-AEF85C417AD8}" type="pres">
      <dgm:prSet presAssocID="{7E8A31F1-DD7D-4D9C-93ED-416F5288261F}" presName="node" presStyleLbl="node1" presStyleIdx="7" presStyleCnt="8" custScaleX="121573">
        <dgm:presLayoutVars>
          <dgm:bulletEnabled val="1"/>
        </dgm:presLayoutVars>
      </dgm:prSet>
      <dgm:spPr/>
    </dgm:pt>
  </dgm:ptLst>
  <dgm:cxnLst>
    <dgm:cxn modelId="{ECCC2A13-9B6A-4389-8971-2E93E3E6A045}" srcId="{EFB20793-0D07-4531-AE5E-359A445D797A}" destId="{E858CB96-3239-4C0F-8A8C-91B0DC676F91}" srcOrd="3" destOrd="0" parTransId="{84638979-D011-441F-BE28-222E53BB760B}" sibTransId="{BE960C9B-1EB8-456D-8DE9-AABEF8B572AA}"/>
    <dgm:cxn modelId="{9330BE16-1F3A-4A74-A4CE-29DAEF4FF60C}" srcId="{EFB20793-0D07-4531-AE5E-359A445D797A}" destId="{7E8A31F1-DD7D-4D9C-93ED-416F5288261F}" srcOrd="7" destOrd="0" parTransId="{EB8B9269-93E1-4A76-B848-EBC6A6821E25}" sibTransId="{B4BE9DD6-FCC3-46F4-BE6A-A96D55309360}"/>
    <dgm:cxn modelId="{7C3A931B-7AFC-487E-B6CB-F85E9647583F}" type="presOf" srcId="{1332B608-B218-4882-AE97-1885364B62F4}" destId="{EF27069C-F27E-488E-9A9F-2EE881710CFE}" srcOrd="0" destOrd="0" presId="urn:microsoft.com/office/officeart/2005/8/layout/default"/>
    <dgm:cxn modelId="{23961D1E-6AFF-403B-8899-C96C4D15A912}" type="presOf" srcId="{C9424FF1-B5B2-4E60-80AA-48B15B348130}" destId="{8B520AB7-EAD1-4B50-8DCE-DA52ECA899CF}" srcOrd="0" destOrd="0" presId="urn:microsoft.com/office/officeart/2005/8/layout/default"/>
    <dgm:cxn modelId="{E5ADF12B-1DE6-4632-AADD-D5E768BBF720}" type="presOf" srcId="{E37E5120-F261-472B-B292-623760450F7C}" destId="{04982B88-FE03-4795-9DA4-85ADA14F88B9}" srcOrd="0" destOrd="0" presId="urn:microsoft.com/office/officeart/2005/8/layout/default"/>
    <dgm:cxn modelId="{4EB18C2F-8818-4D39-ADDF-CDF4027EC7A0}" type="presOf" srcId="{AEBE9E9F-E02B-42D3-B64F-AAE9E2F0F96A}" destId="{4C4521C1-4136-49F8-9409-CF163D846773}" srcOrd="0" destOrd="0" presId="urn:microsoft.com/office/officeart/2005/8/layout/default"/>
    <dgm:cxn modelId="{17B3F730-9CCE-43AD-B79A-1D2FF311EBEB}" type="presOf" srcId="{EFB20793-0D07-4531-AE5E-359A445D797A}" destId="{B272C845-7B5D-42B7-9FFA-91075EB0C106}" srcOrd="0" destOrd="0" presId="urn:microsoft.com/office/officeart/2005/8/layout/default"/>
    <dgm:cxn modelId="{9210793B-4BEC-4CFD-BCCD-A09078994319}" srcId="{EFB20793-0D07-4531-AE5E-359A445D797A}" destId="{AEBE9E9F-E02B-42D3-B64F-AAE9E2F0F96A}" srcOrd="6" destOrd="0" parTransId="{66327AFB-ED8C-4AE9-BE1E-23CFD1A85CB0}" sibTransId="{A55D7A36-549A-4241-AB66-5C8F9507CDB8}"/>
    <dgm:cxn modelId="{B4BE2D61-73CC-492C-9FDB-E694536DC098}" type="presOf" srcId="{7E8A31F1-DD7D-4D9C-93ED-416F5288261F}" destId="{DC47B0A6-8738-4082-9BC1-AEF85C417AD8}" srcOrd="0" destOrd="0" presId="urn:microsoft.com/office/officeart/2005/8/layout/default"/>
    <dgm:cxn modelId="{10D6286B-5AD3-4DCE-8C5A-4C7BA0FADB67}" srcId="{EFB20793-0D07-4531-AE5E-359A445D797A}" destId="{1332B608-B218-4882-AE97-1885364B62F4}" srcOrd="5" destOrd="0" parTransId="{9ED8B651-33FC-4F13-A1D7-900009DE4FE3}" sibTransId="{4BFF093C-2686-42A4-A1EA-FDA3303CA776}"/>
    <dgm:cxn modelId="{356C1751-D299-4ECD-80C9-1FA3128E58DB}" type="presOf" srcId="{3817803A-747C-4B95-9F61-79C95408D2E1}" destId="{0AE92391-63D6-4AC6-B2A3-727F6C0FE9D4}" srcOrd="0" destOrd="0" presId="urn:microsoft.com/office/officeart/2005/8/layout/default"/>
    <dgm:cxn modelId="{592EE27E-7754-4049-B845-8696AC93D195}" srcId="{EFB20793-0D07-4531-AE5E-359A445D797A}" destId="{3817803A-747C-4B95-9F61-79C95408D2E1}" srcOrd="2" destOrd="0" parTransId="{39E70DE4-A573-4D17-A628-80711EF87CFC}" sibTransId="{84CACC3B-1FF5-45B8-A49B-684F1CBA3D62}"/>
    <dgm:cxn modelId="{FF2BD490-2678-4D24-8886-1C78D75EA97D}" srcId="{EFB20793-0D07-4531-AE5E-359A445D797A}" destId="{E37E5120-F261-472B-B292-623760450F7C}" srcOrd="0" destOrd="0" parTransId="{7FB86570-4E5A-4AB4-BBBD-119D6FBB4F28}" sibTransId="{6D364DB4-6C5D-4BCD-B292-029A3EA989BF}"/>
    <dgm:cxn modelId="{A6D5DBA2-B061-4198-BCBA-3B21AD38FFA3}" srcId="{EFB20793-0D07-4531-AE5E-359A445D797A}" destId="{4EBE3FA2-62C6-4AEF-AB5A-36368B98C07C}" srcOrd="4" destOrd="0" parTransId="{B65D65D6-5C9A-4B75-9A04-233A9CE8CF4D}" sibTransId="{17712E00-0CA7-4C23-A856-F98663E1BCE4}"/>
    <dgm:cxn modelId="{690A51D7-B719-42E9-A923-9A6B520BFDA7}" srcId="{EFB20793-0D07-4531-AE5E-359A445D797A}" destId="{C9424FF1-B5B2-4E60-80AA-48B15B348130}" srcOrd="1" destOrd="0" parTransId="{C5B4DCEE-B48D-4BAD-876F-04A106E6E77B}" sibTransId="{BB510950-0090-4EFC-9158-CF9967E204E9}"/>
    <dgm:cxn modelId="{1F453CE4-75AB-4F48-AC0D-C8BDB0AFBC4D}" type="presOf" srcId="{E858CB96-3239-4C0F-8A8C-91B0DC676F91}" destId="{8947C2DC-F96F-483D-BE77-62FD4BCB825B}" srcOrd="0" destOrd="0" presId="urn:microsoft.com/office/officeart/2005/8/layout/default"/>
    <dgm:cxn modelId="{60B94AE6-447C-4442-A53F-8EA6A78FFFF5}" type="presOf" srcId="{4EBE3FA2-62C6-4AEF-AB5A-36368B98C07C}" destId="{DE17DAA7-549B-4935-93D4-E493D48BD136}" srcOrd="0" destOrd="0" presId="urn:microsoft.com/office/officeart/2005/8/layout/default"/>
    <dgm:cxn modelId="{BBECB9BA-3529-4C17-8197-7EF20B31EE1E}" type="presParOf" srcId="{B272C845-7B5D-42B7-9FFA-91075EB0C106}" destId="{04982B88-FE03-4795-9DA4-85ADA14F88B9}" srcOrd="0" destOrd="0" presId="urn:microsoft.com/office/officeart/2005/8/layout/default"/>
    <dgm:cxn modelId="{475DFF7E-7684-4619-A56F-BA8FA18BA716}" type="presParOf" srcId="{B272C845-7B5D-42B7-9FFA-91075EB0C106}" destId="{BA2D685C-C0CF-4CBB-9953-342C3E79EC0C}" srcOrd="1" destOrd="0" presId="urn:microsoft.com/office/officeart/2005/8/layout/default"/>
    <dgm:cxn modelId="{06588DC5-F779-4D66-BDA3-B7404E19E59E}" type="presParOf" srcId="{B272C845-7B5D-42B7-9FFA-91075EB0C106}" destId="{8B520AB7-EAD1-4B50-8DCE-DA52ECA899CF}" srcOrd="2" destOrd="0" presId="urn:microsoft.com/office/officeart/2005/8/layout/default"/>
    <dgm:cxn modelId="{334CA38E-B2CA-4D64-8696-725E278AE323}" type="presParOf" srcId="{B272C845-7B5D-42B7-9FFA-91075EB0C106}" destId="{B8B1C8C7-3E46-49E9-8B5C-F955D60B969E}" srcOrd="3" destOrd="0" presId="urn:microsoft.com/office/officeart/2005/8/layout/default"/>
    <dgm:cxn modelId="{C0D55504-AC41-4AEB-86B2-9FB309CBF5A7}" type="presParOf" srcId="{B272C845-7B5D-42B7-9FFA-91075EB0C106}" destId="{0AE92391-63D6-4AC6-B2A3-727F6C0FE9D4}" srcOrd="4" destOrd="0" presId="urn:microsoft.com/office/officeart/2005/8/layout/default"/>
    <dgm:cxn modelId="{5EBCBF00-CA73-4215-B370-87E53AE78B3B}" type="presParOf" srcId="{B272C845-7B5D-42B7-9FFA-91075EB0C106}" destId="{B4AD946A-2885-4686-9FCA-F0AE93EFE9E3}" srcOrd="5" destOrd="0" presId="urn:microsoft.com/office/officeart/2005/8/layout/default"/>
    <dgm:cxn modelId="{8D78C8C2-4BF2-454F-A95D-A1195B35A25C}" type="presParOf" srcId="{B272C845-7B5D-42B7-9FFA-91075EB0C106}" destId="{8947C2DC-F96F-483D-BE77-62FD4BCB825B}" srcOrd="6" destOrd="0" presId="urn:microsoft.com/office/officeart/2005/8/layout/default"/>
    <dgm:cxn modelId="{52B03BD5-9BBB-40FD-BEAE-C623EEA6EF6F}" type="presParOf" srcId="{B272C845-7B5D-42B7-9FFA-91075EB0C106}" destId="{C1805EC4-E51E-4E4C-9DF7-8F4EDB1721C5}" srcOrd="7" destOrd="0" presId="urn:microsoft.com/office/officeart/2005/8/layout/default"/>
    <dgm:cxn modelId="{29740ACB-E40E-4D11-B320-EE1DEB01B8F6}" type="presParOf" srcId="{B272C845-7B5D-42B7-9FFA-91075EB0C106}" destId="{DE17DAA7-549B-4935-93D4-E493D48BD136}" srcOrd="8" destOrd="0" presId="urn:microsoft.com/office/officeart/2005/8/layout/default"/>
    <dgm:cxn modelId="{0A4260A5-8901-4213-A5DF-DA71B7185739}" type="presParOf" srcId="{B272C845-7B5D-42B7-9FFA-91075EB0C106}" destId="{AF873DF1-CC4B-4120-A301-C7D52CD8EE08}" srcOrd="9" destOrd="0" presId="urn:microsoft.com/office/officeart/2005/8/layout/default"/>
    <dgm:cxn modelId="{94D91BE2-6CCF-41D7-835E-D4907FBE1F5E}" type="presParOf" srcId="{B272C845-7B5D-42B7-9FFA-91075EB0C106}" destId="{EF27069C-F27E-488E-9A9F-2EE881710CFE}" srcOrd="10" destOrd="0" presId="urn:microsoft.com/office/officeart/2005/8/layout/default"/>
    <dgm:cxn modelId="{333D884F-CDBD-4158-9DFC-669CBFA2F8FC}" type="presParOf" srcId="{B272C845-7B5D-42B7-9FFA-91075EB0C106}" destId="{57291151-B4F8-483C-BDA6-0D354E724F8E}" srcOrd="11" destOrd="0" presId="urn:microsoft.com/office/officeart/2005/8/layout/default"/>
    <dgm:cxn modelId="{8CDDC00A-2F72-4097-8F93-115D2F69C656}" type="presParOf" srcId="{B272C845-7B5D-42B7-9FFA-91075EB0C106}" destId="{4C4521C1-4136-49F8-9409-CF163D846773}" srcOrd="12" destOrd="0" presId="urn:microsoft.com/office/officeart/2005/8/layout/default"/>
    <dgm:cxn modelId="{E2999E70-35F3-49EE-8FE3-3DDC040BFA97}" type="presParOf" srcId="{B272C845-7B5D-42B7-9FFA-91075EB0C106}" destId="{E4AEA184-FC9C-4EE5-993C-CA841101CA71}" srcOrd="13" destOrd="0" presId="urn:microsoft.com/office/officeart/2005/8/layout/default"/>
    <dgm:cxn modelId="{5441C4FB-6823-467E-9D23-CF68A902A3BB}" type="presParOf" srcId="{B272C845-7B5D-42B7-9FFA-91075EB0C106}" destId="{DC47B0A6-8738-4082-9BC1-AEF85C417AD8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181ABD-1504-474E-B25C-2961B7D98DC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9B2B4DC-9213-4FE7-AA25-69704D127088}">
      <dgm:prSet phldrT="[Text]" custT="1"/>
      <dgm:spPr/>
      <dgm:t>
        <a:bodyPr/>
        <a:lstStyle/>
        <a:p>
          <a:r>
            <a:rPr lang="en-US" sz="1400" dirty="0"/>
            <a:t>Checks</a:t>
          </a:r>
          <a:endParaRPr lang="en-GB" sz="1400" dirty="0"/>
        </a:p>
      </dgm:t>
    </dgm:pt>
    <dgm:pt modelId="{19852164-D256-4633-9F14-BF99235D28B1}" type="parTrans" cxnId="{9EBC91E1-B673-4324-A279-3BB7136F4524}">
      <dgm:prSet/>
      <dgm:spPr/>
      <dgm:t>
        <a:bodyPr/>
        <a:lstStyle/>
        <a:p>
          <a:endParaRPr lang="en-GB" sz="1400"/>
        </a:p>
      </dgm:t>
    </dgm:pt>
    <dgm:pt modelId="{DA72C823-D66B-44A0-84F7-59FBA1BE6B8E}" type="sibTrans" cxnId="{9EBC91E1-B673-4324-A279-3BB7136F4524}">
      <dgm:prSet/>
      <dgm:spPr/>
      <dgm:t>
        <a:bodyPr/>
        <a:lstStyle/>
        <a:p>
          <a:endParaRPr lang="en-GB" sz="1400"/>
        </a:p>
      </dgm:t>
    </dgm:pt>
    <dgm:pt modelId="{8480A9CD-A113-40C2-832E-D9F68BF0C973}">
      <dgm:prSet phldrT="[Text]" custT="1"/>
      <dgm:spPr/>
      <dgm:t>
        <a:bodyPr/>
        <a:lstStyle/>
        <a:p>
          <a:r>
            <a:rPr lang="en-US" sz="1400" dirty="0"/>
            <a:t>Visual inspect.</a:t>
          </a:r>
          <a:endParaRPr lang="en-GB" sz="1400" dirty="0"/>
        </a:p>
      </dgm:t>
    </dgm:pt>
    <dgm:pt modelId="{6C1F26DE-7748-40FA-BDA5-81187280ADE9}" type="parTrans" cxnId="{BF27EFA6-1614-4E31-B836-3DBF9711BA06}">
      <dgm:prSet custT="1"/>
      <dgm:spPr/>
      <dgm:t>
        <a:bodyPr/>
        <a:lstStyle/>
        <a:p>
          <a:endParaRPr lang="en-GB" sz="1400"/>
        </a:p>
      </dgm:t>
    </dgm:pt>
    <dgm:pt modelId="{C0DD3A41-C08A-4AD5-957D-9FE15DCAE889}" type="sibTrans" cxnId="{BF27EFA6-1614-4E31-B836-3DBF9711BA06}">
      <dgm:prSet/>
      <dgm:spPr/>
      <dgm:t>
        <a:bodyPr/>
        <a:lstStyle/>
        <a:p>
          <a:endParaRPr lang="en-GB" sz="1400"/>
        </a:p>
      </dgm:t>
    </dgm:pt>
    <dgm:pt modelId="{31FAA146-7FC7-4C3D-8F95-4BBC0E96D8EC}">
      <dgm:prSet phldrT="[Text]" custT="1"/>
      <dgm:spPr/>
      <dgm:t>
        <a:bodyPr/>
        <a:lstStyle/>
        <a:p>
          <a:r>
            <a:rPr lang="en-US" sz="1400" dirty="0"/>
            <a:t>X-rays</a:t>
          </a:r>
          <a:endParaRPr lang="en-GB" sz="1400" dirty="0"/>
        </a:p>
      </dgm:t>
    </dgm:pt>
    <dgm:pt modelId="{38D94E58-E6A3-421D-9BD1-87D2082AC367}" type="parTrans" cxnId="{DDFB5967-1446-4FB0-94B1-E20EA6A155C2}">
      <dgm:prSet custT="1"/>
      <dgm:spPr/>
      <dgm:t>
        <a:bodyPr/>
        <a:lstStyle/>
        <a:p>
          <a:endParaRPr lang="en-GB" sz="1400"/>
        </a:p>
      </dgm:t>
    </dgm:pt>
    <dgm:pt modelId="{58C33800-98B3-42D3-A4A5-53F4310AF1A9}" type="sibTrans" cxnId="{DDFB5967-1446-4FB0-94B1-E20EA6A155C2}">
      <dgm:prSet/>
      <dgm:spPr/>
      <dgm:t>
        <a:bodyPr/>
        <a:lstStyle/>
        <a:p>
          <a:endParaRPr lang="en-GB" sz="1400"/>
        </a:p>
      </dgm:t>
    </dgm:pt>
    <dgm:pt modelId="{D8EA53E4-BFAF-4BA8-BDC1-B266A88B4177}">
      <dgm:prSet phldrT="[Text]" custT="1"/>
      <dgm:spPr/>
      <dgm:t>
        <a:bodyPr/>
        <a:lstStyle/>
        <a:p>
          <a:r>
            <a:rPr lang="en-US" sz="1400" dirty="0"/>
            <a:t>Vac. leak tests</a:t>
          </a:r>
          <a:endParaRPr lang="en-GB" sz="1400" dirty="0"/>
        </a:p>
      </dgm:t>
    </dgm:pt>
    <dgm:pt modelId="{690DF402-DE5F-4467-9234-111A4BEA2BB5}" type="parTrans" cxnId="{11086397-C090-4653-A21A-328C9A848A5A}">
      <dgm:prSet custT="1"/>
      <dgm:spPr/>
      <dgm:t>
        <a:bodyPr/>
        <a:lstStyle/>
        <a:p>
          <a:endParaRPr lang="en-GB" sz="1400"/>
        </a:p>
      </dgm:t>
    </dgm:pt>
    <dgm:pt modelId="{AFA92362-D900-40F6-9C43-2AF067EA89DD}" type="sibTrans" cxnId="{11086397-C090-4653-A21A-328C9A848A5A}">
      <dgm:prSet/>
      <dgm:spPr/>
      <dgm:t>
        <a:bodyPr/>
        <a:lstStyle/>
        <a:p>
          <a:endParaRPr lang="en-GB" sz="1400"/>
        </a:p>
      </dgm:t>
    </dgm:pt>
    <dgm:pt modelId="{42C7B1D9-98F7-4EF7-9630-9DBD2E6878C4}">
      <dgm:prSet phldrT="[Text]" custT="1"/>
      <dgm:spPr/>
      <dgm:t>
        <a:bodyPr/>
        <a:lstStyle/>
        <a:p>
          <a:r>
            <a:rPr lang="en-US" sz="1400" dirty="0"/>
            <a:t>ElQA</a:t>
          </a:r>
          <a:endParaRPr lang="en-GB" sz="1400" dirty="0"/>
        </a:p>
      </dgm:t>
    </dgm:pt>
    <dgm:pt modelId="{FF852C8D-DD10-4CC8-B4BE-B6572929BB50}" type="parTrans" cxnId="{AB00FA40-0375-4C9B-8931-1D101D1A3B76}">
      <dgm:prSet custT="1"/>
      <dgm:spPr/>
      <dgm:t>
        <a:bodyPr/>
        <a:lstStyle/>
        <a:p>
          <a:endParaRPr lang="en-GB" sz="1400"/>
        </a:p>
      </dgm:t>
    </dgm:pt>
    <dgm:pt modelId="{9CCFA7F5-1138-46F7-87F5-D616149FE9BA}" type="sibTrans" cxnId="{AB00FA40-0375-4C9B-8931-1D101D1A3B76}">
      <dgm:prSet/>
      <dgm:spPr/>
      <dgm:t>
        <a:bodyPr/>
        <a:lstStyle/>
        <a:p>
          <a:endParaRPr lang="en-GB" sz="1400"/>
        </a:p>
      </dgm:t>
    </dgm:pt>
    <dgm:pt modelId="{7F018C3F-86FB-4CD7-9CB4-713B6A125525}">
      <dgm:prSet phldrT="[Text]" custT="1"/>
      <dgm:spPr/>
      <dgm:t>
        <a:bodyPr/>
        <a:lstStyle/>
        <a:p>
          <a:r>
            <a:rPr lang="en-US" sz="1400" dirty="0"/>
            <a:t>SCT</a:t>
          </a:r>
          <a:endParaRPr lang="en-GB" sz="1400" dirty="0"/>
        </a:p>
      </dgm:t>
    </dgm:pt>
    <dgm:pt modelId="{4F618277-B931-431E-B375-7F2D9361FF48}" type="parTrans" cxnId="{B47B432D-3071-4F5B-87A6-2369E9EDC3A5}">
      <dgm:prSet custT="1"/>
      <dgm:spPr/>
      <dgm:t>
        <a:bodyPr/>
        <a:lstStyle/>
        <a:p>
          <a:endParaRPr lang="en-GB" sz="1400"/>
        </a:p>
      </dgm:t>
    </dgm:pt>
    <dgm:pt modelId="{BF46B190-AD00-4CF2-8669-575FDF8B8766}" type="sibTrans" cxnId="{B47B432D-3071-4F5B-87A6-2369E9EDC3A5}">
      <dgm:prSet/>
      <dgm:spPr/>
      <dgm:t>
        <a:bodyPr/>
        <a:lstStyle/>
        <a:p>
          <a:endParaRPr lang="en-GB" sz="1400"/>
        </a:p>
      </dgm:t>
    </dgm:pt>
    <dgm:pt modelId="{77A21E3A-DD28-480A-A459-B3BC5B835111}">
      <dgm:prSet phldrT="[Text]" custT="1"/>
      <dgm:spPr/>
      <dgm:t>
        <a:bodyPr/>
        <a:lstStyle/>
        <a:p>
          <a:r>
            <a:rPr lang="en-US" sz="1400" dirty="0"/>
            <a:t>…</a:t>
          </a:r>
          <a:endParaRPr lang="en-GB" sz="1400" dirty="0"/>
        </a:p>
      </dgm:t>
    </dgm:pt>
    <dgm:pt modelId="{FF21C2E8-0E1F-4D13-B70D-534B07F6CA20}" type="parTrans" cxnId="{2A421AB1-C27C-4497-81D4-794262FBFA71}">
      <dgm:prSet custT="1"/>
      <dgm:spPr/>
      <dgm:t>
        <a:bodyPr/>
        <a:lstStyle/>
        <a:p>
          <a:endParaRPr lang="en-GB" sz="1400"/>
        </a:p>
      </dgm:t>
    </dgm:pt>
    <dgm:pt modelId="{D045F7A4-7521-4B02-8643-AC0D25EBF87C}" type="sibTrans" cxnId="{2A421AB1-C27C-4497-81D4-794262FBFA71}">
      <dgm:prSet/>
      <dgm:spPr/>
      <dgm:t>
        <a:bodyPr/>
        <a:lstStyle/>
        <a:p>
          <a:endParaRPr lang="en-GB" sz="1400"/>
        </a:p>
      </dgm:t>
    </dgm:pt>
    <dgm:pt modelId="{51FDF4A8-7795-4925-A4D5-F085409D1384}" type="pres">
      <dgm:prSet presAssocID="{93181ABD-1504-474E-B25C-2961B7D98DC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F36E09B-0F89-4A14-9572-BC814F0407AE}" type="pres">
      <dgm:prSet presAssocID="{79B2B4DC-9213-4FE7-AA25-69704D127088}" presName="root1" presStyleCnt="0"/>
      <dgm:spPr/>
    </dgm:pt>
    <dgm:pt modelId="{14E8FA14-D624-4089-A8B1-3897C450A0D7}" type="pres">
      <dgm:prSet presAssocID="{79B2B4DC-9213-4FE7-AA25-69704D127088}" presName="LevelOneTextNode" presStyleLbl="node0" presStyleIdx="0" presStyleCnt="1">
        <dgm:presLayoutVars>
          <dgm:chPref val="3"/>
        </dgm:presLayoutVars>
      </dgm:prSet>
      <dgm:spPr/>
    </dgm:pt>
    <dgm:pt modelId="{493095AC-7F18-4B92-AB47-4147A5D69F7C}" type="pres">
      <dgm:prSet presAssocID="{79B2B4DC-9213-4FE7-AA25-69704D127088}" presName="level2hierChild" presStyleCnt="0"/>
      <dgm:spPr/>
    </dgm:pt>
    <dgm:pt modelId="{BE95548D-AD3E-4EB2-8DA2-BC12FE88D5FA}" type="pres">
      <dgm:prSet presAssocID="{6C1F26DE-7748-40FA-BDA5-81187280ADE9}" presName="conn2-1" presStyleLbl="parChTrans1D2" presStyleIdx="0" presStyleCnt="6"/>
      <dgm:spPr/>
    </dgm:pt>
    <dgm:pt modelId="{0A4F1B5E-2E40-44C8-A3E5-6984254B6A21}" type="pres">
      <dgm:prSet presAssocID="{6C1F26DE-7748-40FA-BDA5-81187280ADE9}" presName="connTx" presStyleLbl="parChTrans1D2" presStyleIdx="0" presStyleCnt="6"/>
      <dgm:spPr/>
    </dgm:pt>
    <dgm:pt modelId="{341A8C30-0D3D-41CF-A2A1-E939DE9A6D00}" type="pres">
      <dgm:prSet presAssocID="{8480A9CD-A113-40C2-832E-D9F68BF0C973}" presName="root2" presStyleCnt="0"/>
      <dgm:spPr/>
    </dgm:pt>
    <dgm:pt modelId="{1FE2376D-FC45-467C-9524-AF8B8C3923D6}" type="pres">
      <dgm:prSet presAssocID="{8480A9CD-A113-40C2-832E-D9F68BF0C973}" presName="LevelTwoTextNode" presStyleLbl="node2" presStyleIdx="0" presStyleCnt="6">
        <dgm:presLayoutVars>
          <dgm:chPref val="3"/>
        </dgm:presLayoutVars>
      </dgm:prSet>
      <dgm:spPr/>
    </dgm:pt>
    <dgm:pt modelId="{FE2406A1-484A-436E-B78E-939C3F31A0FD}" type="pres">
      <dgm:prSet presAssocID="{8480A9CD-A113-40C2-832E-D9F68BF0C973}" presName="level3hierChild" presStyleCnt="0"/>
      <dgm:spPr/>
    </dgm:pt>
    <dgm:pt modelId="{4B3724E1-8E11-4E23-B658-D57ADA0EBBF1}" type="pres">
      <dgm:prSet presAssocID="{38D94E58-E6A3-421D-9BD1-87D2082AC367}" presName="conn2-1" presStyleLbl="parChTrans1D2" presStyleIdx="1" presStyleCnt="6"/>
      <dgm:spPr/>
    </dgm:pt>
    <dgm:pt modelId="{503BF080-CAC7-4040-BCA4-0FD5191731CA}" type="pres">
      <dgm:prSet presAssocID="{38D94E58-E6A3-421D-9BD1-87D2082AC367}" presName="connTx" presStyleLbl="parChTrans1D2" presStyleIdx="1" presStyleCnt="6"/>
      <dgm:spPr/>
    </dgm:pt>
    <dgm:pt modelId="{3A7489C2-77CC-4399-900C-3455FA1270A0}" type="pres">
      <dgm:prSet presAssocID="{31FAA146-7FC7-4C3D-8F95-4BBC0E96D8EC}" presName="root2" presStyleCnt="0"/>
      <dgm:spPr/>
    </dgm:pt>
    <dgm:pt modelId="{8F47C0C1-FDCE-4F9D-AD67-C3DC7AB50C91}" type="pres">
      <dgm:prSet presAssocID="{31FAA146-7FC7-4C3D-8F95-4BBC0E96D8EC}" presName="LevelTwoTextNode" presStyleLbl="node2" presStyleIdx="1" presStyleCnt="6">
        <dgm:presLayoutVars>
          <dgm:chPref val="3"/>
        </dgm:presLayoutVars>
      </dgm:prSet>
      <dgm:spPr/>
    </dgm:pt>
    <dgm:pt modelId="{B7C1E834-61B2-4C54-B79A-D51D1B893D1C}" type="pres">
      <dgm:prSet presAssocID="{31FAA146-7FC7-4C3D-8F95-4BBC0E96D8EC}" presName="level3hierChild" presStyleCnt="0"/>
      <dgm:spPr/>
    </dgm:pt>
    <dgm:pt modelId="{64D94D57-2C9C-4DFA-860F-709A63F8B4A8}" type="pres">
      <dgm:prSet presAssocID="{690DF402-DE5F-4467-9234-111A4BEA2BB5}" presName="conn2-1" presStyleLbl="parChTrans1D2" presStyleIdx="2" presStyleCnt="6"/>
      <dgm:spPr/>
    </dgm:pt>
    <dgm:pt modelId="{5FB6CFE5-6F56-41C8-B2E2-27D26435F42E}" type="pres">
      <dgm:prSet presAssocID="{690DF402-DE5F-4467-9234-111A4BEA2BB5}" presName="connTx" presStyleLbl="parChTrans1D2" presStyleIdx="2" presStyleCnt="6"/>
      <dgm:spPr/>
    </dgm:pt>
    <dgm:pt modelId="{EA7DCF81-A187-4481-94DC-3AF64FA11FE8}" type="pres">
      <dgm:prSet presAssocID="{D8EA53E4-BFAF-4BA8-BDC1-B266A88B4177}" presName="root2" presStyleCnt="0"/>
      <dgm:spPr/>
    </dgm:pt>
    <dgm:pt modelId="{613C9F16-4B97-40BB-AE40-576D7F96ACC7}" type="pres">
      <dgm:prSet presAssocID="{D8EA53E4-BFAF-4BA8-BDC1-B266A88B4177}" presName="LevelTwoTextNode" presStyleLbl="node2" presStyleIdx="2" presStyleCnt="6">
        <dgm:presLayoutVars>
          <dgm:chPref val="3"/>
        </dgm:presLayoutVars>
      </dgm:prSet>
      <dgm:spPr/>
    </dgm:pt>
    <dgm:pt modelId="{9B54F206-C203-4DFC-853D-AF7BA79C7B0E}" type="pres">
      <dgm:prSet presAssocID="{D8EA53E4-BFAF-4BA8-BDC1-B266A88B4177}" presName="level3hierChild" presStyleCnt="0"/>
      <dgm:spPr/>
    </dgm:pt>
    <dgm:pt modelId="{941BBCAD-2532-4B71-BADB-5E91577BFCCC}" type="pres">
      <dgm:prSet presAssocID="{FF852C8D-DD10-4CC8-B4BE-B6572929BB50}" presName="conn2-1" presStyleLbl="parChTrans1D2" presStyleIdx="3" presStyleCnt="6"/>
      <dgm:spPr/>
    </dgm:pt>
    <dgm:pt modelId="{C734BA25-D775-4BA6-A2C4-A7AB8AC04249}" type="pres">
      <dgm:prSet presAssocID="{FF852C8D-DD10-4CC8-B4BE-B6572929BB50}" presName="connTx" presStyleLbl="parChTrans1D2" presStyleIdx="3" presStyleCnt="6"/>
      <dgm:spPr/>
    </dgm:pt>
    <dgm:pt modelId="{623A7893-86B1-49A2-AC09-4FB853A299F1}" type="pres">
      <dgm:prSet presAssocID="{42C7B1D9-98F7-4EF7-9630-9DBD2E6878C4}" presName="root2" presStyleCnt="0"/>
      <dgm:spPr/>
    </dgm:pt>
    <dgm:pt modelId="{04272F59-2FEC-4630-A7CD-07534E461D52}" type="pres">
      <dgm:prSet presAssocID="{42C7B1D9-98F7-4EF7-9630-9DBD2E6878C4}" presName="LevelTwoTextNode" presStyleLbl="node2" presStyleIdx="3" presStyleCnt="6">
        <dgm:presLayoutVars>
          <dgm:chPref val="3"/>
        </dgm:presLayoutVars>
      </dgm:prSet>
      <dgm:spPr/>
    </dgm:pt>
    <dgm:pt modelId="{81C05738-1F39-4B98-96EB-CDF9C9A80AAE}" type="pres">
      <dgm:prSet presAssocID="{42C7B1D9-98F7-4EF7-9630-9DBD2E6878C4}" presName="level3hierChild" presStyleCnt="0"/>
      <dgm:spPr/>
    </dgm:pt>
    <dgm:pt modelId="{2E19E405-A8F2-4030-82BE-7C520D12116F}" type="pres">
      <dgm:prSet presAssocID="{4F618277-B931-431E-B375-7F2D9361FF48}" presName="conn2-1" presStyleLbl="parChTrans1D2" presStyleIdx="4" presStyleCnt="6"/>
      <dgm:spPr/>
    </dgm:pt>
    <dgm:pt modelId="{0DE5D3BC-A84A-4370-B140-82D0BF453AAC}" type="pres">
      <dgm:prSet presAssocID="{4F618277-B931-431E-B375-7F2D9361FF48}" presName="connTx" presStyleLbl="parChTrans1D2" presStyleIdx="4" presStyleCnt="6"/>
      <dgm:spPr/>
    </dgm:pt>
    <dgm:pt modelId="{0D15F65E-8B5D-46FD-B285-3AD99849B7B1}" type="pres">
      <dgm:prSet presAssocID="{7F018C3F-86FB-4CD7-9CB4-713B6A125525}" presName="root2" presStyleCnt="0"/>
      <dgm:spPr/>
    </dgm:pt>
    <dgm:pt modelId="{72CB21F8-38BF-4AF2-93FD-CB314753C465}" type="pres">
      <dgm:prSet presAssocID="{7F018C3F-86FB-4CD7-9CB4-713B6A125525}" presName="LevelTwoTextNode" presStyleLbl="node2" presStyleIdx="4" presStyleCnt="6">
        <dgm:presLayoutVars>
          <dgm:chPref val="3"/>
        </dgm:presLayoutVars>
      </dgm:prSet>
      <dgm:spPr/>
    </dgm:pt>
    <dgm:pt modelId="{F66E20DC-3282-4E5A-9343-2D7949804C57}" type="pres">
      <dgm:prSet presAssocID="{7F018C3F-86FB-4CD7-9CB4-713B6A125525}" presName="level3hierChild" presStyleCnt="0"/>
      <dgm:spPr/>
    </dgm:pt>
    <dgm:pt modelId="{A9EC32C6-D933-4515-8A03-59C6C0D7099B}" type="pres">
      <dgm:prSet presAssocID="{FF21C2E8-0E1F-4D13-B70D-534B07F6CA20}" presName="conn2-1" presStyleLbl="parChTrans1D2" presStyleIdx="5" presStyleCnt="6"/>
      <dgm:spPr/>
    </dgm:pt>
    <dgm:pt modelId="{A49B715A-B833-4C70-AD83-9B3BF890F57C}" type="pres">
      <dgm:prSet presAssocID="{FF21C2E8-0E1F-4D13-B70D-534B07F6CA20}" presName="connTx" presStyleLbl="parChTrans1D2" presStyleIdx="5" presStyleCnt="6"/>
      <dgm:spPr/>
    </dgm:pt>
    <dgm:pt modelId="{1E2B2AFA-AF17-42D3-900E-E001FD17ED92}" type="pres">
      <dgm:prSet presAssocID="{77A21E3A-DD28-480A-A459-B3BC5B835111}" presName="root2" presStyleCnt="0"/>
      <dgm:spPr/>
    </dgm:pt>
    <dgm:pt modelId="{5BA1ACF8-5BD9-4005-BD8A-C76C81A36C91}" type="pres">
      <dgm:prSet presAssocID="{77A21E3A-DD28-480A-A459-B3BC5B835111}" presName="LevelTwoTextNode" presStyleLbl="node2" presStyleIdx="5" presStyleCnt="6">
        <dgm:presLayoutVars>
          <dgm:chPref val="3"/>
        </dgm:presLayoutVars>
      </dgm:prSet>
      <dgm:spPr/>
    </dgm:pt>
    <dgm:pt modelId="{70D28CFD-5A0E-4B8E-A3C2-B68937650896}" type="pres">
      <dgm:prSet presAssocID="{77A21E3A-DD28-480A-A459-B3BC5B835111}" presName="level3hierChild" presStyleCnt="0"/>
      <dgm:spPr/>
    </dgm:pt>
  </dgm:ptLst>
  <dgm:cxnLst>
    <dgm:cxn modelId="{5B86A008-FEBC-4A28-8E41-23D68007C6CA}" type="presOf" srcId="{8480A9CD-A113-40C2-832E-D9F68BF0C973}" destId="{1FE2376D-FC45-467C-9524-AF8B8C3923D6}" srcOrd="0" destOrd="0" presId="urn:microsoft.com/office/officeart/2008/layout/HorizontalMultiLevelHierarchy"/>
    <dgm:cxn modelId="{DA08D613-EA18-4B8A-94AB-5D6D83EEFF03}" type="presOf" srcId="{690DF402-DE5F-4467-9234-111A4BEA2BB5}" destId="{5FB6CFE5-6F56-41C8-B2E2-27D26435F42E}" srcOrd="1" destOrd="0" presId="urn:microsoft.com/office/officeart/2008/layout/HorizontalMultiLevelHierarchy"/>
    <dgm:cxn modelId="{9500E915-E0EF-4F6E-B038-0A90D1DB4AAE}" type="presOf" srcId="{6C1F26DE-7748-40FA-BDA5-81187280ADE9}" destId="{BE95548D-AD3E-4EB2-8DA2-BC12FE88D5FA}" srcOrd="0" destOrd="0" presId="urn:microsoft.com/office/officeart/2008/layout/HorizontalMultiLevelHierarchy"/>
    <dgm:cxn modelId="{AAF16020-E362-449D-8C21-0F076E5941CC}" type="presOf" srcId="{93181ABD-1504-474E-B25C-2961B7D98DCA}" destId="{51FDF4A8-7795-4925-A4D5-F085409D1384}" srcOrd="0" destOrd="0" presId="urn:microsoft.com/office/officeart/2008/layout/HorizontalMultiLevelHierarchy"/>
    <dgm:cxn modelId="{9A332D28-33A8-4E33-9B9F-B2B157D9DB2B}" type="presOf" srcId="{FF21C2E8-0E1F-4D13-B70D-534B07F6CA20}" destId="{A49B715A-B833-4C70-AD83-9B3BF890F57C}" srcOrd="1" destOrd="0" presId="urn:microsoft.com/office/officeart/2008/layout/HorizontalMultiLevelHierarchy"/>
    <dgm:cxn modelId="{5CA0902B-7ED3-4E1B-ADB8-4F69E03ACDFA}" type="presOf" srcId="{7F018C3F-86FB-4CD7-9CB4-713B6A125525}" destId="{72CB21F8-38BF-4AF2-93FD-CB314753C465}" srcOrd="0" destOrd="0" presId="urn:microsoft.com/office/officeart/2008/layout/HorizontalMultiLevelHierarchy"/>
    <dgm:cxn modelId="{70E61C2D-58DB-422D-AD0F-A8A89BDACC06}" type="presOf" srcId="{38D94E58-E6A3-421D-9BD1-87D2082AC367}" destId="{4B3724E1-8E11-4E23-B658-D57ADA0EBBF1}" srcOrd="0" destOrd="0" presId="urn:microsoft.com/office/officeart/2008/layout/HorizontalMultiLevelHierarchy"/>
    <dgm:cxn modelId="{B47B432D-3071-4F5B-87A6-2369E9EDC3A5}" srcId="{79B2B4DC-9213-4FE7-AA25-69704D127088}" destId="{7F018C3F-86FB-4CD7-9CB4-713B6A125525}" srcOrd="4" destOrd="0" parTransId="{4F618277-B931-431E-B375-7F2D9361FF48}" sibTransId="{BF46B190-AD00-4CF2-8669-575FDF8B8766}"/>
    <dgm:cxn modelId="{AB00FA40-0375-4C9B-8931-1D101D1A3B76}" srcId="{79B2B4DC-9213-4FE7-AA25-69704D127088}" destId="{42C7B1D9-98F7-4EF7-9630-9DBD2E6878C4}" srcOrd="3" destOrd="0" parTransId="{FF852C8D-DD10-4CC8-B4BE-B6572929BB50}" sibTransId="{9CCFA7F5-1138-46F7-87F5-D616149FE9BA}"/>
    <dgm:cxn modelId="{CEBAA560-A1C5-4B07-AD58-C17E55BF571C}" type="presOf" srcId="{31FAA146-7FC7-4C3D-8F95-4BBC0E96D8EC}" destId="{8F47C0C1-FDCE-4F9D-AD67-C3DC7AB50C91}" srcOrd="0" destOrd="0" presId="urn:microsoft.com/office/officeart/2008/layout/HorizontalMultiLevelHierarchy"/>
    <dgm:cxn modelId="{61542566-120F-4F29-9C59-668BD65C0BFC}" type="presOf" srcId="{38D94E58-E6A3-421D-9BD1-87D2082AC367}" destId="{503BF080-CAC7-4040-BCA4-0FD5191731CA}" srcOrd="1" destOrd="0" presId="urn:microsoft.com/office/officeart/2008/layout/HorizontalMultiLevelHierarchy"/>
    <dgm:cxn modelId="{DDFB5967-1446-4FB0-94B1-E20EA6A155C2}" srcId="{79B2B4DC-9213-4FE7-AA25-69704D127088}" destId="{31FAA146-7FC7-4C3D-8F95-4BBC0E96D8EC}" srcOrd="1" destOrd="0" parTransId="{38D94E58-E6A3-421D-9BD1-87D2082AC367}" sibTransId="{58C33800-98B3-42D3-A4A5-53F4310AF1A9}"/>
    <dgm:cxn modelId="{39CA5A4A-3E69-4F77-A8E2-F83365FE9D51}" type="presOf" srcId="{6C1F26DE-7748-40FA-BDA5-81187280ADE9}" destId="{0A4F1B5E-2E40-44C8-A3E5-6984254B6A21}" srcOrd="1" destOrd="0" presId="urn:microsoft.com/office/officeart/2008/layout/HorizontalMultiLevelHierarchy"/>
    <dgm:cxn modelId="{1F412656-26F3-461C-A17E-8959DE6D9A73}" type="presOf" srcId="{690DF402-DE5F-4467-9234-111A4BEA2BB5}" destId="{64D94D57-2C9C-4DFA-860F-709A63F8B4A8}" srcOrd="0" destOrd="0" presId="urn:microsoft.com/office/officeart/2008/layout/HorizontalMultiLevelHierarchy"/>
    <dgm:cxn modelId="{CF96AA78-3FCA-4305-AF33-B2E66BFD515A}" type="presOf" srcId="{D8EA53E4-BFAF-4BA8-BDC1-B266A88B4177}" destId="{613C9F16-4B97-40BB-AE40-576D7F96ACC7}" srcOrd="0" destOrd="0" presId="urn:microsoft.com/office/officeart/2008/layout/HorizontalMultiLevelHierarchy"/>
    <dgm:cxn modelId="{11086397-C090-4653-A21A-328C9A848A5A}" srcId="{79B2B4DC-9213-4FE7-AA25-69704D127088}" destId="{D8EA53E4-BFAF-4BA8-BDC1-B266A88B4177}" srcOrd="2" destOrd="0" parTransId="{690DF402-DE5F-4467-9234-111A4BEA2BB5}" sibTransId="{AFA92362-D900-40F6-9C43-2AF067EA89DD}"/>
    <dgm:cxn modelId="{BF27EFA6-1614-4E31-B836-3DBF9711BA06}" srcId="{79B2B4DC-9213-4FE7-AA25-69704D127088}" destId="{8480A9CD-A113-40C2-832E-D9F68BF0C973}" srcOrd="0" destOrd="0" parTransId="{6C1F26DE-7748-40FA-BDA5-81187280ADE9}" sibTransId="{C0DD3A41-C08A-4AD5-957D-9FE15DCAE889}"/>
    <dgm:cxn modelId="{2A421AB1-C27C-4497-81D4-794262FBFA71}" srcId="{79B2B4DC-9213-4FE7-AA25-69704D127088}" destId="{77A21E3A-DD28-480A-A459-B3BC5B835111}" srcOrd="5" destOrd="0" parTransId="{FF21C2E8-0E1F-4D13-B70D-534B07F6CA20}" sibTransId="{D045F7A4-7521-4B02-8643-AC0D25EBF87C}"/>
    <dgm:cxn modelId="{AB0B7EB6-74F0-476C-989F-9A94721BAE52}" type="presOf" srcId="{4F618277-B931-431E-B375-7F2D9361FF48}" destId="{2E19E405-A8F2-4030-82BE-7C520D12116F}" srcOrd="0" destOrd="0" presId="urn:microsoft.com/office/officeart/2008/layout/HorizontalMultiLevelHierarchy"/>
    <dgm:cxn modelId="{A43004BD-7F58-41AB-A76D-B372C8AF1200}" type="presOf" srcId="{FF852C8D-DD10-4CC8-B4BE-B6572929BB50}" destId="{C734BA25-D775-4BA6-A2C4-A7AB8AC04249}" srcOrd="1" destOrd="0" presId="urn:microsoft.com/office/officeart/2008/layout/HorizontalMultiLevelHierarchy"/>
    <dgm:cxn modelId="{A5F5CBBF-882D-491F-8FD9-D9DAF681B819}" type="presOf" srcId="{4F618277-B931-431E-B375-7F2D9361FF48}" destId="{0DE5D3BC-A84A-4370-B140-82D0BF453AAC}" srcOrd="1" destOrd="0" presId="urn:microsoft.com/office/officeart/2008/layout/HorizontalMultiLevelHierarchy"/>
    <dgm:cxn modelId="{E00DB5C8-3CE8-4818-9AF6-751DF2BBBDBB}" type="presOf" srcId="{FF21C2E8-0E1F-4D13-B70D-534B07F6CA20}" destId="{A9EC32C6-D933-4515-8A03-59C6C0D7099B}" srcOrd="0" destOrd="0" presId="urn:microsoft.com/office/officeart/2008/layout/HorizontalMultiLevelHierarchy"/>
    <dgm:cxn modelId="{B2F4ACCA-3101-40BC-8346-B4CB96B75B4A}" type="presOf" srcId="{42C7B1D9-98F7-4EF7-9630-9DBD2E6878C4}" destId="{04272F59-2FEC-4630-A7CD-07534E461D52}" srcOrd="0" destOrd="0" presId="urn:microsoft.com/office/officeart/2008/layout/HorizontalMultiLevelHierarchy"/>
    <dgm:cxn modelId="{93E530DB-C6BD-4E52-A77F-9682BC4F42DB}" type="presOf" srcId="{FF852C8D-DD10-4CC8-B4BE-B6572929BB50}" destId="{941BBCAD-2532-4B71-BADB-5E91577BFCCC}" srcOrd="0" destOrd="0" presId="urn:microsoft.com/office/officeart/2008/layout/HorizontalMultiLevelHierarchy"/>
    <dgm:cxn modelId="{9EBC91E1-B673-4324-A279-3BB7136F4524}" srcId="{93181ABD-1504-474E-B25C-2961B7D98DCA}" destId="{79B2B4DC-9213-4FE7-AA25-69704D127088}" srcOrd="0" destOrd="0" parTransId="{19852164-D256-4633-9F14-BF99235D28B1}" sibTransId="{DA72C823-D66B-44A0-84F7-59FBA1BE6B8E}"/>
    <dgm:cxn modelId="{B39510E6-CE91-463D-8E16-CBCE7383DB7C}" type="presOf" srcId="{77A21E3A-DD28-480A-A459-B3BC5B835111}" destId="{5BA1ACF8-5BD9-4005-BD8A-C76C81A36C91}" srcOrd="0" destOrd="0" presId="urn:microsoft.com/office/officeart/2008/layout/HorizontalMultiLevelHierarchy"/>
    <dgm:cxn modelId="{35E395E9-450D-4B39-ABC4-CCB888CBDE8C}" type="presOf" srcId="{79B2B4DC-9213-4FE7-AA25-69704D127088}" destId="{14E8FA14-D624-4089-A8B1-3897C450A0D7}" srcOrd="0" destOrd="0" presId="urn:microsoft.com/office/officeart/2008/layout/HorizontalMultiLevelHierarchy"/>
    <dgm:cxn modelId="{3FC6A6F2-2894-4A29-8CBA-7CF2035764F7}" type="presParOf" srcId="{51FDF4A8-7795-4925-A4D5-F085409D1384}" destId="{EF36E09B-0F89-4A14-9572-BC814F0407AE}" srcOrd="0" destOrd="0" presId="urn:microsoft.com/office/officeart/2008/layout/HorizontalMultiLevelHierarchy"/>
    <dgm:cxn modelId="{BA92AB98-FA28-4C2E-8FB8-E8DF18C954DD}" type="presParOf" srcId="{EF36E09B-0F89-4A14-9572-BC814F0407AE}" destId="{14E8FA14-D624-4089-A8B1-3897C450A0D7}" srcOrd="0" destOrd="0" presId="urn:microsoft.com/office/officeart/2008/layout/HorizontalMultiLevelHierarchy"/>
    <dgm:cxn modelId="{7783DA63-F70E-462C-B2D4-54E391FFA456}" type="presParOf" srcId="{EF36E09B-0F89-4A14-9572-BC814F0407AE}" destId="{493095AC-7F18-4B92-AB47-4147A5D69F7C}" srcOrd="1" destOrd="0" presId="urn:microsoft.com/office/officeart/2008/layout/HorizontalMultiLevelHierarchy"/>
    <dgm:cxn modelId="{85DA6994-C15D-4B7D-8DF6-5E6CB0393ABC}" type="presParOf" srcId="{493095AC-7F18-4B92-AB47-4147A5D69F7C}" destId="{BE95548D-AD3E-4EB2-8DA2-BC12FE88D5FA}" srcOrd="0" destOrd="0" presId="urn:microsoft.com/office/officeart/2008/layout/HorizontalMultiLevelHierarchy"/>
    <dgm:cxn modelId="{6C29EE9F-6688-41BA-8348-9CE47459A12C}" type="presParOf" srcId="{BE95548D-AD3E-4EB2-8DA2-BC12FE88D5FA}" destId="{0A4F1B5E-2E40-44C8-A3E5-6984254B6A21}" srcOrd="0" destOrd="0" presId="urn:microsoft.com/office/officeart/2008/layout/HorizontalMultiLevelHierarchy"/>
    <dgm:cxn modelId="{CD92CF5A-D3A3-4A95-AD3E-712F66A0A7AD}" type="presParOf" srcId="{493095AC-7F18-4B92-AB47-4147A5D69F7C}" destId="{341A8C30-0D3D-41CF-A2A1-E939DE9A6D00}" srcOrd="1" destOrd="0" presId="urn:microsoft.com/office/officeart/2008/layout/HorizontalMultiLevelHierarchy"/>
    <dgm:cxn modelId="{EBF23E13-8047-490E-9194-4DFE82120AA7}" type="presParOf" srcId="{341A8C30-0D3D-41CF-A2A1-E939DE9A6D00}" destId="{1FE2376D-FC45-467C-9524-AF8B8C3923D6}" srcOrd="0" destOrd="0" presId="urn:microsoft.com/office/officeart/2008/layout/HorizontalMultiLevelHierarchy"/>
    <dgm:cxn modelId="{486A38F9-D3BB-410A-AA06-7A215E9800AE}" type="presParOf" srcId="{341A8C30-0D3D-41CF-A2A1-E939DE9A6D00}" destId="{FE2406A1-484A-436E-B78E-939C3F31A0FD}" srcOrd="1" destOrd="0" presId="urn:microsoft.com/office/officeart/2008/layout/HorizontalMultiLevelHierarchy"/>
    <dgm:cxn modelId="{F2C899A8-1D62-4861-BAE9-6F2D210E4197}" type="presParOf" srcId="{493095AC-7F18-4B92-AB47-4147A5D69F7C}" destId="{4B3724E1-8E11-4E23-B658-D57ADA0EBBF1}" srcOrd="2" destOrd="0" presId="urn:microsoft.com/office/officeart/2008/layout/HorizontalMultiLevelHierarchy"/>
    <dgm:cxn modelId="{7705B129-DECB-4ABC-9312-8F61AA53E329}" type="presParOf" srcId="{4B3724E1-8E11-4E23-B658-D57ADA0EBBF1}" destId="{503BF080-CAC7-4040-BCA4-0FD5191731CA}" srcOrd="0" destOrd="0" presId="urn:microsoft.com/office/officeart/2008/layout/HorizontalMultiLevelHierarchy"/>
    <dgm:cxn modelId="{97DABEF9-7C86-4DCE-8CB5-A93E1B4F60B1}" type="presParOf" srcId="{493095AC-7F18-4B92-AB47-4147A5D69F7C}" destId="{3A7489C2-77CC-4399-900C-3455FA1270A0}" srcOrd="3" destOrd="0" presId="urn:microsoft.com/office/officeart/2008/layout/HorizontalMultiLevelHierarchy"/>
    <dgm:cxn modelId="{B727DC23-5A1F-458E-B616-37A044A61B44}" type="presParOf" srcId="{3A7489C2-77CC-4399-900C-3455FA1270A0}" destId="{8F47C0C1-FDCE-4F9D-AD67-C3DC7AB50C91}" srcOrd="0" destOrd="0" presId="urn:microsoft.com/office/officeart/2008/layout/HorizontalMultiLevelHierarchy"/>
    <dgm:cxn modelId="{CCF412B1-04B9-4681-AEE0-42C52D85222B}" type="presParOf" srcId="{3A7489C2-77CC-4399-900C-3455FA1270A0}" destId="{B7C1E834-61B2-4C54-B79A-D51D1B893D1C}" srcOrd="1" destOrd="0" presId="urn:microsoft.com/office/officeart/2008/layout/HorizontalMultiLevelHierarchy"/>
    <dgm:cxn modelId="{13E84B46-50A7-4FAE-AAAF-34BB335B8F29}" type="presParOf" srcId="{493095AC-7F18-4B92-AB47-4147A5D69F7C}" destId="{64D94D57-2C9C-4DFA-860F-709A63F8B4A8}" srcOrd="4" destOrd="0" presId="urn:microsoft.com/office/officeart/2008/layout/HorizontalMultiLevelHierarchy"/>
    <dgm:cxn modelId="{C4E664E6-D376-4CBC-A1C1-D823F7984907}" type="presParOf" srcId="{64D94D57-2C9C-4DFA-860F-709A63F8B4A8}" destId="{5FB6CFE5-6F56-41C8-B2E2-27D26435F42E}" srcOrd="0" destOrd="0" presId="urn:microsoft.com/office/officeart/2008/layout/HorizontalMultiLevelHierarchy"/>
    <dgm:cxn modelId="{75834305-02B1-4530-AE08-B9501406FE7E}" type="presParOf" srcId="{493095AC-7F18-4B92-AB47-4147A5D69F7C}" destId="{EA7DCF81-A187-4481-94DC-3AF64FA11FE8}" srcOrd="5" destOrd="0" presId="urn:microsoft.com/office/officeart/2008/layout/HorizontalMultiLevelHierarchy"/>
    <dgm:cxn modelId="{FFFF932D-966D-4A93-82FB-57B576AD7F8A}" type="presParOf" srcId="{EA7DCF81-A187-4481-94DC-3AF64FA11FE8}" destId="{613C9F16-4B97-40BB-AE40-576D7F96ACC7}" srcOrd="0" destOrd="0" presId="urn:microsoft.com/office/officeart/2008/layout/HorizontalMultiLevelHierarchy"/>
    <dgm:cxn modelId="{7AADDB1E-8F8F-4FBB-BD33-50210E9E412E}" type="presParOf" srcId="{EA7DCF81-A187-4481-94DC-3AF64FA11FE8}" destId="{9B54F206-C203-4DFC-853D-AF7BA79C7B0E}" srcOrd="1" destOrd="0" presId="urn:microsoft.com/office/officeart/2008/layout/HorizontalMultiLevelHierarchy"/>
    <dgm:cxn modelId="{39F7F9E7-F70F-4746-B89B-B841CF5D370C}" type="presParOf" srcId="{493095AC-7F18-4B92-AB47-4147A5D69F7C}" destId="{941BBCAD-2532-4B71-BADB-5E91577BFCCC}" srcOrd="6" destOrd="0" presId="urn:microsoft.com/office/officeart/2008/layout/HorizontalMultiLevelHierarchy"/>
    <dgm:cxn modelId="{5F3CBDE2-EF42-48D1-9AC4-990300386A51}" type="presParOf" srcId="{941BBCAD-2532-4B71-BADB-5E91577BFCCC}" destId="{C734BA25-D775-4BA6-A2C4-A7AB8AC04249}" srcOrd="0" destOrd="0" presId="urn:microsoft.com/office/officeart/2008/layout/HorizontalMultiLevelHierarchy"/>
    <dgm:cxn modelId="{C4291843-CB3B-4850-A513-B4B56A6BD722}" type="presParOf" srcId="{493095AC-7F18-4B92-AB47-4147A5D69F7C}" destId="{623A7893-86B1-49A2-AC09-4FB853A299F1}" srcOrd="7" destOrd="0" presId="urn:microsoft.com/office/officeart/2008/layout/HorizontalMultiLevelHierarchy"/>
    <dgm:cxn modelId="{86BDE913-A6ED-4324-9A84-6B21AAFAB191}" type="presParOf" srcId="{623A7893-86B1-49A2-AC09-4FB853A299F1}" destId="{04272F59-2FEC-4630-A7CD-07534E461D52}" srcOrd="0" destOrd="0" presId="urn:microsoft.com/office/officeart/2008/layout/HorizontalMultiLevelHierarchy"/>
    <dgm:cxn modelId="{AF3ABE44-5FED-4C61-9CBE-FA4E04F8A799}" type="presParOf" srcId="{623A7893-86B1-49A2-AC09-4FB853A299F1}" destId="{81C05738-1F39-4B98-96EB-CDF9C9A80AAE}" srcOrd="1" destOrd="0" presId="urn:microsoft.com/office/officeart/2008/layout/HorizontalMultiLevelHierarchy"/>
    <dgm:cxn modelId="{CA5F3765-6407-4448-99B8-6F9216A2E345}" type="presParOf" srcId="{493095AC-7F18-4B92-AB47-4147A5D69F7C}" destId="{2E19E405-A8F2-4030-82BE-7C520D12116F}" srcOrd="8" destOrd="0" presId="urn:microsoft.com/office/officeart/2008/layout/HorizontalMultiLevelHierarchy"/>
    <dgm:cxn modelId="{B99417BD-FBD3-4A4E-9839-2243C47BE438}" type="presParOf" srcId="{2E19E405-A8F2-4030-82BE-7C520D12116F}" destId="{0DE5D3BC-A84A-4370-B140-82D0BF453AAC}" srcOrd="0" destOrd="0" presId="urn:microsoft.com/office/officeart/2008/layout/HorizontalMultiLevelHierarchy"/>
    <dgm:cxn modelId="{E9F923CB-94C3-48BE-8266-6A37F405DFBE}" type="presParOf" srcId="{493095AC-7F18-4B92-AB47-4147A5D69F7C}" destId="{0D15F65E-8B5D-46FD-B285-3AD99849B7B1}" srcOrd="9" destOrd="0" presId="urn:microsoft.com/office/officeart/2008/layout/HorizontalMultiLevelHierarchy"/>
    <dgm:cxn modelId="{DD4848CB-A407-43EE-8145-06A2107519CA}" type="presParOf" srcId="{0D15F65E-8B5D-46FD-B285-3AD99849B7B1}" destId="{72CB21F8-38BF-4AF2-93FD-CB314753C465}" srcOrd="0" destOrd="0" presId="urn:microsoft.com/office/officeart/2008/layout/HorizontalMultiLevelHierarchy"/>
    <dgm:cxn modelId="{91205171-5B83-4704-8CBF-A7B1F389DC8E}" type="presParOf" srcId="{0D15F65E-8B5D-46FD-B285-3AD99849B7B1}" destId="{F66E20DC-3282-4E5A-9343-2D7949804C57}" srcOrd="1" destOrd="0" presId="urn:microsoft.com/office/officeart/2008/layout/HorizontalMultiLevelHierarchy"/>
    <dgm:cxn modelId="{2CD7BB25-CABF-41B1-8E90-8E14252A23DA}" type="presParOf" srcId="{493095AC-7F18-4B92-AB47-4147A5D69F7C}" destId="{A9EC32C6-D933-4515-8A03-59C6C0D7099B}" srcOrd="10" destOrd="0" presId="urn:microsoft.com/office/officeart/2008/layout/HorizontalMultiLevelHierarchy"/>
    <dgm:cxn modelId="{50EF6E61-F403-4829-869F-731BB15FAED0}" type="presParOf" srcId="{A9EC32C6-D933-4515-8A03-59C6C0D7099B}" destId="{A49B715A-B833-4C70-AD83-9B3BF890F57C}" srcOrd="0" destOrd="0" presId="urn:microsoft.com/office/officeart/2008/layout/HorizontalMultiLevelHierarchy"/>
    <dgm:cxn modelId="{B1BCDFA8-0FE7-491C-91F1-7E3295F024F9}" type="presParOf" srcId="{493095AC-7F18-4B92-AB47-4147A5D69F7C}" destId="{1E2B2AFA-AF17-42D3-900E-E001FD17ED92}" srcOrd="11" destOrd="0" presId="urn:microsoft.com/office/officeart/2008/layout/HorizontalMultiLevelHierarchy"/>
    <dgm:cxn modelId="{66DF0A93-100E-4F98-9B72-E91A65A2AD67}" type="presParOf" srcId="{1E2B2AFA-AF17-42D3-900E-E001FD17ED92}" destId="{5BA1ACF8-5BD9-4005-BD8A-C76C81A36C91}" srcOrd="0" destOrd="0" presId="urn:microsoft.com/office/officeart/2008/layout/HorizontalMultiLevelHierarchy"/>
    <dgm:cxn modelId="{E6E7568D-24EC-40C9-8C60-1D454254001C}" type="presParOf" srcId="{1E2B2AFA-AF17-42D3-900E-E001FD17ED92}" destId="{70D28CFD-5A0E-4B8E-A3C2-B6893765089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82B88-FE03-4795-9DA4-85ADA14F88B9}">
      <dsp:nvSpPr>
        <dsp:cNvPr id="0" name=""/>
        <dsp:cNvSpPr/>
      </dsp:nvSpPr>
      <dsp:spPr>
        <a:xfrm>
          <a:off x="260907" y="147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Equipment delivery</a:t>
          </a:r>
          <a:endParaRPr lang="en-GB" sz="1300" kern="1200"/>
        </a:p>
      </dsp:txBody>
      <dsp:txXfrm>
        <a:off x="260907" y="147"/>
        <a:ext cx="1081264" cy="648758"/>
      </dsp:txXfrm>
    </dsp:sp>
    <dsp:sp modelId="{8B520AB7-EAD1-4B50-8DCE-DA52ECA899CF}">
      <dsp:nvSpPr>
        <dsp:cNvPr id="0" name=""/>
        <dsp:cNvSpPr/>
      </dsp:nvSpPr>
      <dsp:spPr>
        <a:xfrm>
          <a:off x="1450298" y="147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Tooling for installation</a:t>
          </a:r>
          <a:endParaRPr lang="en-GB" sz="1300" kern="1200"/>
        </a:p>
      </dsp:txBody>
      <dsp:txXfrm>
        <a:off x="1450298" y="147"/>
        <a:ext cx="1081264" cy="648758"/>
      </dsp:txXfrm>
    </dsp:sp>
    <dsp:sp modelId="{0AE92391-63D6-4AC6-B2A3-727F6C0FE9D4}">
      <dsp:nvSpPr>
        <dsp:cNvPr id="0" name=""/>
        <dsp:cNvSpPr/>
      </dsp:nvSpPr>
      <dsp:spPr>
        <a:xfrm>
          <a:off x="260907" y="757032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Infrastructure requests</a:t>
          </a:r>
          <a:endParaRPr lang="en-GB" sz="1300" kern="1200"/>
        </a:p>
      </dsp:txBody>
      <dsp:txXfrm>
        <a:off x="260907" y="757032"/>
        <a:ext cx="1081264" cy="648758"/>
      </dsp:txXfrm>
    </dsp:sp>
    <dsp:sp modelId="{8947C2DC-F96F-483D-BE77-62FD4BCB825B}">
      <dsp:nvSpPr>
        <dsp:cNvPr id="0" name=""/>
        <dsp:cNvSpPr/>
      </dsp:nvSpPr>
      <dsp:spPr>
        <a:xfrm>
          <a:off x="1450298" y="757032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Activities</a:t>
          </a:r>
        </a:p>
      </dsp:txBody>
      <dsp:txXfrm>
        <a:off x="1450298" y="757032"/>
        <a:ext cx="1081264" cy="648758"/>
      </dsp:txXfrm>
    </dsp:sp>
    <dsp:sp modelId="{DE17DAA7-549B-4935-93D4-E493D48BD136}">
      <dsp:nvSpPr>
        <dsp:cNvPr id="0" name=""/>
        <dsp:cNvSpPr/>
      </dsp:nvSpPr>
      <dsp:spPr>
        <a:xfrm>
          <a:off x="260907" y="1513917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Equipment recovery</a:t>
          </a:r>
        </a:p>
      </dsp:txBody>
      <dsp:txXfrm>
        <a:off x="260907" y="1513917"/>
        <a:ext cx="1081264" cy="648758"/>
      </dsp:txXfrm>
    </dsp:sp>
    <dsp:sp modelId="{EF27069C-F27E-488E-9A9F-2EE881710CFE}">
      <dsp:nvSpPr>
        <dsp:cNvPr id="0" name=""/>
        <dsp:cNvSpPr/>
      </dsp:nvSpPr>
      <dsp:spPr>
        <a:xfrm>
          <a:off x="1450298" y="1513917"/>
          <a:ext cx="1081264" cy="6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Cost and resources</a:t>
          </a:r>
        </a:p>
      </dsp:txBody>
      <dsp:txXfrm>
        <a:off x="1450298" y="1513917"/>
        <a:ext cx="1081264" cy="648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68C83-669B-4637-80E3-BE628DD28EB3}">
      <dsp:nvSpPr>
        <dsp:cNvPr id="0" name=""/>
        <dsp:cNvSpPr/>
      </dsp:nvSpPr>
      <dsp:spPr>
        <a:xfrm>
          <a:off x="0" y="532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String Technical Coordination Meeting</a:t>
          </a:r>
          <a:endParaRPr lang="en-GB" sz="1800" kern="1200" dirty="0"/>
        </a:p>
      </dsp:txBody>
      <dsp:txXfrm>
        <a:off x="28329" y="81567"/>
        <a:ext cx="4377559" cy="523662"/>
      </dsp:txXfrm>
    </dsp:sp>
    <dsp:sp modelId="{246D89B0-D21E-40F1-A918-A6C2FB71F89D}">
      <dsp:nvSpPr>
        <dsp:cNvPr id="0" name=""/>
        <dsp:cNvSpPr/>
      </dsp:nvSpPr>
      <dsp:spPr>
        <a:xfrm>
          <a:off x="0" y="7228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String Validation Program Meeting</a:t>
          </a:r>
          <a:endParaRPr lang="en-GB" sz="1800" kern="1200" dirty="0"/>
        </a:p>
      </dsp:txBody>
      <dsp:txXfrm>
        <a:off x="28329" y="751167"/>
        <a:ext cx="4377559" cy="523662"/>
      </dsp:txXfrm>
    </dsp:sp>
    <dsp:sp modelId="{AD76FF57-598B-476D-9337-9F9386569710}">
      <dsp:nvSpPr>
        <dsp:cNvPr id="0" name=""/>
        <dsp:cNvSpPr/>
      </dsp:nvSpPr>
      <dsp:spPr>
        <a:xfrm>
          <a:off x="0" y="13924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String Controls Meeting</a:t>
          </a:r>
          <a:endParaRPr lang="en-GB" sz="1800" kern="1200" dirty="0"/>
        </a:p>
      </dsp:txBody>
      <dsp:txXfrm>
        <a:off x="28329" y="1420767"/>
        <a:ext cx="4377559" cy="523662"/>
      </dsp:txXfrm>
    </dsp:sp>
    <dsp:sp modelId="{1353CAB2-BCC4-4742-A857-29EC106413A2}">
      <dsp:nvSpPr>
        <dsp:cNvPr id="0" name=""/>
        <dsp:cNvSpPr/>
      </dsp:nvSpPr>
      <dsp:spPr>
        <a:xfrm>
          <a:off x="0" y="20620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String Quality Meeting</a:t>
          </a:r>
          <a:endParaRPr lang="en-GB" sz="1800" kern="1200" dirty="0"/>
        </a:p>
      </dsp:txBody>
      <dsp:txXfrm>
        <a:off x="28329" y="2090367"/>
        <a:ext cx="4377559" cy="523662"/>
      </dsp:txXfrm>
    </dsp:sp>
    <dsp:sp modelId="{4B92DED2-5F5A-454C-A41A-00881A7B23E8}">
      <dsp:nvSpPr>
        <dsp:cNvPr id="0" name=""/>
        <dsp:cNvSpPr/>
      </dsp:nvSpPr>
      <dsp:spPr>
        <a:xfrm>
          <a:off x="0" y="27316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String Day</a:t>
          </a:r>
          <a:endParaRPr lang="en-GB" sz="1800" kern="1200" dirty="0"/>
        </a:p>
      </dsp:txBody>
      <dsp:txXfrm>
        <a:off x="28329" y="2759967"/>
        <a:ext cx="4377559" cy="523662"/>
      </dsp:txXfrm>
    </dsp:sp>
    <dsp:sp modelId="{6ABEAC2D-D0C4-4AEB-872B-938328927F7A}">
      <dsp:nvSpPr>
        <dsp:cNvPr id="0" name=""/>
        <dsp:cNvSpPr/>
      </dsp:nvSpPr>
      <dsp:spPr>
        <a:xfrm>
          <a:off x="0" y="34012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Project Steering Meeting</a:t>
          </a:r>
          <a:endParaRPr lang="en-GB" sz="1800" kern="1200" dirty="0"/>
        </a:p>
      </dsp:txBody>
      <dsp:txXfrm>
        <a:off x="28329" y="3429567"/>
        <a:ext cx="4377559" cy="523662"/>
      </dsp:txXfrm>
    </dsp:sp>
    <dsp:sp modelId="{B7F75F5A-5A7A-46D0-BFC8-198A41D9DE89}">
      <dsp:nvSpPr>
        <dsp:cNvPr id="0" name=""/>
        <dsp:cNvSpPr/>
      </dsp:nvSpPr>
      <dsp:spPr>
        <a:xfrm>
          <a:off x="0" y="40708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Technical Coordination Committee</a:t>
          </a:r>
          <a:endParaRPr lang="en-GB" sz="1800" kern="1200" dirty="0"/>
        </a:p>
      </dsp:txBody>
      <dsp:txXfrm>
        <a:off x="28329" y="4099167"/>
        <a:ext cx="4377559" cy="523662"/>
      </dsp:txXfrm>
    </dsp:sp>
    <dsp:sp modelId="{1D46A250-385A-4A0E-AE3C-1A11A8E22208}">
      <dsp:nvSpPr>
        <dsp:cNvPr id="0" name=""/>
        <dsp:cNvSpPr/>
      </dsp:nvSpPr>
      <dsp:spPr>
        <a:xfrm>
          <a:off x="0" y="47404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Cost &amp; Schedule Review</a:t>
          </a:r>
          <a:endParaRPr lang="en-GB" sz="1800" kern="1200" dirty="0"/>
        </a:p>
      </dsp:txBody>
      <dsp:txXfrm>
        <a:off x="28329" y="4768767"/>
        <a:ext cx="4377559" cy="523662"/>
      </dsp:txXfrm>
    </dsp:sp>
    <dsp:sp modelId="{A7D9F6A1-7E70-4581-8F22-89CA4C0F6225}">
      <dsp:nvSpPr>
        <dsp:cNvPr id="0" name=""/>
        <dsp:cNvSpPr/>
      </dsp:nvSpPr>
      <dsp:spPr>
        <a:xfrm>
          <a:off x="0" y="5410038"/>
          <a:ext cx="4434217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i="1" kern="1200" dirty="0"/>
            <a:t>HL-LHC Annual Meeting</a:t>
          </a:r>
          <a:endParaRPr lang="en-GB" sz="1800" kern="1200" dirty="0"/>
        </a:p>
      </dsp:txBody>
      <dsp:txXfrm>
        <a:off x="28329" y="5438367"/>
        <a:ext cx="4377559" cy="5236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82B88-FE03-4795-9DA4-85ADA14F88B9}">
      <dsp:nvSpPr>
        <dsp:cNvPr id="0" name=""/>
        <dsp:cNvSpPr/>
      </dsp:nvSpPr>
      <dsp:spPr>
        <a:xfrm>
          <a:off x="325852" y="437130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Project org. chart</a:t>
          </a:r>
          <a:endParaRPr lang="en-GB" sz="1600" kern="1200" dirty="0"/>
        </a:p>
      </dsp:txBody>
      <dsp:txXfrm>
        <a:off x="325852" y="437130"/>
        <a:ext cx="1256119" cy="753671"/>
      </dsp:txXfrm>
    </dsp:sp>
    <dsp:sp modelId="{8B520AB7-EAD1-4B50-8DCE-DA52ECA899CF}">
      <dsp:nvSpPr>
        <dsp:cNvPr id="0" name=""/>
        <dsp:cNvSpPr/>
      </dsp:nvSpPr>
      <dsp:spPr>
        <a:xfrm>
          <a:off x="1707583" y="437130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Contribution documents</a:t>
          </a:r>
          <a:endParaRPr lang="en-GB" sz="1600" kern="1200"/>
        </a:p>
      </dsp:txBody>
      <dsp:txXfrm>
        <a:off x="1707583" y="437130"/>
        <a:ext cx="1256119" cy="753671"/>
      </dsp:txXfrm>
    </dsp:sp>
    <dsp:sp modelId="{0AE92391-63D6-4AC6-B2A3-727F6C0FE9D4}">
      <dsp:nvSpPr>
        <dsp:cNvPr id="0" name=""/>
        <dsp:cNvSpPr/>
      </dsp:nvSpPr>
      <dsp:spPr>
        <a:xfrm>
          <a:off x="3089314" y="437130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Safety analysis</a:t>
          </a:r>
          <a:endParaRPr lang="en-GB" sz="1600" kern="1200"/>
        </a:p>
      </dsp:txBody>
      <dsp:txXfrm>
        <a:off x="3089314" y="437130"/>
        <a:ext cx="1256119" cy="753671"/>
      </dsp:txXfrm>
    </dsp:sp>
    <dsp:sp modelId="{8947C2DC-F96F-483D-BE77-62FD4BCB825B}">
      <dsp:nvSpPr>
        <dsp:cNvPr id="0" name=""/>
        <dsp:cNvSpPr/>
      </dsp:nvSpPr>
      <dsp:spPr>
        <a:xfrm>
          <a:off x="4471045" y="437130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Test plan</a:t>
          </a:r>
        </a:p>
      </dsp:txBody>
      <dsp:txXfrm>
        <a:off x="4471045" y="437130"/>
        <a:ext cx="1256119" cy="753671"/>
      </dsp:txXfrm>
    </dsp:sp>
    <dsp:sp modelId="{DE17DAA7-549B-4935-93D4-E493D48BD136}">
      <dsp:nvSpPr>
        <dsp:cNvPr id="0" name=""/>
        <dsp:cNvSpPr/>
      </dsp:nvSpPr>
      <dsp:spPr>
        <a:xfrm>
          <a:off x="3148" y="1316414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Planning</a:t>
          </a:r>
        </a:p>
      </dsp:txBody>
      <dsp:txXfrm>
        <a:off x="3148" y="1316414"/>
        <a:ext cx="1256119" cy="753671"/>
      </dsp:txXfrm>
    </dsp:sp>
    <dsp:sp modelId="{EF27069C-F27E-488E-9A9F-2EE881710CFE}">
      <dsp:nvSpPr>
        <dsp:cNvPr id="0" name=""/>
        <dsp:cNvSpPr/>
      </dsp:nvSpPr>
      <dsp:spPr>
        <a:xfrm>
          <a:off x="1384879" y="1316414"/>
          <a:ext cx="1256119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EVM</a:t>
          </a:r>
        </a:p>
      </dsp:txBody>
      <dsp:txXfrm>
        <a:off x="1384879" y="1316414"/>
        <a:ext cx="1256119" cy="753671"/>
      </dsp:txXfrm>
    </dsp:sp>
    <dsp:sp modelId="{4C4521C1-4136-49F8-9409-CF163D846773}">
      <dsp:nvSpPr>
        <dsp:cNvPr id="0" name=""/>
        <dsp:cNvSpPr/>
      </dsp:nvSpPr>
      <dsp:spPr>
        <a:xfrm>
          <a:off x="2766611" y="1316414"/>
          <a:ext cx="1630543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Integration model</a:t>
          </a:r>
        </a:p>
      </dsp:txBody>
      <dsp:txXfrm>
        <a:off x="2766611" y="1316414"/>
        <a:ext cx="1630543" cy="753671"/>
      </dsp:txXfrm>
    </dsp:sp>
    <dsp:sp modelId="{DC47B0A6-8738-4082-9BC1-AEF85C417AD8}">
      <dsp:nvSpPr>
        <dsp:cNvPr id="0" name=""/>
        <dsp:cNvSpPr/>
      </dsp:nvSpPr>
      <dsp:spPr>
        <a:xfrm>
          <a:off x="4522766" y="1316414"/>
          <a:ext cx="1527101" cy="753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SharePoint…</a:t>
          </a:r>
        </a:p>
      </dsp:txBody>
      <dsp:txXfrm>
        <a:off x="4522766" y="1316414"/>
        <a:ext cx="1527101" cy="7536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C32C6-D933-4515-8A03-59C6C0D7099B}">
      <dsp:nvSpPr>
        <dsp:cNvPr id="0" name=""/>
        <dsp:cNvSpPr/>
      </dsp:nvSpPr>
      <dsp:spPr>
        <a:xfrm>
          <a:off x="523780" y="2755018"/>
          <a:ext cx="343385" cy="16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692" y="0"/>
              </a:lnTo>
              <a:lnTo>
                <a:pt x="171692" y="1635792"/>
              </a:lnTo>
              <a:lnTo>
                <a:pt x="343385" y="1635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53687" y="3531128"/>
        <a:ext cx="83572" cy="83572"/>
      </dsp:txXfrm>
    </dsp:sp>
    <dsp:sp modelId="{2E19E405-A8F2-4030-82BE-7C520D12116F}">
      <dsp:nvSpPr>
        <dsp:cNvPr id="0" name=""/>
        <dsp:cNvSpPr/>
      </dsp:nvSpPr>
      <dsp:spPr>
        <a:xfrm>
          <a:off x="523780" y="2755018"/>
          <a:ext cx="343385" cy="9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692" y="0"/>
              </a:lnTo>
              <a:lnTo>
                <a:pt x="171692" y="981475"/>
              </a:lnTo>
              <a:lnTo>
                <a:pt x="343385" y="981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69478" y="3219760"/>
        <a:ext cx="51990" cy="51990"/>
      </dsp:txXfrm>
    </dsp:sp>
    <dsp:sp modelId="{941BBCAD-2532-4B71-BADB-5E91577BFCCC}">
      <dsp:nvSpPr>
        <dsp:cNvPr id="0" name=""/>
        <dsp:cNvSpPr/>
      </dsp:nvSpPr>
      <dsp:spPr>
        <a:xfrm>
          <a:off x="523780" y="2755018"/>
          <a:ext cx="343385" cy="327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692" y="0"/>
              </a:lnTo>
              <a:lnTo>
                <a:pt x="171692" y="327158"/>
              </a:lnTo>
              <a:lnTo>
                <a:pt x="343385" y="3271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83616" y="2906740"/>
        <a:ext cx="23714" cy="23714"/>
      </dsp:txXfrm>
    </dsp:sp>
    <dsp:sp modelId="{64D94D57-2C9C-4DFA-860F-709A63F8B4A8}">
      <dsp:nvSpPr>
        <dsp:cNvPr id="0" name=""/>
        <dsp:cNvSpPr/>
      </dsp:nvSpPr>
      <dsp:spPr>
        <a:xfrm>
          <a:off x="523780" y="2427860"/>
          <a:ext cx="343385" cy="327158"/>
        </a:xfrm>
        <a:custGeom>
          <a:avLst/>
          <a:gdLst/>
          <a:ahLst/>
          <a:cxnLst/>
          <a:rect l="0" t="0" r="0" b="0"/>
          <a:pathLst>
            <a:path>
              <a:moveTo>
                <a:pt x="0" y="327158"/>
              </a:moveTo>
              <a:lnTo>
                <a:pt x="171692" y="327158"/>
              </a:lnTo>
              <a:lnTo>
                <a:pt x="171692" y="0"/>
              </a:lnTo>
              <a:lnTo>
                <a:pt x="34338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83616" y="2579582"/>
        <a:ext cx="23714" cy="23714"/>
      </dsp:txXfrm>
    </dsp:sp>
    <dsp:sp modelId="{4B3724E1-8E11-4E23-B658-D57ADA0EBBF1}">
      <dsp:nvSpPr>
        <dsp:cNvPr id="0" name=""/>
        <dsp:cNvSpPr/>
      </dsp:nvSpPr>
      <dsp:spPr>
        <a:xfrm>
          <a:off x="523780" y="1773543"/>
          <a:ext cx="343385" cy="981475"/>
        </a:xfrm>
        <a:custGeom>
          <a:avLst/>
          <a:gdLst/>
          <a:ahLst/>
          <a:cxnLst/>
          <a:rect l="0" t="0" r="0" b="0"/>
          <a:pathLst>
            <a:path>
              <a:moveTo>
                <a:pt x="0" y="981475"/>
              </a:moveTo>
              <a:lnTo>
                <a:pt x="171692" y="981475"/>
              </a:lnTo>
              <a:lnTo>
                <a:pt x="171692" y="0"/>
              </a:lnTo>
              <a:lnTo>
                <a:pt x="34338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69478" y="2238285"/>
        <a:ext cx="51990" cy="51990"/>
      </dsp:txXfrm>
    </dsp:sp>
    <dsp:sp modelId="{BE95548D-AD3E-4EB2-8DA2-BC12FE88D5FA}">
      <dsp:nvSpPr>
        <dsp:cNvPr id="0" name=""/>
        <dsp:cNvSpPr/>
      </dsp:nvSpPr>
      <dsp:spPr>
        <a:xfrm>
          <a:off x="523780" y="1119226"/>
          <a:ext cx="343385" cy="1635792"/>
        </a:xfrm>
        <a:custGeom>
          <a:avLst/>
          <a:gdLst/>
          <a:ahLst/>
          <a:cxnLst/>
          <a:rect l="0" t="0" r="0" b="0"/>
          <a:pathLst>
            <a:path>
              <a:moveTo>
                <a:pt x="0" y="1635792"/>
              </a:moveTo>
              <a:lnTo>
                <a:pt x="171692" y="1635792"/>
              </a:lnTo>
              <a:lnTo>
                <a:pt x="171692" y="0"/>
              </a:lnTo>
              <a:lnTo>
                <a:pt x="34338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53687" y="1895336"/>
        <a:ext cx="83572" cy="83572"/>
      </dsp:txXfrm>
    </dsp:sp>
    <dsp:sp modelId="{14E8FA14-D624-4089-A8B1-3897C450A0D7}">
      <dsp:nvSpPr>
        <dsp:cNvPr id="0" name=""/>
        <dsp:cNvSpPr/>
      </dsp:nvSpPr>
      <dsp:spPr>
        <a:xfrm rot="16200000">
          <a:off x="-1115455" y="2493291"/>
          <a:ext cx="2755018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Checks</a:t>
          </a:r>
          <a:endParaRPr lang="en-GB" sz="1400" kern="1200" dirty="0"/>
        </a:p>
      </dsp:txBody>
      <dsp:txXfrm>
        <a:off x="-1115455" y="2493291"/>
        <a:ext cx="2755018" cy="523453"/>
      </dsp:txXfrm>
    </dsp:sp>
    <dsp:sp modelId="{1FE2376D-FC45-467C-9524-AF8B8C3923D6}">
      <dsp:nvSpPr>
        <dsp:cNvPr id="0" name=""/>
        <dsp:cNvSpPr/>
      </dsp:nvSpPr>
      <dsp:spPr>
        <a:xfrm>
          <a:off x="867166" y="857499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Visual inspect.</a:t>
          </a:r>
          <a:endParaRPr lang="en-GB" sz="1400" kern="1200" dirty="0"/>
        </a:p>
      </dsp:txBody>
      <dsp:txXfrm>
        <a:off x="867166" y="857499"/>
        <a:ext cx="1716927" cy="523453"/>
      </dsp:txXfrm>
    </dsp:sp>
    <dsp:sp modelId="{8F47C0C1-FDCE-4F9D-AD67-C3DC7AB50C91}">
      <dsp:nvSpPr>
        <dsp:cNvPr id="0" name=""/>
        <dsp:cNvSpPr/>
      </dsp:nvSpPr>
      <dsp:spPr>
        <a:xfrm>
          <a:off x="867166" y="1511816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X-rays</a:t>
          </a:r>
          <a:endParaRPr lang="en-GB" sz="1400" kern="1200" dirty="0"/>
        </a:p>
      </dsp:txBody>
      <dsp:txXfrm>
        <a:off x="867166" y="1511816"/>
        <a:ext cx="1716927" cy="523453"/>
      </dsp:txXfrm>
    </dsp:sp>
    <dsp:sp modelId="{613C9F16-4B97-40BB-AE40-576D7F96ACC7}">
      <dsp:nvSpPr>
        <dsp:cNvPr id="0" name=""/>
        <dsp:cNvSpPr/>
      </dsp:nvSpPr>
      <dsp:spPr>
        <a:xfrm>
          <a:off x="867166" y="2166133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Vac. leak tests</a:t>
          </a:r>
          <a:endParaRPr lang="en-GB" sz="1400" kern="1200" dirty="0"/>
        </a:p>
      </dsp:txBody>
      <dsp:txXfrm>
        <a:off x="867166" y="2166133"/>
        <a:ext cx="1716927" cy="523453"/>
      </dsp:txXfrm>
    </dsp:sp>
    <dsp:sp modelId="{04272F59-2FEC-4630-A7CD-07534E461D52}">
      <dsp:nvSpPr>
        <dsp:cNvPr id="0" name=""/>
        <dsp:cNvSpPr/>
      </dsp:nvSpPr>
      <dsp:spPr>
        <a:xfrm>
          <a:off x="867166" y="2820450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ElQA</a:t>
          </a:r>
          <a:endParaRPr lang="en-GB" sz="1400" kern="1200" dirty="0"/>
        </a:p>
      </dsp:txBody>
      <dsp:txXfrm>
        <a:off x="867166" y="2820450"/>
        <a:ext cx="1716927" cy="523453"/>
      </dsp:txXfrm>
    </dsp:sp>
    <dsp:sp modelId="{72CB21F8-38BF-4AF2-93FD-CB314753C465}">
      <dsp:nvSpPr>
        <dsp:cNvPr id="0" name=""/>
        <dsp:cNvSpPr/>
      </dsp:nvSpPr>
      <dsp:spPr>
        <a:xfrm>
          <a:off x="867166" y="3474767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SCT</a:t>
          </a:r>
          <a:endParaRPr lang="en-GB" sz="1400" kern="1200" dirty="0"/>
        </a:p>
      </dsp:txBody>
      <dsp:txXfrm>
        <a:off x="867166" y="3474767"/>
        <a:ext cx="1716927" cy="523453"/>
      </dsp:txXfrm>
    </dsp:sp>
    <dsp:sp modelId="{5BA1ACF8-5BD9-4005-BD8A-C76C81A36C91}">
      <dsp:nvSpPr>
        <dsp:cNvPr id="0" name=""/>
        <dsp:cNvSpPr/>
      </dsp:nvSpPr>
      <dsp:spPr>
        <a:xfrm>
          <a:off x="867166" y="4129083"/>
          <a:ext cx="1716927" cy="523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…</a:t>
          </a:r>
          <a:endParaRPr lang="en-GB" sz="1400" kern="1200" dirty="0"/>
        </a:p>
      </dsp:txBody>
      <dsp:txXfrm>
        <a:off x="867166" y="4129083"/>
        <a:ext cx="1716927" cy="523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556C7404-DADA-44C3-A022-12A5970ECF44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35189B03-5E54-458B-A80C-10EC7677C8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11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6639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10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0700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8300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3388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13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1916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47802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8765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9492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5202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8396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19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766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248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20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80386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21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49660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22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4088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3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0893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8598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488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284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9149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4822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95330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95330">
                <a:defRPr/>
              </a:pPr>
              <a:t>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44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</a:t>
            </a:r>
            <a:r>
              <a:rPr lang="en-GB" noProof="0" err="1"/>
              <a:t>HiLumi</a:t>
            </a:r>
            <a:r>
              <a:rPr lang="en-GB" noProof="0"/>
              <a:t>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14th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8669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4" name="Image 6" descr="CERN-logo_outline.jpg">
            <a:extLst>
              <a:ext uri="{FF2B5EF4-FFF2-40B4-BE49-F238E27FC236}">
                <a16:creationId xmlns:a16="http://schemas.microsoft.com/office/drawing/2014/main" id="{0B5F86CD-E3B1-01C5-7251-D0CF092EA1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1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21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77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3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66593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3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14th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37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overvie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17815" TargetMode="External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99934" TargetMode="External"/><Relationship Id="rId5" Type="http://schemas.openxmlformats.org/officeDocument/2006/relationships/image" Target="../media/image44.png"/><Relationship Id="rId10" Type="http://schemas.openxmlformats.org/officeDocument/2006/relationships/image" Target="../media/image46.png"/><Relationship Id="rId4" Type="http://schemas.openxmlformats.org/officeDocument/2006/relationships/hyperlink" Target="https://edms.cern.ch/document/2102130" TargetMode="External"/><Relationship Id="rId9" Type="http://schemas.openxmlformats.org/officeDocument/2006/relationships/hyperlink" Target="https://edms.cern.ch/document/302502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0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9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microsoft.com/office/2007/relationships/hdphoto" Target="../media/hdphoto3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17788" TargetMode="External"/><Relationship Id="rId13" Type="http://schemas.openxmlformats.org/officeDocument/2006/relationships/hyperlink" Target="https://edms.cern.ch/document/3025021" TargetMode="External"/><Relationship Id="rId3" Type="http://schemas.openxmlformats.org/officeDocument/2006/relationships/hyperlink" Target="https://edms.cern.ch/document/3162382" TargetMode="External"/><Relationship Id="rId7" Type="http://schemas.openxmlformats.org/officeDocument/2006/relationships/hyperlink" Target="https://edms.cern.ch/document/3075007" TargetMode="External"/><Relationship Id="rId12" Type="http://schemas.openxmlformats.org/officeDocument/2006/relationships/hyperlink" Target="https://edms.cern.ch/document/3018444" TargetMode="External"/><Relationship Id="rId17" Type="http://schemas.openxmlformats.org/officeDocument/2006/relationships/hyperlink" Target="https://edms.cern.ch/document/2872779" TargetMode="External"/><Relationship Id="rId2" Type="http://schemas.openxmlformats.org/officeDocument/2006/relationships/notesSlide" Target="../notesSlides/notesSlide17.xml"/><Relationship Id="rId16" Type="http://schemas.openxmlformats.org/officeDocument/2006/relationships/hyperlink" Target="https://edms.cern.ch/document/29616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044384" TargetMode="External"/><Relationship Id="rId11" Type="http://schemas.openxmlformats.org/officeDocument/2006/relationships/hyperlink" Target="https://edms.cern.ch/document/3045423" TargetMode="External"/><Relationship Id="rId5" Type="http://schemas.openxmlformats.org/officeDocument/2006/relationships/hyperlink" Target="https://edms.cern.ch/document/3045592" TargetMode="External"/><Relationship Id="rId15" Type="http://schemas.openxmlformats.org/officeDocument/2006/relationships/hyperlink" Target="https://edms.cern.ch/document/2961672" TargetMode="External"/><Relationship Id="rId10" Type="http://schemas.openxmlformats.org/officeDocument/2006/relationships/hyperlink" Target="https://edms.cern.ch/document/3093233" TargetMode="External"/><Relationship Id="rId4" Type="http://schemas.openxmlformats.org/officeDocument/2006/relationships/hyperlink" Target="https://edms.cern.ch/document/3153667" TargetMode="External"/><Relationship Id="rId9" Type="http://schemas.openxmlformats.org/officeDocument/2006/relationships/hyperlink" Target="https://edms.cern.ch/document/2804269" TargetMode="External"/><Relationship Id="rId14" Type="http://schemas.openxmlformats.org/officeDocument/2006/relationships/hyperlink" Target="https://edms.cern.ch/document/296166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13591/2.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0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pn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15413" y="2867067"/>
            <a:ext cx="5568619" cy="561933"/>
          </a:xfrm>
        </p:spPr>
        <p:txBody>
          <a:bodyPr/>
          <a:lstStyle/>
          <a:p>
            <a:r>
              <a:rPr lang="en-GB" sz="3467" dirty="0"/>
              <a:t>HL-LHC IT String Quality Assurance &amp; Control</a:t>
            </a:r>
            <a:br>
              <a:rPr lang="en-GB" dirty="0"/>
            </a:br>
            <a:br>
              <a:rPr lang="en-GB" dirty="0"/>
            </a:br>
            <a:br>
              <a:rPr lang="en-GB" sz="2667" dirty="0"/>
            </a:b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15413" y="4432134"/>
            <a:ext cx="7503834" cy="1448713"/>
          </a:xfrm>
        </p:spPr>
        <p:txBody>
          <a:bodyPr>
            <a:normAutofit lnSpcReduction="10000"/>
          </a:bodyPr>
          <a:lstStyle/>
          <a:p>
            <a:r>
              <a:rPr lang="fr-CH" sz="2000" dirty="0">
                <a:solidFill>
                  <a:schemeClr val="bg1">
                    <a:lumMod val="50000"/>
                  </a:schemeClr>
                </a:solidFill>
              </a:rPr>
              <a:t>N. Heredia García (TE-MPE-SF)</a:t>
            </a:r>
          </a:p>
          <a:p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On behalf of WP16</a:t>
            </a:r>
          </a:p>
          <a:p>
            <a:endParaRPr lang="en-GB" sz="1733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050" dirty="0">
              <a:latin typeface="Book Antiqua" panose="02040602050305030304" pitchFamily="18" charset="0"/>
            </a:endParaRPr>
          </a:p>
          <a:p>
            <a:r>
              <a:rPr lang="en-GB" sz="1800" noProof="0" dirty="0">
                <a:hlinkClick r:id="rId3"/>
              </a:rPr>
              <a:t>14th HL-LHC Collaboration Meeting, Genoa, 7-10 October 2024</a:t>
            </a:r>
            <a:endParaRPr lang="en-GB" sz="1800" noProof="0" dirty="0"/>
          </a:p>
          <a:p>
            <a:endParaRPr lang="fr-CH" sz="1733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5E1B31-D9A8-D2FA-29BC-63EE25DCA8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904"/>
          <a:stretch/>
        </p:blipFill>
        <p:spPr>
          <a:xfrm>
            <a:off x="8066691" y="428742"/>
            <a:ext cx="3172280" cy="30002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Examples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918373"/>
            <a:ext cx="10843837" cy="5388091"/>
          </a:xfrm>
        </p:spPr>
        <p:txBody>
          <a:bodyPr>
            <a:normAutofit/>
          </a:bodyPr>
          <a:lstStyle/>
          <a:p>
            <a:pPr algn="just"/>
            <a:r>
              <a:rPr lang="en-GB" sz="1867" dirty="0"/>
              <a:t>To enhance project execution, various changes, measures, and tools have been implemented, reflecting engagement to continuous improvement:</a:t>
            </a:r>
            <a:endParaRPr lang="en-US" sz="1867" dirty="0"/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7EBD8A-546B-58CD-D638-1A9C13D9DEA1}"/>
              </a:ext>
            </a:extLst>
          </p:cNvPr>
          <p:cNvSpPr txBox="1"/>
          <p:nvPr/>
        </p:nvSpPr>
        <p:spPr>
          <a:xfrm>
            <a:off x="4466744" y="1762811"/>
            <a:ext cx="3012071" cy="4104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anchor="t">
            <a:spAutoFit/>
          </a:bodyPr>
          <a:lstStyle/>
          <a:p>
            <a:pPr algn="ctr" defTabSz="609585"/>
            <a:r>
              <a:rPr lang="en-US" sz="1867" dirty="0">
                <a:solidFill>
                  <a:srgbClr val="5A5A5A"/>
                </a:solidFill>
                <a:latin typeface="Arial"/>
              </a:rPr>
              <a:t>Communication strategy</a:t>
            </a:r>
            <a:endParaRPr lang="en-GB" sz="1867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269810-792F-4449-76F8-8B02AAD54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8699" y="2918274"/>
            <a:ext cx="1954082" cy="27876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EC37B2-CDA6-74CB-9AF9-67F5C710B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619" y="2918274"/>
            <a:ext cx="1958148" cy="27876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CA914B2-8939-4A5F-31DC-EC4FF012BA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8211" y="2918275"/>
            <a:ext cx="1958442" cy="27876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BF5ECA8-2895-C769-1C26-A121267EE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4755" y="4400582"/>
            <a:ext cx="2787644" cy="19557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AC52B22-13AB-2E34-DA27-3620FA8F27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4554" y="2915940"/>
            <a:ext cx="2468046" cy="13809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99BD84E-1A92-FC44-A2FB-CE92C7BF83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994" y="2918274"/>
            <a:ext cx="1971602" cy="278764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CF99286-D4DC-41B7-0DA7-45BF6FC129B4}"/>
              </a:ext>
            </a:extLst>
          </p:cNvPr>
          <p:cNvCxnSpPr>
            <a:cxnSpLocks/>
          </p:cNvCxnSpPr>
          <p:nvPr/>
        </p:nvCxnSpPr>
        <p:spPr>
          <a:xfrm>
            <a:off x="2370327" y="2636629"/>
            <a:ext cx="18041" cy="33690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7DEF5FE-6D9B-4084-BAF9-FFA72AB65897}"/>
              </a:ext>
            </a:extLst>
          </p:cNvPr>
          <p:cNvCxnSpPr>
            <a:cxnSpLocks/>
          </p:cNvCxnSpPr>
          <p:nvPr/>
        </p:nvCxnSpPr>
        <p:spPr>
          <a:xfrm>
            <a:off x="6761798" y="2627567"/>
            <a:ext cx="18041" cy="33690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3E83CC6-6C53-B3EF-B0FD-E64BB0798BFC}"/>
              </a:ext>
            </a:extLst>
          </p:cNvPr>
          <p:cNvCxnSpPr>
            <a:cxnSpLocks/>
          </p:cNvCxnSpPr>
          <p:nvPr/>
        </p:nvCxnSpPr>
        <p:spPr>
          <a:xfrm>
            <a:off x="9153542" y="2627566"/>
            <a:ext cx="18041" cy="33690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03648D5-5308-5C7A-841D-7417C975F458}"/>
              </a:ext>
            </a:extLst>
          </p:cNvPr>
          <p:cNvSpPr txBox="1"/>
          <p:nvPr/>
        </p:nvSpPr>
        <p:spPr>
          <a:xfrm>
            <a:off x="590557" y="2452967"/>
            <a:ext cx="1185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IPAC 21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0D08AF-9DAF-18E4-B1CB-C33DBC6315C6}"/>
              </a:ext>
            </a:extLst>
          </p:cNvPr>
          <p:cNvSpPr txBox="1"/>
          <p:nvPr/>
        </p:nvSpPr>
        <p:spPr>
          <a:xfrm>
            <a:off x="4033750" y="2449756"/>
            <a:ext cx="16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MT 28 </a:t>
            </a:r>
            <a:r>
              <a:rPr lang="en-US" sz="12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(2023)</a:t>
            </a:r>
            <a:endParaRPr lang="en-GB" sz="1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B063DC-C907-3BE6-161E-8FC10476AB26}"/>
              </a:ext>
            </a:extLst>
          </p:cNvPr>
          <p:cNvSpPr txBox="1"/>
          <p:nvPr/>
        </p:nvSpPr>
        <p:spPr>
          <a:xfrm>
            <a:off x="7354513" y="2449756"/>
            <a:ext cx="1185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IPAC 24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369BB9-C144-F8C8-8B15-ED287E762694}"/>
              </a:ext>
            </a:extLst>
          </p:cNvPr>
          <p:cNvSpPr txBox="1"/>
          <p:nvPr/>
        </p:nvSpPr>
        <p:spPr>
          <a:xfrm>
            <a:off x="10225079" y="2442900"/>
            <a:ext cx="1185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ASC 24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00227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HL-LHC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028735"/>
            <a:ext cx="10843837" cy="1632180"/>
          </a:xfrm>
        </p:spPr>
        <p:txBody>
          <a:bodyPr>
            <a:normAutofit/>
          </a:bodyPr>
          <a:lstStyle/>
          <a:p>
            <a:pPr algn="just"/>
            <a:r>
              <a:rPr lang="en-GB" sz="1867" dirty="0"/>
              <a:t>The IT String has adhered to HL-LHC processes for requesting and documenting deviations and/or changes with regards to the baseline scenario during project execution, including:</a:t>
            </a:r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8A0242-66D7-2958-617A-77D3FEDE2DA8}"/>
              </a:ext>
            </a:extLst>
          </p:cNvPr>
          <p:cNvGrpSpPr/>
          <p:nvPr/>
        </p:nvGrpSpPr>
        <p:grpSpPr>
          <a:xfrm>
            <a:off x="428295" y="1747535"/>
            <a:ext cx="3087756" cy="3798607"/>
            <a:chOff x="215030" y="1228450"/>
            <a:chExt cx="2315817" cy="284895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050385-D562-B975-A48B-0F03B157FF9E}"/>
                </a:ext>
              </a:extLst>
            </p:cNvPr>
            <p:cNvSpPr txBox="1"/>
            <p:nvPr/>
          </p:nvSpPr>
          <p:spPr>
            <a:xfrm>
              <a:off x="948389" y="1228450"/>
              <a:ext cx="917848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GB" sz="1867">
                  <a:solidFill>
                    <a:prstClr val="black"/>
                  </a:solidFill>
                  <a:latin typeface="Arial"/>
                </a:rPr>
                <a:t>ECR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D9C32BB-6FF0-8922-58F7-11504B3C1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053" y="1584418"/>
              <a:ext cx="1369955" cy="21399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0D88109-040B-1E13-3017-68D831A21D58}"/>
                </a:ext>
              </a:extLst>
            </p:cNvPr>
            <p:cNvSpPr txBox="1"/>
            <p:nvPr/>
          </p:nvSpPr>
          <p:spPr>
            <a:xfrm>
              <a:off x="215030" y="3792663"/>
              <a:ext cx="2315817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GB" sz="1867">
                  <a:solidFill>
                    <a:prstClr val="black"/>
                  </a:solidFill>
                  <a:latin typeface="Arial"/>
                </a:rPr>
                <a:t>Ex: </a:t>
              </a:r>
              <a:r>
                <a:rPr lang="en-GB" sz="1867">
                  <a:solidFill>
                    <a:prstClr val="black"/>
                  </a:solidFill>
                  <a:latin typeface="Arial"/>
                  <a:hlinkClick r:id="rId4"/>
                </a:rPr>
                <a:t>EDMS 2102130</a:t>
              </a:r>
              <a:endParaRPr lang="en-GB" sz="1867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9997C10-31E0-06A9-C80D-A6C36F2D8AF5}"/>
              </a:ext>
            </a:extLst>
          </p:cNvPr>
          <p:cNvGrpSpPr/>
          <p:nvPr/>
        </p:nvGrpSpPr>
        <p:grpSpPr>
          <a:xfrm>
            <a:off x="3171202" y="1759224"/>
            <a:ext cx="3087756" cy="3786917"/>
            <a:chOff x="2144822" y="1237217"/>
            <a:chExt cx="2315817" cy="284018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65C443-2559-35AC-F846-795D56ADC161}"/>
                </a:ext>
              </a:extLst>
            </p:cNvPr>
            <p:cNvSpPr txBox="1"/>
            <p:nvPr/>
          </p:nvSpPr>
          <p:spPr>
            <a:xfrm>
              <a:off x="2843808" y="1237217"/>
              <a:ext cx="917848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US" sz="1867">
                  <a:solidFill>
                    <a:prstClr val="black"/>
                  </a:solidFill>
                  <a:latin typeface="Arial"/>
                </a:rPr>
                <a:t>S</a:t>
              </a:r>
              <a:r>
                <a:rPr lang="en-GB" sz="1867">
                  <a:solidFill>
                    <a:prstClr val="black"/>
                  </a:solidFill>
                  <a:latin typeface="Arial"/>
                </a:rPr>
                <a:t>CR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9494BBC-F815-8246-F450-B6CFC2F53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12706" y="1574242"/>
              <a:ext cx="1380051" cy="21393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543E6FE-9247-CB68-D2CB-353CA75D4B2C}"/>
                </a:ext>
              </a:extLst>
            </p:cNvPr>
            <p:cNvSpPr txBox="1"/>
            <p:nvPr/>
          </p:nvSpPr>
          <p:spPr>
            <a:xfrm>
              <a:off x="2144822" y="3792663"/>
              <a:ext cx="2315817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GB" sz="1867">
                  <a:solidFill>
                    <a:prstClr val="black"/>
                  </a:solidFill>
                  <a:latin typeface="Arial"/>
                </a:rPr>
                <a:t>Ex: </a:t>
              </a:r>
              <a:r>
                <a:rPr lang="en-GB" sz="1867">
                  <a:solidFill>
                    <a:prstClr val="black"/>
                  </a:solidFill>
                  <a:latin typeface="Arial"/>
                  <a:hlinkClick r:id="rId6"/>
                </a:rPr>
                <a:t>EDMS 2799934 </a:t>
              </a:r>
              <a:endParaRPr lang="en-GB" sz="1867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53C9806-0F4D-BA5E-521B-0FA525DDAB31}"/>
              </a:ext>
            </a:extLst>
          </p:cNvPr>
          <p:cNvGrpSpPr/>
          <p:nvPr/>
        </p:nvGrpSpPr>
        <p:grpSpPr>
          <a:xfrm>
            <a:off x="6275562" y="1770330"/>
            <a:ext cx="2467620" cy="3800832"/>
            <a:chOff x="3707990" y="1274160"/>
            <a:chExt cx="1850715" cy="285062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0B587D-DF7E-09E9-392A-59BBEF70D48B}"/>
                </a:ext>
              </a:extLst>
            </p:cNvPr>
            <p:cNvSpPr txBox="1"/>
            <p:nvPr/>
          </p:nvSpPr>
          <p:spPr>
            <a:xfrm>
              <a:off x="4206577" y="1274160"/>
              <a:ext cx="917848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prstClr val="black"/>
                  </a:solidFill>
                  <a:latin typeface="Arial"/>
                </a:rPr>
                <a:t>DMR</a:t>
              </a:r>
              <a:endParaRPr lang="en-GB" sz="1867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79853E3-49AD-6271-A33D-8CBEEA389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39811" y="1621623"/>
              <a:ext cx="1387074" cy="21303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6457F50-B3A3-45A8-295A-950BCABD140B}"/>
                </a:ext>
              </a:extLst>
            </p:cNvPr>
            <p:cNvSpPr txBox="1"/>
            <p:nvPr/>
          </p:nvSpPr>
          <p:spPr>
            <a:xfrm>
              <a:off x="3707990" y="3840042"/>
              <a:ext cx="1850715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GB" sz="1867">
                  <a:solidFill>
                    <a:prstClr val="black"/>
                  </a:solidFill>
                  <a:latin typeface="Arial"/>
                </a:rPr>
                <a:t>Ex: </a:t>
              </a:r>
              <a:r>
                <a:rPr lang="en-GB" sz="1867">
                  <a:solidFill>
                    <a:prstClr val="black"/>
                  </a:solidFill>
                  <a:latin typeface="Arial"/>
                  <a:hlinkClick r:id="rId8"/>
                </a:rPr>
                <a:t>EDMS 2717815</a:t>
              </a:r>
              <a:endParaRPr lang="en-GB" sz="1867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42034-680A-C8ED-B74E-011C13EDD282}"/>
              </a:ext>
            </a:extLst>
          </p:cNvPr>
          <p:cNvGrpSpPr/>
          <p:nvPr/>
        </p:nvGrpSpPr>
        <p:grpSpPr>
          <a:xfrm>
            <a:off x="9138945" y="1778539"/>
            <a:ext cx="2467620" cy="3779550"/>
            <a:chOff x="6854208" y="1333904"/>
            <a:chExt cx="1850715" cy="283466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A12F90-DDEB-F236-7E37-ED016E9B2A7D}"/>
                </a:ext>
              </a:extLst>
            </p:cNvPr>
            <p:cNvSpPr txBox="1"/>
            <p:nvPr/>
          </p:nvSpPr>
          <p:spPr>
            <a:xfrm>
              <a:off x="7312208" y="1333904"/>
              <a:ext cx="917848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prstClr val="black"/>
                  </a:solidFill>
                  <a:latin typeface="Arial"/>
                </a:rPr>
                <a:t>NCR</a:t>
              </a:r>
              <a:endParaRPr lang="en-GB" sz="1867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81C2A53-501F-6B4C-FE6D-30DD77BF5EE9}"/>
                </a:ext>
              </a:extLst>
            </p:cNvPr>
            <p:cNvSpPr txBox="1"/>
            <p:nvPr/>
          </p:nvSpPr>
          <p:spPr>
            <a:xfrm>
              <a:off x="6854208" y="3883825"/>
              <a:ext cx="1850715" cy="284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09585"/>
              <a:r>
                <a:rPr lang="en-GB" sz="1867">
                  <a:solidFill>
                    <a:prstClr val="black"/>
                  </a:solidFill>
                  <a:latin typeface="Arial"/>
                </a:rPr>
                <a:t>Ex: </a:t>
              </a:r>
              <a:r>
                <a:rPr lang="en-GB" sz="1867">
                  <a:solidFill>
                    <a:prstClr val="black"/>
                  </a:solidFill>
                  <a:latin typeface="Arial"/>
                  <a:hlinkClick r:id="rId9"/>
                </a:rPr>
                <a:t>EDMS 3025021</a:t>
              </a:r>
              <a:endParaRPr lang="en-GB" sz="1867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5D5FEC-FFC1-8271-83A6-D5934A217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65345" y="1666619"/>
              <a:ext cx="1433941" cy="21463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53553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28144"/>
            <a:ext cx="12015072" cy="720000"/>
          </a:xfrm>
        </p:spPr>
        <p:txBody>
          <a:bodyPr/>
          <a:lstStyle/>
          <a:p>
            <a:r>
              <a:rPr lang="en-GB" sz="3200" dirty="0"/>
              <a:t>Quality Control: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0036D08-4E44-D9AE-B256-1BD985534C81}"/>
              </a:ext>
            </a:extLst>
          </p:cNvPr>
          <p:cNvGraphicFramePr/>
          <p:nvPr/>
        </p:nvGraphicFramePr>
        <p:xfrm>
          <a:off x="8997979" y="-627080"/>
          <a:ext cx="2584421" cy="551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BDE8FC18-6BE6-A3FA-FBD0-71C01BFE2A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8483" y="4324721"/>
            <a:ext cx="1898884" cy="142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7A5AA-8732-8E45-526B-91855F8A1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74" y="915226"/>
            <a:ext cx="8037109" cy="2727125"/>
          </a:xfrm>
        </p:spPr>
        <p:txBody>
          <a:bodyPr>
            <a:noAutofit/>
          </a:bodyPr>
          <a:lstStyle/>
          <a:p>
            <a:pPr algn="just"/>
            <a:r>
              <a:rPr lang="en-GB" sz="1867" dirty="0"/>
              <a:t>Quality control tests are managed by the equipment owner.</a:t>
            </a:r>
          </a:p>
          <a:p>
            <a:pPr algn="just"/>
            <a:endParaRPr lang="en-GB" sz="1067" dirty="0"/>
          </a:p>
          <a:p>
            <a:pPr algn="just"/>
            <a:r>
              <a:rPr lang="en-GB" sz="1867" dirty="0"/>
              <a:t>The String coordination team:</a:t>
            </a:r>
          </a:p>
          <a:p>
            <a:pPr lvl="1" algn="just"/>
            <a:r>
              <a:rPr lang="en-GB" sz="1867" dirty="0"/>
              <a:t>Ensure proper conditions for the execution of the tests.</a:t>
            </a:r>
          </a:p>
          <a:p>
            <a:pPr lvl="1" algn="just"/>
            <a:r>
              <a:rPr lang="en-GB" sz="1867" dirty="0"/>
              <a:t>Follow up the activities on-site.</a:t>
            </a:r>
          </a:p>
          <a:p>
            <a:pPr lvl="1" algn="just"/>
            <a:r>
              <a:rPr lang="en-GB" sz="1867" dirty="0"/>
              <a:t>Check that the test results are documented.</a:t>
            </a:r>
          </a:p>
          <a:p>
            <a:pPr marL="609585" lvl="1" indent="0" algn="just">
              <a:buNone/>
            </a:pPr>
            <a:endParaRPr lang="en-GB" sz="1067" dirty="0"/>
          </a:p>
          <a:p>
            <a:pPr algn="just"/>
            <a:r>
              <a:rPr lang="en-GB" sz="1867" dirty="0"/>
              <a:t>Tests procedures are defined as part of the String Validation Program.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86F7D9-D423-2DA5-C362-8637FCBBA4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773" y="4064652"/>
            <a:ext cx="4958411" cy="27271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73991203-5740-3E08-6B1E-29DAC7A3CC4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644736">
            <a:off x="7810364" y="4672323"/>
            <a:ext cx="1306545" cy="15892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A7EB81-D056-DD38-A291-2826CD760F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404" y="4373356"/>
            <a:ext cx="2269056" cy="1929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9DC8-AA3C-3DEC-063D-EF2769E06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410138"/>
            <a:ext cx="8836000" cy="360000"/>
          </a:xfrm>
        </p:spPr>
        <p:txBody>
          <a:bodyPr/>
          <a:lstStyle/>
          <a:p>
            <a:r>
              <a:rPr lang="en-GB" noProof="0" dirty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498745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1B8D84F1-68B0-BB46-54D6-C70625928353}"/>
              </a:ext>
            </a:extLst>
          </p:cNvPr>
          <p:cNvGrpSpPr/>
          <p:nvPr/>
        </p:nvGrpSpPr>
        <p:grpSpPr>
          <a:xfrm>
            <a:off x="4535423" y="988007"/>
            <a:ext cx="3192091" cy="5518716"/>
            <a:chOff x="3686164" y="809099"/>
            <a:chExt cx="2394068" cy="413903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46AAA08-C6DD-6041-C262-342B5DA00DE2}"/>
                </a:ext>
              </a:extLst>
            </p:cNvPr>
            <p:cNvGrpSpPr/>
            <p:nvPr/>
          </p:nvGrpSpPr>
          <p:grpSpPr>
            <a:xfrm>
              <a:off x="3686164" y="809099"/>
              <a:ext cx="2394068" cy="4087259"/>
              <a:chOff x="3799513" y="796026"/>
              <a:chExt cx="2428671" cy="410033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D671B5E4-07B8-2194-F905-9167A5443DCD}"/>
                  </a:ext>
                </a:extLst>
              </p:cNvPr>
              <p:cNvGrpSpPr/>
              <p:nvPr/>
            </p:nvGrpSpPr>
            <p:grpSpPr>
              <a:xfrm>
                <a:off x="3799513" y="1202409"/>
                <a:ext cx="2428671" cy="3693949"/>
                <a:chOff x="3793788" y="981807"/>
                <a:chExt cx="2428671" cy="3693949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F467979A-40BD-1A69-FD68-AE184ACA4A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25000"/>
                          </a14:imgEffect>
                        </a14:imgLayer>
                      </a14:imgProps>
                    </a:ext>
                  </a:extLst>
                </a:blip>
                <a:srcRect r="59203" b="32295"/>
                <a:stretch/>
              </p:blipFill>
              <p:spPr>
                <a:xfrm>
                  <a:off x="3793788" y="981807"/>
                  <a:ext cx="1983519" cy="3358852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9DF36768-BEAA-25E5-0672-DB472BD935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25000"/>
                          </a14:imgEffect>
                        </a14:imgLayer>
                      </a14:imgProps>
                    </a:ext>
                  </a:extLst>
                </a:blip>
                <a:srcRect l="1" t="83937" r="50046" b="9657"/>
                <a:stretch/>
              </p:blipFill>
              <p:spPr>
                <a:xfrm>
                  <a:off x="3793788" y="4357987"/>
                  <a:ext cx="2428671" cy="317769"/>
                </a:xfrm>
                <a:prstGeom prst="rect">
                  <a:avLst/>
                </a:prstGeom>
              </p:spPr>
            </p:pic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ADDCCBD-FE3C-C8FA-1756-5AE260CD32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32370" b="13920"/>
              <a:stretch/>
            </p:blipFill>
            <p:spPr>
              <a:xfrm>
                <a:off x="3989819" y="796026"/>
                <a:ext cx="1937569" cy="371561"/>
              </a:xfrm>
              <a:prstGeom prst="rect">
                <a:avLst/>
              </a:prstGeom>
            </p:spPr>
          </p:pic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DBFBE0D-2BE8-654C-0537-73BF9351A5D2}"/>
                </a:ext>
              </a:extLst>
            </p:cNvPr>
            <p:cNvSpPr/>
            <p:nvPr/>
          </p:nvSpPr>
          <p:spPr>
            <a:xfrm>
              <a:off x="3873759" y="809099"/>
              <a:ext cx="1909963" cy="4139037"/>
            </a:xfrm>
            <a:prstGeom prst="rect">
              <a:avLst/>
            </a:prstGeom>
            <a:noFill/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28144"/>
            <a:ext cx="12015072" cy="720000"/>
          </a:xfrm>
        </p:spPr>
        <p:txBody>
          <a:bodyPr/>
          <a:lstStyle/>
          <a:p>
            <a:r>
              <a:rPr lang="en-GB" sz="3200" dirty="0"/>
              <a:t>Quality control: MTF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4246" y="6348477"/>
            <a:ext cx="3080885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9087120-6294-3C5E-6D5D-9C734D3A23E0}"/>
              </a:ext>
            </a:extLst>
          </p:cNvPr>
          <p:cNvSpPr txBox="1">
            <a:spLocks/>
          </p:cNvSpPr>
          <p:nvPr/>
        </p:nvSpPr>
        <p:spPr>
          <a:xfrm>
            <a:off x="-130180" y="1129988"/>
            <a:ext cx="4668210" cy="48163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For the follow up of the quality checks WP16 proposed a MTF structure that was agreed with the HL-LHC Quality Office.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The Manufacturing and Test Folder (MTF) is used at CERN to register manufacturing and quality control steps, it is imbricated in EDMS.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The structure is divided in several systems, and steps are defined for each of them. 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Steps are extracted from test procedures.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5AE4075-6CAC-6EA0-C88D-0DAE3F9064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1793" t="9350" r="10237" b="4765"/>
          <a:stretch/>
        </p:blipFill>
        <p:spPr>
          <a:xfrm>
            <a:off x="7504553" y="1528123"/>
            <a:ext cx="4632832" cy="37535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CFBC9FB-1DA9-91FB-CCC4-D8F6A60B845E}"/>
              </a:ext>
            </a:extLst>
          </p:cNvPr>
          <p:cNvCxnSpPr/>
          <p:nvPr/>
        </p:nvCxnSpPr>
        <p:spPr>
          <a:xfrm>
            <a:off x="6321453" y="2905328"/>
            <a:ext cx="113273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50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6718AA2-964C-68DF-7E2A-1835B318310D}"/>
              </a:ext>
            </a:extLst>
          </p:cNvPr>
          <p:cNvSpPr txBox="1">
            <a:spLocks/>
          </p:cNvSpPr>
          <p:nvPr/>
        </p:nvSpPr>
        <p:spPr>
          <a:xfrm>
            <a:off x="1" y="930597"/>
            <a:ext cx="4748463" cy="3654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Information included in a MTF step: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Description</a:t>
            </a: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Status</a:t>
            </a: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Executor</a:t>
            </a: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Activity start date</a:t>
            </a: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Activity end date</a:t>
            </a: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EDMS docs.: Test result reports, confirmation emails, non-conformities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28144"/>
            <a:ext cx="12015072" cy="720000"/>
          </a:xfrm>
        </p:spPr>
        <p:txBody>
          <a:bodyPr/>
          <a:lstStyle/>
          <a:p>
            <a:r>
              <a:rPr lang="en-GB" sz="3200" dirty="0"/>
              <a:t>Quality control: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4246" y="6348477"/>
            <a:ext cx="3080885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2BE573-11D2-3CFE-4E7C-4B439D679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3961" y="748145"/>
            <a:ext cx="1842124" cy="27015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A250EC2-BB07-70EC-5913-3CCD74CB5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178" y="3557130"/>
            <a:ext cx="1847380" cy="27913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4E8411-F41B-887D-3DAA-3A548A3BE0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174" y="748144"/>
            <a:ext cx="4544517" cy="55927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67690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05D5D3-96E7-6F10-4A3E-58F45719E40F}"/>
              </a:ext>
            </a:extLst>
          </p:cNvPr>
          <p:cNvSpPr txBox="1">
            <a:spLocks/>
          </p:cNvSpPr>
          <p:nvPr/>
        </p:nvSpPr>
        <p:spPr>
          <a:xfrm>
            <a:off x="173470" y="1247484"/>
            <a:ext cx="11136651" cy="5580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HL-LHC process in place (</a:t>
            </a:r>
            <a:r>
              <a:rPr lang="en-GB" sz="1600" u="sng" dirty="0">
                <a:solidFill>
                  <a:srgbClr val="0645AD"/>
                </a:solidFill>
                <a:highlight>
                  <a:srgbClr val="FFFFFF"/>
                </a:highlight>
                <a:latin typeface="Helvetica Neue"/>
              </a:rPr>
              <a:t>https://edms.cern.ch/document/1499015)</a:t>
            </a:r>
            <a:r>
              <a:rPr lang="en-US" sz="1867" dirty="0">
                <a:solidFill>
                  <a:srgbClr val="5A5A5A"/>
                </a:solidFill>
                <a:latin typeface="Arial"/>
              </a:rPr>
              <a:t>: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-27384"/>
            <a:ext cx="11136651" cy="720000"/>
          </a:xfrm>
        </p:spPr>
        <p:txBody>
          <a:bodyPr/>
          <a:lstStyle/>
          <a:p>
            <a:r>
              <a:rPr lang="en-US" sz="3200" dirty="0"/>
              <a:t>Non-conformities: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E6679B-2CE7-A010-E674-57501E374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FE86AB-1367-D76D-0845-2D031890AC1A}"/>
              </a:ext>
            </a:extLst>
          </p:cNvPr>
          <p:cNvGrpSpPr/>
          <p:nvPr/>
        </p:nvGrpSpPr>
        <p:grpSpPr>
          <a:xfrm>
            <a:off x="479331" y="2272454"/>
            <a:ext cx="11103069" cy="3182287"/>
            <a:chOff x="775960" y="1804598"/>
            <a:chExt cx="11103069" cy="318228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E192065-3369-3E9B-F57B-68027FA7B3E8}"/>
                </a:ext>
              </a:extLst>
            </p:cNvPr>
            <p:cNvGrpSpPr/>
            <p:nvPr/>
          </p:nvGrpSpPr>
          <p:grpSpPr>
            <a:xfrm>
              <a:off x="2082299" y="1804598"/>
              <a:ext cx="8604053" cy="1359804"/>
              <a:chOff x="1619672" y="1256450"/>
              <a:chExt cx="6453040" cy="1019853"/>
            </a:xfrm>
          </p:grpSpPr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3C246B2B-AD6E-CBBB-62AE-80B7E8EB737A}"/>
                  </a:ext>
                </a:extLst>
              </p:cNvPr>
              <p:cNvSpPr/>
              <p:nvPr/>
            </p:nvSpPr>
            <p:spPr>
              <a:xfrm>
                <a:off x="1619672" y="1256450"/>
                <a:ext cx="6453040" cy="1019853"/>
              </a:xfrm>
              <a:prstGeom prst="rightArrow">
                <a:avLst/>
              </a:prstGeom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defTabSz="609585"/>
                <a:endParaRPr lang="en-GB" sz="240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"/>
                </a:endParaRP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295F876-83AD-8D4A-24A1-EA056EAE7CD4}"/>
                  </a:ext>
                </a:extLst>
              </p:cNvPr>
              <p:cNvGrpSpPr/>
              <p:nvPr/>
            </p:nvGrpSpPr>
            <p:grpSpPr>
              <a:xfrm>
                <a:off x="1885411" y="1429176"/>
                <a:ext cx="1116405" cy="664206"/>
                <a:chOff x="2285" y="599018"/>
                <a:chExt cx="1450352" cy="798690"/>
              </a:xfrm>
            </p:grpSpPr>
            <p:sp>
              <p:nvSpPr>
                <p:cNvPr id="4" name="Rectangle: Rounded Corners 3">
                  <a:extLst>
                    <a:ext uri="{FF2B5EF4-FFF2-40B4-BE49-F238E27FC236}">
                      <a16:creationId xmlns:a16="http://schemas.microsoft.com/office/drawing/2014/main" id="{6FFDB336-A5C5-5F17-8E28-DCCD37FDB5A0}"/>
                    </a:ext>
                  </a:extLst>
                </p:cNvPr>
                <p:cNvSpPr/>
                <p:nvPr/>
              </p:nvSpPr>
              <p:spPr>
                <a:xfrm>
                  <a:off x="2285" y="599018"/>
                  <a:ext cx="1450352" cy="798690"/>
                </a:xfrm>
                <a:prstGeom prst="round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" name="Rectangle: Rounded Corners 4">
                  <a:extLst>
                    <a:ext uri="{FF2B5EF4-FFF2-40B4-BE49-F238E27FC236}">
                      <a16:creationId xmlns:a16="http://schemas.microsoft.com/office/drawing/2014/main" id="{F0D5864E-40B0-68F4-6AD4-43F325490A67}"/>
                    </a:ext>
                  </a:extLst>
                </p:cNvPr>
                <p:cNvSpPr txBox="1"/>
                <p:nvPr/>
              </p:nvSpPr>
              <p:spPr>
                <a:xfrm>
                  <a:off x="41274" y="638007"/>
                  <a:ext cx="1372374" cy="720712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0" tIns="76200" rIns="76200" bIns="76200" numCol="1" spcCol="1270" anchor="ctr" anchorCtr="0">
                  <a:noAutofit/>
                </a:bodyPr>
                <a:lstStyle/>
                <a:p>
                  <a:pPr algn="ctr" defTabSz="888978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2000">
                      <a:solidFill>
                        <a:prstClr val="white"/>
                      </a:solidFill>
                      <a:latin typeface="Arial"/>
                    </a:rPr>
                    <a:t>Detection (QC)</a:t>
                  </a:r>
                  <a:endParaRPr lang="en-GB" sz="20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F0BBCCE-814C-8475-0A7E-40AB8F85AE23}"/>
                  </a:ext>
                </a:extLst>
              </p:cNvPr>
              <p:cNvGrpSpPr/>
              <p:nvPr/>
            </p:nvGrpSpPr>
            <p:grpSpPr>
              <a:xfrm>
                <a:off x="3191691" y="1429176"/>
                <a:ext cx="1174477" cy="664206"/>
                <a:chOff x="1536507" y="599018"/>
                <a:chExt cx="1450352" cy="798690"/>
              </a:xfrm>
            </p:grpSpPr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7EF69FEC-C7D1-FF0E-4AB3-939BB1854E29}"/>
                    </a:ext>
                  </a:extLst>
                </p:cNvPr>
                <p:cNvSpPr/>
                <p:nvPr/>
              </p:nvSpPr>
              <p:spPr>
                <a:xfrm>
                  <a:off x="1536507" y="599018"/>
                  <a:ext cx="1450352" cy="798690"/>
                </a:xfrm>
                <a:prstGeom prst="round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2" name="Rectangle: Rounded Corners 4">
                  <a:extLst>
                    <a:ext uri="{FF2B5EF4-FFF2-40B4-BE49-F238E27FC236}">
                      <a16:creationId xmlns:a16="http://schemas.microsoft.com/office/drawing/2014/main" id="{F0C8724B-D734-1FA1-6F31-8108172873C9}"/>
                    </a:ext>
                  </a:extLst>
                </p:cNvPr>
                <p:cNvSpPr txBox="1"/>
                <p:nvPr/>
              </p:nvSpPr>
              <p:spPr>
                <a:xfrm>
                  <a:off x="1575496" y="638007"/>
                  <a:ext cx="1372374" cy="720712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0" tIns="76200" rIns="76200" bIns="76200" numCol="1" spcCol="1270" anchor="ctr" anchorCtr="0">
                  <a:noAutofit/>
                </a:bodyPr>
                <a:lstStyle/>
                <a:p>
                  <a:pPr algn="ctr" defTabSz="888978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2000">
                      <a:solidFill>
                        <a:prstClr val="white"/>
                      </a:solidFill>
                      <a:latin typeface="Arial"/>
                    </a:rPr>
                    <a:t>Technical discussions</a:t>
                  </a:r>
                  <a:endParaRPr lang="en-GB" sz="20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A9E6EAD-E0C5-E692-FADF-7B45B1934719}"/>
                  </a:ext>
                </a:extLst>
              </p:cNvPr>
              <p:cNvGrpSpPr/>
              <p:nvPr/>
            </p:nvGrpSpPr>
            <p:grpSpPr>
              <a:xfrm>
                <a:off x="4556043" y="1430390"/>
                <a:ext cx="1142904" cy="662992"/>
                <a:chOff x="3070729" y="599018"/>
                <a:chExt cx="1450352" cy="798690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D7354AB3-429E-26C3-2E81-640667C3F484}"/>
                    </a:ext>
                  </a:extLst>
                </p:cNvPr>
                <p:cNvSpPr/>
                <p:nvPr/>
              </p:nvSpPr>
              <p:spPr>
                <a:xfrm>
                  <a:off x="3070729" y="599018"/>
                  <a:ext cx="1450352" cy="798690"/>
                </a:xfrm>
                <a:prstGeom prst="round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7" name="Rectangle: Rounded Corners 4">
                  <a:extLst>
                    <a:ext uri="{FF2B5EF4-FFF2-40B4-BE49-F238E27FC236}">
                      <a16:creationId xmlns:a16="http://schemas.microsoft.com/office/drawing/2014/main" id="{8D62A2A0-A7D6-71A4-CB9D-3BB833F4F64F}"/>
                    </a:ext>
                  </a:extLst>
                </p:cNvPr>
                <p:cNvSpPr txBox="1"/>
                <p:nvPr/>
              </p:nvSpPr>
              <p:spPr>
                <a:xfrm>
                  <a:off x="3109718" y="638007"/>
                  <a:ext cx="1372374" cy="720712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0" tIns="76200" rIns="76200" bIns="76200" numCol="1" spcCol="1270" anchor="ctr" anchorCtr="0">
                  <a:noAutofit/>
                </a:bodyPr>
                <a:lstStyle/>
                <a:p>
                  <a:pPr algn="ctr" defTabSz="888978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2000">
                      <a:solidFill>
                        <a:prstClr val="white"/>
                      </a:solidFill>
                      <a:latin typeface="Arial"/>
                    </a:rPr>
                    <a:t>Decision</a:t>
                  </a:r>
                  <a:endParaRPr lang="en-GB" sz="20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57F1BCC-26E8-DBA7-ED86-D16C13195D2B}"/>
                  </a:ext>
                </a:extLst>
              </p:cNvPr>
              <p:cNvGrpSpPr/>
              <p:nvPr/>
            </p:nvGrpSpPr>
            <p:grpSpPr>
              <a:xfrm>
                <a:off x="5889671" y="1430391"/>
                <a:ext cx="1212102" cy="662992"/>
                <a:chOff x="4604951" y="599018"/>
                <a:chExt cx="1450352" cy="798690"/>
              </a:xfrm>
            </p:grpSpPr>
            <p:sp>
              <p:nvSpPr>
                <p:cNvPr id="19" name="Rectangle: Rounded Corners 18">
                  <a:extLst>
                    <a:ext uri="{FF2B5EF4-FFF2-40B4-BE49-F238E27FC236}">
                      <a16:creationId xmlns:a16="http://schemas.microsoft.com/office/drawing/2014/main" id="{14A47F37-4755-88D5-E826-1C0F913A88DD}"/>
                    </a:ext>
                  </a:extLst>
                </p:cNvPr>
                <p:cNvSpPr/>
                <p:nvPr/>
              </p:nvSpPr>
              <p:spPr>
                <a:xfrm>
                  <a:off x="4604951" y="599018"/>
                  <a:ext cx="1450352" cy="798690"/>
                </a:xfrm>
                <a:prstGeom prst="round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20" name="Rectangle: Rounded Corners 4">
                  <a:extLst>
                    <a:ext uri="{FF2B5EF4-FFF2-40B4-BE49-F238E27FC236}">
                      <a16:creationId xmlns:a16="http://schemas.microsoft.com/office/drawing/2014/main" id="{40070346-AEB7-19ED-D10B-635ABC17B6F6}"/>
                    </a:ext>
                  </a:extLst>
                </p:cNvPr>
                <p:cNvSpPr txBox="1"/>
                <p:nvPr/>
              </p:nvSpPr>
              <p:spPr>
                <a:xfrm>
                  <a:off x="4643940" y="638007"/>
                  <a:ext cx="1372374" cy="720712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0" tIns="76200" rIns="76200" bIns="76200" numCol="1" spcCol="1270" anchor="ctr" anchorCtr="0">
                  <a:noAutofit/>
                </a:bodyPr>
                <a:lstStyle/>
                <a:p>
                  <a:pPr algn="ctr" defTabSz="888978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2000">
                      <a:solidFill>
                        <a:prstClr val="white"/>
                      </a:solidFill>
                      <a:latin typeface="Arial"/>
                    </a:rPr>
                    <a:t>Actions ongoing</a:t>
                  </a:r>
                  <a:endParaRPr lang="en-GB" sz="20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1A7F43A5-9820-507F-AD16-7812D94750B6}"/>
                </a:ext>
              </a:extLst>
            </p:cNvPr>
            <p:cNvSpPr/>
            <p:nvPr/>
          </p:nvSpPr>
          <p:spPr>
            <a:xfrm>
              <a:off x="4655840" y="3542323"/>
              <a:ext cx="6074619" cy="1359804"/>
            </a:xfrm>
            <a:prstGeom prst="rightArrow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defTabSz="609585"/>
              <a:endParaRPr lang="en-GB" sz="24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AD0F442-D4C7-AB45-EEC5-C1A6B00AE175}"/>
                </a:ext>
              </a:extLst>
            </p:cNvPr>
            <p:cNvGrpSpPr/>
            <p:nvPr/>
          </p:nvGrpSpPr>
          <p:grpSpPr>
            <a:xfrm>
              <a:off x="4826560" y="3761089"/>
              <a:ext cx="1565969" cy="885608"/>
              <a:chOff x="1536507" y="599018"/>
              <a:chExt cx="1450352" cy="798690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50DE11ED-8F1D-A623-9CC8-AC5B2CA1559C}"/>
                  </a:ext>
                </a:extLst>
              </p:cNvPr>
              <p:cNvSpPr/>
              <p:nvPr/>
            </p:nvSpPr>
            <p:spPr>
              <a:xfrm>
                <a:off x="1536507" y="599018"/>
                <a:ext cx="1450352" cy="79869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4" name="Rectangle: Rounded Corners 4">
                <a:extLst>
                  <a:ext uri="{FF2B5EF4-FFF2-40B4-BE49-F238E27FC236}">
                    <a16:creationId xmlns:a16="http://schemas.microsoft.com/office/drawing/2014/main" id="{67BFC93E-305E-EC13-FD06-4477E2EACCB3}"/>
                  </a:ext>
                </a:extLst>
              </p:cNvPr>
              <p:cNvSpPr txBox="1"/>
              <p:nvPr/>
            </p:nvSpPr>
            <p:spPr>
              <a:xfrm>
                <a:off x="1575496" y="638007"/>
                <a:ext cx="1372374" cy="7207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algn="ctr" defTabSz="88897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solidFill>
                      <a:prstClr val="white"/>
                    </a:solidFill>
                    <a:latin typeface="Arial"/>
                  </a:rPr>
                  <a:t>Document Draft</a:t>
                </a:r>
                <a:endParaRPr lang="en-GB" sz="20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9BC021C-E564-4701-D158-CC055A816E3C}"/>
                </a:ext>
              </a:extLst>
            </p:cNvPr>
            <p:cNvGrpSpPr/>
            <p:nvPr/>
          </p:nvGrpSpPr>
          <p:grpSpPr>
            <a:xfrm>
              <a:off x="6595176" y="3772624"/>
              <a:ext cx="1523872" cy="883989"/>
              <a:chOff x="3070729" y="599018"/>
              <a:chExt cx="1450352" cy="798690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1E5B449E-E249-C477-CE95-139ECF70FD57}"/>
                  </a:ext>
                </a:extLst>
              </p:cNvPr>
              <p:cNvSpPr/>
              <p:nvPr/>
            </p:nvSpPr>
            <p:spPr>
              <a:xfrm>
                <a:off x="3070729" y="599018"/>
                <a:ext cx="1450352" cy="79869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2" name="Rectangle: Rounded Corners 4">
                <a:extLst>
                  <a:ext uri="{FF2B5EF4-FFF2-40B4-BE49-F238E27FC236}">
                    <a16:creationId xmlns:a16="http://schemas.microsoft.com/office/drawing/2014/main" id="{1D473BC8-277D-9E9E-5A2F-B7CB232FCD7B}"/>
                  </a:ext>
                </a:extLst>
              </p:cNvPr>
              <p:cNvSpPr txBox="1"/>
              <p:nvPr/>
            </p:nvSpPr>
            <p:spPr>
              <a:xfrm>
                <a:off x="3109718" y="638007"/>
                <a:ext cx="1372374" cy="7207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algn="ctr" defTabSz="88897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solidFill>
                      <a:prstClr val="white"/>
                    </a:solidFill>
                    <a:latin typeface="Arial"/>
                  </a:rPr>
                  <a:t>EDMS Evaluation</a:t>
                </a:r>
                <a:endParaRPr lang="en-GB" sz="20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22FBA59-31C7-6640-7EEE-F6E8E7D2306B}"/>
                </a:ext>
              </a:extLst>
            </p:cNvPr>
            <p:cNvGrpSpPr/>
            <p:nvPr/>
          </p:nvGrpSpPr>
          <p:grpSpPr>
            <a:xfrm>
              <a:off x="8299413" y="3772624"/>
              <a:ext cx="1616136" cy="883989"/>
              <a:chOff x="4604951" y="599018"/>
              <a:chExt cx="1450352" cy="798690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EDB347A6-ECCE-CF5F-5836-AEE5DBF40FC4}"/>
                  </a:ext>
                </a:extLst>
              </p:cNvPr>
              <p:cNvSpPr/>
              <p:nvPr/>
            </p:nvSpPr>
            <p:spPr>
              <a:xfrm>
                <a:off x="4604951" y="599018"/>
                <a:ext cx="1450352" cy="79869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" name="Rectangle: Rounded Corners 4">
                <a:extLst>
                  <a:ext uri="{FF2B5EF4-FFF2-40B4-BE49-F238E27FC236}">
                    <a16:creationId xmlns:a16="http://schemas.microsoft.com/office/drawing/2014/main" id="{CBC759D3-5D3A-6EF1-CF76-C71B6062EF19}"/>
                  </a:ext>
                </a:extLst>
              </p:cNvPr>
              <p:cNvSpPr txBox="1"/>
              <p:nvPr/>
            </p:nvSpPr>
            <p:spPr>
              <a:xfrm>
                <a:off x="4643940" y="638007"/>
                <a:ext cx="1372374" cy="7207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algn="ctr" defTabSz="88897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solidFill>
                      <a:prstClr val="white"/>
                    </a:solidFill>
                    <a:latin typeface="Arial"/>
                  </a:rPr>
                  <a:t>Review STCM</a:t>
                </a:r>
                <a:endParaRPr lang="en-GB" sz="20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1206ACB-7DCE-31F6-E041-924084965F35}"/>
                </a:ext>
              </a:extLst>
            </p:cNvPr>
            <p:cNvGrpSpPr/>
            <p:nvPr/>
          </p:nvGrpSpPr>
          <p:grpSpPr>
            <a:xfrm>
              <a:off x="10752848" y="2096256"/>
              <a:ext cx="1126181" cy="2474369"/>
              <a:chOff x="4441297" y="423832"/>
              <a:chExt cx="1387629" cy="565110"/>
            </a:xfrm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8ED9A42D-3E6B-1DDB-59A5-C4C4BC8F0F92}"/>
                  </a:ext>
                </a:extLst>
              </p:cNvPr>
              <p:cNvSpPr/>
              <p:nvPr/>
            </p:nvSpPr>
            <p:spPr>
              <a:xfrm>
                <a:off x="4441297" y="423832"/>
                <a:ext cx="1387629" cy="56511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" name="Rectangle: Rounded Corners 4">
                <a:extLst>
                  <a:ext uri="{FF2B5EF4-FFF2-40B4-BE49-F238E27FC236}">
                    <a16:creationId xmlns:a16="http://schemas.microsoft.com/office/drawing/2014/main" id="{27EE1B04-EC5B-50A8-5782-8D44C8A49602}"/>
                  </a:ext>
                </a:extLst>
              </p:cNvPr>
              <p:cNvSpPr txBox="1"/>
              <p:nvPr/>
            </p:nvSpPr>
            <p:spPr>
              <a:xfrm>
                <a:off x="4468883" y="451418"/>
                <a:ext cx="1332457" cy="50993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5880" tIns="55880" rIns="55880" bIns="55880" numCol="1" spcCol="1270" anchor="ctr" anchorCtr="0">
                <a:noAutofit/>
              </a:bodyPr>
              <a:lstStyle/>
              <a:p>
                <a:pPr algn="ctr" defTabSz="651917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solidFill>
                      <a:prstClr val="white"/>
                    </a:solidFill>
                    <a:latin typeface="Arial"/>
                  </a:rPr>
                  <a:t>Closure</a:t>
                </a:r>
              </a:p>
            </p:txBody>
          </p:sp>
        </p:grpSp>
        <p:pic>
          <p:nvPicPr>
            <p:cNvPr id="1026" name="Picture 2" descr="Technical Documentation Writing Software - Author-it">
              <a:extLst>
                <a:ext uri="{FF2B5EF4-FFF2-40B4-BE49-F238E27FC236}">
                  <a16:creationId xmlns:a16="http://schemas.microsoft.com/office/drawing/2014/main" id="{A882B2E3-71EC-377C-7283-8B7419B529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1741" y="3394509"/>
              <a:ext cx="1592376" cy="1592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EFB7479-EF09-4171-3CC3-3EEE6CFE2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215" b="90038" l="1394" r="93031">
                          <a14:foregroundMark x1="49826" y1="5747" x2="54355" y2="4215"/>
                          <a14:foregroundMark x1="48694" y1="6130" x2="49826" y2="5747"/>
                          <a14:foregroundMark x1="47562" y1="6513" x2="48694" y2="6130"/>
                          <a14:foregroundMark x1="46427" y1="6897" x2="47562" y2="6513"/>
                          <a14:foregroundMark x1="40767" y1="8812" x2="46427" y2="6897"/>
                          <a14:foregroundMark x1="55633" y1="6897" x2="57491" y2="10728"/>
                          <a14:foregroundMark x1="55447" y1="6513" x2="55633" y2="6897"/>
                          <a14:foregroundMark x1="55076" y1="5747" x2="55447" y2="6513"/>
                          <a14:foregroundMark x1="54704" y1="4981" x2="55076" y2="5747"/>
                          <a14:foregroundMark x1="51916" y1="12261" x2="51916" y2="14559"/>
                          <a14:foregroundMark x1="3548" y1="47735" x2="1742" y2="49808"/>
                          <a14:foregroundMark x1="14089" y1="35632" x2="11072" y2="39096"/>
                          <a14:foregroundMark x1="14423" y1="35249" x2="14089" y2="35632"/>
                          <a14:foregroundMark x1="14665" y1="34971" x2="14423" y2="35249"/>
                          <a14:foregroundMark x1="15444" y1="34076" x2="15220" y2="34334"/>
                          <a14:foregroundMark x1="18043" y1="31093" x2="15863" y2="33596"/>
                          <a14:foregroundMark x1="26727" y1="33032" x2="26829" y2="32950"/>
                          <a14:foregroundMark x1="26238" y1="33424" x2="26588" y2="33143"/>
                          <a14:foregroundMark x1="23544" y1="35588" x2="23822" y2="35365"/>
                          <a14:foregroundMark x1="12238" y1="44665" x2="14327" y2="42988"/>
                          <a14:foregroundMark x1="4878" y1="50575" x2="6168" y2="49539"/>
                          <a14:foregroundMark x1="21734" y1="10540" x2="21396" y2="9052"/>
                          <a14:foregroundMark x1="23547" y1="18513" x2="23426" y2="17982"/>
                          <a14:foregroundMark x1="24460" y1="22530" x2="23934" y2="20216"/>
                          <a14:foregroundMark x1="26236" y1="30341" x2="25764" y2="28265"/>
                          <a14:foregroundMark x1="26543" y1="31693" x2="26512" y2="31557"/>
                          <a14:foregroundMark x1="26829" y1="32950" x2="26740" y2="32558"/>
                          <a14:foregroundMark x1="12712" y1="18910" x2="12252" y2="19585"/>
                          <a14:foregroundMark x1="16382" y1="13529" x2="16147" y2="13874"/>
                          <a14:foregroundMark x1="73171" y1="31854" x2="73171" y2="33252"/>
                          <a14:foregroundMark x1="73171" y1="31034" x2="73171" y2="31253"/>
                          <a14:foregroundMark x1="73171" y1="29867" x2="73171" y2="31034"/>
                          <a14:foregroundMark x1="73171" y1="21755" x2="73171" y2="23731"/>
                          <a14:foregroundMark x1="75311" y1="45728" x2="80751" y2="47041"/>
                          <a14:foregroundMark x1="73559" y1="45305" x2="73671" y2="45332"/>
                          <a14:foregroundMark x1="24390" y1="87356" x2="92683" y2="90421"/>
                          <a14:foregroundMark x1="92683" y1="90421" x2="93031" y2="90421"/>
                          <a14:foregroundMark x1="23345" y1="88123" x2="49129" y2="86973"/>
                          <a14:foregroundMark x1="49129" y1="86973" x2="49826" y2="86590"/>
                          <a14:foregroundMark x1="30314" y1="70115" x2="48780" y2="69732"/>
                          <a14:foregroundMark x1="53659" y1="70498" x2="54355" y2="72414"/>
                          <a14:foregroundMark x1="9756" y1="48276" x2="9756" y2="48276"/>
                          <a14:foregroundMark x1="10105" y1="20307" x2="10453" y2="21073"/>
                          <a14:foregroundMark x1="9408" y1="21456" x2="9408" y2="21456"/>
                          <a14:foregroundMark x1="10801" y1="22222" x2="10801" y2="22222"/>
                          <a14:foregroundMark x1="10105" y1="22222" x2="10105" y2="22222"/>
                          <a14:foregroundMark x1="9756" y1="22605" x2="9756" y2="22605"/>
                          <a14:foregroundMark x1="9408" y1="22605" x2="9408" y2="22605"/>
                          <a14:foregroundMark x1="10453" y1="21839" x2="10105" y2="24138"/>
                          <a14:backgroundMark x1="42509" y1="15326" x2="47735" y2="14943"/>
                          <a14:backgroundMark x1="49826" y1="10728" x2="49826" y2="10728"/>
                          <a14:backgroundMark x1="49477" y1="6513" x2="49477" y2="6513"/>
                          <a14:backgroundMark x1="48432" y1="6897" x2="48432" y2="6897"/>
                          <a14:backgroundMark x1="48780" y1="5747" x2="48780" y2="5747"/>
                          <a14:backgroundMark x1="47038" y1="6130" x2="47038" y2="6130"/>
                          <a14:backgroundMark x1="15679" y1="19157" x2="21951" y2="19540"/>
                          <a14:backgroundMark x1="19861" y1="12644" x2="19861" y2="12644"/>
                          <a14:backgroundMark x1="20557" y1="10728" x2="20557" y2="10728"/>
                          <a14:backgroundMark x1="13240" y1="18774" x2="13937" y2="14943"/>
                          <a14:backgroundMark x1="25436" y1="19157" x2="23693" y2="15709"/>
                          <a14:backgroundMark x1="18467" y1="26437" x2="19512" y2="30268"/>
                          <a14:backgroundMark x1="17422" y1="40613" x2="21603" y2="39464"/>
                          <a14:backgroundMark x1="15331" y1="38314" x2="16028" y2="41379"/>
                          <a14:backgroundMark x1="6597" y1="48276" x2="6272" y2="49042"/>
                          <a14:backgroundMark x1="8711" y1="43295" x2="6597" y2="48276"/>
                          <a14:backgroundMark x1="6690" y1="48276" x2="9756" y2="39847"/>
                          <a14:backgroundMark x1="5575" y1="51341" x2="6690" y2="48276"/>
                          <a14:backgroundMark x1="9756" y1="41762" x2="6620" y2="43678"/>
                          <a14:backgroundMark x1="70383" y1="18774" x2="74564" y2="14176"/>
                          <a14:backgroundMark x1="71777" y1="19540" x2="74564" y2="19157"/>
                          <a14:backgroundMark x1="72125" y1="29502" x2="72474" y2="26054"/>
                          <a14:backgroundMark x1="75958" y1="29885" x2="78746" y2="26820"/>
                          <a14:backgroundMark x1="75261" y1="27586" x2="72822" y2="29502"/>
                          <a14:backgroundMark x1="73519" y1="30651" x2="73868" y2="30651"/>
                          <a14:backgroundMark x1="74216" y1="31801" x2="74216" y2="31801"/>
                          <a14:backgroundMark x1="73868" y1="31034" x2="73868" y2="31034"/>
                          <a14:backgroundMark x1="73519" y1="31418" x2="73519" y2="31418"/>
                          <a14:backgroundMark x1="73171" y1="23755" x2="73171" y2="24138"/>
                          <a14:backgroundMark x1="73868" y1="29502" x2="73868" y2="29502"/>
                          <a14:backgroundMark x1="70732" y1="36015" x2="77700" y2="40613"/>
                          <a14:backgroundMark x1="73868" y1="45211" x2="75610" y2="45211"/>
                          <a14:backgroundMark x1="73519" y1="45594" x2="73868" y2="45594"/>
                          <a14:backgroundMark x1="77700" y1="45211" x2="77700" y2="45211"/>
                          <a14:backgroundMark x1="72474" y1="44444" x2="72474" y2="44444"/>
                          <a14:backgroundMark x1="73868" y1="44828" x2="73868" y2="44828"/>
                          <a14:backgroundMark x1="88502" y1="45211" x2="87805" y2="50192"/>
                          <a14:backgroundMark x1="92683" y1="43678" x2="93031" y2="45594"/>
                          <a14:backgroundMark x1="16028" y1="40613" x2="15331" y2="43295"/>
                          <a14:backgroundMark x1="14286" y1="43678" x2="15331" y2="39847"/>
                          <a14:backgroundMark x1="16028" y1="36015" x2="14983" y2="35632"/>
                          <a14:backgroundMark x1="14983" y1="35632" x2="14983" y2="35632"/>
                          <a14:backgroundMark x1="14286" y1="35632" x2="14286" y2="35632"/>
                          <a14:backgroundMark x1="15331" y1="35249" x2="15331" y2="35249"/>
                          <a14:backgroundMark x1="16028" y1="34866" x2="16028" y2="34866"/>
                          <a14:backgroundMark x1="16376" y1="34483" x2="16376" y2="34483"/>
                          <a14:backgroundMark x1="16376" y1="34483" x2="15679" y2="34483"/>
                          <a14:backgroundMark x1="14983" y1="35249" x2="14983" y2="35249"/>
                          <a14:backgroundMark x1="14634" y1="35632" x2="14634" y2="35632"/>
                          <a14:backgroundMark x1="23693" y1="35632" x2="24739" y2="35249"/>
                          <a14:backgroundMark x1="26829" y1="33333" x2="26132" y2="31801"/>
                          <a14:backgroundMark x1="26481" y1="31801" x2="27178" y2="31801"/>
                          <a14:backgroundMark x1="27178" y1="31801" x2="27178" y2="31801"/>
                          <a14:backgroundMark x1="26829" y1="30651" x2="26829" y2="30651"/>
                          <a14:backgroundMark x1="26829" y1="30651" x2="26829" y2="30651"/>
                          <a14:backgroundMark x1="26829" y1="30651" x2="26829" y2="30651"/>
                          <a14:backgroundMark x1="26481" y1="31418" x2="26481" y2="31418"/>
                          <a14:backgroundMark x1="26829" y1="31801" x2="26829" y2="31801"/>
                          <a14:backgroundMark x1="17770" y1="31801" x2="18467" y2="31034"/>
                          <a14:backgroundMark x1="17422" y1="31034" x2="17422" y2="31034"/>
                          <a14:backgroundMark x1="18118" y1="30651" x2="18118" y2="30651"/>
                          <a14:backgroundMark x1="12195" y1="20307" x2="13240" y2="19923"/>
                          <a14:backgroundMark x1="12195" y1="20307" x2="12195" y2="20307"/>
                          <a14:backgroundMark x1="10647" y1="21456" x2="10352" y2="21821"/>
                          <a14:backgroundMark x1="11309" y1="20637" x2="10647" y2="21456"/>
                          <a14:backgroundMark x1="13387" y1="18633" x2="13937" y2="17625"/>
                          <a14:backgroundMark x1="18118" y1="11494" x2="20209" y2="10728"/>
                          <a14:backgroundMark x1="20906" y1="11111" x2="14983" y2="11111"/>
                          <a14:backgroundMark x1="21951" y1="10728" x2="19512" y2="13410"/>
                          <a14:backgroundMark x1="24390" y1="19540" x2="23693" y2="19923"/>
                          <a14:backgroundMark x1="22997" y1="25670" x2="24739" y2="24904"/>
                          <a14:backgroundMark x1="4530" y1="52874" x2="4530" y2="4751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75960" y="1892830"/>
              <a:ext cx="1212523" cy="1102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7580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968" y="-24509"/>
            <a:ext cx="11136651" cy="720000"/>
          </a:xfrm>
        </p:spPr>
        <p:txBody>
          <a:bodyPr/>
          <a:lstStyle/>
          <a:p>
            <a:r>
              <a:rPr lang="en-US" sz="3200" dirty="0"/>
              <a:t>Non-conformities: Template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13204" y="1486871"/>
            <a:ext cx="4902019" cy="515184"/>
          </a:xfrm>
        </p:spPr>
        <p:txBody>
          <a:bodyPr>
            <a:normAutofit lnSpcReduction="10000"/>
          </a:bodyPr>
          <a:lstStyle/>
          <a:p>
            <a:pPr lvl="1" algn="just"/>
            <a:r>
              <a:rPr lang="en-US" sz="1867" dirty="0"/>
              <a:t>Information included in the non-conformity:</a:t>
            </a:r>
          </a:p>
          <a:p>
            <a:pPr marL="609585" lvl="1" indent="0" algn="just">
              <a:buNone/>
            </a:pPr>
            <a:endParaRPr lang="en-US" sz="1867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8F27-FEEA-8450-769A-506F025C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92209"/>
            <a:ext cx="8836000" cy="360000"/>
          </a:xfrm>
        </p:spPr>
        <p:txBody>
          <a:bodyPr/>
          <a:lstStyle/>
          <a:p>
            <a:pPr defTabSz="609585"/>
            <a:r>
              <a:rPr lang="en-GB" dirty="0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24567A-D636-2017-DFA0-9C7846AF7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91" y="2381840"/>
            <a:ext cx="4902019" cy="209432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A6ED055-7C9D-063E-F0D0-B6B029D937F7}"/>
              </a:ext>
            </a:extLst>
          </p:cNvPr>
          <p:cNvGrpSpPr/>
          <p:nvPr/>
        </p:nvGrpSpPr>
        <p:grpSpPr>
          <a:xfrm>
            <a:off x="5363000" y="1056553"/>
            <a:ext cx="6366613" cy="5348399"/>
            <a:chOff x="3911840" y="802036"/>
            <a:chExt cx="4774960" cy="40112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3FA282-23E2-3E07-8EB6-6C8D33B64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6267" y="1242113"/>
              <a:ext cx="2330533" cy="35712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50D2D0C-6B43-EE33-BD55-A58DC796B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86663" y="1016886"/>
              <a:ext cx="2319280" cy="35712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045AB-8F09-C52D-F06A-2CE062E92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1840" y="802036"/>
              <a:ext cx="2372209" cy="35394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215927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05D5D3-96E7-6F10-4A3E-58F45719E40F}"/>
              </a:ext>
            </a:extLst>
          </p:cNvPr>
          <p:cNvSpPr txBox="1">
            <a:spLocks/>
          </p:cNvSpPr>
          <p:nvPr/>
        </p:nvSpPr>
        <p:spPr>
          <a:xfrm>
            <a:off x="81633" y="686327"/>
            <a:ext cx="11239447" cy="55805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Table of non-conformities to keep track of documentation status. Reviewed at the String Technical Coordination Meeting.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-27384"/>
            <a:ext cx="11136651" cy="720000"/>
          </a:xfrm>
        </p:spPr>
        <p:txBody>
          <a:bodyPr/>
          <a:lstStyle/>
          <a:p>
            <a:r>
              <a:rPr lang="en-US" sz="3200" dirty="0"/>
              <a:t>Non-conformities: Table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E6679B-2CE7-A010-E674-57501E374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43D98B1-3EE5-312B-0E14-7CCA652EE1C0}"/>
              </a:ext>
            </a:extLst>
          </p:cNvPr>
          <p:cNvGraphicFramePr>
            <a:graphicFrameLocks noGrp="1"/>
          </p:cNvGraphicFramePr>
          <p:nvPr/>
        </p:nvGraphicFramePr>
        <p:xfrm>
          <a:off x="476276" y="1333761"/>
          <a:ext cx="11136652" cy="4728503"/>
        </p:xfrm>
        <a:graphic>
          <a:graphicData uri="http://schemas.openxmlformats.org/drawingml/2006/table">
            <a:tbl>
              <a:tblPr/>
              <a:tblGrid>
                <a:gridCol w="961109">
                  <a:extLst>
                    <a:ext uri="{9D8B030D-6E8A-4147-A177-3AD203B41FA5}">
                      <a16:colId xmlns:a16="http://schemas.microsoft.com/office/drawing/2014/main" val="3001518117"/>
                    </a:ext>
                  </a:extLst>
                </a:gridCol>
                <a:gridCol w="3760527">
                  <a:extLst>
                    <a:ext uri="{9D8B030D-6E8A-4147-A177-3AD203B41FA5}">
                      <a16:colId xmlns:a16="http://schemas.microsoft.com/office/drawing/2014/main" val="1154185034"/>
                    </a:ext>
                  </a:extLst>
                </a:gridCol>
                <a:gridCol w="930597">
                  <a:extLst>
                    <a:ext uri="{9D8B030D-6E8A-4147-A177-3AD203B41FA5}">
                      <a16:colId xmlns:a16="http://schemas.microsoft.com/office/drawing/2014/main" val="1888418492"/>
                    </a:ext>
                  </a:extLst>
                </a:gridCol>
                <a:gridCol w="511065">
                  <a:extLst>
                    <a:ext uri="{9D8B030D-6E8A-4147-A177-3AD203B41FA5}">
                      <a16:colId xmlns:a16="http://schemas.microsoft.com/office/drawing/2014/main" val="4005021282"/>
                    </a:ext>
                  </a:extLst>
                </a:gridCol>
                <a:gridCol w="450041">
                  <a:extLst>
                    <a:ext uri="{9D8B030D-6E8A-4147-A177-3AD203B41FA5}">
                      <a16:colId xmlns:a16="http://schemas.microsoft.com/office/drawing/2014/main" val="3073998620"/>
                    </a:ext>
                  </a:extLst>
                </a:gridCol>
                <a:gridCol w="594972">
                  <a:extLst>
                    <a:ext uri="{9D8B030D-6E8A-4147-A177-3AD203B41FA5}">
                      <a16:colId xmlns:a16="http://schemas.microsoft.com/office/drawing/2014/main" val="34120064"/>
                    </a:ext>
                  </a:extLst>
                </a:gridCol>
                <a:gridCol w="594972">
                  <a:extLst>
                    <a:ext uri="{9D8B030D-6E8A-4147-A177-3AD203B41FA5}">
                      <a16:colId xmlns:a16="http://schemas.microsoft.com/office/drawing/2014/main" val="2830126899"/>
                    </a:ext>
                  </a:extLst>
                </a:gridCol>
                <a:gridCol w="648367">
                  <a:extLst>
                    <a:ext uri="{9D8B030D-6E8A-4147-A177-3AD203B41FA5}">
                      <a16:colId xmlns:a16="http://schemas.microsoft.com/office/drawing/2014/main" val="270487380"/>
                    </a:ext>
                  </a:extLst>
                </a:gridCol>
                <a:gridCol w="938225">
                  <a:extLst>
                    <a:ext uri="{9D8B030D-6E8A-4147-A177-3AD203B41FA5}">
                      <a16:colId xmlns:a16="http://schemas.microsoft.com/office/drawing/2014/main" val="1781255541"/>
                    </a:ext>
                  </a:extLst>
                </a:gridCol>
                <a:gridCol w="655995">
                  <a:extLst>
                    <a:ext uri="{9D8B030D-6E8A-4147-A177-3AD203B41FA5}">
                      <a16:colId xmlns:a16="http://schemas.microsoft.com/office/drawing/2014/main" val="3710249876"/>
                    </a:ext>
                  </a:extLst>
                </a:gridCol>
                <a:gridCol w="373765">
                  <a:extLst>
                    <a:ext uri="{9D8B030D-6E8A-4147-A177-3AD203B41FA5}">
                      <a16:colId xmlns:a16="http://schemas.microsoft.com/office/drawing/2014/main" val="2043128766"/>
                    </a:ext>
                  </a:extLst>
                </a:gridCol>
                <a:gridCol w="717017">
                  <a:extLst>
                    <a:ext uri="{9D8B030D-6E8A-4147-A177-3AD203B41FA5}">
                      <a16:colId xmlns:a16="http://schemas.microsoft.com/office/drawing/2014/main" val="1161089505"/>
                    </a:ext>
                  </a:extLst>
                </a:gridCol>
              </a:tblGrid>
              <a:tr h="273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Description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Ap. Date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Criticality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Decision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Manag. team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Detect. phase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Det. Year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36463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of TL02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To be Opened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34193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LHC-XMSAD-QN-0003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of water-cooling plates for busbars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In Work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3162382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powering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5015590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LHC-XMSA-QN-0002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Integration conflict between alignment system and SQXL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In Work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3153667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8086886"/>
                  </a:ext>
                </a:extLst>
              </a:tr>
              <a:tr h="2731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LHC-XMSAH-QN-0003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Acceptance criteria for WCC High Voltage Tests in the HL-LHC IT String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In Work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3045592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infrastructure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209368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LHC-XMSAA-QN-0001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Excessive Heat Load Detected in Line C within TL01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In Work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3044384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7996049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LHC-XMSAA-QN-0005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Leak tightness of the SQXL main volume envelope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In Work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3075007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963605"/>
                  </a:ext>
                </a:extLst>
              </a:tr>
              <a:tr h="2731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LHC-XMSAH-QN-0004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WCC weight distribution plates at the extremities of the cable trays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15/07/2024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3117788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infrastructure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236443"/>
                  </a:ext>
                </a:extLst>
              </a:tr>
              <a:tr h="2731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LHC-XMSAH-QN-0002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Non-conformity of cables trays supporting system for WCC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 with Warnings 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15/07/2024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2804269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infrastructure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930730"/>
                  </a:ext>
                </a:extLst>
              </a:tr>
              <a:tr h="2731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Conflict between cable trays and ROCLA in the racks zone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07/06/2024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3093233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infrastructure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Transport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975613"/>
                  </a:ext>
                </a:extLst>
              </a:tr>
              <a:tr h="39537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LHC-XMSAC-QN-0001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Flexible busbars manufacturing for the IT String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13/05/2024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3045423</a:t>
                      </a:r>
                      <a:endParaRPr lang="en-GB" sz="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powering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Manufact. &amp; instal.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237114"/>
                  </a:ext>
                </a:extLst>
              </a:tr>
              <a:tr h="39537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LHC-XMSAD-QN-0001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convention for connecting water flow switches to 14 and 18 kA PC 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29/04/2024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3018444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distribution system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5232230"/>
                  </a:ext>
                </a:extLst>
              </a:tr>
              <a:tr h="39537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LHC-XMSAH-QN-0001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- Water Flow Switches Functional Range for the Water-Cooled Cables on the 2kA Circuits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29/04/2024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3025021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distribution system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1655099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LHC-XMSAA-QN-0002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STRING - NCR - SQXL - Shape of service modules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22/03/2024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2961669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77122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LHC-XMSAA-QN-0003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STRING - NCR - SQXL - Pipe element vacuum vessel reinforcement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22/03/2024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2961672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177826"/>
                  </a:ext>
                </a:extLst>
              </a:tr>
              <a:tr h="39537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LHC-XMSAA-QN-0004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STRING - NCR - SQXL - DN100 Instrumentation Feedthroughs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22/03/2024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2961678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Manufact. &amp; instal.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54832"/>
                  </a:ext>
                </a:extLst>
              </a:tr>
              <a:tr h="2226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LHC-XMS-QN-0001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Non-conformity SM18 floor for jack shims Q3 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Closed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02/04/2024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2872779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WP16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</a:p>
                  </a:txBody>
                  <a:tcPr marL="4192" marR="4192" marT="4192" marB="2515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1600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797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1136651" cy="720000"/>
          </a:xfrm>
        </p:spPr>
        <p:txBody>
          <a:bodyPr/>
          <a:lstStyle/>
          <a:p>
            <a:r>
              <a:rPr lang="en-US" sz="3200" dirty="0"/>
              <a:t>Non-conformities: Quality Meetings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8F27-FEEA-8450-769A-506F025C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CA9909-DEB3-E045-661D-42658AF77417}"/>
              </a:ext>
            </a:extLst>
          </p:cNvPr>
          <p:cNvSpPr txBox="1">
            <a:spLocks/>
          </p:cNvSpPr>
          <p:nvPr/>
        </p:nvSpPr>
        <p:spPr>
          <a:xfrm>
            <a:off x="328552" y="1232385"/>
            <a:ext cx="11493848" cy="20061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A series of meeting have been launched with the HL-LHC Quality Office. Assets codes of the equipment coming to the IT String are been identified.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Using the asset codes, non-conformities have been extracted using Pentaho tool and some of them reviewed. Also, assets will be attached to the String MTF structure to have full traceability of their installation.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2743131" lvl="4" indent="-304792" algn="just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2681B5-00FA-EFBC-5B37-24D4FFF1C6AA}"/>
              </a:ext>
            </a:extLst>
          </p:cNvPr>
          <p:cNvGrpSpPr/>
          <p:nvPr/>
        </p:nvGrpSpPr>
        <p:grpSpPr>
          <a:xfrm>
            <a:off x="6470008" y="3201568"/>
            <a:ext cx="5112392" cy="2675053"/>
            <a:chOff x="5080426" y="2541233"/>
            <a:chExt cx="3834294" cy="200629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8141670-A158-6DC9-E9D1-D7FC9C47B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427" y="2541233"/>
              <a:ext cx="3834293" cy="177757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8B06BF0-DFA8-C5D7-6C9C-3C5D7D6BD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0426" y="4314536"/>
              <a:ext cx="3834293" cy="232987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98935-7E3D-769C-80A7-29AD1E4BAE41}"/>
              </a:ext>
            </a:extLst>
          </p:cNvPr>
          <p:cNvSpPr txBox="1">
            <a:spLocks/>
          </p:cNvSpPr>
          <p:nvPr/>
        </p:nvSpPr>
        <p:spPr>
          <a:xfrm>
            <a:off x="197435" y="3790485"/>
            <a:ext cx="5898565" cy="14550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On a weekly basis, the HL-LHC Quality Office informs WP16 via email about the status of open non-conformities in the HL-LHC project.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2743131" lvl="4" indent="-304792" algn="just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6575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1136651" cy="720000"/>
          </a:xfrm>
        </p:spPr>
        <p:txBody>
          <a:bodyPr/>
          <a:lstStyle/>
          <a:p>
            <a:r>
              <a:rPr lang="en-US" sz="3200" dirty="0"/>
              <a:t>Non-conformities: Quality Meetings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8F27-FEEA-8450-769A-506F025C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DC3EB67-E06D-5FBC-A44E-70A30F4EA9E0}"/>
              </a:ext>
            </a:extLst>
          </p:cNvPr>
          <p:cNvSpPr txBox="1">
            <a:spLocks/>
          </p:cNvSpPr>
          <p:nvPr/>
        </p:nvSpPr>
        <p:spPr>
          <a:xfrm>
            <a:off x="-93920" y="1064975"/>
            <a:ext cx="4632053" cy="43857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For the equipment non-conformities tagged as “electrical”, an exercise is being initiated in the coordination team to integrate them as part of the general instrumentation layout drawing.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Deviations from the baseline will also be signaled in this “As-built” drawing.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This drawing will help to analyse the test results.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2743131" lvl="4" indent="-304792" algn="just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6CE128-40D5-7E66-6CC2-7EFA43B7B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993" y="1128989"/>
            <a:ext cx="6851407" cy="48459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5711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4F12283-ADB2-36ED-228B-B6D82C8010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4308" y="4141694"/>
            <a:ext cx="9640856" cy="270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549" y="1316765"/>
            <a:ext cx="6252571" cy="720000"/>
          </a:xfrm>
        </p:spPr>
        <p:txBody>
          <a:bodyPr/>
          <a:lstStyle/>
          <a:p>
            <a:r>
              <a:rPr lang="en-US" sz="3200"/>
              <a:t>Scope of the talk</a:t>
            </a:r>
            <a:endParaRPr lang="en-GB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1310" y="260649"/>
            <a:ext cx="3631860" cy="3715924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2667" dirty="0">
                <a:cs typeface="Arial"/>
              </a:rPr>
              <a:t>Introduction</a:t>
            </a:r>
          </a:p>
          <a:p>
            <a:r>
              <a:rPr lang="en-GB" sz="2667" dirty="0">
                <a:cs typeface="Arial"/>
              </a:rPr>
              <a:t>Quality design</a:t>
            </a:r>
          </a:p>
          <a:p>
            <a:r>
              <a:rPr lang="en-GB" sz="2667" dirty="0">
                <a:cs typeface="Arial"/>
              </a:rPr>
              <a:t>Quality assurance</a:t>
            </a:r>
            <a:endParaRPr lang="en-GB" sz="2667" dirty="0"/>
          </a:p>
          <a:p>
            <a:r>
              <a:rPr lang="en-GB" sz="2667" dirty="0">
                <a:cs typeface="Arial"/>
              </a:rPr>
              <a:t>Quality control</a:t>
            </a:r>
          </a:p>
          <a:p>
            <a:r>
              <a:rPr lang="en-GB" sz="2667" dirty="0">
                <a:cs typeface="Arial"/>
              </a:rPr>
              <a:t>Non-conformities</a:t>
            </a:r>
          </a:p>
          <a:p>
            <a:r>
              <a:rPr lang="en-GB" sz="2667" dirty="0">
                <a:cs typeface="Arial"/>
              </a:rPr>
              <a:t>Lessons learned</a:t>
            </a:r>
            <a:endParaRPr lang="en-GB" sz="2667" dirty="0"/>
          </a:p>
          <a:p>
            <a:r>
              <a:rPr lang="en-GB" sz="2667" dirty="0"/>
              <a:t>Conclusions</a:t>
            </a:r>
            <a:endParaRPr lang="en-US" sz="26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D52E7B-DF6E-4F16-31F1-DC97CA65520C}"/>
              </a:ext>
            </a:extLst>
          </p:cNvPr>
          <p:cNvCxnSpPr>
            <a:cxnSpLocks/>
          </p:cNvCxnSpPr>
          <p:nvPr/>
        </p:nvCxnSpPr>
        <p:spPr>
          <a:xfrm>
            <a:off x="6096000" y="260649"/>
            <a:ext cx="18041" cy="33690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169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1136651" cy="720000"/>
          </a:xfrm>
        </p:spPr>
        <p:txBody>
          <a:bodyPr/>
          <a:lstStyle/>
          <a:p>
            <a:r>
              <a:rPr lang="en-US" sz="3200" dirty="0"/>
              <a:t>Lessons Learned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8F27-FEEA-8450-769A-506F025C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1D1AC-63F2-7638-6CF0-9BD07B26AFF3}"/>
              </a:ext>
            </a:extLst>
          </p:cNvPr>
          <p:cNvSpPr txBox="1">
            <a:spLocks/>
          </p:cNvSpPr>
          <p:nvPr/>
        </p:nvSpPr>
        <p:spPr>
          <a:xfrm>
            <a:off x="0" y="844076"/>
            <a:ext cx="11824365" cy="23571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Lessons learned have been transmitted to the HL-LHC project in different forums (WP15 integration meeting, TCC, String Day).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Non-conformity reports contain a chapter dedicated to lessons learned.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Working meetings have been organised with the intervening teams after completing an installation to discuss areas of improvement.</a:t>
            </a:r>
          </a:p>
          <a:p>
            <a:pPr marL="990575" lvl="1" indent="-380990" algn="just" defTabSz="609585">
              <a:buClr>
                <a:srgbClr val="FB963C"/>
              </a:buClr>
            </a:pPr>
            <a:r>
              <a:rPr lang="en-US" sz="1867" dirty="0">
                <a:solidFill>
                  <a:srgbClr val="5A5A5A"/>
                </a:solidFill>
                <a:latin typeface="Arial"/>
              </a:rPr>
              <a:t>A document of lessons learned will be drafted to gather all the feedback communicated.</a:t>
            </a: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5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2743131" lvl="4" indent="-304792" algn="just" defTabSz="609585">
              <a:buClr>
                <a:srgbClr val="FB963C"/>
              </a:buClr>
            </a:pPr>
            <a:endParaRPr lang="en-US" sz="667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i="1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990575" lvl="1" indent="-380990" algn="just" defTabSz="609585">
              <a:buClr>
                <a:srgbClr val="FB963C"/>
              </a:buClr>
            </a:pPr>
            <a:endParaRPr lang="en-US" sz="1733" dirty="0">
              <a:solidFill>
                <a:srgbClr val="5A5A5A"/>
              </a:solidFill>
              <a:latin typeface="Arial"/>
            </a:endParaRPr>
          </a:p>
          <a:p>
            <a:pPr marL="457189" indent="-457189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1523962" lvl="2" indent="-304792" algn="just" defTabSz="609585"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7F81FE-E6EB-9DD6-6BF2-4704EB91C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99" y="3371454"/>
            <a:ext cx="4404048" cy="286856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6CC3F0D-D17B-AD7E-98DC-DD45544F8E67}"/>
              </a:ext>
            </a:extLst>
          </p:cNvPr>
          <p:cNvGrpSpPr/>
          <p:nvPr/>
        </p:nvGrpSpPr>
        <p:grpSpPr>
          <a:xfrm>
            <a:off x="8150396" y="3317571"/>
            <a:ext cx="3802255" cy="3101862"/>
            <a:chOff x="5921172" y="2299828"/>
            <a:chExt cx="2945629" cy="270456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DB2C606-658B-ACBA-16A5-2C096C514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1172" y="2299828"/>
              <a:ext cx="2945628" cy="4581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DEC612E-0F68-5316-0423-89A6E455D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1173" y="2745652"/>
              <a:ext cx="2945628" cy="22587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3B32489-8E4C-B1FD-79DE-CE9A7A1357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298"/>
          <a:stretch/>
        </p:blipFill>
        <p:spPr>
          <a:xfrm>
            <a:off x="4793039" y="3326269"/>
            <a:ext cx="3165363" cy="309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38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1136651" cy="720000"/>
          </a:xfrm>
        </p:spPr>
        <p:txBody>
          <a:bodyPr/>
          <a:lstStyle/>
          <a:p>
            <a:r>
              <a:rPr lang="en-US" sz="3200"/>
              <a:t>Conclusions</a:t>
            </a: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8F27-FEEA-8450-769A-506F025C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F9FE3-C7A6-7066-00A4-B55C02D95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907" y="1086502"/>
            <a:ext cx="10937328" cy="5388091"/>
          </a:xfrm>
        </p:spPr>
        <p:txBody>
          <a:bodyPr>
            <a:noAutofit/>
          </a:bodyPr>
          <a:lstStyle/>
          <a:p>
            <a:pPr algn="just"/>
            <a:r>
              <a:rPr lang="en-GB" sz="1867" dirty="0"/>
              <a:t>Sound quality processes are in place in the IT String, with improvements in various aspects.</a:t>
            </a:r>
          </a:p>
          <a:p>
            <a:pPr algn="just"/>
            <a:endParaRPr lang="en-GB" sz="1867" dirty="0"/>
          </a:p>
          <a:p>
            <a:pPr algn="just"/>
            <a:r>
              <a:rPr lang="en-GB" sz="1867" dirty="0"/>
              <a:t>Effective collaboration and support from the HL-LHC quality office to deal with quality subjects.</a:t>
            </a:r>
          </a:p>
          <a:p>
            <a:pPr algn="just"/>
            <a:endParaRPr lang="en-GB" sz="1867" dirty="0"/>
          </a:p>
          <a:p>
            <a:pPr algn="just"/>
            <a:r>
              <a:rPr lang="en-GB" sz="1867" dirty="0"/>
              <a:t>Intervening teams are committed to quality, and they count with experience in quality assurance/control methods.</a:t>
            </a:r>
          </a:p>
          <a:p>
            <a:pPr marL="609585" lvl="1" indent="0" algn="just">
              <a:buNone/>
            </a:pPr>
            <a:endParaRPr lang="en-GB" sz="1867" dirty="0"/>
          </a:p>
          <a:p>
            <a:pPr algn="just"/>
            <a:r>
              <a:rPr lang="en-GB" sz="1867" dirty="0"/>
              <a:t>WP16 discovered non-conformities up to now are not critical and corrective measurement have been successfully implemented.</a:t>
            </a:r>
          </a:p>
          <a:p>
            <a:pPr marL="0" indent="0" algn="just">
              <a:buNone/>
            </a:pPr>
            <a:endParaRPr lang="en-GB" sz="1867" dirty="0"/>
          </a:p>
          <a:p>
            <a:pPr algn="just"/>
            <a:r>
              <a:rPr lang="en-GB" sz="1867" dirty="0"/>
              <a:t>A meeting dedicated to quality is launched to review, among others, equipment non-conformities potentially affecting the IT String.</a:t>
            </a:r>
          </a:p>
          <a:p>
            <a:pPr algn="just"/>
            <a:endParaRPr lang="en-GB" sz="1867" dirty="0"/>
          </a:p>
          <a:p>
            <a:pPr algn="just"/>
            <a:r>
              <a:rPr lang="en-GB" sz="1867" dirty="0"/>
              <a:t>Lessons learned from the IT String experience have been gathered and communicated.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6752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408DF-C55A-46A2-8E2E-22F848E20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400" y="2730216"/>
            <a:ext cx="8587200" cy="1634400"/>
          </a:xfrm>
        </p:spPr>
        <p:txBody>
          <a:bodyPr/>
          <a:lstStyle/>
          <a:p>
            <a:r>
              <a:rPr lang="en-US" sz="3200" dirty="0"/>
              <a:t>Thank you for your attention</a:t>
            </a:r>
            <a:endParaRPr lang="en-GB" sz="32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6F7B703-93FB-07EF-AFF9-EE9EDF992BAB}"/>
              </a:ext>
            </a:extLst>
          </p:cNvPr>
          <p:cNvSpPr txBox="1">
            <a:spLocks/>
          </p:cNvSpPr>
          <p:nvPr/>
        </p:nvSpPr>
        <p:spPr>
          <a:xfrm>
            <a:off x="1714000" y="3547416"/>
            <a:ext cx="8587200" cy="16344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endParaRPr lang="en-GB" sz="3200" dirty="0">
              <a:solidFill>
                <a:srgbClr val="005F8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3333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/>
              <a:t>I</a:t>
            </a:r>
            <a:r>
              <a:rPr lang="en-GB" sz="3200"/>
              <a:t>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949" y="1063118"/>
            <a:ext cx="3510803" cy="5178860"/>
          </a:xfrm>
        </p:spPr>
        <p:txBody>
          <a:bodyPr>
            <a:normAutofit/>
          </a:bodyPr>
          <a:lstStyle/>
          <a:p>
            <a:pPr algn="just"/>
            <a:r>
              <a:rPr lang="en-US" sz="1867" dirty="0"/>
              <a:t>Careful consideration of quality management </a:t>
            </a:r>
            <a:r>
              <a:rPr lang="en-GB" sz="1867" dirty="0"/>
              <a:t>driven by the diverse components, constraints and required stakeholders.</a:t>
            </a:r>
          </a:p>
          <a:p>
            <a:pPr algn="just"/>
            <a:endParaRPr lang="en-GB" sz="1867" dirty="0"/>
          </a:p>
          <a:p>
            <a:pPr algn="just"/>
            <a:r>
              <a:rPr lang="en-US" sz="1867" dirty="0"/>
              <a:t>Three phases of quality management have been considered, defined by PMI.</a:t>
            </a:r>
          </a:p>
          <a:p>
            <a:pPr algn="just"/>
            <a:endParaRPr lang="en-US" sz="1867" dirty="0"/>
          </a:p>
          <a:p>
            <a:pPr algn="just"/>
            <a:r>
              <a:rPr lang="en-US" sz="1867" dirty="0"/>
              <a:t>the IT String follows the quality standards and processes established for the HL-LHC project within the </a:t>
            </a:r>
            <a:r>
              <a:rPr lang="en-US" sz="1867" dirty="0">
                <a:hlinkClick r:id="rId3"/>
              </a:rPr>
              <a:t>quality plan</a:t>
            </a:r>
            <a:r>
              <a:rPr lang="en-US" sz="1867" dirty="0"/>
              <a:t>.</a:t>
            </a:r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2524031-40EF-4A4D-A856-430E2EE33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770844"/>
              </p:ext>
            </p:extLst>
          </p:nvPr>
        </p:nvGraphicFramePr>
        <p:xfrm>
          <a:off x="4426818" y="1043399"/>
          <a:ext cx="7592493" cy="4771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2650">
                  <a:extLst>
                    <a:ext uri="{9D8B030D-6E8A-4147-A177-3AD203B41FA5}">
                      <a16:colId xmlns:a16="http://schemas.microsoft.com/office/drawing/2014/main" val="1925665908"/>
                    </a:ext>
                  </a:extLst>
                </a:gridCol>
                <a:gridCol w="1901898">
                  <a:extLst>
                    <a:ext uri="{9D8B030D-6E8A-4147-A177-3AD203B41FA5}">
                      <a16:colId xmlns:a16="http://schemas.microsoft.com/office/drawing/2014/main" val="829915822"/>
                    </a:ext>
                  </a:extLst>
                </a:gridCol>
                <a:gridCol w="4067945">
                  <a:extLst>
                    <a:ext uri="{9D8B030D-6E8A-4147-A177-3AD203B41FA5}">
                      <a16:colId xmlns:a16="http://schemas.microsoft.com/office/drawing/2014/main" val="1065639265"/>
                    </a:ext>
                  </a:extLst>
                </a:gridCol>
              </a:tblGrid>
              <a:tr h="4128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Phase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Goal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Description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668977645"/>
                  </a:ext>
                </a:extLst>
              </a:tr>
              <a:tr h="12944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Quality design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Plan quality management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Understand the specific needs and requirements of the project. It involves the definition of processes, tools and performance metrics.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783382705"/>
                  </a:ext>
                </a:extLst>
              </a:tr>
              <a:tr h="17021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Quality assurance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Manage quality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Ensure that the project meets the defined quality standards and requirements. It involves regular reviews, and continuous improvement.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201037362"/>
                  </a:ext>
                </a:extLst>
              </a:tr>
              <a:tr h="1361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Quality control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Monitor, record and control quality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Validation of the system to ensure a qualified output. It involves testing and corrective actions.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138764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90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1E35CF-40D6-C1FA-EA19-281B1B29FF16}"/>
              </a:ext>
            </a:extLst>
          </p:cNvPr>
          <p:cNvSpPr/>
          <p:nvPr/>
        </p:nvSpPr>
        <p:spPr>
          <a:xfrm>
            <a:off x="1" y="5842809"/>
            <a:ext cx="1796036" cy="10151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753" y="0"/>
            <a:ext cx="10560000" cy="720000"/>
          </a:xfrm>
        </p:spPr>
        <p:txBody>
          <a:bodyPr/>
          <a:lstStyle/>
          <a:p>
            <a:r>
              <a:rPr lang="en-US" sz="3200" dirty="0"/>
              <a:t>Quality design: Requirements &amp; Expectations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069" y="758760"/>
            <a:ext cx="3528393" cy="50965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800"/>
              </a:spcBef>
              <a:spcAft>
                <a:spcPts val="400"/>
              </a:spcAft>
              <a:buNone/>
            </a:pPr>
            <a:r>
              <a:rPr lang="en-US" sz="2400" b="1" i="1" dirty="0">
                <a:latin typeface="Times New Roman" panose="02020603050405020304" pitchFamily="18" charset="0"/>
              </a:rPr>
              <a:t>Project organization chart</a:t>
            </a:r>
            <a:endParaRPr lang="en-GB" sz="2400" b="1" i="1" dirty="0">
              <a:latin typeface="Times New Roman" panose="02020603050405020304" pitchFamily="18" charset="0"/>
            </a:endParaRPr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icture 6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39E2FE2A-4D6B-F36A-94F3-1D82AE0C0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4056" y="1255960"/>
            <a:ext cx="5673321" cy="546039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3607FCAF-ACC2-E5A3-BA51-4170AD31AE6B}"/>
              </a:ext>
            </a:extLst>
          </p:cNvPr>
          <p:cNvGrpSpPr/>
          <p:nvPr/>
        </p:nvGrpSpPr>
        <p:grpSpPr>
          <a:xfrm>
            <a:off x="7405107" y="744992"/>
            <a:ext cx="4305647" cy="2686245"/>
            <a:chOff x="5889514" y="375304"/>
            <a:chExt cx="3229235" cy="2014684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A6CBB676-EF91-2000-3683-592A2BD97622}"/>
                </a:ext>
              </a:extLst>
            </p:cNvPr>
            <p:cNvSpPr txBox="1">
              <a:spLocks/>
            </p:cNvSpPr>
            <p:nvPr/>
          </p:nvSpPr>
          <p:spPr>
            <a:xfrm>
              <a:off x="6091354" y="375304"/>
              <a:ext cx="2646295" cy="382240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609585">
                <a:spcBef>
                  <a:spcPts val="800"/>
                </a:spcBef>
                <a:spcAft>
                  <a:spcPts val="400"/>
                </a:spcAft>
                <a:buClr>
                  <a:srgbClr val="FB963C"/>
                </a:buClr>
                <a:buNone/>
              </a:pPr>
              <a:r>
                <a:rPr lang="en-US" sz="2400" b="1" i="1" dirty="0">
                  <a:solidFill>
                    <a:srgbClr val="5A5A5A"/>
                  </a:solidFill>
                  <a:latin typeface="Times New Roman" panose="02020603050405020304" pitchFamily="18" charset="0"/>
                </a:rPr>
                <a:t>Scope baseline</a:t>
              </a:r>
              <a:endParaRPr lang="en-GB" sz="2400" b="1" i="1" dirty="0">
                <a:solidFill>
                  <a:srgbClr val="5A5A5A"/>
                </a:solidFill>
                <a:latin typeface="Times New Roman" panose="02020603050405020304" pitchFamily="18" charset="0"/>
              </a:endParaRPr>
            </a:p>
            <a:p>
              <a:pPr marL="457189" indent="-457189" algn="just" defTabSz="609585">
                <a:buClr>
                  <a:srgbClr val="FB963C"/>
                </a:buClr>
              </a:pPr>
              <a:endParaRPr lang="en-US" sz="1867" dirty="0">
                <a:solidFill>
                  <a:srgbClr val="5A5A5A"/>
                </a:solidFill>
                <a:latin typeface="Arial"/>
              </a:endParaRPr>
            </a:p>
          </p:txBody>
        </p:sp>
        <p:graphicFrame>
          <p:nvGraphicFramePr>
            <p:cNvPr id="9" name="Diagram 8">
              <a:extLst>
                <a:ext uri="{FF2B5EF4-FFF2-40B4-BE49-F238E27FC236}">
                  <a16:creationId xmlns:a16="http://schemas.microsoft.com/office/drawing/2014/main" id="{0B6F2AC8-DEC9-08EF-4BB6-E28E7286A25B}"/>
                </a:ext>
              </a:extLst>
            </p:cNvPr>
            <p:cNvGraphicFramePr/>
            <p:nvPr/>
          </p:nvGraphicFramePr>
          <p:xfrm>
            <a:off x="7024397" y="758530"/>
            <a:ext cx="2094352" cy="16221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F8E0F9D-EC00-C246-1177-C16183F5C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89514" y="767870"/>
              <a:ext cx="1099508" cy="16221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7F2593-420A-89E4-73DA-666B89829D80}"/>
              </a:ext>
            </a:extLst>
          </p:cNvPr>
          <p:cNvGrpSpPr/>
          <p:nvPr/>
        </p:nvGrpSpPr>
        <p:grpSpPr>
          <a:xfrm>
            <a:off x="6386325" y="3587883"/>
            <a:ext cx="3528393" cy="2757541"/>
            <a:chOff x="4510629" y="2633048"/>
            <a:chExt cx="2646295" cy="2068156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2132DCB4-470B-4F71-9FEF-48EC4D7E367E}"/>
                </a:ext>
              </a:extLst>
            </p:cNvPr>
            <p:cNvSpPr txBox="1">
              <a:spLocks/>
            </p:cNvSpPr>
            <p:nvPr/>
          </p:nvSpPr>
          <p:spPr>
            <a:xfrm>
              <a:off x="4510629" y="2633048"/>
              <a:ext cx="2646295" cy="382240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609585">
                <a:spcBef>
                  <a:spcPts val="800"/>
                </a:spcBef>
                <a:spcAft>
                  <a:spcPts val="400"/>
                </a:spcAft>
                <a:buClr>
                  <a:srgbClr val="FB963C"/>
                </a:buClr>
                <a:buNone/>
              </a:pPr>
              <a:r>
                <a:rPr lang="en-GB" sz="2400" b="1" i="1" dirty="0">
                  <a:solidFill>
                    <a:srgbClr val="5A5A5A"/>
                  </a:solidFill>
                  <a:latin typeface="Times New Roman" panose="02020603050405020304" pitchFamily="18" charset="0"/>
                </a:rPr>
                <a:t>Safety analysis</a:t>
              </a:r>
            </a:p>
            <a:p>
              <a:pPr marL="457189" indent="-457189" algn="ctr" defTabSz="609585">
                <a:buClr>
                  <a:srgbClr val="FB963C"/>
                </a:buClr>
              </a:pPr>
              <a:endParaRPr lang="en-US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00D7C3B-BF1B-0079-C6D8-89C964DA0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87099" y="3002311"/>
              <a:ext cx="1204830" cy="16988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9388936-E6B4-82AC-E9AE-8195DECEAC09}"/>
              </a:ext>
            </a:extLst>
          </p:cNvPr>
          <p:cNvGrpSpPr/>
          <p:nvPr/>
        </p:nvGrpSpPr>
        <p:grpSpPr>
          <a:xfrm>
            <a:off x="8871118" y="3587883"/>
            <a:ext cx="3528393" cy="2754700"/>
            <a:chOff x="2087777" y="1274893"/>
            <a:chExt cx="2646295" cy="206602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8D0BF13-7FEE-BD88-7D20-83ED9436C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35102" y="1644156"/>
              <a:ext cx="1121810" cy="16967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69C13889-FC6A-5695-D680-EC2D7B99BEFB}"/>
                </a:ext>
              </a:extLst>
            </p:cNvPr>
            <p:cNvSpPr txBox="1">
              <a:spLocks/>
            </p:cNvSpPr>
            <p:nvPr/>
          </p:nvSpPr>
          <p:spPr>
            <a:xfrm>
              <a:off x="2087777" y="1274893"/>
              <a:ext cx="2646295" cy="382240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609585">
                <a:spcBef>
                  <a:spcPts val="800"/>
                </a:spcBef>
                <a:spcAft>
                  <a:spcPts val="400"/>
                </a:spcAft>
                <a:buClr>
                  <a:srgbClr val="FB963C"/>
                </a:buClr>
                <a:buNone/>
              </a:pPr>
              <a:r>
                <a:rPr lang="en-GB" sz="2400" b="1" i="1">
                  <a:solidFill>
                    <a:srgbClr val="5A5A5A"/>
                  </a:solidFill>
                  <a:latin typeface="Times New Roman" panose="02020603050405020304" pitchFamily="18" charset="0"/>
                </a:rPr>
                <a:t>Test plan</a:t>
              </a:r>
            </a:p>
            <a:p>
              <a:pPr marL="457189" indent="-457189" algn="ctr" defTabSz="609585">
                <a:buClr>
                  <a:srgbClr val="FB963C"/>
                </a:buClr>
              </a:pPr>
              <a:endParaRPr lang="en-US" sz="1867">
                <a:solidFill>
                  <a:srgbClr val="5A5A5A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141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design: Tools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72E77C1-7D5D-431E-7AB2-74BA2C2E62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415"/>
          <a:stretch/>
        </p:blipFill>
        <p:spPr>
          <a:xfrm>
            <a:off x="719620" y="1234659"/>
            <a:ext cx="5712797" cy="32176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EADA54B-1303-2ED9-AA11-8D3067B35C5D}"/>
              </a:ext>
            </a:extLst>
          </p:cNvPr>
          <p:cNvSpPr txBox="1">
            <a:spLocks/>
          </p:cNvSpPr>
          <p:nvPr/>
        </p:nvSpPr>
        <p:spPr>
          <a:xfrm>
            <a:off x="1903491" y="736155"/>
            <a:ext cx="3528393" cy="509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585">
              <a:spcBef>
                <a:spcPts val="800"/>
              </a:spcBef>
              <a:spcAft>
                <a:spcPts val="400"/>
              </a:spcAft>
              <a:buClr>
                <a:srgbClr val="FB963C"/>
              </a:buClr>
              <a:buNone/>
            </a:pPr>
            <a:r>
              <a:rPr lang="en-GB" sz="2400" b="1" i="1" dirty="0">
                <a:solidFill>
                  <a:srgbClr val="5A5A5A"/>
                </a:solidFill>
                <a:latin typeface="Times New Roman" panose="02020603050405020304" pitchFamily="18" charset="0"/>
              </a:rPr>
              <a:t>Project planning</a:t>
            </a:r>
          </a:p>
          <a:p>
            <a:pPr marL="457189" indent="-457189" algn="ctr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30" name="Picture 29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8E2A89E-E44C-FB7C-307B-DC59EC9C20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54871" y="1235016"/>
            <a:ext cx="4139827" cy="24544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7265D60E-0718-3D25-758E-8E969D6FFAB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54871" y="4269315"/>
            <a:ext cx="4139828" cy="2454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1CA515B-D8DC-D190-9E7F-326B920998A8}"/>
              </a:ext>
            </a:extLst>
          </p:cNvPr>
          <p:cNvSpPr txBox="1">
            <a:spLocks/>
          </p:cNvSpPr>
          <p:nvPr/>
        </p:nvSpPr>
        <p:spPr>
          <a:xfrm>
            <a:off x="7682625" y="728212"/>
            <a:ext cx="3528393" cy="509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585">
              <a:spcBef>
                <a:spcPts val="800"/>
              </a:spcBef>
              <a:spcAft>
                <a:spcPts val="400"/>
              </a:spcAft>
              <a:buClr>
                <a:srgbClr val="FB963C"/>
              </a:buClr>
              <a:buNone/>
            </a:pPr>
            <a:r>
              <a:rPr lang="en-GB" sz="2400" b="1" i="1">
                <a:solidFill>
                  <a:srgbClr val="5A5A5A"/>
                </a:solidFill>
                <a:latin typeface="Times New Roman" panose="02020603050405020304" pitchFamily="18" charset="0"/>
              </a:rPr>
              <a:t>Cost tracking</a:t>
            </a:r>
          </a:p>
          <a:p>
            <a:pPr marL="457189" indent="-457189" algn="ctr" defTabSz="609585">
              <a:buClr>
                <a:srgbClr val="FB963C"/>
              </a:buClr>
            </a:pPr>
            <a:endParaRPr lang="en-US" sz="1867">
              <a:solidFill>
                <a:srgbClr val="5A5A5A"/>
              </a:solidFill>
              <a:latin typeface="Arial"/>
            </a:endParaRP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8BB7392-42D2-A417-854B-8BE007FFD4E5}"/>
              </a:ext>
            </a:extLst>
          </p:cNvPr>
          <p:cNvSpPr txBox="1">
            <a:spLocks/>
          </p:cNvSpPr>
          <p:nvPr/>
        </p:nvSpPr>
        <p:spPr>
          <a:xfrm>
            <a:off x="7560588" y="3799514"/>
            <a:ext cx="3528393" cy="509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585">
              <a:spcBef>
                <a:spcPts val="800"/>
              </a:spcBef>
              <a:spcAft>
                <a:spcPts val="400"/>
              </a:spcAft>
              <a:buClr>
                <a:srgbClr val="FB963C"/>
              </a:buClr>
              <a:buNone/>
            </a:pPr>
            <a:r>
              <a:rPr lang="en-GB" sz="2400" b="1" i="1">
                <a:solidFill>
                  <a:srgbClr val="5A5A5A"/>
                </a:solidFill>
                <a:latin typeface="Times New Roman" panose="02020603050405020304" pitchFamily="18" charset="0"/>
              </a:rPr>
              <a:t>Integration model</a:t>
            </a:r>
          </a:p>
          <a:p>
            <a:pPr marL="457189" indent="-457189" algn="ctr" defTabSz="609585">
              <a:buClr>
                <a:srgbClr val="FB963C"/>
              </a:buClr>
            </a:pPr>
            <a:endParaRPr lang="en-US" sz="1867">
              <a:solidFill>
                <a:srgbClr val="5A5A5A"/>
              </a:solidFill>
              <a:latin typeface="Arial"/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C87DCCD0-12E5-EC7F-EC01-F8FF041CD9E6}"/>
              </a:ext>
            </a:extLst>
          </p:cNvPr>
          <p:cNvSpPr txBox="1">
            <a:spLocks/>
          </p:cNvSpPr>
          <p:nvPr/>
        </p:nvSpPr>
        <p:spPr>
          <a:xfrm>
            <a:off x="2016704" y="4581782"/>
            <a:ext cx="3528393" cy="509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585">
              <a:spcBef>
                <a:spcPts val="800"/>
              </a:spcBef>
              <a:spcAft>
                <a:spcPts val="400"/>
              </a:spcAft>
              <a:buClr>
                <a:srgbClr val="FB963C"/>
              </a:buClr>
              <a:buNone/>
            </a:pPr>
            <a:r>
              <a:rPr lang="en-GB" sz="2400" b="1" i="1" dirty="0">
                <a:solidFill>
                  <a:srgbClr val="5A5A5A"/>
                </a:solidFill>
                <a:latin typeface="Times New Roman" panose="02020603050405020304" pitchFamily="18" charset="0"/>
              </a:rPr>
              <a:t>Other tools</a:t>
            </a:r>
          </a:p>
          <a:p>
            <a:pPr marL="457189" indent="-457189" algn="ctr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BEB0941-4E09-DC5D-5677-B3EE7BBFA97B}"/>
              </a:ext>
            </a:extLst>
          </p:cNvPr>
          <p:cNvGrpSpPr/>
          <p:nvPr/>
        </p:nvGrpSpPr>
        <p:grpSpPr>
          <a:xfrm>
            <a:off x="1601250" y="4899484"/>
            <a:ext cx="4359299" cy="1158615"/>
            <a:chOff x="1736701" y="5209753"/>
            <a:chExt cx="4359299" cy="1158615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482C3BD-0332-DEE4-4F07-640168662C9E}"/>
                </a:ext>
              </a:extLst>
            </p:cNvPr>
            <p:cNvGrpSpPr/>
            <p:nvPr/>
          </p:nvGrpSpPr>
          <p:grpSpPr>
            <a:xfrm>
              <a:off x="1736701" y="5240310"/>
              <a:ext cx="3064447" cy="1108615"/>
              <a:chOff x="1648303" y="3784787"/>
              <a:chExt cx="2298335" cy="831461"/>
            </a:xfrm>
          </p:grpSpPr>
          <p:pic>
            <p:nvPicPr>
              <p:cNvPr id="40" name="Picture 39" descr="A black background with red and blue text&#10;&#10;Description automatically generated">
                <a:extLst>
                  <a:ext uri="{FF2B5EF4-FFF2-40B4-BE49-F238E27FC236}">
                    <a16:creationId xmlns:a16="http://schemas.microsoft.com/office/drawing/2014/main" id="{5F9BCB7B-77CD-E7E1-C948-AB97C1CFE9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67365"/>
              <a:stretch/>
            </p:blipFill>
            <p:spPr>
              <a:xfrm>
                <a:off x="1648303" y="3799960"/>
                <a:ext cx="541441" cy="816288"/>
              </a:xfrm>
              <a:prstGeom prst="rect">
                <a:avLst/>
              </a:prstGeom>
            </p:spPr>
          </p:pic>
          <p:pic>
            <p:nvPicPr>
              <p:cNvPr id="41" name="Picture 40" descr="A white logo with a blue background&#10;&#10;Description automatically generated">
                <a:extLst>
                  <a:ext uri="{FF2B5EF4-FFF2-40B4-BE49-F238E27FC236}">
                    <a16:creationId xmlns:a16="http://schemas.microsoft.com/office/drawing/2014/main" id="{3F6C0841-814D-E1B1-E519-D9C874CDB9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5041" y="3839332"/>
                <a:ext cx="731597" cy="731597"/>
              </a:xfrm>
              <a:prstGeom prst="rect">
                <a:avLst/>
              </a:prstGeom>
            </p:spPr>
          </p:pic>
          <p:pic>
            <p:nvPicPr>
              <p:cNvPr id="42" name="Picture 41" descr="A logo with circles and a letter s&#10;&#10;Description automatically generated">
                <a:extLst>
                  <a:ext uri="{FF2B5EF4-FFF2-40B4-BE49-F238E27FC236}">
                    <a16:creationId xmlns:a16="http://schemas.microsoft.com/office/drawing/2014/main" id="{2E948187-C6B4-135A-0A32-16AE4878BB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76803" y="3784787"/>
                <a:ext cx="1451179" cy="816288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995B9A3-C4E2-FD5F-2EA6-D2EFC0CF33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9256" y="5209753"/>
              <a:ext cx="1116744" cy="11586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7965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Process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173745"/>
            <a:ext cx="5754084" cy="720001"/>
          </a:xfrm>
        </p:spPr>
        <p:txBody>
          <a:bodyPr>
            <a:normAutofit/>
          </a:bodyPr>
          <a:lstStyle/>
          <a:p>
            <a:pPr algn="just"/>
            <a:r>
              <a:rPr lang="en-US" sz="1867" dirty="0"/>
              <a:t>The tools developed during the quality design phase have been continually updated. </a:t>
            </a:r>
          </a:p>
          <a:p>
            <a:pPr algn="just"/>
            <a:endParaRPr lang="en-US" sz="1867" dirty="0"/>
          </a:p>
          <a:p>
            <a:pPr algn="just"/>
            <a:endParaRPr lang="en-US" sz="1867" dirty="0"/>
          </a:p>
          <a:p>
            <a:pPr algn="just"/>
            <a:endParaRPr lang="en-US" sz="1867" dirty="0"/>
          </a:p>
          <a:p>
            <a:pPr algn="just"/>
            <a:endParaRPr lang="en-US" sz="1867" dirty="0"/>
          </a:p>
          <a:p>
            <a:pPr algn="just"/>
            <a:endParaRPr lang="en-US" sz="1867" dirty="0"/>
          </a:p>
          <a:p>
            <a:pPr algn="just"/>
            <a:endParaRPr lang="en-GB" sz="1867" dirty="0"/>
          </a:p>
          <a:p>
            <a:pPr marL="0" indent="0" algn="just">
              <a:buNone/>
            </a:pPr>
            <a:endParaRPr lang="en-US" sz="1867" dirty="0"/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0E2B921-6C0F-FDF7-EBD5-7F8E231868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2151569"/>
              </p:ext>
            </p:extLst>
          </p:nvPr>
        </p:nvGraphicFramePr>
        <p:xfrm>
          <a:off x="6976699" y="772403"/>
          <a:ext cx="4434217" cy="6043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4A2E93A-93D1-8118-74EB-68CD6DC3FD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1549032"/>
              </p:ext>
            </p:extLst>
          </p:nvPr>
        </p:nvGraphicFramePr>
        <p:xfrm>
          <a:off x="251929" y="1620778"/>
          <a:ext cx="6053017" cy="2507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61FDB6-4C6E-CAFA-FE57-8355B4B52501}"/>
              </a:ext>
            </a:extLst>
          </p:cNvPr>
          <p:cNvSpPr txBox="1">
            <a:spLocks/>
          </p:cNvSpPr>
          <p:nvPr/>
        </p:nvSpPr>
        <p:spPr>
          <a:xfrm>
            <a:off x="561521" y="4361808"/>
            <a:ext cx="5743424" cy="132244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just" defTabSz="609585">
              <a:buClr>
                <a:srgbClr val="FB963C"/>
              </a:buClr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The IT String coordination team has organized/participated in multiple meetings to present project updates, discuss next steps, address non-conformities, provide lessons learned…</a:t>
            </a:r>
          </a:p>
          <a:p>
            <a:pPr marL="457189" indent="-457189" algn="just" defTabSz="609585">
              <a:buClr>
                <a:srgbClr val="FB963C"/>
              </a:buClr>
            </a:pPr>
            <a:endParaRPr lang="en-GB" sz="1867" dirty="0">
              <a:solidFill>
                <a:srgbClr val="5A5A5A"/>
              </a:solidFill>
              <a:latin typeface="Arial"/>
            </a:endParaRPr>
          </a:p>
          <a:p>
            <a:pPr marL="0" indent="0" algn="just" defTabSz="609585">
              <a:buClr>
                <a:srgbClr val="FB963C"/>
              </a:buClr>
              <a:buNone/>
            </a:pPr>
            <a:endParaRPr lang="en-US" sz="1867" dirty="0">
              <a:solidFill>
                <a:srgbClr val="5A5A5A"/>
              </a:solidFill>
              <a:latin typeface="Arial"/>
            </a:endParaRPr>
          </a:p>
          <a:p>
            <a:pPr marL="457189" indent="-457189" algn="just" defTabSz="609585">
              <a:buClr>
                <a:srgbClr val="FB963C"/>
              </a:buClr>
            </a:pPr>
            <a:endParaRPr lang="en-US" sz="1867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E2B05A5-627B-27A3-CCDF-311163F9C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275" y="1750511"/>
            <a:ext cx="2247749" cy="224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005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Examples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028735"/>
            <a:ext cx="10843837" cy="638172"/>
          </a:xfrm>
        </p:spPr>
        <p:txBody>
          <a:bodyPr>
            <a:normAutofit/>
          </a:bodyPr>
          <a:lstStyle/>
          <a:p>
            <a:pPr algn="just"/>
            <a:r>
              <a:rPr lang="en-GB" sz="1867" dirty="0"/>
              <a:t>To enhance project execution, various changes, measures, and tools have been implemented, reflecting engagement to continuous improvement:</a:t>
            </a:r>
            <a:endParaRPr lang="en-US" sz="1867" dirty="0"/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F947AB-39C4-4D59-7E36-238E70BF2FA8}"/>
              </a:ext>
            </a:extLst>
          </p:cNvPr>
          <p:cNvGrpSpPr/>
          <p:nvPr/>
        </p:nvGrpSpPr>
        <p:grpSpPr>
          <a:xfrm>
            <a:off x="4212943" y="1843575"/>
            <a:ext cx="3450363" cy="3533597"/>
            <a:chOff x="6286500" y="1404051"/>
            <a:chExt cx="2587772" cy="26501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0CEAB4-EED7-344C-D82F-A72BBE0B151E}"/>
                </a:ext>
              </a:extLst>
            </p:cNvPr>
            <p:cNvSpPr txBox="1"/>
            <p:nvPr/>
          </p:nvSpPr>
          <p:spPr>
            <a:xfrm>
              <a:off x="6537123" y="1404051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Coordination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C38AF1-9F7D-0BD1-1231-FAA950F07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t="941" r="17663" b="892"/>
            <a:stretch/>
          </p:blipFill>
          <p:spPr>
            <a:xfrm>
              <a:off x="6286500" y="1943379"/>
              <a:ext cx="2587772" cy="21108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93B379D-58D3-971E-FF14-8EA290072F66}"/>
              </a:ext>
            </a:extLst>
          </p:cNvPr>
          <p:cNvGrpSpPr/>
          <p:nvPr/>
        </p:nvGrpSpPr>
        <p:grpSpPr>
          <a:xfrm>
            <a:off x="-19381" y="1843575"/>
            <a:ext cx="3831693" cy="4512776"/>
            <a:chOff x="223205" y="1404050"/>
            <a:chExt cx="2873770" cy="33845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7EBD8A-546B-58CD-D638-1A9C13D9DEA1}"/>
                </a:ext>
              </a:extLst>
            </p:cNvPr>
            <p:cNvSpPr txBox="1"/>
            <p:nvPr/>
          </p:nvSpPr>
          <p:spPr>
            <a:xfrm>
              <a:off x="597976" y="1404050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Installation sequence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F525E74-58C2-5FA5-1D14-CEB43E64D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1471" y="1943378"/>
              <a:ext cx="2552062" cy="135927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4CD4EBF-A448-07B3-9435-4276C27EBD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908" r="8396"/>
            <a:stretch/>
          </p:blipFill>
          <p:spPr>
            <a:xfrm>
              <a:off x="509203" y="3429354"/>
              <a:ext cx="2587772" cy="135927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0" name="Arrow: Curved Right 29">
              <a:extLst>
                <a:ext uri="{FF2B5EF4-FFF2-40B4-BE49-F238E27FC236}">
                  <a16:creationId xmlns:a16="http://schemas.microsoft.com/office/drawing/2014/main" id="{C772CBBC-8DE9-A459-4E63-E04391A37C2A}"/>
                </a:ext>
              </a:extLst>
            </p:cNvPr>
            <p:cNvSpPr/>
            <p:nvPr/>
          </p:nvSpPr>
          <p:spPr>
            <a:xfrm rot="18861601">
              <a:off x="350108" y="3264691"/>
              <a:ext cx="576155" cy="829962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02DE1E1-8827-AE05-A83B-171FD99F3AFC}"/>
              </a:ext>
            </a:extLst>
          </p:cNvPr>
          <p:cNvGrpSpPr/>
          <p:nvPr/>
        </p:nvGrpSpPr>
        <p:grpSpPr>
          <a:xfrm>
            <a:off x="8063938" y="1843574"/>
            <a:ext cx="4043320" cy="3365801"/>
            <a:chOff x="6111510" y="1382681"/>
            <a:chExt cx="3032491" cy="252435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1730F7-4D2B-BFC3-1F32-51138FDC320C}"/>
                </a:ext>
              </a:extLst>
            </p:cNvPr>
            <p:cNvSpPr txBox="1"/>
            <p:nvPr/>
          </p:nvSpPr>
          <p:spPr>
            <a:xfrm>
              <a:off x="6498227" y="1382681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Access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3D975C-48A4-9B80-03D8-DD84F50CB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09" r="34836"/>
            <a:stretch/>
          </p:blipFill>
          <p:spPr>
            <a:xfrm>
              <a:off x="6111509" y="1922009"/>
              <a:ext cx="3032491" cy="1985022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939097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Examples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028735"/>
            <a:ext cx="10843837" cy="5388091"/>
          </a:xfrm>
        </p:spPr>
        <p:txBody>
          <a:bodyPr>
            <a:normAutofit/>
          </a:bodyPr>
          <a:lstStyle/>
          <a:p>
            <a:pPr algn="just"/>
            <a:r>
              <a:rPr lang="en-GB" sz="1867" dirty="0"/>
              <a:t>To enhance project execution, various changes, measures, and tools have been implemented, reflecting engagement to continuous improvement:</a:t>
            </a:r>
            <a:endParaRPr lang="en-US" sz="1867" dirty="0"/>
          </a:p>
          <a:p>
            <a:pPr algn="just"/>
            <a:endParaRPr lang="en-US" sz="1867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0E3E3DC-8402-7165-F519-BCEABA5061CB}"/>
              </a:ext>
            </a:extLst>
          </p:cNvPr>
          <p:cNvGrpSpPr/>
          <p:nvPr/>
        </p:nvGrpSpPr>
        <p:grpSpPr>
          <a:xfrm>
            <a:off x="4997543" y="1822613"/>
            <a:ext cx="3064152" cy="4844284"/>
            <a:chOff x="578444" y="1404050"/>
            <a:chExt cx="2298114" cy="363321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7EBD8A-546B-58CD-D638-1A9C13D9DEA1}"/>
                </a:ext>
              </a:extLst>
            </p:cNvPr>
            <p:cNvSpPr txBox="1"/>
            <p:nvPr/>
          </p:nvSpPr>
          <p:spPr>
            <a:xfrm>
              <a:off x="597975" y="1404050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Cost monitoring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3CC2DF4-0DDA-BDAD-B42B-94323CDB0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9618"/>
            <a:stretch/>
          </p:blipFill>
          <p:spPr>
            <a:xfrm>
              <a:off x="578444" y="3592388"/>
              <a:ext cx="2298114" cy="1444875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7" name="Cross 6">
              <a:extLst>
                <a:ext uri="{FF2B5EF4-FFF2-40B4-BE49-F238E27FC236}">
                  <a16:creationId xmlns:a16="http://schemas.microsoft.com/office/drawing/2014/main" id="{FD41A758-5F8B-95CC-2FF0-242F15AA2877}"/>
                </a:ext>
              </a:extLst>
            </p:cNvPr>
            <p:cNvSpPr/>
            <p:nvPr/>
          </p:nvSpPr>
          <p:spPr>
            <a:xfrm>
              <a:off x="1552555" y="3131627"/>
              <a:ext cx="310832" cy="307778"/>
            </a:xfrm>
            <a:prstGeom prst="plus">
              <a:avLst>
                <a:gd name="adj" fmla="val 37165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A8D74FF-25A5-134B-50A1-AFE06B9A2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8444" y="1845010"/>
              <a:ext cx="2298114" cy="1119453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29A16CB-E235-6224-2B1D-14293A08AF85}"/>
              </a:ext>
            </a:extLst>
          </p:cNvPr>
          <p:cNvGrpSpPr/>
          <p:nvPr/>
        </p:nvGrpSpPr>
        <p:grpSpPr>
          <a:xfrm>
            <a:off x="905456" y="1872067"/>
            <a:ext cx="3423584" cy="4840491"/>
            <a:chOff x="3468660" y="1404051"/>
            <a:chExt cx="2567688" cy="3630368"/>
          </a:xfrm>
        </p:grpSpPr>
        <p:pic>
          <p:nvPicPr>
            <p:cNvPr id="23" name="Picture 22" descr="A diagram of a diagram&#10;&#10;Description automatically generated with medium confidence">
              <a:extLst>
                <a:ext uri="{FF2B5EF4-FFF2-40B4-BE49-F238E27FC236}">
                  <a16:creationId xmlns:a16="http://schemas.microsoft.com/office/drawing/2014/main" id="{B228350F-B82B-8412-D47C-DB751A1F8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9067" y="1943379"/>
              <a:ext cx="1821949" cy="165777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4E9133-7E14-F289-358B-BC0F15E51950}"/>
                </a:ext>
              </a:extLst>
            </p:cNvPr>
            <p:cNvSpPr txBox="1"/>
            <p:nvPr/>
          </p:nvSpPr>
          <p:spPr>
            <a:xfrm>
              <a:off x="3468660" y="1404051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Roles and responsibilities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20" name="Picture 19" descr="A diagram of a diagram&#10;&#10;Description automatically generated with medium confidence">
              <a:extLst>
                <a:ext uri="{FF2B5EF4-FFF2-40B4-BE49-F238E27FC236}">
                  <a16:creationId xmlns:a16="http://schemas.microsoft.com/office/drawing/2014/main" id="{16B2B7D2-79BE-94C6-941A-056D4181AD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13321" y="3183567"/>
              <a:ext cx="1923027" cy="18508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5" name="Arrow: Curved Right 24">
              <a:extLst>
                <a:ext uri="{FF2B5EF4-FFF2-40B4-BE49-F238E27FC236}">
                  <a16:creationId xmlns:a16="http://schemas.microsoft.com/office/drawing/2014/main" id="{6E7C7D49-D039-3F2F-A134-824A75D9099C}"/>
                </a:ext>
              </a:extLst>
            </p:cNvPr>
            <p:cNvSpPr/>
            <p:nvPr/>
          </p:nvSpPr>
          <p:spPr>
            <a:xfrm rot="18861601">
              <a:off x="3623733" y="3484210"/>
              <a:ext cx="576155" cy="829962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EEFDDF-A6ED-9756-F3EB-7BA6D58EB07D}"/>
              </a:ext>
            </a:extLst>
          </p:cNvPr>
          <p:cNvGrpSpPr/>
          <p:nvPr/>
        </p:nvGrpSpPr>
        <p:grpSpPr>
          <a:xfrm>
            <a:off x="8716165" y="1872068"/>
            <a:ext cx="3012071" cy="4757867"/>
            <a:chOff x="6537123" y="1404051"/>
            <a:chExt cx="2259053" cy="356840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0CEAB4-EED7-344C-D82F-A72BBE0B151E}"/>
                </a:ext>
              </a:extLst>
            </p:cNvPr>
            <p:cNvSpPr txBox="1"/>
            <p:nvPr/>
          </p:nvSpPr>
          <p:spPr>
            <a:xfrm>
              <a:off x="6537123" y="1404051"/>
              <a:ext cx="2259053" cy="3078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21920" tIns="60960" rIns="121920" bIns="60960" anchor="t">
              <a:spAutoFit/>
            </a:bodyPr>
            <a:lstStyle/>
            <a:p>
              <a:pPr algn="ctr" defTabSz="609585"/>
              <a:r>
                <a:rPr lang="en-US" sz="1867" dirty="0">
                  <a:solidFill>
                    <a:srgbClr val="5A5A5A"/>
                  </a:solidFill>
                  <a:latin typeface="Arial"/>
                </a:rPr>
                <a:t>Operational drawings</a:t>
              </a:r>
              <a:endParaRPr lang="en-GB" sz="1867" dirty="0">
                <a:solidFill>
                  <a:srgbClr val="5A5A5A"/>
                </a:solidFill>
                <a:latin typeface="Arial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6A36BCF-B0EA-E23A-969C-9DF4DD4D41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34941"/>
            <a:stretch/>
          </p:blipFill>
          <p:spPr>
            <a:xfrm>
              <a:off x="6748931" y="1845011"/>
              <a:ext cx="1906524" cy="14317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7213261-331B-9DDA-AB57-03F34AA3DB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893" t="8314"/>
            <a:stretch/>
          </p:blipFill>
          <p:spPr>
            <a:xfrm>
              <a:off x="6748931" y="3439405"/>
              <a:ext cx="1898677" cy="1533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B99DB-515C-6E0A-D1F9-072EA10E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499783"/>
            <a:ext cx="8836000" cy="360000"/>
          </a:xfrm>
        </p:spPr>
        <p:txBody>
          <a:bodyPr/>
          <a:lstStyle/>
          <a:p>
            <a:r>
              <a:rPr lang="en-GB" noProof="0"/>
              <a:t>14th HL-LHC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533684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C634-DBEB-445F-B6BB-FE150C66D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16" y="0"/>
            <a:ext cx="10560000" cy="720000"/>
          </a:xfrm>
        </p:spPr>
        <p:txBody>
          <a:bodyPr/>
          <a:lstStyle/>
          <a:p>
            <a:r>
              <a:rPr lang="en-US" sz="3200" dirty="0"/>
              <a:t>Quality Assurance: Examples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2DCB4-470B-4F71-9FEF-48EC4D7E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028735"/>
            <a:ext cx="10843837" cy="5388091"/>
          </a:xfrm>
        </p:spPr>
        <p:txBody>
          <a:bodyPr>
            <a:normAutofit/>
          </a:bodyPr>
          <a:lstStyle/>
          <a:p>
            <a:pPr algn="just"/>
            <a:r>
              <a:rPr lang="en-GB" sz="1867" dirty="0"/>
              <a:t>To enhance project execution, various changes, measures, and tools have been implemented, reflecting engagement to continuous improvement:</a:t>
            </a:r>
            <a:endParaRPr lang="en-US" sz="1867" dirty="0"/>
          </a:p>
          <a:p>
            <a:pPr algn="just"/>
            <a:endParaRPr lang="en-US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133D-7D44-4F64-BEC9-97BD6141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99" y="6356351"/>
            <a:ext cx="8836000" cy="360000"/>
          </a:xfrm>
        </p:spPr>
        <p:txBody>
          <a:bodyPr/>
          <a:lstStyle/>
          <a:p>
            <a:pPr defTabSz="609585"/>
            <a:r>
              <a:rPr lang="en-GB">
                <a:solidFill>
                  <a:srgbClr val="64BCD9"/>
                </a:solidFill>
                <a:latin typeface="Arial"/>
              </a:rPr>
              <a:t>14th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62A8-38F1-4935-BE27-A20C9929C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7EBD8A-546B-58CD-D638-1A9C13D9DEA1}"/>
              </a:ext>
            </a:extLst>
          </p:cNvPr>
          <p:cNvSpPr txBox="1"/>
          <p:nvPr/>
        </p:nvSpPr>
        <p:spPr>
          <a:xfrm>
            <a:off x="4790818" y="1975651"/>
            <a:ext cx="3012071" cy="4104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anchor="t">
            <a:spAutoFit/>
          </a:bodyPr>
          <a:lstStyle/>
          <a:p>
            <a:pPr algn="ctr" defTabSz="609585"/>
            <a:r>
              <a:rPr lang="en-US" sz="1867" dirty="0">
                <a:solidFill>
                  <a:srgbClr val="5A5A5A"/>
                </a:solidFill>
                <a:latin typeface="Arial"/>
              </a:rPr>
              <a:t>Communication strategy</a:t>
            </a:r>
            <a:endParaRPr lang="en-GB" sz="1867" dirty="0">
              <a:solidFill>
                <a:srgbClr val="5A5A5A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18D3EC-845D-25F1-BE32-A9140B480EFB}"/>
              </a:ext>
            </a:extLst>
          </p:cNvPr>
          <p:cNvGrpSpPr/>
          <p:nvPr/>
        </p:nvGrpSpPr>
        <p:grpSpPr>
          <a:xfrm>
            <a:off x="32158" y="1975651"/>
            <a:ext cx="3880157" cy="4301717"/>
            <a:chOff x="3156100" y="1855851"/>
            <a:chExt cx="2910118" cy="3226288"/>
          </a:xfrm>
          <a:effectLst/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3EADE39D-9CE8-4697-6D3F-5F27869F17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272647" y="1855851"/>
              <a:ext cx="1646192" cy="1351960"/>
            </a:xfrm>
            <a:prstGeom prst="ellipse">
              <a:avLst/>
            </a:prstGeom>
            <a:ln w="9525" cap="rnd">
              <a:solidFill>
                <a:schemeClr val="tx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290C1E69-7614-7630-DB4D-B5772B634E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399950" y="2380310"/>
              <a:ext cx="1666268" cy="1391642"/>
            </a:xfrm>
            <a:prstGeom prst="ellipse">
              <a:avLst/>
            </a:prstGeom>
            <a:ln w="9525" cap="rnd">
              <a:solidFill>
                <a:schemeClr val="tx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F3CC27C2-9A2C-CBF8-BC6D-EFC98160D8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156100" y="3053413"/>
              <a:ext cx="1728192" cy="1453894"/>
            </a:xfrm>
            <a:prstGeom prst="ellipse">
              <a:avLst/>
            </a:prstGeom>
            <a:ln w="9525" cap="rnd">
              <a:solidFill>
                <a:schemeClr val="tx1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A71F314-663A-15C3-B26D-ADC8F98E821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303479" y="3651870"/>
              <a:ext cx="1747445" cy="1430269"/>
            </a:xfrm>
            <a:prstGeom prst="ellipse">
              <a:avLst/>
            </a:prstGeom>
            <a:ln w="9525" cap="rnd">
              <a:solidFill>
                <a:schemeClr val="tx1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2906B24-E561-AF1D-20EC-C8D82C2D0F2F}"/>
              </a:ext>
            </a:extLst>
          </p:cNvPr>
          <p:cNvGrpSpPr/>
          <p:nvPr/>
        </p:nvGrpSpPr>
        <p:grpSpPr>
          <a:xfrm>
            <a:off x="4136304" y="2556720"/>
            <a:ext cx="4207304" cy="3490896"/>
            <a:chOff x="23008424" y="23712908"/>
            <a:chExt cx="6586483" cy="578890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38236F5-F5FD-0EEE-B27F-B0C9B9256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008424" y="23712908"/>
              <a:ext cx="6586483" cy="57889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C22014D-C095-859A-0B41-6CB55C22E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117611" y="25624556"/>
              <a:ext cx="3922745" cy="266971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C1694D3-0606-C995-1F1A-7887FF2088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7415" y="1640818"/>
            <a:ext cx="3329695" cy="1739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 descr="A table with a large screen and a couple of round objects on it&#10;&#10;Description automatically generated">
            <a:extLst>
              <a:ext uri="{FF2B5EF4-FFF2-40B4-BE49-F238E27FC236}">
                <a16:creationId xmlns:a16="http://schemas.microsoft.com/office/drawing/2014/main" id="{49F9A232-54C0-49FC-DA1C-1F264845BF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24578" y="3655997"/>
            <a:ext cx="3188825" cy="23916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697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Microsoft Office PowerPoint</Application>
  <PresentationFormat>Widescreen</PresentationFormat>
  <Paragraphs>507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Aptos</vt:lpstr>
      <vt:lpstr>Arial</vt:lpstr>
      <vt:lpstr>Book Antiqua</vt:lpstr>
      <vt:lpstr>Calibri</vt:lpstr>
      <vt:lpstr>Helvetica Neue</vt:lpstr>
      <vt:lpstr>Symbol</vt:lpstr>
      <vt:lpstr>Times New Roman</vt:lpstr>
      <vt:lpstr>Wingdings</vt:lpstr>
      <vt:lpstr>Thème Office</vt:lpstr>
      <vt:lpstr>HL-LHC IT String Quality Assurance &amp; Control    </vt:lpstr>
      <vt:lpstr>Scope of the talk</vt:lpstr>
      <vt:lpstr>Introduction</vt:lpstr>
      <vt:lpstr>Quality design: Requirements &amp; Expectations</vt:lpstr>
      <vt:lpstr>Quality design: Tools</vt:lpstr>
      <vt:lpstr>Quality Assurance: Process </vt:lpstr>
      <vt:lpstr>Quality Assurance: Examples</vt:lpstr>
      <vt:lpstr>Quality Assurance: Examples</vt:lpstr>
      <vt:lpstr>Quality Assurance: Examples</vt:lpstr>
      <vt:lpstr>Quality Assurance: Examples</vt:lpstr>
      <vt:lpstr>Quality Assurance: HL-LHC</vt:lpstr>
      <vt:lpstr>Quality Control: Process</vt:lpstr>
      <vt:lpstr>Quality control: MTF</vt:lpstr>
      <vt:lpstr>Quality control: Steps</vt:lpstr>
      <vt:lpstr>Non-conformities: Process</vt:lpstr>
      <vt:lpstr>Non-conformities: Template</vt:lpstr>
      <vt:lpstr>Non-conformities: Table</vt:lpstr>
      <vt:lpstr>Non-conformities: Quality Meetings</vt:lpstr>
      <vt:lpstr>Non-conformities: Quality Meetings</vt:lpstr>
      <vt:lpstr>Lessons Learned</vt:lpstr>
      <vt:lpstr>Conclusions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2024-10-08T08:34:57Z</dcterms:created>
  <dcterms:modified xsi:type="dcterms:W3CDTF">2024-10-08T08:35:28Z</dcterms:modified>
</cp:coreProperties>
</file>