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9" r:id="rId4"/>
    <p:sldId id="258" r:id="rId5"/>
    <p:sldId id="1881" r:id="rId6"/>
    <p:sldId id="1863" r:id="rId7"/>
    <p:sldId id="284" r:id="rId8"/>
    <p:sldId id="260" r:id="rId9"/>
    <p:sldId id="261" r:id="rId10"/>
    <p:sldId id="262" r:id="rId11"/>
    <p:sldId id="263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1" r:id="rId20"/>
    <p:sldId id="283" r:id="rId21"/>
    <p:sldId id="273" r:id="rId22"/>
    <p:sldId id="274" r:id="rId23"/>
    <p:sldId id="276" r:id="rId24"/>
    <p:sldId id="277" r:id="rId25"/>
    <p:sldId id="278" r:id="rId26"/>
    <p:sldId id="282" r:id="rId27"/>
    <p:sldId id="279" r:id="rId28"/>
    <p:sldId id="281" r:id="rId29"/>
  </p:sldIdLst>
  <p:sldSz cx="18288000" cy="10287000"/>
  <p:notesSz cx="6858000" cy="9144000"/>
  <p:embeddedFontLst>
    <p:embeddedFont>
      <p:font typeface="Public Sans" panose="020B0604020202020204" charset="0"/>
      <p:regular r:id="rId31"/>
    </p:embeddedFont>
    <p:embeddedFont>
      <p:font typeface="Public Sans Bold" panose="020B0604020202020204" charset="0"/>
      <p:regular r:id="rId32"/>
    </p:embeddedFont>
    <p:embeddedFont>
      <p:font typeface="Public Sans Italics" panose="020B0604020202020204" charset="0"/>
      <p:regular r:id="rId3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8105" autoAdjust="0"/>
  </p:normalViewPr>
  <p:slideViewPr>
    <p:cSldViewPr>
      <p:cViewPr>
        <p:scale>
          <a:sx n="49" d="100"/>
          <a:sy n="49" d="100"/>
        </p:scale>
        <p:origin x="485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90FE80-88A1-440A-B451-2601E1CA6A32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D4D78E4-BF50-43C4-BED6-05FF92A43381}">
      <dgm:prSet phldrT="[Text]"/>
      <dgm:spPr/>
      <dgm:t>
        <a:bodyPr/>
        <a:lstStyle/>
        <a:p>
          <a:r>
            <a:rPr lang="en-US" dirty="0"/>
            <a:t>DQW Cavities</a:t>
          </a:r>
          <a:endParaRPr lang="en-GB" dirty="0"/>
        </a:p>
      </dgm:t>
    </dgm:pt>
    <dgm:pt modelId="{F1408C8F-054E-4932-AD71-E739DA0B4496}" type="parTrans" cxnId="{3F3155F1-56C8-4943-9B8F-21F45EBEBC8C}">
      <dgm:prSet/>
      <dgm:spPr/>
      <dgm:t>
        <a:bodyPr/>
        <a:lstStyle/>
        <a:p>
          <a:endParaRPr lang="en-GB"/>
        </a:p>
      </dgm:t>
    </dgm:pt>
    <dgm:pt modelId="{6C8E6873-4095-4B48-8463-4EB4EC02CCA6}" type="sibTrans" cxnId="{3F3155F1-56C8-4943-9B8F-21F45EBEBC8C}">
      <dgm:prSet/>
      <dgm:spPr/>
      <dgm:t>
        <a:bodyPr/>
        <a:lstStyle/>
        <a:p>
          <a:endParaRPr lang="en-GB"/>
        </a:p>
      </dgm:t>
    </dgm:pt>
    <dgm:pt modelId="{5FF4E237-B901-47CF-B4F8-AF0297062E43}">
      <dgm:prSet phldrT="[Text]"/>
      <dgm:spPr/>
      <dgm:t>
        <a:bodyPr/>
        <a:lstStyle/>
        <a:p>
          <a:r>
            <a:rPr lang="en-US" dirty="0"/>
            <a:t>CERN</a:t>
          </a:r>
          <a:endParaRPr lang="en-GB" dirty="0"/>
        </a:p>
      </dgm:t>
    </dgm:pt>
    <dgm:pt modelId="{CBB1C0D9-2743-4DA6-96EA-5B31B91872F0}" type="parTrans" cxnId="{7A51D1B8-E6BD-4CDD-937B-E3BC2E76803E}">
      <dgm:prSet/>
      <dgm:spPr/>
      <dgm:t>
        <a:bodyPr/>
        <a:lstStyle/>
        <a:p>
          <a:endParaRPr lang="en-GB"/>
        </a:p>
      </dgm:t>
    </dgm:pt>
    <dgm:pt modelId="{6CC33027-B44A-4861-9909-63C8E76F70D4}" type="sibTrans" cxnId="{7A51D1B8-E6BD-4CDD-937B-E3BC2E76803E}">
      <dgm:prSet/>
      <dgm:spPr/>
      <dgm:t>
        <a:bodyPr/>
        <a:lstStyle/>
        <a:p>
          <a:endParaRPr lang="en-GB"/>
        </a:p>
      </dgm:t>
    </dgm:pt>
    <dgm:pt modelId="{83C12B97-9D90-4422-8042-CB05FD0A4E26}">
      <dgm:prSet phldrT="[Text]"/>
      <dgm:spPr/>
      <dgm:t>
        <a:bodyPr/>
        <a:lstStyle/>
        <a:p>
          <a:r>
            <a:rPr lang="en-US" dirty="0"/>
            <a:t>DQW1	</a:t>
          </a:r>
          <a:endParaRPr lang="en-GB" dirty="0"/>
        </a:p>
      </dgm:t>
    </dgm:pt>
    <dgm:pt modelId="{637BAFB4-DD04-41B1-8988-2D0E835BBD35}" type="parTrans" cxnId="{91A0CA01-9826-4896-818C-D9A599C796A2}">
      <dgm:prSet/>
      <dgm:spPr/>
      <dgm:t>
        <a:bodyPr/>
        <a:lstStyle/>
        <a:p>
          <a:endParaRPr lang="en-GB"/>
        </a:p>
      </dgm:t>
    </dgm:pt>
    <dgm:pt modelId="{810DF6E4-1E2C-40CA-9FA8-955F87EE6EC9}" type="sibTrans" cxnId="{91A0CA01-9826-4896-818C-D9A599C796A2}">
      <dgm:prSet/>
      <dgm:spPr/>
      <dgm:t>
        <a:bodyPr/>
        <a:lstStyle/>
        <a:p>
          <a:endParaRPr lang="en-GB"/>
        </a:p>
      </dgm:t>
    </dgm:pt>
    <dgm:pt modelId="{E235A65D-99DC-4B81-9999-8DFBEA5FA9F1}">
      <dgm:prSet phldrT="[Text]"/>
      <dgm:spPr/>
      <dgm:t>
        <a:bodyPr/>
        <a:lstStyle/>
        <a:p>
          <a:r>
            <a:rPr lang="en-US" dirty="0"/>
            <a:t>DQW2</a:t>
          </a:r>
          <a:endParaRPr lang="en-GB" dirty="0"/>
        </a:p>
      </dgm:t>
    </dgm:pt>
    <dgm:pt modelId="{23CE6B8D-2F13-4924-93D9-55BAA94DADA8}" type="parTrans" cxnId="{E8B747A8-F3DE-4714-B5CB-F465A4B32E58}">
      <dgm:prSet/>
      <dgm:spPr/>
      <dgm:t>
        <a:bodyPr/>
        <a:lstStyle/>
        <a:p>
          <a:endParaRPr lang="en-GB"/>
        </a:p>
      </dgm:t>
    </dgm:pt>
    <dgm:pt modelId="{1A16E4FF-CF6B-44A3-90AF-847B2EDDEB9F}" type="sibTrans" cxnId="{E8B747A8-F3DE-4714-B5CB-F465A4B32E58}">
      <dgm:prSet/>
      <dgm:spPr/>
      <dgm:t>
        <a:bodyPr/>
        <a:lstStyle/>
        <a:p>
          <a:endParaRPr lang="en-GB"/>
        </a:p>
      </dgm:t>
    </dgm:pt>
    <dgm:pt modelId="{CED1501C-14AF-4543-BCEC-FE974B2D0E23}">
      <dgm:prSet phldrT="[Text]"/>
      <dgm:spPr/>
      <dgm:t>
        <a:bodyPr/>
        <a:lstStyle/>
        <a:p>
          <a:r>
            <a:rPr lang="en-US" dirty="0"/>
            <a:t>RI</a:t>
          </a:r>
          <a:endParaRPr lang="en-GB" dirty="0"/>
        </a:p>
      </dgm:t>
    </dgm:pt>
    <dgm:pt modelId="{7BDEB9CF-886B-4039-825B-34FC70B72958}" type="parTrans" cxnId="{7DDED229-93C8-407C-956D-9E1D3B5B2132}">
      <dgm:prSet/>
      <dgm:spPr/>
      <dgm:t>
        <a:bodyPr/>
        <a:lstStyle/>
        <a:p>
          <a:endParaRPr lang="en-GB"/>
        </a:p>
      </dgm:t>
    </dgm:pt>
    <dgm:pt modelId="{7AFA15ED-A905-4824-8A5C-4AB9E4BB52D7}" type="sibTrans" cxnId="{7DDED229-93C8-407C-956D-9E1D3B5B2132}">
      <dgm:prSet/>
      <dgm:spPr/>
      <dgm:t>
        <a:bodyPr/>
        <a:lstStyle/>
        <a:p>
          <a:endParaRPr lang="en-GB"/>
        </a:p>
      </dgm:t>
    </dgm:pt>
    <dgm:pt modelId="{E54536E1-05C9-41D4-8AAB-267DDD07B3C4}">
      <dgm:prSet phldrT="[Text]"/>
      <dgm:spPr/>
      <dgm:t>
        <a:bodyPr/>
        <a:lstStyle/>
        <a:p>
          <a:r>
            <a:rPr lang="en-US" dirty="0"/>
            <a:t>DQW2</a:t>
          </a:r>
          <a:endParaRPr lang="en-GB" dirty="0"/>
        </a:p>
      </dgm:t>
    </dgm:pt>
    <dgm:pt modelId="{7D9A64D3-91FB-4DE5-A52D-352518A10D69}" type="parTrans" cxnId="{0D9699A4-B4FB-4D7C-8F77-E60E6295BF2D}">
      <dgm:prSet/>
      <dgm:spPr/>
      <dgm:t>
        <a:bodyPr/>
        <a:lstStyle/>
        <a:p>
          <a:endParaRPr lang="en-GB"/>
        </a:p>
      </dgm:t>
    </dgm:pt>
    <dgm:pt modelId="{677D16C2-F632-4D9D-BDFD-F1DF939FEB78}" type="sibTrans" cxnId="{0D9699A4-B4FB-4D7C-8F77-E60E6295BF2D}">
      <dgm:prSet/>
      <dgm:spPr/>
      <dgm:t>
        <a:bodyPr/>
        <a:lstStyle/>
        <a:p>
          <a:endParaRPr lang="en-GB"/>
        </a:p>
      </dgm:t>
    </dgm:pt>
    <dgm:pt modelId="{893CD205-EE5C-4647-94B4-B628CE3F2D4A}">
      <dgm:prSet/>
      <dgm:spPr>
        <a:solidFill>
          <a:schemeClr val="accent3"/>
        </a:solidFill>
      </dgm:spPr>
      <dgm:t>
        <a:bodyPr/>
        <a:lstStyle/>
        <a:p>
          <a:r>
            <a:rPr lang="en-US" dirty="0"/>
            <a:t>Bare</a:t>
          </a:r>
          <a:endParaRPr lang="en-GB" dirty="0"/>
        </a:p>
      </dgm:t>
    </dgm:pt>
    <dgm:pt modelId="{FFAE3639-5599-44A4-B546-9B25F913B40A}" type="parTrans" cxnId="{278BA870-CED9-4A42-AB99-4111B3462E2E}">
      <dgm:prSet/>
      <dgm:spPr/>
      <dgm:t>
        <a:bodyPr/>
        <a:lstStyle/>
        <a:p>
          <a:endParaRPr lang="en-GB"/>
        </a:p>
      </dgm:t>
    </dgm:pt>
    <dgm:pt modelId="{83529A0B-94C0-46FD-8DC4-5D1F4CEAEF4D}" type="sibTrans" cxnId="{278BA870-CED9-4A42-AB99-4111B3462E2E}">
      <dgm:prSet/>
      <dgm:spPr/>
      <dgm:t>
        <a:bodyPr/>
        <a:lstStyle/>
        <a:p>
          <a:endParaRPr lang="en-GB"/>
        </a:p>
      </dgm:t>
    </dgm:pt>
    <dgm:pt modelId="{7256ED80-D553-479D-A9BA-40C71F3C114B}">
      <dgm:prSet/>
      <dgm:spPr/>
      <dgm:t>
        <a:bodyPr/>
        <a:lstStyle/>
        <a:p>
          <a:r>
            <a:rPr lang="en-US" dirty="0"/>
            <a:t>DQW1</a:t>
          </a:r>
          <a:endParaRPr lang="en-GB" dirty="0"/>
        </a:p>
      </dgm:t>
    </dgm:pt>
    <dgm:pt modelId="{5FC7FDCF-988B-4387-B75B-D746C27804A7}" type="parTrans" cxnId="{1E5B185A-1E6F-4755-A25B-91C74F165985}">
      <dgm:prSet/>
      <dgm:spPr/>
      <dgm:t>
        <a:bodyPr/>
        <a:lstStyle/>
        <a:p>
          <a:endParaRPr lang="en-GB"/>
        </a:p>
      </dgm:t>
    </dgm:pt>
    <dgm:pt modelId="{58D0DF94-1EC1-41E3-A5BE-5582E3A414F3}" type="sibTrans" cxnId="{1E5B185A-1E6F-4755-A25B-91C74F165985}">
      <dgm:prSet/>
      <dgm:spPr/>
      <dgm:t>
        <a:bodyPr/>
        <a:lstStyle/>
        <a:p>
          <a:endParaRPr lang="en-GB"/>
        </a:p>
      </dgm:t>
    </dgm:pt>
    <dgm:pt modelId="{8A201AC2-500B-42D0-B09A-47C953C59EA0}">
      <dgm:prSet/>
      <dgm:spPr>
        <a:solidFill>
          <a:schemeClr val="accent3"/>
        </a:solidFill>
      </dgm:spPr>
      <dgm:t>
        <a:bodyPr/>
        <a:lstStyle/>
        <a:p>
          <a:r>
            <a:rPr lang="en-US" dirty="0"/>
            <a:t>Jacketed</a:t>
          </a:r>
          <a:endParaRPr lang="en-GB" dirty="0"/>
        </a:p>
      </dgm:t>
    </dgm:pt>
    <dgm:pt modelId="{BF7E048D-2FCC-41B2-B96B-AC2A8A783798}" type="parTrans" cxnId="{64D83EC6-7DAD-459D-B2E8-649774107C45}">
      <dgm:prSet/>
      <dgm:spPr/>
      <dgm:t>
        <a:bodyPr/>
        <a:lstStyle/>
        <a:p>
          <a:endParaRPr lang="en-GB"/>
        </a:p>
      </dgm:t>
    </dgm:pt>
    <dgm:pt modelId="{F8B9D2C2-FF98-4E54-A9E9-8AFAE099E06A}" type="sibTrans" cxnId="{64D83EC6-7DAD-459D-B2E8-649774107C45}">
      <dgm:prSet/>
      <dgm:spPr/>
      <dgm:t>
        <a:bodyPr/>
        <a:lstStyle/>
        <a:p>
          <a:endParaRPr lang="en-GB"/>
        </a:p>
      </dgm:t>
    </dgm:pt>
    <dgm:pt modelId="{0BF81A35-6925-4DFA-88C2-252566F391E3}">
      <dgm:prSet/>
      <dgm:spPr/>
      <dgm:t>
        <a:bodyPr/>
        <a:lstStyle/>
        <a:p>
          <a:r>
            <a:rPr lang="en-US" dirty="0"/>
            <a:t>Dressed</a:t>
          </a:r>
          <a:endParaRPr lang="en-GB" dirty="0"/>
        </a:p>
      </dgm:t>
    </dgm:pt>
    <dgm:pt modelId="{828CFAF7-89CA-403E-8702-3FE2E371C8F8}" type="parTrans" cxnId="{EB4010ED-6FD9-4A3F-ACBF-6109B5FA20C0}">
      <dgm:prSet/>
      <dgm:spPr/>
      <dgm:t>
        <a:bodyPr/>
        <a:lstStyle/>
        <a:p>
          <a:endParaRPr lang="en-GB"/>
        </a:p>
      </dgm:t>
    </dgm:pt>
    <dgm:pt modelId="{11D77216-6268-4CBC-B19D-2730146FB1E4}" type="sibTrans" cxnId="{EB4010ED-6FD9-4A3F-ACBF-6109B5FA20C0}">
      <dgm:prSet/>
      <dgm:spPr/>
      <dgm:t>
        <a:bodyPr/>
        <a:lstStyle/>
        <a:p>
          <a:endParaRPr lang="en-GB"/>
        </a:p>
      </dgm:t>
    </dgm:pt>
    <dgm:pt modelId="{CFBE8736-B218-4D22-B68A-1B93A8587BB2}">
      <dgm:prSet/>
      <dgm:spPr>
        <a:solidFill>
          <a:schemeClr val="accent3"/>
        </a:solidFill>
      </dgm:spPr>
      <dgm:t>
        <a:bodyPr/>
        <a:lstStyle/>
        <a:p>
          <a:r>
            <a:rPr lang="en-US" dirty="0"/>
            <a:t>Bare</a:t>
          </a:r>
          <a:endParaRPr lang="en-GB" dirty="0"/>
        </a:p>
      </dgm:t>
    </dgm:pt>
    <dgm:pt modelId="{AF865687-5C30-4323-90A4-AD370ADA1FDF}" type="parTrans" cxnId="{67A91FA7-B428-48B4-B6F3-AC8E62DB2811}">
      <dgm:prSet/>
      <dgm:spPr/>
      <dgm:t>
        <a:bodyPr/>
        <a:lstStyle/>
        <a:p>
          <a:endParaRPr lang="en-GB"/>
        </a:p>
      </dgm:t>
    </dgm:pt>
    <dgm:pt modelId="{0ECEE070-3710-4A7F-A3C9-A381D150C839}" type="sibTrans" cxnId="{67A91FA7-B428-48B4-B6F3-AC8E62DB2811}">
      <dgm:prSet/>
      <dgm:spPr/>
      <dgm:t>
        <a:bodyPr/>
        <a:lstStyle/>
        <a:p>
          <a:endParaRPr lang="en-GB"/>
        </a:p>
      </dgm:t>
    </dgm:pt>
    <dgm:pt modelId="{7BBFAF71-F2BA-43F8-A36A-8E47EA5F639B}">
      <dgm:prSet/>
      <dgm:spPr>
        <a:solidFill>
          <a:schemeClr val="accent3"/>
        </a:solidFill>
      </dgm:spPr>
      <dgm:t>
        <a:bodyPr/>
        <a:lstStyle/>
        <a:p>
          <a:r>
            <a:rPr lang="en-US" dirty="0"/>
            <a:t>Jacketed</a:t>
          </a:r>
          <a:endParaRPr lang="en-GB" dirty="0"/>
        </a:p>
      </dgm:t>
    </dgm:pt>
    <dgm:pt modelId="{583D6186-C45B-460B-8D6E-4AF3F09D933E}" type="parTrans" cxnId="{5659122D-9FFD-4F60-87EA-A0147DDA5CC6}">
      <dgm:prSet/>
      <dgm:spPr/>
      <dgm:t>
        <a:bodyPr/>
        <a:lstStyle/>
        <a:p>
          <a:endParaRPr lang="en-GB"/>
        </a:p>
      </dgm:t>
    </dgm:pt>
    <dgm:pt modelId="{6C1B6BA6-246E-4F78-B849-E9B8E304D8A5}" type="sibTrans" cxnId="{5659122D-9FFD-4F60-87EA-A0147DDA5CC6}">
      <dgm:prSet/>
      <dgm:spPr/>
      <dgm:t>
        <a:bodyPr/>
        <a:lstStyle/>
        <a:p>
          <a:endParaRPr lang="en-GB"/>
        </a:p>
      </dgm:t>
    </dgm:pt>
    <dgm:pt modelId="{E46C5011-1493-4D15-8AF9-33F151295778}">
      <dgm:prSet/>
      <dgm:spPr>
        <a:solidFill>
          <a:schemeClr val="accent3"/>
        </a:solidFill>
      </dgm:spPr>
      <dgm:t>
        <a:bodyPr/>
        <a:lstStyle/>
        <a:p>
          <a:r>
            <a:rPr lang="en-US" dirty="0"/>
            <a:t>Dressed</a:t>
          </a:r>
          <a:endParaRPr lang="en-GB" dirty="0"/>
        </a:p>
      </dgm:t>
    </dgm:pt>
    <dgm:pt modelId="{85C13703-C78D-4154-801A-058356813950}" type="parTrans" cxnId="{A57D91CE-4796-4E4E-9049-D96F77D4A16A}">
      <dgm:prSet/>
      <dgm:spPr/>
      <dgm:t>
        <a:bodyPr/>
        <a:lstStyle/>
        <a:p>
          <a:endParaRPr lang="en-GB"/>
        </a:p>
      </dgm:t>
    </dgm:pt>
    <dgm:pt modelId="{F5288FBA-B410-4B56-AE00-75A907FEFE69}" type="sibTrans" cxnId="{A57D91CE-4796-4E4E-9049-D96F77D4A16A}">
      <dgm:prSet/>
      <dgm:spPr/>
      <dgm:t>
        <a:bodyPr/>
        <a:lstStyle/>
        <a:p>
          <a:endParaRPr lang="en-GB"/>
        </a:p>
      </dgm:t>
    </dgm:pt>
    <dgm:pt modelId="{94CF1651-62FD-4535-8291-8E52BF72EE5A}">
      <dgm:prSet/>
      <dgm:spPr>
        <a:solidFill>
          <a:schemeClr val="accent3"/>
        </a:solidFill>
      </dgm:spPr>
      <dgm:t>
        <a:bodyPr/>
        <a:lstStyle/>
        <a:p>
          <a:r>
            <a:rPr lang="en-US" dirty="0"/>
            <a:t>Bare</a:t>
          </a:r>
          <a:endParaRPr lang="en-GB" dirty="0"/>
        </a:p>
      </dgm:t>
    </dgm:pt>
    <dgm:pt modelId="{E2F27AB0-4DD0-4F1F-816D-323D255876F8}" type="parTrans" cxnId="{60F5576F-015D-47E2-BA0B-993C15ED78F2}">
      <dgm:prSet/>
      <dgm:spPr/>
      <dgm:t>
        <a:bodyPr/>
        <a:lstStyle/>
        <a:p>
          <a:endParaRPr lang="en-GB"/>
        </a:p>
      </dgm:t>
    </dgm:pt>
    <dgm:pt modelId="{4BC69A23-548A-4A99-A9B6-8520A6AAD1A4}" type="sibTrans" cxnId="{60F5576F-015D-47E2-BA0B-993C15ED78F2}">
      <dgm:prSet/>
      <dgm:spPr/>
      <dgm:t>
        <a:bodyPr/>
        <a:lstStyle/>
        <a:p>
          <a:endParaRPr lang="en-GB"/>
        </a:p>
      </dgm:t>
    </dgm:pt>
    <dgm:pt modelId="{068F6BCD-6437-4952-9D15-9FD07DD3FB0B}">
      <dgm:prSet/>
      <dgm:spPr>
        <a:solidFill>
          <a:schemeClr val="accent3"/>
        </a:solidFill>
      </dgm:spPr>
      <dgm:t>
        <a:bodyPr/>
        <a:lstStyle/>
        <a:p>
          <a:r>
            <a:rPr lang="en-US" dirty="0"/>
            <a:t>Bare </a:t>
          </a:r>
          <a:endParaRPr lang="en-GB" dirty="0"/>
        </a:p>
      </dgm:t>
    </dgm:pt>
    <dgm:pt modelId="{F6C81D69-EFD4-4960-A4C0-E739184DC6AE}" type="parTrans" cxnId="{2520A3BF-0740-46CC-B809-76D20313E542}">
      <dgm:prSet/>
      <dgm:spPr/>
      <dgm:t>
        <a:bodyPr/>
        <a:lstStyle/>
        <a:p>
          <a:endParaRPr lang="en-GB"/>
        </a:p>
      </dgm:t>
    </dgm:pt>
    <dgm:pt modelId="{9CD1CF17-C13B-4FAE-9767-DA1D70B3374B}" type="sibTrans" cxnId="{2520A3BF-0740-46CC-B809-76D20313E542}">
      <dgm:prSet/>
      <dgm:spPr/>
      <dgm:t>
        <a:bodyPr/>
        <a:lstStyle/>
        <a:p>
          <a:endParaRPr lang="en-GB"/>
        </a:p>
      </dgm:t>
    </dgm:pt>
    <dgm:pt modelId="{03B281E4-A5CD-441D-98EA-5DFB0D22E411}">
      <dgm:prSet/>
      <dgm:spPr>
        <a:solidFill>
          <a:schemeClr val="accent1"/>
        </a:solidFill>
      </dgm:spPr>
      <dgm:t>
        <a:bodyPr/>
        <a:lstStyle/>
        <a:p>
          <a:r>
            <a:rPr lang="en-US" dirty="0"/>
            <a:t>Jacketed </a:t>
          </a:r>
          <a:endParaRPr lang="en-GB" dirty="0"/>
        </a:p>
      </dgm:t>
    </dgm:pt>
    <dgm:pt modelId="{4333E795-6BEC-43B2-8142-1859C06393E8}" type="parTrans" cxnId="{036C4C02-5751-4792-A245-DA58D8C72963}">
      <dgm:prSet/>
      <dgm:spPr/>
      <dgm:t>
        <a:bodyPr/>
        <a:lstStyle/>
        <a:p>
          <a:endParaRPr lang="en-GB"/>
        </a:p>
      </dgm:t>
    </dgm:pt>
    <dgm:pt modelId="{3EC3F649-4A93-4B08-8B39-CBB8679BA250}" type="sibTrans" cxnId="{036C4C02-5751-4792-A245-DA58D8C72963}">
      <dgm:prSet/>
      <dgm:spPr/>
      <dgm:t>
        <a:bodyPr/>
        <a:lstStyle/>
        <a:p>
          <a:endParaRPr lang="en-GB"/>
        </a:p>
      </dgm:t>
    </dgm:pt>
    <dgm:pt modelId="{3ECA1C7F-B582-4055-95C0-CD8FFB002099}">
      <dgm:prSet/>
      <dgm:spPr>
        <a:solidFill>
          <a:schemeClr val="accent3"/>
        </a:solidFill>
      </dgm:spPr>
      <dgm:t>
        <a:bodyPr/>
        <a:lstStyle/>
        <a:p>
          <a:r>
            <a:rPr lang="en-US" dirty="0"/>
            <a:t>Jacketed</a:t>
          </a:r>
          <a:endParaRPr lang="en-GB" dirty="0"/>
        </a:p>
      </dgm:t>
    </dgm:pt>
    <dgm:pt modelId="{4506D709-3366-4671-91F2-94B5B173C491}" type="parTrans" cxnId="{4E8AB2F2-1A1E-4E89-8F8B-9F5584506611}">
      <dgm:prSet/>
      <dgm:spPr/>
      <dgm:t>
        <a:bodyPr/>
        <a:lstStyle/>
        <a:p>
          <a:endParaRPr lang="en-GB"/>
        </a:p>
      </dgm:t>
    </dgm:pt>
    <dgm:pt modelId="{A9435528-B872-401C-BB21-5FFE0F064D2E}" type="sibTrans" cxnId="{4E8AB2F2-1A1E-4E89-8F8B-9F5584506611}">
      <dgm:prSet/>
      <dgm:spPr/>
      <dgm:t>
        <a:bodyPr/>
        <a:lstStyle/>
        <a:p>
          <a:endParaRPr lang="en-GB"/>
        </a:p>
      </dgm:t>
    </dgm:pt>
    <dgm:pt modelId="{69E81659-A5FD-46DC-B464-EA5AA048A8D5}">
      <dgm:prSet/>
      <dgm:spPr/>
      <dgm:t>
        <a:bodyPr/>
        <a:lstStyle/>
        <a:p>
          <a:r>
            <a:rPr lang="en-US" dirty="0"/>
            <a:t>Dressed</a:t>
          </a:r>
          <a:endParaRPr lang="en-GB" dirty="0"/>
        </a:p>
      </dgm:t>
    </dgm:pt>
    <dgm:pt modelId="{6AA6152E-8E92-426D-9CE4-74D55BC64341}" type="parTrans" cxnId="{74DD7FE8-4873-4946-BCBD-E518D8CEE591}">
      <dgm:prSet/>
      <dgm:spPr/>
      <dgm:t>
        <a:bodyPr/>
        <a:lstStyle/>
        <a:p>
          <a:endParaRPr lang="en-GB"/>
        </a:p>
      </dgm:t>
    </dgm:pt>
    <dgm:pt modelId="{0C770ED2-2617-44B2-8F76-6BD41971F57C}" type="sibTrans" cxnId="{74DD7FE8-4873-4946-BCBD-E518D8CEE591}">
      <dgm:prSet/>
      <dgm:spPr/>
      <dgm:t>
        <a:bodyPr/>
        <a:lstStyle/>
        <a:p>
          <a:endParaRPr lang="en-GB"/>
        </a:p>
      </dgm:t>
    </dgm:pt>
    <dgm:pt modelId="{ECA372FF-E8DC-4D22-95C5-F5BF59252137}">
      <dgm:prSet/>
      <dgm:spPr>
        <a:solidFill>
          <a:schemeClr val="accent1"/>
        </a:solidFill>
      </dgm:spPr>
      <dgm:t>
        <a:bodyPr/>
        <a:lstStyle/>
        <a:p>
          <a:r>
            <a:rPr lang="en-US" dirty="0"/>
            <a:t>Dressed</a:t>
          </a:r>
          <a:endParaRPr lang="en-GB" dirty="0"/>
        </a:p>
      </dgm:t>
    </dgm:pt>
    <dgm:pt modelId="{BD9A074E-6A75-4E60-AF81-0D84DCEBB301}" type="parTrans" cxnId="{0D18C754-1538-49DF-8452-51735F2EF3C7}">
      <dgm:prSet/>
      <dgm:spPr/>
      <dgm:t>
        <a:bodyPr/>
        <a:lstStyle/>
        <a:p>
          <a:endParaRPr lang="en-GB"/>
        </a:p>
      </dgm:t>
    </dgm:pt>
    <dgm:pt modelId="{36C1C03E-63DE-4FB0-B8D9-6564AEF9AEAF}" type="sibTrans" cxnId="{0D18C754-1538-49DF-8452-51735F2EF3C7}">
      <dgm:prSet/>
      <dgm:spPr/>
      <dgm:t>
        <a:bodyPr/>
        <a:lstStyle/>
        <a:p>
          <a:endParaRPr lang="en-GB"/>
        </a:p>
      </dgm:t>
    </dgm:pt>
    <dgm:pt modelId="{30F48D4A-61D7-49E2-B229-CB3CB2004256}" type="pres">
      <dgm:prSet presAssocID="{2F90FE80-88A1-440A-B451-2601E1CA6A32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87BB4B0-4C26-499A-8C06-137BC0A5ABAB}" type="pres">
      <dgm:prSet presAssocID="{2F90FE80-88A1-440A-B451-2601E1CA6A32}" presName="hierFlow" presStyleCnt="0"/>
      <dgm:spPr/>
    </dgm:pt>
    <dgm:pt modelId="{086BEC7D-D41C-452C-B134-D5D43CA7CA5A}" type="pres">
      <dgm:prSet presAssocID="{2F90FE80-88A1-440A-B451-2601E1CA6A32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338A3138-4A84-4F71-82E6-0ABC84521061}" type="pres">
      <dgm:prSet presAssocID="{9D4D78E4-BF50-43C4-BED6-05FF92A43381}" presName="Name14" presStyleCnt="0"/>
      <dgm:spPr/>
    </dgm:pt>
    <dgm:pt modelId="{E57BC7B1-1DA0-4153-8EB5-96A4E9C5D007}" type="pres">
      <dgm:prSet presAssocID="{9D4D78E4-BF50-43C4-BED6-05FF92A43381}" presName="level1Shape" presStyleLbl="node0" presStyleIdx="0" presStyleCnt="1">
        <dgm:presLayoutVars>
          <dgm:chPref val="3"/>
        </dgm:presLayoutVars>
      </dgm:prSet>
      <dgm:spPr/>
    </dgm:pt>
    <dgm:pt modelId="{09BCABB0-9460-4E8B-A643-C892F9B82FB1}" type="pres">
      <dgm:prSet presAssocID="{9D4D78E4-BF50-43C4-BED6-05FF92A43381}" presName="hierChild2" presStyleCnt="0"/>
      <dgm:spPr/>
    </dgm:pt>
    <dgm:pt modelId="{C4C11CA7-CB46-4E6F-BB79-0CF3AABCDDC9}" type="pres">
      <dgm:prSet presAssocID="{CBB1C0D9-2743-4DA6-96EA-5B31B91872F0}" presName="Name19" presStyleLbl="parChTrans1D2" presStyleIdx="0" presStyleCnt="2"/>
      <dgm:spPr/>
    </dgm:pt>
    <dgm:pt modelId="{B60B4F73-8389-44BF-BEE3-B1416C571515}" type="pres">
      <dgm:prSet presAssocID="{5FF4E237-B901-47CF-B4F8-AF0297062E43}" presName="Name21" presStyleCnt="0"/>
      <dgm:spPr/>
    </dgm:pt>
    <dgm:pt modelId="{CE67DEDF-E79E-44AF-831F-1CB511ECA872}" type="pres">
      <dgm:prSet presAssocID="{5FF4E237-B901-47CF-B4F8-AF0297062E43}" presName="level2Shape" presStyleLbl="node2" presStyleIdx="0" presStyleCnt="2"/>
      <dgm:spPr/>
    </dgm:pt>
    <dgm:pt modelId="{2792848B-EF23-4B0F-B1EA-0EA55474ACFC}" type="pres">
      <dgm:prSet presAssocID="{5FF4E237-B901-47CF-B4F8-AF0297062E43}" presName="hierChild3" presStyleCnt="0"/>
      <dgm:spPr/>
    </dgm:pt>
    <dgm:pt modelId="{6226F80F-89D8-4112-A6F9-4CEDB205B481}" type="pres">
      <dgm:prSet presAssocID="{637BAFB4-DD04-41B1-8988-2D0E835BBD35}" presName="Name19" presStyleLbl="parChTrans1D3" presStyleIdx="0" presStyleCnt="4"/>
      <dgm:spPr/>
    </dgm:pt>
    <dgm:pt modelId="{ADB6ED11-929E-40CC-87B9-73156EFB2164}" type="pres">
      <dgm:prSet presAssocID="{83C12B97-9D90-4422-8042-CB05FD0A4E26}" presName="Name21" presStyleCnt="0"/>
      <dgm:spPr/>
    </dgm:pt>
    <dgm:pt modelId="{827FC354-C27E-457E-9554-EF90CC7816F3}" type="pres">
      <dgm:prSet presAssocID="{83C12B97-9D90-4422-8042-CB05FD0A4E26}" presName="level2Shape" presStyleLbl="node3" presStyleIdx="0" presStyleCnt="4"/>
      <dgm:spPr/>
    </dgm:pt>
    <dgm:pt modelId="{3763F00C-6080-4E50-9639-05B90E54CE78}" type="pres">
      <dgm:prSet presAssocID="{83C12B97-9D90-4422-8042-CB05FD0A4E26}" presName="hierChild3" presStyleCnt="0"/>
      <dgm:spPr/>
    </dgm:pt>
    <dgm:pt modelId="{79A08367-C723-4F01-B260-1F7341893BFC}" type="pres">
      <dgm:prSet presAssocID="{FFAE3639-5599-44A4-B546-9B25F913B40A}" presName="Name19" presStyleLbl="parChTrans1D4" presStyleIdx="0" presStyleCnt="12"/>
      <dgm:spPr/>
    </dgm:pt>
    <dgm:pt modelId="{534B3ECE-5A77-48C9-8361-3AF8FE0D127F}" type="pres">
      <dgm:prSet presAssocID="{893CD205-EE5C-4647-94B4-B628CE3F2D4A}" presName="Name21" presStyleCnt="0"/>
      <dgm:spPr/>
    </dgm:pt>
    <dgm:pt modelId="{F3BD6A60-63E8-4D74-B807-01F440156D38}" type="pres">
      <dgm:prSet presAssocID="{893CD205-EE5C-4647-94B4-B628CE3F2D4A}" presName="level2Shape" presStyleLbl="node4" presStyleIdx="0" presStyleCnt="12"/>
      <dgm:spPr/>
    </dgm:pt>
    <dgm:pt modelId="{11DEA5F8-6C69-46EB-A189-CB3238D40826}" type="pres">
      <dgm:prSet presAssocID="{893CD205-EE5C-4647-94B4-B628CE3F2D4A}" presName="hierChild3" presStyleCnt="0"/>
      <dgm:spPr/>
    </dgm:pt>
    <dgm:pt modelId="{A144FBD4-4BFE-430C-A59B-6F6E010FA001}" type="pres">
      <dgm:prSet presAssocID="{BF7E048D-2FCC-41B2-B96B-AC2A8A783798}" presName="Name19" presStyleLbl="parChTrans1D4" presStyleIdx="1" presStyleCnt="12"/>
      <dgm:spPr/>
    </dgm:pt>
    <dgm:pt modelId="{F976D9D4-09BE-4B50-A68B-CE51898D9CC6}" type="pres">
      <dgm:prSet presAssocID="{8A201AC2-500B-42D0-B09A-47C953C59EA0}" presName="Name21" presStyleCnt="0"/>
      <dgm:spPr/>
    </dgm:pt>
    <dgm:pt modelId="{2CAD9C8D-644A-4607-BA91-CA74DB9CA867}" type="pres">
      <dgm:prSet presAssocID="{8A201AC2-500B-42D0-B09A-47C953C59EA0}" presName="level2Shape" presStyleLbl="node4" presStyleIdx="1" presStyleCnt="12"/>
      <dgm:spPr/>
    </dgm:pt>
    <dgm:pt modelId="{88D0DA88-3A14-4387-A0C1-583EDA6ECA75}" type="pres">
      <dgm:prSet presAssocID="{8A201AC2-500B-42D0-B09A-47C953C59EA0}" presName="hierChild3" presStyleCnt="0"/>
      <dgm:spPr/>
    </dgm:pt>
    <dgm:pt modelId="{1FC37AE5-2C40-44CC-A2B6-2E6E7C6CD666}" type="pres">
      <dgm:prSet presAssocID="{828CFAF7-89CA-403E-8702-3FE2E371C8F8}" presName="Name19" presStyleLbl="parChTrans1D4" presStyleIdx="2" presStyleCnt="12"/>
      <dgm:spPr/>
    </dgm:pt>
    <dgm:pt modelId="{604BEE64-6306-4325-AAA5-495968F9BA50}" type="pres">
      <dgm:prSet presAssocID="{0BF81A35-6925-4DFA-88C2-252566F391E3}" presName="Name21" presStyleCnt="0"/>
      <dgm:spPr/>
    </dgm:pt>
    <dgm:pt modelId="{1173EC7D-50D8-4499-BB72-315253D64CB6}" type="pres">
      <dgm:prSet presAssocID="{0BF81A35-6925-4DFA-88C2-252566F391E3}" presName="level2Shape" presStyleLbl="node4" presStyleIdx="2" presStyleCnt="12"/>
      <dgm:spPr/>
    </dgm:pt>
    <dgm:pt modelId="{5578DE88-E6F3-4B3D-B0B7-7651B08C825D}" type="pres">
      <dgm:prSet presAssocID="{0BF81A35-6925-4DFA-88C2-252566F391E3}" presName="hierChild3" presStyleCnt="0"/>
      <dgm:spPr/>
    </dgm:pt>
    <dgm:pt modelId="{E4542B0A-7D2C-4038-9731-421F8C00EE8E}" type="pres">
      <dgm:prSet presAssocID="{23CE6B8D-2F13-4924-93D9-55BAA94DADA8}" presName="Name19" presStyleLbl="parChTrans1D3" presStyleIdx="1" presStyleCnt="4"/>
      <dgm:spPr/>
    </dgm:pt>
    <dgm:pt modelId="{57CA7A2E-9C80-49F8-9BE2-EBD653E9CA55}" type="pres">
      <dgm:prSet presAssocID="{E235A65D-99DC-4B81-9999-8DFBEA5FA9F1}" presName="Name21" presStyleCnt="0"/>
      <dgm:spPr/>
    </dgm:pt>
    <dgm:pt modelId="{5585A472-FDF1-4463-924F-7C6D40615091}" type="pres">
      <dgm:prSet presAssocID="{E235A65D-99DC-4B81-9999-8DFBEA5FA9F1}" presName="level2Shape" presStyleLbl="node3" presStyleIdx="1" presStyleCnt="4"/>
      <dgm:spPr/>
    </dgm:pt>
    <dgm:pt modelId="{A9ABAF1E-5422-432A-A545-979CB75A9A8B}" type="pres">
      <dgm:prSet presAssocID="{E235A65D-99DC-4B81-9999-8DFBEA5FA9F1}" presName="hierChild3" presStyleCnt="0"/>
      <dgm:spPr/>
    </dgm:pt>
    <dgm:pt modelId="{4A504A03-56A0-4687-AAD6-A4FE493D638F}" type="pres">
      <dgm:prSet presAssocID="{AF865687-5C30-4323-90A4-AD370ADA1FDF}" presName="Name19" presStyleLbl="parChTrans1D4" presStyleIdx="3" presStyleCnt="12"/>
      <dgm:spPr/>
    </dgm:pt>
    <dgm:pt modelId="{F8817BF4-6AB8-484E-A836-F7BE1A73ECFD}" type="pres">
      <dgm:prSet presAssocID="{CFBE8736-B218-4D22-B68A-1B93A8587BB2}" presName="Name21" presStyleCnt="0"/>
      <dgm:spPr/>
    </dgm:pt>
    <dgm:pt modelId="{19FDFAFB-C61E-44C2-A55A-8C132AC3FE29}" type="pres">
      <dgm:prSet presAssocID="{CFBE8736-B218-4D22-B68A-1B93A8587BB2}" presName="level2Shape" presStyleLbl="node4" presStyleIdx="3" presStyleCnt="12"/>
      <dgm:spPr/>
    </dgm:pt>
    <dgm:pt modelId="{16A1C09C-A1D6-4539-B975-30934E6FA5A9}" type="pres">
      <dgm:prSet presAssocID="{CFBE8736-B218-4D22-B68A-1B93A8587BB2}" presName="hierChild3" presStyleCnt="0"/>
      <dgm:spPr/>
    </dgm:pt>
    <dgm:pt modelId="{EC23427A-5331-49D9-A621-ABA1A01ECDE0}" type="pres">
      <dgm:prSet presAssocID="{583D6186-C45B-460B-8D6E-4AF3F09D933E}" presName="Name19" presStyleLbl="parChTrans1D4" presStyleIdx="4" presStyleCnt="12"/>
      <dgm:spPr/>
    </dgm:pt>
    <dgm:pt modelId="{CCF21AE6-7DDE-4BFD-A84F-96AC3A8FB8AF}" type="pres">
      <dgm:prSet presAssocID="{7BBFAF71-F2BA-43F8-A36A-8E47EA5F639B}" presName="Name21" presStyleCnt="0"/>
      <dgm:spPr/>
    </dgm:pt>
    <dgm:pt modelId="{A9A806E3-4D82-4BDD-A19B-611AE665F71F}" type="pres">
      <dgm:prSet presAssocID="{7BBFAF71-F2BA-43F8-A36A-8E47EA5F639B}" presName="level2Shape" presStyleLbl="node4" presStyleIdx="4" presStyleCnt="12"/>
      <dgm:spPr/>
    </dgm:pt>
    <dgm:pt modelId="{E945837D-E075-4014-ACFA-5C56F4E824B9}" type="pres">
      <dgm:prSet presAssocID="{7BBFAF71-F2BA-43F8-A36A-8E47EA5F639B}" presName="hierChild3" presStyleCnt="0"/>
      <dgm:spPr/>
    </dgm:pt>
    <dgm:pt modelId="{34240829-DAAA-4CC3-98C5-FC64D0E1E3A3}" type="pres">
      <dgm:prSet presAssocID="{85C13703-C78D-4154-801A-058356813950}" presName="Name19" presStyleLbl="parChTrans1D4" presStyleIdx="5" presStyleCnt="12"/>
      <dgm:spPr/>
    </dgm:pt>
    <dgm:pt modelId="{89151D05-120E-4C13-B9EF-6926EF31F408}" type="pres">
      <dgm:prSet presAssocID="{E46C5011-1493-4D15-8AF9-33F151295778}" presName="Name21" presStyleCnt="0"/>
      <dgm:spPr/>
    </dgm:pt>
    <dgm:pt modelId="{D88A742F-5518-4B05-B0C9-434C74A8E570}" type="pres">
      <dgm:prSet presAssocID="{E46C5011-1493-4D15-8AF9-33F151295778}" presName="level2Shape" presStyleLbl="node4" presStyleIdx="5" presStyleCnt="12"/>
      <dgm:spPr/>
    </dgm:pt>
    <dgm:pt modelId="{A890D78A-C25F-4653-8293-2EC42F46A3A2}" type="pres">
      <dgm:prSet presAssocID="{E46C5011-1493-4D15-8AF9-33F151295778}" presName="hierChild3" presStyleCnt="0"/>
      <dgm:spPr/>
    </dgm:pt>
    <dgm:pt modelId="{A5DD238A-22C1-403B-B930-6AB3B9293A6E}" type="pres">
      <dgm:prSet presAssocID="{7BDEB9CF-886B-4039-825B-34FC70B72958}" presName="Name19" presStyleLbl="parChTrans1D2" presStyleIdx="1" presStyleCnt="2"/>
      <dgm:spPr/>
    </dgm:pt>
    <dgm:pt modelId="{4B15422F-6F36-4BB0-A814-2219A3B49117}" type="pres">
      <dgm:prSet presAssocID="{CED1501C-14AF-4543-BCEC-FE974B2D0E23}" presName="Name21" presStyleCnt="0"/>
      <dgm:spPr/>
    </dgm:pt>
    <dgm:pt modelId="{A1C2A95B-1E79-4930-B31B-2BE1B3B60AB7}" type="pres">
      <dgm:prSet presAssocID="{CED1501C-14AF-4543-BCEC-FE974B2D0E23}" presName="level2Shape" presStyleLbl="node2" presStyleIdx="1" presStyleCnt="2"/>
      <dgm:spPr/>
    </dgm:pt>
    <dgm:pt modelId="{595BF231-F322-4ECC-95B9-71AC1266CD7F}" type="pres">
      <dgm:prSet presAssocID="{CED1501C-14AF-4543-BCEC-FE974B2D0E23}" presName="hierChild3" presStyleCnt="0"/>
      <dgm:spPr/>
    </dgm:pt>
    <dgm:pt modelId="{FD3284C7-FEAD-48BE-ABD6-616AA24BE43C}" type="pres">
      <dgm:prSet presAssocID="{5FC7FDCF-988B-4387-B75B-D746C27804A7}" presName="Name19" presStyleLbl="parChTrans1D3" presStyleIdx="2" presStyleCnt="4"/>
      <dgm:spPr/>
    </dgm:pt>
    <dgm:pt modelId="{747A0E76-2306-474C-B823-C5FD481299AA}" type="pres">
      <dgm:prSet presAssocID="{7256ED80-D553-479D-A9BA-40C71F3C114B}" presName="Name21" presStyleCnt="0"/>
      <dgm:spPr/>
    </dgm:pt>
    <dgm:pt modelId="{552950EC-1C27-40E2-B79B-BD61E40F5552}" type="pres">
      <dgm:prSet presAssocID="{7256ED80-D553-479D-A9BA-40C71F3C114B}" presName="level2Shape" presStyleLbl="node3" presStyleIdx="2" presStyleCnt="4"/>
      <dgm:spPr/>
    </dgm:pt>
    <dgm:pt modelId="{BCEA91CB-7E2C-4D69-9A4C-5F581874E540}" type="pres">
      <dgm:prSet presAssocID="{7256ED80-D553-479D-A9BA-40C71F3C114B}" presName="hierChild3" presStyleCnt="0"/>
      <dgm:spPr/>
    </dgm:pt>
    <dgm:pt modelId="{299A8F12-A002-4EC2-9D4C-69EB38514DF7}" type="pres">
      <dgm:prSet presAssocID="{E2F27AB0-4DD0-4F1F-816D-323D255876F8}" presName="Name19" presStyleLbl="parChTrans1D4" presStyleIdx="6" presStyleCnt="12"/>
      <dgm:spPr/>
    </dgm:pt>
    <dgm:pt modelId="{500FF0F9-7AA1-4D94-BB35-43939515EB6B}" type="pres">
      <dgm:prSet presAssocID="{94CF1651-62FD-4535-8291-8E52BF72EE5A}" presName="Name21" presStyleCnt="0"/>
      <dgm:spPr/>
    </dgm:pt>
    <dgm:pt modelId="{1161DBAF-FC51-4CE9-9334-BB901E6851D8}" type="pres">
      <dgm:prSet presAssocID="{94CF1651-62FD-4535-8291-8E52BF72EE5A}" presName="level2Shape" presStyleLbl="node4" presStyleIdx="6" presStyleCnt="12"/>
      <dgm:spPr/>
    </dgm:pt>
    <dgm:pt modelId="{C3619CAF-5A29-413B-8795-4465A0F7FBC6}" type="pres">
      <dgm:prSet presAssocID="{94CF1651-62FD-4535-8291-8E52BF72EE5A}" presName="hierChild3" presStyleCnt="0"/>
      <dgm:spPr/>
    </dgm:pt>
    <dgm:pt modelId="{3C8C906E-193E-4B42-AE1F-9D3D83BC4276}" type="pres">
      <dgm:prSet presAssocID="{4333E795-6BEC-43B2-8142-1859C06393E8}" presName="Name19" presStyleLbl="parChTrans1D4" presStyleIdx="7" presStyleCnt="12"/>
      <dgm:spPr/>
    </dgm:pt>
    <dgm:pt modelId="{8AFC0BCB-3B83-4F40-9B0D-A7301D660EDA}" type="pres">
      <dgm:prSet presAssocID="{03B281E4-A5CD-441D-98EA-5DFB0D22E411}" presName="Name21" presStyleCnt="0"/>
      <dgm:spPr/>
    </dgm:pt>
    <dgm:pt modelId="{261FA532-7557-4872-A1A1-EBA3B6E3D133}" type="pres">
      <dgm:prSet presAssocID="{03B281E4-A5CD-441D-98EA-5DFB0D22E411}" presName="level2Shape" presStyleLbl="node4" presStyleIdx="7" presStyleCnt="12"/>
      <dgm:spPr/>
    </dgm:pt>
    <dgm:pt modelId="{9DE7104C-9F49-4DCF-AFF0-D13DEE0B4941}" type="pres">
      <dgm:prSet presAssocID="{03B281E4-A5CD-441D-98EA-5DFB0D22E411}" presName="hierChild3" presStyleCnt="0"/>
      <dgm:spPr/>
    </dgm:pt>
    <dgm:pt modelId="{F2A6BBC2-7745-4490-9D69-496CEC1DCAEB}" type="pres">
      <dgm:prSet presAssocID="{6AA6152E-8E92-426D-9CE4-74D55BC64341}" presName="Name19" presStyleLbl="parChTrans1D4" presStyleIdx="8" presStyleCnt="12"/>
      <dgm:spPr/>
    </dgm:pt>
    <dgm:pt modelId="{5F49CECD-C93A-482E-9191-A4575B5C1AD3}" type="pres">
      <dgm:prSet presAssocID="{69E81659-A5FD-46DC-B464-EA5AA048A8D5}" presName="Name21" presStyleCnt="0"/>
      <dgm:spPr/>
    </dgm:pt>
    <dgm:pt modelId="{6411FAB6-8063-43CA-AD2C-C0309DC26780}" type="pres">
      <dgm:prSet presAssocID="{69E81659-A5FD-46DC-B464-EA5AA048A8D5}" presName="level2Shape" presStyleLbl="node4" presStyleIdx="8" presStyleCnt="12"/>
      <dgm:spPr/>
    </dgm:pt>
    <dgm:pt modelId="{C3710F89-CAA8-4352-8B84-9E985E9CE393}" type="pres">
      <dgm:prSet presAssocID="{69E81659-A5FD-46DC-B464-EA5AA048A8D5}" presName="hierChild3" presStyleCnt="0"/>
      <dgm:spPr/>
    </dgm:pt>
    <dgm:pt modelId="{5338AAD8-A3B5-4CA2-B24F-547D64FFE26F}" type="pres">
      <dgm:prSet presAssocID="{7D9A64D3-91FB-4DE5-A52D-352518A10D69}" presName="Name19" presStyleLbl="parChTrans1D3" presStyleIdx="3" presStyleCnt="4"/>
      <dgm:spPr/>
    </dgm:pt>
    <dgm:pt modelId="{A437148E-E58C-4F90-BDA2-772334BB2982}" type="pres">
      <dgm:prSet presAssocID="{E54536E1-05C9-41D4-8AAB-267DDD07B3C4}" presName="Name21" presStyleCnt="0"/>
      <dgm:spPr/>
    </dgm:pt>
    <dgm:pt modelId="{687CDDDA-57A3-4BA9-977F-AF0D17C796C3}" type="pres">
      <dgm:prSet presAssocID="{E54536E1-05C9-41D4-8AAB-267DDD07B3C4}" presName="level2Shape" presStyleLbl="node3" presStyleIdx="3" presStyleCnt="4"/>
      <dgm:spPr/>
    </dgm:pt>
    <dgm:pt modelId="{CAB6E0C5-60A4-451D-8B3C-017443BC7B61}" type="pres">
      <dgm:prSet presAssocID="{E54536E1-05C9-41D4-8AAB-267DDD07B3C4}" presName="hierChild3" presStyleCnt="0"/>
      <dgm:spPr/>
    </dgm:pt>
    <dgm:pt modelId="{488D41E9-659B-4587-8051-6111D7F5B805}" type="pres">
      <dgm:prSet presAssocID="{F6C81D69-EFD4-4960-A4C0-E739184DC6AE}" presName="Name19" presStyleLbl="parChTrans1D4" presStyleIdx="9" presStyleCnt="12"/>
      <dgm:spPr/>
    </dgm:pt>
    <dgm:pt modelId="{29360561-0AF2-40DA-B0C9-4A4CF49BC77C}" type="pres">
      <dgm:prSet presAssocID="{068F6BCD-6437-4952-9D15-9FD07DD3FB0B}" presName="Name21" presStyleCnt="0"/>
      <dgm:spPr/>
    </dgm:pt>
    <dgm:pt modelId="{5BE2AB0C-5381-4093-91BF-18386AF4018F}" type="pres">
      <dgm:prSet presAssocID="{068F6BCD-6437-4952-9D15-9FD07DD3FB0B}" presName="level2Shape" presStyleLbl="node4" presStyleIdx="9" presStyleCnt="12"/>
      <dgm:spPr/>
    </dgm:pt>
    <dgm:pt modelId="{5CE06619-EF0A-4B38-BBE7-B3076945E474}" type="pres">
      <dgm:prSet presAssocID="{068F6BCD-6437-4952-9D15-9FD07DD3FB0B}" presName="hierChild3" presStyleCnt="0"/>
      <dgm:spPr/>
    </dgm:pt>
    <dgm:pt modelId="{91E15B89-AD96-416C-A02F-AB52651063C6}" type="pres">
      <dgm:prSet presAssocID="{4506D709-3366-4671-91F2-94B5B173C491}" presName="Name19" presStyleLbl="parChTrans1D4" presStyleIdx="10" presStyleCnt="12"/>
      <dgm:spPr/>
    </dgm:pt>
    <dgm:pt modelId="{BB61901E-97C4-45F3-BA69-42A9D0050720}" type="pres">
      <dgm:prSet presAssocID="{3ECA1C7F-B582-4055-95C0-CD8FFB002099}" presName="Name21" presStyleCnt="0"/>
      <dgm:spPr/>
    </dgm:pt>
    <dgm:pt modelId="{DEC2675A-0347-4451-931B-67B48A9D0FC1}" type="pres">
      <dgm:prSet presAssocID="{3ECA1C7F-B582-4055-95C0-CD8FFB002099}" presName="level2Shape" presStyleLbl="node4" presStyleIdx="10" presStyleCnt="12"/>
      <dgm:spPr/>
    </dgm:pt>
    <dgm:pt modelId="{20E4E7C4-A548-415D-9248-00B8F0C6EA8E}" type="pres">
      <dgm:prSet presAssocID="{3ECA1C7F-B582-4055-95C0-CD8FFB002099}" presName="hierChild3" presStyleCnt="0"/>
      <dgm:spPr/>
    </dgm:pt>
    <dgm:pt modelId="{5A988948-1937-4CCF-B039-B7BDA8A96F04}" type="pres">
      <dgm:prSet presAssocID="{BD9A074E-6A75-4E60-AF81-0D84DCEBB301}" presName="Name19" presStyleLbl="parChTrans1D4" presStyleIdx="11" presStyleCnt="12"/>
      <dgm:spPr/>
    </dgm:pt>
    <dgm:pt modelId="{D34FFD9D-DF81-4A9F-AF85-49CB3447D0CA}" type="pres">
      <dgm:prSet presAssocID="{ECA372FF-E8DC-4D22-95C5-F5BF59252137}" presName="Name21" presStyleCnt="0"/>
      <dgm:spPr/>
    </dgm:pt>
    <dgm:pt modelId="{7BB8A3BC-C41B-40C6-9F5F-EAA805B74813}" type="pres">
      <dgm:prSet presAssocID="{ECA372FF-E8DC-4D22-95C5-F5BF59252137}" presName="level2Shape" presStyleLbl="node4" presStyleIdx="11" presStyleCnt="12"/>
      <dgm:spPr/>
    </dgm:pt>
    <dgm:pt modelId="{684784AA-4EE0-4815-B927-2D11318227CA}" type="pres">
      <dgm:prSet presAssocID="{ECA372FF-E8DC-4D22-95C5-F5BF59252137}" presName="hierChild3" presStyleCnt="0"/>
      <dgm:spPr/>
    </dgm:pt>
    <dgm:pt modelId="{BC014173-FCC2-4AC6-A017-F95EEC5E9ACE}" type="pres">
      <dgm:prSet presAssocID="{2F90FE80-88A1-440A-B451-2601E1CA6A32}" presName="bgShapesFlow" presStyleCnt="0"/>
      <dgm:spPr/>
    </dgm:pt>
  </dgm:ptLst>
  <dgm:cxnLst>
    <dgm:cxn modelId="{91A0CA01-9826-4896-818C-D9A599C796A2}" srcId="{5FF4E237-B901-47CF-B4F8-AF0297062E43}" destId="{83C12B97-9D90-4422-8042-CB05FD0A4E26}" srcOrd="0" destOrd="0" parTransId="{637BAFB4-DD04-41B1-8988-2D0E835BBD35}" sibTransId="{810DF6E4-1E2C-40CA-9FA8-955F87EE6EC9}"/>
    <dgm:cxn modelId="{036C4C02-5751-4792-A245-DA58D8C72963}" srcId="{94CF1651-62FD-4535-8291-8E52BF72EE5A}" destId="{03B281E4-A5CD-441D-98EA-5DFB0D22E411}" srcOrd="0" destOrd="0" parTransId="{4333E795-6BEC-43B2-8142-1859C06393E8}" sibTransId="{3EC3F649-4A93-4B08-8B39-CBB8679BA250}"/>
    <dgm:cxn modelId="{6D5AEC05-2E9D-49C0-A562-E04DC61F43CE}" type="presOf" srcId="{BF7E048D-2FCC-41B2-B96B-AC2A8A783798}" destId="{A144FBD4-4BFE-430C-A59B-6F6E010FA001}" srcOrd="0" destOrd="0" presId="urn:microsoft.com/office/officeart/2005/8/layout/hierarchy6"/>
    <dgm:cxn modelId="{55DDBA0B-73DB-47DE-8DB5-3BF54D3395CF}" type="presOf" srcId="{83C12B97-9D90-4422-8042-CB05FD0A4E26}" destId="{827FC354-C27E-457E-9554-EF90CC7816F3}" srcOrd="0" destOrd="0" presId="urn:microsoft.com/office/officeart/2005/8/layout/hierarchy6"/>
    <dgm:cxn modelId="{97C50A0D-FEC5-41C7-9202-0469A8EEDD3A}" type="presOf" srcId="{9D4D78E4-BF50-43C4-BED6-05FF92A43381}" destId="{E57BC7B1-1DA0-4153-8EB5-96A4E9C5D007}" srcOrd="0" destOrd="0" presId="urn:microsoft.com/office/officeart/2005/8/layout/hierarchy6"/>
    <dgm:cxn modelId="{C6200E16-ACF2-4BFE-86DD-E420AFA074A8}" type="presOf" srcId="{8A201AC2-500B-42D0-B09A-47C953C59EA0}" destId="{2CAD9C8D-644A-4607-BA91-CA74DB9CA867}" srcOrd="0" destOrd="0" presId="urn:microsoft.com/office/officeart/2005/8/layout/hierarchy6"/>
    <dgm:cxn modelId="{DBAB0B1A-AEA3-4878-A19D-89500082B7D2}" type="presOf" srcId="{BD9A074E-6A75-4E60-AF81-0D84DCEBB301}" destId="{5A988948-1937-4CCF-B039-B7BDA8A96F04}" srcOrd="0" destOrd="0" presId="urn:microsoft.com/office/officeart/2005/8/layout/hierarchy6"/>
    <dgm:cxn modelId="{B6BF8A26-80B5-4C97-B633-4DC762217305}" type="presOf" srcId="{E2F27AB0-4DD0-4F1F-816D-323D255876F8}" destId="{299A8F12-A002-4EC2-9D4C-69EB38514DF7}" srcOrd="0" destOrd="0" presId="urn:microsoft.com/office/officeart/2005/8/layout/hierarchy6"/>
    <dgm:cxn modelId="{4806E326-B6A2-4E5E-8FFC-7AF263BA7C4A}" type="presOf" srcId="{6AA6152E-8E92-426D-9CE4-74D55BC64341}" destId="{F2A6BBC2-7745-4490-9D69-496CEC1DCAEB}" srcOrd="0" destOrd="0" presId="urn:microsoft.com/office/officeart/2005/8/layout/hierarchy6"/>
    <dgm:cxn modelId="{52220728-D658-44AF-A7D2-960B26928F7F}" type="presOf" srcId="{637BAFB4-DD04-41B1-8988-2D0E835BBD35}" destId="{6226F80F-89D8-4112-A6F9-4CEDB205B481}" srcOrd="0" destOrd="0" presId="urn:microsoft.com/office/officeart/2005/8/layout/hierarchy6"/>
    <dgm:cxn modelId="{7DDED229-93C8-407C-956D-9E1D3B5B2132}" srcId="{9D4D78E4-BF50-43C4-BED6-05FF92A43381}" destId="{CED1501C-14AF-4543-BCEC-FE974B2D0E23}" srcOrd="1" destOrd="0" parTransId="{7BDEB9CF-886B-4039-825B-34FC70B72958}" sibTransId="{7AFA15ED-A905-4824-8A5C-4AB9E4BB52D7}"/>
    <dgm:cxn modelId="{5659122D-9FFD-4F60-87EA-A0147DDA5CC6}" srcId="{CFBE8736-B218-4D22-B68A-1B93A8587BB2}" destId="{7BBFAF71-F2BA-43F8-A36A-8E47EA5F639B}" srcOrd="0" destOrd="0" parTransId="{583D6186-C45B-460B-8D6E-4AF3F09D933E}" sibTransId="{6C1B6BA6-246E-4F78-B849-E9B8E304D8A5}"/>
    <dgm:cxn modelId="{DF45BA64-EA03-4BF0-A663-5E1CA21C9D31}" type="presOf" srcId="{CFBE8736-B218-4D22-B68A-1B93A8587BB2}" destId="{19FDFAFB-C61E-44C2-A55A-8C132AC3FE29}" srcOrd="0" destOrd="0" presId="urn:microsoft.com/office/officeart/2005/8/layout/hierarchy6"/>
    <dgm:cxn modelId="{0D0BC946-9DAF-4E4F-BF08-9DDA4C77194C}" type="presOf" srcId="{3ECA1C7F-B582-4055-95C0-CD8FFB002099}" destId="{DEC2675A-0347-4451-931B-67B48A9D0FC1}" srcOrd="0" destOrd="0" presId="urn:microsoft.com/office/officeart/2005/8/layout/hierarchy6"/>
    <dgm:cxn modelId="{6052CC48-2447-4225-ACE5-D840295AEA05}" type="presOf" srcId="{AF865687-5C30-4323-90A4-AD370ADA1FDF}" destId="{4A504A03-56A0-4687-AAD6-A4FE493D638F}" srcOrd="0" destOrd="0" presId="urn:microsoft.com/office/officeart/2005/8/layout/hierarchy6"/>
    <dgm:cxn modelId="{91E3C16E-B181-4D16-B934-4E1D3F7DFA4A}" type="presOf" srcId="{ECA372FF-E8DC-4D22-95C5-F5BF59252137}" destId="{7BB8A3BC-C41B-40C6-9F5F-EAA805B74813}" srcOrd="0" destOrd="0" presId="urn:microsoft.com/office/officeart/2005/8/layout/hierarchy6"/>
    <dgm:cxn modelId="{60F5576F-015D-47E2-BA0B-993C15ED78F2}" srcId="{7256ED80-D553-479D-A9BA-40C71F3C114B}" destId="{94CF1651-62FD-4535-8291-8E52BF72EE5A}" srcOrd="0" destOrd="0" parTransId="{E2F27AB0-4DD0-4F1F-816D-323D255876F8}" sibTransId="{4BC69A23-548A-4A99-A9B6-8520A6AAD1A4}"/>
    <dgm:cxn modelId="{278BA870-CED9-4A42-AB99-4111B3462E2E}" srcId="{83C12B97-9D90-4422-8042-CB05FD0A4E26}" destId="{893CD205-EE5C-4647-94B4-B628CE3F2D4A}" srcOrd="0" destOrd="0" parTransId="{FFAE3639-5599-44A4-B546-9B25F913B40A}" sibTransId="{83529A0B-94C0-46FD-8DC4-5D1F4CEAEF4D}"/>
    <dgm:cxn modelId="{A4B23672-3F8B-4AFA-B868-425309DBE1D8}" type="presOf" srcId="{4506D709-3366-4671-91F2-94B5B173C491}" destId="{91E15B89-AD96-416C-A02F-AB52651063C6}" srcOrd="0" destOrd="0" presId="urn:microsoft.com/office/officeart/2005/8/layout/hierarchy6"/>
    <dgm:cxn modelId="{0D18C754-1538-49DF-8452-51735F2EF3C7}" srcId="{3ECA1C7F-B582-4055-95C0-CD8FFB002099}" destId="{ECA372FF-E8DC-4D22-95C5-F5BF59252137}" srcOrd="0" destOrd="0" parTransId="{BD9A074E-6A75-4E60-AF81-0D84DCEBB301}" sibTransId="{36C1C03E-63DE-4FB0-B8D9-6564AEF9AEAF}"/>
    <dgm:cxn modelId="{7F7CC774-0AB0-4A05-B708-9D107E6CDBF1}" type="presOf" srcId="{7D9A64D3-91FB-4DE5-A52D-352518A10D69}" destId="{5338AAD8-A3B5-4CA2-B24F-547D64FFE26F}" srcOrd="0" destOrd="0" presId="urn:microsoft.com/office/officeart/2005/8/layout/hierarchy6"/>
    <dgm:cxn modelId="{3B0E7855-5974-4AC6-9071-F9D4D38C89A8}" type="presOf" srcId="{5FF4E237-B901-47CF-B4F8-AF0297062E43}" destId="{CE67DEDF-E79E-44AF-831F-1CB511ECA872}" srcOrd="0" destOrd="0" presId="urn:microsoft.com/office/officeart/2005/8/layout/hierarchy6"/>
    <dgm:cxn modelId="{45B8E655-A8CA-4314-88F2-AD70C1AF3742}" type="presOf" srcId="{E46C5011-1493-4D15-8AF9-33F151295778}" destId="{D88A742F-5518-4B05-B0C9-434C74A8E570}" srcOrd="0" destOrd="0" presId="urn:microsoft.com/office/officeart/2005/8/layout/hierarchy6"/>
    <dgm:cxn modelId="{841ED656-CFEE-4432-B826-7F90B49ECD18}" type="presOf" srcId="{583D6186-C45B-460B-8D6E-4AF3F09D933E}" destId="{EC23427A-5331-49D9-A621-ABA1A01ECDE0}" srcOrd="0" destOrd="0" presId="urn:microsoft.com/office/officeart/2005/8/layout/hierarchy6"/>
    <dgm:cxn modelId="{1E5B185A-1E6F-4755-A25B-91C74F165985}" srcId="{CED1501C-14AF-4543-BCEC-FE974B2D0E23}" destId="{7256ED80-D553-479D-A9BA-40C71F3C114B}" srcOrd="0" destOrd="0" parTransId="{5FC7FDCF-988B-4387-B75B-D746C27804A7}" sibTransId="{58D0DF94-1EC1-41E3-A5BE-5582E3A414F3}"/>
    <dgm:cxn modelId="{FC9E2A83-67B4-441D-A1FC-9FC9330335F3}" type="presOf" srcId="{69E81659-A5FD-46DC-B464-EA5AA048A8D5}" destId="{6411FAB6-8063-43CA-AD2C-C0309DC26780}" srcOrd="0" destOrd="0" presId="urn:microsoft.com/office/officeart/2005/8/layout/hierarchy6"/>
    <dgm:cxn modelId="{EE0E788B-6E79-47C0-96E8-CDAAB85E222B}" type="presOf" srcId="{2F90FE80-88A1-440A-B451-2601E1CA6A32}" destId="{30F48D4A-61D7-49E2-B229-CB3CB2004256}" srcOrd="0" destOrd="0" presId="urn:microsoft.com/office/officeart/2005/8/layout/hierarchy6"/>
    <dgm:cxn modelId="{01155593-F098-4852-96BE-72D795A80EE9}" type="presOf" srcId="{E54536E1-05C9-41D4-8AAB-267DDD07B3C4}" destId="{687CDDDA-57A3-4BA9-977F-AF0D17C796C3}" srcOrd="0" destOrd="0" presId="urn:microsoft.com/office/officeart/2005/8/layout/hierarchy6"/>
    <dgm:cxn modelId="{D88A8F9B-B225-4453-A617-B99196A811C3}" type="presOf" srcId="{CED1501C-14AF-4543-BCEC-FE974B2D0E23}" destId="{A1C2A95B-1E79-4930-B31B-2BE1B3B60AB7}" srcOrd="0" destOrd="0" presId="urn:microsoft.com/office/officeart/2005/8/layout/hierarchy6"/>
    <dgm:cxn modelId="{D589A0A3-506C-43B6-9554-D78C73C283FA}" type="presOf" srcId="{7BBFAF71-F2BA-43F8-A36A-8E47EA5F639B}" destId="{A9A806E3-4D82-4BDD-A19B-611AE665F71F}" srcOrd="0" destOrd="0" presId="urn:microsoft.com/office/officeart/2005/8/layout/hierarchy6"/>
    <dgm:cxn modelId="{0D9699A4-B4FB-4D7C-8F77-E60E6295BF2D}" srcId="{CED1501C-14AF-4543-BCEC-FE974B2D0E23}" destId="{E54536E1-05C9-41D4-8AAB-267DDD07B3C4}" srcOrd="1" destOrd="0" parTransId="{7D9A64D3-91FB-4DE5-A52D-352518A10D69}" sibTransId="{677D16C2-F632-4D9D-BDFD-F1DF939FEB78}"/>
    <dgm:cxn modelId="{47A9C4A4-1435-4234-8C1A-CDBF9B2F4C20}" type="presOf" srcId="{F6C81D69-EFD4-4960-A4C0-E739184DC6AE}" destId="{488D41E9-659B-4587-8051-6111D7F5B805}" srcOrd="0" destOrd="0" presId="urn:microsoft.com/office/officeart/2005/8/layout/hierarchy6"/>
    <dgm:cxn modelId="{67A91FA7-B428-48B4-B6F3-AC8E62DB2811}" srcId="{E235A65D-99DC-4B81-9999-8DFBEA5FA9F1}" destId="{CFBE8736-B218-4D22-B68A-1B93A8587BB2}" srcOrd="0" destOrd="0" parTransId="{AF865687-5C30-4323-90A4-AD370ADA1FDF}" sibTransId="{0ECEE070-3710-4A7F-A3C9-A381D150C839}"/>
    <dgm:cxn modelId="{E8B747A8-F3DE-4714-B5CB-F465A4B32E58}" srcId="{5FF4E237-B901-47CF-B4F8-AF0297062E43}" destId="{E235A65D-99DC-4B81-9999-8DFBEA5FA9F1}" srcOrd="1" destOrd="0" parTransId="{23CE6B8D-2F13-4924-93D9-55BAA94DADA8}" sibTransId="{1A16E4FF-CF6B-44A3-90AF-847B2EDDEB9F}"/>
    <dgm:cxn modelId="{74C9A2A9-EBE8-4D6A-AD7C-C0350CE18E96}" type="presOf" srcId="{0BF81A35-6925-4DFA-88C2-252566F391E3}" destId="{1173EC7D-50D8-4499-BB72-315253D64CB6}" srcOrd="0" destOrd="0" presId="urn:microsoft.com/office/officeart/2005/8/layout/hierarchy6"/>
    <dgm:cxn modelId="{0E7E7EAE-6EA7-446C-BFD7-5E5F51D032F4}" type="presOf" srcId="{23CE6B8D-2F13-4924-93D9-55BAA94DADA8}" destId="{E4542B0A-7D2C-4038-9731-421F8C00EE8E}" srcOrd="0" destOrd="0" presId="urn:microsoft.com/office/officeart/2005/8/layout/hierarchy6"/>
    <dgm:cxn modelId="{C722CAB4-CD6D-43A8-B4CD-4C6DC79C9A7A}" type="presOf" srcId="{CBB1C0D9-2743-4DA6-96EA-5B31B91872F0}" destId="{C4C11CA7-CB46-4E6F-BB79-0CF3AABCDDC9}" srcOrd="0" destOrd="0" presId="urn:microsoft.com/office/officeart/2005/8/layout/hierarchy6"/>
    <dgm:cxn modelId="{7A51D1B8-E6BD-4CDD-937B-E3BC2E76803E}" srcId="{9D4D78E4-BF50-43C4-BED6-05FF92A43381}" destId="{5FF4E237-B901-47CF-B4F8-AF0297062E43}" srcOrd="0" destOrd="0" parTransId="{CBB1C0D9-2743-4DA6-96EA-5B31B91872F0}" sibTransId="{6CC33027-B44A-4861-9909-63C8E76F70D4}"/>
    <dgm:cxn modelId="{D9C5F7BD-A9BA-4616-9C18-5622F1C06174}" type="presOf" srcId="{E235A65D-99DC-4B81-9999-8DFBEA5FA9F1}" destId="{5585A472-FDF1-4463-924F-7C6D40615091}" srcOrd="0" destOrd="0" presId="urn:microsoft.com/office/officeart/2005/8/layout/hierarchy6"/>
    <dgm:cxn modelId="{2520A3BF-0740-46CC-B809-76D20313E542}" srcId="{E54536E1-05C9-41D4-8AAB-267DDD07B3C4}" destId="{068F6BCD-6437-4952-9D15-9FD07DD3FB0B}" srcOrd="0" destOrd="0" parTransId="{F6C81D69-EFD4-4960-A4C0-E739184DC6AE}" sibTransId="{9CD1CF17-C13B-4FAE-9767-DA1D70B3374B}"/>
    <dgm:cxn modelId="{64D83EC6-7DAD-459D-B2E8-649774107C45}" srcId="{893CD205-EE5C-4647-94B4-B628CE3F2D4A}" destId="{8A201AC2-500B-42D0-B09A-47C953C59EA0}" srcOrd="0" destOrd="0" parTransId="{BF7E048D-2FCC-41B2-B96B-AC2A8A783798}" sibTransId="{F8B9D2C2-FF98-4E54-A9E9-8AFAE099E06A}"/>
    <dgm:cxn modelId="{E7A130CB-9BC9-4008-B577-44EC01B6A2F8}" type="presOf" srcId="{893CD205-EE5C-4647-94B4-B628CE3F2D4A}" destId="{F3BD6A60-63E8-4D74-B807-01F440156D38}" srcOrd="0" destOrd="0" presId="urn:microsoft.com/office/officeart/2005/8/layout/hierarchy6"/>
    <dgm:cxn modelId="{A57D91CE-4796-4E4E-9049-D96F77D4A16A}" srcId="{7BBFAF71-F2BA-43F8-A36A-8E47EA5F639B}" destId="{E46C5011-1493-4D15-8AF9-33F151295778}" srcOrd="0" destOrd="0" parTransId="{85C13703-C78D-4154-801A-058356813950}" sibTransId="{F5288FBA-B410-4B56-AE00-75A907FEFE69}"/>
    <dgm:cxn modelId="{83CFC4D1-D584-4C0C-90ED-B48A3826D3F1}" type="presOf" srcId="{7256ED80-D553-479D-A9BA-40C71F3C114B}" destId="{552950EC-1C27-40E2-B79B-BD61E40F5552}" srcOrd="0" destOrd="0" presId="urn:microsoft.com/office/officeart/2005/8/layout/hierarchy6"/>
    <dgm:cxn modelId="{E81D83D3-1E42-4117-BEEC-EA569FC86CA8}" type="presOf" srcId="{7BDEB9CF-886B-4039-825B-34FC70B72958}" destId="{A5DD238A-22C1-403B-B930-6AB3B9293A6E}" srcOrd="0" destOrd="0" presId="urn:microsoft.com/office/officeart/2005/8/layout/hierarchy6"/>
    <dgm:cxn modelId="{8FF4A8DA-5470-4CE7-A4B8-391E0EB709D8}" type="presOf" srcId="{828CFAF7-89CA-403E-8702-3FE2E371C8F8}" destId="{1FC37AE5-2C40-44CC-A2B6-2E6E7C6CD666}" srcOrd="0" destOrd="0" presId="urn:microsoft.com/office/officeart/2005/8/layout/hierarchy6"/>
    <dgm:cxn modelId="{5D0E90DD-4267-4C85-99BD-921ABB1C66E5}" type="presOf" srcId="{85C13703-C78D-4154-801A-058356813950}" destId="{34240829-DAAA-4CC3-98C5-FC64D0E1E3A3}" srcOrd="0" destOrd="0" presId="urn:microsoft.com/office/officeart/2005/8/layout/hierarchy6"/>
    <dgm:cxn modelId="{BD5115DF-1A5E-421F-9514-4978760E6890}" type="presOf" srcId="{068F6BCD-6437-4952-9D15-9FD07DD3FB0B}" destId="{5BE2AB0C-5381-4093-91BF-18386AF4018F}" srcOrd="0" destOrd="0" presId="urn:microsoft.com/office/officeart/2005/8/layout/hierarchy6"/>
    <dgm:cxn modelId="{2A0079E5-1266-4CCF-95F4-74030D215FCC}" type="presOf" srcId="{4333E795-6BEC-43B2-8142-1859C06393E8}" destId="{3C8C906E-193E-4B42-AE1F-9D3D83BC4276}" srcOrd="0" destOrd="0" presId="urn:microsoft.com/office/officeart/2005/8/layout/hierarchy6"/>
    <dgm:cxn modelId="{94CDD6E6-7F79-435E-95E5-8E183A92F46F}" type="presOf" srcId="{94CF1651-62FD-4535-8291-8E52BF72EE5A}" destId="{1161DBAF-FC51-4CE9-9334-BB901E6851D8}" srcOrd="0" destOrd="0" presId="urn:microsoft.com/office/officeart/2005/8/layout/hierarchy6"/>
    <dgm:cxn modelId="{74DD7FE8-4873-4946-BCBD-E518D8CEE591}" srcId="{03B281E4-A5CD-441D-98EA-5DFB0D22E411}" destId="{69E81659-A5FD-46DC-B464-EA5AA048A8D5}" srcOrd="0" destOrd="0" parTransId="{6AA6152E-8E92-426D-9CE4-74D55BC64341}" sibTransId="{0C770ED2-2617-44B2-8F76-6BD41971F57C}"/>
    <dgm:cxn modelId="{EB4010ED-6FD9-4A3F-ACBF-6109B5FA20C0}" srcId="{8A201AC2-500B-42D0-B09A-47C953C59EA0}" destId="{0BF81A35-6925-4DFA-88C2-252566F391E3}" srcOrd="0" destOrd="0" parTransId="{828CFAF7-89CA-403E-8702-3FE2E371C8F8}" sibTransId="{11D77216-6268-4CBC-B19D-2730146FB1E4}"/>
    <dgm:cxn modelId="{3F3155F1-56C8-4943-9B8F-21F45EBEBC8C}" srcId="{2F90FE80-88A1-440A-B451-2601E1CA6A32}" destId="{9D4D78E4-BF50-43C4-BED6-05FF92A43381}" srcOrd="0" destOrd="0" parTransId="{F1408C8F-054E-4932-AD71-E739DA0B4496}" sibTransId="{6C8E6873-4095-4B48-8463-4EB4EC02CCA6}"/>
    <dgm:cxn modelId="{4E8AB2F2-1A1E-4E89-8F8B-9F5584506611}" srcId="{068F6BCD-6437-4952-9D15-9FD07DD3FB0B}" destId="{3ECA1C7F-B582-4055-95C0-CD8FFB002099}" srcOrd="0" destOrd="0" parTransId="{4506D709-3366-4671-91F2-94B5B173C491}" sibTransId="{A9435528-B872-401C-BB21-5FFE0F064D2E}"/>
    <dgm:cxn modelId="{B3C9B7F7-0F1E-42DD-BD64-43098926828E}" type="presOf" srcId="{FFAE3639-5599-44A4-B546-9B25F913B40A}" destId="{79A08367-C723-4F01-B260-1F7341893BFC}" srcOrd="0" destOrd="0" presId="urn:microsoft.com/office/officeart/2005/8/layout/hierarchy6"/>
    <dgm:cxn modelId="{D79E4DFD-4010-42DC-A46B-B7B15167397B}" type="presOf" srcId="{03B281E4-A5CD-441D-98EA-5DFB0D22E411}" destId="{261FA532-7557-4872-A1A1-EBA3B6E3D133}" srcOrd="0" destOrd="0" presId="urn:microsoft.com/office/officeart/2005/8/layout/hierarchy6"/>
    <dgm:cxn modelId="{E73AB1FE-BBBE-4E5B-AA89-0FAD2B764005}" type="presOf" srcId="{5FC7FDCF-988B-4387-B75B-D746C27804A7}" destId="{FD3284C7-FEAD-48BE-ABD6-616AA24BE43C}" srcOrd="0" destOrd="0" presId="urn:microsoft.com/office/officeart/2005/8/layout/hierarchy6"/>
    <dgm:cxn modelId="{6AC21F07-9F2E-4ABC-B9AF-E668DB62E43B}" type="presParOf" srcId="{30F48D4A-61D7-49E2-B229-CB3CB2004256}" destId="{B87BB4B0-4C26-499A-8C06-137BC0A5ABAB}" srcOrd="0" destOrd="0" presId="urn:microsoft.com/office/officeart/2005/8/layout/hierarchy6"/>
    <dgm:cxn modelId="{4D229117-A195-42FD-8A73-F3C617E447AC}" type="presParOf" srcId="{B87BB4B0-4C26-499A-8C06-137BC0A5ABAB}" destId="{086BEC7D-D41C-452C-B134-D5D43CA7CA5A}" srcOrd="0" destOrd="0" presId="urn:microsoft.com/office/officeart/2005/8/layout/hierarchy6"/>
    <dgm:cxn modelId="{B471DB5C-E638-4455-934C-70CB74BDCD34}" type="presParOf" srcId="{086BEC7D-D41C-452C-B134-D5D43CA7CA5A}" destId="{338A3138-4A84-4F71-82E6-0ABC84521061}" srcOrd="0" destOrd="0" presId="urn:microsoft.com/office/officeart/2005/8/layout/hierarchy6"/>
    <dgm:cxn modelId="{C1D50C7A-2816-4B01-BDFB-115F2458CCFB}" type="presParOf" srcId="{338A3138-4A84-4F71-82E6-0ABC84521061}" destId="{E57BC7B1-1DA0-4153-8EB5-96A4E9C5D007}" srcOrd="0" destOrd="0" presId="urn:microsoft.com/office/officeart/2005/8/layout/hierarchy6"/>
    <dgm:cxn modelId="{D86526DF-32F1-4C5D-B47D-5EB629A1EEA5}" type="presParOf" srcId="{338A3138-4A84-4F71-82E6-0ABC84521061}" destId="{09BCABB0-9460-4E8B-A643-C892F9B82FB1}" srcOrd="1" destOrd="0" presId="urn:microsoft.com/office/officeart/2005/8/layout/hierarchy6"/>
    <dgm:cxn modelId="{83703AC8-F402-4349-8F75-6BD3066BB23B}" type="presParOf" srcId="{09BCABB0-9460-4E8B-A643-C892F9B82FB1}" destId="{C4C11CA7-CB46-4E6F-BB79-0CF3AABCDDC9}" srcOrd="0" destOrd="0" presId="urn:microsoft.com/office/officeart/2005/8/layout/hierarchy6"/>
    <dgm:cxn modelId="{2CE9E4A8-29F6-4472-BA8F-152B1A14AA86}" type="presParOf" srcId="{09BCABB0-9460-4E8B-A643-C892F9B82FB1}" destId="{B60B4F73-8389-44BF-BEE3-B1416C571515}" srcOrd="1" destOrd="0" presId="urn:microsoft.com/office/officeart/2005/8/layout/hierarchy6"/>
    <dgm:cxn modelId="{D8502FC1-0BAC-4F45-B786-930A28A36054}" type="presParOf" srcId="{B60B4F73-8389-44BF-BEE3-B1416C571515}" destId="{CE67DEDF-E79E-44AF-831F-1CB511ECA872}" srcOrd="0" destOrd="0" presId="urn:microsoft.com/office/officeart/2005/8/layout/hierarchy6"/>
    <dgm:cxn modelId="{681B3621-E616-4A6D-9ED0-2FF3D26E2224}" type="presParOf" srcId="{B60B4F73-8389-44BF-BEE3-B1416C571515}" destId="{2792848B-EF23-4B0F-B1EA-0EA55474ACFC}" srcOrd="1" destOrd="0" presId="urn:microsoft.com/office/officeart/2005/8/layout/hierarchy6"/>
    <dgm:cxn modelId="{B5943549-3327-459D-A9CA-22722638C027}" type="presParOf" srcId="{2792848B-EF23-4B0F-B1EA-0EA55474ACFC}" destId="{6226F80F-89D8-4112-A6F9-4CEDB205B481}" srcOrd="0" destOrd="0" presId="urn:microsoft.com/office/officeart/2005/8/layout/hierarchy6"/>
    <dgm:cxn modelId="{0EB0F7A0-DD78-4964-B0A4-E5990D75A78E}" type="presParOf" srcId="{2792848B-EF23-4B0F-B1EA-0EA55474ACFC}" destId="{ADB6ED11-929E-40CC-87B9-73156EFB2164}" srcOrd="1" destOrd="0" presId="urn:microsoft.com/office/officeart/2005/8/layout/hierarchy6"/>
    <dgm:cxn modelId="{13CD5CB5-F804-40EC-91E9-05C2B9E2C56D}" type="presParOf" srcId="{ADB6ED11-929E-40CC-87B9-73156EFB2164}" destId="{827FC354-C27E-457E-9554-EF90CC7816F3}" srcOrd="0" destOrd="0" presId="urn:microsoft.com/office/officeart/2005/8/layout/hierarchy6"/>
    <dgm:cxn modelId="{F50BA127-6764-450B-BA2A-15B32AA08679}" type="presParOf" srcId="{ADB6ED11-929E-40CC-87B9-73156EFB2164}" destId="{3763F00C-6080-4E50-9639-05B90E54CE78}" srcOrd="1" destOrd="0" presId="urn:microsoft.com/office/officeart/2005/8/layout/hierarchy6"/>
    <dgm:cxn modelId="{00635F6C-33D8-4D88-BA79-BAD33AD8F43C}" type="presParOf" srcId="{3763F00C-6080-4E50-9639-05B90E54CE78}" destId="{79A08367-C723-4F01-B260-1F7341893BFC}" srcOrd="0" destOrd="0" presId="urn:microsoft.com/office/officeart/2005/8/layout/hierarchy6"/>
    <dgm:cxn modelId="{E20718DE-E39F-4D48-9397-1EE1350FDA1F}" type="presParOf" srcId="{3763F00C-6080-4E50-9639-05B90E54CE78}" destId="{534B3ECE-5A77-48C9-8361-3AF8FE0D127F}" srcOrd="1" destOrd="0" presId="urn:microsoft.com/office/officeart/2005/8/layout/hierarchy6"/>
    <dgm:cxn modelId="{2925F49C-A7CC-4369-A2E3-C96E5FBAB30C}" type="presParOf" srcId="{534B3ECE-5A77-48C9-8361-3AF8FE0D127F}" destId="{F3BD6A60-63E8-4D74-B807-01F440156D38}" srcOrd="0" destOrd="0" presId="urn:microsoft.com/office/officeart/2005/8/layout/hierarchy6"/>
    <dgm:cxn modelId="{F8390851-BDF6-4A76-88B4-E80B36530F1A}" type="presParOf" srcId="{534B3ECE-5A77-48C9-8361-3AF8FE0D127F}" destId="{11DEA5F8-6C69-46EB-A189-CB3238D40826}" srcOrd="1" destOrd="0" presId="urn:microsoft.com/office/officeart/2005/8/layout/hierarchy6"/>
    <dgm:cxn modelId="{ADFC1D0B-360B-4FCB-A779-DCC46D011DCC}" type="presParOf" srcId="{11DEA5F8-6C69-46EB-A189-CB3238D40826}" destId="{A144FBD4-4BFE-430C-A59B-6F6E010FA001}" srcOrd="0" destOrd="0" presId="urn:microsoft.com/office/officeart/2005/8/layout/hierarchy6"/>
    <dgm:cxn modelId="{63CC73BA-4262-40DB-8D08-88D1F0D687FB}" type="presParOf" srcId="{11DEA5F8-6C69-46EB-A189-CB3238D40826}" destId="{F976D9D4-09BE-4B50-A68B-CE51898D9CC6}" srcOrd="1" destOrd="0" presId="urn:microsoft.com/office/officeart/2005/8/layout/hierarchy6"/>
    <dgm:cxn modelId="{CBF4E320-4721-4962-921E-AB5247B2EFED}" type="presParOf" srcId="{F976D9D4-09BE-4B50-A68B-CE51898D9CC6}" destId="{2CAD9C8D-644A-4607-BA91-CA74DB9CA867}" srcOrd="0" destOrd="0" presId="urn:microsoft.com/office/officeart/2005/8/layout/hierarchy6"/>
    <dgm:cxn modelId="{9195A797-BD07-4FE1-B49F-6A2D15748586}" type="presParOf" srcId="{F976D9D4-09BE-4B50-A68B-CE51898D9CC6}" destId="{88D0DA88-3A14-4387-A0C1-583EDA6ECA75}" srcOrd="1" destOrd="0" presId="urn:microsoft.com/office/officeart/2005/8/layout/hierarchy6"/>
    <dgm:cxn modelId="{825A5879-54FE-4D88-9743-7B8016E71000}" type="presParOf" srcId="{88D0DA88-3A14-4387-A0C1-583EDA6ECA75}" destId="{1FC37AE5-2C40-44CC-A2B6-2E6E7C6CD666}" srcOrd="0" destOrd="0" presId="urn:microsoft.com/office/officeart/2005/8/layout/hierarchy6"/>
    <dgm:cxn modelId="{99ECB0A1-6540-4CE2-8BF5-BC58BBBE8883}" type="presParOf" srcId="{88D0DA88-3A14-4387-A0C1-583EDA6ECA75}" destId="{604BEE64-6306-4325-AAA5-495968F9BA50}" srcOrd="1" destOrd="0" presId="urn:microsoft.com/office/officeart/2005/8/layout/hierarchy6"/>
    <dgm:cxn modelId="{717C20C5-EAE3-41BF-B52C-B10F0B728B00}" type="presParOf" srcId="{604BEE64-6306-4325-AAA5-495968F9BA50}" destId="{1173EC7D-50D8-4499-BB72-315253D64CB6}" srcOrd="0" destOrd="0" presId="urn:microsoft.com/office/officeart/2005/8/layout/hierarchy6"/>
    <dgm:cxn modelId="{C35D3478-A7F8-4289-8151-0ABDEEB16F66}" type="presParOf" srcId="{604BEE64-6306-4325-AAA5-495968F9BA50}" destId="{5578DE88-E6F3-4B3D-B0B7-7651B08C825D}" srcOrd="1" destOrd="0" presId="urn:microsoft.com/office/officeart/2005/8/layout/hierarchy6"/>
    <dgm:cxn modelId="{B4988075-E7A8-40C8-B8DC-57814A6E20B2}" type="presParOf" srcId="{2792848B-EF23-4B0F-B1EA-0EA55474ACFC}" destId="{E4542B0A-7D2C-4038-9731-421F8C00EE8E}" srcOrd="2" destOrd="0" presId="urn:microsoft.com/office/officeart/2005/8/layout/hierarchy6"/>
    <dgm:cxn modelId="{A4C40B0B-5CCE-4AF0-AC79-A67DA95249EC}" type="presParOf" srcId="{2792848B-EF23-4B0F-B1EA-0EA55474ACFC}" destId="{57CA7A2E-9C80-49F8-9BE2-EBD653E9CA55}" srcOrd="3" destOrd="0" presId="urn:microsoft.com/office/officeart/2005/8/layout/hierarchy6"/>
    <dgm:cxn modelId="{322A3CA2-62E7-4AF6-803C-AD98C6940E4E}" type="presParOf" srcId="{57CA7A2E-9C80-49F8-9BE2-EBD653E9CA55}" destId="{5585A472-FDF1-4463-924F-7C6D40615091}" srcOrd="0" destOrd="0" presId="urn:microsoft.com/office/officeart/2005/8/layout/hierarchy6"/>
    <dgm:cxn modelId="{C7CF6F3F-1F81-43CF-AE7C-D53F9F81A02F}" type="presParOf" srcId="{57CA7A2E-9C80-49F8-9BE2-EBD653E9CA55}" destId="{A9ABAF1E-5422-432A-A545-979CB75A9A8B}" srcOrd="1" destOrd="0" presId="urn:microsoft.com/office/officeart/2005/8/layout/hierarchy6"/>
    <dgm:cxn modelId="{C4FD115B-0B39-4360-9CC3-CA36C85B4EBE}" type="presParOf" srcId="{A9ABAF1E-5422-432A-A545-979CB75A9A8B}" destId="{4A504A03-56A0-4687-AAD6-A4FE493D638F}" srcOrd="0" destOrd="0" presId="urn:microsoft.com/office/officeart/2005/8/layout/hierarchy6"/>
    <dgm:cxn modelId="{390A7DC9-F8CF-44E4-8F0D-59CD121F7BF4}" type="presParOf" srcId="{A9ABAF1E-5422-432A-A545-979CB75A9A8B}" destId="{F8817BF4-6AB8-484E-A836-F7BE1A73ECFD}" srcOrd="1" destOrd="0" presId="urn:microsoft.com/office/officeart/2005/8/layout/hierarchy6"/>
    <dgm:cxn modelId="{D346F623-17F7-4A0B-BB3F-51D71B25773B}" type="presParOf" srcId="{F8817BF4-6AB8-484E-A836-F7BE1A73ECFD}" destId="{19FDFAFB-C61E-44C2-A55A-8C132AC3FE29}" srcOrd="0" destOrd="0" presId="urn:microsoft.com/office/officeart/2005/8/layout/hierarchy6"/>
    <dgm:cxn modelId="{528A4002-97DE-4B23-97B4-CE180BFDF012}" type="presParOf" srcId="{F8817BF4-6AB8-484E-A836-F7BE1A73ECFD}" destId="{16A1C09C-A1D6-4539-B975-30934E6FA5A9}" srcOrd="1" destOrd="0" presId="urn:microsoft.com/office/officeart/2005/8/layout/hierarchy6"/>
    <dgm:cxn modelId="{31EB3430-D281-4D2A-BB08-60898191C125}" type="presParOf" srcId="{16A1C09C-A1D6-4539-B975-30934E6FA5A9}" destId="{EC23427A-5331-49D9-A621-ABA1A01ECDE0}" srcOrd="0" destOrd="0" presId="urn:microsoft.com/office/officeart/2005/8/layout/hierarchy6"/>
    <dgm:cxn modelId="{37A2239A-4E36-4A6A-A61E-B0790E0A8258}" type="presParOf" srcId="{16A1C09C-A1D6-4539-B975-30934E6FA5A9}" destId="{CCF21AE6-7DDE-4BFD-A84F-96AC3A8FB8AF}" srcOrd="1" destOrd="0" presId="urn:microsoft.com/office/officeart/2005/8/layout/hierarchy6"/>
    <dgm:cxn modelId="{F93FD73F-3EB8-4AC9-98BE-FFCAEB46542D}" type="presParOf" srcId="{CCF21AE6-7DDE-4BFD-A84F-96AC3A8FB8AF}" destId="{A9A806E3-4D82-4BDD-A19B-611AE665F71F}" srcOrd="0" destOrd="0" presId="urn:microsoft.com/office/officeart/2005/8/layout/hierarchy6"/>
    <dgm:cxn modelId="{C4C5768E-0D94-44E7-9B6E-9EF82CA56472}" type="presParOf" srcId="{CCF21AE6-7DDE-4BFD-A84F-96AC3A8FB8AF}" destId="{E945837D-E075-4014-ACFA-5C56F4E824B9}" srcOrd="1" destOrd="0" presId="urn:microsoft.com/office/officeart/2005/8/layout/hierarchy6"/>
    <dgm:cxn modelId="{3E9187BA-344B-4764-9E97-2D4927AFD858}" type="presParOf" srcId="{E945837D-E075-4014-ACFA-5C56F4E824B9}" destId="{34240829-DAAA-4CC3-98C5-FC64D0E1E3A3}" srcOrd="0" destOrd="0" presId="urn:microsoft.com/office/officeart/2005/8/layout/hierarchy6"/>
    <dgm:cxn modelId="{F889701E-0F1D-447B-B090-61C8758DCA22}" type="presParOf" srcId="{E945837D-E075-4014-ACFA-5C56F4E824B9}" destId="{89151D05-120E-4C13-B9EF-6926EF31F408}" srcOrd="1" destOrd="0" presId="urn:microsoft.com/office/officeart/2005/8/layout/hierarchy6"/>
    <dgm:cxn modelId="{FE2AA1ED-30FE-453A-8529-6ED71AAD10E6}" type="presParOf" srcId="{89151D05-120E-4C13-B9EF-6926EF31F408}" destId="{D88A742F-5518-4B05-B0C9-434C74A8E570}" srcOrd="0" destOrd="0" presId="urn:microsoft.com/office/officeart/2005/8/layout/hierarchy6"/>
    <dgm:cxn modelId="{1071A465-EFFF-4B89-8059-73F262E4207A}" type="presParOf" srcId="{89151D05-120E-4C13-B9EF-6926EF31F408}" destId="{A890D78A-C25F-4653-8293-2EC42F46A3A2}" srcOrd="1" destOrd="0" presId="urn:microsoft.com/office/officeart/2005/8/layout/hierarchy6"/>
    <dgm:cxn modelId="{299484B1-20D7-4AA7-8A86-04E76D3E1979}" type="presParOf" srcId="{09BCABB0-9460-4E8B-A643-C892F9B82FB1}" destId="{A5DD238A-22C1-403B-B930-6AB3B9293A6E}" srcOrd="2" destOrd="0" presId="urn:microsoft.com/office/officeart/2005/8/layout/hierarchy6"/>
    <dgm:cxn modelId="{5C11A203-11CF-4C81-85EF-2645F6AE2795}" type="presParOf" srcId="{09BCABB0-9460-4E8B-A643-C892F9B82FB1}" destId="{4B15422F-6F36-4BB0-A814-2219A3B49117}" srcOrd="3" destOrd="0" presId="urn:microsoft.com/office/officeart/2005/8/layout/hierarchy6"/>
    <dgm:cxn modelId="{EFCF7D39-8A4E-42CA-A293-33931CDEA438}" type="presParOf" srcId="{4B15422F-6F36-4BB0-A814-2219A3B49117}" destId="{A1C2A95B-1E79-4930-B31B-2BE1B3B60AB7}" srcOrd="0" destOrd="0" presId="urn:microsoft.com/office/officeart/2005/8/layout/hierarchy6"/>
    <dgm:cxn modelId="{857C2DB8-A729-4268-B30D-90B59D114161}" type="presParOf" srcId="{4B15422F-6F36-4BB0-A814-2219A3B49117}" destId="{595BF231-F322-4ECC-95B9-71AC1266CD7F}" srcOrd="1" destOrd="0" presId="urn:microsoft.com/office/officeart/2005/8/layout/hierarchy6"/>
    <dgm:cxn modelId="{B92BC8E4-0759-4258-A854-48A6844C55E0}" type="presParOf" srcId="{595BF231-F322-4ECC-95B9-71AC1266CD7F}" destId="{FD3284C7-FEAD-48BE-ABD6-616AA24BE43C}" srcOrd="0" destOrd="0" presId="urn:microsoft.com/office/officeart/2005/8/layout/hierarchy6"/>
    <dgm:cxn modelId="{418FBF2F-E13A-45D3-B580-2CC6B56CBA7F}" type="presParOf" srcId="{595BF231-F322-4ECC-95B9-71AC1266CD7F}" destId="{747A0E76-2306-474C-B823-C5FD481299AA}" srcOrd="1" destOrd="0" presId="urn:microsoft.com/office/officeart/2005/8/layout/hierarchy6"/>
    <dgm:cxn modelId="{AC882083-AF82-40E9-AF78-1B947376E509}" type="presParOf" srcId="{747A0E76-2306-474C-B823-C5FD481299AA}" destId="{552950EC-1C27-40E2-B79B-BD61E40F5552}" srcOrd="0" destOrd="0" presId="urn:microsoft.com/office/officeart/2005/8/layout/hierarchy6"/>
    <dgm:cxn modelId="{0F7398B3-B531-4E45-B7EF-9D3C42AC13CE}" type="presParOf" srcId="{747A0E76-2306-474C-B823-C5FD481299AA}" destId="{BCEA91CB-7E2C-4D69-9A4C-5F581874E540}" srcOrd="1" destOrd="0" presId="urn:microsoft.com/office/officeart/2005/8/layout/hierarchy6"/>
    <dgm:cxn modelId="{5E87042A-C70A-4528-A8CA-7AC3A8B6F5F4}" type="presParOf" srcId="{BCEA91CB-7E2C-4D69-9A4C-5F581874E540}" destId="{299A8F12-A002-4EC2-9D4C-69EB38514DF7}" srcOrd="0" destOrd="0" presId="urn:microsoft.com/office/officeart/2005/8/layout/hierarchy6"/>
    <dgm:cxn modelId="{576E72B9-A74E-4C9E-A07F-02D3C50ACE9C}" type="presParOf" srcId="{BCEA91CB-7E2C-4D69-9A4C-5F581874E540}" destId="{500FF0F9-7AA1-4D94-BB35-43939515EB6B}" srcOrd="1" destOrd="0" presId="urn:microsoft.com/office/officeart/2005/8/layout/hierarchy6"/>
    <dgm:cxn modelId="{B5F75E1C-D9E6-4C56-8469-E191F84D5ADF}" type="presParOf" srcId="{500FF0F9-7AA1-4D94-BB35-43939515EB6B}" destId="{1161DBAF-FC51-4CE9-9334-BB901E6851D8}" srcOrd="0" destOrd="0" presId="urn:microsoft.com/office/officeart/2005/8/layout/hierarchy6"/>
    <dgm:cxn modelId="{62B1CAA9-0770-445E-BE4A-03D5B18147F6}" type="presParOf" srcId="{500FF0F9-7AA1-4D94-BB35-43939515EB6B}" destId="{C3619CAF-5A29-413B-8795-4465A0F7FBC6}" srcOrd="1" destOrd="0" presId="urn:microsoft.com/office/officeart/2005/8/layout/hierarchy6"/>
    <dgm:cxn modelId="{4E62D3B4-D02E-414D-AA5E-5DA1FEA09416}" type="presParOf" srcId="{C3619CAF-5A29-413B-8795-4465A0F7FBC6}" destId="{3C8C906E-193E-4B42-AE1F-9D3D83BC4276}" srcOrd="0" destOrd="0" presId="urn:microsoft.com/office/officeart/2005/8/layout/hierarchy6"/>
    <dgm:cxn modelId="{ED1DD6ED-6EE4-4650-9F2C-E9756143140F}" type="presParOf" srcId="{C3619CAF-5A29-413B-8795-4465A0F7FBC6}" destId="{8AFC0BCB-3B83-4F40-9B0D-A7301D660EDA}" srcOrd="1" destOrd="0" presId="urn:microsoft.com/office/officeart/2005/8/layout/hierarchy6"/>
    <dgm:cxn modelId="{E113AF9E-1811-40CB-9D78-E612FCA20DBA}" type="presParOf" srcId="{8AFC0BCB-3B83-4F40-9B0D-A7301D660EDA}" destId="{261FA532-7557-4872-A1A1-EBA3B6E3D133}" srcOrd="0" destOrd="0" presId="urn:microsoft.com/office/officeart/2005/8/layout/hierarchy6"/>
    <dgm:cxn modelId="{21EEDE50-B71C-49B5-BDFC-A81AD2AB853C}" type="presParOf" srcId="{8AFC0BCB-3B83-4F40-9B0D-A7301D660EDA}" destId="{9DE7104C-9F49-4DCF-AFF0-D13DEE0B4941}" srcOrd="1" destOrd="0" presId="urn:microsoft.com/office/officeart/2005/8/layout/hierarchy6"/>
    <dgm:cxn modelId="{09D97D14-769D-448D-BA55-AEDA99B393C4}" type="presParOf" srcId="{9DE7104C-9F49-4DCF-AFF0-D13DEE0B4941}" destId="{F2A6BBC2-7745-4490-9D69-496CEC1DCAEB}" srcOrd="0" destOrd="0" presId="urn:microsoft.com/office/officeart/2005/8/layout/hierarchy6"/>
    <dgm:cxn modelId="{EE505A08-4D53-4D23-A486-865E6ACDC420}" type="presParOf" srcId="{9DE7104C-9F49-4DCF-AFF0-D13DEE0B4941}" destId="{5F49CECD-C93A-482E-9191-A4575B5C1AD3}" srcOrd="1" destOrd="0" presId="urn:microsoft.com/office/officeart/2005/8/layout/hierarchy6"/>
    <dgm:cxn modelId="{238B3BBD-7621-47E9-87F3-2C0E6414CEC6}" type="presParOf" srcId="{5F49CECD-C93A-482E-9191-A4575B5C1AD3}" destId="{6411FAB6-8063-43CA-AD2C-C0309DC26780}" srcOrd="0" destOrd="0" presId="urn:microsoft.com/office/officeart/2005/8/layout/hierarchy6"/>
    <dgm:cxn modelId="{56ECBC3C-5529-4729-9348-F2CEF56FA791}" type="presParOf" srcId="{5F49CECD-C93A-482E-9191-A4575B5C1AD3}" destId="{C3710F89-CAA8-4352-8B84-9E985E9CE393}" srcOrd="1" destOrd="0" presId="urn:microsoft.com/office/officeart/2005/8/layout/hierarchy6"/>
    <dgm:cxn modelId="{B0B1B891-7084-4DAE-AEC1-B023EF04BC9C}" type="presParOf" srcId="{595BF231-F322-4ECC-95B9-71AC1266CD7F}" destId="{5338AAD8-A3B5-4CA2-B24F-547D64FFE26F}" srcOrd="2" destOrd="0" presId="urn:microsoft.com/office/officeart/2005/8/layout/hierarchy6"/>
    <dgm:cxn modelId="{5B7043FE-401C-4810-9B36-FB889EF91AA0}" type="presParOf" srcId="{595BF231-F322-4ECC-95B9-71AC1266CD7F}" destId="{A437148E-E58C-4F90-BDA2-772334BB2982}" srcOrd="3" destOrd="0" presId="urn:microsoft.com/office/officeart/2005/8/layout/hierarchy6"/>
    <dgm:cxn modelId="{CCDD985A-F09C-4E63-AC9D-9083BA9C2B0C}" type="presParOf" srcId="{A437148E-E58C-4F90-BDA2-772334BB2982}" destId="{687CDDDA-57A3-4BA9-977F-AF0D17C796C3}" srcOrd="0" destOrd="0" presId="urn:microsoft.com/office/officeart/2005/8/layout/hierarchy6"/>
    <dgm:cxn modelId="{58952365-F5F3-42CE-A1C7-3602BD59E2D9}" type="presParOf" srcId="{A437148E-E58C-4F90-BDA2-772334BB2982}" destId="{CAB6E0C5-60A4-451D-8B3C-017443BC7B61}" srcOrd="1" destOrd="0" presId="urn:microsoft.com/office/officeart/2005/8/layout/hierarchy6"/>
    <dgm:cxn modelId="{EB9CF5E4-5334-47A1-8CB6-0770B41C41CA}" type="presParOf" srcId="{CAB6E0C5-60A4-451D-8B3C-017443BC7B61}" destId="{488D41E9-659B-4587-8051-6111D7F5B805}" srcOrd="0" destOrd="0" presId="urn:microsoft.com/office/officeart/2005/8/layout/hierarchy6"/>
    <dgm:cxn modelId="{094CEC66-6076-4C67-8A15-93285F6A9C01}" type="presParOf" srcId="{CAB6E0C5-60A4-451D-8B3C-017443BC7B61}" destId="{29360561-0AF2-40DA-B0C9-4A4CF49BC77C}" srcOrd="1" destOrd="0" presId="urn:microsoft.com/office/officeart/2005/8/layout/hierarchy6"/>
    <dgm:cxn modelId="{23FF11EE-F45B-47E4-8D10-02BCDB9C6E3A}" type="presParOf" srcId="{29360561-0AF2-40DA-B0C9-4A4CF49BC77C}" destId="{5BE2AB0C-5381-4093-91BF-18386AF4018F}" srcOrd="0" destOrd="0" presId="urn:microsoft.com/office/officeart/2005/8/layout/hierarchy6"/>
    <dgm:cxn modelId="{02E9DF94-916F-46C0-BAD9-3E2594B9D6B9}" type="presParOf" srcId="{29360561-0AF2-40DA-B0C9-4A4CF49BC77C}" destId="{5CE06619-EF0A-4B38-BBE7-B3076945E474}" srcOrd="1" destOrd="0" presId="urn:microsoft.com/office/officeart/2005/8/layout/hierarchy6"/>
    <dgm:cxn modelId="{BDB61037-5334-479A-AF33-8DBBE52104D7}" type="presParOf" srcId="{5CE06619-EF0A-4B38-BBE7-B3076945E474}" destId="{91E15B89-AD96-416C-A02F-AB52651063C6}" srcOrd="0" destOrd="0" presId="urn:microsoft.com/office/officeart/2005/8/layout/hierarchy6"/>
    <dgm:cxn modelId="{5C897D10-345A-4CD4-9D76-D5C7F7B7DFEF}" type="presParOf" srcId="{5CE06619-EF0A-4B38-BBE7-B3076945E474}" destId="{BB61901E-97C4-45F3-BA69-42A9D0050720}" srcOrd="1" destOrd="0" presId="urn:microsoft.com/office/officeart/2005/8/layout/hierarchy6"/>
    <dgm:cxn modelId="{543DEA70-E3BA-44D2-BCFA-71123F888FF8}" type="presParOf" srcId="{BB61901E-97C4-45F3-BA69-42A9D0050720}" destId="{DEC2675A-0347-4451-931B-67B48A9D0FC1}" srcOrd="0" destOrd="0" presId="urn:microsoft.com/office/officeart/2005/8/layout/hierarchy6"/>
    <dgm:cxn modelId="{59DABD70-34E3-47D7-AAEC-47EA8ED6E297}" type="presParOf" srcId="{BB61901E-97C4-45F3-BA69-42A9D0050720}" destId="{20E4E7C4-A548-415D-9248-00B8F0C6EA8E}" srcOrd="1" destOrd="0" presId="urn:microsoft.com/office/officeart/2005/8/layout/hierarchy6"/>
    <dgm:cxn modelId="{4A5133AC-3983-40BD-8C6E-0B4164E9402B}" type="presParOf" srcId="{20E4E7C4-A548-415D-9248-00B8F0C6EA8E}" destId="{5A988948-1937-4CCF-B039-B7BDA8A96F04}" srcOrd="0" destOrd="0" presId="urn:microsoft.com/office/officeart/2005/8/layout/hierarchy6"/>
    <dgm:cxn modelId="{ADEA0C89-E093-4D65-B8F4-12A03C6E81EB}" type="presParOf" srcId="{20E4E7C4-A548-415D-9248-00B8F0C6EA8E}" destId="{D34FFD9D-DF81-4A9F-AF85-49CB3447D0CA}" srcOrd="1" destOrd="0" presId="urn:microsoft.com/office/officeart/2005/8/layout/hierarchy6"/>
    <dgm:cxn modelId="{F8143E55-88AC-4C9B-A96B-6E0B56B91398}" type="presParOf" srcId="{D34FFD9D-DF81-4A9F-AF85-49CB3447D0CA}" destId="{7BB8A3BC-C41B-40C6-9F5F-EAA805B74813}" srcOrd="0" destOrd="0" presId="urn:microsoft.com/office/officeart/2005/8/layout/hierarchy6"/>
    <dgm:cxn modelId="{420533DF-C391-4073-B501-F2691A5DBD4C}" type="presParOf" srcId="{D34FFD9D-DF81-4A9F-AF85-49CB3447D0CA}" destId="{684784AA-4EE0-4815-B927-2D11318227CA}" srcOrd="1" destOrd="0" presId="urn:microsoft.com/office/officeart/2005/8/layout/hierarchy6"/>
    <dgm:cxn modelId="{067E8196-8F79-41F5-9137-1AFAC29ED979}" type="presParOf" srcId="{30F48D4A-61D7-49E2-B229-CB3CB2004256}" destId="{BC014173-FCC2-4AC6-A017-F95EEC5E9ACE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90FE80-88A1-440A-B451-2601E1CA6A32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D4D78E4-BF50-43C4-BED6-05FF92A43381}">
      <dgm:prSet phldrT="[Text]"/>
      <dgm:spPr/>
      <dgm:t>
        <a:bodyPr/>
        <a:lstStyle/>
        <a:p>
          <a:r>
            <a:rPr lang="en-US" dirty="0"/>
            <a:t>DQW Cavities</a:t>
          </a:r>
          <a:endParaRPr lang="en-GB" dirty="0"/>
        </a:p>
      </dgm:t>
    </dgm:pt>
    <dgm:pt modelId="{F1408C8F-054E-4932-AD71-E739DA0B4496}" type="parTrans" cxnId="{3F3155F1-56C8-4943-9B8F-21F45EBEBC8C}">
      <dgm:prSet/>
      <dgm:spPr/>
      <dgm:t>
        <a:bodyPr/>
        <a:lstStyle/>
        <a:p>
          <a:endParaRPr lang="en-GB"/>
        </a:p>
      </dgm:t>
    </dgm:pt>
    <dgm:pt modelId="{6C8E6873-4095-4B48-8463-4EB4EC02CCA6}" type="sibTrans" cxnId="{3F3155F1-56C8-4943-9B8F-21F45EBEBC8C}">
      <dgm:prSet/>
      <dgm:spPr/>
      <dgm:t>
        <a:bodyPr/>
        <a:lstStyle/>
        <a:p>
          <a:endParaRPr lang="en-GB"/>
        </a:p>
      </dgm:t>
    </dgm:pt>
    <dgm:pt modelId="{5FF4E237-B901-47CF-B4F8-AF0297062E43}">
      <dgm:prSet phldrT="[Text]"/>
      <dgm:spPr/>
      <dgm:t>
        <a:bodyPr/>
        <a:lstStyle/>
        <a:p>
          <a:r>
            <a:rPr lang="en-US" dirty="0"/>
            <a:t>CERN</a:t>
          </a:r>
          <a:endParaRPr lang="en-GB" dirty="0"/>
        </a:p>
      </dgm:t>
    </dgm:pt>
    <dgm:pt modelId="{CBB1C0D9-2743-4DA6-96EA-5B31B91872F0}" type="parTrans" cxnId="{7A51D1B8-E6BD-4CDD-937B-E3BC2E76803E}">
      <dgm:prSet/>
      <dgm:spPr/>
      <dgm:t>
        <a:bodyPr/>
        <a:lstStyle/>
        <a:p>
          <a:endParaRPr lang="en-GB"/>
        </a:p>
      </dgm:t>
    </dgm:pt>
    <dgm:pt modelId="{6CC33027-B44A-4861-9909-63C8E76F70D4}" type="sibTrans" cxnId="{7A51D1B8-E6BD-4CDD-937B-E3BC2E76803E}">
      <dgm:prSet/>
      <dgm:spPr/>
      <dgm:t>
        <a:bodyPr/>
        <a:lstStyle/>
        <a:p>
          <a:endParaRPr lang="en-GB"/>
        </a:p>
      </dgm:t>
    </dgm:pt>
    <dgm:pt modelId="{83C12B97-9D90-4422-8042-CB05FD0A4E26}">
      <dgm:prSet phldrT="[Text]"/>
      <dgm:spPr/>
      <dgm:t>
        <a:bodyPr/>
        <a:lstStyle/>
        <a:p>
          <a:r>
            <a:rPr lang="en-US" dirty="0"/>
            <a:t>DQW1	</a:t>
          </a:r>
          <a:endParaRPr lang="en-GB" dirty="0"/>
        </a:p>
      </dgm:t>
    </dgm:pt>
    <dgm:pt modelId="{637BAFB4-DD04-41B1-8988-2D0E835BBD35}" type="parTrans" cxnId="{91A0CA01-9826-4896-818C-D9A599C796A2}">
      <dgm:prSet/>
      <dgm:spPr/>
      <dgm:t>
        <a:bodyPr/>
        <a:lstStyle/>
        <a:p>
          <a:endParaRPr lang="en-GB"/>
        </a:p>
      </dgm:t>
    </dgm:pt>
    <dgm:pt modelId="{810DF6E4-1E2C-40CA-9FA8-955F87EE6EC9}" type="sibTrans" cxnId="{91A0CA01-9826-4896-818C-D9A599C796A2}">
      <dgm:prSet/>
      <dgm:spPr/>
      <dgm:t>
        <a:bodyPr/>
        <a:lstStyle/>
        <a:p>
          <a:endParaRPr lang="en-GB"/>
        </a:p>
      </dgm:t>
    </dgm:pt>
    <dgm:pt modelId="{E235A65D-99DC-4B81-9999-8DFBEA5FA9F1}">
      <dgm:prSet phldrT="[Text]"/>
      <dgm:spPr/>
      <dgm:t>
        <a:bodyPr/>
        <a:lstStyle/>
        <a:p>
          <a:r>
            <a:rPr lang="en-US" dirty="0"/>
            <a:t>DQW2</a:t>
          </a:r>
          <a:endParaRPr lang="en-GB" dirty="0"/>
        </a:p>
      </dgm:t>
    </dgm:pt>
    <dgm:pt modelId="{23CE6B8D-2F13-4924-93D9-55BAA94DADA8}" type="parTrans" cxnId="{E8B747A8-F3DE-4714-B5CB-F465A4B32E58}">
      <dgm:prSet/>
      <dgm:spPr/>
      <dgm:t>
        <a:bodyPr/>
        <a:lstStyle/>
        <a:p>
          <a:endParaRPr lang="en-GB"/>
        </a:p>
      </dgm:t>
    </dgm:pt>
    <dgm:pt modelId="{1A16E4FF-CF6B-44A3-90AF-847B2EDDEB9F}" type="sibTrans" cxnId="{E8B747A8-F3DE-4714-B5CB-F465A4B32E58}">
      <dgm:prSet/>
      <dgm:spPr/>
      <dgm:t>
        <a:bodyPr/>
        <a:lstStyle/>
        <a:p>
          <a:endParaRPr lang="en-GB"/>
        </a:p>
      </dgm:t>
    </dgm:pt>
    <dgm:pt modelId="{CED1501C-14AF-4543-BCEC-FE974B2D0E23}">
      <dgm:prSet phldrT="[Text]"/>
      <dgm:spPr/>
      <dgm:t>
        <a:bodyPr/>
        <a:lstStyle/>
        <a:p>
          <a:r>
            <a:rPr lang="en-US" dirty="0"/>
            <a:t>RI</a:t>
          </a:r>
          <a:endParaRPr lang="en-GB" dirty="0"/>
        </a:p>
      </dgm:t>
    </dgm:pt>
    <dgm:pt modelId="{7BDEB9CF-886B-4039-825B-34FC70B72958}" type="parTrans" cxnId="{7DDED229-93C8-407C-956D-9E1D3B5B2132}">
      <dgm:prSet/>
      <dgm:spPr/>
      <dgm:t>
        <a:bodyPr/>
        <a:lstStyle/>
        <a:p>
          <a:endParaRPr lang="en-GB"/>
        </a:p>
      </dgm:t>
    </dgm:pt>
    <dgm:pt modelId="{7AFA15ED-A905-4824-8A5C-4AB9E4BB52D7}" type="sibTrans" cxnId="{7DDED229-93C8-407C-956D-9E1D3B5B2132}">
      <dgm:prSet/>
      <dgm:spPr/>
      <dgm:t>
        <a:bodyPr/>
        <a:lstStyle/>
        <a:p>
          <a:endParaRPr lang="en-GB"/>
        </a:p>
      </dgm:t>
    </dgm:pt>
    <dgm:pt modelId="{E54536E1-05C9-41D4-8AAB-267DDD07B3C4}">
      <dgm:prSet phldrT="[Text]"/>
      <dgm:spPr/>
      <dgm:t>
        <a:bodyPr/>
        <a:lstStyle/>
        <a:p>
          <a:r>
            <a:rPr lang="en-US" dirty="0"/>
            <a:t>DQW2</a:t>
          </a:r>
          <a:endParaRPr lang="en-GB" dirty="0"/>
        </a:p>
      </dgm:t>
    </dgm:pt>
    <dgm:pt modelId="{7D9A64D3-91FB-4DE5-A52D-352518A10D69}" type="parTrans" cxnId="{0D9699A4-B4FB-4D7C-8F77-E60E6295BF2D}">
      <dgm:prSet/>
      <dgm:spPr/>
      <dgm:t>
        <a:bodyPr/>
        <a:lstStyle/>
        <a:p>
          <a:endParaRPr lang="en-GB"/>
        </a:p>
      </dgm:t>
    </dgm:pt>
    <dgm:pt modelId="{677D16C2-F632-4D9D-BDFD-F1DF939FEB78}" type="sibTrans" cxnId="{0D9699A4-B4FB-4D7C-8F77-E60E6295BF2D}">
      <dgm:prSet/>
      <dgm:spPr/>
      <dgm:t>
        <a:bodyPr/>
        <a:lstStyle/>
        <a:p>
          <a:endParaRPr lang="en-GB"/>
        </a:p>
      </dgm:t>
    </dgm:pt>
    <dgm:pt modelId="{893CD205-EE5C-4647-94B4-B628CE3F2D4A}">
      <dgm:prSet/>
      <dgm:spPr>
        <a:solidFill>
          <a:schemeClr val="accent3"/>
        </a:solidFill>
      </dgm:spPr>
      <dgm:t>
        <a:bodyPr/>
        <a:lstStyle/>
        <a:p>
          <a:r>
            <a:rPr lang="en-US" dirty="0"/>
            <a:t>Bare</a:t>
          </a:r>
          <a:endParaRPr lang="en-GB" dirty="0"/>
        </a:p>
      </dgm:t>
    </dgm:pt>
    <dgm:pt modelId="{FFAE3639-5599-44A4-B546-9B25F913B40A}" type="parTrans" cxnId="{278BA870-CED9-4A42-AB99-4111B3462E2E}">
      <dgm:prSet/>
      <dgm:spPr/>
      <dgm:t>
        <a:bodyPr/>
        <a:lstStyle/>
        <a:p>
          <a:endParaRPr lang="en-GB"/>
        </a:p>
      </dgm:t>
    </dgm:pt>
    <dgm:pt modelId="{83529A0B-94C0-46FD-8DC4-5D1F4CEAEF4D}" type="sibTrans" cxnId="{278BA870-CED9-4A42-AB99-4111B3462E2E}">
      <dgm:prSet/>
      <dgm:spPr/>
      <dgm:t>
        <a:bodyPr/>
        <a:lstStyle/>
        <a:p>
          <a:endParaRPr lang="en-GB"/>
        </a:p>
      </dgm:t>
    </dgm:pt>
    <dgm:pt modelId="{7256ED80-D553-479D-A9BA-40C71F3C114B}">
      <dgm:prSet/>
      <dgm:spPr/>
      <dgm:t>
        <a:bodyPr/>
        <a:lstStyle/>
        <a:p>
          <a:r>
            <a:rPr lang="en-US" dirty="0"/>
            <a:t>DQW1</a:t>
          </a:r>
          <a:endParaRPr lang="en-GB" dirty="0"/>
        </a:p>
      </dgm:t>
    </dgm:pt>
    <dgm:pt modelId="{5FC7FDCF-988B-4387-B75B-D746C27804A7}" type="parTrans" cxnId="{1E5B185A-1E6F-4755-A25B-91C74F165985}">
      <dgm:prSet/>
      <dgm:spPr/>
      <dgm:t>
        <a:bodyPr/>
        <a:lstStyle/>
        <a:p>
          <a:endParaRPr lang="en-GB"/>
        </a:p>
      </dgm:t>
    </dgm:pt>
    <dgm:pt modelId="{58D0DF94-1EC1-41E3-A5BE-5582E3A414F3}" type="sibTrans" cxnId="{1E5B185A-1E6F-4755-A25B-91C74F165985}">
      <dgm:prSet/>
      <dgm:spPr/>
      <dgm:t>
        <a:bodyPr/>
        <a:lstStyle/>
        <a:p>
          <a:endParaRPr lang="en-GB"/>
        </a:p>
      </dgm:t>
    </dgm:pt>
    <dgm:pt modelId="{8A201AC2-500B-42D0-B09A-47C953C59EA0}">
      <dgm:prSet/>
      <dgm:spPr>
        <a:solidFill>
          <a:schemeClr val="accent3"/>
        </a:solidFill>
      </dgm:spPr>
      <dgm:t>
        <a:bodyPr/>
        <a:lstStyle/>
        <a:p>
          <a:r>
            <a:rPr lang="en-US" dirty="0"/>
            <a:t>Jacketed</a:t>
          </a:r>
          <a:endParaRPr lang="en-GB" dirty="0"/>
        </a:p>
      </dgm:t>
    </dgm:pt>
    <dgm:pt modelId="{BF7E048D-2FCC-41B2-B96B-AC2A8A783798}" type="parTrans" cxnId="{64D83EC6-7DAD-459D-B2E8-649774107C45}">
      <dgm:prSet/>
      <dgm:spPr/>
      <dgm:t>
        <a:bodyPr/>
        <a:lstStyle/>
        <a:p>
          <a:endParaRPr lang="en-GB"/>
        </a:p>
      </dgm:t>
    </dgm:pt>
    <dgm:pt modelId="{F8B9D2C2-FF98-4E54-A9E9-8AFAE099E06A}" type="sibTrans" cxnId="{64D83EC6-7DAD-459D-B2E8-649774107C45}">
      <dgm:prSet/>
      <dgm:spPr/>
      <dgm:t>
        <a:bodyPr/>
        <a:lstStyle/>
        <a:p>
          <a:endParaRPr lang="en-GB"/>
        </a:p>
      </dgm:t>
    </dgm:pt>
    <dgm:pt modelId="{0BF81A35-6925-4DFA-88C2-252566F391E3}">
      <dgm:prSet/>
      <dgm:spPr/>
      <dgm:t>
        <a:bodyPr/>
        <a:lstStyle/>
        <a:p>
          <a:r>
            <a:rPr lang="en-US" dirty="0"/>
            <a:t>Dressed</a:t>
          </a:r>
          <a:endParaRPr lang="en-GB" dirty="0"/>
        </a:p>
      </dgm:t>
    </dgm:pt>
    <dgm:pt modelId="{828CFAF7-89CA-403E-8702-3FE2E371C8F8}" type="parTrans" cxnId="{EB4010ED-6FD9-4A3F-ACBF-6109B5FA20C0}">
      <dgm:prSet/>
      <dgm:spPr/>
      <dgm:t>
        <a:bodyPr/>
        <a:lstStyle/>
        <a:p>
          <a:endParaRPr lang="en-GB"/>
        </a:p>
      </dgm:t>
    </dgm:pt>
    <dgm:pt modelId="{11D77216-6268-4CBC-B19D-2730146FB1E4}" type="sibTrans" cxnId="{EB4010ED-6FD9-4A3F-ACBF-6109B5FA20C0}">
      <dgm:prSet/>
      <dgm:spPr/>
      <dgm:t>
        <a:bodyPr/>
        <a:lstStyle/>
        <a:p>
          <a:endParaRPr lang="en-GB"/>
        </a:p>
      </dgm:t>
    </dgm:pt>
    <dgm:pt modelId="{CFBE8736-B218-4D22-B68A-1B93A8587BB2}">
      <dgm:prSet/>
      <dgm:spPr>
        <a:solidFill>
          <a:schemeClr val="accent3"/>
        </a:solidFill>
      </dgm:spPr>
      <dgm:t>
        <a:bodyPr/>
        <a:lstStyle/>
        <a:p>
          <a:r>
            <a:rPr lang="en-US" dirty="0"/>
            <a:t>Bare</a:t>
          </a:r>
          <a:endParaRPr lang="en-GB" dirty="0"/>
        </a:p>
      </dgm:t>
    </dgm:pt>
    <dgm:pt modelId="{AF865687-5C30-4323-90A4-AD370ADA1FDF}" type="parTrans" cxnId="{67A91FA7-B428-48B4-B6F3-AC8E62DB2811}">
      <dgm:prSet/>
      <dgm:spPr/>
      <dgm:t>
        <a:bodyPr/>
        <a:lstStyle/>
        <a:p>
          <a:endParaRPr lang="en-GB"/>
        </a:p>
      </dgm:t>
    </dgm:pt>
    <dgm:pt modelId="{0ECEE070-3710-4A7F-A3C9-A381D150C839}" type="sibTrans" cxnId="{67A91FA7-B428-48B4-B6F3-AC8E62DB2811}">
      <dgm:prSet/>
      <dgm:spPr/>
      <dgm:t>
        <a:bodyPr/>
        <a:lstStyle/>
        <a:p>
          <a:endParaRPr lang="en-GB"/>
        </a:p>
      </dgm:t>
    </dgm:pt>
    <dgm:pt modelId="{7BBFAF71-F2BA-43F8-A36A-8E47EA5F639B}">
      <dgm:prSet/>
      <dgm:spPr>
        <a:solidFill>
          <a:schemeClr val="accent3"/>
        </a:solidFill>
      </dgm:spPr>
      <dgm:t>
        <a:bodyPr/>
        <a:lstStyle/>
        <a:p>
          <a:r>
            <a:rPr lang="en-US" dirty="0"/>
            <a:t>Jacketed</a:t>
          </a:r>
          <a:endParaRPr lang="en-GB" dirty="0"/>
        </a:p>
      </dgm:t>
    </dgm:pt>
    <dgm:pt modelId="{583D6186-C45B-460B-8D6E-4AF3F09D933E}" type="parTrans" cxnId="{5659122D-9FFD-4F60-87EA-A0147DDA5CC6}">
      <dgm:prSet/>
      <dgm:spPr/>
      <dgm:t>
        <a:bodyPr/>
        <a:lstStyle/>
        <a:p>
          <a:endParaRPr lang="en-GB"/>
        </a:p>
      </dgm:t>
    </dgm:pt>
    <dgm:pt modelId="{6C1B6BA6-246E-4F78-B849-E9B8E304D8A5}" type="sibTrans" cxnId="{5659122D-9FFD-4F60-87EA-A0147DDA5CC6}">
      <dgm:prSet/>
      <dgm:spPr/>
      <dgm:t>
        <a:bodyPr/>
        <a:lstStyle/>
        <a:p>
          <a:endParaRPr lang="en-GB"/>
        </a:p>
      </dgm:t>
    </dgm:pt>
    <dgm:pt modelId="{E46C5011-1493-4D15-8AF9-33F151295778}">
      <dgm:prSet/>
      <dgm:spPr>
        <a:solidFill>
          <a:schemeClr val="accent3"/>
        </a:solidFill>
      </dgm:spPr>
      <dgm:t>
        <a:bodyPr/>
        <a:lstStyle/>
        <a:p>
          <a:r>
            <a:rPr lang="en-US" dirty="0"/>
            <a:t>Dressed</a:t>
          </a:r>
          <a:endParaRPr lang="en-GB" dirty="0"/>
        </a:p>
      </dgm:t>
    </dgm:pt>
    <dgm:pt modelId="{85C13703-C78D-4154-801A-058356813950}" type="parTrans" cxnId="{A57D91CE-4796-4E4E-9049-D96F77D4A16A}">
      <dgm:prSet/>
      <dgm:spPr/>
      <dgm:t>
        <a:bodyPr/>
        <a:lstStyle/>
        <a:p>
          <a:endParaRPr lang="en-GB"/>
        </a:p>
      </dgm:t>
    </dgm:pt>
    <dgm:pt modelId="{F5288FBA-B410-4B56-AE00-75A907FEFE69}" type="sibTrans" cxnId="{A57D91CE-4796-4E4E-9049-D96F77D4A16A}">
      <dgm:prSet/>
      <dgm:spPr/>
      <dgm:t>
        <a:bodyPr/>
        <a:lstStyle/>
        <a:p>
          <a:endParaRPr lang="en-GB"/>
        </a:p>
      </dgm:t>
    </dgm:pt>
    <dgm:pt modelId="{94CF1651-62FD-4535-8291-8E52BF72EE5A}">
      <dgm:prSet/>
      <dgm:spPr>
        <a:solidFill>
          <a:schemeClr val="accent3"/>
        </a:solidFill>
      </dgm:spPr>
      <dgm:t>
        <a:bodyPr/>
        <a:lstStyle/>
        <a:p>
          <a:r>
            <a:rPr lang="en-US" dirty="0"/>
            <a:t>Bare</a:t>
          </a:r>
          <a:endParaRPr lang="en-GB" dirty="0"/>
        </a:p>
      </dgm:t>
    </dgm:pt>
    <dgm:pt modelId="{E2F27AB0-4DD0-4F1F-816D-323D255876F8}" type="parTrans" cxnId="{60F5576F-015D-47E2-BA0B-993C15ED78F2}">
      <dgm:prSet/>
      <dgm:spPr/>
      <dgm:t>
        <a:bodyPr/>
        <a:lstStyle/>
        <a:p>
          <a:endParaRPr lang="en-GB"/>
        </a:p>
      </dgm:t>
    </dgm:pt>
    <dgm:pt modelId="{4BC69A23-548A-4A99-A9B6-8520A6AAD1A4}" type="sibTrans" cxnId="{60F5576F-015D-47E2-BA0B-993C15ED78F2}">
      <dgm:prSet/>
      <dgm:spPr/>
      <dgm:t>
        <a:bodyPr/>
        <a:lstStyle/>
        <a:p>
          <a:endParaRPr lang="en-GB"/>
        </a:p>
      </dgm:t>
    </dgm:pt>
    <dgm:pt modelId="{068F6BCD-6437-4952-9D15-9FD07DD3FB0B}">
      <dgm:prSet/>
      <dgm:spPr>
        <a:solidFill>
          <a:schemeClr val="accent3"/>
        </a:solidFill>
      </dgm:spPr>
      <dgm:t>
        <a:bodyPr/>
        <a:lstStyle/>
        <a:p>
          <a:r>
            <a:rPr lang="en-US" dirty="0"/>
            <a:t>Bare </a:t>
          </a:r>
          <a:endParaRPr lang="en-GB" dirty="0"/>
        </a:p>
      </dgm:t>
    </dgm:pt>
    <dgm:pt modelId="{F6C81D69-EFD4-4960-A4C0-E739184DC6AE}" type="parTrans" cxnId="{2520A3BF-0740-46CC-B809-76D20313E542}">
      <dgm:prSet/>
      <dgm:spPr/>
      <dgm:t>
        <a:bodyPr/>
        <a:lstStyle/>
        <a:p>
          <a:endParaRPr lang="en-GB"/>
        </a:p>
      </dgm:t>
    </dgm:pt>
    <dgm:pt modelId="{9CD1CF17-C13B-4FAE-9767-DA1D70B3374B}" type="sibTrans" cxnId="{2520A3BF-0740-46CC-B809-76D20313E542}">
      <dgm:prSet/>
      <dgm:spPr/>
      <dgm:t>
        <a:bodyPr/>
        <a:lstStyle/>
        <a:p>
          <a:endParaRPr lang="en-GB"/>
        </a:p>
      </dgm:t>
    </dgm:pt>
    <dgm:pt modelId="{03B281E4-A5CD-441D-98EA-5DFB0D22E411}">
      <dgm:prSet/>
      <dgm:spPr>
        <a:solidFill>
          <a:schemeClr val="accent3"/>
        </a:solidFill>
      </dgm:spPr>
      <dgm:t>
        <a:bodyPr/>
        <a:lstStyle/>
        <a:p>
          <a:r>
            <a:rPr lang="en-US" dirty="0"/>
            <a:t>Jacketed </a:t>
          </a:r>
          <a:endParaRPr lang="en-GB" dirty="0"/>
        </a:p>
      </dgm:t>
    </dgm:pt>
    <dgm:pt modelId="{4333E795-6BEC-43B2-8142-1859C06393E8}" type="parTrans" cxnId="{036C4C02-5751-4792-A245-DA58D8C72963}">
      <dgm:prSet/>
      <dgm:spPr/>
      <dgm:t>
        <a:bodyPr/>
        <a:lstStyle/>
        <a:p>
          <a:endParaRPr lang="en-GB"/>
        </a:p>
      </dgm:t>
    </dgm:pt>
    <dgm:pt modelId="{3EC3F649-4A93-4B08-8B39-CBB8679BA250}" type="sibTrans" cxnId="{036C4C02-5751-4792-A245-DA58D8C72963}">
      <dgm:prSet/>
      <dgm:spPr/>
      <dgm:t>
        <a:bodyPr/>
        <a:lstStyle/>
        <a:p>
          <a:endParaRPr lang="en-GB"/>
        </a:p>
      </dgm:t>
    </dgm:pt>
    <dgm:pt modelId="{3ECA1C7F-B582-4055-95C0-CD8FFB002099}">
      <dgm:prSet/>
      <dgm:spPr>
        <a:solidFill>
          <a:schemeClr val="accent3"/>
        </a:solidFill>
      </dgm:spPr>
      <dgm:t>
        <a:bodyPr/>
        <a:lstStyle/>
        <a:p>
          <a:r>
            <a:rPr lang="en-US" dirty="0"/>
            <a:t>Jacketed</a:t>
          </a:r>
          <a:endParaRPr lang="en-GB" dirty="0"/>
        </a:p>
      </dgm:t>
    </dgm:pt>
    <dgm:pt modelId="{4506D709-3366-4671-91F2-94B5B173C491}" type="parTrans" cxnId="{4E8AB2F2-1A1E-4E89-8F8B-9F5584506611}">
      <dgm:prSet/>
      <dgm:spPr/>
      <dgm:t>
        <a:bodyPr/>
        <a:lstStyle/>
        <a:p>
          <a:endParaRPr lang="en-GB"/>
        </a:p>
      </dgm:t>
    </dgm:pt>
    <dgm:pt modelId="{A9435528-B872-401C-BB21-5FFE0F064D2E}" type="sibTrans" cxnId="{4E8AB2F2-1A1E-4E89-8F8B-9F5584506611}">
      <dgm:prSet/>
      <dgm:spPr/>
      <dgm:t>
        <a:bodyPr/>
        <a:lstStyle/>
        <a:p>
          <a:endParaRPr lang="en-GB"/>
        </a:p>
      </dgm:t>
    </dgm:pt>
    <dgm:pt modelId="{69E81659-A5FD-46DC-B464-EA5AA048A8D5}">
      <dgm:prSet/>
      <dgm:spPr/>
      <dgm:t>
        <a:bodyPr/>
        <a:lstStyle/>
        <a:p>
          <a:r>
            <a:rPr lang="en-US" dirty="0"/>
            <a:t>Dressed</a:t>
          </a:r>
          <a:endParaRPr lang="en-GB" dirty="0"/>
        </a:p>
      </dgm:t>
    </dgm:pt>
    <dgm:pt modelId="{6AA6152E-8E92-426D-9CE4-74D55BC64341}" type="parTrans" cxnId="{74DD7FE8-4873-4946-BCBD-E518D8CEE591}">
      <dgm:prSet/>
      <dgm:spPr/>
      <dgm:t>
        <a:bodyPr/>
        <a:lstStyle/>
        <a:p>
          <a:endParaRPr lang="en-GB"/>
        </a:p>
      </dgm:t>
    </dgm:pt>
    <dgm:pt modelId="{0C770ED2-2617-44B2-8F76-6BD41971F57C}" type="sibTrans" cxnId="{74DD7FE8-4873-4946-BCBD-E518D8CEE591}">
      <dgm:prSet/>
      <dgm:spPr/>
      <dgm:t>
        <a:bodyPr/>
        <a:lstStyle/>
        <a:p>
          <a:endParaRPr lang="en-GB"/>
        </a:p>
      </dgm:t>
    </dgm:pt>
    <dgm:pt modelId="{ECA372FF-E8DC-4D22-95C5-F5BF59252137}">
      <dgm:prSet/>
      <dgm:spPr>
        <a:solidFill>
          <a:schemeClr val="accent3"/>
        </a:solidFill>
      </dgm:spPr>
      <dgm:t>
        <a:bodyPr/>
        <a:lstStyle/>
        <a:p>
          <a:r>
            <a:rPr lang="en-US" dirty="0"/>
            <a:t>Dressed</a:t>
          </a:r>
          <a:endParaRPr lang="en-GB" dirty="0"/>
        </a:p>
      </dgm:t>
    </dgm:pt>
    <dgm:pt modelId="{BD9A074E-6A75-4E60-AF81-0D84DCEBB301}" type="parTrans" cxnId="{0D18C754-1538-49DF-8452-51735F2EF3C7}">
      <dgm:prSet/>
      <dgm:spPr/>
      <dgm:t>
        <a:bodyPr/>
        <a:lstStyle/>
        <a:p>
          <a:endParaRPr lang="en-GB"/>
        </a:p>
      </dgm:t>
    </dgm:pt>
    <dgm:pt modelId="{36C1C03E-63DE-4FB0-B8D9-6564AEF9AEAF}" type="sibTrans" cxnId="{0D18C754-1538-49DF-8452-51735F2EF3C7}">
      <dgm:prSet/>
      <dgm:spPr/>
      <dgm:t>
        <a:bodyPr/>
        <a:lstStyle/>
        <a:p>
          <a:endParaRPr lang="en-GB"/>
        </a:p>
      </dgm:t>
    </dgm:pt>
    <dgm:pt modelId="{30F48D4A-61D7-49E2-B229-CB3CB2004256}" type="pres">
      <dgm:prSet presAssocID="{2F90FE80-88A1-440A-B451-2601E1CA6A32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87BB4B0-4C26-499A-8C06-137BC0A5ABAB}" type="pres">
      <dgm:prSet presAssocID="{2F90FE80-88A1-440A-B451-2601E1CA6A32}" presName="hierFlow" presStyleCnt="0"/>
      <dgm:spPr/>
    </dgm:pt>
    <dgm:pt modelId="{086BEC7D-D41C-452C-B134-D5D43CA7CA5A}" type="pres">
      <dgm:prSet presAssocID="{2F90FE80-88A1-440A-B451-2601E1CA6A32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338A3138-4A84-4F71-82E6-0ABC84521061}" type="pres">
      <dgm:prSet presAssocID="{9D4D78E4-BF50-43C4-BED6-05FF92A43381}" presName="Name14" presStyleCnt="0"/>
      <dgm:spPr/>
    </dgm:pt>
    <dgm:pt modelId="{E57BC7B1-1DA0-4153-8EB5-96A4E9C5D007}" type="pres">
      <dgm:prSet presAssocID="{9D4D78E4-BF50-43C4-BED6-05FF92A43381}" presName="level1Shape" presStyleLbl="node0" presStyleIdx="0" presStyleCnt="1">
        <dgm:presLayoutVars>
          <dgm:chPref val="3"/>
        </dgm:presLayoutVars>
      </dgm:prSet>
      <dgm:spPr/>
    </dgm:pt>
    <dgm:pt modelId="{09BCABB0-9460-4E8B-A643-C892F9B82FB1}" type="pres">
      <dgm:prSet presAssocID="{9D4D78E4-BF50-43C4-BED6-05FF92A43381}" presName="hierChild2" presStyleCnt="0"/>
      <dgm:spPr/>
    </dgm:pt>
    <dgm:pt modelId="{C4C11CA7-CB46-4E6F-BB79-0CF3AABCDDC9}" type="pres">
      <dgm:prSet presAssocID="{CBB1C0D9-2743-4DA6-96EA-5B31B91872F0}" presName="Name19" presStyleLbl="parChTrans1D2" presStyleIdx="0" presStyleCnt="2"/>
      <dgm:spPr/>
    </dgm:pt>
    <dgm:pt modelId="{B60B4F73-8389-44BF-BEE3-B1416C571515}" type="pres">
      <dgm:prSet presAssocID="{5FF4E237-B901-47CF-B4F8-AF0297062E43}" presName="Name21" presStyleCnt="0"/>
      <dgm:spPr/>
    </dgm:pt>
    <dgm:pt modelId="{CE67DEDF-E79E-44AF-831F-1CB511ECA872}" type="pres">
      <dgm:prSet presAssocID="{5FF4E237-B901-47CF-B4F8-AF0297062E43}" presName="level2Shape" presStyleLbl="node2" presStyleIdx="0" presStyleCnt="2"/>
      <dgm:spPr/>
    </dgm:pt>
    <dgm:pt modelId="{2792848B-EF23-4B0F-B1EA-0EA55474ACFC}" type="pres">
      <dgm:prSet presAssocID="{5FF4E237-B901-47CF-B4F8-AF0297062E43}" presName="hierChild3" presStyleCnt="0"/>
      <dgm:spPr/>
    </dgm:pt>
    <dgm:pt modelId="{6226F80F-89D8-4112-A6F9-4CEDB205B481}" type="pres">
      <dgm:prSet presAssocID="{637BAFB4-DD04-41B1-8988-2D0E835BBD35}" presName="Name19" presStyleLbl="parChTrans1D3" presStyleIdx="0" presStyleCnt="4"/>
      <dgm:spPr/>
    </dgm:pt>
    <dgm:pt modelId="{ADB6ED11-929E-40CC-87B9-73156EFB2164}" type="pres">
      <dgm:prSet presAssocID="{83C12B97-9D90-4422-8042-CB05FD0A4E26}" presName="Name21" presStyleCnt="0"/>
      <dgm:spPr/>
    </dgm:pt>
    <dgm:pt modelId="{827FC354-C27E-457E-9554-EF90CC7816F3}" type="pres">
      <dgm:prSet presAssocID="{83C12B97-9D90-4422-8042-CB05FD0A4E26}" presName="level2Shape" presStyleLbl="node3" presStyleIdx="0" presStyleCnt="4"/>
      <dgm:spPr/>
    </dgm:pt>
    <dgm:pt modelId="{3763F00C-6080-4E50-9639-05B90E54CE78}" type="pres">
      <dgm:prSet presAssocID="{83C12B97-9D90-4422-8042-CB05FD0A4E26}" presName="hierChild3" presStyleCnt="0"/>
      <dgm:spPr/>
    </dgm:pt>
    <dgm:pt modelId="{79A08367-C723-4F01-B260-1F7341893BFC}" type="pres">
      <dgm:prSet presAssocID="{FFAE3639-5599-44A4-B546-9B25F913B40A}" presName="Name19" presStyleLbl="parChTrans1D4" presStyleIdx="0" presStyleCnt="12"/>
      <dgm:spPr/>
    </dgm:pt>
    <dgm:pt modelId="{534B3ECE-5A77-48C9-8361-3AF8FE0D127F}" type="pres">
      <dgm:prSet presAssocID="{893CD205-EE5C-4647-94B4-B628CE3F2D4A}" presName="Name21" presStyleCnt="0"/>
      <dgm:spPr/>
    </dgm:pt>
    <dgm:pt modelId="{F3BD6A60-63E8-4D74-B807-01F440156D38}" type="pres">
      <dgm:prSet presAssocID="{893CD205-EE5C-4647-94B4-B628CE3F2D4A}" presName="level2Shape" presStyleLbl="node4" presStyleIdx="0" presStyleCnt="12"/>
      <dgm:spPr/>
    </dgm:pt>
    <dgm:pt modelId="{11DEA5F8-6C69-46EB-A189-CB3238D40826}" type="pres">
      <dgm:prSet presAssocID="{893CD205-EE5C-4647-94B4-B628CE3F2D4A}" presName="hierChild3" presStyleCnt="0"/>
      <dgm:spPr/>
    </dgm:pt>
    <dgm:pt modelId="{A144FBD4-4BFE-430C-A59B-6F6E010FA001}" type="pres">
      <dgm:prSet presAssocID="{BF7E048D-2FCC-41B2-B96B-AC2A8A783798}" presName="Name19" presStyleLbl="parChTrans1D4" presStyleIdx="1" presStyleCnt="12"/>
      <dgm:spPr/>
    </dgm:pt>
    <dgm:pt modelId="{F976D9D4-09BE-4B50-A68B-CE51898D9CC6}" type="pres">
      <dgm:prSet presAssocID="{8A201AC2-500B-42D0-B09A-47C953C59EA0}" presName="Name21" presStyleCnt="0"/>
      <dgm:spPr/>
    </dgm:pt>
    <dgm:pt modelId="{2CAD9C8D-644A-4607-BA91-CA74DB9CA867}" type="pres">
      <dgm:prSet presAssocID="{8A201AC2-500B-42D0-B09A-47C953C59EA0}" presName="level2Shape" presStyleLbl="node4" presStyleIdx="1" presStyleCnt="12"/>
      <dgm:spPr/>
    </dgm:pt>
    <dgm:pt modelId="{88D0DA88-3A14-4387-A0C1-583EDA6ECA75}" type="pres">
      <dgm:prSet presAssocID="{8A201AC2-500B-42D0-B09A-47C953C59EA0}" presName="hierChild3" presStyleCnt="0"/>
      <dgm:spPr/>
    </dgm:pt>
    <dgm:pt modelId="{1FC37AE5-2C40-44CC-A2B6-2E6E7C6CD666}" type="pres">
      <dgm:prSet presAssocID="{828CFAF7-89CA-403E-8702-3FE2E371C8F8}" presName="Name19" presStyleLbl="parChTrans1D4" presStyleIdx="2" presStyleCnt="12"/>
      <dgm:spPr/>
    </dgm:pt>
    <dgm:pt modelId="{604BEE64-6306-4325-AAA5-495968F9BA50}" type="pres">
      <dgm:prSet presAssocID="{0BF81A35-6925-4DFA-88C2-252566F391E3}" presName="Name21" presStyleCnt="0"/>
      <dgm:spPr/>
    </dgm:pt>
    <dgm:pt modelId="{1173EC7D-50D8-4499-BB72-315253D64CB6}" type="pres">
      <dgm:prSet presAssocID="{0BF81A35-6925-4DFA-88C2-252566F391E3}" presName="level2Shape" presStyleLbl="node4" presStyleIdx="2" presStyleCnt="12"/>
      <dgm:spPr/>
    </dgm:pt>
    <dgm:pt modelId="{5578DE88-E6F3-4B3D-B0B7-7651B08C825D}" type="pres">
      <dgm:prSet presAssocID="{0BF81A35-6925-4DFA-88C2-252566F391E3}" presName="hierChild3" presStyleCnt="0"/>
      <dgm:spPr/>
    </dgm:pt>
    <dgm:pt modelId="{E4542B0A-7D2C-4038-9731-421F8C00EE8E}" type="pres">
      <dgm:prSet presAssocID="{23CE6B8D-2F13-4924-93D9-55BAA94DADA8}" presName="Name19" presStyleLbl="parChTrans1D3" presStyleIdx="1" presStyleCnt="4"/>
      <dgm:spPr/>
    </dgm:pt>
    <dgm:pt modelId="{57CA7A2E-9C80-49F8-9BE2-EBD653E9CA55}" type="pres">
      <dgm:prSet presAssocID="{E235A65D-99DC-4B81-9999-8DFBEA5FA9F1}" presName="Name21" presStyleCnt="0"/>
      <dgm:spPr/>
    </dgm:pt>
    <dgm:pt modelId="{5585A472-FDF1-4463-924F-7C6D40615091}" type="pres">
      <dgm:prSet presAssocID="{E235A65D-99DC-4B81-9999-8DFBEA5FA9F1}" presName="level2Shape" presStyleLbl="node3" presStyleIdx="1" presStyleCnt="4"/>
      <dgm:spPr/>
    </dgm:pt>
    <dgm:pt modelId="{A9ABAF1E-5422-432A-A545-979CB75A9A8B}" type="pres">
      <dgm:prSet presAssocID="{E235A65D-99DC-4B81-9999-8DFBEA5FA9F1}" presName="hierChild3" presStyleCnt="0"/>
      <dgm:spPr/>
    </dgm:pt>
    <dgm:pt modelId="{4A504A03-56A0-4687-AAD6-A4FE493D638F}" type="pres">
      <dgm:prSet presAssocID="{AF865687-5C30-4323-90A4-AD370ADA1FDF}" presName="Name19" presStyleLbl="parChTrans1D4" presStyleIdx="3" presStyleCnt="12"/>
      <dgm:spPr/>
    </dgm:pt>
    <dgm:pt modelId="{F8817BF4-6AB8-484E-A836-F7BE1A73ECFD}" type="pres">
      <dgm:prSet presAssocID="{CFBE8736-B218-4D22-B68A-1B93A8587BB2}" presName="Name21" presStyleCnt="0"/>
      <dgm:spPr/>
    </dgm:pt>
    <dgm:pt modelId="{19FDFAFB-C61E-44C2-A55A-8C132AC3FE29}" type="pres">
      <dgm:prSet presAssocID="{CFBE8736-B218-4D22-B68A-1B93A8587BB2}" presName="level2Shape" presStyleLbl="node4" presStyleIdx="3" presStyleCnt="12"/>
      <dgm:spPr/>
    </dgm:pt>
    <dgm:pt modelId="{16A1C09C-A1D6-4539-B975-30934E6FA5A9}" type="pres">
      <dgm:prSet presAssocID="{CFBE8736-B218-4D22-B68A-1B93A8587BB2}" presName="hierChild3" presStyleCnt="0"/>
      <dgm:spPr/>
    </dgm:pt>
    <dgm:pt modelId="{EC23427A-5331-49D9-A621-ABA1A01ECDE0}" type="pres">
      <dgm:prSet presAssocID="{583D6186-C45B-460B-8D6E-4AF3F09D933E}" presName="Name19" presStyleLbl="parChTrans1D4" presStyleIdx="4" presStyleCnt="12"/>
      <dgm:spPr/>
    </dgm:pt>
    <dgm:pt modelId="{CCF21AE6-7DDE-4BFD-A84F-96AC3A8FB8AF}" type="pres">
      <dgm:prSet presAssocID="{7BBFAF71-F2BA-43F8-A36A-8E47EA5F639B}" presName="Name21" presStyleCnt="0"/>
      <dgm:spPr/>
    </dgm:pt>
    <dgm:pt modelId="{A9A806E3-4D82-4BDD-A19B-611AE665F71F}" type="pres">
      <dgm:prSet presAssocID="{7BBFAF71-F2BA-43F8-A36A-8E47EA5F639B}" presName="level2Shape" presStyleLbl="node4" presStyleIdx="4" presStyleCnt="12"/>
      <dgm:spPr/>
    </dgm:pt>
    <dgm:pt modelId="{E945837D-E075-4014-ACFA-5C56F4E824B9}" type="pres">
      <dgm:prSet presAssocID="{7BBFAF71-F2BA-43F8-A36A-8E47EA5F639B}" presName="hierChild3" presStyleCnt="0"/>
      <dgm:spPr/>
    </dgm:pt>
    <dgm:pt modelId="{34240829-DAAA-4CC3-98C5-FC64D0E1E3A3}" type="pres">
      <dgm:prSet presAssocID="{85C13703-C78D-4154-801A-058356813950}" presName="Name19" presStyleLbl="parChTrans1D4" presStyleIdx="5" presStyleCnt="12"/>
      <dgm:spPr/>
    </dgm:pt>
    <dgm:pt modelId="{89151D05-120E-4C13-B9EF-6926EF31F408}" type="pres">
      <dgm:prSet presAssocID="{E46C5011-1493-4D15-8AF9-33F151295778}" presName="Name21" presStyleCnt="0"/>
      <dgm:spPr/>
    </dgm:pt>
    <dgm:pt modelId="{D88A742F-5518-4B05-B0C9-434C74A8E570}" type="pres">
      <dgm:prSet presAssocID="{E46C5011-1493-4D15-8AF9-33F151295778}" presName="level2Shape" presStyleLbl="node4" presStyleIdx="5" presStyleCnt="12"/>
      <dgm:spPr/>
    </dgm:pt>
    <dgm:pt modelId="{A890D78A-C25F-4653-8293-2EC42F46A3A2}" type="pres">
      <dgm:prSet presAssocID="{E46C5011-1493-4D15-8AF9-33F151295778}" presName="hierChild3" presStyleCnt="0"/>
      <dgm:spPr/>
    </dgm:pt>
    <dgm:pt modelId="{A5DD238A-22C1-403B-B930-6AB3B9293A6E}" type="pres">
      <dgm:prSet presAssocID="{7BDEB9CF-886B-4039-825B-34FC70B72958}" presName="Name19" presStyleLbl="parChTrans1D2" presStyleIdx="1" presStyleCnt="2"/>
      <dgm:spPr/>
    </dgm:pt>
    <dgm:pt modelId="{4B15422F-6F36-4BB0-A814-2219A3B49117}" type="pres">
      <dgm:prSet presAssocID="{CED1501C-14AF-4543-BCEC-FE974B2D0E23}" presName="Name21" presStyleCnt="0"/>
      <dgm:spPr/>
    </dgm:pt>
    <dgm:pt modelId="{A1C2A95B-1E79-4930-B31B-2BE1B3B60AB7}" type="pres">
      <dgm:prSet presAssocID="{CED1501C-14AF-4543-BCEC-FE974B2D0E23}" presName="level2Shape" presStyleLbl="node2" presStyleIdx="1" presStyleCnt="2"/>
      <dgm:spPr/>
    </dgm:pt>
    <dgm:pt modelId="{595BF231-F322-4ECC-95B9-71AC1266CD7F}" type="pres">
      <dgm:prSet presAssocID="{CED1501C-14AF-4543-BCEC-FE974B2D0E23}" presName="hierChild3" presStyleCnt="0"/>
      <dgm:spPr/>
    </dgm:pt>
    <dgm:pt modelId="{FD3284C7-FEAD-48BE-ABD6-616AA24BE43C}" type="pres">
      <dgm:prSet presAssocID="{5FC7FDCF-988B-4387-B75B-D746C27804A7}" presName="Name19" presStyleLbl="parChTrans1D3" presStyleIdx="2" presStyleCnt="4"/>
      <dgm:spPr/>
    </dgm:pt>
    <dgm:pt modelId="{747A0E76-2306-474C-B823-C5FD481299AA}" type="pres">
      <dgm:prSet presAssocID="{7256ED80-D553-479D-A9BA-40C71F3C114B}" presName="Name21" presStyleCnt="0"/>
      <dgm:spPr/>
    </dgm:pt>
    <dgm:pt modelId="{552950EC-1C27-40E2-B79B-BD61E40F5552}" type="pres">
      <dgm:prSet presAssocID="{7256ED80-D553-479D-A9BA-40C71F3C114B}" presName="level2Shape" presStyleLbl="node3" presStyleIdx="2" presStyleCnt="4"/>
      <dgm:spPr/>
    </dgm:pt>
    <dgm:pt modelId="{BCEA91CB-7E2C-4D69-9A4C-5F581874E540}" type="pres">
      <dgm:prSet presAssocID="{7256ED80-D553-479D-A9BA-40C71F3C114B}" presName="hierChild3" presStyleCnt="0"/>
      <dgm:spPr/>
    </dgm:pt>
    <dgm:pt modelId="{299A8F12-A002-4EC2-9D4C-69EB38514DF7}" type="pres">
      <dgm:prSet presAssocID="{E2F27AB0-4DD0-4F1F-816D-323D255876F8}" presName="Name19" presStyleLbl="parChTrans1D4" presStyleIdx="6" presStyleCnt="12"/>
      <dgm:spPr/>
    </dgm:pt>
    <dgm:pt modelId="{500FF0F9-7AA1-4D94-BB35-43939515EB6B}" type="pres">
      <dgm:prSet presAssocID="{94CF1651-62FD-4535-8291-8E52BF72EE5A}" presName="Name21" presStyleCnt="0"/>
      <dgm:spPr/>
    </dgm:pt>
    <dgm:pt modelId="{1161DBAF-FC51-4CE9-9334-BB901E6851D8}" type="pres">
      <dgm:prSet presAssocID="{94CF1651-62FD-4535-8291-8E52BF72EE5A}" presName="level2Shape" presStyleLbl="node4" presStyleIdx="6" presStyleCnt="12"/>
      <dgm:spPr/>
    </dgm:pt>
    <dgm:pt modelId="{C3619CAF-5A29-413B-8795-4465A0F7FBC6}" type="pres">
      <dgm:prSet presAssocID="{94CF1651-62FD-4535-8291-8E52BF72EE5A}" presName="hierChild3" presStyleCnt="0"/>
      <dgm:spPr/>
    </dgm:pt>
    <dgm:pt modelId="{3C8C906E-193E-4B42-AE1F-9D3D83BC4276}" type="pres">
      <dgm:prSet presAssocID="{4333E795-6BEC-43B2-8142-1859C06393E8}" presName="Name19" presStyleLbl="parChTrans1D4" presStyleIdx="7" presStyleCnt="12"/>
      <dgm:spPr/>
    </dgm:pt>
    <dgm:pt modelId="{8AFC0BCB-3B83-4F40-9B0D-A7301D660EDA}" type="pres">
      <dgm:prSet presAssocID="{03B281E4-A5CD-441D-98EA-5DFB0D22E411}" presName="Name21" presStyleCnt="0"/>
      <dgm:spPr/>
    </dgm:pt>
    <dgm:pt modelId="{261FA532-7557-4872-A1A1-EBA3B6E3D133}" type="pres">
      <dgm:prSet presAssocID="{03B281E4-A5CD-441D-98EA-5DFB0D22E411}" presName="level2Shape" presStyleLbl="node4" presStyleIdx="7" presStyleCnt="12"/>
      <dgm:spPr/>
    </dgm:pt>
    <dgm:pt modelId="{9DE7104C-9F49-4DCF-AFF0-D13DEE0B4941}" type="pres">
      <dgm:prSet presAssocID="{03B281E4-A5CD-441D-98EA-5DFB0D22E411}" presName="hierChild3" presStyleCnt="0"/>
      <dgm:spPr/>
    </dgm:pt>
    <dgm:pt modelId="{F2A6BBC2-7745-4490-9D69-496CEC1DCAEB}" type="pres">
      <dgm:prSet presAssocID="{6AA6152E-8E92-426D-9CE4-74D55BC64341}" presName="Name19" presStyleLbl="parChTrans1D4" presStyleIdx="8" presStyleCnt="12"/>
      <dgm:spPr/>
    </dgm:pt>
    <dgm:pt modelId="{5F49CECD-C93A-482E-9191-A4575B5C1AD3}" type="pres">
      <dgm:prSet presAssocID="{69E81659-A5FD-46DC-B464-EA5AA048A8D5}" presName="Name21" presStyleCnt="0"/>
      <dgm:spPr/>
    </dgm:pt>
    <dgm:pt modelId="{6411FAB6-8063-43CA-AD2C-C0309DC26780}" type="pres">
      <dgm:prSet presAssocID="{69E81659-A5FD-46DC-B464-EA5AA048A8D5}" presName="level2Shape" presStyleLbl="node4" presStyleIdx="8" presStyleCnt="12"/>
      <dgm:spPr/>
    </dgm:pt>
    <dgm:pt modelId="{C3710F89-CAA8-4352-8B84-9E985E9CE393}" type="pres">
      <dgm:prSet presAssocID="{69E81659-A5FD-46DC-B464-EA5AA048A8D5}" presName="hierChild3" presStyleCnt="0"/>
      <dgm:spPr/>
    </dgm:pt>
    <dgm:pt modelId="{5338AAD8-A3B5-4CA2-B24F-547D64FFE26F}" type="pres">
      <dgm:prSet presAssocID="{7D9A64D3-91FB-4DE5-A52D-352518A10D69}" presName="Name19" presStyleLbl="parChTrans1D3" presStyleIdx="3" presStyleCnt="4"/>
      <dgm:spPr/>
    </dgm:pt>
    <dgm:pt modelId="{A437148E-E58C-4F90-BDA2-772334BB2982}" type="pres">
      <dgm:prSet presAssocID="{E54536E1-05C9-41D4-8AAB-267DDD07B3C4}" presName="Name21" presStyleCnt="0"/>
      <dgm:spPr/>
    </dgm:pt>
    <dgm:pt modelId="{687CDDDA-57A3-4BA9-977F-AF0D17C796C3}" type="pres">
      <dgm:prSet presAssocID="{E54536E1-05C9-41D4-8AAB-267DDD07B3C4}" presName="level2Shape" presStyleLbl="node3" presStyleIdx="3" presStyleCnt="4"/>
      <dgm:spPr/>
    </dgm:pt>
    <dgm:pt modelId="{CAB6E0C5-60A4-451D-8B3C-017443BC7B61}" type="pres">
      <dgm:prSet presAssocID="{E54536E1-05C9-41D4-8AAB-267DDD07B3C4}" presName="hierChild3" presStyleCnt="0"/>
      <dgm:spPr/>
    </dgm:pt>
    <dgm:pt modelId="{488D41E9-659B-4587-8051-6111D7F5B805}" type="pres">
      <dgm:prSet presAssocID="{F6C81D69-EFD4-4960-A4C0-E739184DC6AE}" presName="Name19" presStyleLbl="parChTrans1D4" presStyleIdx="9" presStyleCnt="12"/>
      <dgm:spPr/>
    </dgm:pt>
    <dgm:pt modelId="{29360561-0AF2-40DA-B0C9-4A4CF49BC77C}" type="pres">
      <dgm:prSet presAssocID="{068F6BCD-6437-4952-9D15-9FD07DD3FB0B}" presName="Name21" presStyleCnt="0"/>
      <dgm:spPr/>
    </dgm:pt>
    <dgm:pt modelId="{5BE2AB0C-5381-4093-91BF-18386AF4018F}" type="pres">
      <dgm:prSet presAssocID="{068F6BCD-6437-4952-9D15-9FD07DD3FB0B}" presName="level2Shape" presStyleLbl="node4" presStyleIdx="9" presStyleCnt="12"/>
      <dgm:spPr/>
    </dgm:pt>
    <dgm:pt modelId="{5CE06619-EF0A-4B38-BBE7-B3076945E474}" type="pres">
      <dgm:prSet presAssocID="{068F6BCD-6437-4952-9D15-9FD07DD3FB0B}" presName="hierChild3" presStyleCnt="0"/>
      <dgm:spPr/>
    </dgm:pt>
    <dgm:pt modelId="{91E15B89-AD96-416C-A02F-AB52651063C6}" type="pres">
      <dgm:prSet presAssocID="{4506D709-3366-4671-91F2-94B5B173C491}" presName="Name19" presStyleLbl="parChTrans1D4" presStyleIdx="10" presStyleCnt="12"/>
      <dgm:spPr/>
    </dgm:pt>
    <dgm:pt modelId="{BB61901E-97C4-45F3-BA69-42A9D0050720}" type="pres">
      <dgm:prSet presAssocID="{3ECA1C7F-B582-4055-95C0-CD8FFB002099}" presName="Name21" presStyleCnt="0"/>
      <dgm:spPr/>
    </dgm:pt>
    <dgm:pt modelId="{DEC2675A-0347-4451-931B-67B48A9D0FC1}" type="pres">
      <dgm:prSet presAssocID="{3ECA1C7F-B582-4055-95C0-CD8FFB002099}" presName="level2Shape" presStyleLbl="node4" presStyleIdx="10" presStyleCnt="12"/>
      <dgm:spPr/>
    </dgm:pt>
    <dgm:pt modelId="{20E4E7C4-A548-415D-9248-00B8F0C6EA8E}" type="pres">
      <dgm:prSet presAssocID="{3ECA1C7F-B582-4055-95C0-CD8FFB002099}" presName="hierChild3" presStyleCnt="0"/>
      <dgm:spPr/>
    </dgm:pt>
    <dgm:pt modelId="{5A988948-1937-4CCF-B039-B7BDA8A96F04}" type="pres">
      <dgm:prSet presAssocID="{BD9A074E-6A75-4E60-AF81-0D84DCEBB301}" presName="Name19" presStyleLbl="parChTrans1D4" presStyleIdx="11" presStyleCnt="12"/>
      <dgm:spPr/>
    </dgm:pt>
    <dgm:pt modelId="{D34FFD9D-DF81-4A9F-AF85-49CB3447D0CA}" type="pres">
      <dgm:prSet presAssocID="{ECA372FF-E8DC-4D22-95C5-F5BF59252137}" presName="Name21" presStyleCnt="0"/>
      <dgm:spPr/>
    </dgm:pt>
    <dgm:pt modelId="{7BB8A3BC-C41B-40C6-9F5F-EAA805B74813}" type="pres">
      <dgm:prSet presAssocID="{ECA372FF-E8DC-4D22-95C5-F5BF59252137}" presName="level2Shape" presStyleLbl="node4" presStyleIdx="11" presStyleCnt="12"/>
      <dgm:spPr/>
    </dgm:pt>
    <dgm:pt modelId="{684784AA-4EE0-4815-B927-2D11318227CA}" type="pres">
      <dgm:prSet presAssocID="{ECA372FF-E8DC-4D22-95C5-F5BF59252137}" presName="hierChild3" presStyleCnt="0"/>
      <dgm:spPr/>
    </dgm:pt>
    <dgm:pt modelId="{BC014173-FCC2-4AC6-A017-F95EEC5E9ACE}" type="pres">
      <dgm:prSet presAssocID="{2F90FE80-88A1-440A-B451-2601E1CA6A32}" presName="bgShapesFlow" presStyleCnt="0"/>
      <dgm:spPr/>
    </dgm:pt>
  </dgm:ptLst>
  <dgm:cxnLst>
    <dgm:cxn modelId="{91A0CA01-9826-4896-818C-D9A599C796A2}" srcId="{5FF4E237-B901-47CF-B4F8-AF0297062E43}" destId="{83C12B97-9D90-4422-8042-CB05FD0A4E26}" srcOrd="0" destOrd="0" parTransId="{637BAFB4-DD04-41B1-8988-2D0E835BBD35}" sibTransId="{810DF6E4-1E2C-40CA-9FA8-955F87EE6EC9}"/>
    <dgm:cxn modelId="{036C4C02-5751-4792-A245-DA58D8C72963}" srcId="{94CF1651-62FD-4535-8291-8E52BF72EE5A}" destId="{03B281E4-A5CD-441D-98EA-5DFB0D22E411}" srcOrd="0" destOrd="0" parTransId="{4333E795-6BEC-43B2-8142-1859C06393E8}" sibTransId="{3EC3F649-4A93-4B08-8B39-CBB8679BA250}"/>
    <dgm:cxn modelId="{6D5AEC05-2E9D-49C0-A562-E04DC61F43CE}" type="presOf" srcId="{BF7E048D-2FCC-41B2-B96B-AC2A8A783798}" destId="{A144FBD4-4BFE-430C-A59B-6F6E010FA001}" srcOrd="0" destOrd="0" presId="urn:microsoft.com/office/officeart/2005/8/layout/hierarchy6"/>
    <dgm:cxn modelId="{55DDBA0B-73DB-47DE-8DB5-3BF54D3395CF}" type="presOf" srcId="{83C12B97-9D90-4422-8042-CB05FD0A4E26}" destId="{827FC354-C27E-457E-9554-EF90CC7816F3}" srcOrd="0" destOrd="0" presId="urn:microsoft.com/office/officeart/2005/8/layout/hierarchy6"/>
    <dgm:cxn modelId="{97C50A0D-FEC5-41C7-9202-0469A8EEDD3A}" type="presOf" srcId="{9D4D78E4-BF50-43C4-BED6-05FF92A43381}" destId="{E57BC7B1-1DA0-4153-8EB5-96A4E9C5D007}" srcOrd="0" destOrd="0" presId="urn:microsoft.com/office/officeart/2005/8/layout/hierarchy6"/>
    <dgm:cxn modelId="{C6200E16-ACF2-4BFE-86DD-E420AFA074A8}" type="presOf" srcId="{8A201AC2-500B-42D0-B09A-47C953C59EA0}" destId="{2CAD9C8D-644A-4607-BA91-CA74DB9CA867}" srcOrd="0" destOrd="0" presId="urn:microsoft.com/office/officeart/2005/8/layout/hierarchy6"/>
    <dgm:cxn modelId="{DBAB0B1A-AEA3-4878-A19D-89500082B7D2}" type="presOf" srcId="{BD9A074E-6A75-4E60-AF81-0D84DCEBB301}" destId="{5A988948-1937-4CCF-B039-B7BDA8A96F04}" srcOrd="0" destOrd="0" presId="urn:microsoft.com/office/officeart/2005/8/layout/hierarchy6"/>
    <dgm:cxn modelId="{B6BF8A26-80B5-4C97-B633-4DC762217305}" type="presOf" srcId="{E2F27AB0-4DD0-4F1F-816D-323D255876F8}" destId="{299A8F12-A002-4EC2-9D4C-69EB38514DF7}" srcOrd="0" destOrd="0" presId="urn:microsoft.com/office/officeart/2005/8/layout/hierarchy6"/>
    <dgm:cxn modelId="{4806E326-B6A2-4E5E-8FFC-7AF263BA7C4A}" type="presOf" srcId="{6AA6152E-8E92-426D-9CE4-74D55BC64341}" destId="{F2A6BBC2-7745-4490-9D69-496CEC1DCAEB}" srcOrd="0" destOrd="0" presId="urn:microsoft.com/office/officeart/2005/8/layout/hierarchy6"/>
    <dgm:cxn modelId="{52220728-D658-44AF-A7D2-960B26928F7F}" type="presOf" srcId="{637BAFB4-DD04-41B1-8988-2D0E835BBD35}" destId="{6226F80F-89D8-4112-A6F9-4CEDB205B481}" srcOrd="0" destOrd="0" presId="urn:microsoft.com/office/officeart/2005/8/layout/hierarchy6"/>
    <dgm:cxn modelId="{7DDED229-93C8-407C-956D-9E1D3B5B2132}" srcId="{9D4D78E4-BF50-43C4-BED6-05FF92A43381}" destId="{CED1501C-14AF-4543-BCEC-FE974B2D0E23}" srcOrd="1" destOrd="0" parTransId="{7BDEB9CF-886B-4039-825B-34FC70B72958}" sibTransId="{7AFA15ED-A905-4824-8A5C-4AB9E4BB52D7}"/>
    <dgm:cxn modelId="{5659122D-9FFD-4F60-87EA-A0147DDA5CC6}" srcId="{CFBE8736-B218-4D22-B68A-1B93A8587BB2}" destId="{7BBFAF71-F2BA-43F8-A36A-8E47EA5F639B}" srcOrd="0" destOrd="0" parTransId="{583D6186-C45B-460B-8D6E-4AF3F09D933E}" sibTransId="{6C1B6BA6-246E-4F78-B849-E9B8E304D8A5}"/>
    <dgm:cxn modelId="{DF45BA64-EA03-4BF0-A663-5E1CA21C9D31}" type="presOf" srcId="{CFBE8736-B218-4D22-B68A-1B93A8587BB2}" destId="{19FDFAFB-C61E-44C2-A55A-8C132AC3FE29}" srcOrd="0" destOrd="0" presId="urn:microsoft.com/office/officeart/2005/8/layout/hierarchy6"/>
    <dgm:cxn modelId="{0D0BC946-9DAF-4E4F-BF08-9DDA4C77194C}" type="presOf" srcId="{3ECA1C7F-B582-4055-95C0-CD8FFB002099}" destId="{DEC2675A-0347-4451-931B-67B48A9D0FC1}" srcOrd="0" destOrd="0" presId="urn:microsoft.com/office/officeart/2005/8/layout/hierarchy6"/>
    <dgm:cxn modelId="{6052CC48-2447-4225-ACE5-D840295AEA05}" type="presOf" srcId="{AF865687-5C30-4323-90A4-AD370ADA1FDF}" destId="{4A504A03-56A0-4687-AAD6-A4FE493D638F}" srcOrd="0" destOrd="0" presId="urn:microsoft.com/office/officeart/2005/8/layout/hierarchy6"/>
    <dgm:cxn modelId="{91E3C16E-B181-4D16-B934-4E1D3F7DFA4A}" type="presOf" srcId="{ECA372FF-E8DC-4D22-95C5-F5BF59252137}" destId="{7BB8A3BC-C41B-40C6-9F5F-EAA805B74813}" srcOrd="0" destOrd="0" presId="urn:microsoft.com/office/officeart/2005/8/layout/hierarchy6"/>
    <dgm:cxn modelId="{60F5576F-015D-47E2-BA0B-993C15ED78F2}" srcId="{7256ED80-D553-479D-A9BA-40C71F3C114B}" destId="{94CF1651-62FD-4535-8291-8E52BF72EE5A}" srcOrd="0" destOrd="0" parTransId="{E2F27AB0-4DD0-4F1F-816D-323D255876F8}" sibTransId="{4BC69A23-548A-4A99-A9B6-8520A6AAD1A4}"/>
    <dgm:cxn modelId="{278BA870-CED9-4A42-AB99-4111B3462E2E}" srcId="{83C12B97-9D90-4422-8042-CB05FD0A4E26}" destId="{893CD205-EE5C-4647-94B4-B628CE3F2D4A}" srcOrd="0" destOrd="0" parTransId="{FFAE3639-5599-44A4-B546-9B25F913B40A}" sibTransId="{83529A0B-94C0-46FD-8DC4-5D1F4CEAEF4D}"/>
    <dgm:cxn modelId="{A4B23672-3F8B-4AFA-B868-425309DBE1D8}" type="presOf" srcId="{4506D709-3366-4671-91F2-94B5B173C491}" destId="{91E15B89-AD96-416C-A02F-AB52651063C6}" srcOrd="0" destOrd="0" presId="urn:microsoft.com/office/officeart/2005/8/layout/hierarchy6"/>
    <dgm:cxn modelId="{0D18C754-1538-49DF-8452-51735F2EF3C7}" srcId="{3ECA1C7F-B582-4055-95C0-CD8FFB002099}" destId="{ECA372FF-E8DC-4D22-95C5-F5BF59252137}" srcOrd="0" destOrd="0" parTransId="{BD9A074E-6A75-4E60-AF81-0D84DCEBB301}" sibTransId="{36C1C03E-63DE-4FB0-B8D9-6564AEF9AEAF}"/>
    <dgm:cxn modelId="{7F7CC774-0AB0-4A05-B708-9D107E6CDBF1}" type="presOf" srcId="{7D9A64D3-91FB-4DE5-A52D-352518A10D69}" destId="{5338AAD8-A3B5-4CA2-B24F-547D64FFE26F}" srcOrd="0" destOrd="0" presId="urn:microsoft.com/office/officeart/2005/8/layout/hierarchy6"/>
    <dgm:cxn modelId="{3B0E7855-5974-4AC6-9071-F9D4D38C89A8}" type="presOf" srcId="{5FF4E237-B901-47CF-B4F8-AF0297062E43}" destId="{CE67DEDF-E79E-44AF-831F-1CB511ECA872}" srcOrd="0" destOrd="0" presId="urn:microsoft.com/office/officeart/2005/8/layout/hierarchy6"/>
    <dgm:cxn modelId="{45B8E655-A8CA-4314-88F2-AD70C1AF3742}" type="presOf" srcId="{E46C5011-1493-4D15-8AF9-33F151295778}" destId="{D88A742F-5518-4B05-B0C9-434C74A8E570}" srcOrd="0" destOrd="0" presId="urn:microsoft.com/office/officeart/2005/8/layout/hierarchy6"/>
    <dgm:cxn modelId="{841ED656-CFEE-4432-B826-7F90B49ECD18}" type="presOf" srcId="{583D6186-C45B-460B-8D6E-4AF3F09D933E}" destId="{EC23427A-5331-49D9-A621-ABA1A01ECDE0}" srcOrd="0" destOrd="0" presId="urn:microsoft.com/office/officeart/2005/8/layout/hierarchy6"/>
    <dgm:cxn modelId="{1E5B185A-1E6F-4755-A25B-91C74F165985}" srcId="{CED1501C-14AF-4543-BCEC-FE974B2D0E23}" destId="{7256ED80-D553-479D-A9BA-40C71F3C114B}" srcOrd="0" destOrd="0" parTransId="{5FC7FDCF-988B-4387-B75B-D746C27804A7}" sibTransId="{58D0DF94-1EC1-41E3-A5BE-5582E3A414F3}"/>
    <dgm:cxn modelId="{FC9E2A83-67B4-441D-A1FC-9FC9330335F3}" type="presOf" srcId="{69E81659-A5FD-46DC-B464-EA5AA048A8D5}" destId="{6411FAB6-8063-43CA-AD2C-C0309DC26780}" srcOrd="0" destOrd="0" presId="urn:microsoft.com/office/officeart/2005/8/layout/hierarchy6"/>
    <dgm:cxn modelId="{EE0E788B-6E79-47C0-96E8-CDAAB85E222B}" type="presOf" srcId="{2F90FE80-88A1-440A-B451-2601E1CA6A32}" destId="{30F48D4A-61D7-49E2-B229-CB3CB2004256}" srcOrd="0" destOrd="0" presId="urn:microsoft.com/office/officeart/2005/8/layout/hierarchy6"/>
    <dgm:cxn modelId="{01155593-F098-4852-96BE-72D795A80EE9}" type="presOf" srcId="{E54536E1-05C9-41D4-8AAB-267DDD07B3C4}" destId="{687CDDDA-57A3-4BA9-977F-AF0D17C796C3}" srcOrd="0" destOrd="0" presId="urn:microsoft.com/office/officeart/2005/8/layout/hierarchy6"/>
    <dgm:cxn modelId="{D88A8F9B-B225-4453-A617-B99196A811C3}" type="presOf" srcId="{CED1501C-14AF-4543-BCEC-FE974B2D0E23}" destId="{A1C2A95B-1E79-4930-B31B-2BE1B3B60AB7}" srcOrd="0" destOrd="0" presId="urn:microsoft.com/office/officeart/2005/8/layout/hierarchy6"/>
    <dgm:cxn modelId="{D589A0A3-506C-43B6-9554-D78C73C283FA}" type="presOf" srcId="{7BBFAF71-F2BA-43F8-A36A-8E47EA5F639B}" destId="{A9A806E3-4D82-4BDD-A19B-611AE665F71F}" srcOrd="0" destOrd="0" presId="urn:microsoft.com/office/officeart/2005/8/layout/hierarchy6"/>
    <dgm:cxn modelId="{0D9699A4-B4FB-4D7C-8F77-E60E6295BF2D}" srcId="{CED1501C-14AF-4543-BCEC-FE974B2D0E23}" destId="{E54536E1-05C9-41D4-8AAB-267DDD07B3C4}" srcOrd="1" destOrd="0" parTransId="{7D9A64D3-91FB-4DE5-A52D-352518A10D69}" sibTransId="{677D16C2-F632-4D9D-BDFD-F1DF939FEB78}"/>
    <dgm:cxn modelId="{47A9C4A4-1435-4234-8C1A-CDBF9B2F4C20}" type="presOf" srcId="{F6C81D69-EFD4-4960-A4C0-E739184DC6AE}" destId="{488D41E9-659B-4587-8051-6111D7F5B805}" srcOrd="0" destOrd="0" presId="urn:microsoft.com/office/officeart/2005/8/layout/hierarchy6"/>
    <dgm:cxn modelId="{67A91FA7-B428-48B4-B6F3-AC8E62DB2811}" srcId="{E235A65D-99DC-4B81-9999-8DFBEA5FA9F1}" destId="{CFBE8736-B218-4D22-B68A-1B93A8587BB2}" srcOrd="0" destOrd="0" parTransId="{AF865687-5C30-4323-90A4-AD370ADA1FDF}" sibTransId="{0ECEE070-3710-4A7F-A3C9-A381D150C839}"/>
    <dgm:cxn modelId="{E8B747A8-F3DE-4714-B5CB-F465A4B32E58}" srcId="{5FF4E237-B901-47CF-B4F8-AF0297062E43}" destId="{E235A65D-99DC-4B81-9999-8DFBEA5FA9F1}" srcOrd="1" destOrd="0" parTransId="{23CE6B8D-2F13-4924-93D9-55BAA94DADA8}" sibTransId="{1A16E4FF-CF6B-44A3-90AF-847B2EDDEB9F}"/>
    <dgm:cxn modelId="{74C9A2A9-EBE8-4D6A-AD7C-C0350CE18E96}" type="presOf" srcId="{0BF81A35-6925-4DFA-88C2-252566F391E3}" destId="{1173EC7D-50D8-4499-BB72-315253D64CB6}" srcOrd="0" destOrd="0" presId="urn:microsoft.com/office/officeart/2005/8/layout/hierarchy6"/>
    <dgm:cxn modelId="{0E7E7EAE-6EA7-446C-BFD7-5E5F51D032F4}" type="presOf" srcId="{23CE6B8D-2F13-4924-93D9-55BAA94DADA8}" destId="{E4542B0A-7D2C-4038-9731-421F8C00EE8E}" srcOrd="0" destOrd="0" presId="urn:microsoft.com/office/officeart/2005/8/layout/hierarchy6"/>
    <dgm:cxn modelId="{C722CAB4-CD6D-43A8-B4CD-4C6DC79C9A7A}" type="presOf" srcId="{CBB1C0D9-2743-4DA6-96EA-5B31B91872F0}" destId="{C4C11CA7-CB46-4E6F-BB79-0CF3AABCDDC9}" srcOrd="0" destOrd="0" presId="urn:microsoft.com/office/officeart/2005/8/layout/hierarchy6"/>
    <dgm:cxn modelId="{7A51D1B8-E6BD-4CDD-937B-E3BC2E76803E}" srcId="{9D4D78E4-BF50-43C4-BED6-05FF92A43381}" destId="{5FF4E237-B901-47CF-B4F8-AF0297062E43}" srcOrd="0" destOrd="0" parTransId="{CBB1C0D9-2743-4DA6-96EA-5B31B91872F0}" sibTransId="{6CC33027-B44A-4861-9909-63C8E76F70D4}"/>
    <dgm:cxn modelId="{D9C5F7BD-A9BA-4616-9C18-5622F1C06174}" type="presOf" srcId="{E235A65D-99DC-4B81-9999-8DFBEA5FA9F1}" destId="{5585A472-FDF1-4463-924F-7C6D40615091}" srcOrd="0" destOrd="0" presId="urn:microsoft.com/office/officeart/2005/8/layout/hierarchy6"/>
    <dgm:cxn modelId="{2520A3BF-0740-46CC-B809-76D20313E542}" srcId="{E54536E1-05C9-41D4-8AAB-267DDD07B3C4}" destId="{068F6BCD-6437-4952-9D15-9FD07DD3FB0B}" srcOrd="0" destOrd="0" parTransId="{F6C81D69-EFD4-4960-A4C0-E739184DC6AE}" sibTransId="{9CD1CF17-C13B-4FAE-9767-DA1D70B3374B}"/>
    <dgm:cxn modelId="{64D83EC6-7DAD-459D-B2E8-649774107C45}" srcId="{893CD205-EE5C-4647-94B4-B628CE3F2D4A}" destId="{8A201AC2-500B-42D0-B09A-47C953C59EA0}" srcOrd="0" destOrd="0" parTransId="{BF7E048D-2FCC-41B2-B96B-AC2A8A783798}" sibTransId="{F8B9D2C2-FF98-4E54-A9E9-8AFAE099E06A}"/>
    <dgm:cxn modelId="{E7A130CB-9BC9-4008-B577-44EC01B6A2F8}" type="presOf" srcId="{893CD205-EE5C-4647-94B4-B628CE3F2D4A}" destId="{F3BD6A60-63E8-4D74-B807-01F440156D38}" srcOrd="0" destOrd="0" presId="urn:microsoft.com/office/officeart/2005/8/layout/hierarchy6"/>
    <dgm:cxn modelId="{A57D91CE-4796-4E4E-9049-D96F77D4A16A}" srcId="{7BBFAF71-F2BA-43F8-A36A-8E47EA5F639B}" destId="{E46C5011-1493-4D15-8AF9-33F151295778}" srcOrd="0" destOrd="0" parTransId="{85C13703-C78D-4154-801A-058356813950}" sibTransId="{F5288FBA-B410-4B56-AE00-75A907FEFE69}"/>
    <dgm:cxn modelId="{83CFC4D1-D584-4C0C-90ED-B48A3826D3F1}" type="presOf" srcId="{7256ED80-D553-479D-A9BA-40C71F3C114B}" destId="{552950EC-1C27-40E2-B79B-BD61E40F5552}" srcOrd="0" destOrd="0" presId="urn:microsoft.com/office/officeart/2005/8/layout/hierarchy6"/>
    <dgm:cxn modelId="{E81D83D3-1E42-4117-BEEC-EA569FC86CA8}" type="presOf" srcId="{7BDEB9CF-886B-4039-825B-34FC70B72958}" destId="{A5DD238A-22C1-403B-B930-6AB3B9293A6E}" srcOrd="0" destOrd="0" presId="urn:microsoft.com/office/officeart/2005/8/layout/hierarchy6"/>
    <dgm:cxn modelId="{8FF4A8DA-5470-4CE7-A4B8-391E0EB709D8}" type="presOf" srcId="{828CFAF7-89CA-403E-8702-3FE2E371C8F8}" destId="{1FC37AE5-2C40-44CC-A2B6-2E6E7C6CD666}" srcOrd="0" destOrd="0" presId="urn:microsoft.com/office/officeart/2005/8/layout/hierarchy6"/>
    <dgm:cxn modelId="{5D0E90DD-4267-4C85-99BD-921ABB1C66E5}" type="presOf" srcId="{85C13703-C78D-4154-801A-058356813950}" destId="{34240829-DAAA-4CC3-98C5-FC64D0E1E3A3}" srcOrd="0" destOrd="0" presId="urn:microsoft.com/office/officeart/2005/8/layout/hierarchy6"/>
    <dgm:cxn modelId="{BD5115DF-1A5E-421F-9514-4978760E6890}" type="presOf" srcId="{068F6BCD-6437-4952-9D15-9FD07DD3FB0B}" destId="{5BE2AB0C-5381-4093-91BF-18386AF4018F}" srcOrd="0" destOrd="0" presId="urn:microsoft.com/office/officeart/2005/8/layout/hierarchy6"/>
    <dgm:cxn modelId="{2A0079E5-1266-4CCF-95F4-74030D215FCC}" type="presOf" srcId="{4333E795-6BEC-43B2-8142-1859C06393E8}" destId="{3C8C906E-193E-4B42-AE1F-9D3D83BC4276}" srcOrd="0" destOrd="0" presId="urn:microsoft.com/office/officeart/2005/8/layout/hierarchy6"/>
    <dgm:cxn modelId="{94CDD6E6-7F79-435E-95E5-8E183A92F46F}" type="presOf" srcId="{94CF1651-62FD-4535-8291-8E52BF72EE5A}" destId="{1161DBAF-FC51-4CE9-9334-BB901E6851D8}" srcOrd="0" destOrd="0" presId="urn:microsoft.com/office/officeart/2005/8/layout/hierarchy6"/>
    <dgm:cxn modelId="{74DD7FE8-4873-4946-BCBD-E518D8CEE591}" srcId="{03B281E4-A5CD-441D-98EA-5DFB0D22E411}" destId="{69E81659-A5FD-46DC-B464-EA5AA048A8D5}" srcOrd="0" destOrd="0" parTransId="{6AA6152E-8E92-426D-9CE4-74D55BC64341}" sibTransId="{0C770ED2-2617-44B2-8F76-6BD41971F57C}"/>
    <dgm:cxn modelId="{EB4010ED-6FD9-4A3F-ACBF-6109B5FA20C0}" srcId="{8A201AC2-500B-42D0-B09A-47C953C59EA0}" destId="{0BF81A35-6925-4DFA-88C2-252566F391E3}" srcOrd="0" destOrd="0" parTransId="{828CFAF7-89CA-403E-8702-3FE2E371C8F8}" sibTransId="{11D77216-6268-4CBC-B19D-2730146FB1E4}"/>
    <dgm:cxn modelId="{3F3155F1-56C8-4943-9B8F-21F45EBEBC8C}" srcId="{2F90FE80-88A1-440A-B451-2601E1CA6A32}" destId="{9D4D78E4-BF50-43C4-BED6-05FF92A43381}" srcOrd="0" destOrd="0" parTransId="{F1408C8F-054E-4932-AD71-E739DA0B4496}" sibTransId="{6C8E6873-4095-4B48-8463-4EB4EC02CCA6}"/>
    <dgm:cxn modelId="{4E8AB2F2-1A1E-4E89-8F8B-9F5584506611}" srcId="{068F6BCD-6437-4952-9D15-9FD07DD3FB0B}" destId="{3ECA1C7F-B582-4055-95C0-CD8FFB002099}" srcOrd="0" destOrd="0" parTransId="{4506D709-3366-4671-91F2-94B5B173C491}" sibTransId="{A9435528-B872-401C-BB21-5FFE0F064D2E}"/>
    <dgm:cxn modelId="{B3C9B7F7-0F1E-42DD-BD64-43098926828E}" type="presOf" srcId="{FFAE3639-5599-44A4-B546-9B25F913B40A}" destId="{79A08367-C723-4F01-B260-1F7341893BFC}" srcOrd="0" destOrd="0" presId="urn:microsoft.com/office/officeart/2005/8/layout/hierarchy6"/>
    <dgm:cxn modelId="{D79E4DFD-4010-42DC-A46B-B7B15167397B}" type="presOf" srcId="{03B281E4-A5CD-441D-98EA-5DFB0D22E411}" destId="{261FA532-7557-4872-A1A1-EBA3B6E3D133}" srcOrd="0" destOrd="0" presId="urn:microsoft.com/office/officeart/2005/8/layout/hierarchy6"/>
    <dgm:cxn modelId="{E73AB1FE-BBBE-4E5B-AA89-0FAD2B764005}" type="presOf" srcId="{5FC7FDCF-988B-4387-B75B-D746C27804A7}" destId="{FD3284C7-FEAD-48BE-ABD6-616AA24BE43C}" srcOrd="0" destOrd="0" presId="urn:microsoft.com/office/officeart/2005/8/layout/hierarchy6"/>
    <dgm:cxn modelId="{6AC21F07-9F2E-4ABC-B9AF-E668DB62E43B}" type="presParOf" srcId="{30F48D4A-61D7-49E2-B229-CB3CB2004256}" destId="{B87BB4B0-4C26-499A-8C06-137BC0A5ABAB}" srcOrd="0" destOrd="0" presId="urn:microsoft.com/office/officeart/2005/8/layout/hierarchy6"/>
    <dgm:cxn modelId="{4D229117-A195-42FD-8A73-F3C617E447AC}" type="presParOf" srcId="{B87BB4B0-4C26-499A-8C06-137BC0A5ABAB}" destId="{086BEC7D-D41C-452C-B134-D5D43CA7CA5A}" srcOrd="0" destOrd="0" presId="urn:microsoft.com/office/officeart/2005/8/layout/hierarchy6"/>
    <dgm:cxn modelId="{B471DB5C-E638-4455-934C-70CB74BDCD34}" type="presParOf" srcId="{086BEC7D-D41C-452C-B134-D5D43CA7CA5A}" destId="{338A3138-4A84-4F71-82E6-0ABC84521061}" srcOrd="0" destOrd="0" presId="urn:microsoft.com/office/officeart/2005/8/layout/hierarchy6"/>
    <dgm:cxn modelId="{C1D50C7A-2816-4B01-BDFB-115F2458CCFB}" type="presParOf" srcId="{338A3138-4A84-4F71-82E6-0ABC84521061}" destId="{E57BC7B1-1DA0-4153-8EB5-96A4E9C5D007}" srcOrd="0" destOrd="0" presId="urn:microsoft.com/office/officeart/2005/8/layout/hierarchy6"/>
    <dgm:cxn modelId="{D86526DF-32F1-4C5D-B47D-5EB629A1EEA5}" type="presParOf" srcId="{338A3138-4A84-4F71-82E6-0ABC84521061}" destId="{09BCABB0-9460-4E8B-A643-C892F9B82FB1}" srcOrd="1" destOrd="0" presId="urn:microsoft.com/office/officeart/2005/8/layout/hierarchy6"/>
    <dgm:cxn modelId="{83703AC8-F402-4349-8F75-6BD3066BB23B}" type="presParOf" srcId="{09BCABB0-9460-4E8B-A643-C892F9B82FB1}" destId="{C4C11CA7-CB46-4E6F-BB79-0CF3AABCDDC9}" srcOrd="0" destOrd="0" presId="urn:microsoft.com/office/officeart/2005/8/layout/hierarchy6"/>
    <dgm:cxn modelId="{2CE9E4A8-29F6-4472-BA8F-152B1A14AA86}" type="presParOf" srcId="{09BCABB0-9460-4E8B-A643-C892F9B82FB1}" destId="{B60B4F73-8389-44BF-BEE3-B1416C571515}" srcOrd="1" destOrd="0" presId="urn:microsoft.com/office/officeart/2005/8/layout/hierarchy6"/>
    <dgm:cxn modelId="{D8502FC1-0BAC-4F45-B786-930A28A36054}" type="presParOf" srcId="{B60B4F73-8389-44BF-BEE3-B1416C571515}" destId="{CE67DEDF-E79E-44AF-831F-1CB511ECA872}" srcOrd="0" destOrd="0" presId="urn:microsoft.com/office/officeart/2005/8/layout/hierarchy6"/>
    <dgm:cxn modelId="{681B3621-E616-4A6D-9ED0-2FF3D26E2224}" type="presParOf" srcId="{B60B4F73-8389-44BF-BEE3-B1416C571515}" destId="{2792848B-EF23-4B0F-B1EA-0EA55474ACFC}" srcOrd="1" destOrd="0" presId="urn:microsoft.com/office/officeart/2005/8/layout/hierarchy6"/>
    <dgm:cxn modelId="{B5943549-3327-459D-A9CA-22722638C027}" type="presParOf" srcId="{2792848B-EF23-4B0F-B1EA-0EA55474ACFC}" destId="{6226F80F-89D8-4112-A6F9-4CEDB205B481}" srcOrd="0" destOrd="0" presId="urn:microsoft.com/office/officeart/2005/8/layout/hierarchy6"/>
    <dgm:cxn modelId="{0EB0F7A0-DD78-4964-B0A4-E5990D75A78E}" type="presParOf" srcId="{2792848B-EF23-4B0F-B1EA-0EA55474ACFC}" destId="{ADB6ED11-929E-40CC-87B9-73156EFB2164}" srcOrd="1" destOrd="0" presId="urn:microsoft.com/office/officeart/2005/8/layout/hierarchy6"/>
    <dgm:cxn modelId="{13CD5CB5-F804-40EC-91E9-05C2B9E2C56D}" type="presParOf" srcId="{ADB6ED11-929E-40CC-87B9-73156EFB2164}" destId="{827FC354-C27E-457E-9554-EF90CC7816F3}" srcOrd="0" destOrd="0" presId="urn:microsoft.com/office/officeart/2005/8/layout/hierarchy6"/>
    <dgm:cxn modelId="{F50BA127-6764-450B-BA2A-15B32AA08679}" type="presParOf" srcId="{ADB6ED11-929E-40CC-87B9-73156EFB2164}" destId="{3763F00C-6080-4E50-9639-05B90E54CE78}" srcOrd="1" destOrd="0" presId="urn:microsoft.com/office/officeart/2005/8/layout/hierarchy6"/>
    <dgm:cxn modelId="{00635F6C-33D8-4D88-BA79-BAD33AD8F43C}" type="presParOf" srcId="{3763F00C-6080-4E50-9639-05B90E54CE78}" destId="{79A08367-C723-4F01-B260-1F7341893BFC}" srcOrd="0" destOrd="0" presId="urn:microsoft.com/office/officeart/2005/8/layout/hierarchy6"/>
    <dgm:cxn modelId="{E20718DE-E39F-4D48-9397-1EE1350FDA1F}" type="presParOf" srcId="{3763F00C-6080-4E50-9639-05B90E54CE78}" destId="{534B3ECE-5A77-48C9-8361-3AF8FE0D127F}" srcOrd="1" destOrd="0" presId="urn:microsoft.com/office/officeart/2005/8/layout/hierarchy6"/>
    <dgm:cxn modelId="{2925F49C-A7CC-4369-A2E3-C96E5FBAB30C}" type="presParOf" srcId="{534B3ECE-5A77-48C9-8361-3AF8FE0D127F}" destId="{F3BD6A60-63E8-4D74-B807-01F440156D38}" srcOrd="0" destOrd="0" presId="urn:microsoft.com/office/officeart/2005/8/layout/hierarchy6"/>
    <dgm:cxn modelId="{F8390851-BDF6-4A76-88B4-E80B36530F1A}" type="presParOf" srcId="{534B3ECE-5A77-48C9-8361-3AF8FE0D127F}" destId="{11DEA5F8-6C69-46EB-A189-CB3238D40826}" srcOrd="1" destOrd="0" presId="urn:microsoft.com/office/officeart/2005/8/layout/hierarchy6"/>
    <dgm:cxn modelId="{ADFC1D0B-360B-4FCB-A779-DCC46D011DCC}" type="presParOf" srcId="{11DEA5F8-6C69-46EB-A189-CB3238D40826}" destId="{A144FBD4-4BFE-430C-A59B-6F6E010FA001}" srcOrd="0" destOrd="0" presId="urn:microsoft.com/office/officeart/2005/8/layout/hierarchy6"/>
    <dgm:cxn modelId="{63CC73BA-4262-40DB-8D08-88D1F0D687FB}" type="presParOf" srcId="{11DEA5F8-6C69-46EB-A189-CB3238D40826}" destId="{F976D9D4-09BE-4B50-A68B-CE51898D9CC6}" srcOrd="1" destOrd="0" presId="urn:microsoft.com/office/officeart/2005/8/layout/hierarchy6"/>
    <dgm:cxn modelId="{CBF4E320-4721-4962-921E-AB5247B2EFED}" type="presParOf" srcId="{F976D9D4-09BE-4B50-A68B-CE51898D9CC6}" destId="{2CAD9C8D-644A-4607-BA91-CA74DB9CA867}" srcOrd="0" destOrd="0" presId="urn:microsoft.com/office/officeart/2005/8/layout/hierarchy6"/>
    <dgm:cxn modelId="{9195A797-BD07-4FE1-B49F-6A2D15748586}" type="presParOf" srcId="{F976D9D4-09BE-4B50-A68B-CE51898D9CC6}" destId="{88D0DA88-3A14-4387-A0C1-583EDA6ECA75}" srcOrd="1" destOrd="0" presId="urn:microsoft.com/office/officeart/2005/8/layout/hierarchy6"/>
    <dgm:cxn modelId="{825A5879-54FE-4D88-9743-7B8016E71000}" type="presParOf" srcId="{88D0DA88-3A14-4387-A0C1-583EDA6ECA75}" destId="{1FC37AE5-2C40-44CC-A2B6-2E6E7C6CD666}" srcOrd="0" destOrd="0" presId="urn:microsoft.com/office/officeart/2005/8/layout/hierarchy6"/>
    <dgm:cxn modelId="{99ECB0A1-6540-4CE2-8BF5-BC58BBBE8883}" type="presParOf" srcId="{88D0DA88-3A14-4387-A0C1-583EDA6ECA75}" destId="{604BEE64-6306-4325-AAA5-495968F9BA50}" srcOrd="1" destOrd="0" presId="urn:microsoft.com/office/officeart/2005/8/layout/hierarchy6"/>
    <dgm:cxn modelId="{717C20C5-EAE3-41BF-B52C-B10F0B728B00}" type="presParOf" srcId="{604BEE64-6306-4325-AAA5-495968F9BA50}" destId="{1173EC7D-50D8-4499-BB72-315253D64CB6}" srcOrd="0" destOrd="0" presId="urn:microsoft.com/office/officeart/2005/8/layout/hierarchy6"/>
    <dgm:cxn modelId="{C35D3478-A7F8-4289-8151-0ABDEEB16F66}" type="presParOf" srcId="{604BEE64-6306-4325-AAA5-495968F9BA50}" destId="{5578DE88-E6F3-4B3D-B0B7-7651B08C825D}" srcOrd="1" destOrd="0" presId="urn:microsoft.com/office/officeart/2005/8/layout/hierarchy6"/>
    <dgm:cxn modelId="{B4988075-E7A8-40C8-B8DC-57814A6E20B2}" type="presParOf" srcId="{2792848B-EF23-4B0F-B1EA-0EA55474ACFC}" destId="{E4542B0A-7D2C-4038-9731-421F8C00EE8E}" srcOrd="2" destOrd="0" presId="urn:microsoft.com/office/officeart/2005/8/layout/hierarchy6"/>
    <dgm:cxn modelId="{A4C40B0B-5CCE-4AF0-AC79-A67DA95249EC}" type="presParOf" srcId="{2792848B-EF23-4B0F-B1EA-0EA55474ACFC}" destId="{57CA7A2E-9C80-49F8-9BE2-EBD653E9CA55}" srcOrd="3" destOrd="0" presId="urn:microsoft.com/office/officeart/2005/8/layout/hierarchy6"/>
    <dgm:cxn modelId="{322A3CA2-62E7-4AF6-803C-AD98C6940E4E}" type="presParOf" srcId="{57CA7A2E-9C80-49F8-9BE2-EBD653E9CA55}" destId="{5585A472-FDF1-4463-924F-7C6D40615091}" srcOrd="0" destOrd="0" presId="urn:microsoft.com/office/officeart/2005/8/layout/hierarchy6"/>
    <dgm:cxn modelId="{C7CF6F3F-1F81-43CF-AE7C-D53F9F81A02F}" type="presParOf" srcId="{57CA7A2E-9C80-49F8-9BE2-EBD653E9CA55}" destId="{A9ABAF1E-5422-432A-A545-979CB75A9A8B}" srcOrd="1" destOrd="0" presId="urn:microsoft.com/office/officeart/2005/8/layout/hierarchy6"/>
    <dgm:cxn modelId="{C4FD115B-0B39-4360-9CC3-CA36C85B4EBE}" type="presParOf" srcId="{A9ABAF1E-5422-432A-A545-979CB75A9A8B}" destId="{4A504A03-56A0-4687-AAD6-A4FE493D638F}" srcOrd="0" destOrd="0" presId="urn:microsoft.com/office/officeart/2005/8/layout/hierarchy6"/>
    <dgm:cxn modelId="{390A7DC9-F8CF-44E4-8F0D-59CD121F7BF4}" type="presParOf" srcId="{A9ABAF1E-5422-432A-A545-979CB75A9A8B}" destId="{F8817BF4-6AB8-484E-A836-F7BE1A73ECFD}" srcOrd="1" destOrd="0" presId="urn:microsoft.com/office/officeart/2005/8/layout/hierarchy6"/>
    <dgm:cxn modelId="{D346F623-17F7-4A0B-BB3F-51D71B25773B}" type="presParOf" srcId="{F8817BF4-6AB8-484E-A836-F7BE1A73ECFD}" destId="{19FDFAFB-C61E-44C2-A55A-8C132AC3FE29}" srcOrd="0" destOrd="0" presId="urn:microsoft.com/office/officeart/2005/8/layout/hierarchy6"/>
    <dgm:cxn modelId="{528A4002-97DE-4B23-97B4-CE180BFDF012}" type="presParOf" srcId="{F8817BF4-6AB8-484E-A836-F7BE1A73ECFD}" destId="{16A1C09C-A1D6-4539-B975-30934E6FA5A9}" srcOrd="1" destOrd="0" presId="urn:microsoft.com/office/officeart/2005/8/layout/hierarchy6"/>
    <dgm:cxn modelId="{31EB3430-D281-4D2A-BB08-60898191C125}" type="presParOf" srcId="{16A1C09C-A1D6-4539-B975-30934E6FA5A9}" destId="{EC23427A-5331-49D9-A621-ABA1A01ECDE0}" srcOrd="0" destOrd="0" presId="urn:microsoft.com/office/officeart/2005/8/layout/hierarchy6"/>
    <dgm:cxn modelId="{37A2239A-4E36-4A6A-A61E-B0790E0A8258}" type="presParOf" srcId="{16A1C09C-A1D6-4539-B975-30934E6FA5A9}" destId="{CCF21AE6-7DDE-4BFD-A84F-96AC3A8FB8AF}" srcOrd="1" destOrd="0" presId="urn:microsoft.com/office/officeart/2005/8/layout/hierarchy6"/>
    <dgm:cxn modelId="{F93FD73F-3EB8-4AC9-98BE-FFCAEB46542D}" type="presParOf" srcId="{CCF21AE6-7DDE-4BFD-A84F-96AC3A8FB8AF}" destId="{A9A806E3-4D82-4BDD-A19B-611AE665F71F}" srcOrd="0" destOrd="0" presId="urn:microsoft.com/office/officeart/2005/8/layout/hierarchy6"/>
    <dgm:cxn modelId="{C4C5768E-0D94-44E7-9B6E-9EF82CA56472}" type="presParOf" srcId="{CCF21AE6-7DDE-4BFD-A84F-96AC3A8FB8AF}" destId="{E945837D-E075-4014-ACFA-5C56F4E824B9}" srcOrd="1" destOrd="0" presId="urn:microsoft.com/office/officeart/2005/8/layout/hierarchy6"/>
    <dgm:cxn modelId="{3E9187BA-344B-4764-9E97-2D4927AFD858}" type="presParOf" srcId="{E945837D-E075-4014-ACFA-5C56F4E824B9}" destId="{34240829-DAAA-4CC3-98C5-FC64D0E1E3A3}" srcOrd="0" destOrd="0" presId="urn:microsoft.com/office/officeart/2005/8/layout/hierarchy6"/>
    <dgm:cxn modelId="{F889701E-0F1D-447B-B090-61C8758DCA22}" type="presParOf" srcId="{E945837D-E075-4014-ACFA-5C56F4E824B9}" destId="{89151D05-120E-4C13-B9EF-6926EF31F408}" srcOrd="1" destOrd="0" presId="urn:microsoft.com/office/officeart/2005/8/layout/hierarchy6"/>
    <dgm:cxn modelId="{FE2AA1ED-30FE-453A-8529-6ED71AAD10E6}" type="presParOf" srcId="{89151D05-120E-4C13-B9EF-6926EF31F408}" destId="{D88A742F-5518-4B05-B0C9-434C74A8E570}" srcOrd="0" destOrd="0" presId="urn:microsoft.com/office/officeart/2005/8/layout/hierarchy6"/>
    <dgm:cxn modelId="{1071A465-EFFF-4B89-8059-73F262E4207A}" type="presParOf" srcId="{89151D05-120E-4C13-B9EF-6926EF31F408}" destId="{A890D78A-C25F-4653-8293-2EC42F46A3A2}" srcOrd="1" destOrd="0" presId="urn:microsoft.com/office/officeart/2005/8/layout/hierarchy6"/>
    <dgm:cxn modelId="{299484B1-20D7-4AA7-8A86-04E76D3E1979}" type="presParOf" srcId="{09BCABB0-9460-4E8B-A643-C892F9B82FB1}" destId="{A5DD238A-22C1-403B-B930-6AB3B9293A6E}" srcOrd="2" destOrd="0" presId="urn:microsoft.com/office/officeart/2005/8/layout/hierarchy6"/>
    <dgm:cxn modelId="{5C11A203-11CF-4C81-85EF-2645F6AE2795}" type="presParOf" srcId="{09BCABB0-9460-4E8B-A643-C892F9B82FB1}" destId="{4B15422F-6F36-4BB0-A814-2219A3B49117}" srcOrd="3" destOrd="0" presId="urn:microsoft.com/office/officeart/2005/8/layout/hierarchy6"/>
    <dgm:cxn modelId="{EFCF7D39-8A4E-42CA-A293-33931CDEA438}" type="presParOf" srcId="{4B15422F-6F36-4BB0-A814-2219A3B49117}" destId="{A1C2A95B-1E79-4930-B31B-2BE1B3B60AB7}" srcOrd="0" destOrd="0" presId="urn:microsoft.com/office/officeart/2005/8/layout/hierarchy6"/>
    <dgm:cxn modelId="{857C2DB8-A729-4268-B30D-90B59D114161}" type="presParOf" srcId="{4B15422F-6F36-4BB0-A814-2219A3B49117}" destId="{595BF231-F322-4ECC-95B9-71AC1266CD7F}" srcOrd="1" destOrd="0" presId="urn:microsoft.com/office/officeart/2005/8/layout/hierarchy6"/>
    <dgm:cxn modelId="{B92BC8E4-0759-4258-A854-48A6844C55E0}" type="presParOf" srcId="{595BF231-F322-4ECC-95B9-71AC1266CD7F}" destId="{FD3284C7-FEAD-48BE-ABD6-616AA24BE43C}" srcOrd="0" destOrd="0" presId="urn:microsoft.com/office/officeart/2005/8/layout/hierarchy6"/>
    <dgm:cxn modelId="{418FBF2F-E13A-45D3-B580-2CC6B56CBA7F}" type="presParOf" srcId="{595BF231-F322-4ECC-95B9-71AC1266CD7F}" destId="{747A0E76-2306-474C-B823-C5FD481299AA}" srcOrd="1" destOrd="0" presId="urn:microsoft.com/office/officeart/2005/8/layout/hierarchy6"/>
    <dgm:cxn modelId="{AC882083-AF82-40E9-AF78-1B947376E509}" type="presParOf" srcId="{747A0E76-2306-474C-B823-C5FD481299AA}" destId="{552950EC-1C27-40E2-B79B-BD61E40F5552}" srcOrd="0" destOrd="0" presId="urn:microsoft.com/office/officeart/2005/8/layout/hierarchy6"/>
    <dgm:cxn modelId="{0F7398B3-B531-4E45-B7EF-9D3C42AC13CE}" type="presParOf" srcId="{747A0E76-2306-474C-B823-C5FD481299AA}" destId="{BCEA91CB-7E2C-4D69-9A4C-5F581874E540}" srcOrd="1" destOrd="0" presId="urn:microsoft.com/office/officeart/2005/8/layout/hierarchy6"/>
    <dgm:cxn modelId="{5E87042A-C70A-4528-A8CA-7AC3A8B6F5F4}" type="presParOf" srcId="{BCEA91CB-7E2C-4D69-9A4C-5F581874E540}" destId="{299A8F12-A002-4EC2-9D4C-69EB38514DF7}" srcOrd="0" destOrd="0" presId="urn:microsoft.com/office/officeart/2005/8/layout/hierarchy6"/>
    <dgm:cxn modelId="{576E72B9-A74E-4C9E-A07F-02D3C50ACE9C}" type="presParOf" srcId="{BCEA91CB-7E2C-4D69-9A4C-5F581874E540}" destId="{500FF0F9-7AA1-4D94-BB35-43939515EB6B}" srcOrd="1" destOrd="0" presId="urn:microsoft.com/office/officeart/2005/8/layout/hierarchy6"/>
    <dgm:cxn modelId="{B5F75E1C-D9E6-4C56-8469-E191F84D5ADF}" type="presParOf" srcId="{500FF0F9-7AA1-4D94-BB35-43939515EB6B}" destId="{1161DBAF-FC51-4CE9-9334-BB901E6851D8}" srcOrd="0" destOrd="0" presId="urn:microsoft.com/office/officeart/2005/8/layout/hierarchy6"/>
    <dgm:cxn modelId="{62B1CAA9-0770-445E-BE4A-03D5B18147F6}" type="presParOf" srcId="{500FF0F9-7AA1-4D94-BB35-43939515EB6B}" destId="{C3619CAF-5A29-413B-8795-4465A0F7FBC6}" srcOrd="1" destOrd="0" presId="urn:microsoft.com/office/officeart/2005/8/layout/hierarchy6"/>
    <dgm:cxn modelId="{4E62D3B4-D02E-414D-AA5E-5DA1FEA09416}" type="presParOf" srcId="{C3619CAF-5A29-413B-8795-4465A0F7FBC6}" destId="{3C8C906E-193E-4B42-AE1F-9D3D83BC4276}" srcOrd="0" destOrd="0" presId="urn:microsoft.com/office/officeart/2005/8/layout/hierarchy6"/>
    <dgm:cxn modelId="{ED1DD6ED-6EE4-4650-9F2C-E9756143140F}" type="presParOf" srcId="{C3619CAF-5A29-413B-8795-4465A0F7FBC6}" destId="{8AFC0BCB-3B83-4F40-9B0D-A7301D660EDA}" srcOrd="1" destOrd="0" presId="urn:microsoft.com/office/officeart/2005/8/layout/hierarchy6"/>
    <dgm:cxn modelId="{E113AF9E-1811-40CB-9D78-E612FCA20DBA}" type="presParOf" srcId="{8AFC0BCB-3B83-4F40-9B0D-A7301D660EDA}" destId="{261FA532-7557-4872-A1A1-EBA3B6E3D133}" srcOrd="0" destOrd="0" presId="urn:microsoft.com/office/officeart/2005/8/layout/hierarchy6"/>
    <dgm:cxn modelId="{21EEDE50-B71C-49B5-BDFC-A81AD2AB853C}" type="presParOf" srcId="{8AFC0BCB-3B83-4F40-9B0D-A7301D660EDA}" destId="{9DE7104C-9F49-4DCF-AFF0-D13DEE0B4941}" srcOrd="1" destOrd="0" presId="urn:microsoft.com/office/officeart/2005/8/layout/hierarchy6"/>
    <dgm:cxn modelId="{09D97D14-769D-448D-BA55-AEDA99B393C4}" type="presParOf" srcId="{9DE7104C-9F49-4DCF-AFF0-D13DEE0B4941}" destId="{F2A6BBC2-7745-4490-9D69-496CEC1DCAEB}" srcOrd="0" destOrd="0" presId="urn:microsoft.com/office/officeart/2005/8/layout/hierarchy6"/>
    <dgm:cxn modelId="{EE505A08-4D53-4D23-A486-865E6ACDC420}" type="presParOf" srcId="{9DE7104C-9F49-4DCF-AFF0-D13DEE0B4941}" destId="{5F49CECD-C93A-482E-9191-A4575B5C1AD3}" srcOrd="1" destOrd="0" presId="urn:microsoft.com/office/officeart/2005/8/layout/hierarchy6"/>
    <dgm:cxn modelId="{238B3BBD-7621-47E9-87F3-2C0E6414CEC6}" type="presParOf" srcId="{5F49CECD-C93A-482E-9191-A4575B5C1AD3}" destId="{6411FAB6-8063-43CA-AD2C-C0309DC26780}" srcOrd="0" destOrd="0" presId="urn:microsoft.com/office/officeart/2005/8/layout/hierarchy6"/>
    <dgm:cxn modelId="{56ECBC3C-5529-4729-9348-F2CEF56FA791}" type="presParOf" srcId="{5F49CECD-C93A-482E-9191-A4575B5C1AD3}" destId="{C3710F89-CAA8-4352-8B84-9E985E9CE393}" srcOrd="1" destOrd="0" presId="urn:microsoft.com/office/officeart/2005/8/layout/hierarchy6"/>
    <dgm:cxn modelId="{B0B1B891-7084-4DAE-AEC1-B023EF04BC9C}" type="presParOf" srcId="{595BF231-F322-4ECC-95B9-71AC1266CD7F}" destId="{5338AAD8-A3B5-4CA2-B24F-547D64FFE26F}" srcOrd="2" destOrd="0" presId="urn:microsoft.com/office/officeart/2005/8/layout/hierarchy6"/>
    <dgm:cxn modelId="{5B7043FE-401C-4810-9B36-FB889EF91AA0}" type="presParOf" srcId="{595BF231-F322-4ECC-95B9-71AC1266CD7F}" destId="{A437148E-E58C-4F90-BDA2-772334BB2982}" srcOrd="3" destOrd="0" presId="urn:microsoft.com/office/officeart/2005/8/layout/hierarchy6"/>
    <dgm:cxn modelId="{CCDD985A-F09C-4E63-AC9D-9083BA9C2B0C}" type="presParOf" srcId="{A437148E-E58C-4F90-BDA2-772334BB2982}" destId="{687CDDDA-57A3-4BA9-977F-AF0D17C796C3}" srcOrd="0" destOrd="0" presId="urn:microsoft.com/office/officeart/2005/8/layout/hierarchy6"/>
    <dgm:cxn modelId="{58952365-F5F3-42CE-A1C7-3602BD59E2D9}" type="presParOf" srcId="{A437148E-E58C-4F90-BDA2-772334BB2982}" destId="{CAB6E0C5-60A4-451D-8B3C-017443BC7B61}" srcOrd="1" destOrd="0" presId="urn:microsoft.com/office/officeart/2005/8/layout/hierarchy6"/>
    <dgm:cxn modelId="{EB9CF5E4-5334-47A1-8CB6-0770B41C41CA}" type="presParOf" srcId="{CAB6E0C5-60A4-451D-8B3C-017443BC7B61}" destId="{488D41E9-659B-4587-8051-6111D7F5B805}" srcOrd="0" destOrd="0" presId="urn:microsoft.com/office/officeart/2005/8/layout/hierarchy6"/>
    <dgm:cxn modelId="{094CEC66-6076-4C67-8A15-93285F6A9C01}" type="presParOf" srcId="{CAB6E0C5-60A4-451D-8B3C-017443BC7B61}" destId="{29360561-0AF2-40DA-B0C9-4A4CF49BC77C}" srcOrd="1" destOrd="0" presId="urn:microsoft.com/office/officeart/2005/8/layout/hierarchy6"/>
    <dgm:cxn modelId="{23FF11EE-F45B-47E4-8D10-02BCDB9C6E3A}" type="presParOf" srcId="{29360561-0AF2-40DA-B0C9-4A4CF49BC77C}" destId="{5BE2AB0C-5381-4093-91BF-18386AF4018F}" srcOrd="0" destOrd="0" presId="urn:microsoft.com/office/officeart/2005/8/layout/hierarchy6"/>
    <dgm:cxn modelId="{02E9DF94-916F-46C0-BAD9-3E2594B9D6B9}" type="presParOf" srcId="{29360561-0AF2-40DA-B0C9-4A4CF49BC77C}" destId="{5CE06619-EF0A-4B38-BBE7-B3076945E474}" srcOrd="1" destOrd="0" presId="urn:microsoft.com/office/officeart/2005/8/layout/hierarchy6"/>
    <dgm:cxn modelId="{BDB61037-5334-479A-AF33-8DBBE52104D7}" type="presParOf" srcId="{5CE06619-EF0A-4B38-BBE7-B3076945E474}" destId="{91E15B89-AD96-416C-A02F-AB52651063C6}" srcOrd="0" destOrd="0" presId="urn:microsoft.com/office/officeart/2005/8/layout/hierarchy6"/>
    <dgm:cxn modelId="{5C897D10-345A-4CD4-9D76-D5C7F7B7DFEF}" type="presParOf" srcId="{5CE06619-EF0A-4B38-BBE7-B3076945E474}" destId="{BB61901E-97C4-45F3-BA69-42A9D0050720}" srcOrd="1" destOrd="0" presId="urn:microsoft.com/office/officeart/2005/8/layout/hierarchy6"/>
    <dgm:cxn modelId="{543DEA70-E3BA-44D2-BCFA-71123F888FF8}" type="presParOf" srcId="{BB61901E-97C4-45F3-BA69-42A9D0050720}" destId="{DEC2675A-0347-4451-931B-67B48A9D0FC1}" srcOrd="0" destOrd="0" presId="urn:microsoft.com/office/officeart/2005/8/layout/hierarchy6"/>
    <dgm:cxn modelId="{59DABD70-34E3-47D7-AAEC-47EA8ED6E297}" type="presParOf" srcId="{BB61901E-97C4-45F3-BA69-42A9D0050720}" destId="{20E4E7C4-A548-415D-9248-00B8F0C6EA8E}" srcOrd="1" destOrd="0" presId="urn:microsoft.com/office/officeart/2005/8/layout/hierarchy6"/>
    <dgm:cxn modelId="{4A5133AC-3983-40BD-8C6E-0B4164E9402B}" type="presParOf" srcId="{20E4E7C4-A548-415D-9248-00B8F0C6EA8E}" destId="{5A988948-1937-4CCF-B039-B7BDA8A96F04}" srcOrd="0" destOrd="0" presId="urn:microsoft.com/office/officeart/2005/8/layout/hierarchy6"/>
    <dgm:cxn modelId="{ADEA0C89-E093-4D65-B8F4-12A03C6E81EB}" type="presParOf" srcId="{20E4E7C4-A548-415D-9248-00B8F0C6EA8E}" destId="{D34FFD9D-DF81-4A9F-AF85-49CB3447D0CA}" srcOrd="1" destOrd="0" presId="urn:microsoft.com/office/officeart/2005/8/layout/hierarchy6"/>
    <dgm:cxn modelId="{F8143E55-88AC-4C9B-A96B-6E0B56B91398}" type="presParOf" srcId="{D34FFD9D-DF81-4A9F-AF85-49CB3447D0CA}" destId="{7BB8A3BC-C41B-40C6-9F5F-EAA805B74813}" srcOrd="0" destOrd="0" presId="urn:microsoft.com/office/officeart/2005/8/layout/hierarchy6"/>
    <dgm:cxn modelId="{420533DF-C391-4073-B501-F2691A5DBD4C}" type="presParOf" srcId="{D34FFD9D-DF81-4A9F-AF85-49CB3447D0CA}" destId="{684784AA-4EE0-4815-B927-2D11318227CA}" srcOrd="1" destOrd="0" presId="urn:microsoft.com/office/officeart/2005/8/layout/hierarchy6"/>
    <dgm:cxn modelId="{067E8196-8F79-41F5-9137-1AFAC29ED979}" type="presParOf" srcId="{30F48D4A-61D7-49E2-B229-CB3CB2004256}" destId="{BC014173-FCC2-4AC6-A017-F95EEC5E9ACE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7502734-B150-4B53-A3F7-D69287ECE05D}" type="doc">
      <dgm:prSet loTypeId="urn:microsoft.com/office/officeart/2005/8/layout/chevron1" loCatId="process" qsTypeId="urn:microsoft.com/office/officeart/2005/8/quickstyle/3d3" qsCatId="3D" csTypeId="urn:microsoft.com/office/officeart/2005/8/colors/accent1_2" csCatId="accent1" phldr="1"/>
      <dgm:spPr/>
    </dgm:pt>
    <dgm:pt modelId="{0A51DC8D-50F4-4D69-B3E8-1D91F2343FDC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/>
            <a:t>Cleanroom</a:t>
          </a:r>
          <a:endParaRPr lang="en-GB" dirty="0"/>
        </a:p>
      </dgm:t>
    </dgm:pt>
    <dgm:pt modelId="{E8B73DD1-6A57-4F26-9485-B049E33C206F}" type="parTrans" cxnId="{120415DC-DE52-4095-9E02-259940E95B8B}">
      <dgm:prSet/>
      <dgm:spPr/>
      <dgm:t>
        <a:bodyPr/>
        <a:lstStyle/>
        <a:p>
          <a:endParaRPr lang="en-GB"/>
        </a:p>
      </dgm:t>
    </dgm:pt>
    <dgm:pt modelId="{502F72FF-A09E-42B0-8032-879AD05A98D6}" type="sibTrans" cxnId="{120415DC-DE52-4095-9E02-259940E95B8B}">
      <dgm:prSet/>
      <dgm:spPr/>
      <dgm:t>
        <a:bodyPr/>
        <a:lstStyle/>
        <a:p>
          <a:endParaRPr lang="en-GB"/>
        </a:p>
      </dgm:t>
    </dgm:pt>
    <dgm:pt modelId="{D749F002-67FE-417C-BB9B-23DC1B20CA82}">
      <dgm:prSet phldrT="[Text]"/>
      <dgm:spPr/>
      <dgm:t>
        <a:bodyPr/>
        <a:lstStyle/>
        <a:p>
          <a:r>
            <a:rPr lang="en-US" dirty="0"/>
            <a:t>Preparation for test</a:t>
          </a:r>
          <a:endParaRPr lang="en-GB" dirty="0"/>
        </a:p>
      </dgm:t>
    </dgm:pt>
    <dgm:pt modelId="{C1E22B65-8AD6-41F6-9D0B-05B0B7857C04}" type="parTrans" cxnId="{A819E306-9267-48B2-8486-3F7820BCE915}">
      <dgm:prSet/>
      <dgm:spPr/>
      <dgm:t>
        <a:bodyPr/>
        <a:lstStyle/>
        <a:p>
          <a:endParaRPr lang="en-GB"/>
        </a:p>
      </dgm:t>
    </dgm:pt>
    <dgm:pt modelId="{C1E31CBC-9E91-42E3-8647-F9683BF52823}" type="sibTrans" cxnId="{A819E306-9267-48B2-8486-3F7820BCE915}">
      <dgm:prSet/>
      <dgm:spPr/>
      <dgm:t>
        <a:bodyPr/>
        <a:lstStyle/>
        <a:p>
          <a:endParaRPr lang="en-GB"/>
        </a:p>
      </dgm:t>
    </dgm:pt>
    <dgm:pt modelId="{3221AD3C-45F2-4CCC-90D0-2ADC8144C3BB}">
      <dgm:prSet phldrT="[Text]"/>
      <dgm:spPr/>
      <dgm:t>
        <a:bodyPr/>
        <a:lstStyle/>
        <a:p>
          <a:r>
            <a:rPr lang="en-US" dirty="0"/>
            <a:t>Post-Test</a:t>
          </a:r>
          <a:endParaRPr lang="en-GB" dirty="0"/>
        </a:p>
      </dgm:t>
    </dgm:pt>
    <dgm:pt modelId="{8AF099BF-786D-4A79-BEC8-8002A9F6FE34}" type="parTrans" cxnId="{7E757B3B-32B3-4316-AB98-EF97BF1B0B20}">
      <dgm:prSet/>
      <dgm:spPr/>
      <dgm:t>
        <a:bodyPr/>
        <a:lstStyle/>
        <a:p>
          <a:endParaRPr lang="en-GB"/>
        </a:p>
      </dgm:t>
    </dgm:pt>
    <dgm:pt modelId="{F5C155E4-00AF-4D5A-B21F-DF21D6FA6E03}" type="sibTrans" cxnId="{7E757B3B-32B3-4316-AB98-EF97BF1B0B20}">
      <dgm:prSet/>
      <dgm:spPr/>
      <dgm:t>
        <a:bodyPr/>
        <a:lstStyle/>
        <a:p>
          <a:endParaRPr lang="en-GB"/>
        </a:p>
      </dgm:t>
    </dgm:pt>
    <dgm:pt modelId="{E469BEE1-4501-42CF-8E13-A2C1F7CC5A9D}">
      <dgm:prSet/>
      <dgm:spPr/>
      <dgm:t>
        <a:bodyPr/>
        <a:lstStyle/>
        <a:p>
          <a:r>
            <a:rPr lang="en-US" dirty="0"/>
            <a:t>Cold Testing</a:t>
          </a:r>
          <a:endParaRPr lang="en-GB" dirty="0"/>
        </a:p>
      </dgm:t>
    </dgm:pt>
    <dgm:pt modelId="{E99A4475-614C-492F-9672-F6D9458E34DA}" type="parTrans" cxnId="{52099A4B-73B3-489A-BA1B-3ACBF422DDFA}">
      <dgm:prSet/>
      <dgm:spPr/>
      <dgm:t>
        <a:bodyPr/>
        <a:lstStyle/>
        <a:p>
          <a:endParaRPr lang="en-GB"/>
        </a:p>
      </dgm:t>
    </dgm:pt>
    <dgm:pt modelId="{B09E83F2-93AD-4B2E-889F-D5D646AD73C8}" type="sibTrans" cxnId="{52099A4B-73B3-489A-BA1B-3ACBF422DDFA}">
      <dgm:prSet/>
      <dgm:spPr/>
      <dgm:t>
        <a:bodyPr/>
        <a:lstStyle/>
        <a:p>
          <a:endParaRPr lang="en-GB"/>
        </a:p>
      </dgm:t>
    </dgm:pt>
    <dgm:pt modelId="{699C4190-51A7-44E5-A333-001CA4380D72}" type="pres">
      <dgm:prSet presAssocID="{E7502734-B150-4B53-A3F7-D69287ECE05D}" presName="Name0" presStyleCnt="0">
        <dgm:presLayoutVars>
          <dgm:dir/>
          <dgm:animLvl val="lvl"/>
          <dgm:resizeHandles val="exact"/>
        </dgm:presLayoutVars>
      </dgm:prSet>
      <dgm:spPr/>
    </dgm:pt>
    <dgm:pt modelId="{98BC8257-57A6-49DD-9116-BD6444F80C56}" type="pres">
      <dgm:prSet presAssocID="{0A51DC8D-50F4-4D69-B3E8-1D91F2343FDC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4AB820FF-EB55-4450-B49C-2E81F2A19F2E}" type="pres">
      <dgm:prSet presAssocID="{502F72FF-A09E-42B0-8032-879AD05A98D6}" presName="parTxOnlySpace" presStyleCnt="0"/>
      <dgm:spPr/>
    </dgm:pt>
    <dgm:pt modelId="{A66D7853-C323-4FF1-9218-A7EF9C450CAF}" type="pres">
      <dgm:prSet presAssocID="{D749F002-67FE-417C-BB9B-23DC1B20CA82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B53676FA-6B69-4950-85CA-1FAFD9E52C5E}" type="pres">
      <dgm:prSet presAssocID="{C1E31CBC-9E91-42E3-8647-F9683BF52823}" presName="parTxOnlySpace" presStyleCnt="0"/>
      <dgm:spPr/>
    </dgm:pt>
    <dgm:pt modelId="{C5D9804C-7F2C-449C-8CBC-9A10EC042C70}" type="pres">
      <dgm:prSet presAssocID="{E469BEE1-4501-42CF-8E13-A2C1F7CC5A9D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20837017-3B3F-4B75-8ED2-B7A704BB2F95}" type="pres">
      <dgm:prSet presAssocID="{B09E83F2-93AD-4B2E-889F-D5D646AD73C8}" presName="parTxOnlySpace" presStyleCnt="0"/>
      <dgm:spPr/>
    </dgm:pt>
    <dgm:pt modelId="{04993C3A-F8DE-44B7-8BB1-39D735F73D70}" type="pres">
      <dgm:prSet presAssocID="{3221AD3C-45F2-4CCC-90D0-2ADC8144C3BB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F7C5CD05-AB97-4424-B30F-A4581F841084}" type="presOf" srcId="{E7502734-B150-4B53-A3F7-D69287ECE05D}" destId="{699C4190-51A7-44E5-A333-001CA4380D72}" srcOrd="0" destOrd="0" presId="urn:microsoft.com/office/officeart/2005/8/layout/chevron1"/>
    <dgm:cxn modelId="{A819E306-9267-48B2-8486-3F7820BCE915}" srcId="{E7502734-B150-4B53-A3F7-D69287ECE05D}" destId="{D749F002-67FE-417C-BB9B-23DC1B20CA82}" srcOrd="1" destOrd="0" parTransId="{C1E22B65-8AD6-41F6-9D0B-05B0B7857C04}" sibTransId="{C1E31CBC-9E91-42E3-8647-F9683BF52823}"/>
    <dgm:cxn modelId="{7E757B3B-32B3-4316-AB98-EF97BF1B0B20}" srcId="{E7502734-B150-4B53-A3F7-D69287ECE05D}" destId="{3221AD3C-45F2-4CCC-90D0-2ADC8144C3BB}" srcOrd="3" destOrd="0" parTransId="{8AF099BF-786D-4A79-BEC8-8002A9F6FE34}" sibTransId="{F5C155E4-00AF-4D5A-B21F-DF21D6FA6E03}"/>
    <dgm:cxn modelId="{52099A4B-73B3-489A-BA1B-3ACBF422DDFA}" srcId="{E7502734-B150-4B53-A3F7-D69287ECE05D}" destId="{E469BEE1-4501-42CF-8E13-A2C1F7CC5A9D}" srcOrd="2" destOrd="0" parTransId="{E99A4475-614C-492F-9672-F6D9458E34DA}" sibTransId="{B09E83F2-93AD-4B2E-889F-D5D646AD73C8}"/>
    <dgm:cxn modelId="{3967DCD6-1C33-448C-994A-FEBDE0DC7593}" type="presOf" srcId="{D749F002-67FE-417C-BB9B-23DC1B20CA82}" destId="{A66D7853-C323-4FF1-9218-A7EF9C450CAF}" srcOrd="0" destOrd="0" presId="urn:microsoft.com/office/officeart/2005/8/layout/chevron1"/>
    <dgm:cxn modelId="{120415DC-DE52-4095-9E02-259940E95B8B}" srcId="{E7502734-B150-4B53-A3F7-D69287ECE05D}" destId="{0A51DC8D-50F4-4D69-B3E8-1D91F2343FDC}" srcOrd="0" destOrd="0" parTransId="{E8B73DD1-6A57-4F26-9485-B049E33C206F}" sibTransId="{502F72FF-A09E-42B0-8032-879AD05A98D6}"/>
    <dgm:cxn modelId="{120F5BE3-2F7E-4A15-89DF-9B48E5CCEE3C}" type="presOf" srcId="{0A51DC8D-50F4-4D69-B3E8-1D91F2343FDC}" destId="{98BC8257-57A6-49DD-9116-BD6444F80C56}" srcOrd="0" destOrd="0" presId="urn:microsoft.com/office/officeart/2005/8/layout/chevron1"/>
    <dgm:cxn modelId="{51D176F4-11C6-4170-B443-4BA8E25DD009}" type="presOf" srcId="{3221AD3C-45F2-4CCC-90D0-2ADC8144C3BB}" destId="{04993C3A-F8DE-44B7-8BB1-39D735F73D70}" srcOrd="0" destOrd="0" presId="urn:microsoft.com/office/officeart/2005/8/layout/chevron1"/>
    <dgm:cxn modelId="{82B24AFE-3FDC-4F55-AD12-D801E3B0AFD5}" type="presOf" srcId="{E469BEE1-4501-42CF-8E13-A2C1F7CC5A9D}" destId="{C5D9804C-7F2C-449C-8CBC-9A10EC042C70}" srcOrd="0" destOrd="0" presId="urn:microsoft.com/office/officeart/2005/8/layout/chevron1"/>
    <dgm:cxn modelId="{0D58492D-0D68-4B56-ACE9-C33E860D9DD9}" type="presParOf" srcId="{699C4190-51A7-44E5-A333-001CA4380D72}" destId="{98BC8257-57A6-49DD-9116-BD6444F80C56}" srcOrd="0" destOrd="0" presId="urn:microsoft.com/office/officeart/2005/8/layout/chevron1"/>
    <dgm:cxn modelId="{19A91F8B-A270-44D6-94BF-FD2A177A5AAA}" type="presParOf" srcId="{699C4190-51A7-44E5-A333-001CA4380D72}" destId="{4AB820FF-EB55-4450-B49C-2E81F2A19F2E}" srcOrd="1" destOrd="0" presId="urn:microsoft.com/office/officeart/2005/8/layout/chevron1"/>
    <dgm:cxn modelId="{FC6B8000-86F6-42A9-8E9A-14FAD2C71406}" type="presParOf" srcId="{699C4190-51A7-44E5-A333-001CA4380D72}" destId="{A66D7853-C323-4FF1-9218-A7EF9C450CAF}" srcOrd="2" destOrd="0" presId="urn:microsoft.com/office/officeart/2005/8/layout/chevron1"/>
    <dgm:cxn modelId="{78BAC5FC-19A0-4B4A-A8DD-E97730CE9CF3}" type="presParOf" srcId="{699C4190-51A7-44E5-A333-001CA4380D72}" destId="{B53676FA-6B69-4950-85CA-1FAFD9E52C5E}" srcOrd="3" destOrd="0" presId="urn:microsoft.com/office/officeart/2005/8/layout/chevron1"/>
    <dgm:cxn modelId="{754A9BD9-1741-4F34-8864-69998876D6F7}" type="presParOf" srcId="{699C4190-51A7-44E5-A333-001CA4380D72}" destId="{C5D9804C-7F2C-449C-8CBC-9A10EC042C70}" srcOrd="4" destOrd="0" presId="urn:microsoft.com/office/officeart/2005/8/layout/chevron1"/>
    <dgm:cxn modelId="{7DE6EC5C-D231-41CD-843A-5388F0431434}" type="presParOf" srcId="{699C4190-51A7-44E5-A333-001CA4380D72}" destId="{20837017-3B3F-4B75-8ED2-B7A704BB2F95}" srcOrd="5" destOrd="0" presId="urn:microsoft.com/office/officeart/2005/8/layout/chevron1"/>
    <dgm:cxn modelId="{7203F11A-21A6-4C2D-B912-0E321640EC05}" type="presParOf" srcId="{699C4190-51A7-44E5-A333-001CA4380D72}" destId="{04993C3A-F8DE-44B7-8BB1-39D735F73D70}" srcOrd="6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B3B13FB-0CD3-47A6-87B6-541331BEE1C4}" type="doc">
      <dgm:prSet loTypeId="urn:microsoft.com/office/officeart/2005/8/layout/chevron1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FA929B6-35E8-4E31-8DA5-44B1C3ADA3B2}">
      <dgm:prSet phldrT="[Text]"/>
      <dgm:spPr>
        <a:solidFill>
          <a:schemeClr val="tx2"/>
        </a:solidFill>
      </dgm:spPr>
      <dgm:t>
        <a:bodyPr/>
        <a:lstStyle/>
        <a:p>
          <a:r>
            <a:rPr lang="en-US" b="1" dirty="0"/>
            <a:t>HPR</a:t>
          </a:r>
          <a:endParaRPr lang="en-GB" b="1" dirty="0"/>
        </a:p>
      </dgm:t>
    </dgm:pt>
    <dgm:pt modelId="{29525375-5992-483E-B8CD-59C64C15545F}" type="parTrans" cxnId="{AA84FBA5-7F82-414E-A778-53511F76CF81}">
      <dgm:prSet/>
      <dgm:spPr/>
      <dgm:t>
        <a:bodyPr/>
        <a:lstStyle/>
        <a:p>
          <a:endParaRPr lang="en-GB" b="1"/>
        </a:p>
      </dgm:t>
    </dgm:pt>
    <dgm:pt modelId="{FD174C07-5168-4C0A-B50E-0A508A4915E9}" type="sibTrans" cxnId="{AA84FBA5-7F82-414E-A778-53511F76CF81}">
      <dgm:prSet/>
      <dgm:spPr/>
      <dgm:t>
        <a:bodyPr/>
        <a:lstStyle/>
        <a:p>
          <a:endParaRPr lang="en-GB" b="1"/>
        </a:p>
      </dgm:t>
    </dgm:pt>
    <dgm:pt modelId="{579E303F-7D73-4060-A6CD-2B8DCB982615}">
      <dgm:prSet phldrT="[Text]"/>
      <dgm:spPr>
        <a:solidFill>
          <a:schemeClr val="tx2"/>
        </a:solidFill>
      </dgm:spPr>
      <dgm:t>
        <a:bodyPr/>
        <a:lstStyle/>
        <a:p>
          <a:r>
            <a:rPr lang="en-US" b="1" dirty="0"/>
            <a:t>Clean room assembly</a:t>
          </a:r>
          <a:endParaRPr lang="en-GB" b="1" dirty="0"/>
        </a:p>
      </dgm:t>
    </dgm:pt>
    <dgm:pt modelId="{C8817898-8331-4500-80B1-4C17C0DC1E74}" type="parTrans" cxnId="{7801B11C-77E4-4B22-8AE9-4D89BD49D13C}">
      <dgm:prSet/>
      <dgm:spPr/>
      <dgm:t>
        <a:bodyPr/>
        <a:lstStyle/>
        <a:p>
          <a:endParaRPr lang="en-GB" b="1"/>
        </a:p>
      </dgm:t>
    </dgm:pt>
    <dgm:pt modelId="{8658BC7C-90CB-41C4-9BF5-5CB206B41803}" type="sibTrans" cxnId="{7801B11C-77E4-4B22-8AE9-4D89BD49D13C}">
      <dgm:prSet/>
      <dgm:spPr/>
      <dgm:t>
        <a:bodyPr/>
        <a:lstStyle/>
        <a:p>
          <a:endParaRPr lang="en-GB" b="1"/>
        </a:p>
      </dgm:t>
    </dgm:pt>
    <dgm:pt modelId="{59215AA2-848D-46A7-B108-555C0FEFE6B2}">
      <dgm:prSet phldrT="[Text]"/>
      <dgm:spPr>
        <a:solidFill>
          <a:schemeClr val="tx2"/>
        </a:solidFill>
      </dgm:spPr>
      <dgm:t>
        <a:bodyPr/>
        <a:lstStyle/>
        <a:p>
          <a:r>
            <a:rPr lang="en-US" b="1" dirty="0"/>
            <a:t>Leak Test</a:t>
          </a:r>
          <a:endParaRPr lang="en-GB" b="1" dirty="0"/>
        </a:p>
      </dgm:t>
    </dgm:pt>
    <dgm:pt modelId="{B3431915-6C1A-4165-A3E7-3C1966BF5900}" type="parTrans" cxnId="{36E08E27-8065-467C-928E-284E094BF65C}">
      <dgm:prSet/>
      <dgm:spPr/>
      <dgm:t>
        <a:bodyPr/>
        <a:lstStyle/>
        <a:p>
          <a:endParaRPr lang="en-GB" b="1"/>
        </a:p>
      </dgm:t>
    </dgm:pt>
    <dgm:pt modelId="{0E909CB9-FB95-4DBF-A983-62FAAE5A4562}" type="sibTrans" cxnId="{36E08E27-8065-467C-928E-284E094BF65C}">
      <dgm:prSet/>
      <dgm:spPr/>
      <dgm:t>
        <a:bodyPr/>
        <a:lstStyle/>
        <a:p>
          <a:endParaRPr lang="en-GB" b="1"/>
        </a:p>
      </dgm:t>
    </dgm:pt>
    <dgm:pt modelId="{58AF9450-83C6-4B5C-88BA-58795EF29806}">
      <dgm:prSet/>
      <dgm:spPr>
        <a:solidFill>
          <a:schemeClr val="tx2"/>
        </a:solidFill>
      </dgm:spPr>
      <dgm:t>
        <a:bodyPr/>
        <a:lstStyle/>
        <a:p>
          <a:r>
            <a:rPr lang="en-US" b="1" dirty="0"/>
            <a:t>RGA</a:t>
          </a:r>
          <a:endParaRPr lang="en-GB" b="1" dirty="0"/>
        </a:p>
      </dgm:t>
    </dgm:pt>
    <dgm:pt modelId="{AD7B7FA1-17BB-4D25-9865-90DAF88B86B5}" type="parTrans" cxnId="{88A24D02-D2DD-4B24-96E7-27D2DB0EDA6E}">
      <dgm:prSet/>
      <dgm:spPr/>
      <dgm:t>
        <a:bodyPr/>
        <a:lstStyle/>
        <a:p>
          <a:endParaRPr lang="en-GB" b="1"/>
        </a:p>
      </dgm:t>
    </dgm:pt>
    <dgm:pt modelId="{1F6EC507-D9EC-4BF1-956E-3C631A047987}" type="sibTrans" cxnId="{88A24D02-D2DD-4B24-96E7-27D2DB0EDA6E}">
      <dgm:prSet/>
      <dgm:spPr/>
      <dgm:t>
        <a:bodyPr/>
        <a:lstStyle/>
        <a:p>
          <a:endParaRPr lang="en-GB" b="1"/>
        </a:p>
      </dgm:t>
    </dgm:pt>
    <dgm:pt modelId="{5970C566-C731-49B1-8481-1AA3F573FD35}">
      <dgm:prSet/>
      <dgm:spPr>
        <a:solidFill>
          <a:schemeClr val="tx2"/>
        </a:solidFill>
      </dgm:spPr>
      <dgm:t>
        <a:bodyPr/>
        <a:lstStyle/>
        <a:p>
          <a:r>
            <a:rPr lang="en-US" b="1" dirty="0"/>
            <a:t>Cleaning</a:t>
          </a:r>
          <a:endParaRPr lang="en-GB" b="1" dirty="0"/>
        </a:p>
      </dgm:t>
    </dgm:pt>
    <dgm:pt modelId="{685F1625-BD8E-4666-B21B-CBF36155C769}" type="parTrans" cxnId="{A7CF939E-3B78-4A13-BC2F-43462C1C4007}">
      <dgm:prSet/>
      <dgm:spPr/>
      <dgm:t>
        <a:bodyPr/>
        <a:lstStyle/>
        <a:p>
          <a:endParaRPr lang="en-GB" b="1"/>
        </a:p>
      </dgm:t>
    </dgm:pt>
    <dgm:pt modelId="{E8E49A37-0ABB-4DD4-8ED1-AF52ACFBC652}" type="sibTrans" cxnId="{A7CF939E-3B78-4A13-BC2F-43462C1C4007}">
      <dgm:prSet/>
      <dgm:spPr/>
      <dgm:t>
        <a:bodyPr/>
        <a:lstStyle/>
        <a:p>
          <a:endParaRPr lang="en-GB" b="1"/>
        </a:p>
      </dgm:t>
    </dgm:pt>
    <dgm:pt modelId="{5AC3BE58-6322-4B59-A1FC-785C613B2835}">
      <dgm:prSet/>
      <dgm:spPr>
        <a:solidFill>
          <a:schemeClr val="tx2"/>
        </a:solidFill>
      </dgm:spPr>
      <dgm:t>
        <a:bodyPr/>
        <a:lstStyle/>
        <a:p>
          <a:r>
            <a:rPr lang="en-US" b="1" dirty="0"/>
            <a:t>HOM Preparation</a:t>
          </a:r>
          <a:endParaRPr lang="en-GB" b="1" dirty="0"/>
        </a:p>
      </dgm:t>
    </dgm:pt>
    <dgm:pt modelId="{F7B14D7F-A1DC-4ED0-8187-086CC6E22DB0}" type="parTrans" cxnId="{B8FC241A-7324-46DD-B6F1-8B917DABD910}">
      <dgm:prSet/>
      <dgm:spPr/>
      <dgm:t>
        <a:bodyPr/>
        <a:lstStyle/>
        <a:p>
          <a:endParaRPr lang="en-GB" b="1"/>
        </a:p>
      </dgm:t>
    </dgm:pt>
    <dgm:pt modelId="{5F29D12A-DCCB-4349-B379-0A4642C319C4}" type="sibTrans" cxnId="{B8FC241A-7324-46DD-B6F1-8B917DABD910}">
      <dgm:prSet/>
      <dgm:spPr/>
      <dgm:t>
        <a:bodyPr/>
        <a:lstStyle/>
        <a:p>
          <a:endParaRPr lang="en-GB" b="1"/>
        </a:p>
      </dgm:t>
    </dgm:pt>
    <dgm:pt modelId="{B17DD5F2-83D3-449E-9D42-7DAFDDFF3E45}">
      <dgm:prSet/>
      <dgm:spPr>
        <a:solidFill>
          <a:schemeClr val="tx2"/>
        </a:solidFill>
      </dgm:spPr>
      <dgm:t>
        <a:bodyPr/>
        <a:lstStyle/>
        <a:p>
          <a:r>
            <a:rPr lang="en-US" b="1" dirty="0"/>
            <a:t>Pieces preparation</a:t>
          </a:r>
          <a:endParaRPr lang="en-GB" b="1" dirty="0"/>
        </a:p>
      </dgm:t>
    </dgm:pt>
    <dgm:pt modelId="{016FDF06-6C1D-4E00-B461-A31C0714DFA6}" type="parTrans" cxnId="{89444C04-0EE0-4297-BF51-29AC5922DC5D}">
      <dgm:prSet/>
      <dgm:spPr/>
      <dgm:t>
        <a:bodyPr/>
        <a:lstStyle/>
        <a:p>
          <a:endParaRPr lang="en-GB" b="1"/>
        </a:p>
      </dgm:t>
    </dgm:pt>
    <dgm:pt modelId="{9698353B-57E3-4F89-97DB-8BAC313B4C74}" type="sibTrans" cxnId="{89444C04-0EE0-4297-BF51-29AC5922DC5D}">
      <dgm:prSet/>
      <dgm:spPr/>
      <dgm:t>
        <a:bodyPr/>
        <a:lstStyle/>
        <a:p>
          <a:endParaRPr lang="en-GB" b="1"/>
        </a:p>
      </dgm:t>
    </dgm:pt>
    <dgm:pt modelId="{91DA948E-C0B9-4451-B3A5-2D7C96C40E28}" type="pres">
      <dgm:prSet presAssocID="{DB3B13FB-0CD3-47A6-87B6-541331BEE1C4}" presName="Name0" presStyleCnt="0">
        <dgm:presLayoutVars>
          <dgm:dir/>
          <dgm:animLvl val="lvl"/>
          <dgm:resizeHandles val="exact"/>
        </dgm:presLayoutVars>
      </dgm:prSet>
      <dgm:spPr/>
    </dgm:pt>
    <dgm:pt modelId="{7F84C252-2F36-478E-99C9-986154132908}" type="pres">
      <dgm:prSet presAssocID="{B17DD5F2-83D3-449E-9D42-7DAFDDFF3E45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343D74D2-228E-4A51-833D-60786A876395}" type="pres">
      <dgm:prSet presAssocID="{9698353B-57E3-4F89-97DB-8BAC313B4C74}" presName="parTxOnlySpace" presStyleCnt="0"/>
      <dgm:spPr/>
    </dgm:pt>
    <dgm:pt modelId="{46C3B939-A472-4095-9012-016E59DBF435}" type="pres">
      <dgm:prSet presAssocID="{5970C566-C731-49B1-8481-1AA3F573FD35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4BCC59F0-9AB0-4AD9-9052-B4C162672217}" type="pres">
      <dgm:prSet presAssocID="{E8E49A37-0ABB-4DD4-8ED1-AF52ACFBC652}" presName="parTxOnlySpace" presStyleCnt="0"/>
      <dgm:spPr/>
    </dgm:pt>
    <dgm:pt modelId="{8E763EF6-6116-4518-B2AA-DC0818772B31}" type="pres">
      <dgm:prSet presAssocID="{5AC3BE58-6322-4B59-A1FC-785C613B2835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0FCBC639-495D-4E66-A1BE-3C5DA1ACBAB9}" type="pres">
      <dgm:prSet presAssocID="{5F29D12A-DCCB-4349-B379-0A4642C319C4}" presName="parTxOnlySpace" presStyleCnt="0"/>
      <dgm:spPr/>
    </dgm:pt>
    <dgm:pt modelId="{D7583C83-956B-4829-A282-C48B10C86E7E}" type="pres">
      <dgm:prSet presAssocID="{0FA929B6-35E8-4E31-8DA5-44B1C3ADA3B2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D582A95E-A22D-4C20-B351-7035BA835F4D}" type="pres">
      <dgm:prSet presAssocID="{FD174C07-5168-4C0A-B50E-0A508A4915E9}" presName="parTxOnlySpace" presStyleCnt="0"/>
      <dgm:spPr/>
    </dgm:pt>
    <dgm:pt modelId="{CF5EF893-0D6E-4024-82F3-22F2CD13F7B1}" type="pres">
      <dgm:prSet presAssocID="{579E303F-7D73-4060-A6CD-2B8DCB982615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6BD539D0-65DB-4943-A514-C2C21BC3EADF}" type="pres">
      <dgm:prSet presAssocID="{8658BC7C-90CB-41C4-9BF5-5CB206B41803}" presName="parTxOnlySpace" presStyleCnt="0"/>
      <dgm:spPr/>
    </dgm:pt>
    <dgm:pt modelId="{DCDBBA5B-4A77-4DAF-A36D-C542114C32B5}" type="pres">
      <dgm:prSet presAssocID="{59215AA2-848D-46A7-B108-555C0FEFE6B2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05C99CD5-CB47-40D4-8F4D-CDA4CAD7D508}" type="pres">
      <dgm:prSet presAssocID="{0E909CB9-FB95-4DBF-A983-62FAAE5A4562}" presName="parTxOnlySpace" presStyleCnt="0"/>
      <dgm:spPr/>
    </dgm:pt>
    <dgm:pt modelId="{2459898F-ED39-4AED-B22C-91EE76DDA3FF}" type="pres">
      <dgm:prSet presAssocID="{58AF9450-83C6-4B5C-88BA-58795EF29806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88A24D02-D2DD-4B24-96E7-27D2DB0EDA6E}" srcId="{DB3B13FB-0CD3-47A6-87B6-541331BEE1C4}" destId="{58AF9450-83C6-4B5C-88BA-58795EF29806}" srcOrd="6" destOrd="0" parTransId="{AD7B7FA1-17BB-4D25-9865-90DAF88B86B5}" sibTransId="{1F6EC507-D9EC-4BF1-956E-3C631A047987}"/>
    <dgm:cxn modelId="{89444C04-0EE0-4297-BF51-29AC5922DC5D}" srcId="{DB3B13FB-0CD3-47A6-87B6-541331BEE1C4}" destId="{B17DD5F2-83D3-449E-9D42-7DAFDDFF3E45}" srcOrd="0" destOrd="0" parTransId="{016FDF06-6C1D-4E00-B461-A31C0714DFA6}" sibTransId="{9698353B-57E3-4F89-97DB-8BAC313B4C74}"/>
    <dgm:cxn modelId="{BF3EFF17-CF9A-43E7-863D-61CB353DD01F}" type="presOf" srcId="{59215AA2-848D-46A7-B108-555C0FEFE6B2}" destId="{DCDBBA5B-4A77-4DAF-A36D-C542114C32B5}" srcOrd="0" destOrd="0" presId="urn:microsoft.com/office/officeart/2005/8/layout/chevron1"/>
    <dgm:cxn modelId="{B8FC241A-7324-46DD-B6F1-8B917DABD910}" srcId="{DB3B13FB-0CD3-47A6-87B6-541331BEE1C4}" destId="{5AC3BE58-6322-4B59-A1FC-785C613B2835}" srcOrd="2" destOrd="0" parTransId="{F7B14D7F-A1DC-4ED0-8187-086CC6E22DB0}" sibTransId="{5F29D12A-DCCB-4349-B379-0A4642C319C4}"/>
    <dgm:cxn modelId="{7801B11C-77E4-4B22-8AE9-4D89BD49D13C}" srcId="{DB3B13FB-0CD3-47A6-87B6-541331BEE1C4}" destId="{579E303F-7D73-4060-A6CD-2B8DCB982615}" srcOrd="4" destOrd="0" parTransId="{C8817898-8331-4500-80B1-4C17C0DC1E74}" sibTransId="{8658BC7C-90CB-41C4-9BF5-5CB206B41803}"/>
    <dgm:cxn modelId="{36E08E27-8065-467C-928E-284E094BF65C}" srcId="{DB3B13FB-0CD3-47A6-87B6-541331BEE1C4}" destId="{59215AA2-848D-46A7-B108-555C0FEFE6B2}" srcOrd="5" destOrd="0" parTransId="{B3431915-6C1A-4165-A3E7-3C1966BF5900}" sibTransId="{0E909CB9-FB95-4DBF-A983-62FAAE5A4562}"/>
    <dgm:cxn modelId="{1EF47D5F-542C-4600-A42E-51ECA10B8E78}" type="presOf" srcId="{5970C566-C731-49B1-8481-1AA3F573FD35}" destId="{46C3B939-A472-4095-9012-016E59DBF435}" srcOrd="0" destOrd="0" presId="urn:microsoft.com/office/officeart/2005/8/layout/chevron1"/>
    <dgm:cxn modelId="{7293EA78-A89F-42A7-97C6-5F3A65F21D3C}" type="presOf" srcId="{DB3B13FB-0CD3-47A6-87B6-541331BEE1C4}" destId="{91DA948E-C0B9-4451-B3A5-2D7C96C40E28}" srcOrd="0" destOrd="0" presId="urn:microsoft.com/office/officeart/2005/8/layout/chevron1"/>
    <dgm:cxn modelId="{F3E5E080-46D5-46CC-AA14-AE0921E45930}" type="presOf" srcId="{B17DD5F2-83D3-449E-9D42-7DAFDDFF3E45}" destId="{7F84C252-2F36-478E-99C9-986154132908}" srcOrd="0" destOrd="0" presId="urn:microsoft.com/office/officeart/2005/8/layout/chevron1"/>
    <dgm:cxn modelId="{A7CF939E-3B78-4A13-BC2F-43462C1C4007}" srcId="{DB3B13FB-0CD3-47A6-87B6-541331BEE1C4}" destId="{5970C566-C731-49B1-8481-1AA3F573FD35}" srcOrd="1" destOrd="0" parTransId="{685F1625-BD8E-4666-B21B-CBF36155C769}" sibTransId="{E8E49A37-0ABB-4DD4-8ED1-AF52ACFBC652}"/>
    <dgm:cxn modelId="{AA84FBA5-7F82-414E-A778-53511F76CF81}" srcId="{DB3B13FB-0CD3-47A6-87B6-541331BEE1C4}" destId="{0FA929B6-35E8-4E31-8DA5-44B1C3ADA3B2}" srcOrd="3" destOrd="0" parTransId="{29525375-5992-483E-B8CD-59C64C15545F}" sibTransId="{FD174C07-5168-4C0A-B50E-0A508A4915E9}"/>
    <dgm:cxn modelId="{E37323AE-C29D-4DE3-8F81-08B971432031}" type="presOf" srcId="{579E303F-7D73-4060-A6CD-2B8DCB982615}" destId="{CF5EF893-0D6E-4024-82F3-22F2CD13F7B1}" srcOrd="0" destOrd="0" presId="urn:microsoft.com/office/officeart/2005/8/layout/chevron1"/>
    <dgm:cxn modelId="{AA9F87E0-19C8-4895-A98C-B6F78B24D781}" type="presOf" srcId="{5AC3BE58-6322-4B59-A1FC-785C613B2835}" destId="{8E763EF6-6116-4518-B2AA-DC0818772B31}" srcOrd="0" destOrd="0" presId="urn:microsoft.com/office/officeart/2005/8/layout/chevron1"/>
    <dgm:cxn modelId="{3F78BDE4-2EFE-48D3-94CC-8FDB5B3C03AE}" type="presOf" srcId="{0FA929B6-35E8-4E31-8DA5-44B1C3ADA3B2}" destId="{D7583C83-956B-4829-A282-C48B10C86E7E}" srcOrd="0" destOrd="0" presId="urn:microsoft.com/office/officeart/2005/8/layout/chevron1"/>
    <dgm:cxn modelId="{1398E0EB-69CF-4B04-AF4C-96F54C6223E9}" type="presOf" srcId="{58AF9450-83C6-4B5C-88BA-58795EF29806}" destId="{2459898F-ED39-4AED-B22C-91EE76DDA3FF}" srcOrd="0" destOrd="0" presId="urn:microsoft.com/office/officeart/2005/8/layout/chevron1"/>
    <dgm:cxn modelId="{441B74EB-D111-4EB1-BAFB-44DBE895021C}" type="presParOf" srcId="{91DA948E-C0B9-4451-B3A5-2D7C96C40E28}" destId="{7F84C252-2F36-478E-99C9-986154132908}" srcOrd="0" destOrd="0" presId="urn:microsoft.com/office/officeart/2005/8/layout/chevron1"/>
    <dgm:cxn modelId="{4E5696E0-FC5B-4391-B5AD-ACC6C2618FFD}" type="presParOf" srcId="{91DA948E-C0B9-4451-B3A5-2D7C96C40E28}" destId="{343D74D2-228E-4A51-833D-60786A876395}" srcOrd="1" destOrd="0" presId="urn:microsoft.com/office/officeart/2005/8/layout/chevron1"/>
    <dgm:cxn modelId="{A0BA9103-8641-4AC1-8A30-F628C3FA244F}" type="presParOf" srcId="{91DA948E-C0B9-4451-B3A5-2D7C96C40E28}" destId="{46C3B939-A472-4095-9012-016E59DBF435}" srcOrd="2" destOrd="0" presId="urn:microsoft.com/office/officeart/2005/8/layout/chevron1"/>
    <dgm:cxn modelId="{1AF61A76-A7CF-43AB-8C63-FE31DBD9C8ED}" type="presParOf" srcId="{91DA948E-C0B9-4451-B3A5-2D7C96C40E28}" destId="{4BCC59F0-9AB0-4AD9-9052-B4C162672217}" srcOrd="3" destOrd="0" presId="urn:microsoft.com/office/officeart/2005/8/layout/chevron1"/>
    <dgm:cxn modelId="{773A5580-B0D9-4A93-A1AB-48C997589327}" type="presParOf" srcId="{91DA948E-C0B9-4451-B3A5-2D7C96C40E28}" destId="{8E763EF6-6116-4518-B2AA-DC0818772B31}" srcOrd="4" destOrd="0" presId="urn:microsoft.com/office/officeart/2005/8/layout/chevron1"/>
    <dgm:cxn modelId="{876DA33E-46FB-410A-84E6-783525672CEC}" type="presParOf" srcId="{91DA948E-C0B9-4451-B3A5-2D7C96C40E28}" destId="{0FCBC639-495D-4E66-A1BE-3C5DA1ACBAB9}" srcOrd="5" destOrd="0" presId="urn:microsoft.com/office/officeart/2005/8/layout/chevron1"/>
    <dgm:cxn modelId="{F76C2B76-044C-4067-85B1-AE4C7203EC89}" type="presParOf" srcId="{91DA948E-C0B9-4451-B3A5-2D7C96C40E28}" destId="{D7583C83-956B-4829-A282-C48B10C86E7E}" srcOrd="6" destOrd="0" presId="urn:microsoft.com/office/officeart/2005/8/layout/chevron1"/>
    <dgm:cxn modelId="{CA18348E-6B12-400D-9E87-6C65D3E92CF3}" type="presParOf" srcId="{91DA948E-C0B9-4451-B3A5-2D7C96C40E28}" destId="{D582A95E-A22D-4C20-B351-7035BA835F4D}" srcOrd="7" destOrd="0" presId="urn:microsoft.com/office/officeart/2005/8/layout/chevron1"/>
    <dgm:cxn modelId="{B2EB0AD3-C19D-4C0E-8E96-0EA49ECF3DD1}" type="presParOf" srcId="{91DA948E-C0B9-4451-B3A5-2D7C96C40E28}" destId="{CF5EF893-0D6E-4024-82F3-22F2CD13F7B1}" srcOrd="8" destOrd="0" presId="urn:microsoft.com/office/officeart/2005/8/layout/chevron1"/>
    <dgm:cxn modelId="{BA0D5F21-B92C-4425-AE84-4A436BEB0B89}" type="presParOf" srcId="{91DA948E-C0B9-4451-B3A5-2D7C96C40E28}" destId="{6BD539D0-65DB-4943-A514-C2C21BC3EADF}" srcOrd="9" destOrd="0" presId="urn:microsoft.com/office/officeart/2005/8/layout/chevron1"/>
    <dgm:cxn modelId="{BB84497A-3CFE-46F9-AC0B-D6AA9F0AE1E8}" type="presParOf" srcId="{91DA948E-C0B9-4451-B3A5-2D7C96C40E28}" destId="{DCDBBA5B-4A77-4DAF-A36D-C542114C32B5}" srcOrd="10" destOrd="0" presId="urn:microsoft.com/office/officeart/2005/8/layout/chevron1"/>
    <dgm:cxn modelId="{9BC56364-259B-451C-AAA2-DA6E9B77F012}" type="presParOf" srcId="{91DA948E-C0B9-4451-B3A5-2D7C96C40E28}" destId="{05C99CD5-CB47-40D4-8F4D-CDA4CAD7D508}" srcOrd="11" destOrd="0" presId="urn:microsoft.com/office/officeart/2005/8/layout/chevron1"/>
    <dgm:cxn modelId="{596375AD-91FA-4004-9308-3DA3002574BD}" type="presParOf" srcId="{91DA948E-C0B9-4451-B3A5-2D7C96C40E28}" destId="{2459898F-ED39-4AED-B22C-91EE76DDA3FF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B3B13FB-0CD3-47A6-87B6-541331BEE1C4}" type="doc">
      <dgm:prSet loTypeId="urn:microsoft.com/office/officeart/2005/8/layout/chevron1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FA929B6-35E8-4E31-8DA5-44B1C3ADA3B2}">
      <dgm:prSet phldrT="[Text]"/>
      <dgm:spPr>
        <a:solidFill>
          <a:schemeClr val="tx2"/>
        </a:solidFill>
      </dgm:spPr>
      <dgm:t>
        <a:bodyPr/>
        <a:lstStyle/>
        <a:p>
          <a:r>
            <a:rPr lang="en-US" b="1" dirty="0"/>
            <a:t>RGA </a:t>
          </a:r>
          <a:endParaRPr lang="en-GB" b="1" dirty="0"/>
        </a:p>
      </dgm:t>
    </dgm:pt>
    <dgm:pt modelId="{29525375-5992-483E-B8CD-59C64C15545F}" type="parTrans" cxnId="{AA84FBA5-7F82-414E-A778-53511F76CF81}">
      <dgm:prSet/>
      <dgm:spPr/>
      <dgm:t>
        <a:bodyPr/>
        <a:lstStyle/>
        <a:p>
          <a:endParaRPr lang="en-GB" b="1"/>
        </a:p>
      </dgm:t>
    </dgm:pt>
    <dgm:pt modelId="{FD174C07-5168-4C0A-B50E-0A508A4915E9}" type="sibTrans" cxnId="{AA84FBA5-7F82-414E-A778-53511F76CF81}">
      <dgm:prSet/>
      <dgm:spPr/>
      <dgm:t>
        <a:bodyPr/>
        <a:lstStyle/>
        <a:p>
          <a:endParaRPr lang="en-GB" b="1"/>
        </a:p>
      </dgm:t>
    </dgm:pt>
    <dgm:pt modelId="{579E303F-7D73-4060-A6CD-2B8DCB982615}">
      <dgm:prSet phldrT="[Text]"/>
      <dgm:spPr>
        <a:solidFill>
          <a:schemeClr val="tx2"/>
        </a:solidFill>
      </dgm:spPr>
      <dgm:t>
        <a:bodyPr/>
        <a:lstStyle/>
        <a:p>
          <a:r>
            <a:rPr lang="en-US" b="1" dirty="0"/>
            <a:t>Bakeout*</a:t>
          </a:r>
          <a:endParaRPr lang="en-GB" b="1" dirty="0"/>
        </a:p>
      </dgm:t>
    </dgm:pt>
    <dgm:pt modelId="{C8817898-8331-4500-80B1-4C17C0DC1E74}" type="parTrans" cxnId="{7801B11C-77E4-4B22-8AE9-4D89BD49D13C}">
      <dgm:prSet/>
      <dgm:spPr/>
      <dgm:t>
        <a:bodyPr/>
        <a:lstStyle/>
        <a:p>
          <a:endParaRPr lang="en-GB" b="1"/>
        </a:p>
      </dgm:t>
    </dgm:pt>
    <dgm:pt modelId="{8658BC7C-90CB-41C4-9BF5-5CB206B41803}" type="sibTrans" cxnId="{7801B11C-77E4-4B22-8AE9-4D89BD49D13C}">
      <dgm:prSet/>
      <dgm:spPr/>
      <dgm:t>
        <a:bodyPr/>
        <a:lstStyle/>
        <a:p>
          <a:endParaRPr lang="en-GB" b="1"/>
        </a:p>
      </dgm:t>
    </dgm:pt>
    <dgm:pt modelId="{59215AA2-848D-46A7-B108-555C0FEFE6B2}">
      <dgm:prSet phldrT="[Text]"/>
      <dgm:spPr>
        <a:solidFill>
          <a:schemeClr val="tx2"/>
        </a:solidFill>
      </dgm:spPr>
      <dgm:t>
        <a:bodyPr/>
        <a:lstStyle/>
        <a:p>
          <a:r>
            <a:rPr lang="en-US" b="1" dirty="0"/>
            <a:t>RGA</a:t>
          </a:r>
          <a:endParaRPr lang="en-GB" b="1" dirty="0"/>
        </a:p>
      </dgm:t>
    </dgm:pt>
    <dgm:pt modelId="{B3431915-6C1A-4165-A3E7-3C1966BF5900}" type="parTrans" cxnId="{36E08E27-8065-467C-928E-284E094BF65C}">
      <dgm:prSet/>
      <dgm:spPr/>
      <dgm:t>
        <a:bodyPr/>
        <a:lstStyle/>
        <a:p>
          <a:endParaRPr lang="en-GB" b="1"/>
        </a:p>
      </dgm:t>
    </dgm:pt>
    <dgm:pt modelId="{0E909CB9-FB95-4DBF-A983-62FAAE5A4562}" type="sibTrans" cxnId="{36E08E27-8065-467C-928E-284E094BF65C}">
      <dgm:prSet/>
      <dgm:spPr/>
      <dgm:t>
        <a:bodyPr/>
        <a:lstStyle/>
        <a:p>
          <a:endParaRPr lang="en-GB" b="1"/>
        </a:p>
      </dgm:t>
    </dgm:pt>
    <dgm:pt modelId="{58AF9450-83C6-4B5C-88BA-58795EF29806}">
      <dgm:prSet/>
      <dgm:spPr>
        <a:solidFill>
          <a:schemeClr val="tx2"/>
        </a:solidFill>
      </dgm:spPr>
      <dgm:t>
        <a:bodyPr/>
        <a:lstStyle/>
        <a:p>
          <a:r>
            <a:rPr lang="en-US" b="1" dirty="0"/>
            <a:t>Adapters Installation</a:t>
          </a:r>
          <a:endParaRPr lang="en-GB" b="1" dirty="0"/>
        </a:p>
      </dgm:t>
    </dgm:pt>
    <dgm:pt modelId="{AD7B7FA1-17BB-4D25-9865-90DAF88B86B5}" type="parTrans" cxnId="{88A24D02-D2DD-4B24-96E7-27D2DB0EDA6E}">
      <dgm:prSet/>
      <dgm:spPr/>
      <dgm:t>
        <a:bodyPr/>
        <a:lstStyle/>
        <a:p>
          <a:endParaRPr lang="en-GB" b="1"/>
        </a:p>
      </dgm:t>
    </dgm:pt>
    <dgm:pt modelId="{1F6EC507-D9EC-4BF1-956E-3C631A047987}" type="sibTrans" cxnId="{88A24D02-D2DD-4B24-96E7-27D2DB0EDA6E}">
      <dgm:prSet/>
      <dgm:spPr/>
      <dgm:t>
        <a:bodyPr/>
        <a:lstStyle/>
        <a:p>
          <a:endParaRPr lang="en-GB" b="1"/>
        </a:p>
      </dgm:t>
    </dgm:pt>
    <dgm:pt modelId="{E2F74F7D-65C8-41CF-B7BA-230B86EF57DB}">
      <dgm:prSet/>
      <dgm:spPr>
        <a:solidFill>
          <a:schemeClr val="tx2"/>
        </a:solidFill>
      </dgm:spPr>
      <dgm:t>
        <a:bodyPr/>
        <a:lstStyle/>
        <a:p>
          <a:r>
            <a:rPr lang="en-US" b="1" dirty="0"/>
            <a:t>Diagnostics installation</a:t>
          </a:r>
          <a:endParaRPr lang="en-GB" b="1" dirty="0"/>
        </a:p>
      </dgm:t>
    </dgm:pt>
    <dgm:pt modelId="{DA9F644D-83A7-4FBB-8082-A777ADE2FFFE}" type="parTrans" cxnId="{A83B9282-A3DF-4C78-ADDE-C0377578D7B9}">
      <dgm:prSet/>
      <dgm:spPr/>
      <dgm:t>
        <a:bodyPr/>
        <a:lstStyle/>
        <a:p>
          <a:endParaRPr lang="en-GB" b="1"/>
        </a:p>
      </dgm:t>
    </dgm:pt>
    <dgm:pt modelId="{5D8041DB-BC68-49D1-AC6C-70EB6EBB1BBE}" type="sibTrans" cxnId="{A83B9282-A3DF-4C78-ADDE-C0377578D7B9}">
      <dgm:prSet/>
      <dgm:spPr/>
      <dgm:t>
        <a:bodyPr/>
        <a:lstStyle/>
        <a:p>
          <a:endParaRPr lang="en-GB" b="1"/>
        </a:p>
      </dgm:t>
    </dgm:pt>
    <dgm:pt modelId="{5970C566-C731-49B1-8481-1AA3F573FD35}">
      <dgm:prSet/>
      <dgm:spPr>
        <a:solidFill>
          <a:schemeClr val="tx2"/>
        </a:solidFill>
      </dgm:spPr>
      <dgm:t>
        <a:bodyPr/>
        <a:lstStyle/>
        <a:p>
          <a:r>
            <a:rPr lang="en-US" b="1" dirty="0"/>
            <a:t>Transfer to insert</a:t>
          </a:r>
          <a:endParaRPr lang="en-GB" b="1" dirty="0"/>
        </a:p>
      </dgm:t>
    </dgm:pt>
    <dgm:pt modelId="{685F1625-BD8E-4666-B21B-CBF36155C769}" type="parTrans" cxnId="{A7CF939E-3B78-4A13-BC2F-43462C1C4007}">
      <dgm:prSet/>
      <dgm:spPr/>
      <dgm:t>
        <a:bodyPr/>
        <a:lstStyle/>
        <a:p>
          <a:endParaRPr lang="en-GB" b="1"/>
        </a:p>
      </dgm:t>
    </dgm:pt>
    <dgm:pt modelId="{E8E49A37-0ABB-4DD4-8ED1-AF52ACFBC652}" type="sibTrans" cxnId="{A7CF939E-3B78-4A13-BC2F-43462C1C4007}">
      <dgm:prSet/>
      <dgm:spPr/>
      <dgm:t>
        <a:bodyPr/>
        <a:lstStyle/>
        <a:p>
          <a:endParaRPr lang="en-GB" b="1"/>
        </a:p>
      </dgm:t>
    </dgm:pt>
    <dgm:pt modelId="{5AC3BE58-6322-4B59-A1FC-785C613B2835}">
      <dgm:prSet/>
      <dgm:spPr>
        <a:solidFill>
          <a:schemeClr val="tx2"/>
        </a:solidFill>
      </dgm:spPr>
      <dgm:t>
        <a:bodyPr/>
        <a:lstStyle/>
        <a:p>
          <a:r>
            <a:rPr lang="en-US" b="1" dirty="0"/>
            <a:t>Leak Test</a:t>
          </a:r>
          <a:endParaRPr lang="en-GB" b="1" dirty="0"/>
        </a:p>
      </dgm:t>
    </dgm:pt>
    <dgm:pt modelId="{F7B14D7F-A1DC-4ED0-8187-086CC6E22DB0}" type="parTrans" cxnId="{B8FC241A-7324-46DD-B6F1-8B917DABD910}">
      <dgm:prSet/>
      <dgm:spPr/>
      <dgm:t>
        <a:bodyPr/>
        <a:lstStyle/>
        <a:p>
          <a:endParaRPr lang="en-GB" b="1"/>
        </a:p>
      </dgm:t>
    </dgm:pt>
    <dgm:pt modelId="{5F29D12A-DCCB-4349-B379-0A4642C319C4}" type="sibTrans" cxnId="{B8FC241A-7324-46DD-B6F1-8B917DABD910}">
      <dgm:prSet/>
      <dgm:spPr/>
      <dgm:t>
        <a:bodyPr/>
        <a:lstStyle/>
        <a:p>
          <a:endParaRPr lang="en-GB" b="1"/>
        </a:p>
      </dgm:t>
    </dgm:pt>
    <dgm:pt modelId="{6EB1A1CA-730A-46F4-BDA6-C690DF7D6F79}">
      <dgm:prSet/>
      <dgm:spPr>
        <a:solidFill>
          <a:schemeClr val="tx2"/>
        </a:solidFill>
      </dgm:spPr>
      <dgm:t>
        <a:bodyPr/>
        <a:lstStyle/>
        <a:p>
          <a:r>
            <a:rPr lang="en-US" b="1" dirty="0"/>
            <a:t>RF Checks</a:t>
          </a:r>
          <a:endParaRPr lang="en-GB" b="1" dirty="0"/>
        </a:p>
      </dgm:t>
    </dgm:pt>
    <dgm:pt modelId="{3E08CE5A-CAE2-467A-A32F-794F06230A74}" type="parTrans" cxnId="{522131C9-8DB6-4D6A-80CA-F770E510F4A6}">
      <dgm:prSet/>
      <dgm:spPr/>
      <dgm:t>
        <a:bodyPr/>
        <a:lstStyle/>
        <a:p>
          <a:endParaRPr lang="en-GB" b="1"/>
        </a:p>
      </dgm:t>
    </dgm:pt>
    <dgm:pt modelId="{C0D4C7A9-B177-4F88-9988-3013E9498909}" type="sibTrans" cxnId="{522131C9-8DB6-4D6A-80CA-F770E510F4A6}">
      <dgm:prSet/>
      <dgm:spPr/>
      <dgm:t>
        <a:bodyPr/>
        <a:lstStyle/>
        <a:p>
          <a:endParaRPr lang="en-GB" b="1"/>
        </a:p>
      </dgm:t>
    </dgm:pt>
    <dgm:pt modelId="{91DA948E-C0B9-4451-B3A5-2D7C96C40E28}" type="pres">
      <dgm:prSet presAssocID="{DB3B13FB-0CD3-47A6-87B6-541331BEE1C4}" presName="Name0" presStyleCnt="0">
        <dgm:presLayoutVars>
          <dgm:dir/>
          <dgm:animLvl val="lvl"/>
          <dgm:resizeHandles val="exact"/>
        </dgm:presLayoutVars>
      </dgm:prSet>
      <dgm:spPr/>
    </dgm:pt>
    <dgm:pt modelId="{46C3B939-A472-4095-9012-016E59DBF435}" type="pres">
      <dgm:prSet presAssocID="{5970C566-C731-49B1-8481-1AA3F573FD35}" presName="parTxOnly" presStyleLbl="node1" presStyleIdx="0" presStyleCnt="8">
        <dgm:presLayoutVars>
          <dgm:chMax val="0"/>
          <dgm:chPref val="0"/>
          <dgm:bulletEnabled val="1"/>
        </dgm:presLayoutVars>
      </dgm:prSet>
      <dgm:spPr/>
    </dgm:pt>
    <dgm:pt modelId="{4BCC59F0-9AB0-4AD9-9052-B4C162672217}" type="pres">
      <dgm:prSet presAssocID="{E8E49A37-0ABB-4DD4-8ED1-AF52ACFBC652}" presName="parTxOnlySpace" presStyleCnt="0"/>
      <dgm:spPr/>
    </dgm:pt>
    <dgm:pt modelId="{8E763EF6-6116-4518-B2AA-DC0818772B31}" type="pres">
      <dgm:prSet presAssocID="{5AC3BE58-6322-4B59-A1FC-785C613B2835}" presName="parTxOnly" presStyleLbl="node1" presStyleIdx="1" presStyleCnt="8">
        <dgm:presLayoutVars>
          <dgm:chMax val="0"/>
          <dgm:chPref val="0"/>
          <dgm:bulletEnabled val="1"/>
        </dgm:presLayoutVars>
      </dgm:prSet>
      <dgm:spPr/>
    </dgm:pt>
    <dgm:pt modelId="{0FCBC639-495D-4E66-A1BE-3C5DA1ACBAB9}" type="pres">
      <dgm:prSet presAssocID="{5F29D12A-DCCB-4349-B379-0A4642C319C4}" presName="parTxOnlySpace" presStyleCnt="0"/>
      <dgm:spPr/>
    </dgm:pt>
    <dgm:pt modelId="{D7583C83-956B-4829-A282-C48B10C86E7E}" type="pres">
      <dgm:prSet presAssocID="{0FA929B6-35E8-4E31-8DA5-44B1C3ADA3B2}" presName="parTxOnly" presStyleLbl="node1" presStyleIdx="2" presStyleCnt="8">
        <dgm:presLayoutVars>
          <dgm:chMax val="0"/>
          <dgm:chPref val="0"/>
          <dgm:bulletEnabled val="1"/>
        </dgm:presLayoutVars>
      </dgm:prSet>
      <dgm:spPr/>
    </dgm:pt>
    <dgm:pt modelId="{D582A95E-A22D-4C20-B351-7035BA835F4D}" type="pres">
      <dgm:prSet presAssocID="{FD174C07-5168-4C0A-B50E-0A508A4915E9}" presName="parTxOnlySpace" presStyleCnt="0"/>
      <dgm:spPr/>
    </dgm:pt>
    <dgm:pt modelId="{CF5EF893-0D6E-4024-82F3-22F2CD13F7B1}" type="pres">
      <dgm:prSet presAssocID="{579E303F-7D73-4060-A6CD-2B8DCB982615}" presName="parTxOnly" presStyleLbl="node1" presStyleIdx="3" presStyleCnt="8">
        <dgm:presLayoutVars>
          <dgm:chMax val="0"/>
          <dgm:chPref val="0"/>
          <dgm:bulletEnabled val="1"/>
        </dgm:presLayoutVars>
      </dgm:prSet>
      <dgm:spPr/>
    </dgm:pt>
    <dgm:pt modelId="{6BD539D0-65DB-4943-A514-C2C21BC3EADF}" type="pres">
      <dgm:prSet presAssocID="{8658BC7C-90CB-41C4-9BF5-5CB206B41803}" presName="parTxOnlySpace" presStyleCnt="0"/>
      <dgm:spPr/>
    </dgm:pt>
    <dgm:pt modelId="{DCDBBA5B-4A77-4DAF-A36D-C542114C32B5}" type="pres">
      <dgm:prSet presAssocID="{59215AA2-848D-46A7-B108-555C0FEFE6B2}" presName="parTxOnly" presStyleLbl="node1" presStyleIdx="4" presStyleCnt="8">
        <dgm:presLayoutVars>
          <dgm:chMax val="0"/>
          <dgm:chPref val="0"/>
          <dgm:bulletEnabled val="1"/>
        </dgm:presLayoutVars>
      </dgm:prSet>
      <dgm:spPr/>
    </dgm:pt>
    <dgm:pt modelId="{05C99CD5-CB47-40D4-8F4D-CDA4CAD7D508}" type="pres">
      <dgm:prSet presAssocID="{0E909CB9-FB95-4DBF-A983-62FAAE5A4562}" presName="parTxOnlySpace" presStyleCnt="0"/>
      <dgm:spPr/>
    </dgm:pt>
    <dgm:pt modelId="{2459898F-ED39-4AED-B22C-91EE76DDA3FF}" type="pres">
      <dgm:prSet presAssocID="{58AF9450-83C6-4B5C-88BA-58795EF29806}" presName="parTxOnly" presStyleLbl="node1" presStyleIdx="5" presStyleCnt="8">
        <dgm:presLayoutVars>
          <dgm:chMax val="0"/>
          <dgm:chPref val="0"/>
          <dgm:bulletEnabled val="1"/>
        </dgm:presLayoutVars>
      </dgm:prSet>
      <dgm:spPr/>
    </dgm:pt>
    <dgm:pt modelId="{D6D85E9B-EB6D-44D5-B259-D742B152A488}" type="pres">
      <dgm:prSet presAssocID="{1F6EC507-D9EC-4BF1-956E-3C631A047987}" presName="parTxOnlySpace" presStyleCnt="0"/>
      <dgm:spPr/>
    </dgm:pt>
    <dgm:pt modelId="{6BE788B2-F441-4578-9DA9-D0AD0F675FBF}" type="pres">
      <dgm:prSet presAssocID="{6EB1A1CA-730A-46F4-BDA6-C690DF7D6F79}" presName="parTxOnly" presStyleLbl="node1" presStyleIdx="6" presStyleCnt="8">
        <dgm:presLayoutVars>
          <dgm:chMax val="0"/>
          <dgm:chPref val="0"/>
          <dgm:bulletEnabled val="1"/>
        </dgm:presLayoutVars>
      </dgm:prSet>
      <dgm:spPr/>
    </dgm:pt>
    <dgm:pt modelId="{AEF9CF46-9565-4B68-9A51-802A7EDD756E}" type="pres">
      <dgm:prSet presAssocID="{C0D4C7A9-B177-4F88-9988-3013E9498909}" presName="parTxOnlySpace" presStyleCnt="0"/>
      <dgm:spPr/>
    </dgm:pt>
    <dgm:pt modelId="{43B8D19F-492F-4A4E-944D-24AE9A85AA4E}" type="pres">
      <dgm:prSet presAssocID="{E2F74F7D-65C8-41CF-B7BA-230B86EF57DB}" presName="parTxOnly" presStyleLbl="node1" presStyleIdx="7" presStyleCnt="8">
        <dgm:presLayoutVars>
          <dgm:chMax val="0"/>
          <dgm:chPref val="0"/>
          <dgm:bulletEnabled val="1"/>
        </dgm:presLayoutVars>
      </dgm:prSet>
      <dgm:spPr/>
    </dgm:pt>
  </dgm:ptLst>
  <dgm:cxnLst>
    <dgm:cxn modelId="{88A24D02-D2DD-4B24-96E7-27D2DB0EDA6E}" srcId="{DB3B13FB-0CD3-47A6-87B6-541331BEE1C4}" destId="{58AF9450-83C6-4B5C-88BA-58795EF29806}" srcOrd="5" destOrd="0" parTransId="{AD7B7FA1-17BB-4D25-9865-90DAF88B86B5}" sibTransId="{1F6EC507-D9EC-4BF1-956E-3C631A047987}"/>
    <dgm:cxn modelId="{B8FC241A-7324-46DD-B6F1-8B917DABD910}" srcId="{DB3B13FB-0CD3-47A6-87B6-541331BEE1C4}" destId="{5AC3BE58-6322-4B59-A1FC-785C613B2835}" srcOrd="1" destOrd="0" parTransId="{F7B14D7F-A1DC-4ED0-8187-086CC6E22DB0}" sibTransId="{5F29D12A-DCCB-4349-B379-0A4642C319C4}"/>
    <dgm:cxn modelId="{7801B11C-77E4-4B22-8AE9-4D89BD49D13C}" srcId="{DB3B13FB-0CD3-47A6-87B6-541331BEE1C4}" destId="{579E303F-7D73-4060-A6CD-2B8DCB982615}" srcOrd="3" destOrd="0" parTransId="{C8817898-8331-4500-80B1-4C17C0DC1E74}" sibTransId="{8658BC7C-90CB-41C4-9BF5-5CB206B41803}"/>
    <dgm:cxn modelId="{7759A523-624B-4821-BFD9-CF1D02740975}" type="presOf" srcId="{6EB1A1CA-730A-46F4-BDA6-C690DF7D6F79}" destId="{6BE788B2-F441-4578-9DA9-D0AD0F675FBF}" srcOrd="0" destOrd="0" presId="urn:microsoft.com/office/officeart/2005/8/layout/chevron1"/>
    <dgm:cxn modelId="{36E08E27-8065-467C-928E-284E094BF65C}" srcId="{DB3B13FB-0CD3-47A6-87B6-541331BEE1C4}" destId="{59215AA2-848D-46A7-B108-555C0FEFE6B2}" srcOrd="4" destOrd="0" parTransId="{B3431915-6C1A-4165-A3E7-3C1966BF5900}" sibTransId="{0E909CB9-FB95-4DBF-A983-62FAAE5A4562}"/>
    <dgm:cxn modelId="{C0D39F34-C939-46F2-97A2-FE8985267406}" type="presOf" srcId="{5AC3BE58-6322-4B59-A1FC-785C613B2835}" destId="{8E763EF6-6116-4518-B2AA-DC0818772B31}" srcOrd="0" destOrd="0" presId="urn:microsoft.com/office/officeart/2005/8/layout/chevron1"/>
    <dgm:cxn modelId="{80D13E3E-2CA4-4254-8C2E-45F47AD03BF2}" type="presOf" srcId="{58AF9450-83C6-4B5C-88BA-58795EF29806}" destId="{2459898F-ED39-4AED-B22C-91EE76DDA3FF}" srcOrd="0" destOrd="0" presId="urn:microsoft.com/office/officeart/2005/8/layout/chevron1"/>
    <dgm:cxn modelId="{1F757240-BE8D-4AF3-977F-7C4008B4CEF8}" type="presOf" srcId="{5970C566-C731-49B1-8481-1AA3F573FD35}" destId="{46C3B939-A472-4095-9012-016E59DBF435}" srcOrd="0" destOrd="0" presId="urn:microsoft.com/office/officeart/2005/8/layout/chevron1"/>
    <dgm:cxn modelId="{720BCD75-7626-45A9-9046-6FC651EB6C4F}" type="presOf" srcId="{0FA929B6-35E8-4E31-8DA5-44B1C3ADA3B2}" destId="{D7583C83-956B-4829-A282-C48B10C86E7E}" srcOrd="0" destOrd="0" presId="urn:microsoft.com/office/officeart/2005/8/layout/chevron1"/>
    <dgm:cxn modelId="{7293EA78-A89F-42A7-97C6-5F3A65F21D3C}" type="presOf" srcId="{DB3B13FB-0CD3-47A6-87B6-541331BEE1C4}" destId="{91DA948E-C0B9-4451-B3A5-2D7C96C40E28}" srcOrd="0" destOrd="0" presId="urn:microsoft.com/office/officeart/2005/8/layout/chevron1"/>
    <dgm:cxn modelId="{A83B9282-A3DF-4C78-ADDE-C0377578D7B9}" srcId="{DB3B13FB-0CD3-47A6-87B6-541331BEE1C4}" destId="{E2F74F7D-65C8-41CF-B7BA-230B86EF57DB}" srcOrd="7" destOrd="0" parTransId="{DA9F644D-83A7-4FBB-8082-A777ADE2FFFE}" sibTransId="{5D8041DB-BC68-49D1-AC6C-70EB6EBB1BBE}"/>
    <dgm:cxn modelId="{FD58459A-324C-46F6-85FC-A944BD511694}" type="presOf" srcId="{E2F74F7D-65C8-41CF-B7BA-230B86EF57DB}" destId="{43B8D19F-492F-4A4E-944D-24AE9A85AA4E}" srcOrd="0" destOrd="0" presId="urn:microsoft.com/office/officeart/2005/8/layout/chevron1"/>
    <dgm:cxn modelId="{A7CF939E-3B78-4A13-BC2F-43462C1C4007}" srcId="{DB3B13FB-0CD3-47A6-87B6-541331BEE1C4}" destId="{5970C566-C731-49B1-8481-1AA3F573FD35}" srcOrd="0" destOrd="0" parTransId="{685F1625-BD8E-4666-B21B-CBF36155C769}" sibTransId="{E8E49A37-0ABB-4DD4-8ED1-AF52ACFBC652}"/>
    <dgm:cxn modelId="{AA84FBA5-7F82-414E-A778-53511F76CF81}" srcId="{DB3B13FB-0CD3-47A6-87B6-541331BEE1C4}" destId="{0FA929B6-35E8-4E31-8DA5-44B1C3ADA3B2}" srcOrd="2" destOrd="0" parTransId="{29525375-5992-483E-B8CD-59C64C15545F}" sibTransId="{FD174C07-5168-4C0A-B50E-0A508A4915E9}"/>
    <dgm:cxn modelId="{B40469AB-9AB3-46FE-A1EE-7BCDBD5AE989}" type="presOf" srcId="{59215AA2-848D-46A7-B108-555C0FEFE6B2}" destId="{DCDBBA5B-4A77-4DAF-A36D-C542114C32B5}" srcOrd="0" destOrd="0" presId="urn:microsoft.com/office/officeart/2005/8/layout/chevron1"/>
    <dgm:cxn modelId="{754287AC-E091-40CE-9D2F-EBC39B3631DD}" type="presOf" srcId="{579E303F-7D73-4060-A6CD-2B8DCB982615}" destId="{CF5EF893-0D6E-4024-82F3-22F2CD13F7B1}" srcOrd="0" destOrd="0" presId="urn:microsoft.com/office/officeart/2005/8/layout/chevron1"/>
    <dgm:cxn modelId="{522131C9-8DB6-4D6A-80CA-F770E510F4A6}" srcId="{DB3B13FB-0CD3-47A6-87B6-541331BEE1C4}" destId="{6EB1A1CA-730A-46F4-BDA6-C690DF7D6F79}" srcOrd="6" destOrd="0" parTransId="{3E08CE5A-CAE2-467A-A32F-794F06230A74}" sibTransId="{C0D4C7A9-B177-4F88-9988-3013E9498909}"/>
    <dgm:cxn modelId="{2D353CF0-B773-493D-9D96-97444F1B46B8}" type="presParOf" srcId="{91DA948E-C0B9-4451-B3A5-2D7C96C40E28}" destId="{46C3B939-A472-4095-9012-016E59DBF435}" srcOrd="0" destOrd="0" presId="urn:microsoft.com/office/officeart/2005/8/layout/chevron1"/>
    <dgm:cxn modelId="{FAE03EA0-DAC5-4761-93F4-33F5C47874A3}" type="presParOf" srcId="{91DA948E-C0B9-4451-B3A5-2D7C96C40E28}" destId="{4BCC59F0-9AB0-4AD9-9052-B4C162672217}" srcOrd="1" destOrd="0" presId="urn:microsoft.com/office/officeart/2005/8/layout/chevron1"/>
    <dgm:cxn modelId="{EB014319-4510-46EF-AD99-0EC669CEE2DE}" type="presParOf" srcId="{91DA948E-C0B9-4451-B3A5-2D7C96C40E28}" destId="{8E763EF6-6116-4518-B2AA-DC0818772B31}" srcOrd="2" destOrd="0" presId="urn:microsoft.com/office/officeart/2005/8/layout/chevron1"/>
    <dgm:cxn modelId="{D2617B37-21A6-432B-BFB2-3CB1320B8BC3}" type="presParOf" srcId="{91DA948E-C0B9-4451-B3A5-2D7C96C40E28}" destId="{0FCBC639-495D-4E66-A1BE-3C5DA1ACBAB9}" srcOrd="3" destOrd="0" presId="urn:microsoft.com/office/officeart/2005/8/layout/chevron1"/>
    <dgm:cxn modelId="{3F54EC03-9A33-42AB-AEE0-0BFC001A881A}" type="presParOf" srcId="{91DA948E-C0B9-4451-B3A5-2D7C96C40E28}" destId="{D7583C83-956B-4829-A282-C48B10C86E7E}" srcOrd="4" destOrd="0" presId="urn:microsoft.com/office/officeart/2005/8/layout/chevron1"/>
    <dgm:cxn modelId="{988BDB54-4246-4C3A-8FA7-25A044EA3814}" type="presParOf" srcId="{91DA948E-C0B9-4451-B3A5-2D7C96C40E28}" destId="{D582A95E-A22D-4C20-B351-7035BA835F4D}" srcOrd="5" destOrd="0" presId="urn:microsoft.com/office/officeart/2005/8/layout/chevron1"/>
    <dgm:cxn modelId="{4AB5D9F5-3A76-4592-A565-8466D4BCAA30}" type="presParOf" srcId="{91DA948E-C0B9-4451-B3A5-2D7C96C40E28}" destId="{CF5EF893-0D6E-4024-82F3-22F2CD13F7B1}" srcOrd="6" destOrd="0" presId="urn:microsoft.com/office/officeart/2005/8/layout/chevron1"/>
    <dgm:cxn modelId="{09D80B4F-215D-4BE5-B581-97E6A537C1D4}" type="presParOf" srcId="{91DA948E-C0B9-4451-B3A5-2D7C96C40E28}" destId="{6BD539D0-65DB-4943-A514-C2C21BC3EADF}" srcOrd="7" destOrd="0" presId="urn:microsoft.com/office/officeart/2005/8/layout/chevron1"/>
    <dgm:cxn modelId="{85B02740-A399-48B6-9622-03240A415879}" type="presParOf" srcId="{91DA948E-C0B9-4451-B3A5-2D7C96C40E28}" destId="{DCDBBA5B-4A77-4DAF-A36D-C542114C32B5}" srcOrd="8" destOrd="0" presId="urn:microsoft.com/office/officeart/2005/8/layout/chevron1"/>
    <dgm:cxn modelId="{D80B4DB2-5E5F-40EE-A378-57F06557A944}" type="presParOf" srcId="{91DA948E-C0B9-4451-B3A5-2D7C96C40E28}" destId="{05C99CD5-CB47-40D4-8F4D-CDA4CAD7D508}" srcOrd="9" destOrd="0" presId="urn:microsoft.com/office/officeart/2005/8/layout/chevron1"/>
    <dgm:cxn modelId="{8C3A5152-71E8-410B-A274-5A5E55ED91D9}" type="presParOf" srcId="{91DA948E-C0B9-4451-B3A5-2D7C96C40E28}" destId="{2459898F-ED39-4AED-B22C-91EE76DDA3FF}" srcOrd="10" destOrd="0" presId="urn:microsoft.com/office/officeart/2005/8/layout/chevron1"/>
    <dgm:cxn modelId="{80FDAC58-1196-4C4C-A6D7-47B89AEB07CA}" type="presParOf" srcId="{91DA948E-C0B9-4451-B3A5-2D7C96C40E28}" destId="{D6D85E9B-EB6D-44D5-B259-D742B152A488}" srcOrd="11" destOrd="0" presId="urn:microsoft.com/office/officeart/2005/8/layout/chevron1"/>
    <dgm:cxn modelId="{3EA26CE0-F689-441F-8CD0-78D415DEEE49}" type="presParOf" srcId="{91DA948E-C0B9-4451-B3A5-2D7C96C40E28}" destId="{6BE788B2-F441-4578-9DA9-D0AD0F675FBF}" srcOrd="12" destOrd="0" presId="urn:microsoft.com/office/officeart/2005/8/layout/chevron1"/>
    <dgm:cxn modelId="{812AA7AA-2044-4D69-8B8A-52DAFFE32FCF}" type="presParOf" srcId="{91DA948E-C0B9-4451-B3A5-2D7C96C40E28}" destId="{AEF9CF46-9565-4B68-9A51-802A7EDD756E}" srcOrd="13" destOrd="0" presId="urn:microsoft.com/office/officeart/2005/8/layout/chevron1"/>
    <dgm:cxn modelId="{61F3A8F8-CBE4-46DA-9738-9CB2D63FA3A2}" type="presParOf" srcId="{91DA948E-C0B9-4451-B3A5-2D7C96C40E28}" destId="{43B8D19F-492F-4A4E-944D-24AE9A85AA4E}" srcOrd="1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B3B13FB-0CD3-47A6-87B6-541331BEE1C4}" type="doc">
      <dgm:prSet loTypeId="urn:microsoft.com/office/officeart/2005/8/layout/chevron1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FA929B6-35E8-4E31-8DA5-44B1C3ADA3B2}">
      <dgm:prSet phldrT="[Text]"/>
      <dgm:spPr>
        <a:solidFill>
          <a:schemeClr val="tx2"/>
        </a:solidFill>
      </dgm:spPr>
      <dgm:t>
        <a:bodyPr/>
        <a:lstStyle/>
        <a:p>
          <a:r>
            <a:rPr lang="en-US" b="1" dirty="0"/>
            <a:t>Thermal cycle </a:t>
          </a:r>
          <a:endParaRPr lang="en-GB" b="1" dirty="0"/>
        </a:p>
      </dgm:t>
    </dgm:pt>
    <dgm:pt modelId="{29525375-5992-483E-B8CD-59C64C15545F}" type="parTrans" cxnId="{AA84FBA5-7F82-414E-A778-53511F76CF81}">
      <dgm:prSet/>
      <dgm:spPr/>
      <dgm:t>
        <a:bodyPr/>
        <a:lstStyle/>
        <a:p>
          <a:endParaRPr lang="en-GB" b="1"/>
        </a:p>
      </dgm:t>
    </dgm:pt>
    <dgm:pt modelId="{FD174C07-5168-4C0A-B50E-0A508A4915E9}" type="sibTrans" cxnId="{AA84FBA5-7F82-414E-A778-53511F76CF81}">
      <dgm:prSet/>
      <dgm:spPr/>
      <dgm:t>
        <a:bodyPr/>
        <a:lstStyle/>
        <a:p>
          <a:endParaRPr lang="en-GB" b="1"/>
        </a:p>
      </dgm:t>
    </dgm:pt>
    <dgm:pt modelId="{579E303F-7D73-4060-A6CD-2B8DCB982615}">
      <dgm:prSet phldrT="[Text]"/>
      <dgm:spPr>
        <a:solidFill>
          <a:schemeClr val="tx2"/>
        </a:solidFill>
      </dgm:spPr>
      <dgm:t>
        <a:bodyPr/>
        <a:lstStyle/>
        <a:p>
          <a:r>
            <a:rPr lang="en-US" b="1" dirty="0"/>
            <a:t>RF Measurements</a:t>
          </a:r>
          <a:endParaRPr lang="en-GB" b="1" dirty="0"/>
        </a:p>
      </dgm:t>
    </dgm:pt>
    <dgm:pt modelId="{C8817898-8331-4500-80B1-4C17C0DC1E74}" type="parTrans" cxnId="{7801B11C-77E4-4B22-8AE9-4D89BD49D13C}">
      <dgm:prSet/>
      <dgm:spPr/>
      <dgm:t>
        <a:bodyPr/>
        <a:lstStyle/>
        <a:p>
          <a:endParaRPr lang="en-GB" b="1"/>
        </a:p>
      </dgm:t>
    </dgm:pt>
    <dgm:pt modelId="{8658BC7C-90CB-41C4-9BF5-5CB206B41803}" type="sibTrans" cxnId="{7801B11C-77E4-4B22-8AE9-4D89BD49D13C}">
      <dgm:prSet/>
      <dgm:spPr/>
      <dgm:t>
        <a:bodyPr/>
        <a:lstStyle/>
        <a:p>
          <a:endParaRPr lang="en-GB" b="1"/>
        </a:p>
      </dgm:t>
    </dgm:pt>
    <dgm:pt modelId="{59215AA2-848D-46A7-B108-555C0FEFE6B2}">
      <dgm:prSet phldrT="[Text]"/>
      <dgm:spPr>
        <a:solidFill>
          <a:schemeClr val="tx2"/>
        </a:solidFill>
      </dgm:spPr>
      <dgm:t>
        <a:bodyPr/>
        <a:lstStyle/>
        <a:p>
          <a:r>
            <a:rPr lang="en-US" b="1" dirty="0"/>
            <a:t>Cold HOM</a:t>
          </a:r>
        </a:p>
        <a:p>
          <a:r>
            <a:rPr lang="en-US" b="1" dirty="0"/>
            <a:t>Measurements</a:t>
          </a:r>
          <a:endParaRPr lang="en-GB" b="1" dirty="0"/>
        </a:p>
      </dgm:t>
    </dgm:pt>
    <dgm:pt modelId="{B3431915-6C1A-4165-A3E7-3C1966BF5900}" type="parTrans" cxnId="{36E08E27-8065-467C-928E-284E094BF65C}">
      <dgm:prSet/>
      <dgm:spPr/>
      <dgm:t>
        <a:bodyPr/>
        <a:lstStyle/>
        <a:p>
          <a:endParaRPr lang="en-GB" b="1"/>
        </a:p>
      </dgm:t>
    </dgm:pt>
    <dgm:pt modelId="{0E909CB9-FB95-4DBF-A983-62FAAE5A4562}" type="sibTrans" cxnId="{36E08E27-8065-467C-928E-284E094BF65C}">
      <dgm:prSet/>
      <dgm:spPr/>
      <dgm:t>
        <a:bodyPr/>
        <a:lstStyle/>
        <a:p>
          <a:endParaRPr lang="en-GB" b="1"/>
        </a:p>
      </dgm:t>
    </dgm:pt>
    <dgm:pt modelId="{5970C566-C731-49B1-8481-1AA3F573FD35}">
      <dgm:prSet/>
      <dgm:spPr>
        <a:solidFill>
          <a:schemeClr val="tx2"/>
        </a:solidFill>
      </dgm:spPr>
      <dgm:t>
        <a:bodyPr/>
        <a:lstStyle/>
        <a:p>
          <a:r>
            <a:rPr lang="en-US" b="1" dirty="0"/>
            <a:t>Calibration</a:t>
          </a:r>
          <a:endParaRPr lang="en-GB" b="1" dirty="0"/>
        </a:p>
      </dgm:t>
    </dgm:pt>
    <dgm:pt modelId="{685F1625-BD8E-4666-B21B-CBF36155C769}" type="parTrans" cxnId="{A7CF939E-3B78-4A13-BC2F-43462C1C4007}">
      <dgm:prSet/>
      <dgm:spPr/>
      <dgm:t>
        <a:bodyPr/>
        <a:lstStyle/>
        <a:p>
          <a:endParaRPr lang="en-GB" b="1"/>
        </a:p>
      </dgm:t>
    </dgm:pt>
    <dgm:pt modelId="{E8E49A37-0ABB-4DD4-8ED1-AF52ACFBC652}" type="sibTrans" cxnId="{A7CF939E-3B78-4A13-BC2F-43462C1C4007}">
      <dgm:prSet/>
      <dgm:spPr/>
      <dgm:t>
        <a:bodyPr/>
        <a:lstStyle/>
        <a:p>
          <a:endParaRPr lang="en-GB" b="1"/>
        </a:p>
      </dgm:t>
    </dgm:pt>
    <dgm:pt modelId="{5AC3BE58-6322-4B59-A1FC-785C613B2835}">
      <dgm:prSet/>
      <dgm:spPr>
        <a:solidFill>
          <a:schemeClr val="tx2"/>
        </a:solidFill>
      </dgm:spPr>
      <dgm:t>
        <a:bodyPr/>
        <a:lstStyle/>
        <a:p>
          <a:r>
            <a:rPr lang="en-US" b="1" dirty="0"/>
            <a:t>RF Conditioning</a:t>
          </a:r>
          <a:endParaRPr lang="en-GB" b="1" dirty="0"/>
        </a:p>
      </dgm:t>
    </dgm:pt>
    <dgm:pt modelId="{F7B14D7F-A1DC-4ED0-8187-086CC6E22DB0}" type="parTrans" cxnId="{B8FC241A-7324-46DD-B6F1-8B917DABD910}">
      <dgm:prSet/>
      <dgm:spPr/>
      <dgm:t>
        <a:bodyPr/>
        <a:lstStyle/>
        <a:p>
          <a:endParaRPr lang="en-GB" b="1"/>
        </a:p>
      </dgm:t>
    </dgm:pt>
    <dgm:pt modelId="{5F29D12A-DCCB-4349-B379-0A4642C319C4}" type="sibTrans" cxnId="{B8FC241A-7324-46DD-B6F1-8B917DABD910}">
      <dgm:prSet/>
      <dgm:spPr/>
      <dgm:t>
        <a:bodyPr/>
        <a:lstStyle/>
        <a:p>
          <a:endParaRPr lang="en-GB" b="1"/>
        </a:p>
      </dgm:t>
    </dgm:pt>
    <dgm:pt modelId="{8213A78E-6EC4-4E00-8A3E-0BC86A94DD96}">
      <dgm:prSet/>
      <dgm:spPr>
        <a:solidFill>
          <a:schemeClr val="tx2"/>
        </a:solidFill>
      </dgm:spPr>
      <dgm:t>
        <a:bodyPr/>
        <a:lstStyle/>
        <a:p>
          <a:r>
            <a:rPr lang="en-US" b="1" dirty="0"/>
            <a:t>Cool down</a:t>
          </a:r>
          <a:endParaRPr lang="en-GB" b="1" dirty="0"/>
        </a:p>
      </dgm:t>
    </dgm:pt>
    <dgm:pt modelId="{5F420482-E057-488F-B038-9BD2CC6EB994}" type="parTrans" cxnId="{2295B5E1-85E2-45EE-99EA-5F8B52A6BE29}">
      <dgm:prSet/>
      <dgm:spPr/>
      <dgm:t>
        <a:bodyPr/>
        <a:lstStyle/>
        <a:p>
          <a:endParaRPr lang="en-GB" b="1"/>
        </a:p>
      </dgm:t>
    </dgm:pt>
    <dgm:pt modelId="{E8FAD852-7522-4B7C-8D62-C7C7F0D7326F}" type="sibTrans" cxnId="{2295B5E1-85E2-45EE-99EA-5F8B52A6BE29}">
      <dgm:prSet/>
      <dgm:spPr/>
      <dgm:t>
        <a:bodyPr/>
        <a:lstStyle/>
        <a:p>
          <a:endParaRPr lang="en-GB" b="1"/>
        </a:p>
      </dgm:t>
    </dgm:pt>
    <dgm:pt modelId="{91DA948E-C0B9-4451-B3A5-2D7C96C40E28}" type="pres">
      <dgm:prSet presAssocID="{DB3B13FB-0CD3-47A6-87B6-541331BEE1C4}" presName="Name0" presStyleCnt="0">
        <dgm:presLayoutVars>
          <dgm:dir/>
          <dgm:animLvl val="lvl"/>
          <dgm:resizeHandles val="exact"/>
        </dgm:presLayoutVars>
      </dgm:prSet>
      <dgm:spPr/>
    </dgm:pt>
    <dgm:pt modelId="{8DC2CDCA-D81A-4E85-B407-7B1CF3C0859A}" type="pres">
      <dgm:prSet presAssocID="{8213A78E-6EC4-4E00-8A3E-0BC86A94DD96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33718CDB-F5B7-4E56-924D-3494DFDB4182}" type="pres">
      <dgm:prSet presAssocID="{E8FAD852-7522-4B7C-8D62-C7C7F0D7326F}" presName="parTxOnlySpace" presStyleCnt="0"/>
      <dgm:spPr/>
    </dgm:pt>
    <dgm:pt modelId="{46C3B939-A472-4095-9012-016E59DBF435}" type="pres">
      <dgm:prSet presAssocID="{5970C566-C731-49B1-8481-1AA3F573FD35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4BCC59F0-9AB0-4AD9-9052-B4C162672217}" type="pres">
      <dgm:prSet presAssocID="{E8E49A37-0ABB-4DD4-8ED1-AF52ACFBC652}" presName="parTxOnlySpace" presStyleCnt="0"/>
      <dgm:spPr/>
    </dgm:pt>
    <dgm:pt modelId="{8E763EF6-6116-4518-B2AA-DC0818772B31}" type="pres">
      <dgm:prSet presAssocID="{5AC3BE58-6322-4B59-A1FC-785C613B2835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0FCBC639-495D-4E66-A1BE-3C5DA1ACBAB9}" type="pres">
      <dgm:prSet presAssocID="{5F29D12A-DCCB-4349-B379-0A4642C319C4}" presName="parTxOnlySpace" presStyleCnt="0"/>
      <dgm:spPr/>
    </dgm:pt>
    <dgm:pt modelId="{D7583C83-956B-4829-A282-C48B10C86E7E}" type="pres">
      <dgm:prSet presAssocID="{0FA929B6-35E8-4E31-8DA5-44B1C3ADA3B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D582A95E-A22D-4C20-B351-7035BA835F4D}" type="pres">
      <dgm:prSet presAssocID="{FD174C07-5168-4C0A-B50E-0A508A4915E9}" presName="parTxOnlySpace" presStyleCnt="0"/>
      <dgm:spPr/>
    </dgm:pt>
    <dgm:pt modelId="{CF5EF893-0D6E-4024-82F3-22F2CD13F7B1}" type="pres">
      <dgm:prSet presAssocID="{579E303F-7D73-4060-A6CD-2B8DCB982615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6BD539D0-65DB-4943-A514-C2C21BC3EADF}" type="pres">
      <dgm:prSet presAssocID="{8658BC7C-90CB-41C4-9BF5-5CB206B41803}" presName="parTxOnlySpace" presStyleCnt="0"/>
      <dgm:spPr/>
    </dgm:pt>
    <dgm:pt modelId="{DCDBBA5B-4A77-4DAF-A36D-C542114C32B5}" type="pres">
      <dgm:prSet presAssocID="{59215AA2-848D-46A7-B108-555C0FEFE6B2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F4E42611-A9CD-49FD-86F4-F57F6C6D05E4}" type="presOf" srcId="{579E303F-7D73-4060-A6CD-2B8DCB982615}" destId="{CF5EF893-0D6E-4024-82F3-22F2CD13F7B1}" srcOrd="0" destOrd="0" presId="urn:microsoft.com/office/officeart/2005/8/layout/chevron1"/>
    <dgm:cxn modelId="{219E4711-972A-4DB2-8643-B6F739BEE328}" type="presOf" srcId="{5AC3BE58-6322-4B59-A1FC-785C613B2835}" destId="{8E763EF6-6116-4518-B2AA-DC0818772B31}" srcOrd="0" destOrd="0" presId="urn:microsoft.com/office/officeart/2005/8/layout/chevron1"/>
    <dgm:cxn modelId="{B8FC241A-7324-46DD-B6F1-8B917DABD910}" srcId="{DB3B13FB-0CD3-47A6-87B6-541331BEE1C4}" destId="{5AC3BE58-6322-4B59-A1FC-785C613B2835}" srcOrd="2" destOrd="0" parTransId="{F7B14D7F-A1DC-4ED0-8187-086CC6E22DB0}" sibTransId="{5F29D12A-DCCB-4349-B379-0A4642C319C4}"/>
    <dgm:cxn modelId="{7801B11C-77E4-4B22-8AE9-4D89BD49D13C}" srcId="{DB3B13FB-0CD3-47A6-87B6-541331BEE1C4}" destId="{579E303F-7D73-4060-A6CD-2B8DCB982615}" srcOrd="4" destOrd="0" parTransId="{C8817898-8331-4500-80B1-4C17C0DC1E74}" sibTransId="{8658BC7C-90CB-41C4-9BF5-5CB206B41803}"/>
    <dgm:cxn modelId="{36E08E27-8065-467C-928E-284E094BF65C}" srcId="{DB3B13FB-0CD3-47A6-87B6-541331BEE1C4}" destId="{59215AA2-848D-46A7-B108-555C0FEFE6B2}" srcOrd="5" destOrd="0" parTransId="{B3431915-6C1A-4165-A3E7-3C1966BF5900}" sibTransId="{0E909CB9-FB95-4DBF-A983-62FAAE5A4562}"/>
    <dgm:cxn modelId="{ED002374-5E74-4255-9737-6DB100364AFD}" type="presOf" srcId="{0FA929B6-35E8-4E31-8DA5-44B1C3ADA3B2}" destId="{D7583C83-956B-4829-A282-C48B10C86E7E}" srcOrd="0" destOrd="0" presId="urn:microsoft.com/office/officeart/2005/8/layout/chevron1"/>
    <dgm:cxn modelId="{AF3EC975-296E-4E72-96F7-B3AF3BE971DF}" type="presOf" srcId="{59215AA2-848D-46A7-B108-555C0FEFE6B2}" destId="{DCDBBA5B-4A77-4DAF-A36D-C542114C32B5}" srcOrd="0" destOrd="0" presId="urn:microsoft.com/office/officeart/2005/8/layout/chevron1"/>
    <dgm:cxn modelId="{7293EA78-A89F-42A7-97C6-5F3A65F21D3C}" type="presOf" srcId="{DB3B13FB-0CD3-47A6-87B6-541331BEE1C4}" destId="{91DA948E-C0B9-4451-B3A5-2D7C96C40E28}" srcOrd="0" destOrd="0" presId="urn:microsoft.com/office/officeart/2005/8/layout/chevron1"/>
    <dgm:cxn modelId="{A7CF939E-3B78-4A13-BC2F-43462C1C4007}" srcId="{DB3B13FB-0CD3-47A6-87B6-541331BEE1C4}" destId="{5970C566-C731-49B1-8481-1AA3F573FD35}" srcOrd="1" destOrd="0" parTransId="{685F1625-BD8E-4666-B21B-CBF36155C769}" sibTransId="{E8E49A37-0ABB-4DD4-8ED1-AF52ACFBC652}"/>
    <dgm:cxn modelId="{AA84FBA5-7F82-414E-A778-53511F76CF81}" srcId="{DB3B13FB-0CD3-47A6-87B6-541331BEE1C4}" destId="{0FA929B6-35E8-4E31-8DA5-44B1C3ADA3B2}" srcOrd="3" destOrd="0" parTransId="{29525375-5992-483E-B8CD-59C64C15545F}" sibTransId="{FD174C07-5168-4C0A-B50E-0A508A4915E9}"/>
    <dgm:cxn modelId="{2295B5E1-85E2-45EE-99EA-5F8B52A6BE29}" srcId="{DB3B13FB-0CD3-47A6-87B6-541331BEE1C4}" destId="{8213A78E-6EC4-4E00-8A3E-0BC86A94DD96}" srcOrd="0" destOrd="0" parTransId="{5F420482-E057-488F-B038-9BD2CC6EB994}" sibTransId="{E8FAD852-7522-4B7C-8D62-C7C7F0D7326F}"/>
    <dgm:cxn modelId="{B04549E5-5AB4-4D48-B02E-7CBB3F8C0756}" type="presOf" srcId="{5970C566-C731-49B1-8481-1AA3F573FD35}" destId="{46C3B939-A472-4095-9012-016E59DBF435}" srcOrd="0" destOrd="0" presId="urn:microsoft.com/office/officeart/2005/8/layout/chevron1"/>
    <dgm:cxn modelId="{09E4E8F9-9BBB-4420-97F7-8D00ADA1ECC0}" type="presOf" srcId="{8213A78E-6EC4-4E00-8A3E-0BC86A94DD96}" destId="{8DC2CDCA-D81A-4E85-B407-7B1CF3C0859A}" srcOrd="0" destOrd="0" presId="urn:microsoft.com/office/officeart/2005/8/layout/chevron1"/>
    <dgm:cxn modelId="{2F8287D8-4786-4E84-AEEF-0714A3A5410B}" type="presParOf" srcId="{91DA948E-C0B9-4451-B3A5-2D7C96C40E28}" destId="{8DC2CDCA-D81A-4E85-B407-7B1CF3C0859A}" srcOrd="0" destOrd="0" presId="urn:microsoft.com/office/officeart/2005/8/layout/chevron1"/>
    <dgm:cxn modelId="{729EBBC0-1A0F-4546-9AA1-2295950FE9AA}" type="presParOf" srcId="{91DA948E-C0B9-4451-B3A5-2D7C96C40E28}" destId="{33718CDB-F5B7-4E56-924D-3494DFDB4182}" srcOrd="1" destOrd="0" presId="urn:microsoft.com/office/officeart/2005/8/layout/chevron1"/>
    <dgm:cxn modelId="{8BBD9E31-BBA2-4E1F-A35D-2CE113001F70}" type="presParOf" srcId="{91DA948E-C0B9-4451-B3A5-2D7C96C40E28}" destId="{46C3B939-A472-4095-9012-016E59DBF435}" srcOrd="2" destOrd="0" presId="urn:microsoft.com/office/officeart/2005/8/layout/chevron1"/>
    <dgm:cxn modelId="{76CDE8B3-FC16-4949-A537-F013C99452F4}" type="presParOf" srcId="{91DA948E-C0B9-4451-B3A5-2D7C96C40E28}" destId="{4BCC59F0-9AB0-4AD9-9052-B4C162672217}" srcOrd="3" destOrd="0" presId="urn:microsoft.com/office/officeart/2005/8/layout/chevron1"/>
    <dgm:cxn modelId="{B5A3DCEC-AE3A-485D-A7BF-0C664676FAE7}" type="presParOf" srcId="{91DA948E-C0B9-4451-B3A5-2D7C96C40E28}" destId="{8E763EF6-6116-4518-B2AA-DC0818772B31}" srcOrd="4" destOrd="0" presId="urn:microsoft.com/office/officeart/2005/8/layout/chevron1"/>
    <dgm:cxn modelId="{CDC3384C-787A-4CF6-9AE4-42684DEDB8B3}" type="presParOf" srcId="{91DA948E-C0B9-4451-B3A5-2D7C96C40E28}" destId="{0FCBC639-495D-4E66-A1BE-3C5DA1ACBAB9}" srcOrd="5" destOrd="0" presId="urn:microsoft.com/office/officeart/2005/8/layout/chevron1"/>
    <dgm:cxn modelId="{2F65CE5E-3F2E-4A9E-9676-5D656398159C}" type="presParOf" srcId="{91DA948E-C0B9-4451-B3A5-2D7C96C40E28}" destId="{D7583C83-956B-4829-A282-C48B10C86E7E}" srcOrd="6" destOrd="0" presId="urn:microsoft.com/office/officeart/2005/8/layout/chevron1"/>
    <dgm:cxn modelId="{18F25BA3-CB95-4026-B31D-B6AE030197CD}" type="presParOf" srcId="{91DA948E-C0B9-4451-B3A5-2D7C96C40E28}" destId="{D582A95E-A22D-4C20-B351-7035BA835F4D}" srcOrd="7" destOrd="0" presId="urn:microsoft.com/office/officeart/2005/8/layout/chevron1"/>
    <dgm:cxn modelId="{00A0F6A6-6CFC-4B64-8D0B-8D12AAE2849B}" type="presParOf" srcId="{91DA948E-C0B9-4451-B3A5-2D7C96C40E28}" destId="{CF5EF893-0D6E-4024-82F3-22F2CD13F7B1}" srcOrd="8" destOrd="0" presId="urn:microsoft.com/office/officeart/2005/8/layout/chevron1"/>
    <dgm:cxn modelId="{C3D60A4A-4F57-448B-9D51-AEA8C0E81B0B}" type="presParOf" srcId="{91DA948E-C0B9-4451-B3A5-2D7C96C40E28}" destId="{6BD539D0-65DB-4943-A514-C2C21BC3EADF}" srcOrd="9" destOrd="0" presId="urn:microsoft.com/office/officeart/2005/8/layout/chevron1"/>
    <dgm:cxn modelId="{A9E52C28-E688-4AB4-8C1D-BE1261C0E618}" type="presParOf" srcId="{91DA948E-C0B9-4451-B3A5-2D7C96C40E28}" destId="{DCDBBA5B-4A77-4DAF-A36D-C542114C32B5}" srcOrd="10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B3B13FB-0CD3-47A6-87B6-541331BEE1C4}" type="doc">
      <dgm:prSet loTypeId="urn:microsoft.com/office/officeart/2005/8/layout/chevron1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FA929B6-35E8-4E31-8DA5-44B1C3ADA3B2}">
      <dgm:prSet phldrT="[Text]"/>
      <dgm:spPr>
        <a:solidFill>
          <a:schemeClr val="tx2"/>
        </a:solidFill>
      </dgm:spPr>
      <dgm:t>
        <a:bodyPr/>
        <a:lstStyle/>
        <a:p>
          <a:r>
            <a:rPr lang="en-US" b="1" dirty="0"/>
            <a:t>Cavity venting</a:t>
          </a:r>
          <a:endParaRPr lang="en-GB" b="1" dirty="0"/>
        </a:p>
      </dgm:t>
    </dgm:pt>
    <dgm:pt modelId="{29525375-5992-483E-B8CD-59C64C15545F}" type="parTrans" cxnId="{AA84FBA5-7F82-414E-A778-53511F76CF81}">
      <dgm:prSet/>
      <dgm:spPr/>
      <dgm:t>
        <a:bodyPr/>
        <a:lstStyle/>
        <a:p>
          <a:endParaRPr lang="en-GB" b="1"/>
        </a:p>
      </dgm:t>
    </dgm:pt>
    <dgm:pt modelId="{FD174C07-5168-4C0A-B50E-0A508A4915E9}" type="sibTrans" cxnId="{AA84FBA5-7F82-414E-A778-53511F76CF81}">
      <dgm:prSet/>
      <dgm:spPr/>
      <dgm:t>
        <a:bodyPr/>
        <a:lstStyle/>
        <a:p>
          <a:endParaRPr lang="en-GB" b="1"/>
        </a:p>
      </dgm:t>
    </dgm:pt>
    <dgm:pt modelId="{579E303F-7D73-4060-A6CD-2B8DCB982615}">
      <dgm:prSet phldrT="[Text]"/>
      <dgm:spPr>
        <a:solidFill>
          <a:schemeClr val="tx2"/>
        </a:solidFill>
      </dgm:spPr>
      <dgm:t>
        <a:bodyPr/>
        <a:lstStyle/>
        <a:p>
          <a:r>
            <a:rPr lang="en-US" b="1" dirty="0"/>
            <a:t>RF Measurement</a:t>
          </a:r>
          <a:endParaRPr lang="en-GB" b="1" dirty="0"/>
        </a:p>
      </dgm:t>
    </dgm:pt>
    <dgm:pt modelId="{C8817898-8331-4500-80B1-4C17C0DC1E74}" type="parTrans" cxnId="{7801B11C-77E4-4B22-8AE9-4D89BD49D13C}">
      <dgm:prSet/>
      <dgm:spPr/>
      <dgm:t>
        <a:bodyPr/>
        <a:lstStyle/>
        <a:p>
          <a:endParaRPr lang="en-GB" b="1"/>
        </a:p>
      </dgm:t>
    </dgm:pt>
    <dgm:pt modelId="{8658BC7C-90CB-41C4-9BF5-5CB206B41803}" type="sibTrans" cxnId="{7801B11C-77E4-4B22-8AE9-4D89BD49D13C}">
      <dgm:prSet/>
      <dgm:spPr/>
      <dgm:t>
        <a:bodyPr/>
        <a:lstStyle/>
        <a:p>
          <a:endParaRPr lang="en-GB" b="1"/>
        </a:p>
      </dgm:t>
    </dgm:pt>
    <dgm:pt modelId="{5970C566-C731-49B1-8481-1AA3F573FD35}">
      <dgm:prSet/>
      <dgm:spPr>
        <a:solidFill>
          <a:schemeClr val="tx2"/>
        </a:solidFill>
      </dgm:spPr>
      <dgm:t>
        <a:bodyPr/>
        <a:lstStyle/>
        <a:p>
          <a:r>
            <a:rPr lang="en-US" b="1" dirty="0"/>
            <a:t>Warm up</a:t>
          </a:r>
          <a:endParaRPr lang="en-GB" b="1" dirty="0"/>
        </a:p>
      </dgm:t>
    </dgm:pt>
    <dgm:pt modelId="{685F1625-BD8E-4666-B21B-CBF36155C769}" type="parTrans" cxnId="{A7CF939E-3B78-4A13-BC2F-43462C1C4007}">
      <dgm:prSet/>
      <dgm:spPr/>
      <dgm:t>
        <a:bodyPr/>
        <a:lstStyle/>
        <a:p>
          <a:endParaRPr lang="en-GB" b="1"/>
        </a:p>
      </dgm:t>
    </dgm:pt>
    <dgm:pt modelId="{E8E49A37-0ABB-4DD4-8ED1-AF52ACFBC652}" type="sibTrans" cxnId="{A7CF939E-3B78-4A13-BC2F-43462C1C4007}">
      <dgm:prSet/>
      <dgm:spPr/>
      <dgm:t>
        <a:bodyPr/>
        <a:lstStyle/>
        <a:p>
          <a:endParaRPr lang="en-GB" b="1"/>
        </a:p>
      </dgm:t>
    </dgm:pt>
    <dgm:pt modelId="{5AC3BE58-6322-4B59-A1FC-785C613B2835}">
      <dgm:prSet/>
      <dgm:spPr>
        <a:solidFill>
          <a:schemeClr val="tx2"/>
        </a:solidFill>
      </dgm:spPr>
      <dgm:t>
        <a:bodyPr/>
        <a:lstStyle/>
        <a:p>
          <a:r>
            <a:rPr lang="en-US" b="1" dirty="0"/>
            <a:t>RGA</a:t>
          </a:r>
          <a:endParaRPr lang="en-GB" b="1" dirty="0"/>
        </a:p>
      </dgm:t>
    </dgm:pt>
    <dgm:pt modelId="{F7B14D7F-A1DC-4ED0-8187-086CC6E22DB0}" type="parTrans" cxnId="{B8FC241A-7324-46DD-B6F1-8B917DABD910}">
      <dgm:prSet/>
      <dgm:spPr/>
      <dgm:t>
        <a:bodyPr/>
        <a:lstStyle/>
        <a:p>
          <a:endParaRPr lang="en-GB" b="1"/>
        </a:p>
      </dgm:t>
    </dgm:pt>
    <dgm:pt modelId="{5F29D12A-DCCB-4349-B379-0A4642C319C4}" type="sibTrans" cxnId="{B8FC241A-7324-46DD-B6F1-8B917DABD910}">
      <dgm:prSet/>
      <dgm:spPr/>
      <dgm:t>
        <a:bodyPr/>
        <a:lstStyle/>
        <a:p>
          <a:endParaRPr lang="en-GB" b="1"/>
        </a:p>
      </dgm:t>
    </dgm:pt>
    <dgm:pt modelId="{692A0139-4B2B-45B1-B3B9-CFE8264D9165}">
      <dgm:prSet/>
      <dgm:spPr/>
      <dgm:t>
        <a:bodyPr/>
        <a:lstStyle/>
        <a:p>
          <a:endParaRPr lang="en-GB"/>
        </a:p>
      </dgm:t>
    </dgm:pt>
    <dgm:pt modelId="{88F300CE-0139-4831-99AE-9218829C2781}" type="parTrans" cxnId="{B32D5D71-5D77-4C55-9E4A-01845BB7D2FA}">
      <dgm:prSet/>
      <dgm:spPr/>
      <dgm:t>
        <a:bodyPr/>
        <a:lstStyle/>
        <a:p>
          <a:endParaRPr lang="en-GB"/>
        </a:p>
      </dgm:t>
    </dgm:pt>
    <dgm:pt modelId="{D9086DBF-1D78-4D05-8929-66090CDA094B}" type="sibTrans" cxnId="{B32D5D71-5D77-4C55-9E4A-01845BB7D2FA}">
      <dgm:prSet/>
      <dgm:spPr/>
      <dgm:t>
        <a:bodyPr/>
        <a:lstStyle/>
        <a:p>
          <a:endParaRPr lang="en-GB"/>
        </a:p>
      </dgm:t>
    </dgm:pt>
    <dgm:pt modelId="{E52A2EA6-6641-404D-9FDC-4B61638E0754}">
      <dgm:prSet/>
      <dgm:spPr>
        <a:solidFill>
          <a:schemeClr val="tx2"/>
        </a:solidFill>
      </dgm:spPr>
      <dgm:t>
        <a:bodyPr/>
        <a:lstStyle/>
        <a:p>
          <a:r>
            <a:rPr lang="en-US" b="1" dirty="0"/>
            <a:t>Q0 vs Temperature </a:t>
          </a:r>
          <a:endParaRPr lang="en-GB" b="1" dirty="0"/>
        </a:p>
      </dgm:t>
    </dgm:pt>
    <dgm:pt modelId="{DFC4329F-9F6B-4A10-9B15-6299F74A983D}" type="parTrans" cxnId="{CA598184-4BBD-4881-A003-A6461EF51856}">
      <dgm:prSet/>
      <dgm:spPr/>
      <dgm:t>
        <a:bodyPr/>
        <a:lstStyle/>
        <a:p>
          <a:endParaRPr lang="en-GB"/>
        </a:p>
      </dgm:t>
    </dgm:pt>
    <dgm:pt modelId="{22561C2F-CA25-4F06-8ADD-EDAFA9BF20B5}" type="sibTrans" cxnId="{CA598184-4BBD-4881-A003-A6461EF51856}">
      <dgm:prSet/>
      <dgm:spPr/>
      <dgm:t>
        <a:bodyPr/>
        <a:lstStyle/>
        <a:p>
          <a:endParaRPr lang="en-GB"/>
        </a:p>
      </dgm:t>
    </dgm:pt>
    <dgm:pt modelId="{91DA948E-C0B9-4451-B3A5-2D7C96C40E28}" type="pres">
      <dgm:prSet presAssocID="{DB3B13FB-0CD3-47A6-87B6-541331BEE1C4}" presName="Name0" presStyleCnt="0">
        <dgm:presLayoutVars>
          <dgm:dir/>
          <dgm:animLvl val="lvl"/>
          <dgm:resizeHandles val="exact"/>
        </dgm:presLayoutVars>
      </dgm:prSet>
      <dgm:spPr/>
    </dgm:pt>
    <dgm:pt modelId="{C9BE1C06-8004-4712-BAEA-72CDE924E05B}" type="pres">
      <dgm:prSet presAssocID="{5970C566-C731-49B1-8481-1AA3F573FD35}" presName="composite" presStyleCnt="0"/>
      <dgm:spPr/>
    </dgm:pt>
    <dgm:pt modelId="{A5A6C4DF-AD8F-4A29-B28B-59C4127DD82A}" type="pres">
      <dgm:prSet presAssocID="{5970C566-C731-49B1-8481-1AA3F573FD35}" presName="par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D46A1EF6-79E3-45B5-AE2B-55B4CB040EE8}" type="pres">
      <dgm:prSet presAssocID="{5970C566-C731-49B1-8481-1AA3F573FD35}" presName="desTx" presStyleLbl="revTx" presStyleIdx="0" presStyleCnt="1">
        <dgm:presLayoutVars>
          <dgm:bulletEnabled val="1"/>
        </dgm:presLayoutVars>
      </dgm:prSet>
      <dgm:spPr/>
    </dgm:pt>
    <dgm:pt modelId="{4EBFE682-32BA-468E-A971-D378FA28D0EB}" type="pres">
      <dgm:prSet presAssocID="{E8E49A37-0ABB-4DD4-8ED1-AF52ACFBC652}" presName="space" presStyleCnt="0"/>
      <dgm:spPr/>
    </dgm:pt>
    <dgm:pt modelId="{E58D4543-6936-4D40-93FA-CEA25A9AB911}" type="pres">
      <dgm:prSet presAssocID="{E52A2EA6-6641-404D-9FDC-4B61638E0754}" presName="composite" presStyleCnt="0"/>
      <dgm:spPr/>
    </dgm:pt>
    <dgm:pt modelId="{405A5902-6BFB-4F59-A1CC-69E216D810A2}" type="pres">
      <dgm:prSet presAssocID="{E52A2EA6-6641-404D-9FDC-4B61638E0754}" presName="parTx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A1F44882-4DAE-4EBC-A7BD-520D5788CFD6}" type="pres">
      <dgm:prSet presAssocID="{E52A2EA6-6641-404D-9FDC-4B61638E0754}" presName="desTx" presStyleLbl="revTx" presStyleIdx="0" presStyleCnt="1">
        <dgm:presLayoutVars>
          <dgm:bulletEnabled val="1"/>
        </dgm:presLayoutVars>
      </dgm:prSet>
      <dgm:spPr/>
    </dgm:pt>
    <dgm:pt modelId="{77F865DF-C626-4A66-BB87-98A7A1D6DEF3}" type="pres">
      <dgm:prSet presAssocID="{22561C2F-CA25-4F06-8ADD-EDAFA9BF20B5}" presName="space" presStyleCnt="0"/>
      <dgm:spPr/>
    </dgm:pt>
    <dgm:pt modelId="{015E14B4-7A78-4DD5-8B8E-05175F84B188}" type="pres">
      <dgm:prSet presAssocID="{5AC3BE58-6322-4B59-A1FC-785C613B2835}" presName="composite" presStyleCnt="0"/>
      <dgm:spPr/>
    </dgm:pt>
    <dgm:pt modelId="{5B8DDD19-A861-4A87-86F0-BE127B51B746}" type="pres">
      <dgm:prSet presAssocID="{5AC3BE58-6322-4B59-A1FC-785C613B2835}" presName="parTx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0207973E-68B5-43C9-9AAC-FB9A33376000}" type="pres">
      <dgm:prSet presAssocID="{5AC3BE58-6322-4B59-A1FC-785C613B2835}" presName="desTx" presStyleLbl="revTx" presStyleIdx="0" presStyleCnt="1">
        <dgm:presLayoutVars>
          <dgm:bulletEnabled val="1"/>
        </dgm:presLayoutVars>
      </dgm:prSet>
      <dgm:spPr/>
    </dgm:pt>
    <dgm:pt modelId="{8D43FD70-6B55-46EC-A92A-39952C9F887F}" type="pres">
      <dgm:prSet presAssocID="{5F29D12A-DCCB-4349-B379-0A4642C319C4}" presName="space" presStyleCnt="0"/>
      <dgm:spPr/>
    </dgm:pt>
    <dgm:pt modelId="{F126CEC5-77A5-4212-8636-DEAA9164C529}" type="pres">
      <dgm:prSet presAssocID="{0FA929B6-35E8-4E31-8DA5-44B1C3ADA3B2}" presName="composite" presStyleCnt="0"/>
      <dgm:spPr/>
    </dgm:pt>
    <dgm:pt modelId="{5CBC356E-9492-4470-BF09-5E5289920CBE}" type="pres">
      <dgm:prSet presAssocID="{0FA929B6-35E8-4E31-8DA5-44B1C3ADA3B2}" presName="parTx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564A5706-78B0-4D95-B474-C49C1B3D391B}" type="pres">
      <dgm:prSet presAssocID="{0FA929B6-35E8-4E31-8DA5-44B1C3ADA3B2}" presName="desTx" presStyleLbl="revTx" presStyleIdx="0" presStyleCnt="1">
        <dgm:presLayoutVars>
          <dgm:bulletEnabled val="1"/>
        </dgm:presLayoutVars>
      </dgm:prSet>
      <dgm:spPr/>
    </dgm:pt>
    <dgm:pt modelId="{B1B3D280-3FFD-4356-A225-9382DA9E75C5}" type="pres">
      <dgm:prSet presAssocID="{FD174C07-5168-4C0A-B50E-0A508A4915E9}" presName="space" presStyleCnt="0"/>
      <dgm:spPr/>
    </dgm:pt>
    <dgm:pt modelId="{93C29227-0565-41E4-BB60-1FC5D5F6378F}" type="pres">
      <dgm:prSet presAssocID="{579E303F-7D73-4060-A6CD-2B8DCB982615}" presName="composite" presStyleCnt="0"/>
      <dgm:spPr/>
    </dgm:pt>
    <dgm:pt modelId="{8066DD81-3401-48F7-B1E9-7510F9E8A199}" type="pres">
      <dgm:prSet presAssocID="{579E303F-7D73-4060-A6CD-2B8DCB982615}" presName="parTx" presStyleLbl="node1" presStyleIdx="4" presStyleCnt="5">
        <dgm:presLayoutVars>
          <dgm:chMax val="0"/>
          <dgm:chPref val="0"/>
          <dgm:bulletEnabled val="1"/>
        </dgm:presLayoutVars>
      </dgm:prSet>
      <dgm:spPr/>
    </dgm:pt>
    <dgm:pt modelId="{C5E49598-1200-4EB1-9CB1-10F256F64323}" type="pres">
      <dgm:prSet presAssocID="{579E303F-7D73-4060-A6CD-2B8DCB982615}" presName="desTx" presStyleLbl="revTx" presStyleIdx="0" presStyleCnt="1">
        <dgm:presLayoutVars>
          <dgm:bulletEnabled val="1"/>
        </dgm:presLayoutVars>
      </dgm:prSet>
      <dgm:spPr/>
    </dgm:pt>
  </dgm:ptLst>
  <dgm:cxnLst>
    <dgm:cxn modelId="{00C25D0A-CB70-4C77-8B3E-6CD638A7D0AA}" type="presOf" srcId="{692A0139-4B2B-45B1-B3B9-CFE8264D9165}" destId="{D46A1EF6-79E3-45B5-AE2B-55B4CB040EE8}" srcOrd="0" destOrd="0" presId="urn:microsoft.com/office/officeart/2005/8/layout/chevron1"/>
    <dgm:cxn modelId="{B8FC241A-7324-46DD-B6F1-8B917DABD910}" srcId="{DB3B13FB-0CD3-47A6-87B6-541331BEE1C4}" destId="{5AC3BE58-6322-4B59-A1FC-785C613B2835}" srcOrd="2" destOrd="0" parTransId="{F7B14D7F-A1DC-4ED0-8187-086CC6E22DB0}" sibTransId="{5F29D12A-DCCB-4349-B379-0A4642C319C4}"/>
    <dgm:cxn modelId="{7801B11C-77E4-4B22-8AE9-4D89BD49D13C}" srcId="{DB3B13FB-0CD3-47A6-87B6-541331BEE1C4}" destId="{579E303F-7D73-4060-A6CD-2B8DCB982615}" srcOrd="4" destOrd="0" parTransId="{C8817898-8331-4500-80B1-4C17C0DC1E74}" sibTransId="{8658BC7C-90CB-41C4-9BF5-5CB206B41803}"/>
    <dgm:cxn modelId="{ABD7EE4B-2F36-491D-945C-4D47BCA242B2}" type="presOf" srcId="{5970C566-C731-49B1-8481-1AA3F573FD35}" destId="{A5A6C4DF-AD8F-4A29-B28B-59C4127DD82A}" srcOrd="0" destOrd="0" presId="urn:microsoft.com/office/officeart/2005/8/layout/chevron1"/>
    <dgm:cxn modelId="{B32D5D71-5D77-4C55-9E4A-01845BB7D2FA}" srcId="{5970C566-C731-49B1-8481-1AA3F573FD35}" destId="{692A0139-4B2B-45B1-B3B9-CFE8264D9165}" srcOrd="0" destOrd="0" parTransId="{88F300CE-0139-4831-99AE-9218829C2781}" sibTransId="{D9086DBF-1D78-4D05-8929-66090CDA094B}"/>
    <dgm:cxn modelId="{8FEF0675-0D66-4134-9800-9E2BF2595668}" type="presOf" srcId="{5AC3BE58-6322-4B59-A1FC-785C613B2835}" destId="{5B8DDD19-A861-4A87-86F0-BE127B51B746}" srcOrd="0" destOrd="0" presId="urn:microsoft.com/office/officeart/2005/8/layout/chevron1"/>
    <dgm:cxn modelId="{7293EA78-A89F-42A7-97C6-5F3A65F21D3C}" type="presOf" srcId="{DB3B13FB-0CD3-47A6-87B6-541331BEE1C4}" destId="{91DA948E-C0B9-4451-B3A5-2D7C96C40E28}" srcOrd="0" destOrd="0" presId="urn:microsoft.com/office/officeart/2005/8/layout/chevron1"/>
    <dgm:cxn modelId="{CA598184-4BBD-4881-A003-A6461EF51856}" srcId="{DB3B13FB-0CD3-47A6-87B6-541331BEE1C4}" destId="{E52A2EA6-6641-404D-9FDC-4B61638E0754}" srcOrd="1" destOrd="0" parTransId="{DFC4329F-9F6B-4A10-9B15-6299F74A983D}" sibTransId="{22561C2F-CA25-4F06-8ADD-EDAFA9BF20B5}"/>
    <dgm:cxn modelId="{25B7F78A-8D4C-4BF3-A2CF-13A36FF3BC92}" type="presOf" srcId="{E52A2EA6-6641-404D-9FDC-4B61638E0754}" destId="{405A5902-6BFB-4F59-A1CC-69E216D810A2}" srcOrd="0" destOrd="0" presId="urn:microsoft.com/office/officeart/2005/8/layout/chevron1"/>
    <dgm:cxn modelId="{A7CF939E-3B78-4A13-BC2F-43462C1C4007}" srcId="{DB3B13FB-0CD3-47A6-87B6-541331BEE1C4}" destId="{5970C566-C731-49B1-8481-1AA3F573FD35}" srcOrd="0" destOrd="0" parTransId="{685F1625-BD8E-4666-B21B-CBF36155C769}" sibTransId="{E8E49A37-0ABB-4DD4-8ED1-AF52ACFBC652}"/>
    <dgm:cxn modelId="{875ED59F-63A8-42F9-988C-225EACD095E9}" type="presOf" srcId="{579E303F-7D73-4060-A6CD-2B8DCB982615}" destId="{8066DD81-3401-48F7-B1E9-7510F9E8A199}" srcOrd="0" destOrd="0" presId="urn:microsoft.com/office/officeart/2005/8/layout/chevron1"/>
    <dgm:cxn modelId="{AA84FBA5-7F82-414E-A778-53511F76CF81}" srcId="{DB3B13FB-0CD3-47A6-87B6-541331BEE1C4}" destId="{0FA929B6-35E8-4E31-8DA5-44B1C3ADA3B2}" srcOrd="3" destOrd="0" parTransId="{29525375-5992-483E-B8CD-59C64C15545F}" sibTransId="{FD174C07-5168-4C0A-B50E-0A508A4915E9}"/>
    <dgm:cxn modelId="{68180BCC-D709-4A6B-B1E8-25C6E806A026}" type="presOf" srcId="{0FA929B6-35E8-4E31-8DA5-44B1C3ADA3B2}" destId="{5CBC356E-9492-4470-BF09-5E5289920CBE}" srcOrd="0" destOrd="0" presId="urn:microsoft.com/office/officeart/2005/8/layout/chevron1"/>
    <dgm:cxn modelId="{4CD8ABA0-299E-41F1-AF1A-A9294E9F9476}" type="presParOf" srcId="{91DA948E-C0B9-4451-B3A5-2D7C96C40E28}" destId="{C9BE1C06-8004-4712-BAEA-72CDE924E05B}" srcOrd="0" destOrd="0" presId="urn:microsoft.com/office/officeart/2005/8/layout/chevron1"/>
    <dgm:cxn modelId="{40E1A242-54AE-4073-BE19-5F324114F5E7}" type="presParOf" srcId="{C9BE1C06-8004-4712-BAEA-72CDE924E05B}" destId="{A5A6C4DF-AD8F-4A29-B28B-59C4127DD82A}" srcOrd="0" destOrd="0" presId="urn:microsoft.com/office/officeart/2005/8/layout/chevron1"/>
    <dgm:cxn modelId="{6D02957E-F6DD-4C9B-B641-5C56E4B24824}" type="presParOf" srcId="{C9BE1C06-8004-4712-BAEA-72CDE924E05B}" destId="{D46A1EF6-79E3-45B5-AE2B-55B4CB040EE8}" srcOrd="1" destOrd="0" presId="urn:microsoft.com/office/officeart/2005/8/layout/chevron1"/>
    <dgm:cxn modelId="{BB4B887D-B2F0-4F7B-A59F-7F1BCF919ACD}" type="presParOf" srcId="{91DA948E-C0B9-4451-B3A5-2D7C96C40E28}" destId="{4EBFE682-32BA-468E-A971-D378FA28D0EB}" srcOrd="1" destOrd="0" presId="urn:microsoft.com/office/officeart/2005/8/layout/chevron1"/>
    <dgm:cxn modelId="{8CA2D749-2765-4C40-A0F7-028D07D7E8CE}" type="presParOf" srcId="{91DA948E-C0B9-4451-B3A5-2D7C96C40E28}" destId="{E58D4543-6936-4D40-93FA-CEA25A9AB911}" srcOrd="2" destOrd="0" presId="urn:microsoft.com/office/officeart/2005/8/layout/chevron1"/>
    <dgm:cxn modelId="{F927D2CD-F48A-4643-9E88-15F00786D0A9}" type="presParOf" srcId="{E58D4543-6936-4D40-93FA-CEA25A9AB911}" destId="{405A5902-6BFB-4F59-A1CC-69E216D810A2}" srcOrd="0" destOrd="0" presId="urn:microsoft.com/office/officeart/2005/8/layout/chevron1"/>
    <dgm:cxn modelId="{110FCFFD-7E7A-4D9A-A8BD-EF90733C5AD2}" type="presParOf" srcId="{E58D4543-6936-4D40-93FA-CEA25A9AB911}" destId="{A1F44882-4DAE-4EBC-A7BD-520D5788CFD6}" srcOrd="1" destOrd="0" presId="urn:microsoft.com/office/officeart/2005/8/layout/chevron1"/>
    <dgm:cxn modelId="{ADFCA3B6-91DC-4473-83EB-7492ADB80BC7}" type="presParOf" srcId="{91DA948E-C0B9-4451-B3A5-2D7C96C40E28}" destId="{77F865DF-C626-4A66-BB87-98A7A1D6DEF3}" srcOrd="3" destOrd="0" presId="urn:microsoft.com/office/officeart/2005/8/layout/chevron1"/>
    <dgm:cxn modelId="{4C744C22-AED9-4382-AE91-2E01B24C58F4}" type="presParOf" srcId="{91DA948E-C0B9-4451-B3A5-2D7C96C40E28}" destId="{015E14B4-7A78-4DD5-8B8E-05175F84B188}" srcOrd="4" destOrd="0" presId="urn:microsoft.com/office/officeart/2005/8/layout/chevron1"/>
    <dgm:cxn modelId="{63931884-FB21-4334-A75B-AAF9297D010E}" type="presParOf" srcId="{015E14B4-7A78-4DD5-8B8E-05175F84B188}" destId="{5B8DDD19-A861-4A87-86F0-BE127B51B746}" srcOrd="0" destOrd="0" presId="urn:microsoft.com/office/officeart/2005/8/layout/chevron1"/>
    <dgm:cxn modelId="{B4DAB571-8583-4B18-A5FA-9EE1F2299ACB}" type="presParOf" srcId="{015E14B4-7A78-4DD5-8B8E-05175F84B188}" destId="{0207973E-68B5-43C9-9AAC-FB9A33376000}" srcOrd="1" destOrd="0" presId="urn:microsoft.com/office/officeart/2005/8/layout/chevron1"/>
    <dgm:cxn modelId="{8706D42D-D502-48E7-AE34-1E5A30864A25}" type="presParOf" srcId="{91DA948E-C0B9-4451-B3A5-2D7C96C40E28}" destId="{8D43FD70-6B55-46EC-A92A-39952C9F887F}" srcOrd="5" destOrd="0" presId="urn:microsoft.com/office/officeart/2005/8/layout/chevron1"/>
    <dgm:cxn modelId="{1769B2AE-6274-4336-AF30-F63AC2029955}" type="presParOf" srcId="{91DA948E-C0B9-4451-B3A5-2D7C96C40E28}" destId="{F126CEC5-77A5-4212-8636-DEAA9164C529}" srcOrd="6" destOrd="0" presId="urn:microsoft.com/office/officeart/2005/8/layout/chevron1"/>
    <dgm:cxn modelId="{729EFFB1-DC07-4536-A4BD-D04915EA6232}" type="presParOf" srcId="{F126CEC5-77A5-4212-8636-DEAA9164C529}" destId="{5CBC356E-9492-4470-BF09-5E5289920CBE}" srcOrd="0" destOrd="0" presId="urn:microsoft.com/office/officeart/2005/8/layout/chevron1"/>
    <dgm:cxn modelId="{20BE68CE-BDB0-432B-BBD6-D448AD6117F9}" type="presParOf" srcId="{F126CEC5-77A5-4212-8636-DEAA9164C529}" destId="{564A5706-78B0-4D95-B474-C49C1B3D391B}" srcOrd="1" destOrd="0" presId="urn:microsoft.com/office/officeart/2005/8/layout/chevron1"/>
    <dgm:cxn modelId="{F30871C3-A858-4D24-8107-7B0FFAC377CB}" type="presParOf" srcId="{91DA948E-C0B9-4451-B3A5-2D7C96C40E28}" destId="{B1B3D280-3FFD-4356-A225-9382DA9E75C5}" srcOrd="7" destOrd="0" presId="urn:microsoft.com/office/officeart/2005/8/layout/chevron1"/>
    <dgm:cxn modelId="{C5324B4B-85B2-4855-99D0-30C5B7E369CB}" type="presParOf" srcId="{91DA948E-C0B9-4451-B3A5-2D7C96C40E28}" destId="{93C29227-0565-41E4-BB60-1FC5D5F6378F}" srcOrd="8" destOrd="0" presId="urn:microsoft.com/office/officeart/2005/8/layout/chevron1"/>
    <dgm:cxn modelId="{3BAC0DB3-848F-4069-BBF6-4573D6C2B980}" type="presParOf" srcId="{93C29227-0565-41E4-BB60-1FC5D5F6378F}" destId="{8066DD81-3401-48F7-B1E9-7510F9E8A199}" srcOrd="0" destOrd="0" presId="urn:microsoft.com/office/officeart/2005/8/layout/chevron1"/>
    <dgm:cxn modelId="{7721D19F-F905-47E0-80AC-BDC41C1DE4BD}" type="presParOf" srcId="{93C29227-0565-41E4-BB60-1FC5D5F6378F}" destId="{C5E49598-1200-4EB1-9CB1-10F256F64323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D5D5D2A-BB8F-465E-B93E-EBB62800CF8B}" type="doc">
      <dgm:prSet loTypeId="urn:microsoft.com/office/officeart/2008/layout/HalfCircleOrganizationChart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D7FB6BC-40D7-49F8-9C6B-48096CB7B125}">
      <dgm:prSet phldrT="[Text]"/>
      <dgm:spPr/>
      <dgm:t>
        <a:bodyPr/>
        <a:lstStyle/>
        <a:p>
          <a:r>
            <a:rPr lang="en-US" dirty="0"/>
            <a:t>Dressed Cavity </a:t>
          </a:r>
          <a:endParaRPr lang="en-GB" dirty="0"/>
        </a:p>
      </dgm:t>
    </dgm:pt>
    <dgm:pt modelId="{2F324CEC-BB76-49B8-B3A3-6514D534B811}" type="parTrans" cxnId="{1CEA07FE-2AB2-4887-90F0-0DE7E9752CF6}">
      <dgm:prSet/>
      <dgm:spPr/>
      <dgm:t>
        <a:bodyPr/>
        <a:lstStyle/>
        <a:p>
          <a:endParaRPr lang="en-GB"/>
        </a:p>
      </dgm:t>
    </dgm:pt>
    <dgm:pt modelId="{03B3312B-8DDA-4E95-BA5B-F0A585400C8C}" type="sibTrans" cxnId="{1CEA07FE-2AB2-4887-90F0-0DE7E9752CF6}">
      <dgm:prSet/>
      <dgm:spPr/>
      <dgm:t>
        <a:bodyPr/>
        <a:lstStyle/>
        <a:p>
          <a:endParaRPr lang="en-GB"/>
        </a:p>
      </dgm:t>
    </dgm:pt>
    <dgm:pt modelId="{4C94F168-DA7D-4B3C-8AAB-E65E28C01400}">
      <dgm:prSet phldrT="[Text]"/>
      <dgm:spPr/>
      <dgm:t>
        <a:bodyPr/>
        <a:lstStyle/>
        <a:p>
          <a:r>
            <a:rPr lang="en-US" dirty="0"/>
            <a:t>Jacketed cavity </a:t>
          </a:r>
          <a:endParaRPr lang="en-GB" dirty="0"/>
        </a:p>
      </dgm:t>
    </dgm:pt>
    <dgm:pt modelId="{7A42B0F2-8113-490C-BEB6-BB89A6D7FFCE}" type="parTrans" cxnId="{092360EF-E303-4184-BCA1-FEF382D0BE18}">
      <dgm:prSet/>
      <dgm:spPr/>
      <dgm:t>
        <a:bodyPr/>
        <a:lstStyle/>
        <a:p>
          <a:endParaRPr lang="en-GB"/>
        </a:p>
      </dgm:t>
    </dgm:pt>
    <dgm:pt modelId="{F47E51A2-9449-41AF-BBEF-F07B22B4355D}" type="sibTrans" cxnId="{092360EF-E303-4184-BCA1-FEF382D0BE18}">
      <dgm:prSet/>
      <dgm:spPr/>
      <dgm:t>
        <a:bodyPr/>
        <a:lstStyle/>
        <a:p>
          <a:endParaRPr lang="en-GB"/>
        </a:p>
      </dgm:t>
    </dgm:pt>
    <dgm:pt modelId="{4E1CA89D-854C-437E-8279-17BC407CE53F}">
      <dgm:prSet phldrT="[Text]"/>
      <dgm:spPr/>
      <dgm:t>
        <a:bodyPr/>
        <a:lstStyle/>
        <a:p>
          <a:r>
            <a:rPr lang="en-US" dirty="0"/>
            <a:t>Magnetic Shield</a:t>
          </a:r>
          <a:endParaRPr lang="en-GB" dirty="0"/>
        </a:p>
      </dgm:t>
    </dgm:pt>
    <dgm:pt modelId="{EFA70373-9570-4AD2-A128-340276F78CFE}" type="parTrans" cxnId="{6768183B-3F48-40E9-ACB8-00F272C5BEC9}">
      <dgm:prSet/>
      <dgm:spPr/>
      <dgm:t>
        <a:bodyPr/>
        <a:lstStyle/>
        <a:p>
          <a:endParaRPr lang="en-GB"/>
        </a:p>
      </dgm:t>
    </dgm:pt>
    <dgm:pt modelId="{62AC637F-5E8C-4E36-B37F-F8C66998BDF5}" type="sibTrans" cxnId="{6768183B-3F48-40E9-ACB8-00F272C5BEC9}">
      <dgm:prSet/>
      <dgm:spPr/>
      <dgm:t>
        <a:bodyPr/>
        <a:lstStyle/>
        <a:p>
          <a:endParaRPr lang="en-GB"/>
        </a:p>
      </dgm:t>
    </dgm:pt>
    <dgm:pt modelId="{1C41FC02-178A-4ADA-832D-E2708A995910}">
      <dgm:prSet phldrT="[Text]"/>
      <dgm:spPr/>
      <dgm:t>
        <a:bodyPr/>
        <a:lstStyle/>
        <a:p>
          <a:r>
            <a:rPr lang="en-US" dirty="0"/>
            <a:t>Bare Cavity </a:t>
          </a:r>
          <a:endParaRPr lang="en-GB" dirty="0"/>
        </a:p>
      </dgm:t>
    </dgm:pt>
    <dgm:pt modelId="{BEA21AD2-3CF6-41EC-90BA-D434AAEF86A4}" type="parTrans" cxnId="{B6C4C00A-3AC6-49B5-BA22-D9695DACC453}">
      <dgm:prSet/>
      <dgm:spPr/>
      <dgm:t>
        <a:bodyPr/>
        <a:lstStyle/>
        <a:p>
          <a:endParaRPr lang="en-GB"/>
        </a:p>
      </dgm:t>
    </dgm:pt>
    <dgm:pt modelId="{7F60F040-0981-42B8-BCF1-974A3116D521}" type="sibTrans" cxnId="{B6C4C00A-3AC6-49B5-BA22-D9695DACC453}">
      <dgm:prSet/>
      <dgm:spPr/>
      <dgm:t>
        <a:bodyPr/>
        <a:lstStyle/>
        <a:p>
          <a:endParaRPr lang="en-GB"/>
        </a:p>
      </dgm:t>
    </dgm:pt>
    <dgm:pt modelId="{068A2689-D85D-4ABC-BF87-53AC2E88A569}">
      <dgm:prSet phldrT="[Text]"/>
      <dgm:spPr/>
      <dgm:t>
        <a:bodyPr/>
        <a:lstStyle/>
        <a:p>
          <a:r>
            <a:rPr lang="en-US" dirty="0"/>
            <a:t>HF-HOM</a:t>
          </a:r>
          <a:endParaRPr lang="en-GB" dirty="0"/>
        </a:p>
      </dgm:t>
    </dgm:pt>
    <dgm:pt modelId="{A4123D6B-0F62-4AAE-9C40-5133EA829C56}" type="parTrans" cxnId="{B93B5DAA-C104-4403-AD8F-97A85912FAD3}">
      <dgm:prSet/>
      <dgm:spPr/>
      <dgm:t>
        <a:bodyPr/>
        <a:lstStyle/>
        <a:p>
          <a:endParaRPr lang="en-GB"/>
        </a:p>
      </dgm:t>
    </dgm:pt>
    <dgm:pt modelId="{804D9975-878A-4346-AA46-09B5107D64AF}" type="sibTrans" cxnId="{B93B5DAA-C104-4403-AD8F-97A85912FAD3}">
      <dgm:prSet/>
      <dgm:spPr/>
      <dgm:t>
        <a:bodyPr/>
        <a:lstStyle/>
        <a:p>
          <a:endParaRPr lang="en-GB"/>
        </a:p>
      </dgm:t>
    </dgm:pt>
    <dgm:pt modelId="{7624B35D-0301-4AF4-AB36-87F25115D470}">
      <dgm:prSet phldrT="[Text]"/>
      <dgm:spPr/>
      <dgm:t>
        <a:bodyPr/>
        <a:lstStyle/>
        <a:p>
          <a:r>
            <a:rPr lang="en-US" dirty="0"/>
            <a:t>HOM Feedthrough</a:t>
          </a:r>
          <a:endParaRPr lang="en-GB" dirty="0"/>
        </a:p>
      </dgm:t>
    </dgm:pt>
    <dgm:pt modelId="{26F222E7-5B94-4B50-8779-FB83EF9453C9}" type="parTrans" cxnId="{946DCE2C-C784-484D-83C2-949A52734538}">
      <dgm:prSet/>
      <dgm:spPr/>
      <dgm:t>
        <a:bodyPr/>
        <a:lstStyle/>
        <a:p>
          <a:endParaRPr lang="en-GB"/>
        </a:p>
      </dgm:t>
    </dgm:pt>
    <dgm:pt modelId="{1A0549DA-FB55-4F32-BE14-8A6AED6B41F1}" type="sibTrans" cxnId="{946DCE2C-C784-484D-83C2-949A52734538}">
      <dgm:prSet/>
      <dgm:spPr/>
      <dgm:t>
        <a:bodyPr/>
        <a:lstStyle/>
        <a:p>
          <a:endParaRPr lang="en-GB"/>
        </a:p>
      </dgm:t>
    </dgm:pt>
    <dgm:pt modelId="{F0963539-0E0A-4167-A9A0-4F43BEAF12CA}">
      <dgm:prSet/>
      <dgm:spPr/>
      <dgm:t>
        <a:bodyPr/>
        <a:lstStyle/>
        <a:p>
          <a:r>
            <a:rPr lang="en-US" dirty="0"/>
            <a:t>HOM 1</a:t>
          </a:r>
          <a:endParaRPr lang="en-GB" dirty="0"/>
        </a:p>
      </dgm:t>
    </dgm:pt>
    <dgm:pt modelId="{E4565129-494E-46AD-BD01-D1D6265A6AF8}" type="parTrans" cxnId="{5257E04E-8A24-4D9F-BCB4-D5C3A9FC6515}">
      <dgm:prSet/>
      <dgm:spPr/>
      <dgm:t>
        <a:bodyPr/>
        <a:lstStyle/>
        <a:p>
          <a:endParaRPr lang="en-GB"/>
        </a:p>
      </dgm:t>
    </dgm:pt>
    <dgm:pt modelId="{7C7CB99C-1DD5-49BC-BD80-8F589D384D90}" type="sibTrans" cxnId="{5257E04E-8A24-4D9F-BCB4-D5C3A9FC6515}">
      <dgm:prSet/>
      <dgm:spPr/>
      <dgm:t>
        <a:bodyPr/>
        <a:lstStyle/>
        <a:p>
          <a:endParaRPr lang="en-GB"/>
        </a:p>
      </dgm:t>
    </dgm:pt>
    <dgm:pt modelId="{C4FFAFE0-848B-4F95-A177-CDBF308FCF45}">
      <dgm:prSet/>
      <dgm:spPr/>
      <dgm:t>
        <a:bodyPr/>
        <a:lstStyle/>
        <a:p>
          <a:r>
            <a:rPr lang="en-US" dirty="0"/>
            <a:t>HOM2</a:t>
          </a:r>
          <a:endParaRPr lang="en-GB" dirty="0"/>
        </a:p>
      </dgm:t>
    </dgm:pt>
    <dgm:pt modelId="{5479109B-8DA4-46DA-9A3D-AE1528DA8F25}" type="parTrans" cxnId="{D5F30681-FA5B-462B-9A49-4AF017ED6CA3}">
      <dgm:prSet/>
      <dgm:spPr/>
      <dgm:t>
        <a:bodyPr/>
        <a:lstStyle/>
        <a:p>
          <a:endParaRPr lang="en-GB"/>
        </a:p>
      </dgm:t>
    </dgm:pt>
    <dgm:pt modelId="{86B84C8E-47D4-42A1-B430-2CAADF3AA8A6}" type="sibTrans" cxnId="{D5F30681-FA5B-462B-9A49-4AF017ED6CA3}">
      <dgm:prSet/>
      <dgm:spPr/>
      <dgm:t>
        <a:bodyPr/>
        <a:lstStyle/>
        <a:p>
          <a:endParaRPr lang="en-GB"/>
        </a:p>
      </dgm:t>
    </dgm:pt>
    <dgm:pt modelId="{21B042F7-D946-4AFA-91C2-3196A376864B}">
      <dgm:prSet/>
      <dgm:spPr/>
      <dgm:t>
        <a:bodyPr/>
        <a:lstStyle/>
        <a:p>
          <a:r>
            <a:rPr lang="en-US" dirty="0"/>
            <a:t>HOM3</a:t>
          </a:r>
          <a:endParaRPr lang="en-GB" dirty="0"/>
        </a:p>
      </dgm:t>
    </dgm:pt>
    <dgm:pt modelId="{1275170D-B025-4CF8-9BD5-4E984D01351D}" type="parTrans" cxnId="{680F0BD1-48C8-4FB7-A765-96441CCABC8E}">
      <dgm:prSet/>
      <dgm:spPr/>
      <dgm:t>
        <a:bodyPr/>
        <a:lstStyle/>
        <a:p>
          <a:endParaRPr lang="en-GB"/>
        </a:p>
      </dgm:t>
    </dgm:pt>
    <dgm:pt modelId="{988B39F0-818C-4ED6-A429-EF0D5C1C9B13}" type="sibTrans" cxnId="{680F0BD1-48C8-4FB7-A765-96441CCABC8E}">
      <dgm:prSet/>
      <dgm:spPr/>
      <dgm:t>
        <a:bodyPr/>
        <a:lstStyle/>
        <a:p>
          <a:endParaRPr lang="en-GB"/>
        </a:p>
      </dgm:t>
    </dgm:pt>
    <dgm:pt modelId="{962D215C-FA52-4EF5-8C26-5FC33EF44BE9}">
      <dgm:prSet/>
      <dgm:spPr/>
      <dgm:t>
        <a:bodyPr/>
        <a:lstStyle/>
        <a:p>
          <a:r>
            <a:rPr lang="en-US" dirty="0"/>
            <a:t>Field Antenna </a:t>
          </a:r>
          <a:endParaRPr lang="en-GB" dirty="0"/>
        </a:p>
      </dgm:t>
    </dgm:pt>
    <dgm:pt modelId="{0C219647-E655-4A0D-8939-FB4C1D7C096F}" type="parTrans" cxnId="{DC330A81-240F-49BC-A343-FBFBB11F8E4F}">
      <dgm:prSet/>
      <dgm:spPr/>
      <dgm:t>
        <a:bodyPr/>
        <a:lstStyle/>
        <a:p>
          <a:endParaRPr lang="en-GB"/>
        </a:p>
      </dgm:t>
    </dgm:pt>
    <dgm:pt modelId="{B728F575-B179-47D5-8085-7613FE3CC918}" type="sibTrans" cxnId="{DC330A81-240F-49BC-A343-FBFBB11F8E4F}">
      <dgm:prSet/>
      <dgm:spPr/>
      <dgm:t>
        <a:bodyPr/>
        <a:lstStyle/>
        <a:p>
          <a:endParaRPr lang="en-GB"/>
        </a:p>
      </dgm:t>
    </dgm:pt>
    <dgm:pt modelId="{BC70D72D-7FB4-4E38-B82F-FFB7021099B8}">
      <dgm:prSet/>
      <dgm:spPr/>
      <dgm:t>
        <a:bodyPr/>
        <a:lstStyle/>
        <a:p>
          <a:r>
            <a:rPr lang="en-US" dirty="0"/>
            <a:t>HOM Feedthrough</a:t>
          </a:r>
          <a:endParaRPr lang="en-GB" dirty="0"/>
        </a:p>
      </dgm:t>
    </dgm:pt>
    <dgm:pt modelId="{9C789F21-AED2-4D31-A51D-4DCAAF225D15}" type="parTrans" cxnId="{273FE6EA-A40E-4F3B-B3A6-3A15B706330A}">
      <dgm:prSet/>
      <dgm:spPr/>
      <dgm:t>
        <a:bodyPr/>
        <a:lstStyle/>
        <a:p>
          <a:endParaRPr lang="en-GB"/>
        </a:p>
      </dgm:t>
    </dgm:pt>
    <dgm:pt modelId="{57AD7D17-A8A2-4992-812B-8F00EDDCB4A9}" type="sibTrans" cxnId="{273FE6EA-A40E-4F3B-B3A6-3A15B706330A}">
      <dgm:prSet/>
      <dgm:spPr/>
      <dgm:t>
        <a:bodyPr/>
        <a:lstStyle/>
        <a:p>
          <a:endParaRPr lang="en-GB"/>
        </a:p>
      </dgm:t>
    </dgm:pt>
    <dgm:pt modelId="{6D42365F-AE81-46A3-954D-67FBB5B92000}">
      <dgm:prSet/>
      <dgm:spPr/>
      <dgm:t>
        <a:bodyPr/>
        <a:lstStyle/>
        <a:p>
          <a:r>
            <a:rPr lang="en-US" dirty="0"/>
            <a:t>HOM Feedthrough</a:t>
          </a:r>
          <a:endParaRPr lang="en-GB" dirty="0"/>
        </a:p>
      </dgm:t>
    </dgm:pt>
    <dgm:pt modelId="{B2F68992-63A7-4398-BD15-CABBFEA9D7D0}" type="parTrans" cxnId="{A4621D9E-75B3-4CAE-8506-09B760CEDF26}">
      <dgm:prSet/>
      <dgm:spPr/>
      <dgm:t>
        <a:bodyPr/>
        <a:lstStyle/>
        <a:p>
          <a:endParaRPr lang="en-GB"/>
        </a:p>
      </dgm:t>
    </dgm:pt>
    <dgm:pt modelId="{1847B1A3-31FA-4ACD-B9C0-9619F5C64146}" type="sibTrans" cxnId="{A4621D9E-75B3-4CAE-8506-09B760CEDF26}">
      <dgm:prSet/>
      <dgm:spPr/>
      <dgm:t>
        <a:bodyPr/>
        <a:lstStyle/>
        <a:p>
          <a:endParaRPr lang="en-GB"/>
        </a:p>
      </dgm:t>
    </dgm:pt>
    <dgm:pt modelId="{42C9887F-427A-4711-8C13-7F6DC5747AF4}">
      <dgm:prSet/>
      <dgm:spPr/>
      <dgm:t>
        <a:bodyPr/>
        <a:lstStyle/>
        <a:p>
          <a:r>
            <a:rPr lang="en-US" dirty="0"/>
            <a:t>HOM Feedthrough</a:t>
          </a:r>
          <a:endParaRPr lang="en-GB" dirty="0"/>
        </a:p>
      </dgm:t>
    </dgm:pt>
    <dgm:pt modelId="{370C371C-4872-4383-B847-A9DEEAA95AB1}" type="parTrans" cxnId="{F498BADC-CDF3-4A48-BD94-C0F6423D52B6}">
      <dgm:prSet/>
      <dgm:spPr/>
      <dgm:t>
        <a:bodyPr/>
        <a:lstStyle/>
        <a:p>
          <a:endParaRPr lang="en-GB"/>
        </a:p>
      </dgm:t>
    </dgm:pt>
    <dgm:pt modelId="{1C0F524B-8347-43C1-BEF4-3DF5FD56A64D}" type="sibTrans" cxnId="{F498BADC-CDF3-4A48-BD94-C0F6423D52B6}">
      <dgm:prSet/>
      <dgm:spPr/>
      <dgm:t>
        <a:bodyPr/>
        <a:lstStyle/>
        <a:p>
          <a:endParaRPr lang="en-GB"/>
        </a:p>
      </dgm:t>
    </dgm:pt>
    <dgm:pt modelId="{7B0A0812-523D-49BF-95C0-4514D7F0FE6C}">
      <dgm:prSet/>
      <dgm:spPr/>
      <dgm:t>
        <a:bodyPr/>
        <a:lstStyle/>
        <a:p>
          <a:r>
            <a:rPr lang="en-US" dirty="0"/>
            <a:t>HOM Feedthrough</a:t>
          </a:r>
          <a:endParaRPr lang="en-GB" dirty="0"/>
        </a:p>
      </dgm:t>
    </dgm:pt>
    <dgm:pt modelId="{2C9104A0-2E97-497F-AB6F-F4E440684D0A}" type="parTrans" cxnId="{53511BA0-A2C3-4D8F-A76D-D0506EC088F7}">
      <dgm:prSet/>
      <dgm:spPr/>
      <dgm:t>
        <a:bodyPr/>
        <a:lstStyle/>
        <a:p>
          <a:endParaRPr lang="en-GB"/>
        </a:p>
      </dgm:t>
    </dgm:pt>
    <dgm:pt modelId="{D98B125B-C15B-47A1-956B-E0A20B6CA291}" type="sibTrans" cxnId="{53511BA0-A2C3-4D8F-A76D-D0506EC088F7}">
      <dgm:prSet/>
      <dgm:spPr/>
      <dgm:t>
        <a:bodyPr/>
        <a:lstStyle/>
        <a:p>
          <a:endParaRPr lang="en-GB"/>
        </a:p>
      </dgm:t>
    </dgm:pt>
    <dgm:pt modelId="{4A36E960-AF2C-4B7D-93ED-272EF723C769}" type="pres">
      <dgm:prSet presAssocID="{5D5D5D2A-BB8F-465E-B93E-EBB62800CF8B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71D8B6E-A7BE-4148-B05F-EE2E581F6303}" type="pres">
      <dgm:prSet presAssocID="{5D7FB6BC-40D7-49F8-9C6B-48096CB7B125}" presName="hierRoot1" presStyleCnt="0">
        <dgm:presLayoutVars>
          <dgm:hierBranch val="init"/>
        </dgm:presLayoutVars>
      </dgm:prSet>
      <dgm:spPr/>
    </dgm:pt>
    <dgm:pt modelId="{06480C28-6F90-4922-ADD6-25155A16F956}" type="pres">
      <dgm:prSet presAssocID="{5D7FB6BC-40D7-49F8-9C6B-48096CB7B125}" presName="rootComposite1" presStyleCnt="0"/>
      <dgm:spPr/>
    </dgm:pt>
    <dgm:pt modelId="{A5995181-95B9-46C9-9CD3-5857E3F54FA2}" type="pres">
      <dgm:prSet presAssocID="{5D7FB6BC-40D7-49F8-9C6B-48096CB7B125}" presName="rootText1" presStyleLbl="alignAcc1" presStyleIdx="0" presStyleCnt="0">
        <dgm:presLayoutVars>
          <dgm:chPref val="3"/>
        </dgm:presLayoutVars>
      </dgm:prSet>
      <dgm:spPr/>
    </dgm:pt>
    <dgm:pt modelId="{2E760072-8F9E-430C-9C8A-3D2163432D7D}" type="pres">
      <dgm:prSet presAssocID="{5D7FB6BC-40D7-49F8-9C6B-48096CB7B125}" presName="topArc1" presStyleLbl="parChTrans1D1" presStyleIdx="0" presStyleCnt="28"/>
      <dgm:spPr/>
    </dgm:pt>
    <dgm:pt modelId="{CDA28D82-CE1C-4DB7-8292-263140D5C82F}" type="pres">
      <dgm:prSet presAssocID="{5D7FB6BC-40D7-49F8-9C6B-48096CB7B125}" presName="bottomArc1" presStyleLbl="parChTrans1D1" presStyleIdx="1" presStyleCnt="28"/>
      <dgm:spPr/>
    </dgm:pt>
    <dgm:pt modelId="{9FEB4672-C6E2-42F7-A1F6-1B52C60BEB8B}" type="pres">
      <dgm:prSet presAssocID="{5D7FB6BC-40D7-49F8-9C6B-48096CB7B125}" presName="topConnNode1" presStyleLbl="node1" presStyleIdx="0" presStyleCnt="0"/>
      <dgm:spPr/>
    </dgm:pt>
    <dgm:pt modelId="{49CD0674-8ACD-4AD9-B8FE-62F368FB293E}" type="pres">
      <dgm:prSet presAssocID="{5D7FB6BC-40D7-49F8-9C6B-48096CB7B125}" presName="hierChild2" presStyleCnt="0"/>
      <dgm:spPr/>
    </dgm:pt>
    <dgm:pt modelId="{063B1B63-FDA8-40C8-BFF8-C5A4B2D4F3F6}" type="pres">
      <dgm:prSet presAssocID="{7A42B0F2-8113-490C-BEB6-BB89A6D7FFCE}" presName="Name28" presStyleLbl="parChTrans1D2" presStyleIdx="0" presStyleCnt="6"/>
      <dgm:spPr/>
    </dgm:pt>
    <dgm:pt modelId="{5D903CDE-1C9E-4D3F-9C1B-E1C627DA9AE2}" type="pres">
      <dgm:prSet presAssocID="{4C94F168-DA7D-4B3C-8AAB-E65E28C01400}" presName="hierRoot2" presStyleCnt="0">
        <dgm:presLayoutVars>
          <dgm:hierBranch val="init"/>
        </dgm:presLayoutVars>
      </dgm:prSet>
      <dgm:spPr/>
    </dgm:pt>
    <dgm:pt modelId="{4D38F604-72EF-4336-9A17-6557FBCB49E9}" type="pres">
      <dgm:prSet presAssocID="{4C94F168-DA7D-4B3C-8AAB-E65E28C01400}" presName="rootComposite2" presStyleCnt="0"/>
      <dgm:spPr/>
    </dgm:pt>
    <dgm:pt modelId="{B665A496-8DB1-4692-8F33-794078BE22D4}" type="pres">
      <dgm:prSet presAssocID="{4C94F168-DA7D-4B3C-8AAB-E65E28C01400}" presName="rootText2" presStyleLbl="alignAcc1" presStyleIdx="0" presStyleCnt="0">
        <dgm:presLayoutVars>
          <dgm:chPref val="3"/>
        </dgm:presLayoutVars>
      </dgm:prSet>
      <dgm:spPr/>
    </dgm:pt>
    <dgm:pt modelId="{BE10BB1F-D706-4568-BFE9-76BE023762A3}" type="pres">
      <dgm:prSet presAssocID="{4C94F168-DA7D-4B3C-8AAB-E65E28C01400}" presName="topArc2" presStyleLbl="parChTrans1D1" presStyleIdx="2" presStyleCnt="28"/>
      <dgm:spPr/>
    </dgm:pt>
    <dgm:pt modelId="{06842DFE-2B9D-4A49-9903-54D120DBB368}" type="pres">
      <dgm:prSet presAssocID="{4C94F168-DA7D-4B3C-8AAB-E65E28C01400}" presName="bottomArc2" presStyleLbl="parChTrans1D1" presStyleIdx="3" presStyleCnt="28"/>
      <dgm:spPr/>
    </dgm:pt>
    <dgm:pt modelId="{3466BA50-C759-42B6-ABCD-256F433233EE}" type="pres">
      <dgm:prSet presAssocID="{4C94F168-DA7D-4B3C-8AAB-E65E28C01400}" presName="topConnNode2" presStyleLbl="node2" presStyleIdx="0" presStyleCnt="0"/>
      <dgm:spPr/>
    </dgm:pt>
    <dgm:pt modelId="{713D49C7-6876-42FE-AF8D-2BD92E219825}" type="pres">
      <dgm:prSet presAssocID="{4C94F168-DA7D-4B3C-8AAB-E65E28C01400}" presName="hierChild4" presStyleCnt="0"/>
      <dgm:spPr/>
    </dgm:pt>
    <dgm:pt modelId="{82C636AD-7925-4DC8-A58F-5F1D4D72E96A}" type="pres">
      <dgm:prSet presAssocID="{EFA70373-9570-4AD2-A128-340276F78CFE}" presName="Name28" presStyleLbl="parChTrans1D3" presStyleIdx="0" presStyleCnt="7"/>
      <dgm:spPr/>
    </dgm:pt>
    <dgm:pt modelId="{372CE68B-5C91-4864-95D9-08FEFABD677B}" type="pres">
      <dgm:prSet presAssocID="{4E1CA89D-854C-437E-8279-17BC407CE53F}" presName="hierRoot2" presStyleCnt="0">
        <dgm:presLayoutVars>
          <dgm:hierBranch val="init"/>
        </dgm:presLayoutVars>
      </dgm:prSet>
      <dgm:spPr/>
    </dgm:pt>
    <dgm:pt modelId="{86012CDF-8A67-4CBA-9338-6F03750C8EB9}" type="pres">
      <dgm:prSet presAssocID="{4E1CA89D-854C-437E-8279-17BC407CE53F}" presName="rootComposite2" presStyleCnt="0"/>
      <dgm:spPr/>
    </dgm:pt>
    <dgm:pt modelId="{D2FE2B1D-FDA7-442E-BB17-EB406400E330}" type="pres">
      <dgm:prSet presAssocID="{4E1CA89D-854C-437E-8279-17BC407CE53F}" presName="rootText2" presStyleLbl="alignAcc1" presStyleIdx="0" presStyleCnt="0">
        <dgm:presLayoutVars>
          <dgm:chPref val="3"/>
        </dgm:presLayoutVars>
      </dgm:prSet>
      <dgm:spPr/>
    </dgm:pt>
    <dgm:pt modelId="{7FB9496B-200A-4B00-B3B8-9A9315912929}" type="pres">
      <dgm:prSet presAssocID="{4E1CA89D-854C-437E-8279-17BC407CE53F}" presName="topArc2" presStyleLbl="parChTrans1D1" presStyleIdx="4" presStyleCnt="28"/>
      <dgm:spPr/>
    </dgm:pt>
    <dgm:pt modelId="{FAC0429B-D6E2-4ED9-984E-4D3EB3945289}" type="pres">
      <dgm:prSet presAssocID="{4E1CA89D-854C-437E-8279-17BC407CE53F}" presName="bottomArc2" presStyleLbl="parChTrans1D1" presStyleIdx="5" presStyleCnt="28"/>
      <dgm:spPr/>
    </dgm:pt>
    <dgm:pt modelId="{C283D3E7-33B4-4F31-B114-FFB820F478A3}" type="pres">
      <dgm:prSet presAssocID="{4E1CA89D-854C-437E-8279-17BC407CE53F}" presName="topConnNode2" presStyleLbl="node3" presStyleIdx="0" presStyleCnt="0"/>
      <dgm:spPr/>
    </dgm:pt>
    <dgm:pt modelId="{8DE7D497-D1DE-4B2C-A239-8FEC08A34E8B}" type="pres">
      <dgm:prSet presAssocID="{4E1CA89D-854C-437E-8279-17BC407CE53F}" presName="hierChild4" presStyleCnt="0"/>
      <dgm:spPr/>
    </dgm:pt>
    <dgm:pt modelId="{0060BC24-6E32-4D74-B8D9-DDA011956EDC}" type="pres">
      <dgm:prSet presAssocID="{4E1CA89D-854C-437E-8279-17BC407CE53F}" presName="hierChild5" presStyleCnt="0"/>
      <dgm:spPr/>
    </dgm:pt>
    <dgm:pt modelId="{C042A8D0-713B-4BCF-8410-40E53D26B9E4}" type="pres">
      <dgm:prSet presAssocID="{BEA21AD2-3CF6-41EC-90BA-D434AAEF86A4}" presName="Name28" presStyleLbl="parChTrans1D3" presStyleIdx="1" presStyleCnt="7"/>
      <dgm:spPr/>
    </dgm:pt>
    <dgm:pt modelId="{97CBBD6E-72D4-4BDD-AC67-ED81EF364519}" type="pres">
      <dgm:prSet presAssocID="{1C41FC02-178A-4ADA-832D-E2708A995910}" presName="hierRoot2" presStyleCnt="0">
        <dgm:presLayoutVars>
          <dgm:hierBranch val="init"/>
        </dgm:presLayoutVars>
      </dgm:prSet>
      <dgm:spPr/>
    </dgm:pt>
    <dgm:pt modelId="{CAE96EEF-6A14-4AD7-828A-40CF294EC79D}" type="pres">
      <dgm:prSet presAssocID="{1C41FC02-178A-4ADA-832D-E2708A995910}" presName="rootComposite2" presStyleCnt="0"/>
      <dgm:spPr/>
    </dgm:pt>
    <dgm:pt modelId="{7A5DFCD6-F791-4F2A-99C9-C6B3BE744124}" type="pres">
      <dgm:prSet presAssocID="{1C41FC02-178A-4ADA-832D-E2708A995910}" presName="rootText2" presStyleLbl="alignAcc1" presStyleIdx="0" presStyleCnt="0">
        <dgm:presLayoutVars>
          <dgm:chPref val="3"/>
        </dgm:presLayoutVars>
      </dgm:prSet>
      <dgm:spPr/>
    </dgm:pt>
    <dgm:pt modelId="{EA108771-05B2-48FF-BCA9-035F1A02893C}" type="pres">
      <dgm:prSet presAssocID="{1C41FC02-178A-4ADA-832D-E2708A995910}" presName="topArc2" presStyleLbl="parChTrans1D1" presStyleIdx="6" presStyleCnt="28"/>
      <dgm:spPr/>
    </dgm:pt>
    <dgm:pt modelId="{FCCCF954-1562-4F94-87DA-DC9EBFA7AC1C}" type="pres">
      <dgm:prSet presAssocID="{1C41FC02-178A-4ADA-832D-E2708A995910}" presName="bottomArc2" presStyleLbl="parChTrans1D1" presStyleIdx="7" presStyleCnt="28"/>
      <dgm:spPr/>
    </dgm:pt>
    <dgm:pt modelId="{EF4C9B33-75BB-4E7D-940F-0AC17AF1176C}" type="pres">
      <dgm:prSet presAssocID="{1C41FC02-178A-4ADA-832D-E2708A995910}" presName="topConnNode2" presStyleLbl="node3" presStyleIdx="0" presStyleCnt="0"/>
      <dgm:spPr/>
    </dgm:pt>
    <dgm:pt modelId="{BF23ABA0-6452-44D0-9B58-7F497CF2A092}" type="pres">
      <dgm:prSet presAssocID="{1C41FC02-178A-4ADA-832D-E2708A995910}" presName="hierChild4" presStyleCnt="0"/>
      <dgm:spPr/>
    </dgm:pt>
    <dgm:pt modelId="{82E3C147-4CB8-4E36-8D77-3B1DA501A0C1}" type="pres">
      <dgm:prSet presAssocID="{1C41FC02-178A-4ADA-832D-E2708A995910}" presName="hierChild5" presStyleCnt="0"/>
      <dgm:spPr/>
    </dgm:pt>
    <dgm:pt modelId="{86173C9D-D9F6-426A-9E1D-9983CCAD5DAE}" type="pres">
      <dgm:prSet presAssocID="{4C94F168-DA7D-4B3C-8AAB-E65E28C01400}" presName="hierChild5" presStyleCnt="0"/>
      <dgm:spPr/>
    </dgm:pt>
    <dgm:pt modelId="{F9B0B713-493D-487B-9BC5-3B096CD34A9B}" type="pres">
      <dgm:prSet presAssocID="{A4123D6B-0F62-4AAE-9C40-5133EA829C56}" presName="Name28" presStyleLbl="parChTrans1D2" presStyleIdx="1" presStyleCnt="6"/>
      <dgm:spPr/>
    </dgm:pt>
    <dgm:pt modelId="{E97DA8DF-42E9-44B8-B124-BEE63EE66428}" type="pres">
      <dgm:prSet presAssocID="{068A2689-D85D-4ABC-BF87-53AC2E88A569}" presName="hierRoot2" presStyleCnt="0">
        <dgm:presLayoutVars>
          <dgm:hierBranch val="init"/>
        </dgm:presLayoutVars>
      </dgm:prSet>
      <dgm:spPr/>
    </dgm:pt>
    <dgm:pt modelId="{0A8DDE65-C242-450F-A335-F9E09A6C6896}" type="pres">
      <dgm:prSet presAssocID="{068A2689-D85D-4ABC-BF87-53AC2E88A569}" presName="rootComposite2" presStyleCnt="0"/>
      <dgm:spPr/>
    </dgm:pt>
    <dgm:pt modelId="{2ACD890C-5205-4285-A456-E1D839D49856}" type="pres">
      <dgm:prSet presAssocID="{068A2689-D85D-4ABC-BF87-53AC2E88A569}" presName="rootText2" presStyleLbl="alignAcc1" presStyleIdx="0" presStyleCnt="0">
        <dgm:presLayoutVars>
          <dgm:chPref val="3"/>
        </dgm:presLayoutVars>
      </dgm:prSet>
      <dgm:spPr/>
    </dgm:pt>
    <dgm:pt modelId="{5F4006CE-7F75-4137-AE68-F746D5FFBEF2}" type="pres">
      <dgm:prSet presAssocID="{068A2689-D85D-4ABC-BF87-53AC2E88A569}" presName="topArc2" presStyleLbl="parChTrans1D1" presStyleIdx="8" presStyleCnt="28"/>
      <dgm:spPr/>
    </dgm:pt>
    <dgm:pt modelId="{D780581B-8422-4C76-BA3F-119D679B9DA8}" type="pres">
      <dgm:prSet presAssocID="{068A2689-D85D-4ABC-BF87-53AC2E88A569}" presName="bottomArc2" presStyleLbl="parChTrans1D1" presStyleIdx="9" presStyleCnt="28"/>
      <dgm:spPr/>
    </dgm:pt>
    <dgm:pt modelId="{BC50D716-99B5-44B2-9DA4-620F459EB36A}" type="pres">
      <dgm:prSet presAssocID="{068A2689-D85D-4ABC-BF87-53AC2E88A569}" presName="topConnNode2" presStyleLbl="node2" presStyleIdx="0" presStyleCnt="0"/>
      <dgm:spPr/>
    </dgm:pt>
    <dgm:pt modelId="{D5F733F3-32B6-4B73-8D19-F011BF7B3294}" type="pres">
      <dgm:prSet presAssocID="{068A2689-D85D-4ABC-BF87-53AC2E88A569}" presName="hierChild4" presStyleCnt="0"/>
      <dgm:spPr/>
    </dgm:pt>
    <dgm:pt modelId="{E6344539-9553-454C-B045-6E922597FF33}" type="pres">
      <dgm:prSet presAssocID="{26F222E7-5B94-4B50-8779-FB83EF9453C9}" presName="Name28" presStyleLbl="parChTrans1D3" presStyleIdx="2" presStyleCnt="7"/>
      <dgm:spPr/>
    </dgm:pt>
    <dgm:pt modelId="{4DB2C355-8809-49D4-9BF8-67FFB4E836D5}" type="pres">
      <dgm:prSet presAssocID="{7624B35D-0301-4AF4-AB36-87F25115D470}" presName="hierRoot2" presStyleCnt="0">
        <dgm:presLayoutVars>
          <dgm:hierBranch val="init"/>
        </dgm:presLayoutVars>
      </dgm:prSet>
      <dgm:spPr/>
    </dgm:pt>
    <dgm:pt modelId="{97D93DC6-65EF-44D4-8314-58500A748CCB}" type="pres">
      <dgm:prSet presAssocID="{7624B35D-0301-4AF4-AB36-87F25115D470}" presName="rootComposite2" presStyleCnt="0"/>
      <dgm:spPr/>
    </dgm:pt>
    <dgm:pt modelId="{B3E781A5-91DA-4BBA-9923-EB05CFF70898}" type="pres">
      <dgm:prSet presAssocID="{7624B35D-0301-4AF4-AB36-87F25115D470}" presName="rootText2" presStyleLbl="alignAcc1" presStyleIdx="0" presStyleCnt="0">
        <dgm:presLayoutVars>
          <dgm:chPref val="3"/>
        </dgm:presLayoutVars>
      </dgm:prSet>
      <dgm:spPr/>
    </dgm:pt>
    <dgm:pt modelId="{447A9AA6-C663-4C1D-B642-69CA203114A4}" type="pres">
      <dgm:prSet presAssocID="{7624B35D-0301-4AF4-AB36-87F25115D470}" presName="topArc2" presStyleLbl="parChTrans1D1" presStyleIdx="10" presStyleCnt="28"/>
      <dgm:spPr/>
    </dgm:pt>
    <dgm:pt modelId="{4A4FF43C-05A7-412E-BE57-9209F22592A1}" type="pres">
      <dgm:prSet presAssocID="{7624B35D-0301-4AF4-AB36-87F25115D470}" presName="bottomArc2" presStyleLbl="parChTrans1D1" presStyleIdx="11" presStyleCnt="28"/>
      <dgm:spPr/>
    </dgm:pt>
    <dgm:pt modelId="{247FB12F-7C79-4F83-9263-C5E6537CDC98}" type="pres">
      <dgm:prSet presAssocID="{7624B35D-0301-4AF4-AB36-87F25115D470}" presName="topConnNode2" presStyleLbl="node3" presStyleIdx="0" presStyleCnt="0"/>
      <dgm:spPr/>
    </dgm:pt>
    <dgm:pt modelId="{D68A8654-7C2F-42BE-951E-5A49304EBF1F}" type="pres">
      <dgm:prSet presAssocID="{7624B35D-0301-4AF4-AB36-87F25115D470}" presName="hierChild4" presStyleCnt="0"/>
      <dgm:spPr/>
    </dgm:pt>
    <dgm:pt modelId="{74A208B7-8564-449E-B19C-D01C6406BD77}" type="pres">
      <dgm:prSet presAssocID="{7624B35D-0301-4AF4-AB36-87F25115D470}" presName="hierChild5" presStyleCnt="0"/>
      <dgm:spPr/>
    </dgm:pt>
    <dgm:pt modelId="{25B8BF9E-A252-41D6-9CA4-79E49652B0F2}" type="pres">
      <dgm:prSet presAssocID="{068A2689-D85D-4ABC-BF87-53AC2E88A569}" presName="hierChild5" presStyleCnt="0"/>
      <dgm:spPr/>
    </dgm:pt>
    <dgm:pt modelId="{8FEC17DE-6233-4C55-85B4-855D19CBF57C}" type="pres">
      <dgm:prSet presAssocID="{E4565129-494E-46AD-BD01-D1D6265A6AF8}" presName="Name28" presStyleLbl="parChTrans1D2" presStyleIdx="2" presStyleCnt="6"/>
      <dgm:spPr/>
    </dgm:pt>
    <dgm:pt modelId="{B99A6096-F530-4CAF-B9D7-987661F115A3}" type="pres">
      <dgm:prSet presAssocID="{F0963539-0E0A-4167-A9A0-4F43BEAF12CA}" presName="hierRoot2" presStyleCnt="0">
        <dgm:presLayoutVars>
          <dgm:hierBranch val="init"/>
        </dgm:presLayoutVars>
      </dgm:prSet>
      <dgm:spPr/>
    </dgm:pt>
    <dgm:pt modelId="{43B79C50-38EB-4037-8521-5A5A679AEDAC}" type="pres">
      <dgm:prSet presAssocID="{F0963539-0E0A-4167-A9A0-4F43BEAF12CA}" presName="rootComposite2" presStyleCnt="0"/>
      <dgm:spPr/>
    </dgm:pt>
    <dgm:pt modelId="{AF2B03D8-4601-4026-B88B-62FF3756E247}" type="pres">
      <dgm:prSet presAssocID="{F0963539-0E0A-4167-A9A0-4F43BEAF12CA}" presName="rootText2" presStyleLbl="alignAcc1" presStyleIdx="0" presStyleCnt="0">
        <dgm:presLayoutVars>
          <dgm:chPref val="3"/>
        </dgm:presLayoutVars>
      </dgm:prSet>
      <dgm:spPr/>
    </dgm:pt>
    <dgm:pt modelId="{90542A9C-0023-40E5-95DE-4CFCB3F21146}" type="pres">
      <dgm:prSet presAssocID="{F0963539-0E0A-4167-A9A0-4F43BEAF12CA}" presName="topArc2" presStyleLbl="parChTrans1D1" presStyleIdx="12" presStyleCnt="28"/>
      <dgm:spPr/>
    </dgm:pt>
    <dgm:pt modelId="{AB8DAD32-F4EA-49F2-900B-1B84D4D82891}" type="pres">
      <dgm:prSet presAssocID="{F0963539-0E0A-4167-A9A0-4F43BEAF12CA}" presName="bottomArc2" presStyleLbl="parChTrans1D1" presStyleIdx="13" presStyleCnt="28"/>
      <dgm:spPr/>
    </dgm:pt>
    <dgm:pt modelId="{D75337A0-0060-4D4B-912F-720A053051FB}" type="pres">
      <dgm:prSet presAssocID="{F0963539-0E0A-4167-A9A0-4F43BEAF12CA}" presName="topConnNode2" presStyleLbl="node2" presStyleIdx="0" presStyleCnt="0"/>
      <dgm:spPr/>
    </dgm:pt>
    <dgm:pt modelId="{D7E66FC8-A23D-4DDE-9690-C18F3FC9A4FA}" type="pres">
      <dgm:prSet presAssocID="{F0963539-0E0A-4167-A9A0-4F43BEAF12CA}" presName="hierChild4" presStyleCnt="0"/>
      <dgm:spPr/>
    </dgm:pt>
    <dgm:pt modelId="{19E01B19-E851-4656-9725-A4168F671EB4}" type="pres">
      <dgm:prSet presAssocID="{9C789F21-AED2-4D31-A51D-4DCAAF225D15}" presName="Name28" presStyleLbl="parChTrans1D3" presStyleIdx="3" presStyleCnt="7"/>
      <dgm:spPr/>
    </dgm:pt>
    <dgm:pt modelId="{4B600936-1BAD-4FC1-A175-2700A70B66C7}" type="pres">
      <dgm:prSet presAssocID="{BC70D72D-7FB4-4E38-B82F-FFB7021099B8}" presName="hierRoot2" presStyleCnt="0">
        <dgm:presLayoutVars>
          <dgm:hierBranch val="init"/>
        </dgm:presLayoutVars>
      </dgm:prSet>
      <dgm:spPr/>
    </dgm:pt>
    <dgm:pt modelId="{4208A117-5707-43C4-8120-8B5D81542C4A}" type="pres">
      <dgm:prSet presAssocID="{BC70D72D-7FB4-4E38-B82F-FFB7021099B8}" presName="rootComposite2" presStyleCnt="0"/>
      <dgm:spPr/>
    </dgm:pt>
    <dgm:pt modelId="{B65F1AD2-382C-4C85-A0C5-7C5F42A4453F}" type="pres">
      <dgm:prSet presAssocID="{BC70D72D-7FB4-4E38-B82F-FFB7021099B8}" presName="rootText2" presStyleLbl="alignAcc1" presStyleIdx="0" presStyleCnt="0">
        <dgm:presLayoutVars>
          <dgm:chPref val="3"/>
        </dgm:presLayoutVars>
      </dgm:prSet>
      <dgm:spPr/>
    </dgm:pt>
    <dgm:pt modelId="{D3691910-9310-4E70-94ED-2C7A4382398B}" type="pres">
      <dgm:prSet presAssocID="{BC70D72D-7FB4-4E38-B82F-FFB7021099B8}" presName="topArc2" presStyleLbl="parChTrans1D1" presStyleIdx="14" presStyleCnt="28"/>
      <dgm:spPr/>
    </dgm:pt>
    <dgm:pt modelId="{F21A2428-A679-452C-BC1F-986DBE726A3B}" type="pres">
      <dgm:prSet presAssocID="{BC70D72D-7FB4-4E38-B82F-FFB7021099B8}" presName="bottomArc2" presStyleLbl="parChTrans1D1" presStyleIdx="15" presStyleCnt="28"/>
      <dgm:spPr/>
    </dgm:pt>
    <dgm:pt modelId="{90288474-DF25-4757-815C-A64EDF0032A3}" type="pres">
      <dgm:prSet presAssocID="{BC70D72D-7FB4-4E38-B82F-FFB7021099B8}" presName="topConnNode2" presStyleLbl="node3" presStyleIdx="0" presStyleCnt="0"/>
      <dgm:spPr/>
    </dgm:pt>
    <dgm:pt modelId="{56126D0F-0FC7-4E6B-8194-B0C9CFB57AFD}" type="pres">
      <dgm:prSet presAssocID="{BC70D72D-7FB4-4E38-B82F-FFB7021099B8}" presName="hierChild4" presStyleCnt="0"/>
      <dgm:spPr/>
    </dgm:pt>
    <dgm:pt modelId="{8FFF0421-217D-49D1-B2FA-7E2EB53513AB}" type="pres">
      <dgm:prSet presAssocID="{BC70D72D-7FB4-4E38-B82F-FFB7021099B8}" presName="hierChild5" presStyleCnt="0"/>
      <dgm:spPr/>
    </dgm:pt>
    <dgm:pt modelId="{3D37F309-2B54-4043-872B-9CDBECD2674A}" type="pres">
      <dgm:prSet presAssocID="{F0963539-0E0A-4167-A9A0-4F43BEAF12CA}" presName="hierChild5" presStyleCnt="0"/>
      <dgm:spPr/>
    </dgm:pt>
    <dgm:pt modelId="{09A13AAF-8F1C-4556-A19B-C5A021712D59}" type="pres">
      <dgm:prSet presAssocID="{5479109B-8DA4-46DA-9A3D-AE1528DA8F25}" presName="Name28" presStyleLbl="parChTrans1D2" presStyleIdx="3" presStyleCnt="6"/>
      <dgm:spPr/>
    </dgm:pt>
    <dgm:pt modelId="{2FB6FC10-3FF5-4D2B-8B4D-2D34EABC8259}" type="pres">
      <dgm:prSet presAssocID="{C4FFAFE0-848B-4F95-A177-CDBF308FCF45}" presName="hierRoot2" presStyleCnt="0">
        <dgm:presLayoutVars>
          <dgm:hierBranch val="init"/>
        </dgm:presLayoutVars>
      </dgm:prSet>
      <dgm:spPr/>
    </dgm:pt>
    <dgm:pt modelId="{C0E0002F-608C-4B28-A740-D65DD5D074E0}" type="pres">
      <dgm:prSet presAssocID="{C4FFAFE0-848B-4F95-A177-CDBF308FCF45}" presName="rootComposite2" presStyleCnt="0"/>
      <dgm:spPr/>
    </dgm:pt>
    <dgm:pt modelId="{4BAC4BCF-0729-42AB-8C59-00574DFA5073}" type="pres">
      <dgm:prSet presAssocID="{C4FFAFE0-848B-4F95-A177-CDBF308FCF45}" presName="rootText2" presStyleLbl="alignAcc1" presStyleIdx="0" presStyleCnt="0">
        <dgm:presLayoutVars>
          <dgm:chPref val="3"/>
        </dgm:presLayoutVars>
      </dgm:prSet>
      <dgm:spPr/>
    </dgm:pt>
    <dgm:pt modelId="{624D1700-0639-4A8C-9BAB-C7E1F6B68F67}" type="pres">
      <dgm:prSet presAssocID="{C4FFAFE0-848B-4F95-A177-CDBF308FCF45}" presName="topArc2" presStyleLbl="parChTrans1D1" presStyleIdx="16" presStyleCnt="28"/>
      <dgm:spPr/>
    </dgm:pt>
    <dgm:pt modelId="{54D31DF7-FD43-4905-BDD4-1EBB8D9FF4EF}" type="pres">
      <dgm:prSet presAssocID="{C4FFAFE0-848B-4F95-A177-CDBF308FCF45}" presName="bottomArc2" presStyleLbl="parChTrans1D1" presStyleIdx="17" presStyleCnt="28"/>
      <dgm:spPr/>
    </dgm:pt>
    <dgm:pt modelId="{1C51B594-08D4-4BFB-BA22-9FAB95324FDA}" type="pres">
      <dgm:prSet presAssocID="{C4FFAFE0-848B-4F95-A177-CDBF308FCF45}" presName="topConnNode2" presStyleLbl="node2" presStyleIdx="0" presStyleCnt="0"/>
      <dgm:spPr/>
    </dgm:pt>
    <dgm:pt modelId="{FEE6C010-989C-4596-8615-0D349BE8A281}" type="pres">
      <dgm:prSet presAssocID="{C4FFAFE0-848B-4F95-A177-CDBF308FCF45}" presName="hierChild4" presStyleCnt="0"/>
      <dgm:spPr/>
    </dgm:pt>
    <dgm:pt modelId="{90732F8D-7F7A-4C1A-89A7-67426AD0A4C4}" type="pres">
      <dgm:prSet presAssocID="{B2F68992-63A7-4398-BD15-CABBFEA9D7D0}" presName="Name28" presStyleLbl="parChTrans1D3" presStyleIdx="4" presStyleCnt="7"/>
      <dgm:spPr/>
    </dgm:pt>
    <dgm:pt modelId="{952FFC23-2939-4685-B195-782204FD90AA}" type="pres">
      <dgm:prSet presAssocID="{6D42365F-AE81-46A3-954D-67FBB5B92000}" presName="hierRoot2" presStyleCnt="0">
        <dgm:presLayoutVars>
          <dgm:hierBranch val="init"/>
        </dgm:presLayoutVars>
      </dgm:prSet>
      <dgm:spPr/>
    </dgm:pt>
    <dgm:pt modelId="{CA5FDFC3-92FF-4382-BD8B-825E00A45599}" type="pres">
      <dgm:prSet presAssocID="{6D42365F-AE81-46A3-954D-67FBB5B92000}" presName="rootComposite2" presStyleCnt="0"/>
      <dgm:spPr/>
    </dgm:pt>
    <dgm:pt modelId="{B86390A4-D4DC-4AE8-999A-08A45B475B56}" type="pres">
      <dgm:prSet presAssocID="{6D42365F-AE81-46A3-954D-67FBB5B92000}" presName="rootText2" presStyleLbl="alignAcc1" presStyleIdx="0" presStyleCnt="0">
        <dgm:presLayoutVars>
          <dgm:chPref val="3"/>
        </dgm:presLayoutVars>
      </dgm:prSet>
      <dgm:spPr/>
    </dgm:pt>
    <dgm:pt modelId="{A777635E-2B08-47DB-B572-D8D84F9CA3A9}" type="pres">
      <dgm:prSet presAssocID="{6D42365F-AE81-46A3-954D-67FBB5B92000}" presName="topArc2" presStyleLbl="parChTrans1D1" presStyleIdx="18" presStyleCnt="28"/>
      <dgm:spPr/>
    </dgm:pt>
    <dgm:pt modelId="{65E52DDF-14B4-4600-86BD-F4BBA9CE24E2}" type="pres">
      <dgm:prSet presAssocID="{6D42365F-AE81-46A3-954D-67FBB5B92000}" presName="bottomArc2" presStyleLbl="parChTrans1D1" presStyleIdx="19" presStyleCnt="28"/>
      <dgm:spPr/>
    </dgm:pt>
    <dgm:pt modelId="{B85CE78A-A7CF-4AE0-9C89-8ED90940C4F4}" type="pres">
      <dgm:prSet presAssocID="{6D42365F-AE81-46A3-954D-67FBB5B92000}" presName="topConnNode2" presStyleLbl="node3" presStyleIdx="0" presStyleCnt="0"/>
      <dgm:spPr/>
    </dgm:pt>
    <dgm:pt modelId="{3022A7E3-70E6-4F22-B8A7-4A30743C8E7A}" type="pres">
      <dgm:prSet presAssocID="{6D42365F-AE81-46A3-954D-67FBB5B92000}" presName="hierChild4" presStyleCnt="0"/>
      <dgm:spPr/>
    </dgm:pt>
    <dgm:pt modelId="{33F34016-6666-4507-BF46-FC26030450A0}" type="pres">
      <dgm:prSet presAssocID="{6D42365F-AE81-46A3-954D-67FBB5B92000}" presName="hierChild5" presStyleCnt="0"/>
      <dgm:spPr/>
    </dgm:pt>
    <dgm:pt modelId="{277D2FA2-1430-4B63-9FBB-BCD27CC94A4E}" type="pres">
      <dgm:prSet presAssocID="{C4FFAFE0-848B-4F95-A177-CDBF308FCF45}" presName="hierChild5" presStyleCnt="0"/>
      <dgm:spPr/>
    </dgm:pt>
    <dgm:pt modelId="{3410B134-65C2-4AD4-AA6F-6BE0064911C9}" type="pres">
      <dgm:prSet presAssocID="{1275170D-B025-4CF8-9BD5-4E984D01351D}" presName="Name28" presStyleLbl="parChTrans1D2" presStyleIdx="4" presStyleCnt="6"/>
      <dgm:spPr/>
    </dgm:pt>
    <dgm:pt modelId="{18CC7A9D-A617-4B05-898B-4F93409929E3}" type="pres">
      <dgm:prSet presAssocID="{21B042F7-D946-4AFA-91C2-3196A376864B}" presName="hierRoot2" presStyleCnt="0">
        <dgm:presLayoutVars>
          <dgm:hierBranch val="init"/>
        </dgm:presLayoutVars>
      </dgm:prSet>
      <dgm:spPr/>
    </dgm:pt>
    <dgm:pt modelId="{A5785F76-D9EC-48E9-857C-2F032566B911}" type="pres">
      <dgm:prSet presAssocID="{21B042F7-D946-4AFA-91C2-3196A376864B}" presName="rootComposite2" presStyleCnt="0"/>
      <dgm:spPr/>
    </dgm:pt>
    <dgm:pt modelId="{BFCB8CE9-9168-4ED0-865E-FF14E0312284}" type="pres">
      <dgm:prSet presAssocID="{21B042F7-D946-4AFA-91C2-3196A376864B}" presName="rootText2" presStyleLbl="alignAcc1" presStyleIdx="0" presStyleCnt="0">
        <dgm:presLayoutVars>
          <dgm:chPref val="3"/>
        </dgm:presLayoutVars>
      </dgm:prSet>
      <dgm:spPr/>
    </dgm:pt>
    <dgm:pt modelId="{9A68F83B-DDCB-4660-B0FE-DB55A72EF967}" type="pres">
      <dgm:prSet presAssocID="{21B042F7-D946-4AFA-91C2-3196A376864B}" presName="topArc2" presStyleLbl="parChTrans1D1" presStyleIdx="20" presStyleCnt="28"/>
      <dgm:spPr/>
    </dgm:pt>
    <dgm:pt modelId="{F9579DD4-0D12-4D6B-825B-9CAC54CC6B63}" type="pres">
      <dgm:prSet presAssocID="{21B042F7-D946-4AFA-91C2-3196A376864B}" presName="bottomArc2" presStyleLbl="parChTrans1D1" presStyleIdx="21" presStyleCnt="28"/>
      <dgm:spPr/>
    </dgm:pt>
    <dgm:pt modelId="{269D1E12-A75D-44E3-823B-036A6A97D75F}" type="pres">
      <dgm:prSet presAssocID="{21B042F7-D946-4AFA-91C2-3196A376864B}" presName="topConnNode2" presStyleLbl="node2" presStyleIdx="0" presStyleCnt="0"/>
      <dgm:spPr/>
    </dgm:pt>
    <dgm:pt modelId="{0AA50611-5225-4B81-9589-5EDF6D1BDB6E}" type="pres">
      <dgm:prSet presAssocID="{21B042F7-D946-4AFA-91C2-3196A376864B}" presName="hierChild4" presStyleCnt="0"/>
      <dgm:spPr/>
    </dgm:pt>
    <dgm:pt modelId="{27FD4EDB-2E56-487F-84C1-8B2B466ECD15}" type="pres">
      <dgm:prSet presAssocID="{370C371C-4872-4383-B847-A9DEEAA95AB1}" presName="Name28" presStyleLbl="parChTrans1D3" presStyleIdx="5" presStyleCnt="7"/>
      <dgm:spPr/>
    </dgm:pt>
    <dgm:pt modelId="{83A81C3E-6B25-41D4-82C4-50A45AD135D3}" type="pres">
      <dgm:prSet presAssocID="{42C9887F-427A-4711-8C13-7F6DC5747AF4}" presName="hierRoot2" presStyleCnt="0">
        <dgm:presLayoutVars>
          <dgm:hierBranch val="init"/>
        </dgm:presLayoutVars>
      </dgm:prSet>
      <dgm:spPr/>
    </dgm:pt>
    <dgm:pt modelId="{16A9F8C0-61F2-48A5-8A42-01DB0428A8BA}" type="pres">
      <dgm:prSet presAssocID="{42C9887F-427A-4711-8C13-7F6DC5747AF4}" presName="rootComposite2" presStyleCnt="0"/>
      <dgm:spPr/>
    </dgm:pt>
    <dgm:pt modelId="{7E1A7BAF-4FA0-485D-A856-B4DBD9B5B3C8}" type="pres">
      <dgm:prSet presAssocID="{42C9887F-427A-4711-8C13-7F6DC5747AF4}" presName="rootText2" presStyleLbl="alignAcc1" presStyleIdx="0" presStyleCnt="0">
        <dgm:presLayoutVars>
          <dgm:chPref val="3"/>
        </dgm:presLayoutVars>
      </dgm:prSet>
      <dgm:spPr/>
    </dgm:pt>
    <dgm:pt modelId="{9165AC61-55A5-43F3-B21D-085E26705934}" type="pres">
      <dgm:prSet presAssocID="{42C9887F-427A-4711-8C13-7F6DC5747AF4}" presName="topArc2" presStyleLbl="parChTrans1D1" presStyleIdx="22" presStyleCnt="28"/>
      <dgm:spPr/>
    </dgm:pt>
    <dgm:pt modelId="{B7434053-44E0-44B4-924A-8AF5045A8418}" type="pres">
      <dgm:prSet presAssocID="{42C9887F-427A-4711-8C13-7F6DC5747AF4}" presName="bottomArc2" presStyleLbl="parChTrans1D1" presStyleIdx="23" presStyleCnt="28"/>
      <dgm:spPr/>
    </dgm:pt>
    <dgm:pt modelId="{05A4B0CB-8D56-42D6-BACE-95D890555E6F}" type="pres">
      <dgm:prSet presAssocID="{42C9887F-427A-4711-8C13-7F6DC5747AF4}" presName="topConnNode2" presStyleLbl="node3" presStyleIdx="0" presStyleCnt="0"/>
      <dgm:spPr/>
    </dgm:pt>
    <dgm:pt modelId="{6E44D892-1E79-4D93-B69C-1847B001CC13}" type="pres">
      <dgm:prSet presAssocID="{42C9887F-427A-4711-8C13-7F6DC5747AF4}" presName="hierChild4" presStyleCnt="0"/>
      <dgm:spPr/>
    </dgm:pt>
    <dgm:pt modelId="{1EA6E408-0627-48F3-90D7-A392A008AF50}" type="pres">
      <dgm:prSet presAssocID="{42C9887F-427A-4711-8C13-7F6DC5747AF4}" presName="hierChild5" presStyleCnt="0"/>
      <dgm:spPr/>
    </dgm:pt>
    <dgm:pt modelId="{97593911-7EC5-48E2-BEF4-363E49215C15}" type="pres">
      <dgm:prSet presAssocID="{21B042F7-D946-4AFA-91C2-3196A376864B}" presName="hierChild5" presStyleCnt="0"/>
      <dgm:spPr/>
    </dgm:pt>
    <dgm:pt modelId="{050D3BA5-E271-4255-ACFF-4FEB2860D834}" type="pres">
      <dgm:prSet presAssocID="{0C219647-E655-4A0D-8939-FB4C1D7C096F}" presName="Name28" presStyleLbl="parChTrans1D2" presStyleIdx="5" presStyleCnt="6"/>
      <dgm:spPr/>
    </dgm:pt>
    <dgm:pt modelId="{7AC6AEAF-2D03-40D7-8A10-988B772CC4C1}" type="pres">
      <dgm:prSet presAssocID="{962D215C-FA52-4EF5-8C26-5FC33EF44BE9}" presName="hierRoot2" presStyleCnt="0">
        <dgm:presLayoutVars>
          <dgm:hierBranch val="init"/>
        </dgm:presLayoutVars>
      </dgm:prSet>
      <dgm:spPr/>
    </dgm:pt>
    <dgm:pt modelId="{BC4665FB-6FE0-41B2-9022-15996B473C9F}" type="pres">
      <dgm:prSet presAssocID="{962D215C-FA52-4EF5-8C26-5FC33EF44BE9}" presName="rootComposite2" presStyleCnt="0"/>
      <dgm:spPr/>
    </dgm:pt>
    <dgm:pt modelId="{58907443-1898-4F7C-BE48-F66F28FFA6FC}" type="pres">
      <dgm:prSet presAssocID="{962D215C-FA52-4EF5-8C26-5FC33EF44BE9}" presName="rootText2" presStyleLbl="alignAcc1" presStyleIdx="0" presStyleCnt="0">
        <dgm:presLayoutVars>
          <dgm:chPref val="3"/>
        </dgm:presLayoutVars>
      </dgm:prSet>
      <dgm:spPr/>
    </dgm:pt>
    <dgm:pt modelId="{A164DBC8-D545-4E38-BA66-DA3C53B299A3}" type="pres">
      <dgm:prSet presAssocID="{962D215C-FA52-4EF5-8C26-5FC33EF44BE9}" presName="topArc2" presStyleLbl="parChTrans1D1" presStyleIdx="24" presStyleCnt="28"/>
      <dgm:spPr/>
    </dgm:pt>
    <dgm:pt modelId="{4AC6F64A-E795-4CC1-813D-2810D3DF9B05}" type="pres">
      <dgm:prSet presAssocID="{962D215C-FA52-4EF5-8C26-5FC33EF44BE9}" presName="bottomArc2" presStyleLbl="parChTrans1D1" presStyleIdx="25" presStyleCnt="28"/>
      <dgm:spPr/>
    </dgm:pt>
    <dgm:pt modelId="{B86C49F9-B990-43E8-B6E8-9513308B09C0}" type="pres">
      <dgm:prSet presAssocID="{962D215C-FA52-4EF5-8C26-5FC33EF44BE9}" presName="topConnNode2" presStyleLbl="node2" presStyleIdx="0" presStyleCnt="0"/>
      <dgm:spPr/>
    </dgm:pt>
    <dgm:pt modelId="{FA272A4C-184F-4862-AC83-9A21D996C863}" type="pres">
      <dgm:prSet presAssocID="{962D215C-FA52-4EF5-8C26-5FC33EF44BE9}" presName="hierChild4" presStyleCnt="0"/>
      <dgm:spPr/>
    </dgm:pt>
    <dgm:pt modelId="{E2E90CD3-BD4F-4422-B49E-A4AD2E7D05F6}" type="pres">
      <dgm:prSet presAssocID="{2C9104A0-2E97-497F-AB6F-F4E440684D0A}" presName="Name28" presStyleLbl="parChTrans1D3" presStyleIdx="6" presStyleCnt="7"/>
      <dgm:spPr/>
    </dgm:pt>
    <dgm:pt modelId="{E8602547-69CC-41D4-A496-1C58D6D48B82}" type="pres">
      <dgm:prSet presAssocID="{7B0A0812-523D-49BF-95C0-4514D7F0FE6C}" presName="hierRoot2" presStyleCnt="0">
        <dgm:presLayoutVars>
          <dgm:hierBranch val="init"/>
        </dgm:presLayoutVars>
      </dgm:prSet>
      <dgm:spPr/>
    </dgm:pt>
    <dgm:pt modelId="{AA6CC051-B548-4F0D-B228-117E7C54736F}" type="pres">
      <dgm:prSet presAssocID="{7B0A0812-523D-49BF-95C0-4514D7F0FE6C}" presName="rootComposite2" presStyleCnt="0"/>
      <dgm:spPr/>
    </dgm:pt>
    <dgm:pt modelId="{361F99E9-1E7A-4B18-AD89-D26017114CA8}" type="pres">
      <dgm:prSet presAssocID="{7B0A0812-523D-49BF-95C0-4514D7F0FE6C}" presName="rootText2" presStyleLbl="alignAcc1" presStyleIdx="0" presStyleCnt="0">
        <dgm:presLayoutVars>
          <dgm:chPref val="3"/>
        </dgm:presLayoutVars>
      </dgm:prSet>
      <dgm:spPr/>
    </dgm:pt>
    <dgm:pt modelId="{CE7511C7-A022-4A18-B139-8E881EFBC5CA}" type="pres">
      <dgm:prSet presAssocID="{7B0A0812-523D-49BF-95C0-4514D7F0FE6C}" presName="topArc2" presStyleLbl="parChTrans1D1" presStyleIdx="26" presStyleCnt="28"/>
      <dgm:spPr/>
    </dgm:pt>
    <dgm:pt modelId="{25622EFD-B42E-46F7-8246-FDD93B9878CD}" type="pres">
      <dgm:prSet presAssocID="{7B0A0812-523D-49BF-95C0-4514D7F0FE6C}" presName="bottomArc2" presStyleLbl="parChTrans1D1" presStyleIdx="27" presStyleCnt="28"/>
      <dgm:spPr/>
    </dgm:pt>
    <dgm:pt modelId="{B5EDE512-9CD6-4D1A-A498-92761C6B398B}" type="pres">
      <dgm:prSet presAssocID="{7B0A0812-523D-49BF-95C0-4514D7F0FE6C}" presName="topConnNode2" presStyleLbl="node3" presStyleIdx="0" presStyleCnt="0"/>
      <dgm:spPr/>
    </dgm:pt>
    <dgm:pt modelId="{0955AEA9-7D8B-40AA-B5AB-463EE04CDF85}" type="pres">
      <dgm:prSet presAssocID="{7B0A0812-523D-49BF-95C0-4514D7F0FE6C}" presName="hierChild4" presStyleCnt="0"/>
      <dgm:spPr/>
    </dgm:pt>
    <dgm:pt modelId="{3B470A8E-398C-4837-B17A-115E50CD6E7A}" type="pres">
      <dgm:prSet presAssocID="{7B0A0812-523D-49BF-95C0-4514D7F0FE6C}" presName="hierChild5" presStyleCnt="0"/>
      <dgm:spPr/>
    </dgm:pt>
    <dgm:pt modelId="{D96D6102-B787-427E-A54B-B1EB50CDF40B}" type="pres">
      <dgm:prSet presAssocID="{962D215C-FA52-4EF5-8C26-5FC33EF44BE9}" presName="hierChild5" presStyleCnt="0"/>
      <dgm:spPr/>
    </dgm:pt>
    <dgm:pt modelId="{970D8DCB-D715-44DB-9AD1-0529B7599698}" type="pres">
      <dgm:prSet presAssocID="{5D7FB6BC-40D7-49F8-9C6B-48096CB7B125}" presName="hierChild3" presStyleCnt="0"/>
      <dgm:spPr/>
    </dgm:pt>
  </dgm:ptLst>
  <dgm:cxnLst>
    <dgm:cxn modelId="{5B336F04-4EE8-4B12-82C8-B4DBEF246BF3}" type="presOf" srcId="{21B042F7-D946-4AFA-91C2-3196A376864B}" destId="{BFCB8CE9-9168-4ED0-865E-FF14E0312284}" srcOrd="0" destOrd="0" presId="urn:microsoft.com/office/officeart/2008/layout/HalfCircleOrganizationChart"/>
    <dgm:cxn modelId="{5AC62906-79FC-4D4F-B633-E374AB63A150}" type="presOf" srcId="{1C41FC02-178A-4ADA-832D-E2708A995910}" destId="{EF4C9B33-75BB-4E7D-940F-0AC17AF1176C}" srcOrd="1" destOrd="0" presId="urn:microsoft.com/office/officeart/2008/layout/HalfCircleOrganizationChart"/>
    <dgm:cxn modelId="{B6C4C00A-3AC6-49B5-BA22-D9695DACC453}" srcId="{4C94F168-DA7D-4B3C-8AAB-E65E28C01400}" destId="{1C41FC02-178A-4ADA-832D-E2708A995910}" srcOrd="1" destOrd="0" parTransId="{BEA21AD2-3CF6-41EC-90BA-D434AAEF86A4}" sibTransId="{7F60F040-0981-42B8-BCF1-974A3116D521}"/>
    <dgm:cxn modelId="{CE382512-8054-431F-A223-DE8C150EBFE7}" type="presOf" srcId="{C4FFAFE0-848B-4F95-A177-CDBF308FCF45}" destId="{1C51B594-08D4-4BFB-BA22-9FAB95324FDA}" srcOrd="1" destOrd="0" presId="urn:microsoft.com/office/officeart/2008/layout/HalfCircleOrganizationChart"/>
    <dgm:cxn modelId="{1B9E1E13-97D9-402D-A14E-DE49FC479CF3}" type="presOf" srcId="{F0963539-0E0A-4167-A9A0-4F43BEAF12CA}" destId="{D75337A0-0060-4D4B-912F-720A053051FB}" srcOrd="1" destOrd="0" presId="urn:microsoft.com/office/officeart/2008/layout/HalfCircleOrganizationChart"/>
    <dgm:cxn modelId="{DDDDAF14-20F1-4DE2-819A-443B4A479AF1}" type="presOf" srcId="{1275170D-B025-4CF8-9BD5-4E984D01351D}" destId="{3410B134-65C2-4AD4-AA6F-6BE0064911C9}" srcOrd="0" destOrd="0" presId="urn:microsoft.com/office/officeart/2008/layout/HalfCircleOrganizationChart"/>
    <dgm:cxn modelId="{A7353818-6425-421D-8912-188F9BDA746E}" type="presOf" srcId="{EFA70373-9570-4AD2-A128-340276F78CFE}" destId="{82C636AD-7925-4DC8-A58F-5F1D4D72E96A}" srcOrd="0" destOrd="0" presId="urn:microsoft.com/office/officeart/2008/layout/HalfCircleOrganizationChart"/>
    <dgm:cxn modelId="{2F203D18-19F6-4AE1-BC9E-D475B5AB82A2}" type="presOf" srcId="{4E1CA89D-854C-437E-8279-17BC407CE53F}" destId="{C283D3E7-33B4-4F31-B114-FFB820F478A3}" srcOrd="1" destOrd="0" presId="urn:microsoft.com/office/officeart/2008/layout/HalfCircleOrganizationChart"/>
    <dgm:cxn modelId="{946DCE2C-C784-484D-83C2-949A52734538}" srcId="{068A2689-D85D-4ABC-BF87-53AC2E88A569}" destId="{7624B35D-0301-4AF4-AB36-87F25115D470}" srcOrd="0" destOrd="0" parTransId="{26F222E7-5B94-4B50-8779-FB83EF9453C9}" sibTransId="{1A0549DA-FB55-4F32-BE14-8A6AED6B41F1}"/>
    <dgm:cxn modelId="{68748D2E-7FB3-4519-959D-D10C1E994988}" type="presOf" srcId="{6D42365F-AE81-46A3-954D-67FBB5B92000}" destId="{B85CE78A-A7CF-4AE0-9C89-8ED90940C4F4}" srcOrd="1" destOrd="0" presId="urn:microsoft.com/office/officeart/2008/layout/HalfCircleOrganizationChart"/>
    <dgm:cxn modelId="{F4D78630-9733-4236-B378-870DCBBD36C9}" type="presOf" srcId="{2C9104A0-2E97-497F-AB6F-F4E440684D0A}" destId="{E2E90CD3-BD4F-4422-B49E-A4AD2E7D05F6}" srcOrd="0" destOrd="0" presId="urn:microsoft.com/office/officeart/2008/layout/HalfCircleOrganizationChart"/>
    <dgm:cxn modelId="{BC376034-420E-4029-8B56-F5F095FCA1DF}" type="presOf" srcId="{BC70D72D-7FB4-4E38-B82F-FFB7021099B8}" destId="{90288474-DF25-4757-815C-A64EDF0032A3}" srcOrd="1" destOrd="0" presId="urn:microsoft.com/office/officeart/2008/layout/HalfCircleOrganizationChart"/>
    <dgm:cxn modelId="{805E5138-FF0A-4244-A775-CD254683CC8E}" type="presOf" srcId="{26F222E7-5B94-4B50-8779-FB83EF9453C9}" destId="{E6344539-9553-454C-B045-6E922597FF33}" srcOrd="0" destOrd="0" presId="urn:microsoft.com/office/officeart/2008/layout/HalfCircleOrganizationChart"/>
    <dgm:cxn modelId="{92C97B38-7DDF-41FF-A9A8-9D3F2F73642F}" type="presOf" srcId="{7B0A0812-523D-49BF-95C0-4514D7F0FE6C}" destId="{361F99E9-1E7A-4B18-AD89-D26017114CA8}" srcOrd="0" destOrd="0" presId="urn:microsoft.com/office/officeart/2008/layout/HalfCircleOrganizationChart"/>
    <dgm:cxn modelId="{7E868039-31A8-44FA-96EC-5FEC30708E1C}" type="presOf" srcId="{E4565129-494E-46AD-BD01-D1D6265A6AF8}" destId="{8FEC17DE-6233-4C55-85B4-855D19CBF57C}" srcOrd="0" destOrd="0" presId="urn:microsoft.com/office/officeart/2008/layout/HalfCircleOrganizationChart"/>
    <dgm:cxn modelId="{9AFCFA3A-0095-4C96-9477-EFF26C77240C}" type="presOf" srcId="{068A2689-D85D-4ABC-BF87-53AC2E88A569}" destId="{BC50D716-99B5-44B2-9DA4-620F459EB36A}" srcOrd="1" destOrd="0" presId="urn:microsoft.com/office/officeart/2008/layout/HalfCircleOrganizationChart"/>
    <dgm:cxn modelId="{6768183B-3F48-40E9-ACB8-00F272C5BEC9}" srcId="{4C94F168-DA7D-4B3C-8AAB-E65E28C01400}" destId="{4E1CA89D-854C-437E-8279-17BC407CE53F}" srcOrd="0" destOrd="0" parTransId="{EFA70373-9570-4AD2-A128-340276F78CFE}" sibTransId="{62AC637F-5E8C-4E36-B37F-F8C66998BDF5}"/>
    <dgm:cxn modelId="{3A84FF3F-61CF-4988-AE4E-5E7BBA50889E}" type="presOf" srcId="{21B042F7-D946-4AFA-91C2-3196A376864B}" destId="{269D1E12-A75D-44E3-823B-036A6A97D75F}" srcOrd="1" destOrd="0" presId="urn:microsoft.com/office/officeart/2008/layout/HalfCircleOrganizationChart"/>
    <dgm:cxn modelId="{9F1F535D-F671-4DC0-8B9C-1EB6CE6A94EC}" type="presOf" srcId="{1C41FC02-178A-4ADA-832D-E2708A995910}" destId="{7A5DFCD6-F791-4F2A-99C9-C6B3BE744124}" srcOrd="0" destOrd="0" presId="urn:microsoft.com/office/officeart/2008/layout/HalfCircleOrganizationChart"/>
    <dgm:cxn modelId="{7D568941-A536-4D26-9E29-E2D6E71169B5}" type="presOf" srcId="{42C9887F-427A-4711-8C13-7F6DC5747AF4}" destId="{05A4B0CB-8D56-42D6-BACE-95D890555E6F}" srcOrd="1" destOrd="0" presId="urn:microsoft.com/office/officeart/2008/layout/HalfCircleOrganizationChart"/>
    <dgm:cxn modelId="{FD049E6B-4194-4194-898E-BC97D795C68A}" type="presOf" srcId="{962D215C-FA52-4EF5-8C26-5FC33EF44BE9}" destId="{58907443-1898-4F7C-BE48-F66F28FFA6FC}" srcOrd="0" destOrd="0" presId="urn:microsoft.com/office/officeart/2008/layout/HalfCircleOrganizationChart"/>
    <dgm:cxn modelId="{DB1D484D-6E2F-4E4C-9897-4BA4442486F3}" type="presOf" srcId="{BEA21AD2-3CF6-41EC-90BA-D434AAEF86A4}" destId="{C042A8D0-713B-4BCF-8410-40E53D26B9E4}" srcOrd="0" destOrd="0" presId="urn:microsoft.com/office/officeart/2008/layout/HalfCircleOrganizationChart"/>
    <dgm:cxn modelId="{FDCB504E-4EE3-4D6C-B5C5-4F68ED5A33F8}" type="presOf" srcId="{4C94F168-DA7D-4B3C-8AAB-E65E28C01400}" destId="{B665A496-8DB1-4692-8F33-794078BE22D4}" srcOrd="0" destOrd="0" presId="urn:microsoft.com/office/officeart/2008/layout/HalfCircleOrganizationChart"/>
    <dgm:cxn modelId="{5257E04E-8A24-4D9F-BCB4-D5C3A9FC6515}" srcId="{5D7FB6BC-40D7-49F8-9C6B-48096CB7B125}" destId="{F0963539-0E0A-4167-A9A0-4F43BEAF12CA}" srcOrd="2" destOrd="0" parTransId="{E4565129-494E-46AD-BD01-D1D6265A6AF8}" sibTransId="{7C7CB99C-1DD5-49BC-BD80-8F589D384D90}"/>
    <dgm:cxn modelId="{2BF43150-FD28-4FF2-87A5-36FE1ED24F95}" type="presOf" srcId="{F0963539-0E0A-4167-A9A0-4F43BEAF12CA}" destId="{AF2B03D8-4601-4026-B88B-62FF3756E247}" srcOrd="0" destOrd="0" presId="urn:microsoft.com/office/officeart/2008/layout/HalfCircleOrganizationChart"/>
    <dgm:cxn modelId="{25B1E551-1198-4F60-8877-2652388AB8E8}" type="presOf" srcId="{BC70D72D-7FB4-4E38-B82F-FFB7021099B8}" destId="{B65F1AD2-382C-4C85-A0C5-7C5F42A4453F}" srcOrd="0" destOrd="0" presId="urn:microsoft.com/office/officeart/2008/layout/HalfCircleOrganizationChart"/>
    <dgm:cxn modelId="{0183B459-1178-4D2A-BE22-02031D8A4D68}" type="presOf" srcId="{5D7FB6BC-40D7-49F8-9C6B-48096CB7B125}" destId="{A5995181-95B9-46C9-9CD3-5857E3F54FA2}" srcOrd="0" destOrd="0" presId="urn:microsoft.com/office/officeart/2008/layout/HalfCircleOrganizationChart"/>
    <dgm:cxn modelId="{DD7F5D5A-B07F-4526-AB5A-3490C4E9BB85}" type="presOf" srcId="{6D42365F-AE81-46A3-954D-67FBB5B92000}" destId="{B86390A4-D4DC-4AE8-999A-08A45B475B56}" srcOrd="0" destOrd="0" presId="urn:microsoft.com/office/officeart/2008/layout/HalfCircleOrganizationChart"/>
    <dgm:cxn modelId="{1561915A-1C77-43EC-97C7-F626B4777892}" type="presOf" srcId="{9C789F21-AED2-4D31-A51D-4DCAAF225D15}" destId="{19E01B19-E851-4656-9725-A4168F671EB4}" srcOrd="0" destOrd="0" presId="urn:microsoft.com/office/officeart/2008/layout/HalfCircleOrganizationChart"/>
    <dgm:cxn modelId="{0DBDFE7B-6D20-4276-8AFD-1FBF3B860E1B}" type="presOf" srcId="{7A42B0F2-8113-490C-BEB6-BB89A6D7FFCE}" destId="{063B1B63-FDA8-40C8-BFF8-C5A4B2D4F3F6}" srcOrd="0" destOrd="0" presId="urn:microsoft.com/office/officeart/2008/layout/HalfCircleOrganizationChart"/>
    <dgm:cxn modelId="{D5F30681-FA5B-462B-9A49-4AF017ED6CA3}" srcId="{5D7FB6BC-40D7-49F8-9C6B-48096CB7B125}" destId="{C4FFAFE0-848B-4F95-A177-CDBF308FCF45}" srcOrd="3" destOrd="0" parTransId="{5479109B-8DA4-46DA-9A3D-AE1528DA8F25}" sibTransId="{86B84C8E-47D4-42A1-B430-2CAADF3AA8A6}"/>
    <dgm:cxn modelId="{DC330A81-240F-49BC-A343-FBFBB11F8E4F}" srcId="{5D7FB6BC-40D7-49F8-9C6B-48096CB7B125}" destId="{962D215C-FA52-4EF5-8C26-5FC33EF44BE9}" srcOrd="5" destOrd="0" parTransId="{0C219647-E655-4A0D-8939-FB4C1D7C096F}" sibTransId="{B728F575-B179-47D5-8085-7613FE3CC918}"/>
    <dgm:cxn modelId="{F03DF589-19C3-44AD-BD4B-F5301B48C503}" type="presOf" srcId="{5D7FB6BC-40D7-49F8-9C6B-48096CB7B125}" destId="{9FEB4672-C6E2-42F7-A1F6-1B52C60BEB8B}" srcOrd="1" destOrd="0" presId="urn:microsoft.com/office/officeart/2008/layout/HalfCircleOrganizationChart"/>
    <dgm:cxn modelId="{806DA88B-84C8-4C2B-AA9C-A18B4E714FCA}" type="presOf" srcId="{962D215C-FA52-4EF5-8C26-5FC33EF44BE9}" destId="{B86C49F9-B990-43E8-B6E8-9513308B09C0}" srcOrd="1" destOrd="0" presId="urn:microsoft.com/office/officeart/2008/layout/HalfCircleOrganizationChart"/>
    <dgm:cxn modelId="{857F458C-44D6-4C24-B10B-751FF23FB685}" type="presOf" srcId="{5479109B-8DA4-46DA-9A3D-AE1528DA8F25}" destId="{09A13AAF-8F1C-4556-A19B-C5A021712D59}" srcOrd="0" destOrd="0" presId="urn:microsoft.com/office/officeart/2008/layout/HalfCircleOrganizationChart"/>
    <dgm:cxn modelId="{6181318D-0C51-4636-8F8C-B860F6E70040}" type="presOf" srcId="{7624B35D-0301-4AF4-AB36-87F25115D470}" destId="{247FB12F-7C79-4F83-9263-C5E6537CDC98}" srcOrd="1" destOrd="0" presId="urn:microsoft.com/office/officeart/2008/layout/HalfCircleOrganizationChart"/>
    <dgm:cxn modelId="{A4621D9E-75B3-4CAE-8506-09B760CEDF26}" srcId="{C4FFAFE0-848B-4F95-A177-CDBF308FCF45}" destId="{6D42365F-AE81-46A3-954D-67FBB5B92000}" srcOrd="0" destOrd="0" parTransId="{B2F68992-63A7-4398-BD15-CABBFEA9D7D0}" sibTransId="{1847B1A3-31FA-4ACD-B9C0-9619F5C64146}"/>
    <dgm:cxn modelId="{C144F79F-03F7-4E87-B6AF-5FC2964533C4}" type="presOf" srcId="{5D5D5D2A-BB8F-465E-B93E-EBB62800CF8B}" destId="{4A36E960-AF2C-4B7D-93ED-272EF723C769}" srcOrd="0" destOrd="0" presId="urn:microsoft.com/office/officeart/2008/layout/HalfCircleOrganizationChart"/>
    <dgm:cxn modelId="{53511BA0-A2C3-4D8F-A76D-D0506EC088F7}" srcId="{962D215C-FA52-4EF5-8C26-5FC33EF44BE9}" destId="{7B0A0812-523D-49BF-95C0-4514D7F0FE6C}" srcOrd="0" destOrd="0" parTransId="{2C9104A0-2E97-497F-AB6F-F4E440684D0A}" sibTransId="{D98B125B-C15B-47A1-956B-E0A20B6CA291}"/>
    <dgm:cxn modelId="{26D739A8-DC48-4693-867B-128BEE4D9651}" type="presOf" srcId="{370C371C-4872-4383-B847-A9DEEAA95AB1}" destId="{27FD4EDB-2E56-487F-84C1-8B2B466ECD15}" srcOrd="0" destOrd="0" presId="urn:microsoft.com/office/officeart/2008/layout/HalfCircleOrganizationChart"/>
    <dgm:cxn modelId="{B93B5DAA-C104-4403-AD8F-97A85912FAD3}" srcId="{5D7FB6BC-40D7-49F8-9C6B-48096CB7B125}" destId="{068A2689-D85D-4ABC-BF87-53AC2E88A569}" srcOrd="1" destOrd="0" parTransId="{A4123D6B-0F62-4AAE-9C40-5133EA829C56}" sibTransId="{804D9975-878A-4346-AA46-09B5107D64AF}"/>
    <dgm:cxn modelId="{9CCA02B3-ED2A-4295-A58A-38B0554BB19C}" type="presOf" srcId="{0C219647-E655-4A0D-8939-FB4C1D7C096F}" destId="{050D3BA5-E271-4255-ACFF-4FEB2860D834}" srcOrd="0" destOrd="0" presId="urn:microsoft.com/office/officeart/2008/layout/HalfCircleOrganizationChart"/>
    <dgm:cxn modelId="{E85BDDB5-6401-459D-9856-C9F5570D8F81}" type="presOf" srcId="{7624B35D-0301-4AF4-AB36-87F25115D470}" destId="{B3E781A5-91DA-4BBA-9923-EB05CFF70898}" srcOrd="0" destOrd="0" presId="urn:microsoft.com/office/officeart/2008/layout/HalfCircleOrganizationChart"/>
    <dgm:cxn modelId="{103C4BBB-1726-4B22-8ED5-BBDAFF90F1E3}" type="presOf" srcId="{42C9887F-427A-4711-8C13-7F6DC5747AF4}" destId="{7E1A7BAF-4FA0-485D-A856-B4DBD9B5B3C8}" srcOrd="0" destOrd="0" presId="urn:microsoft.com/office/officeart/2008/layout/HalfCircleOrganizationChart"/>
    <dgm:cxn modelId="{8467C1BD-0704-4CDD-BDF3-4128E09C48C8}" type="presOf" srcId="{7B0A0812-523D-49BF-95C0-4514D7F0FE6C}" destId="{B5EDE512-9CD6-4D1A-A498-92761C6B398B}" srcOrd="1" destOrd="0" presId="urn:microsoft.com/office/officeart/2008/layout/HalfCircleOrganizationChart"/>
    <dgm:cxn modelId="{69B185BF-51C3-48E1-B467-EE7DAE73CE74}" type="presOf" srcId="{4C94F168-DA7D-4B3C-8AAB-E65E28C01400}" destId="{3466BA50-C759-42B6-ABCD-256F433233EE}" srcOrd="1" destOrd="0" presId="urn:microsoft.com/office/officeart/2008/layout/HalfCircleOrganizationChart"/>
    <dgm:cxn modelId="{5B8247C6-7415-423F-9EA2-A188C6807E72}" type="presOf" srcId="{A4123D6B-0F62-4AAE-9C40-5133EA829C56}" destId="{F9B0B713-493D-487B-9BC5-3B096CD34A9B}" srcOrd="0" destOrd="0" presId="urn:microsoft.com/office/officeart/2008/layout/HalfCircleOrganizationChart"/>
    <dgm:cxn modelId="{680F0BD1-48C8-4FB7-A765-96441CCABC8E}" srcId="{5D7FB6BC-40D7-49F8-9C6B-48096CB7B125}" destId="{21B042F7-D946-4AFA-91C2-3196A376864B}" srcOrd="4" destOrd="0" parTransId="{1275170D-B025-4CF8-9BD5-4E984D01351D}" sibTransId="{988B39F0-818C-4ED6-A429-EF0D5C1C9B13}"/>
    <dgm:cxn modelId="{B1FB53D6-5C13-42DE-AC7C-E243AD776F21}" type="presOf" srcId="{4E1CA89D-854C-437E-8279-17BC407CE53F}" destId="{D2FE2B1D-FDA7-442E-BB17-EB406400E330}" srcOrd="0" destOrd="0" presId="urn:microsoft.com/office/officeart/2008/layout/HalfCircleOrganizationChart"/>
    <dgm:cxn modelId="{3C215CD8-D54C-456A-A892-C112247AAE5D}" type="presOf" srcId="{B2F68992-63A7-4398-BD15-CABBFEA9D7D0}" destId="{90732F8D-7F7A-4C1A-89A7-67426AD0A4C4}" srcOrd="0" destOrd="0" presId="urn:microsoft.com/office/officeart/2008/layout/HalfCircleOrganizationChart"/>
    <dgm:cxn modelId="{F498BADC-CDF3-4A48-BD94-C0F6423D52B6}" srcId="{21B042F7-D946-4AFA-91C2-3196A376864B}" destId="{42C9887F-427A-4711-8C13-7F6DC5747AF4}" srcOrd="0" destOrd="0" parTransId="{370C371C-4872-4383-B847-A9DEEAA95AB1}" sibTransId="{1C0F524B-8347-43C1-BEF4-3DF5FD56A64D}"/>
    <dgm:cxn modelId="{273FE6EA-A40E-4F3B-B3A6-3A15B706330A}" srcId="{F0963539-0E0A-4167-A9A0-4F43BEAF12CA}" destId="{BC70D72D-7FB4-4E38-B82F-FFB7021099B8}" srcOrd="0" destOrd="0" parTransId="{9C789F21-AED2-4D31-A51D-4DCAAF225D15}" sibTransId="{57AD7D17-A8A2-4992-812B-8F00EDDCB4A9}"/>
    <dgm:cxn modelId="{092360EF-E303-4184-BCA1-FEF382D0BE18}" srcId="{5D7FB6BC-40D7-49F8-9C6B-48096CB7B125}" destId="{4C94F168-DA7D-4B3C-8AAB-E65E28C01400}" srcOrd="0" destOrd="0" parTransId="{7A42B0F2-8113-490C-BEB6-BB89A6D7FFCE}" sibTransId="{F47E51A2-9449-41AF-BBEF-F07B22B4355D}"/>
    <dgm:cxn modelId="{361BD9EF-3005-4E6F-BEE0-0155BFAEFAEA}" type="presOf" srcId="{068A2689-D85D-4ABC-BF87-53AC2E88A569}" destId="{2ACD890C-5205-4285-A456-E1D839D49856}" srcOrd="0" destOrd="0" presId="urn:microsoft.com/office/officeart/2008/layout/HalfCircleOrganizationChart"/>
    <dgm:cxn modelId="{7B67FDF6-2EA9-4A9B-A890-8A9E7619CBBA}" type="presOf" srcId="{C4FFAFE0-848B-4F95-A177-CDBF308FCF45}" destId="{4BAC4BCF-0729-42AB-8C59-00574DFA5073}" srcOrd="0" destOrd="0" presId="urn:microsoft.com/office/officeart/2008/layout/HalfCircleOrganizationChart"/>
    <dgm:cxn modelId="{1CEA07FE-2AB2-4887-90F0-0DE7E9752CF6}" srcId="{5D5D5D2A-BB8F-465E-B93E-EBB62800CF8B}" destId="{5D7FB6BC-40D7-49F8-9C6B-48096CB7B125}" srcOrd="0" destOrd="0" parTransId="{2F324CEC-BB76-49B8-B3A3-6514D534B811}" sibTransId="{03B3312B-8DDA-4E95-BA5B-F0A585400C8C}"/>
    <dgm:cxn modelId="{8C239431-A19D-4147-B702-C272625749DC}" type="presParOf" srcId="{4A36E960-AF2C-4B7D-93ED-272EF723C769}" destId="{671D8B6E-A7BE-4148-B05F-EE2E581F6303}" srcOrd="0" destOrd="0" presId="urn:microsoft.com/office/officeart/2008/layout/HalfCircleOrganizationChart"/>
    <dgm:cxn modelId="{B7B2D9FC-6A59-4C7C-9768-33909B52FC92}" type="presParOf" srcId="{671D8B6E-A7BE-4148-B05F-EE2E581F6303}" destId="{06480C28-6F90-4922-ADD6-25155A16F956}" srcOrd="0" destOrd="0" presId="urn:microsoft.com/office/officeart/2008/layout/HalfCircleOrganizationChart"/>
    <dgm:cxn modelId="{20C7F51B-CDD1-435A-AC70-EF15E147152E}" type="presParOf" srcId="{06480C28-6F90-4922-ADD6-25155A16F956}" destId="{A5995181-95B9-46C9-9CD3-5857E3F54FA2}" srcOrd="0" destOrd="0" presId="urn:microsoft.com/office/officeart/2008/layout/HalfCircleOrganizationChart"/>
    <dgm:cxn modelId="{081338E5-8E11-444D-90C0-4A10F9E7D5E8}" type="presParOf" srcId="{06480C28-6F90-4922-ADD6-25155A16F956}" destId="{2E760072-8F9E-430C-9C8A-3D2163432D7D}" srcOrd="1" destOrd="0" presId="urn:microsoft.com/office/officeart/2008/layout/HalfCircleOrganizationChart"/>
    <dgm:cxn modelId="{E4DE19A9-BF92-4483-BAC1-38458FBA3FD4}" type="presParOf" srcId="{06480C28-6F90-4922-ADD6-25155A16F956}" destId="{CDA28D82-CE1C-4DB7-8292-263140D5C82F}" srcOrd="2" destOrd="0" presId="urn:microsoft.com/office/officeart/2008/layout/HalfCircleOrganizationChart"/>
    <dgm:cxn modelId="{610C7B92-A66A-4810-B103-81A38A1D0F4B}" type="presParOf" srcId="{06480C28-6F90-4922-ADD6-25155A16F956}" destId="{9FEB4672-C6E2-42F7-A1F6-1B52C60BEB8B}" srcOrd="3" destOrd="0" presId="urn:microsoft.com/office/officeart/2008/layout/HalfCircleOrganizationChart"/>
    <dgm:cxn modelId="{D105401D-C793-430E-AAAB-E2524BF7B6DB}" type="presParOf" srcId="{671D8B6E-A7BE-4148-B05F-EE2E581F6303}" destId="{49CD0674-8ACD-4AD9-B8FE-62F368FB293E}" srcOrd="1" destOrd="0" presId="urn:microsoft.com/office/officeart/2008/layout/HalfCircleOrganizationChart"/>
    <dgm:cxn modelId="{99B51B2B-12DA-448D-B82B-5AD1F142065B}" type="presParOf" srcId="{49CD0674-8ACD-4AD9-B8FE-62F368FB293E}" destId="{063B1B63-FDA8-40C8-BFF8-C5A4B2D4F3F6}" srcOrd="0" destOrd="0" presId="urn:microsoft.com/office/officeart/2008/layout/HalfCircleOrganizationChart"/>
    <dgm:cxn modelId="{E9C52668-8DDC-4F24-8B5B-350EEC4779C3}" type="presParOf" srcId="{49CD0674-8ACD-4AD9-B8FE-62F368FB293E}" destId="{5D903CDE-1C9E-4D3F-9C1B-E1C627DA9AE2}" srcOrd="1" destOrd="0" presId="urn:microsoft.com/office/officeart/2008/layout/HalfCircleOrganizationChart"/>
    <dgm:cxn modelId="{7D381786-C46F-49CD-9256-E45D50B30CA8}" type="presParOf" srcId="{5D903CDE-1C9E-4D3F-9C1B-E1C627DA9AE2}" destId="{4D38F604-72EF-4336-9A17-6557FBCB49E9}" srcOrd="0" destOrd="0" presId="urn:microsoft.com/office/officeart/2008/layout/HalfCircleOrganizationChart"/>
    <dgm:cxn modelId="{3F61E87E-879D-464C-8B39-7B4C3DBC7981}" type="presParOf" srcId="{4D38F604-72EF-4336-9A17-6557FBCB49E9}" destId="{B665A496-8DB1-4692-8F33-794078BE22D4}" srcOrd="0" destOrd="0" presId="urn:microsoft.com/office/officeart/2008/layout/HalfCircleOrganizationChart"/>
    <dgm:cxn modelId="{8E8D08A6-C895-431A-81FC-B1203C6A08B6}" type="presParOf" srcId="{4D38F604-72EF-4336-9A17-6557FBCB49E9}" destId="{BE10BB1F-D706-4568-BFE9-76BE023762A3}" srcOrd="1" destOrd="0" presId="urn:microsoft.com/office/officeart/2008/layout/HalfCircleOrganizationChart"/>
    <dgm:cxn modelId="{FB63111B-02C5-491C-A56B-02BA1AFA1815}" type="presParOf" srcId="{4D38F604-72EF-4336-9A17-6557FBCB49E9}" destId="{06842DFE-2B9D-4A49-9903-54D120DBB368}" srcOrd="2" destOrd="0" presId="urn:microsoft.com/office/officeart/2008/layout/HalfCircleOrganizationChart"/>
    <dgm:cxn modelId="{B911F4A3-A5F6-4506-9388-C421CD43700E}" type="presParOf" srcId="{4D38F604-72EF-4336-9A17-6557FBCB49E9}" destId="{3466BA50-C759-42B6-ABCD-256F433233EE}" srcOrd="3" destOrd="0" presId="urn:microsoft.com/office/officeart/2008/layout/HalfCircleOrganizationChart"/>
    <dgm:cxn modelId="{AF606251-5085-44D9-9368-E848D2C6B649}" type="presParOf" srcId="{5D903CDE-1C9E-4D3F-9C1B-E1C627DA9AE2}" destId="{713D49C7-6876-42FE-AF8D-2BD92E219825}" srcOrd="1" destOrd="0" presId="urn:microsoft.com/office/officeart/2008/layout/HalfCircleOrganizationChart"/>
    <dgm:cxn modelId="{BA769B32-E768-414E-869D-40FC9C8B35C3}" type="presParOf" srcId="{713D49C7-6876-42FE-AF8D-2BD92E219825}" destId="{82C636AD-7925-4DC8-A58F-5F1D4D72E96A}" srcOrd="0" destOrd="0" presId="urn:microsoft.com/office/officeart/2008/layout/HalfCircleOrganizationChart"/>
    <dgm:cxn modelId="{D05CE1DC-4FDE-4F5C-9573-2CA83A2E5119}" type="presParOf" srcId="{713D49C7-6876-42FE-AF8D-2BD92E219825}" destId="{372CE68B-5C91-4864-95D9-08FEFABD677B}" srcOrd="1" destOrd="0" presId="urn:microsoft.com/office/officeart/2008/layout/HalfCircleOrganizationChart"/>
    <dgm:cxn modelId="{F76E1216-717B-4AB7-9552-68B3149A06C6}" type="presParOf" srcId="{372CE68B-5C91-4864-95D9-08FEFABD677B}" destId="{86012CDF-8A67-4CBA-9338-6F03750C8EB9}" srcOrd="0" destOrd="0" presId="urn:microsoft.com/office/officeart/2008/layout/HalfCircleOrganizationChart"/>
    <dgm:cxn modelId="{2ED22224-EA58-4CD2-AAFA-D9205F9A96C9}" type="presParOf" srcId="{86012CDF-8A67-4CBA-9338-6F03750C8EB9}" destId="{D2FE2B1D-FDA7-442E-BB17-EB406400E330}" srcOrd="0" destOrd="0" presId="urn:microsoft.com/office/officeart/2008/layout/HalfCircleOrganizationChart"/>
    <dgm:cxn modelId="{E9547C9A-1D6C-4B3D-899C-A1211BFD48B0}" type="presParOf" srcId="{86012CDF-8A67-4CBA-9338-6F03750C8EB9}" destId="{7FB9496B-200A-4B00-B3B8-9A9315912929}" srcOrd="1" destOrd="0" presId="urn:microsoft.com/office/officeart/2008/layout/HalfCircleOrganizationChart"/>
    <dgm:cxn modelId="{261B03F0-06C4-4BC7-AC00-8E67A5801F6F}" type="presParOf" srcId="{86012CDF-8A67-4CBA-9338-6F03750C8EB9}" destId="{FAC0429B-D6E2-4ED9-984E-4D3EB3945289}" srcOrd="2" destOrd="0" presId="urn:microsoft.com/office/officeart/2008/layout/HalfCircleOrganizationChart"/>
    <dgm:cxn modelId="{7A38EC65-FBCD-4E3E-B91C-47FCE3366F34}" type="presParOf" srcId="{86012CDF-8A67-4CBA-9338-6F03750C8EB9}" destId="{C283D3E7-33B4-4F31-B114-FFB820F478A3}" srcOrd="3" destOrd="0" presId="urn:microsoft.com/office/officeart/2008/layout/HalfCircleOrganizationChart"/>
    <dgm:cxn modelId="{A10486D4-B52C-4E0A-B232-B48250353A54}" type="presParOf" srcId="{372CE68B-5C91-4864-95D9-08FEFABD677B}" destId="{8DE7D497-D1DE-4B2C-A239-8FEC08A34E8B}" srcOrd="1" destOrd="0" presId="urn:microsoft.com/office/officeart/2008/layout/HalfCircleOrganizationChart"/>
    <dgm:cxn modelId="{156F0328-5937-41FC-8C8D-E31638D3090C}" type="presParOf" srcId="{372CE68B-5C91-4864-95D9-08FEFABD677B}" destId="{0060BC24-6E32-4D74-B8D9-DDA011956EDC}" srcOrd="2" destOrd="0" presId="urn:microsoft.com/office/officeart/2008/layout/HalfCircleOrganizationChart"/>
    <dgm:cxn modelId="{0C517225-83B0-4068-B03A-648AEF3F9C5F}" type="presParOf" srcId="{713D49C7-6876-42FE-AF8D-2BD92E219825}" destId="{C042A8D0-713B-4BCF-8410-40E53D26B9E4}" srcOrd="2" destOrd="0" presId="urn:microsoft.com/office/officeart/2008/layout/HalfCircleOrganizationChart"/>
    <dgm:cxn modelId="{00C386EE-98D0-4860-9100-C18CC55959FC}" type="presParOf" srcId="{713D49C7-6876-42FE-AF8D-2BD92E219825}" destId="{97CBBD6E-72D4-4BDD-AC67-ED81EF364519}" srcOrd="3" destOrd="0" presId="urn:microsoft.com/office/officeart/2008/layout/HalfCircleOrganizationChart"/>
    <dgm:cxn modelId="{083A46F4-67EF-47A1-8FB1-1AD638086084}" type="presParOf" srcId="{97CBBD6E-72D4-4BDD-AC67-ED81EF364519}" destId="{CAE96EEF-6A14-4AD7-828A-40CF294EC79D}" srcOrd="0" destOrd="0" presId="urn:microsoft.com/office/officeart/2008/layout/HalfCircleOrganizationChart"/>
    <dgm:cxn modelId="{2BBBE4D3-93B4-4140-B4F2-7D873D296F5E}" type="presParOf" srcId="{CAE96EEF-6A14-4AD7-828A-40CF294EC79D}" destId="{7A5DFCD6-F791-4F2A-99C9-C6B3BE744124}" srcOrd="0" destOrd="0" presId="urn:microsoft.com/office/officeart/2008/layout/HalfCircleOrganizationChart"/>
    <dgm:cxn modelId="{F4A9925F-D419-493A-B1A6-CC6B1DD880B6}" type="presParOf" srcId="{CAE96EEF-6A14-4AD7-828A-40CF294EC79D}" destId="{EA108771-05B2-48FF-BCA9-035F1A02893C}" srcOrd="1" destOrd="0" presId="urn:microsoft.com/office/officeart/2008/layout/HalfCircleOrganizationChart"/>
    <dgm:cxn modelId="{378CFC84-2F5A-4225-921E-0CD71C71D8BF}" type="presParOf" srcId="{CAE96EEF-6A14-4AD7-828A-40CF294EC79D}" destId="{FCCCF954-1562-4F94-87DA-DC9EBFA7AC1C}" srcOrd="2" destOrd="0" presId="urn:microsoft.com/office/officeart/2008/layout/HalfCircleOrganizationChart"/>
    <dgm:cxn modelId="{A326E402-E19A-4B5B-AB68-A96006FA10E8}" type="presParOf" srcId="{CAE96EEF-6A14-4AD7-828A-40CF294EC79D}" destId="{EF4C9B33-75BB-4E7D-940F-0AC17AF1176C}" srcOrd="3" destOrd="0" presId="urn:microsoft.com/office/officeart/2008/layout/HalfCircleOrganizationChart"/>
    <dgm:cxn modelId="{36D5DF74-D173-4D2D-9C1E-704D81DB4758}" type="presParOf" srcId="{97CBBD6E-72D4-4BDD-AC67-ED81EF364519}" destId="{BF23ABA0-6452-44D0-9B58-7F497CF2A092}" srcOrd="1" destOrd="0" presId="urn:microsoft.com/office/officeart/2008/layout/HalfCircleOrganizationChart"/>
    <dgm:cxn modelId="{9F550C8F-48B6-4E52-B77B-0C6B65684216}" type="presParOf" srcId="{97CBBD6E-72D4-4BDD-AC67-ED81EF364519}" destId="{82E3C147-4CB8-4E36-8D77-3B1DA501A0C1}" srcOrd="2" destOrd="0" presId="urn:microsoft.com/office/officeart/2008/layout/HalfCircleOrganizationChart"/>
    <dgm:cxn modelId="{22855E9B-0BCD-4CB8-9376-5A2187FB8722}" type="presParOf" srcId="{5D903CDE-1C9E-4D3F-9C1B-E1C627DA9AE2}" destId="{86173C9D-D9F6-426A-9E1D-9983CCAD5DAE}" srcOrd="2" destOrd="0" presId="urn:microsoft.com/office/officeart/2008/layout/HalfCircleOrganizationChart"/>
    <dgm:cxn modelId="{04086FB5-6255-4646-8C59-CF481AE0A5E4}" type="presParOf" srcId="{49CD0674-8ACD-4AD9-B8FE-62F368FB293E}" destId="{F9B0B713-493D-487B-9BC5-3B096CD34A9B}" srcOrd="2" destOrd="0" presId="urn:microsoft.com/office/officeart/2008/layout/HalfCircleOrganizationChart"/>
    <dgm:cxn modelId="{F8EC86AE-FBEB-4DFF-A8BD-4FB591A97447}" type="presParOf" srcId="{49CD0674-8ACD-4AD9-B8FE-62F368FB293E}" destId="{E97DA8DF-42E9-44B8-B124-BEE63EE66428}" srcOrd="3" destOrd="0" presId="urn:microsoft.com/office/officeart/2008/layout/HalfCircleOrganizationChart"/>
    <dgm:cxn modelId="{0DFF884E-386A-40AB-8666-42C6FFC04EE7}" type="presParOf" srcId="{E97DA8DF-42E9-44B8-B124-BEE63EE66428}" destId="{0A8DDE65-C242-450F-A335-F9E09A6C6896}" srcOrd="0" destOrd="0" presId="urn:microsoft.com/office/officeart/2008/layout/HalfCircleOrganizationChart"/>
    <dgm:cxn modelId="{4C4A5480-D8F6-45AC-9623-75175DF79A58}" type="presParOf" srcId="{0A8DDE65-C242-450F-A335-F9E09A6C6896}" destId="{2ACD890C-5205-4285-A456-E1D839D49856}" srcOrd="0" destOrd="0" presId="urn:microsoft.com/office/officeart/2008/layout/HalfCircleOrganizationChart"/>
    <dgm:cxn modelId="{4017A66E-FB3B-4B2C-B829-57CBD570BD80}" type="presParOf" srcId="{0A8DDE65-C242-450F-A335-F9E09A6C6896}" destId="{5F4006CE-7F75-4137-AE68-F746D5FFBEF2}" srcOrd="1" destOrd="0" presId="urn:microsoft.com/office/officeart/2008/layout/HalfCircleOrganizationChart"/>
    <dgm:cxn modelId="{07914ECA-B70F-455F-9B51-E5F3901D9208}" type="presParOf" srcId="{0A8DDE65-C242-450F-A335-F9E09A6C6896}" destId="{D780581B-8422-4C76-BA3F-119D679B9DA8}" srcOrd="2" destOrd="0" presId="urn:microsoft.com/office/officeart/2008/layout/HalfCircleOrganizationChart"/>
    <dgm:cxn modelId="{76A3A981-7C53-4474-B654-8F42A4A41B5F}" type="presParOf" srcId="{0A8DDE65-C242-450F-A335-F9E09A6C6896}" destId="{BC50D716-99B5-44B2-9DA4-620F459EB36A}" srcOrd="3" destOrd="0" presId="urn:microsoft.com/office/officeart/2008/layout/HalfCircleOrganizationChart"/>
    <dgm:cxn modelId="{99EBF3E9-581D-47EC-A791-945A04B8E864}" type="presParOf" srcId="{E97DA8DF-42E9-44B8-B124-BEE63EE66428}" destId="{D5F733F3-32B6-4B73-8D19-F011BF7B3294}" srcOrd="1" destOrd="0" presId="urn:microsoft.com/office/officeart/2008/layout/HalfCircleOrganizationChart"/>
    <dgm:cxn modelId="{DB345568-3630-41B0-ACBC-07FF4D0E2503}" type="presParOf" srcId="{D5F733F3-32B6-4B73-8D19-F011BF7B3294}" destId="{E6344539-9553-454C-B045-6E922597FF33}" srcOrd="0" destOrd="0" presId="urn:microsoft.com/office/officeart/2008/layout/HalfCircleOrganizationChart"/>
    <dgm:cxn modelId="{F2E3E0D3-F9AD-4DDC-81BF-A01C38786E14}" type="presParOf" srcId="{D5F733F3-32B6-4B73-8D19-F011BF7B3294}" destId="{4DB2C355-8809-49D4-9BF8-67FFB4E836D5}" srcOrd="1" destOrd="0" presId="urn:microsoft.com/office/officeart/2008/layout/HalfCircleOrganizationChart"/>
    <dgm:cxn modelId="{6D2B363B-6014-44D5-864F-67A5B55F2E05}" type="presParOf" srcId="{4DB2C355-8809-49D4-9BF8-67FFB4E836D5}" destId="{97D93DC6-65EF-44D4-8314-58500A748CCB}" srcOrd="0" destOrd="0" presId="urn:microsoft.com/office/officeart/2008/layout/HalfCircleOrganizationChart"/>
    <dgm:cxn modelId="{AFA2D981-9E62-4364-A4F0-1CA923F782CA}" type="presParOf" srcId="{97D93DC6-65EF-44D4-8314-58500A748CCB}" destId="{B3E781A5-91DA-4BBA-9923-EB05CFF70898}" srcOrd="0" destOrd="0" presId="urn:microsoft.com/office/officeart/2008/layout/HalfCircleOrganizationChart"/>
    <dgm:cxn modelId="{3838555F-C99F-4857-90F8-BC0E57F66D00}" type="presParOf" srcId="{97D93DC6-65EF-44D4-8314-58500A748CCB}" destId="{447A9AA6-C663-4C1D-B642-69CA203114A4}" srcOrd="1" destOrd="0" presId="urn:microsoft.com/office/officeart/2008/layout/HalfCircleOrganizationChart"/>
    <dgm:cxn modelId="{87FF8CD2-51A5-4EEE-BADF-C8E7E2EFAB35}" type="presParOf" srcId="{97D93DC6-65EF-44D4-8314-58500A748CCB}" destId="{4A4FF43C-05A7-412E-BE57-9209F22592A1}" srcOrd="2" destOrd="0" presId="urn:microsoft.com/office/officeart/2008/layout/HalfCircleOrganizationChart"/>
    <dgm:cxn modelId="{31FA8302-3038-4967-BCDA-F94CD4FEA600}" type="presParOf" srcId="{97D93DC6-65EF-44D4-8314-58500A748CCB}" destId="{247FB12F-7C79-4F83-9263-C5E6537CDC98}" srcOrd="3" destOrd="0" presId="urn:microsoft.com/office/officeart/2008/layout/HalfCircleOrganizationChart"/>
    <dgm:cxn modelId="{285D2F3F-19EE-4D54-9914-A6FAB3D82755}" type="presParOf" srcId="{4DB2C355-8809-49D4-9BF8-67FFB4E836D5}" destId="{D68A8654-7C2F-42BE-951E-5A49304EBF1F}" srcOrd="1" destOrd="0" presId="urn:microsoft.com/office/officeart/2008/layout/HalfCircleOrganizationChart"/>
    <dgm:cxn modelId="{6ED26AF8-E91C-40B7-9EEB-92CB588A9794}" type="presParOf" srcId="{4DB2C355-8809-49D4-9BF8-67FFB4E836D5}" destId="{74A208B7-8564-449E-B19C-D01C6406BD77}" srcOrd="2" destOrd="0" presId="urn:microsoft.com/office/officeart/2008/layout/HalfCircleOrganizationChart"/>
    <dgm:cxn modelId="{DACB3AF0-D6B3-413A-9970-AD1FFA7981E3}" type="presParOf" srcId="{E97DA8DF-42E9-44B8-B124-BEE63EE66428}" destId="{25B8BF9E-A252-41D6-9CA4-79E49652B0F2}" srcOrd="2" destOrd="0" presId="urn:microsoft.com/office/officeart/2008/layout/HalfCircleOrganizationChart"/>
    <dgm:cxn modelId="{FE13979C-956C-4DE7-A29D-BA88CE050E9F}" type="presParOf" srcId="{49CD0674-8ACD-4AD9-B8FE-62F368FB293E}" destId="{8FEC17DE-6233-4C55-85B4-855D19CBF57C}" srcOrd="4" destOrd="0" presId="urn:microsoft.com/office/officeart/2008/layout/HalfCircleOrganizationChart"/>
    <dgm:cxn modelId="{513A503B-FF71-4216-B248-859F48DC4F96}" type="presParOf" srcId="{49CD0674-8ACD-4AD9-B8FE-62F368FB293E}" destId="{B99A6096-F530-4CAF-B9D7-987661F115A3}" srcOrd="5" destOrd="0" presId="urn:microsoft.com/office/officeart/2008/layout/HalfCircleOrganizationChart"/>
    <dgm:cxn modelId="{C1ABFD06-CF01-4BCB-A8B3-5B0699AEB72F}" type="presParOf" srcId="{B99A6096-F530-4CAF-B9D7-987661F115A3}" destId="{43B79C50-38EB-4037-8521-5A5A679AEDAC}" srcOrd="0" destOrd="0" presId="urn:microsoft.com/office/officeart/2008/layout/HalfCircleOrganizationChart"/>
    <dgm:cxn modelId="{D1DFBE66-EE43-4426-A064-E9027B04B149}" type="presParOf" srcId="{43B79C50-38EB-4037-8521-5A5A679AEDAC}" destId="{AF2B03D8-4601-4026-B88B-62FF3756E247}" srcOrd="0" destOrd="0" presId="urn:microsoft.com/office/officeart/2008/layout/HalfCircleOrganizationChart"/>
    <dgm:cxn modelId="{F56795E2-70F3-4A1F-B612-BC95618E8228}" type="presParOf" srcId="{43B79C50-38EB-4037-8521-5A5A679AEDAC}" destId="{90542A9C-0023-40E5-95DE-4CFCB3F21146}" srcOrd="1" destOrd="0" presId="urn:microsoft.com/office/officeart/2008/layout/HalfCircleOrganizationChart"/>
    <dgm:cxn modelId="{9890B5F1-4000-4789-91FA-90B72FB3E534}" type="presParOf" srcId="{43B79C50-38EB-4037-8521-5A5A679AEDAC}" destId="{AB8DAD32-F4EA-49F2-900B-1B84D4D82891}" srcOrd="2" destOrd="0" presId="urn:microsoft.com/office/officeart/2008/layout/HalfCircleOrganizationChart"/>
    <dgm:cxn modelId="{4EA696C0-EE67-45B1-93C9-F31B29D5A3D5}" type="presParOf" srcId="{43B79C50-38EB-4037-8521-5A5A679AEDAC}" destId="{D75337A0-0060-4D4B-912F-720A053051FB}" srcOrd="3" destOrd="0" presId="urn:microsoft.com/office/officeart/2008/layout/HalfCircleOrganizationChart"/>
    <dgm:cxn modelId="{D8AE24DF-978B-47E3-8CD9-977444122559}" type="presParOf" srcId="{B99A6096-F530-4CAF-B9D7-987661F115A3}" destId="{D7E66FC8-A23D-4DDE-9690-C18F3FC9A4FA}" srcOrd="1" destOrd="0" presId="urn:microsoft.com/office/officeart/2008/layout/HalfCircleOrganizationChart"/>
    <dgm:cxn modelId="{7FD70284-793B-4964-BF31-849C62A8C807}" type="presParOf" srcId="{D7E66FC8-A23D-4DDE-9690-C18F3FC9A4FA}" destId="{19E01B19-E851-4656-9725-A4168F671EB4}" srcOrd="0" destOrd="0" presId="urn:microsoft.com/office/officeart/2008/layout/HalfCircleOrganizationChart"/>
    <dgm:cxn modelId="{AA303597-853C-4789-A2C0-39B98F07AEA9}" type="presParOf" srcId="{D7E66FC8-A23D-4DDE-9690-C18F3FC9A4FA}" destId="{4B600936-1BAD-4FC1-A175-2700A70B66C7}" srcOrd="1" destOrd="0" presId="urn:microsoft.com/office/officeart/2008/layout/HalfCircleOrganizationChart"/>
    <dgm:cxn modelId="{E703653A-D5D5-4E2F-BB75-FD04862805A1}" type="presParOf" srcId="{4B600936-1BAD-4FC1-A175-2700A70B66C7}" destId="{4208A117-5707-43C4-8120-8B5D81542C4A}" srcOrd="0" destOrd="0" presId="urn:microsoft.com/office/officeart/2008/layout/HalfCircleOrganizationChart"/>
    <dgm:cxn modelId="{13FC38B4-B3D7-4D49-B7EE-0719275B7F16}" type="presParOf" srcId="{4208A117-5707-43C4-8120-8B5D81542C4A}" destId="{B65F1AD2-382C-4C85-A0C5-7C5F42A4453F}" srcOrd="0" destOrd="0" presId="urn:microsoft.com/office/officeart/2008/layout/HalfCircleOrganizationChart"/>
    <dgm:cxn modelId="{1D4938EF-4693-425E-94AB-AB45E1AC4C83}" type="presParOf" srcId="{4208A117-5707-43C4-8120-8B5D81542C4A}" destId="{D3691910-9310-4E70-94ED-2C7A4382398B}" srcOrd="1" destOrd="0" presId="urn:microsoft.com/office/officeart/2008/layout/HalfCircleOrganizationChart"/>
    <dgm:cxn modelId="{79B6A13C-92AC-4F45-A77A-57BFD5A310C3}" type="presParOf" srcId="{4208A117-5707-43C4-8120-8B5D81542C4A}" destId="{F21A2428-A679-452C-BC1F-986DBE726A3B}" srcOrd="2" destOrd="0" presId="urn:microsoft.com/office/officeart/2008/layout/HalfCircleOrganizationChart"/>
    <dgm:cxn modelId="{1467862A-950F-422F-9BD3-63E383FD3C57}" type="presParOf" srcId="{4208A117-5707-43C4-8120-8B5D81542C4A}" destId="{90288474-DF25-4757-815C-A64EDF0032A3}" srcOrd="3" destOrd="0" presId="urn:microsoft.com/office/officeart/2008/layout/HalfCircleOrganizationChart"/>
    <dgm:cxn modelId="{A9C41FBF-48E5-464E-BE77-79C3C179C5D2}" type="presParOf" srcId="{4B600936-1BAD-4FC1-A175-2700A70B66C7}" destId="{56126D0F-0FC7-4E6B-8194-B0C9CFB57AFD}" srcOrd="1" destOrd="0" presId="urn:microsoft.com/office/officeart/2008/layout/HalfCircleOrganizationChart"/>
    <dgm:cxn modelId="{88FB314A-7E96-4637-9D62-36D0C5117C52}" type="presParOf" srcId="{4B600936-1BAD-4FC1-A175-2700A70B66C7}" destId="{8FFF0421-217D-49D1-B2FA-7E2EB53513AB}" srcOrd="2" destOrd="0" presId="urn:microsoft.com/office/officeart/2008/layout/HalfCircleOrganizationChart"/>
    <dgm:cxn modelId="{AD3E47E8-BEF7-468C-A835-31FE9D4DAA6D}" type="presParOf" srcId="{B99A6096-F530-4CAF-B9D7-987661F115A3}" destId="{3D37F309-2B54-4043-872B-9CDBECD2674A}" srcOrd="2" destOrd="0" presId="urn:microsoft.com/office/officeart/2008/layout/HalfCircleOrganizationChart"/>
    <dgm:cxn modelId="{53EDB838-223E-4458-88D7-90D1C7E9E1C6}" type="presParOf" srcId="{49CD0674-8ACD-4AD9-B8FE-62F368FB293E}" destId="{09A13AAF-8F1C-4556-A19B-C5A021712D59}" srcOrd="6" destOrd="0" presId="urn:microsoft.com/office/officeart/2008/layout/HalfCircleOrganizationChart"/>
    <dgm:cxn modelId="{90E16781-D9C8-471E-8C07-4023DB1F8B09}" type="presParOf" srcId="{49CD0674-8ACD-4AD9-B8FE-62F368FB293E}" destId="{2FB6FC10-3FF5-4D2B-8B4D-2D34EABC8259}" srcOrd="7" destOrd="0" presId="urn:microsoft.com/office/officeart/2008/layout/HalfCircleOrganizationChart"/>
    <dgm:cxn modelId="{3CF6F8D1-E5EC-47BD-92A4-31D3B0BD0AF0}" type="presParOf" srcId="{2FB6FC10-3FF5-4D2B-8B4D-2D34EABC8259}" destId="{C0E0002F-608C-4B28-A740-D65DD5D074E0}" srcOrd="0" destOrd="0" presId="urn:microsoft.com/office/officeart/2008/layout/HalfCircleOrganizationChart"/>
    <dgm:cxn modelId="{0DC59BB4-AB93-44CD-97F6-79547D1BE7AE}" type="presParOf" srcId="{C0E0002F-608C-4B28-A740-D65DD5D074E0}" destId="{4BAC4BCF-0729-42AB-8C59-00574DFA5073}" srcOrd="0" destOrd="0" presId="urn:microsoft.com/office/officeart/2008/layout/HalfCircleOrganizationChart"/>
    <dgm:cxn modelId="{BC63B507-44D7-4057-96EB-80DF5B6B726B}" type="presParOf" srcId="{C0E0002F-608C-4B28-A740-D65DD5D074E0}" destId="{624D1700-0639-4A8C-9BAB-C7E1F6B68F67}" srcOrd="1" destOrd="0" presId="urn:microsoft.com/office/officeart/2008/layout/HalfCircleOrganizationChart"/>
    <dgm:cxn modelId="{026BE479-16B9-4295-A72F-B102E36E042C}" type="presParOf" srcId="{C0E0002F-608C-4B28-A740-D65DD5D074E0}" destId="{54D31DF7-FD43-4905-BDD4-1EBB8D9FF4EF}" srcOrd="2" destOrd="0" presId="urn:microsoft.com/office/officeart/2008/layout/HalfCircleOrganizationChart"/>
    <dgm:cxn modelId="{6E097A35-14F0-4749-AE58-127E926CD8A3}" type="presParOf" srcId="{C0E0002F-608C-4B28-A740-D65DD5D074E0}" destId="{1C51B594-08D4-4BFB-BA22-9FAB95324FDA}" srcOrd="3" destOrd="0" presId="urn:microsoft.com/office/officeart/2008/layout/HalfCircleOrganizationChart"/>
    <dgm:cxn modelId="{B7DD8816-4B18-4E30-901E-677DDC3BF887}" type="presParOf" srcId="{2FB6FC10-3FF5-4D2B-8B4D-2D34EABC8259}" destId="{FEE6C010-989C-4596-8615-0D349BE8A281}" srcOrd="1" destOrd="0" presId="urn:microsoft.com/office/officeart/2008/layout/HalfCircleOrganizationChart"/>
    <dgm:cxn modelId="{04C2E02F-BAEC-4C16-BD7B-155FC5682689}" type="presParOf" srcId="{FEE6C010-989C-4596-8615-0D349BE8A281}" destId="{90732F8D-7F7A-4C1A-89A7-67426AD0A4C4}" srcOrd="0" destOrd="0" presId="urn:microsoft.com/office/officeart/2008/layout/HalfCircleOrganizationChart"/>
    <dgm:cxn modelId="{4977BEBD-EB6E-417D-8B73-3FB996254C4F}" type="presParOf" srcId="{FEE6C010-989C-4596-8615-0D349BE8A281}" destId="{952FFC23-2939-4685-B195-782204FD90AA}" srcOrd="1" destOrd="0" presId="urn:microsoft.com/office/officeart/2008/layout/HalfCircleOrganizationChart"/>
    <dgm:cxn modelId="{D935278F-BC0D-4582-B9B1-CBC624F92844}" type="presParOf" srcId="{952FFC23-2939-4685-B195-782204FD90AA}" destId="{CA5FDFC3-92FF-4382-BD8B-825E00A45599}" srcOrd="0" destOrd="0" presId="urn:microsoft.com/office/officeart/2008/layout/HalfCircleOrganizationChart"/>
    <dgm:cxn modelId="{89BE0B99-78B1-4508-9EBE-E8F00988FE32}" type="presParOf" srcId="{CA5FDFC3-92FF-4382-BD8B-825E00A45599}" destId="{B86390A4-D4DC-4AE8-999A-08A45B475B56}" srcOrd="0" destOrd="0" presId="urn:microsoft.com/office/officeart/2008/layout/HalfCircleOrganizationChart"/>
    <dgm:cxn modelId="{A3815D04-9E45-4695-B0FD-4B53AF9ED4B3}" type="presParOf" srcId="{CA5FDFC3-92FF-4382-BD8B-825E00A45599}" destId="{A777635E-2B08-47DB-B572-D8D84F9CA3A9}" srcOrd="1" destOrd="0" presId="urn:microsoft.com/office/officeart/2008/layout/HalfCircleOrganizationChart"/>
    <dgm:cxn modelId="{3261668D-DD17-4B74-A27E-4CCEAB20E38B}" type="presParOf" srcId="{CA5FDFC3-92FF-4382-BD8B-825E00A45599}" destId="{65E52DDF-14B4-4600-86BD-F4BBA9CE24E2}" srcOrd="2" destOrd="0" presId="urn:microsoft.com/office/officeart/2008/layout/HalfCircleOrganizationChart"/>
    <dgm:cxn modelId="{191F95D4-C93A-44D2-B3A1-EDA62E7202F9}" type="presParOf" srcId="{CA5FDFC3-92FF-4382-BD8B-825E00A45599}" destId="{B85CE78A-A7CF-4AE0-9C89-8ED90940C4F4}" srcOrd="3" destOrd="0" presId="urn:microsoft.com/office/officeart/2008/layout/HalfCircleOrganizationChart"/>
    <dgm:cxn modelId="{6DCAD90A-3B23-4A9E-BA67-C79F2C8A5EB7}" type="presParOf" srcId="{952FFC23-2939-4685-B195-782204FD90AA}" destId="{3022A7E3-70E6-4F22-B8A7-4A30743C8E7A}" srcOrd="1" destOrd="0" presId="urn:microsoft.com/office/officeart/2008/layout/HalfCircleOrganizationChart"/>
    <dgm:cxn modelId="{EDA92D5A-E3F6-4A39-A84A-72E4E1931541}" type="presParOf" srcId="{952FFC23-2939-4685-B195-782204FD90AA}" destId="{33F34016-6666-4507-BF46-FC26030450A0}" srcOrd="2" destOrd="0" presId="urn:microsoft.com/office/officeart/2008/layout/HalfCircleOrganizationChart"/>
    <dgm:cxn modelId="{FA807099-4E38-40BB-86FE-E32157DA2EFB}" type="presParOf" srcId="{2FB6FC10-3FF5-4D2B-8B4D-2D34EABC8259}" destId="{277D2FA2-1430-4B63-9FBB-BCD27CC94A4E}" srcOrd="2" destOrd="0" presId="urn:microsoft.com/office/officeart/2008/layout/HalfCircleOrganizationChart"/>
    <dgm:cxn modelId="{F74A12BA-307A-4D0C-A1D4-F3551050DE54}" type="presParOf" srcId="{49CD0674-8ACD-4AD9-B8FE-62F368FB293E}" destId="{3410B134-65C2-4AD4-AA6F-6BE0064911C9}" srcOrd="8" destOrd="0" presId="urn:microsoft.com/office/officeart/2008/layout/HalfCircleOrganizationChart"/>
    <dgm:cxn modelId="{475ECC13-50C1-4CD2-9BFD-FA910AE864AA}" type="presParOf" srcId="{49CD0674-8ACD-4AD9-B8FE-62F368FB293E}" destId="{18CC7A9D-A617-4B05-898B-4F93409929E3}" srcOrd="9" destOrd="0" presId="urn:microsoft.com/office/officeart/2008/layout/HalfCircleOrganizationChart"/>
    <dgm:cxn modelId="{20FC0811-4C6F-48B1-9897-E3F8515C19ED}" type="presParOf" srcId="{18CC7A9D-A617-4B05-898B-4F93409929E3}" destId="{A5785F76-D9EC-48E9-857C-2F032566B911}" srcOrd="0" destOrd="0" presId="urn:microsoft.com/office/officeart/2008/layout/HalfCircleOrganizationChart"/>
    <dgm:cxn modelId="{EBFC9DCA-C26C-4590-91D6-19F914753FAA}" type="presParOf" srcId="{A5785F76-D9EC-48E9-857C-2F032566B911}" destId="{BFCB8CE9-9168-4ED0-865E-FF14E0312284}" srcOrd="0" destOrd="0" presId="urn:microsoft.com/office/officeart/2008/layout/HalfCircleOrganizationChart"/>
    <dgm:cxn modelId="{27DB452A-35CA-407E-89A3-05EB3F0160E7}" type="presParOf" srcId="{A5785F76-D9EC-48E9-857C-2F032566B911}" destId="{9A68F83B-DDCB-4660-B0FE-DB55A72EF967}" srcOrd="1" destOrd="0" presId="urn:microsoft.com/office/officeart/2008/layout/HalfCircleOrganizationChart"/>
    <dgm:cxn modelId="{2CC3C4A0-39BC-4AB8-AAC5-3A2708171053}" type="presParOf" srcId="{A5785F76-D9EC-48E9-857C-2F032566B911}" destId="{F9579DD4-0D12-4D6B-825B-9CAC54CC6B63}" srcOrd="2" destOrd="0" presId="urn:microsoft.com/office/officeart/2008/layout/HalfCircleOrganizationChart"/>
    <dgm:cxn modelId="{31F67F5F-5839-4798-9A9A-624AB4594950}" type="presParOf" srcId="{A5785F76-D9EC-48E9-857C-2F032566B911}" destId="{269D1E12-A75D-44E3-823B-036A6A97D75F}" srcOrd="3" destOrd="0" presId="urn:microsoft.com/office/officeart/2008/layout/HalfCircleOrganizationChart"/>
    <dgm:cxn modelId="{F62A5949-1A2C-4A6A-845E-80AE9FB33934}" type="presParOf" srcId="{18CC7A9D-A617-4B05-898B-4F93409929E3}" destId="{0AA50611-5225-4B81-9589-5EDF6D1BDB6E}" srcOrd="1" destOrd="0" presId="urn:microsoft.com/office/officeart/2008/layout/HalfCircleOrganizationChart"/>
    <dgm:cxn modelId="{5ABF5375-1C67-4989-908E-EEF3C7AE328C}" type="presParOf" srcId="{0AA50611-5225-4B81-9589-5EDF6D1BDB6E}" destId="{27FD4EDB-2E56-487F-84C1-8B2B466ECD15}" srcOrd="0" destOrd="0" presId="urn:microsoft.com/office/officeart/2008/layout/HalfCircleOrganizationChart"/>
    <dgm:cxn modelId="{43E7FF99-5611-473D-A43E-E0CAD4A8B387}" type="presParOf" srcId="{0AA50611-5225-4B81-9589-5EDF6D1BDB6E}" destId="{83A81C3E-6B25-41D4-82C4-50A45AD135D3}" srcOrd="1" destOrd="0" presId="urn:microsoft.com/office/officeart/2008/layout/HalfCircleOrganizationChart"/>
    <dgm:cxn modelId="{0BAC7840-4B39-49CC-88BB-EAC184E81C34}" type="presParOf" srcId="{83A81C3E-6B25-41D4-82C4-50A45AD135D3}" destId="{16A9F8C0-61F2-48A5-8A42-01DB0428A8BA}" srcOrd="0" destOrd="0" presId="urn:microsoft.com/office/officeart/2008/layout/HalfCircleOrganizationChart"/>
    <dgm:cxn modelId="{E24AD1B1-EB2E-44F7-8C16-3DC65A1594F5}" type="presParOf" srcId="{16A9F8C0-61F2-48A5-8A42-01DB0428A8BA}" destId="{7E1A7BAF-4FA0-485D-A856-B4DBD9B5B3C8}" srcOrd="0" destOrd="0" presId="urn:microsoft.com/office/officeart/2008/layout/HalfCircleOrganizationChart"/>
    <dgm:cxn modelId="{53E7148A-2834-4619-A928-C407FDC6B99A}" type="presParOf" srcId="{16A9F8C0-61F2-48A5-8A42-01DB0428A8BA}" destId="{9165AC61-55A5-43F3-B21D-085E26705934}" srcOrd="1" destOrd="0" presId="urn:microsoft.com/office/officeart/2008/layout/HalfCircleOrganizationChart"/>
    <dgm:cxn modelId="{77D77607-8795-45EB-9C6E-6F1E8760D81F}" type="presParOf" srcId="{16A9F8C0-61F2-48A5-8A42-01DB0428A8BA}" destId="{B7434053-44E0-44B4-924A-8AF5045A8418}" srcOrd="2" destOrd="0" presId="urn:microsoft.com/office/officeart/2008/layout/HalfCircleOrganizationChart"/>
    <dgm:cxn modelId="{A728D2BD-8427-40C8-8B66-C270BD86C65D}" type="presParOf" srcId="{16A9F8C0-61F2-48A5-8A42-01DB0428A8BA}" destId="{05A4B0CB-8D56-42D6-BACE-95D890555E6F}" srcOrd="3" destOrd="0" presId="urn:microsoft.com/office/officeart/2008/layout/HalfCircleOrganizationChart"/>
    <dgm:cxn modelId="{2CED5CEE-7E6E-4FAD-AC76-7EDA7E220BAE}" type="presParOf" srcId="{83A81C3E-6B25-41D4-82C4-50A45AD135D3}" destId="{6E44D892-1E79-4D93-B69C-1847B001CC13}" srcOrd="1" destOrd="0" presId="urn:microsoft.com/office/officeart/2008/layout/HalfCircleOrganizationChart"/>
    <dgm:cxn modelId="{05873122-A51D-4B5F-9F2F-60AE31073CB3}" type="presParOf" srcId="{83A81C3E-6B25-41D4-82C4-50A45AD135D3}" destId="{1EA6E408-0627-48F3-90D7-A392A008AF50}" srcOrd="2" destOrd="0" presId="urn:microsoft.com/office/officeart/2008/layout/HalfCircleOrganizationChart"/>
    <dgm:cxn modelId="{69167DBA-076F-425D-879A-86CCC5B5197C}" type="presParOf" srcId="{18CC7A9D-A617-4B05-898B-4F93409929E3}" destId="{97593911-7EC5-48E2-BEF4-363E49215C15}" srcOrd="2" destOrd="0" presId="urn:microsoft.com/office/officeart/2008/layout/HalfCircleOrganizationChart"/>
    <dgm:cxn modelId="{7343BCD5-CA1A-4BD7-8E43-897FA706660C}" type="presParOf" srcId="{49CD0674-8ACD-4AD9-B8FE-62F368FB293E}" destId="{050D3BA5-E271-4255-ACFF-4FEB2860D834}" srcOrd="10" destOrd="0" presId="urn:microsoft.com/office/officeart/2008/layout/HalfCircleOrganizationChart"/>
    <dgm:cxn modelId="{4521E23F-AFCE-4E3C-802A-703A3EAFB40B}" type="presParOf" srcId="{49CD0674-8ACD-4AD9-B8FE-62F368FB293E}" destId="{7AC6AEAF-2D03-40D7-8A10-988B772CC4C1}" srcOrd="11" destOrd="0" presId="urn:microsoft.com/office/officeart/2008/layout/HalfCircleOrganizationChart"/>
    <dgm:cxn modelId="{45EF5772-D554-484A-A7C6-0E98280023F5}" type="presParOf" srcId="{7AC6AEAF-2D03-40D7-8A10-988B772CC4C1}" destId="{BC4665FB-6FE0-41B2-9022-15996B473C9F}" srcOrd="0" destOrd="0" presId="urn:microsoft.com/office/officeart/2008/layout/HalfCircleOrganizationChart"/>
    <dgm:cxn modelId="{A2F64A0E-CA0F-499B-BF4D-A26F4159E83E}" type="presParOf" srcId="{BC4665FB-6FE0-41B2-9022-15996B473C9F}" destId="{58907443-1898-4F7C-BE48-F66F28FFA6FC}" srcOrd="0" destOrd="0" presId="urn:microsoft.com/office/officeart/2008/layout/HalfCircleOrganizationChart"/>
    <dgm:cxn modelId="{BB8E764B-D056-46BF-9CF1-CE5D85BBD879}" type="presParOf" srcId="{BC4665FB-6FE0-41B2-9022-15996B473C9F}" destId="{A164DBC8-D545-4E38-BA66-DA3C53B299A3}" srcOrd="1" destOrd="0" presId="urn:microsoft.com/office/officeart/2008/layout/HalfCircleOrganizationChart"/>
    <dgm:cxn modelId="{28BCE7C4-2AB4-4B15-8F0C-95A4C9969811}" type="presParOf" srcId="{BC4665FB-6FE0-41B2-9022-15996B473C9F}" destId="{4AC6F64A-E795-4CC1-813D-2810D3DF9B05}" srcOrd="2" destOrd="0" presId="urn:microsoft.com/office/officeart/2008/layout/HalfCircleOrganizationChart"/>
    <dgm:cxn modelId="{66FF4720-A4E1-4072-9CB6-C4BFB059A863}" type="presParOf" srcId="{BC4665FB-6FE0-41B2-9022-15996B473C9F}" destId="{B86C49F9-B990-43E8-B6E8-9513308B09C0}" srcOrd="3" destOrd="0" presId="urn:microsoft.com/office/officeart/2008/layout/HalfCircleOrganizationChart"/>
    <dgm:cxn modelId="{D814562A-0E39-4120-9FFE-423B97B4B98E}" type="presParOf" srcId="{7AC6AEAF-2D03-40D7-8A10-988B772CC4C1}" destId="{FA272A4C-184F-4862-AC83-9A21D996C863}" srcOrd="1" destOrd="0" presId="urn:microsoft.com/office/officeart/2008/layout/HalfCircleOrganizationChart"/>
    <dgm:cxn modelId="{ADC226E2-5BFE-4DA6-9DE1-5605DBD50BC1}" type="presParOf" srcId="{FA272A4C-184F-4862-AC83-9A21D996C863}" destId="{E2E90CD3-BD4F-4422-B49E-A4AD2E7D05F6}" srcOrd="0" destOrd="0" presId="urn:microsoft.com/office/officeart/2008/layout/HalfCircleOrganizationChart"/>
    <dgm:cxn modelId="{B9AA5D61-73A2-42CF-A6D5-D3ABB545DA6A}" type="presParOf" srcId="{FA272A4C-184F-4862-AC83-9A21D996C863}" destId="{E8602547-69CC-41D4-A496-1C58D6D48B82}" srcOrd="1" destOrd="0" presId="urn:microsoft.com/office/officeart/2008/layout/HalfCircleOrganizationChart"/>
    <dgm:cxn modelId="{8719F067-E67C-4FC5-A06A-039928326B23}" type="presParOf" srcId="{E8602547-69CC-41D4-A496-1C58D6D48B82}" destId="{AA6CC051-B548-4F0D-B228-117E7C54736F}" srcOrd="0" destOrd="0" presId="urn:microsoft.com/office/officeart/2008/layout/HalfCircleOrganizationChart"/>
    <dgm:cxn modelId="{4A9832D8-C3C5-4306-8A5E-26E79FE83000}" type="presParOf" srcId="{AA6CC051-B548-4F0D-B228-117E7C54736F}" destId="{361F99E9-1E7A-4B18-AD89-D26017114CA8}" srcOrd="0" destOrd="0" presId="urn:microsoft.com/office/officeart/2008/layout/HalfCircleOrganizationChart"/>
    <dgm:cxn modelId="{22A296AD-47D6-4CE5-B6EA-924E8A8CB2A6}" type="presParOf" srcId="{AA6CC051-B548-4F0D-B228-117E7C54736F}" destId="{CE7511C7-A022-4A18-B139-8E881EFBC5CA}" srcOrd="1" destOrd="0" presId="urn:microsoft.com/office/officeart/2008/layout/HalfCircleOrganizationChart"/>
    <dgm:cxn modelId="{DD358AE6-B206-4976-8FFC-0447C3A0A327}" type="presParOf" srcId="{AA6CC051-B548-4F0D-B228-117E7C54736F}" destId="{25622EFD-B42E-46F7-8246-FDD93B9878CD}" srcOrd="2" destOrd="0" presId="urn:microsoft.com/office/officeart/2008/layout/HalfCircleOrganizationChart"/>
    <dgm:cxn modelId="{E581F432-9E41-4DAD-83CB-B7FF8B8460EC}" type="presParOf" srcId="{AA6CC051-B548-4F0D-B228-117E7C54736F}" destId="{B5EDE512-9CD6-4D1A-A498-92761C6B398B}" srcOrd="3" destOrd="0" presId="urn:microsoft.com/office/officeart/2008/layout/HalfCircleOrganizationChart"/>
    <dgm:cxn modelId="{6B3C1572-FCFA-4FD7-9B7D-277D574BD2B3}" type="presParOf" srcId="{E8602547-69CC-41D4-A496-1C58D6D48B82}" destId="{0955AEA9-7D8B-40AA-B5AB-463EE04CDF85}" srcOrd="1" destOrd="0" presId="urn:microsoft.com/office/officeart/2008/layout/HalfCircleOrganizationChart"/>
    <dgm:cxn modelId="{E028CB27-4232-465B-91E8-266AF6986E8A}" type="presParOf" srcId="{E8602547-69CC-41D4-A496-1C58D6D48B82}" destId="{3B470A8E-398C-4837-B17A-115E50CD6E7A}" srcOrd="2" destOrd="0" presId="urn:microsoft.com/office/officeart/2008/layout/HalfCircleOrganizationChart"/>
    <dgm:cxn modelId="{A12EC639-5928-4765-A89F-598CE714424D}" type="presParOf" srcId="{7AC6AEAF-2D03-40D7-8A10-988B772CC4C1}" destId="{D96D6102-B787-427E-A54B-B1EB50CDF40B}" srcOrd="2" destOrd="0" presId="urn:microsoft.com/office/officeart/2008/layout/HalfCircleOrganizationChart"/>
    <dgm:cxn modelId="{B2E539C8-67A3-463B-9710-1A12DA82A91E}" type="presParOf" srcId="{671D8B6E-A7BE-4148-B05F-EE2E581F6303}" destId="{970D8DCB-D715-44DB-9AD1-0529B7599698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7BC7B1-1DA0-4153-8EB5-96A4E9C5D007}">
      <dsp:nvSpPr>
        <dsp:cNvPr id="0" name=""/>
        <dsp:cNvSpPr/>
      </dsp:nvSpPr>
      <dsp:spPr>
        <a:xfrm>
          <a:off x="2866882" y="3695"/>
          <a:ext cx="1402516" cy="9350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DQW Cavities</a:t>
          </a:r>
          <a:endParaRPr lang="en-GB" sz="2400" kern="1200" dirty="0"/>
        </a:p>
      </dsp:txBody>
      <dsp:txXfrm>
        <a:off x="2894268" y="31081"/>
        <a:ext cx="1347744" cy="880238"/>
      </dsp:txXfrm>
    </dsp:sp>
    <dsp:sp modelId="{C4C11CA7-CB46-4E6F-BB79-0CF3AABCDDC9}">
      <dsp:nvSpPr>
        <dsp:cNvPr id="0" name=""/>
        <dsp:cNvSpPr/>
      </dsp:nvSpPr>
      <dsp:spPr>
        <a:xfrm>
          <a:off x="1744869" y="938706"/>
          <a:ext cx="1823271" cy="374004"/>
        </a:xfrm>
        <a:custGeom>
          <a:avLst/>
          <a:gdLst/>
          <a:ahLst/>
          <a:cxnLst/>
          <a:rect l="0" t="0" r="0" b="0"/>
          <a:pathLst>
            <a:path>
              <a:moveTo>
                <a:pt x="1823271" y="0"/>
              </a:moveTo>
              <a:lnTo>
                <a:pt x="1823271" y="187002"/>
              </a:lnTo>
              <a:lnTo>
                <a:pt x="0" y="187002"/>
              </a:lnTo>
              <a:lnTo>
                <a:pt x="0" y="3740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67DEDF-E79E-44AF-831F-1CB511ECA872}">
      <dsp:nvSpPr>
        <dsp:cNvPr id="0" name=""/>
        <dsp:cNvSpPr/>
      </dsp:nvSpPr>
      <dsp:spPr>
        <a:xfrm>
          <a:off x="1043611" y="1312710"/>
          <a:ext cx="1402516" cy="9350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CERN</a:t>
          </a:r>
          <a:endParaRPr lang="en-GB" sz="2400" kern="1200" dirty="0"/>
        </a:p>
      </dsp:txBody>
      <dsp:txXfrm>
        <a:off x="1070997" y="1340096"/>
        <a:ext cx="1347744" cy="880238"/>
      </dsp:txXfrm>
    </dsp:sp>
    <dsp:sp modelId="{6226F80F-89D8-4112-A6F9-4CEDB205B481}">
      <dsp:nvSpPr>
        <dsp:cNvPr id="0" name=""/>
        <dsp:cNvSpPr/>
      </dsp:nvSpPr>
      <dsp:spPr>
        <a:xfrm>
          <a:off x="833233" y="2247721"/>
          <a:ext cx="911635" cy="374004"/>
        </a:xfrm>
        <a:custGeom>
          <a:avLst/>
          <a:gdLst/>
          <a:ahLst/>
          <a:cxnLst/>
          <a:rect l="0" t="0" r="0" b="0"/>
          <a:pathLst>
            <a:path>
              <a:moveTo>
                <a:pt x="911635" y="0"/>
              </a:moveTo>
              <a:lnTo>
                <a:pt x="911635" y="187002"/>
              </a:lnTo>
              <a:lnTo>
                <a:pt x="0" y="187002"/>
              </a:lnTo>
              <a:lnTo>
                <a:pt x="0" y="3740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7FC354-C27E-457E-9554-EF90CC7816F3}">
      <dsp:nvSpPr>
        <dsp:cNvPr id="0" name=""/>
        <dsp:cNvSpPr/>
      </dsp:nvSpPr>
      <dsp:spPr>
        <a:xfrm>
          <a:off x="131975" y="2621725"/>
          <a:ext cx="1402516" cy="9350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DQW1	</a:t>
          </a:r>
          <a:endParaRPr lang="en-GB" sz="2400" kern="1200" dirty="0"/>
        </a:p>
      </dsp:txBody>
      <dsp:txXfrm>
        <a:off x="159361" y="2649111"/>
        <a:ext cx="1347744" cy="880238"/>
      </dsp:txXfrm>
    </dsp:sp>
    <dsp:sp modelId="{79A08367-C723-4F01-B260-1F7341893BFC}">
      <dsp:nvSpPr>
        <dsp:cNvPr id="0" name=""/>
        <dsp:cNvSpPr/>
      </dsp:nvSpPr>
      <dsp:spPr>
        <a:xfrm>
          <a:off x="787513" y="3556736"/>
          <a:ext cx="91440" cy="3740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0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BD6A60-63E8-4D74-B807-01F440156D38}">
      <dsp:nvSpPr>
        <dsp:cNvPr id="0" name=""/>
        <dsp:cNvSpPr/>
      </dsp:nvSpPr>
      <dsp:spPr>
        <a:xfrm>
          <a:off x="131975" y="3930740"/>
          <a:ext cx="1402516" cy="935010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Bare</a:t>
          </a:r>
          <a:endParaRPr lang="en-GB" sz="2400" kern="1200" dirty="0"/>
        </a:p>
      </dsp:txBody>
      <dsp:txXfrm>
        <a:off x="159361" y="3958126"/>
        <a:ext cx="1347744" cy="880238"/>
      </dsp:txXfrm>
    </dsp:sp>
    <dsp:sp modelId="{A144FBD4-4BFE-430C-A59B-6F6E010FA001}">
      <dsp:nvSpPr>
        <dsp:cNvPr id="0" name=""/>
        <dsp:cNvSpPr/>
      </dsp:nvSpPr>
      <dsp:spPr>
        <a:xfrm>
          <a:off x="787513" y="4865751"/>
          <a:ext cx="91440" cy="3740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0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AD9C8D-644A-4607-BA91-CA74DB9CA867}">
      <dsp:nvSpPr>
        <dsp:cNvPr id="0" name=""/>
        <dsp:cNvSpPr/>
      </dsp:nvSpPr>
      <dsp:spPr>
        <a:xfrm>
          <a:off x="131975" y="5239755"/>
          <a:ext cx="1402516" cy="935010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Jacketed</a:t>
          </a:r>
          <a:endParaRPr lang="en-GB" sz="2400" kern="1200" dirty="0"/>
        </a:p>
      </dsp:txBody>
      <dsp:txXfrm>
        <a:off x="159361" y="5267141"/>
        <a:ext cx="1347744" cy="880238"/>
      </dsp:txXfrm>
    </dsp:sp>
    <dsp:sp modelId="{1FC37AE5-2C40-44CC-A2B6-2E6E7C6CD666}">
      <dsp:nvSpPr>
        <dsp:cNvPr id="0" name=""/>
        <dsp:cNvSpPr/>
      </dsp:nvSpPr>
      <dsp:spPr>
        <a:xfrm>
          <a:off x="787513" y="6174766"/>
          <a:ext cx="91440" cy="3740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0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73EC7D-50D8-4499-BB72-315253D64CB6}">
      <dsp:nvSpPr>
        <dsp:cNvPr id="0" name=""/>
        <dsp:cNvSpPr/>
      </dsp:nvSpPr>
      <dsp:spPr>
        <a:xfrm>
          <a:off x="131975" y="6548770"/>
          <a:ext cx="1402516" cy="9350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Dressed</a:t>
          </a:r>
          <a:endParaRPr lang="en-GB" sz="2400" kern="1200" dirty="0"/>
        </a:p>
      </dsp:txBody>
      <dsp:txXfrm>
        <a:off x="159361" y="6576156"/>
        <a:ext cx="1347744" cy="880238"/>
      </dsp:txXfrm>
    </dsp:sp>
    <dsp:sp modelId="{E4542B0A-7D2C-4038-9731-421F8C00EE8E}">
      <dsp:nvSpPr>
        <dsp:cNvPr id="0" name=""/>
        <dsp:cNvSpPr/>
      </dsp:nvSpPr>
      <dsp:spPr>
        <a:xfrm>
          <a:off x="1744869" y="2247721"/>
          <a:ext cx="911635" cy="3740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002"/>
              </a:lnTo>
              <a:lnTo>
                <a:pt x="911635" y="187002"/>
              </a:lnTo>
              <a:lnTo>
                <a:pt x="911635" y="3740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85A472-FDF1-4463-924F-7C6D40615091}">
      <dsp:nvSpPr>
        <dsp:cNvPr id="0" name=""/>
        <dsp:cNvSpPr/>
      </dsp:nvSpPr>
      <dsp:spPr>
        <a:xfrm>
          <a:off x="1955246" y="2621725"/>
          <a:ext cx="1402516" cy="9350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DQW2</a:t>
          </a:r>
          <a:endParaRPr lang="en-GB" sz="2400" kern="1200" dirty="0"/>
        </a:p>
      </dsp:txBody>
      <dsp:txXfrm>
        <a:off x="1982632" y="2649111"/>
        <a:ext cx="1347744" cy="880238"/>
      </dsp:txXfrm>
    </dsp:sp>
    <dsp:sp modelId="{4A504A03-56A0-4687-AAD6-A4FE493D638F}">
      <dsp:nvSpPr>
        <dsp:cNvPr id="0" name=""/>
        <dsp:cNvSpPr/>
      </dsp:nvSpPr>
      <dsp:spPr>
        <a:xfrm>
          <a:off x="2610784" y="3556736"/>
          <a:ext cx="91440" cy="3740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0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FDFAFB-C61E-44C2-A55A-8C132AC3FE29}">
      <dsp:nvSpPr>
        <dsp:cNvPr id="0" name=""/>
        <dsp:cNvSpPr/>
      </dsp:nvSpPr>
      <dsp:spPr>
        <a:xfrm>
          <a:off x="1955246" y="3930740"/>
          <a:ext cx="1402516" cy="935010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Bare</a:t>
          </a:r>
          <a:endParaRPr lang="en-GB" sz="2400" kern="1200" dirty="0"/>
        </a:p>
      </dsp:txBody>
      <dsp:txXfrm>
        <a:off x="1982632" y="3958126"/>
        <a:ext cx="1347744" cy="880238"/>
      </dsp:txXfrm>
    </dsp:sp>
    <dsp:sp modelId="{EC23427A-5331-49D9-A621-ABA1A01ECDE0}">
      <dsp:nvSpPr>
        <dsp:cNvPr id="0" name=""/>
        <dsp:cNvSpPr/>
      </dsp:nvSpPr>
      <dsp:spPr>
        <a:xfrm>
          <a:off x="2610784" y="4865751"/>
          <a:ext cx="91440" cy="3740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0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A806E3-4D82-4BDD-A19B-611AE665F71F}">
      <dsp:nvSpPr>
        <dsp:cNvPr id="0" name=""/>
        <dsp:cNvSpPr/>
      </dsp:nvSpPr>
      <dsp:spPr>
        <a:xfrm>
          <a:off x="1955246" y="5239755"/>
          <a:ext cx="1402516" cy="935010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Jacketed</a:t>
          </a:r>
          <a:endParaRPr lang="en-GB" sz="2400" kern="1200" dirty="0"/>
        </a:p>
      </dsp:txBody>
      <dsp:txXfrm>
        <a:off x="1982632" y="5267141"/>
        <a:ext cx="1347744" cy="880238"/>
      </dsp:txXfrm>
    </dsp:sp>
    <dsp:sp modelId="{34240829-DAAA-4CC3-98C5-FC64D0E1E3A3}">
      <dsp:nvSpPr>
        <dsp:cNvPr id="0" name=""/>
        <dsp:cNvSpPr/>
      </dsp:nvSpPr>
      <dsp:spPr>
        <a:xfrm>
          <a:off x="2610784" y="6174766"/>
          <a:ext cx="91440" cy="3740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0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8A742F-5518-4B05-B0C9-434C74A8E570}">
      <dsp:nvSpPr>
        <dsp:cNvPr id="0" name=""/>
        <dsp:cNvSpPr/>
      </dsp:nvSpPr>
      <dsp:spPr>
        <a:xfrm>
          <a:off x="1955246" y="6548770"/>
          <a:ext cx="1402516" cy="935010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Dressed</a:t>
          </a:r>
          <a:endParaRPr lang="en-GB" sz="2400" kern="1200" dirty="0"/>
        </a:p>
      </dsp:txBody>
      <dsp:txXfrm>
        <a:off x="1982632" y="6576156"/>
        <a:ext cx="1347744" cy="880238"/>
      </dsp:txXfrm>
    </dsp:sp>
    <dsp:sp modelId="{A5DD238A-22C1-403B-B930-6AB3B9293A6E}">
      <dsp:nvSpPr>
        <dsp:cNvPr id="0" name=""/>
        <dsp:cNvSpPr/>
      </dsp:nvSpPr>
      <dsp:spPr>
        <a:xfrm>
          <a:off x="3568140" y="938706"/>
          <a:ext cx="1823271" cy="3740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002"/>
              </a:lnTo>
              <a:lnTo>
                <a:pt x="1823271" y="187002"/>
              </a:lnTo>
              <a:lnTo>
                <a:pt x="1823271" y="3740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C2A95B-1E79-4930-B31B-2BE1B3B60AB7}">
      <dsp:nvSpPr>
        <dsp:cNvPr id="0" name=""/>
        <dsp:cNvSpPr/>
      </dsp:nvSpPr>
      <dsp:spPr>
        <a:xfrm>
          <a:off x="4690153" y="1312710"/>
          <a:ext cx="1402516" cy="9350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RI</a:t>
          </a:r>
          <a:endParaRPr lang="en-GB" sz="2400" kern="1200" dirty="0"/>
        </a:p>
      </dsp:txBody>
      <dsp:txXfrm>
        <a:off x="4717539" y="1340096"/>
        <a:ext cx="1347744" cy="880238"/>
      </dsp:txXfrm>
    </dsp:sp>
    <dsp:sp modelId="{FD3284C7-FEAD-48BE-ABD6-616AA24BE43C}">
      <dsp:nvSpPr>
        <dsp:cNvPr id="0" name=""/>
        <dsp:cNvSpPr/>
      </dsp:nvSpPr>
      <dsp:spPr>
        <a:xfrm>
          <a:off x="4479776" y="2247721"/>
          <a:ext cx="911635" cy="374004"/>
        </a:xfrm>
        <a:custGeom>
          <a:avLst/>
          <a:gdLst/>
          <a:ahLst/>
          <a:cxnLst/>
          <a:rect l="0" t="0" r="0" b="0"/>
          <a:pathLst>
            <a:path>
              <a:moveTo>
                <a:pt x="911635" y="0"/>
              </a:moveTo>
              <a:lnTo>
                <a:pt x="911635" y="187002"/>
              </a:lnTo>
              <a:lnTo>
                <a:pt x="0" y="187002"/>
              </a:lnTo>
              <a:lnTo>
                <a:pt x="0" y="3740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2950EC-1C27-40E2-B79B-BD61E40F5552}">
      <dsp:nvSpPr>
        <dsp:cNvPr id="0" name=""/>
        <dsp:cNvSpPr/>
      </dsp:nvSpPr>
      <dsp:spPr>
        <a:xfrm>
          <a:off x="3778517" y="2621725"/>
          <a:ext cx="1402516" cy="9350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DQW1</a:t>
          </a:r>
          <a:endParaRPr lang="en-GB" sz="2400" kern="1200" dirty="0"/>
        </a:p>
      </dsp:txBody>
      <dsp:txXfrm>
        <a:off x="3805903" y="2649111"/>
        <a:ext cx="1347744" cy="880238"/>
      </dsp:txXfrm>
    </dsp:sp>
    <dsp:sp modelId="{299A8F12-A002-4EC2-9D4C-69EB38514DF7}">
      <dsp:nvSpPr>
        <dsp:cNvPr id="0" name=""/>
        <dsp:cNvSpPr/>
      </dsp:nvSpPr>
      <dsp:spPr>
        <a:xfrm>
          <a:off x="4434056" y="3556736"/>
          <a:ext cx="91440" cy="3740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0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61DBAF-FC51-4CE9-9334-BB901E6851D8}">
      <dsp:nvSpPr>
        <dsp:cNvPr id="0" name=""/>
        <dsp:cNvSpPr/>
      </dsp:nvSpPr>
      <dsp:spPr>
        <a:xfrm>
          <a:off x="3778517" y="3930740"/>
          <a:ext cx="1402516" cy="935010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Bare</a:t>
          </a:r>
          <a:endParaRPr lang="en-GB" sz="2400" kern="1200" dirty="0"/>
        </a:p>
      </dsp:txBody>
      <dsp:txXfrm>
        <a:off x="3805903" y="3958126"/>
        <a:ext cx="1347744" cy="880238"/>
      </dsp:txXfrm>
    </dsp:sp>
    <dsp:sp modelId="{3C8C906E-193E-4B42-AE1F-9D3D83BC4276}">
      <dsp:nvSpPr>
        <dsp:cNvPr id="0" name=""/>
        <dsp:cNvSpPr/>
      </dsp:nvSpPr>
      <dsp:spPr>
        <a:xfrm>
          <a:off x="4434056" y="4865751"/>
          <a:ext cx="91440" cy="3740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0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1FA532-7557-4872-A1A1-EBA3B6E3D133}">
      <dsp:nvSpPr>
        <dsp:cNvPr id="0" name=""/>
        <dsp:cNvSpPr/>
      </dsp:nvSpPr>
      <dsp:spPr>
        <a:xfrm>
          <a:off x="3778517" y="5239755"/>
          <a:ext cx="1402516" cy="935010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Jacketed </a:t>
          </a:r>
          <a:endParaRPr lang="en-GB" sz="2400" kern="1200" dirty="0"/>
        </a:p>
      </dsp:txBody>
      <dsp:txXfrm>
        <a:off x="3805903" y="5267141"/>
        <a:ext cx="1347744" cy="880238"/>
      </dsp:txXfrm>
    </dsp:sp>
    <dsp:sp modelId="{F2A6BBC2-7745-4490-9D69-496CEC1DCAEB}">
      <dsp:nvSpPr>
        <dsp:cNvPr id="0" name=""/>
        <dsp:cNvSpPr/>
      </dsp:nvSpPr>
      <dsp:spPr>
        <a:xfrm>
          <a:off x="4434056" y="6174766"/>
          <a:ext cx="91440" cy="3740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0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11FAB6-8063-43CA-AD2C-C0309DC26780}">
      <dsp:nvSpPr>
        <dsp:cNvPr id="0" name=""/>
        <dsp:cNvSpPr/>
      </dsp:nvSpPr>
      <dsp:spPr>
        <a:xfrm>
          <a:off x="3778517" y="6548770"/>
          <a:ext cx="1402516" cy="9350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Dressed</a:t>
          </a:r>
          <a:endParaRPr lang="en-GB" sz="2400" kern="1200" dirty="0"/>
        </a:p>
      </dsp:txBody>
      <dsp:txXfrm>
        <a:off x="3805903" y="6576156"/>
        <a:ext cx="1347744" cy="880238"/>
      </dsp:txXfrm>
    </dsp:sp>
    <dsp:sp modelId="{5338AAD8-A3B5-4CA2-B24F-547D64FFE26F}">
      <dsp:nvSpPr>
        <dsp:cNvPr id="0" name=""/>
        <dsp:cNvSpPr/>
      </dsp:nvSpPr>
      <dsp:spPr>
        <a:xfrm>
          <a:off x="5391411" y="2247721"/>
          <a:ext cx="911635" cy="3740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002"/>
              </a:lnTo>
              <a:lnTo>
                <a:pt x="911635" y="187002"/>
              </a:lnTo>
              <a:lnTo>
                <a:pt x="911635" y="3740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7CDDDA-57A3-4BA9-977F-AF0D17C796C3}">
      <dsp:nvSpPr>
        <dsp:cNvPr id="0" name=""/>
        <dsp:cNvSpPr/>
      </dsp:nvSpPr>
      <dsp:spPr>
        <a:xfrm>
          <a:off x="5601788" y="2621725"/>
          <a:ext cx="1402516" cy="9350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DQW2</a:t>
          </a:r>
          <a:endParaRPr lang="en-GB" sz="2400" kern="1200" dirty="0"/>
        </a:p>
      </dsp:txBody>
      <dsp:txXfrm>
        <a:off x="5629174" y="2649111"/>
        <a:ext cx="1347744" cy="880238"/>
      </dsp:txXfrm>
    </dsp:sp>
    <dsp:sp modelId="{488D41E9-659B-4587-8051-6111D7F5B805}">
      <dsp:nvSpPr>
        <dsp:cNvPr id="0" name=""/>
        <dsp:cNvSpPr/>
      </dsp:nvSpPr>
      <dsp:spPr>
        <a:xfrm>
          <a:off x="6257327" y="3556736"/>
          <a:ext cx="91440" cy="3740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0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E2AB0C-5381-4093-91BF-18386AF4018F}">
      <dsp:nvSpPr>
        <dsp:cNvPr id="0" name=""/>
        <dsp:cNvSpPr/>
      </dsp:nvSpPr>
      <dsp:spPr>
        <a:xfrm>
          <a:off x="5601788" y="3930740"/>
          <a:ext cx="1402516" cy="935010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Bare </a:t>
          </a:r>
          <a:endParaRPr lang="en-GB" sz="2400" kern="1200" dirty="0"/>
        </a:p>
      </dsp:txBody>
      <dsp:txXfrm>
        <a:off x="5629174" y="3958126"/>
        <a:ext cx="1347744" cy="880238"/>
      </dsp:txXfrm>
    </dsp:sp>
    <dsp:sp modelId="{91E15B89-AD96-416C-A02F-AB52651063C6}">
      <dsp:nvSpPr>
        <dsp:cNvPr id="0" name=""/>
        <dsp:cNvSpPr/>
      </dsp:nvSpPr>
      <dsp:spPr>
        <a:xfrm>
          <a:off x="6257327" y="4865751"/>
          <a:ext cx="91440" cy="3740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0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C2675A-0347-4451-931B-67B48A9D0FC1}">
      <dsp:nvSpPr>
        <dsp:cNvPr id="0" name=""/>
        <dsp:cNvSpPr/>
      </dsp:nvSpPr>
      <dsp:spPr>
        <a:xfrm>
          <a:off x="5601788" y="5239755"/>
          <a:ext cx="1402516" cy="935010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Jacketed</a:t>
          </a:r>
          <a:endParaRPr lang="en-GB" sz="2400" kern="1200" dirty="0"/>
        </a:p>
      </dsp:txBody>
      <dsp:txXfrm>
        <a:off x="5629174" y="5267141"/>
        <a:ext cx="1347744" cy="880238"/>
      </dsp:txXfrm>
    </dsp:sp>
    <dsp:sp modelId="{5A988948-1937-4CCF-B039-B7BDA8A96F04}">
      <dsp:nvSpPr>
        <dsp:cNvPr id="0" name=""/>
        <dsp:cNvSpPr/>
      </dsp:nvSpPr>
      <dsp:spPr>
        <a:xfrm>
          <a:off x="6257327" y="6174766"/>
          <a:ext cx="91440" cy="3740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0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B8A3BC-C41B-40C6-9F5F-EAA805B74813}">
      <dsp:nvSpPr>
        <dsp:cNvPr id="0" name=""/>
        <dsp:cNvSpPr/>
      </dsp:nvSpPr>
      <dsp:spPr>
        <a:xfrm>
          <a:off x="5601788" y="6548770"/>
          <a:ext cx="1402516" cy="935010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Dressed</a:t>
          </a:r>
          <a:endParaRPr lang="en-GB" sz="2400" kern="1200" dirty="0"/>
        </a:p>
      </dsp:txBody>
      <dsp:txXfrm>
        <a:off x="5629174" y="6576156"/>
        <a:ext cx="1347744" cy="8802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7BC7B1-1DA0-4153-8EB5-96A4E9C5D007}">
      <dsp:nvSpPr>
        <dsp:cNvPr id="0" name=""/>
        <dsp:cNvSpPr/>
      </dsp:nvSpPr>
      <dsp:spPr>
        <a:xfrm>
          <a:off x="5334744" y="3968"/>
          <a:ext cx="1522511" cy="10150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DQW Cavities</a:t>
          </a:r>
          <a:endParaRPr lang="en-GB" sz="2600" kern="1200" dirty="0"/>
        </a:p>
      </dsp:txBody>
      <dsp:txXfrm>
        <a:off x="5364473" y="33697"/>
        <a:ext cx="1463053" cy="955549"/>
      </dsp:txXfrm>
    </dsp:sp>
    <dsp:sp modelId="{C4C11CA7-CB46-4E6F-BB79-0CF3AABCDDC9}">
      <dsp:nvSpPr>
        <dsp:cNvPr id="0" name=""/>
        <dsp:cNvSpPr/>
      </dsp:nvSpPr>
      <dsp:spPr>
        <a:xfrm>
          <a:off x="4116734" y="1018976"/>
          <a:ext cx="1979265" cy="406003"/>
        </a:xfrm>
        <a:custGeom>
          <a:avLst/>
          <a:gdLst/>
          <a:ahLst/>
          <a:cxnLst/>
          <a:rect l="0" t="0" r="0" b="0"/>
          <a:pathLst>
            <a:path>
              <a:moveTo>
                <a:pt x="1979265" y="0"/>
              </a:moveTo>
              <a:lnTo>
                <a:pt x="1979265" y="203001"/>
              </a:lnTo>
              <a:lnTo>
                <a:pt x="0" y="203001"/>
              </a:lnTo>
              <a:lnTo>
                <a:pt x="0" y="4060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67DEDF-E79E-44AF-831F-1CB511ECA872}">
      <dsp:nvSpPr>
        <dsp:cNvPr id="0" name=""/>
        <dsp:cNvSpPr/>
      </dsp:nvSpPr>
      <dsp:spPr>
        <a:xfrm>
          <a:off x="3355478" y="1424979"/>
          <a:ext cx="1522511" cy="10150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CERN</a:t>
          </a:r>
          <a:endParaRPr lang="en-GB" sz="2600" kern="1200" dirty="0"/>
        </a:p>
      </dsp:txBody>
      <dsp:txXfrm>
        <a:off x="3385207" y="1454708"/>
        <a:ext cx="1463053" cy="955549"/>
      </dsp:txXfrm>
    </dsp:sp>
    <dsp:sp modelId="{6226F80F-89D8-4112-A6F9-4CEDB205B481}">
      <dsp:nvSpPr>
        <dsp:cNvPr id="0" name=""/>
        <dsp:cNvSpPr/>
      </dsp:nvSpPr>
      <dsp:spPr>
        <a:xfrm>
          <a:off x="3127102" y="2439987"/>
          <a:ext cx="989632" cy="406003"/>
        </a:xfrm>
        <a:custGeom>
          <a:avLst/>
          <a:gdLst/>
          <a:ahLst/>
          <a:cxnLst/>
          <a:rect l="0" t="0" r="0" b="0"/>
          <a:pathLst>
            <a:path>
              <a:moveTo>
                <a:pt x="989632" y="0"/>
              </a:moveTo>
              <a:lnTo>
                <a:pt x="989632" y="203001"/>
              </a:lnTo>
              <a:lnTo>
                <a:pt x="0" y="203001"/>
              </a:lnTo>
              <a:lnTo>
                <a:pt x="0" y="4060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7FC354-C27E-457E-9554-EF90CC7816F3}">
      <dsp:nvSpPr>
        <dsp:cNvPr id="0" name=""/>
        <dsp:cNvSpPr/>
      </dsp:nvSpPr>
      <dsp:spPr>
        <a:xfrm>
          <a:off x="2365846" y="2845990"/>
          <a:ext cx="1522511" cy="10150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DQW1	</a:t>
          </a:r>
          <a:endParaRPr lang="en-GB" sz="2600" kern="1200" dirty="0"/>
        </a:p>
      </dsp:txBody>
      <dsp:txXfrm>
        <a:off x="2395575" y="2875719"/>
        <a:ext cx="1463053" cy="955549"/>
      </dsp:txXfrm>
    </dsp:sp>
    <dsp:sp modelId="{79A08367-C723-4F01-B260-1F7341893BFC}">
      <dsp:nvSpPr>
        <dsp:cNvPr id="0" name=""/>
        <dsp:cNvSpPr/>
      </dsp:nvSpPr>
      <dsp:spPr>
        <a:xfrm>
          <a:off x="3081382" y="3860998"/>
          <a:ext cx="91440" cy="4060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60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BD6A60-63E8-4D74-B807-01F440156D38}">
      <dsp:nvSpPr>
        <dsp:cNvPr id="0" name=""/>
        <dsp:cNvSpPr/>
      </dsp:nvSpPr>
      <dsp:spPr>
        <a:xfrm>
          <a:off x="2365846" y="4267001"/>
          <a:ext cx="1522511" cy="1015007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Bare</a:t>
          </a:r>
          <a:endParaRPr lang="en-GB" sz="2600" kern="1200" dirty="0"/>
        </a:p>
      </dsp:txBody>
      <dsp:txXfrm>
        <a:off x="2395575" y="4296730"/>
        <a:ext cx="1463053" cy="955549"/>
      </dsp:txXfrm>
    </dsp:sp>
    <dsp:sp modelId="{A144FBD4-4BFE-430C-A59B-6F6E010FA001}">
      <dsp:nvSpPr>
        <dsp:cNvPr id="0" name=""/>
        <dsp:cNvSpPr/>
      </dsp:nvSpPr>
      <dsp:spPr>
        <a:xfrm>
          <a:off x="3081382" y="5282009"/>
          <a:ext cx="91440" cy="4060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60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AD9C8D-644A-4607-BA91-CA74DB9CA867}">
      <dsp:nvSpPr>
        <dsp:cNvPr id="0" name=""/>
        <dsp:cNvSpPr/>
      </dsp:nvSpPr>
      <dsp:spPr>
        <a:xfrm>
          <a:off x="2365846" y="5688012"/>
          <a:ext cx="1522511" cy="1015007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Jacketed</a:t>
          </a:r>
          <a:endParaRPr lang="en-GB" sz="2600" kern="1200" dirty="0"/>
        </a:p>
      </dsp:txBody>
      <dsp:txXfrm>
        <a:off x="2395575" y="5717741"/>
        <a:ext cx="1463053" cy="955549"/>
      </dsp:txXfrm>
    </dsp:sp>
    <dsp:sp modelId="{1FC37AE5-2C40-44CC-A2B6-2E6E7C6CD666}">
      <dsp:nvSpPr>
        <dsp:cNvPr id="0" name=""/>
        <dsp:cNvSpPr/>
      </dsp:nvSpPr>
      <dsp:spPr>
        <a:xfrm>
          <a:off x="3081382" y="6703020"/>
          <a:ext cx="91440" cy="4060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60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73EC7D-50D8-4499-BB72-315253D64CB6}">
      <dsp:nvSpPr>
        <dsp:cNvPr id="0" name=""/>
        <dsp:cNvSpPr/>
      </dsp:nvSpPr>
      <dsp:spPr>
        <a:xfrm>
          <a:off x="2365846" y="7109023"/>
          <a:ext cx="1522511" cy="10150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Dressed</a:t>
          </a:r>
          <a:endParaRPr lang="en-GB" sz="2600" kern="1200" dirty="0"/>
        </a:p>
      </dsp:txBody>
      <dsp:txXfrm>
        <a:off x="2395575" y="7138752"/>
        <a:ext cx="1463053" cy="955549"/>
      </dsp:txXfrm>
    </dsp:sp>
    <dsp:sp modelId="{E4542B0A-7D2C-4038-9731-421F8C00EE8E}">
      <dsp:nvSpPr>
        <dsp:cNvPr id="0" name=""/>
        <dsp:cNvSpPr/>
      </dsp:nvSpPr>
      <dsp:spPr>
        <a:xfrm>
          <a:off x="4116734" y="2439987"/>
          <a:ext cx="989632" cy="4060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3001"/>
              </a:lnTo>
              <a:lnTo>
                <a:pt x="989632" y="203001"/>
              </a:lnTo>
              <a:lnTo>
                <a:pt x="989632" y="4060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85A472-FDF1-4463-924F-7C6D40615091}">
      <dsp:nvSpPr>
        <dsp:cNvPr id="0" name=""/>
        <dsp:cNvSpPr/>
      </dsp:nvSpPr>
      <dsp:spPr>
        <a:xfrm>
          <a:off x="4345111" y="2845990"/>
          <a:ext cx="1522511" cy="10150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DQW2</a:t>
          </a:r>
          <a:endParaRPr lang="en-GB" sz="2600" kern="1200" dirty="0"/>
        </a:p>
      </dsp:txBody>
      <dsp:txXfrm>
        <a:off x="4374840" y="2875719"/>
        <a:ext cx="1463053" cy="955549"/>
      </dsp:txXfrm>
    </dsp:sp>
    <dsp:sp modelId="{4A504A03-56A0-4687-AAD6-A4FE493D638F}">
      <dsp:nvSpPr>
        <dsp:cNvPr id="0" name=""/>
        <dsp:cNvSpPr/>
      </dsp:nvSpPr>
      <dsp:spPr>
        <a:xfrm>
          <a:off x="5060647" y="3860998"/>
          <a:ext cx="91440" cy="4060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60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FDFAFB-C61E-44C2-A55A-8C132AC3FE29}">
      <dsp:nvSpPr>
        <dsp:cNvPr id="0" name=""/>
        <dsp:cNvSpPr/>
      </dsp:nvSpPr>
      <dsp:spPr>
        <a:xfrm>
          <a:off x="4345111" y="4267001"/>
          <a:ext cx="1522511" cy="1015007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Bare</a:t>
          </a:r>
          <a:endParaRPr lang="en-GB" sz="2600" kern="1200" dirty="0"/>
        </a:p>
      </dsp:txBody>
      <dsp:txXfrm>
        <a:off x="4374840" y="4296730"/>
        <a:ext cx="1463053" cy="955549"/>
      </dsp:txXfrm>
    </dsp:sp>
    <dsp:sp modelId="{EC23427A-5331-49D9-A621-ABA1A01ECDE0}">
      <dsp:nvSpPr>
        <dsp:cNvPr id="0" name=""/>
        <dsp:cNvSpPr/>
      </dsp:nvSpPr>
      <dsp:spPr>
        <a:xfrm>
          <a:off x="5060647" y="5282009"/>
          <a:ext cx="91440" cy="4060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60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A806E3-4D82-4BDD-A19B-611AE665F71F}">
      <dsp:nvSpPr>
        <dsp:cNvPr id="0" name=""/>
        <dsp:cNvSpPr/>
      </dsp:nvSpPr>
      <dsp:spPr>
        <a:xfrm>
          <a:off x="4345111" y="5688012"/>
          <a:ext cx="1522511" cy="1015007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Jacketed</a:t>
          </a:r>
          <a:endParaRPr lang="en-GB" sz="2600" kern="1200" dirty="0"/>
        </a:p>
      </dsp:txBody>
      <dsp:txXfrm>
        <a:off x="4374840" y="5717741"/>
        <a:ext cx="1463053" cy="955549"/>
      </dsp:txXfrm>
    </dsp:sp>
    <dsp:sp modelId="{34240829-DAAA-4CC3-98C5-FC64D0E1E3A3}">
      <dsp:nvSpPr>
        <dsp:cNvPr id="0" name=""/>
        <dsp:cNvSpPr/>
      </dsp:nvSpPr>
      <dsp:spPr>
        <a:xfrm>
          <a:off x="5060647" y="6703020"/>
          <a:ext cx="91440" cy="4060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60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8A742F-5518-4B05-B0C9-434C74A8E570}">
      <dsp:nvSpPr>
        <dsp:cNvPr id="0" name=""/>
        <dsp:cNvSpPr/>
      </dsp:nvSpPr>
      <dsp:spPr>
        <a:xfrm>
          <a:off x="4345111" y="7109023"/>
          <a:ext cx="1522511" cy="1015007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Dressed</a:t>
          </a:r>
          <a:endParaRPr lang="en-GB" sz="2600" kern="1200" dirty="0"/>
        </a:p>
      </dsp:txBody>
      <dsp:txXfrm>
        <a:off x="4374840" y="7138752"/>
        <a:ext cx="1463053" cy="955549"/>
      </dsp:txXfrm>
    </dsp:sp>
    <dsp:sp modelId="{A5DD238A-22C1-403B-B930-6AB3B9293A6E}">
      <dsp:nvSpPr>
        <dsp:cNvPr id="0" name=""/>
        <dsp:cNvSpPr/>
      </dsp:nvSpPr>
      <dsp:spPr>
        <a:xfrm>
          <a:off x="6096000" y="1018976"/>
          <a:ext cx="1979265" cy="4060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3001"/>
              </a:lnTo>
              <a:lnTo>
                <a:pt x="1979265" y="203001"/>
              </a:lnTo>
              <a:lnTo>
                <a:pt x="1979265" y="4060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C2A95B-1E79-4930-B31B-2BE1B3B60AB7}">
      <dsp:nvSpPr>
        <dsp:cNvPr id="0" name=""/>
        <dsp:cNvSpPr/>
      </dsp:nvSpPr>
      <dsp:spPr>
        <a:xfrm>
          <a:off x="7314009" y="1424979"/>
          <a:ext cx="1522511" cy="10150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RI</a:t>
          </a:r>
          <a:endParaRPr lang="en-GB" sz="2600" kern="1200" dirty="0"/>
        </a:p>
      </dsp:txBody>
      <dsp:txXfrm>
        <a:off x="7343738" y="1454708"/>
        <a:ext cx="1463053" cy="955549"/>
      </dsp:txXfrm>
    </dsp:sp>
    <dsp:sp modelId="{FD3284C7-FEAD-48BE-ABD6-616AA24BE43C}">
      <dsp:nvSpPr>
        <dsp:cNvPr id="0" name=""/>
        <dsp:cNvSpPr/>
      </dsp:nvSpPr>
      <dsp:spPr>
        <a:xfrm>
          <a:off x="7085632" y="2439987"/>
          <a:ext cx="989632" cy="406003"/>
        </a:xfrm>
        <a:custGeom>
          <a:avLst/>
          <a:gdLst/>
          <a:ahLst/>
          <a:cxnLst/>
          <a:rect l="0" t="0" r="0" b="0"/>
          <a:pathLst>
            <a:path>
              <a:moveTo>
                <a:pt x="989632" y="0"/>
              </a:moveTo>
              <a:lnTo>
                <a:pt x="989632" y="203001"/>
              </a:lnTo>
              <a:lnTo>
                <a:pt x="0" y="203001"/>
              </a:lnTo>
              <a:lnTo>
                <a:pt x="0" y="4060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2950EC-1C27-40E2-B79B-BD61E40F5552}">
      <dsp:nvSpPr>
        <dsp:cNvPr id="0" name=""/>
        <dsp:cNvSpPr/>
      </dsp:nvSpPr>
      <dsp:spPr>
        <a:xfrm>
          <a:off x="6324376" y="2845990"/>
          <a:ext cx="1522511" cy="10150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DQW1</a:t>
          </a:r>
          <a:endParaRPr lang="en-GB" sz="2600" kern="1200" dirty="0"/>
        </a:p>
      </dsp:txBody>
      <dsp:txXfrm>
        <a:off x="6354105" y="2875719"/>
        <a:ext cx="1463053" cy="955549"/>
      </dsp:txXfrm>
    </dsp:sp>
    <dsp:sp modelId="{299A8F12-A002-4EC2-9D4C-69EB38514DF7}">
      <dsp:nvSpPr>
        <dsp:cNvPr id="0" name=""/>
        <dsp:cNvSpPr/>
      </dsp:nvSpPr>
      <dsp:spPr>
        <a:xfrm>
          <a:off x="7039912" y="3860998"/>
          <a:ext cx="91440" cy="4060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60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61DBAF-FC51-4CE9-9334-BB901E6851D8}">
      <dsp:nvSpPr>
        <dsp:cNvPr id="0" name=""/>
        <dsp:cNvSpPr/>
      </dsp:nvSpPr>
      <dsp:spPr>
        <a:xfrm>
          <a:off x="6324376" y="4267001"/>
          <a:ext cx="1522511" cy="1015007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Bare</a:t>
          </a:r>
          <a:endParaRPr lang="en-GB" sz="2600" kern="1200" dirty="0"/>
        </a:p>
      </dsp:txBody>
      <dsp:txXfrm>
        <a:off x="6354105" y="4296730"/>
        <a:ext cx="1463053" cy="955549"/>
      </dsp:txXfrm>
    </dsp:sp>
    <dsp:sp modelId="{3C8C906E-193E-4B42-AE1F-9D3D83BC4276}">
      <dsp:nvSpPr>
        <dsp:cNvPr id="0" name=""/>
        <dsp:cNvSpPr/>
      </dsp:nvSpPr>
      <dsp:spPr>
        <a:xfrm>
          <a:off x="7039912" y="5282009"/>
          <a:ext cx="91440" cy="4060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60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1FA532-7557-4872-A1A1-EBA3B6E3D133}">
      <dsp:nvSpPr>
        <dsp:cNvPr id="0" name=""/>
        <dsp:cNvSpPr/>
      </dsp:nvSpPr>
      <dsp:spPr>
        <a:xfrm>
          <a:off x="6324376" y="5688012"/>
          <a:ext cx="1522511" cy="1015007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Jacketed </a:t>
          </a:r>
          <a:endParaRPr lang="en-GB" sz="2600" kern="1200" dirty="0"/>
        </a:p>
      </dsp:txBody>
      <dsp:txXfrm>
        <a:off x="6354105" y="5717741"/>
        <a:ext cx="1463053" cy="955549"/>
      </dsp:txXfrm>
    </dsp:sp>
    <dsp:sp modelId="{F2A6BBC2-7745-4490-9D69-496CEC1DCAEB}">
      <dsp:nvSpPr>
        <dsp:cNvPr id="0" name=""/>
        <dsp:cNvSpPr/>
      </dsp:nvSpPr>
      <dsp:spPr>
        <a:xfrm>
          <a:off x="7039912" y="6703020"/>
          <a:ext cx="91440" cy="4060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60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11FAB6-8063-43CA-AD2C-C0309DC26780}">
      <dsp:nvSpPr>
        <dsp:cNvPr id="0" name=""/>
        <dsp:cNvSpPr/>
      </dsp:nvSpPr>
      <dsp:spPr>
        <a:xfrm>
          <a:off x="6324376" y="7109023"/>
          <a:ext cx="1522511" cy="10150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Dressed</a:t>
          </a:r>
          <a:endParaRPr lang="en-GB" sz="2600" kern="1200" dirty="0"/>
        </a:p>
      </dsp:txBody>
      <dsp:txXfrm>
        <a:off x="6354105" y="7138752"/>
        <a:ext cx="1463053" cy="955549"/>
      </dsp:txXfrm>
    </dsp:sp>
    <dsp:sp modelId="{5338AAD8-A3B5-4CA2-B24F-547D64FFE26F}">
      <dsp:nvSpPr>
        <dsp:cNvPr id="0" name=""/>
        <dsp:cNvSpPr/>
      </dsp:nvSpPr>
      <dsp:spPr>
        <a:xfrm>
          <a:off x="8075265" y="2439987"/>
          <a:ext cx="989632" cy="4060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3001"/>
              </a:lnTo>
              <a:lnTo>
                <a:pt x="989632" y="203001"/>
              </a:lnTo>
              <a:lnTo>
                <a:pt x="989632" y="4060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7CDDDA-57A3-4BA9-977F-AF0D17C796C3}">
      <dsp:nvSpPr>
        <dsp:cNvPr id="0" name=""/>
        <dsp:cNvSpPr/>
      </dsp:nvSpPr>
      <dsp:spPr>
        <a:xfrm>
          <a:off x="8303641" y="2845990"/>
          <a:ext cx="1522511" cy="10150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DQW2</a:t>
          </a:r>
          <a:endParaRPr lang="en-GB" sz="2600" kern="1200" dirty="0"/>
        </a:p>
      </dsp:txBody>
      <dsp:txXfrm>
        <a:off x="8333370" y="2875719"/>
        <a:ext cx="1463053" cy="955549"/>
      </dsp:txXfrm>
    </dsp:sp>
    <dsp:sp modelId="{488D41E9-659B-4587-8051-6111D7F5B805}">
      <dsp:nvSpPr>
        <dsp:cNvPr id="0" name=""/>
        <dsp:cNvSpPr/>
      </dsp:nvSpPr>
      <dsp:spPr>
        <a:xfrm>
          <a:off x="9019177" y="3860998"/>
          <a:ext cx="91440" cy="4060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60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E2AB0C-5381-4093-91BF-18386AF4018F}">
      <dsp:nvSpPr>
        <dsp:cNvPr id="0" name=""/>
        <dsp:cNvSpPr/>
      </dsp:nvSpPr>
      <dsp:spPr>
        <a:xfrm>
          <a:off x="8303641" y="4267001"/>
          <a:ext cx="1522511" cy="1015007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Bare </a:t>
          </a:r>
          <a:endParaRPr lang="en-GB" sz="2600" kern="1200" dirty="0"/>
        </a:p>
      </dsp:txBody>
      <dsp:txXfrm>
        <a:off x="8333370" y="4296730"/>
        <a:ext cx="1463053" cy="955549"/>
      </dsp:txXfrm>
    </dsp:sp>
    <dsp:sp modelId="{91E15B89-AD96-416C-A02F-AB52651063C6}">
      <dsp:nvSpPr>
        <dsp:cNvPr id="0" name=""/>
        <dsp:cNvSpPr/>
      </dsp:nvSpPr>
      <dsp:spPr>
        <a:xfrm>
          <a:off x="9019177" y="5282009"/>
          <a:ext cx="91440" cy="4060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60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C2675A-0347-4451-931B-67B48A9D0FC1}">
      <dsp:nvSpPr>
        <dsp:cNvPr id="0" name=""/>
        <dsp:cNvSpPr/>
      </dsp:nvSpPr>
      <dsp:spPr>
        <a:xfrm>
          <a:off x="8303641" y="5688012"/>
          <a:ext cx="1522511" cy="1015007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Jacketed</a:t>
          </a:r>
          <a:endParaRPr lang="en-GB" sz="2600" kern="1200" dirty="0"/>
        </a:p>
      </dsp:txBody>
      <dsp:txXfrm>
        <a:off x="8333370" y="5717741"/>
        <a:ext cx="1463053" cy="955549"/>
      </dsp:txXfrm>
    </dsp:sp>
    <dsp:sp modelId="{5A988948-1937-4CCF-B039-B7BDA8A96F04}">
      <dsp:nvSpPr>
        <dsp:cNvPr id="0" name=""/>
        <dsp:cNvSpPr/>
      </dsp:nvSpPr>
      <dsp:spPr>
        <a:xfrm>
          <a:off x="9019177" y="6703020"/>
          <a:ext cx="91440" cy="4060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60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B8A3BC-C41B-40C6-9F5F-EAA805B74813}">
      <dsp:nvSpPr>
        <dsp:cNvPr id="0" name=""/>
        <dsp:cNvSpPr/>
      </dsp:nvSpPr>
      <dsp:spPr>
        <a:xfrm>
          <a:off x="8303641" y="7109023"/>
          <a:ext cx="1522511" cy="1015007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Dressed</a:t>
          </a:r>
          <a:endParaRPr lang="en-GB" sz="2600" kern="1200" dirty="0"/>
        </a:p>
      </dsp:txBody>
      <dsp:txXfrm>
        <a:off x="8333370" y="7138752"/>
        <a:ext cx="1463053" cy="9555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BC8257-57A6-49DD-9116-BD6444F80C56}">
      <dsp:nvSpPr>
        <dsp:cNvPr id="0" name=""/>
        <dsp:cNvSpPr/>
      </dsp:nvSpPr>
      <dsp:spPr>
        <a:xfrm>
          <a:off x="8385" y="401295"/>
          <a:ext cx="4881225" cy="1952490"/>
        </a:xfrm>
        <a:prstGeom prst="chevron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022" tIns="58674" rIns="58674" bIns="58674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Cleanroom</a:t>
          </a:r>
          <a:endParaRPr lang="en-GB" sz="4400" kern="1200" dirty="0"/>
        </a:p>
      </dsp:txBody>
      <dsp:txXfrm>
        <a:off x="984630" y="401295"/>
        <a:ext cx="2928735" cy="1952490"/>
      </dsp:txXfrm>
    </dsp:sp>
    <dsp:sp modelId="{A66D7853-C323-4FF1-9218-A7EF9C450CAF}">
      <dsp:nvSpPr>
        <dsp:cNvPr id="0" name=""/>
        <dsp:cNvSpPr/>
      </dsp:nvSpPr>
      <dsp:spPr>
        <a:xfrm>
          <a:off x="4401488" y="401295"/>
          <a:ext cx="4881225" cy="19524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022" tIns="58674" rIns="58674" bIns="58674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Preparation for test</a:t>
          </a:r>
          <a:endParaRPr lang="en-GB" sz="4400" kern="1200" dirty="0"/>
        </a:p>
      </dsp:txBody>
      <dsp:txXfrm>
        <a:off x="5377733" y="401295"/>
        <a:ext cx="2928735" cy="1952490"/>
      </dsp:txXfrm>
    </dsp:sp>
    <dsp:sp modelId="{C5D9804C-7F2C-449C-8CBC-9A10EC042C70}">
      <dsp:nvSpPr>
        <dsp:cNvPr id="0" name=""/>
        <dsp:cNvSpPr/>
      </dsp:nvSpPr>
      <dsp:spPr>
        <a:xfrm>
          <a:off x="8794592" y="401295"/>
          <a:ext cx="4881225" cy="19524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022" tIns="58674" rIns="58674" bIns="58674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Cold Testing</a:t>
          </a:r>
          <a:endParaRPr lang="en-GB" sz="4400" kern="1200" dirty="0"/>
        </a:p>
      </dsp:txBody>
      <dsp:txXfrm>
        <a:off x="9770837" y="401295"/>
        <a:ext cx="2928735" cy="1952490"/>
      </dsp:txXfrm>
    </dsp:sp>
    <dsp:sp modelId="{04993C3A-F8DE-44B7-8BB1-39D735F73D70}">
      <dsp:nvSpPr>
        <dsp:cNvPr id="0" name=""/>
        <dsp:cNvSpPr/>
      </dsp:nvSpPr>
      <dsp:spPr>
        <a:xfrm>
          <a:off x="13187695" y="401295"/>
          <a:ext cx="4881225" cy="19524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022" tIns="58674" rIns="58674" bIns="58674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Post-Test</a:t>
          </a:r>
          <a:endParaRPr lang="en-GB" sz="4400" kern="1200" dirty="0"/>
        </a:p>
      </dsp:txBody>
      <dsp:txXfrm>
        <a:off x="14163940" y="401295"/>
        <a:ext cx="2928735" cy="19524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84C252-2F36-478E-99C9-986154132908}">
      <dsp:nvSpPr>
        <dsp:cNvPr id="0" name=""/>
        <dsp:cNvSpPr/>
      </dsp:nvSpPr>
      <dsp:spPr>
        <a:xfrm>
          <a:off x="0" y="2363848"/>
          <a:ext cx="2635889" cy="1054355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Pieces preparation</a:t>
          </a:r>
          <a:endParaRPr lang="en-GB" sz="2300" b="1" kern="1200" dirty="0"/>
        </a:p>
      </dsp:txBody>
      <dsp:txXfrm>
        <a:off x="527178" y="2363848"/>
        <a:ext cx="1581534" cy="1054355"/>
      </dsp:txXfrm>
    </dsp:sp>
    <dsp:sp modelId="{46C3B939-A472-4095-9012-016E59DBF435}">
      <dsp:nvSpPr>
        <dsp:cNvPr id="0" name=""/>
        <dsp:cNvSpPr/>
      </dsp:nvSpPr>
      <dsp:spPr>
        <a:xfrm>
          <a:off x="2372301" y="2363848"/>
          <a:ext cx="2635889" cy="1054355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Cleaning</a:t>
          </a:r>
          <a:endParaRPr lang="en-GB" sz="2300" b="1" kern="1200" dirty="0"/>
        </a:p>
      </dsp:txBody>
      <dsp:txXfrm>
        <a:off x="2899479" y="2363848"/>
        <a:ext cx="1581534" cy="1054355"/>
      </dsp:txXfrm>
    </dsp:sp>
    <dsp:sp modelId="{8E763EF6-6116-4518-B2AA-DC0818772B31}">
      <dsp:nvSpPr>
        <dsp:cNvPr id="0" name=""/>
        <dsp:cNvSpPr/>
      </dsp:nvSpPr>
      <dsp:spPr>
        <a:xfrm>
          <a:off x="4744602" y="2363848"/>
          <a:ext cx="2635889" cy="1054355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HOM Preparation</a:t>
          </a:r>
          <a:endParaRPr lang="en-GB" sz="2300" b="1" kern="1200" dirty="0"/>
        </a:p>
      </dsp:txBody>
      <dsp:txXfrm>
        <a:off x="5271780" y="2363848"/>
        <a:ext cx="1581534" cy="1054355"/>
      </dsp:txXfrm>
    </dsp:sp>
    <dsp:sp modelId="{D7583C83-956B-4829-A282-C48B10C86E7E}">
      <dsp:nvSpPr>
        <dsp:cNvPr id="0" name=""/>
        <dsp:cNvSpPr/>
      </dsp:nvSpPr>
      <dsp:spPr>
        <a:xfrm>
          <a:off x="7116903" y="2363848"/>
          <a:ext cx="2635889" cy="1054355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HPR</a:t>
          </a:r>
          <a:endParaRPr lang="en-GB" sz="2300" b="1" kern="1200" dirty="0"/>
        </a:p>
      </dsp:txBody>
      <dsp:txXfrm>
        <a:off x="7644081" y="2363848"/>
        <a:ext cx="1581534" cy="1054355"/>
      </dsp:txXfrm>
    </dsp:sp>
    <dsp:sp modelId="{CF5EF893-0D6E-4024-82F3-22F2CD13F7B1}">
      <dsp:nvSpPr>
        <dsp:cNvPr id="0" name=""/>
        <dsp:cNvSpPr/>
      </dsp:nvSpPr>
      <dsp:spPr>
        <a:xfrm>
          <a:off x="9489204" y="2363848"/>
          <a:ext cx="2635889" cy="1054355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Clean room assembly</a:t>
          </a:r>
          <a:endParaRPr lang="en-GB" sz="2300" b="1" kern="1200" dirty="0"/>
        </a:p>
      </dsp:txBody>
      <dsp:txXfrm>
        <a:off x="10016382" y="2363848"/>
        <a:ext cx="1581534" cy="1054355"/>
      </dsp:txXfrm>
    </dsp:sp>
    <dsp:sp modelId="{DCDBBA5B-4A77-4DAF-A36D-C542114C32B5}">
      <dsp:nvSpPr>
        <dsp:cNvPr id="0" name=""/>
        <dsp:cNvSpPr/>
      </dsp:nvSpPr>
      <dsp:spPr>
        <a:xfrm>
          <a:off x="11861505" y="2363848"/>
          <a:ext cx="2635889" cy="1054355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Leak Test</a:t>
          </a:r>
          <a:endParaRPr lang="en-GB" sz="2300" b="1" kern="1200" dirty="0"/>
        </a:p>
      </dsp:txBody>
      <dsp:txXfrm>
        <a:off x="12388683" y="2363848"/>
        <a:ext cx="1581534" cy="1054355"/>
      </dsp:txXfrm>
    </dsp:sp>
    <dsp:sp modelId="{2459898F-ED39-4AED-B22C-91EE76DDA3FF}">
      <dsp:nvSpPr>
        <dsp:cNvPr id="0" name=""/>
        <dsp:cNvSpPr/>
      </dsp:nvSpPr>
      <dsp:spPr>
        <a:xfrm>
          <a:off x="14233806" y="2363848"/>
          <a:ext cx="2635889" cy="1054355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RGA</a:t>
          </a:r>
          <a:endParaRPr lang="en-GB" sz="2300" b="1" kern="1200" dirty="0"/>
        </a:p>
      </dsp:txBody>
      <dsp:txXfrm>
        <a:off x="14760984" y="2363848"/>
        <a:ext cx="1581534" cy="105435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C3B939-A472-4095-9012-016E59DBF435}">
      <dsp:nvSpPr>
        <dsp:cNvPr id="0" name=""/>
        <dsp:cNvSpPr/>
      </dsp:nvSpPr>
      <dsp:spPr>
        <a:xfrm>
          <a:off x="1451" y="2491146"/>
          <a:ext cx="2327019" cy="930807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Transfer to insert</a:t>
          </a:r>
          <a:endParaRPr lang="en-GB" sz="2100" b="1" kern="1200" dirty="0"/>
        </a:p>
      </dsp:txBody>
      <dsp:txXfrm>
        <a:off x="466855" y="2491146"/>
        <a:ext cx="1396212" cy="930807"/>
      </dsp:txXfrm>
    </dsp:sp>
    <dsp:sp modelId="{8E763EF6-6116-4518-B2AA-DC0818772B31}">
      <dsp:nvSpPr>
        <dsp:cNvPr id="0" name=""/>
        <dsp:cNvSpPr/>
      </dsp:nvSpPr>
      <dsp:spPr>
        <a:xfrm>
          <a:off x="2095768" y="2491146"/>
          <a:ext cx="2327019" cy="930807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Leak Test</a:t>
          </a:r>
          <a:endParaRPr lang="en-GB" sz="2100" b="1" kern="1200" dirty="0"/>
        </a:p>
      </dsp:txBody>
      <dsp:txXfrm>
        <a:off x="2561172" y="2491146"/>
        <a:ext cx="1396212" cy="930807"/>
      </dsp:txXfrm>
    </dsp:sp>
    <dsp:sp modelId="{D7583C83-956B-4829-A282-C48B10C86E7E}">
      <dsp:nvSpPr>
        <dsp:cNvPr id="0" name=""/>
        <dsp:cNvSpPr/>
      </dsp:nvSpPr>
      <dsp:spPr>
        <a:xfrm>
          <a:off x="4190086" y="2491146"/>
          <a:ext cx="2327019" cy="930807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RGA </a:t>
          </a:r>
          <a:endParaRPr lang="en-GB" sz="2100" b="1" kern="1200" dirty="0"/>
        </a:p>
      </dsp:txBody>
      <dsp:txXfrm>
        <a:off x="4655490" y="2491146"/>
        <a:ext cx="1396212" cy="930807"/>
      </dsp:txXfrm>
    </dsp:sp>
    <dsp:sp modelId="{CF5EF893-0D6E-4024-82F3-22F2CD13F7B1}">
      <dsp:nvSpPr>
        <dsp:cNvPr id="0" name=""/>
        <dsp:cNvSpPr/>
      </dsp:nvSpPr>
      <dsp:spPr>
        <a:xfrm>
          <a:off x="6284403" y="2491146"/>
          <a:ext cx="2327019" cy="930807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Bakeout*</a:t>
          </a:r>
          <a:endParaRPr lang="en-GB" sz="2100" b="1" kern="1200" dirty="0"/>
        </a:p>
      </dsp:txBody>
      <dsp:txXfrm>
        <a:off x="6749807" y="2491146"/>
        <a:ext cx="1396212" cy="930807"/>
      </dsp:txXfrm>
    </dsp:sp>
    <dsp:sp modelId="{DCDBBA5B-4A77-4DAF-A36D-C542114C32B5}">
      <dsp:nvSpPr>
        <dsp:cNvPr id="0" name=""/>
        <dsp:cNvSpPr/>
      </dsp:nvSpPr>
      <dsp:spPr>
        <a:xfrm>
          <a:off x="8378720" y="2491146"/>
          <a:ext cx="2327019" cy="930807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RGA</a:t>
          </a:r>
          <a:endParaRPr lang="en-GB" sz="2100" b="1" kern="1200" dirty="0"/>
        </a:p>
      </dsp:txBody>
      <dsp:txXfrm>
        <a:off x="8844124" y="2491146"/>
        <a:ext cx="1396212" cy="930807"/>
      </dsp:txXfrm>
    </dsp:sp>
    <dsp:sp modelId="{2459898F-ED39-4AED-B22C-91EE76DDA3FF}">
      <dsp:nvSpPr>
        <dsp:cNvPr id="0" name=""/>
        <dsp:cNvSpPr/>
      </dsp:nvSpPr>
      <dsp:spPr>
        <a:xfrm>
          <a:off x="10473037" y="2491146"/>
          <a:ext cx="2327019" cy="930807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Adapters Installation</a:t>
          </a:r>
          <a:endParaRPr lang="en-GB" sz="2100" b="1" kern="1200" dirty="0"/>
        </a:p>
      </dsp:txBody>
      <dsp:txXfrm>
        <a:off x="10938441" y="2491146"/>
        <a:ext cx="1396212" cy="930807"/>
      </dsp:txXfrm>
    </dsp:sp>
    <dsp:sp modelId="{6BE788B2-F441-4578-9DA9-D0AD0F675FBF}">
      <dsp:nvSpPr>
        <dsp:cNvPr id="0" name=""/>
        <dsp:cNvSpPr/>
      </dsp:nvSpPr>
      <dsp:spPr>
        <a:xfrm>
          <a:off x="12567354" y="2491146"/>
          <a:ext cx="2327019" cy="930807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RF Checks</a:t>
          </a:r>
          <a:endParaRPr lang="en-GB" sz="2100" b="1" kern="1200" dirty="0"/>
        </a:p>
      </dsp:txBody>
      <dsp:txXfrm>
        <a:off x="13032758" y="2491146"/>
        <a:ext cx="1396212" cy="930807"/>
      </dsp:txXfrm>
    </dsp:sp>
    <dsp:sp modelId="{43B8D19F-492F-4A4E-944D-24AE9A85AA4E}">
      <dsp:nvSpPr>
        <dsp:cNvPr id="0" name=""/>
        <dsp:cNvSpPr/>
      </dsp:nvSpPr>
      <dsp:spPr>
        <a:xfrm>
          <a:off x="14661672" y="2491146"/>
          <a:ext cx="2327019" cy="930807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Diagnostics installation</a:t>
          </a:r>
          <a:endParaRPr lang="en-GB" sz="2100" b="1" kern="1200" dirty="0"/>
        </a:p>
      </dsp:txBody>
      <dsp:txXfrm>
        <a:off x="15127076" y="2491146"/>
        <a:ext cx="1396212" cy="93080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C2CDCA-D81A-4E85-B407-7B1CF3C0859A}">
      <dsp:nvSpPr>
        <dsp:cNvPr id="0" name=""/>
        <dsp:cNvSpPr/>
      </dsp:nvSpPr>
      <dsp:spPr>
        <a:xfrm>
          <a:off x="8295" y="0"/>
          <a:ext cx="3086100" cy="1078202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Cool down</a:t>
          </a:r>
          <a:endParaRPr lang="en-GB" sz="2300" b="1" kern="1200" dirty="0"/>
        </a:p>
      </dsp:txBody>
      <dsp:txXfrm>
        <a:off x="547396" y="0"/>
        <a:ext cx="2007898" cy="1078202"/>
      </dsp:txXfrm>
    </dsp:sp>
    <dsp:sp modelId="{46C3B939-A472-4095-9012-016E59DBF435}">
      <dsp:nvSpPr>
        <dsp:cNvPr id="0" name=""/>
        <dsp:cNvSpPr/>
      </dsp:nvSpPr>
      <dsp:spPr>
        <a:xfrm>
          <a:off x="2785786" y="0"/>
          <a:ext cx="3086100" cy="1078202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Calibration</a:t>
          </a:r>
          <a:endParaRPr lang="en-GB" sz="2300" b="1" kern="1200" dirty="0"/>
        </a:p>
      </dsp:txBody>
      <dsp:txXfrm>
        <a:off x="3324887" y="0"/>
        <a:ext cx="2007898" cy="1078202"/>
      </dsp:txXfrm>
    </dsp:sp>
    <dsp:sp modelId="{8E763EF6-6116-4518-B2AA-DC0818772B31}">
      <dsp:nvSpPr>
        <dsp:cNvPr id="0" name=""/>
        <dsp:cNvSpPr/>
      </dsp:nvSpPr>
      <dsp:spPr>
        <a:xfrm>
          <a:off x="5563276" y="0"/>
          <a:ext cx="3086100" cy="1078202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RF Conditioning</a:t>
          </a:r>
          <a:endParaRPr lang="en-GB" sz="2300" b="1" kern="1200" dirty="0"/>
        </a:p>
      </dsp:txBody>
      <dsp:txXfrm>
        <a:off x="6102377" y="0"/>
        <a:ext cx="2007898" cy="1078202"/>
      </dsp:txXfrm>
    </dsp:sp>
    <dsp:sp modelId="{D7583C83-956B-4829-A282-C48B10C86E7E}">
      <dsp:nvSpPr>
        <dsp:cNvPr id="0" name=""/>
        <dsp:cNvSpPr/>
      </dsp:nvSpPr>
      <dsp:spPr>
        <a:xfrm>
          <a:off x="8340767" y="0"/>
          <a:ext cx="3086100" cy="1078202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Thermal cycle </a:t>
          </a:r>
          <a:endParaRPr lang="en-GB" sz="2300" b="1" kern="1200" dirty="0"/>
        </a:p>
      </dsp:txBody>
      <dsp:txXfrm>
        <a:off x="8879868" y="0"/>
        <a:ext cx="2007898" cy="1078202"/>
      </dsp:txXfrm>
    </dsp:sp>
    <dsp:sp modelId="{CF5EF893-0D6E-4024-82F3-22F2CD13F7B1}">
      <dsp:nvSpPr>
        <dsp:cNvPr id="0" name=""/>
        <dsp:cNvSpPr/>
      </dsp:nvSpPr>
      <dsp:spPr>
        <a:xfrm>
          <a:off x="11118257" y="0"/>
          <a:ext cx="3086100" cy="1078202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RF Measurements</a:t>
          </a:r>
          <a:endParaRPr lang="en-GB" sz="2300" b="1" kern="1200" dirty="0"/>
        </a:p>
      </dsp:txBody>
      <dsp:txXfrm>
        <a:off x="11657358" y="0"/>
        <a:ext cx="2007898" cy="1078202"/>
      </dsp:txXfrm>
    </dsp:sp>
    <dsp:sp modelId="{DCDBBA5B-4A77-4DAF-A36D-C542114C32B5}">
      <dsp:nvSpPr>
        <dsp:cNvPr id="0" name=""/>
        <dsp:cNvSpPr/>
      </dsp:nvSpPr>
      <dsp:spPr>
        <a:xfrm>
          <a:off x="13895748" y="0"/>
          <a:ext cx="3086100" cy="1078202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Cold HOM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Measurements</a:t>
          </a:r>
          <a:endParaRPr lang="en-GB" sz="2300" b="1" kern="1200" dirty="0"/>
        </a:p>
      </dsp:txBody>
      <dsp:txXfrm>
        <a:off x="14434849" y="0"/>
        <a:ext cx="2007898" cy="107820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A6C4DF-AD8F-4A29-B28B-59C4127DD82A}">
      <dsp:nvSpPr>
        <dsp:cNvPr id="0" name=""/>
        <dsp:cNvSpPr/>
      </dsp:nvSpPr>
      <dsp:spPr>
        <a:xfrm>
          <a:off x="6984" y="1302027"/>
          <a:ext cx="2621925" cy="1026000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/>
            <a:t>Warm up</a:t>
          </a:r>
          <a:endParaRPr lang="en-GB" sz="1900" b="1" kern="1200" dirty="0"/>
        </a:p>
      </dsp:txBody>
      <dsp:txXfrm>
        <a:off x="519984" y="1302027"/>
        <a:ext cx="1595925" cy="1026000"/>
      </dsp:txXfrm>
    </dsp:sp>
    <dsp:sp modelId="{D46A1EF6-79E3-45B5-AE2B-55B4CB040EE8}">
      <dsp:nvSpPr>
        <dsp:cNvPr id="0" name=""/>
        <dsp:cNvSpPr/>
      </dsp:nvSpPr>
      <dsp:spPr>
        <a:xfrm>
          <a:off x="6984" y="2456277"/>
          <a:ext cx="2097540" cy="34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900" kern="1200"/>
        </a:p>
      </dsp:txBody>
      <dsp:txXfrm>
        <a:off x="6984" y="2456277"/>
        <a:ext cx="2097540" cy="342000"/>
      </dsp:txXfrm>
    </dsp:sp>
    <dsp:sp modelId="{405A5902-6BFB-4F59-A1CC-69E216D810A2}">
      <dsp:nvSpPr>
        <dsp:cNvPr id="0" name=""/>
        <dsp:cNvSpPr/>
      </dsp:nvSpPr>
      <dsp:spPr>
        <a:xfrm>
          <a:off x="2412910" y="1302027"/>
          <a:ext cx="2621925" cy="1026000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/>
            <a:t>Q0 vs Temperature </a:t>
          </a:r>
          <a:endParaRPr lang="en-GB" sz="1900" b="1" kern="1200" dirty="0"/>
        </a:p>
      </dsp:txBody>
      <dsp:txXfrm>
        <a:off x="2925910" y="1302027"/>
        <a:ext cx="1595925" cy="1026000"/>
      </dsp:txXfrm>
    </dsp:sp>
    <dsp:sp modelId="{5B8DDD19-A861-4A87-86F0-BE127B51B746}">
      <dsp:nvSpPr>
        <dsp:cNvPr id="0" name=""/>
        <dsp:cNvSpPr/>
      </dsp:nvSpPr>
      <dsp:spPr>
        <a:xfrm>
          <a:off x="4818835" y="1302027"/>
          <a:ext cx="2621925" cy="1026000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/>
            <a:t>RGA</a:t>
          </a:r>
          <a:endParaRPr lang="en-GB" sz="1900" b="1" kern="1200" dirty="0"/>
        </a:p>
      </dsp:txBody>
      <dsp:txXfrm>
        <a:off x="5331835" y="1302027"/>
        <a:ext cx="1595925" cy="1026000"/>
      </dsp:txXfrm>
    </dsp:sp>
    <dsp:sp modelId="{5CBC356E-9492-4470-BF09-5E5289920CBE}">
      <dsp:nvSpPr>
        <dsp:cNvPr id="0" name=""/>
        <dsp:cNvSpPr/>
      </dsp:nvSpPr>
      <dsp:spPr>
        <a:xfrm>
          <a:off x="7224760" y="1302027"/>
          <a:ext cx="2621925" cy="1026000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/>
            <a:t>Cavity venting</a:t>
          </a:r>
          <a:endParaRPr lang="en-GB" sz="1900" b="1" kern="1200" dirty="0"/>
        </a:p>
      </dsp:txBody>
      <dsp:txXfrm>
        <a:off x="7737760" y="1302027"/>
        <a:ext cx="1595925" cy="1026000"/>
      </dsp:txXfrm>
    </dsp:sp>
    <dsp:sp modelId="{8066DD81-3401-48F7-B1E9-7510F9E8A199}">
      <dsp:nvSpPr>
        <dsp:cNvPr id="0" name=""/>
        <dsp:cNvSpPr/>
      </dsp:nvSpPr>
      <dsp:spPr>
        <a:xfrm>
          <a:off x="9630685" y="1302027"/>
          <a:ext cx="2621925" cy="1026000"/>
        </a:xfrm>
        <a:prstGeom prst="chevron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/>
            <a:t>RF Measurement</a:t>
          </a:r>
          <a:endParaRPr lang="en-GB" sz="1900" b="1" kern="1200" dirty="0"/>
        </a:p>
      </dsp:txBody>
      <dsp:txXfrm>
        <a:off x="10143685" y="1302027"/>
        <a:ext cx="1595925" cy="10260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E90CD3-BD4F-4422-B49E-A4AD2E7D05F6}">
      <dsp:nvSpPr>
        <dsp:cNvPr id="0" name=""/>
        <dsp:cNvSpPr/>
      </dsp:nvSpPr>
      <dsp:spPr>
        <a:xfrm>
          <a:off x="8831034" y="2480287"/>
          <a:ext cx="620144" cy="4044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4442"/>
              </a:lnTo>
              <a:lnTo>
                <a:pt x="620144" y="40444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0D3BA5-E271-4255-ACFF-4FEB2860D834}">
      <dsp:nvSpPr>
        <dsp:cNvPr id="0" name=""/>
        <dsp:cNvSpPr/>
      </dsp:nvSpPr>
      <dsp:spPr>
        <a:xfrm>
          <a:off x="4752908" y="1523107"/>
          <a:ext cx="4078125" cy="2831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554"/>
              </a:lnTo>
              <a:lnTo>
                <a:pt x="4078125" y="141554"/>
              </a:lnTo>
              <a:lnTo>
                <a:pt x="4078125" y="2831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FD4EDB-2E56-487F-84C1-8B2B466ECD15}">
      <dsp:nvSpPr>
        <dsp:cNvPr id="0" name=""/>
        <dsp:cNvSpPr/>
      </dsp:nvSpPr>
      <dsp:spPr>
        <a:xfrm>
          <a:off x="7199784" y="2480287"/>
          <a:ext cx="620144" cy="4044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4442"/>
              </a:lnTo>
              <a:lnTo>
                <a:pt x="620144" y="40444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10B134-65C2-4AD4-AA6F-6BE0064911C9}">
      <dsp:nvSpPr>
        <dsp:cNvPr id="0" name=""/>
        <dsp:cNvSpPr/>
      </dsp:nvSpPr>
      <dsp:spPr>
        <a:xfrm>
          <a:off x="4752908" y="1523107"/>
          <a:ext cx="2446875" cy="2831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554"/>
              </a:lnTo>
              <a:lnTo>
                <a:pt x="2446875" y="141554"/>
              </a:lnTo>
              <a:lnTo>
                <a:pt x="2446875" y="2831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732F8D-7F7A-4C1A-89A7-67426AD0A4C4}">
      <dsp:nvSpPr>
        <dsp:cNvPr id="0" name=""/>
        <dsp:cNvSpPr/>
      </dsp:nvSpPr>
      <dsp:spPr>
        <a:xfrm>
          <a:off x="5568533" y="2480287"/>
          <a:ext cx="620144" cy="4044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4442"/>
              </a:lnTo>
              <a:lnTo>
                <a:pt x="620144" y="40444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A13AAF-8F1C-4556-A19B-C5A021712D59}">
      <dsp:nvSpPr>
        <dsp:cNvPr id="0" name=""/>
        <dsp:cNvSpPr/>
      </dsp:nvSpPr>
      <dsp:spPr>
        <a:xfrm>
          <a:off x="4752908" y="1523107"/>
          <a:ext cx="815625" cy="2831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554"/>
              </a:lnTo>
              <a:lnTo>
                <a:pt x="815625" y="141554"/>
              </a:lnTo>
              <a:lnTo>
                <a:pt x="815625" y="2831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E01B19-E851-4656-9725-A4168F671EB4}">
      <dsp:nvSpPr>
        <dsp:cNvPr id="0" name=""/>
        <dsp:cNvSpPr/>
      </dsp:nvSpPr>
      <dsp:spPr>
        <a:xfrm>
          <a:off x="3937283" y="2480287"/>
          <a:ext cx="620144" cy="4044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4442"/>
              </a:lnTo>
              <a:lnTo>
                <a:pt x="620144" y="40444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EC17DE-6233-4C55-85B4-855D19CBF57C}">
      <dsp:nvSpPr>
        <dsp:cNvPr id="0" name=""/>
        <dsp:cNvSpPr/>
      </dsp:nvSpPr>
      <dsp:spPr>
        <a:xfrm>
          <a:off x="3937283" y="1523107"/>
          <a:ext cx="815625" cy="283109"/>
        </a:xfrm>
        <a:custGeom>
          <a:avLst/>
          <a:gdLst/>
          <a:ahLst/>
          <a:cxnLst/>
          <a:rect l="0" t="0" r="0" b="0"/>
          <a:pathLst>
            <a:path>
              <a:moveTo>
                <a:pt x="815625" y="0"/>
              </a:moveTo>
              <a:lnTo>
                <a:pt x="815625" y="141554"/>
              </a:lnTo>
              <a:lnTo>
                <a:pt x="0" y="141554"/>
              </a:lnTo>
              <a:lnTo>
                <a:pt x="0" y="2831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344539-9553-454C-B045-6E922597FF33}">
      <dsp:nvSpPr>
        <dsp:cNvPr id="0" name=""/>
        <dsp:cNvSpPr/>
      </dsp:nvSpPr>
      <dsp:spPr>
        <a:xfrm>
          <a:off x="2306033" y="2480287"/>
          <a:ext cx="620144" cy="4044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4442"/>
              </a:lnTo>
              <a:lnTo>
                <a:pt x="620144" y="40444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B0B713-493D-487B-9BC5-3B096CD34A9B}">
      <dsp:nvSpPr>
        <dsp:cNvPr id="0" name=""/>
        <dsp:cNvSpPr/>
      </dsp:nvSpPr>
      <dsp:spPr>
        <a:xfrm>
          <a:off x="2306033" y="1523107"/>
          <a:ext cx="2446875" cy="283109"/>
        </a:xfrm>
        <a:custGeom>
          <a:avLst/>
          <a:gdLst/>
          <a:ahLst/>
          <a:cxnLst/>
          <a:rect l="0" t="0" r="0" b="0"/>
          <a:pathLst>
            <a:path>
              <a:moveTo>
                <a:pt x="2446875" y="0"/>
              </a:moveTo>
              <a:lnTo>
                <a:pt x="2446875" y="141554"/>
              </a:lnTo>
              <a:lnTo>
                <a:pt x="0" y="141554"/>
              </a:lnTo>
              <a:lnTo>
                <a:pt x="0" y="2831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42A8D0-713B-4BCF-8410-40E53D26B9E4}">
      <dsp:nvSpPr>
        <dsp:cNvPr id="0" name=""/>
        <dsp:cNvSpPr/>
      </dsp:nvSpPr>
      <dsp:spPr>
        <a:xfrm>
          <a:off x="674783" y="2480287"/>
          <a:ext cx="620144" cy="13616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1622"/>
              </a:lnTo>
              <a:lnTo>
                <a:pt x="620144" y="136162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C636AD-7925-4DC8-A58F-5F1D4D72E96A}">
      <dsp:nvSpPr>
        <dsp:cNvPr id="0" name=""/>
        <dsp:cNvSpPr/>
      </dsp:nvSpPr>
      <dsp:spPr>
        <a:xfrm>
          <a:off x="674783" y="2480287"/>
          <a:ext cx="620144" cy="4044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4442"/>
              </a:lnTo>
              <a:lnTo>
                <a:pt x="620144" y="40444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3B1B63-FDA8-40C8-BFF8-C5A4B2D4F3F6}">
      <dsp:nvSpPr>
        <dsp:cNvPr id="0" name=""/>
        <dsp:cNvSpPr/>
      </dsp:nvSpPr>
      <dsp:spPr>
        <a:xfrm>
          <a:off x="674783" y="1523107"/>
          <a:ext cx="4078125" cy="283109"/>
        </a:xfrm>
        <a:custGeom>
          <a:avLst/>
          <a:gdLst/>
          <a:ahLst/>
          <a:cxnLst/>
          <a:rect l="0" t="0" r="0" b="0"/>
          <a:pathLst>
            <a:path>
              <a:moveTo>
                <a:pt x="4078125" y="0"/>
              </a:moveTo>
              <a:lnTo>
                <a:pt x="4078125" y="141554"/>
              </a:lnTo>
              <a:lnTo>
                <a:pt x="0" y="141554"/>
              </a:lnTo>
              <a:lnTo>
                <a:pt x="0" y="2831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760072-8F9E-430C-9C8A-3D2163432D7D}">
      <dsp:nvSpPr>
        <dsp:cNvPr id="0" name=""/>
        <dsp:cNvSpPr/>
      </dsp:nvSpPr>
      <dsp:spPr>
        <a:xfrm>
          <a:off x="4415873" y="849037"/>
          <a:ext cx="674070" cy="67407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A28D82-CE1C-4DB7-8292-263140D5C82F}">
      <dsp:nvSpPr>
        <dsp:cNvPr id="0" name=""/>
        <dsp:cNvSpPr/>
      </dsp:nvSpPr>
      <dsp:spPr>
        <a:xfrm>
          <a:off x="4415873" y="849037"/>
          <a:ext cx="674070" cy="67407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995181-95B9-46C9-9CD3-5857E3F54FA2}">
      <dsp:nvSpPr>
        <dsp:cNvPr id="0" name=""/>
        <dsp:cNvSpPr/>
      </dsp:nvSpPr>
      <dsp:spPr>
        <a:xfrm>
          <a:off x="4078838" y="970370"/>
          <a:ext cx="1348140" cy="43140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Dressed Cavity </a:t>
          </a:r>
          <a:endParaRPr lang="en-GB" sz="1400" kern="1200" dirty="0"/>
        </a:p>
      </dsp:txBody>
      <dsp:txXfrm>
        <a:off x="4078838" y="970370"/>
        <a:ext cx="1348140" cy="431405"/>
      </dsp:txXfrm>
    </dsp:sp>
    <dsp:sp modelId="{BE10BB1F-D706-4568-BFE9-76BE023762A3}">
      <dsp:nvSpPr>
        <dsp:cNvPr id="0" name=""/>
        <dsp:cNvSpPr/>
      </dsp:nvSpPr>
      <dsp:spPr>
        <a:xfrm>
          <a:off x="337748" y="1806217"/>
          <a:ext cx="674070" cy="67407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842DFE-2B9D-4A49-9903-54D120DBB368}">
      <dsp:nvSpPr>
        <dsp:cNvPr id="0" name=""/>
        <dsp:cNvSpPr/>
      </dsp:nvSpPr>
      <dsp:spPr>
        <a:xfrm>
          <a:off x="337748" y="1806217"/>
          <a:ext cx="674070" cy="67407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65A496-8DB1-4692-8F33-794078BE22D4}">
      <dsp:nvSpPr>
        <dsp:cNvPr id="0" name=""/>
        <dsp:cNvSpPr/>
      </dsp:nvSpPr>
      <dsp:spPr>
        <a:xfrm>
          <a:off x="712" y="1927550"/>
          <a:ext cx="1348140" cy="43140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Jacketed cavity </a:t>
          </a:r>
          <a:endParaRPr lang="en-GB" sz="1400" kern="1200" dirty="0"/>
        </a:p>
      </dsp:txBody>
      <dsp:txXfrm>
        <a:off x="712" y="1927550"/>
        <a:ext cx="1348140" cy="431405"/>
      </dsp:txXfrm>
    </dsp:sp>
    <dsp:sp modelId="{7FB9496B-200A-4B00-B3B8-9A9315912929}">
      <dsp:nvSpPr>
        <dsp:cNvPr id="0" name=""/>
        <dsp:cNvSpPr/>
      </dsp:nvSpPr>
      <dsp:spPr>
        <a:xfrm>
          <a:off x="1214039" y="2763397"/>
          <a:ext cx="674070" cy="67407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C0429B-D6E2-4ED9-984E-4D3EB3945289}">
      <dsp:nvSpPr>
        <dsp:cNvPr id="0" name=""/>
        <dsp:cNvSpPr/>
      </dsp:nvSpPr>
      <dsp:spPr>
        <a:xfrm>
          <a:off x="1214039" y="2763397"/>
          <a:ext cx="674070" cy="67407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FE2B1D-FDA7-442E-BB17-EB406400E330}">
      <dsp:nvSpPr>
        <dsp:cNvPr id="0" name=""/>
        <dsp:cNvSpPr/>
      </dsp:nvSpPr>
      <dsp:spPr>
        <a:xfrm>
          <a:off x="877004" y="2884729"/>
          <a:ext cx="1348140" cy="43140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Magnetic Shield</a:t>
          </a:r>
          <a:endParaRPr lang="en-GB" sz="1400" kern="1200" dirty="0"/>
        </a:p>
      </dsp:txBody>
      <dsp:txXfrm>
        <a:off x="877004" y="2884729"/>
        <a:ext cx="1348140" cy="431405"/>
      </dsp:txXfrm>
    </dsp:sp>
    <dsp:sp modelId="{EA108771-05B2-48FF-BCA9-035F1A02893C}">
      <dsp:nvSpPr>
        <dsp:cNvPr id="0" name=""/>
        <dsp:cNvSpPr/>
      </dsp:nvSpPr>
      <dsp:spPr>
        <a:xfrm>
          <a:off x="1214039" y="3720577"/>
          <a:ext cx="674070" cy="67407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CCF954-1562-4F94-87DA-DC9EBFA7AC1C}">
      <dsp:nvSpPr>
        <dsp:cNvPr id="0" name=""/>
        <dsp:cNvSpPr/>
      </dsp:nvSpPr>
      <dsp:spPr>
        <a:xfrm>
          <a:off x="1214039" y="3720577"/>
          <a:ext cx="674070" cy="67407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5DFCD6-F791-4F2A-99C9-C6B3BE744124}">
      <dsp:nvSpPr>
        <dsp:cNvPr id="0" name=""/>
        <dsp:cNvSpPr/>
      </dsp:nvSpPr>
      <dsp:spPr>
        <a:xfrm>
          <a:off x="877004" y="3841909"/>
          <a:ext cx="1348140" cy="43140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Bare Cavity </a:t>
          </a:r>
          <a:endParaRPr lang="en-GB" sz="1400" kern="1200" dirty="0"/>
        </a:p>
      </dsp:txBody>
      <dsp:txXfrm>
        <a:off x="877004" y="3841909"/>
        <a:ext cx="1348140" cy="431405"/>
      </dsp:txXfrm>
    </dsp:sp>
    <dsp:sp modelId="{5F4006CE-7F75-4137-AE68-F746D5FFBEF2}">
      <dsp:nvSpPr>
        <dsp:cNvPr id="0" name=""/>
        <dsp:cNvSpPr/>
      </dsp:nvSpPr>
      <dsp:spPr>
        <a:xfrm>
          <a:off x="1968998" y="1806217"/>
          <a:ext cx="674070" cy="67407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80581B-8422-4C76-BA3F-119D679B9DA8}">
      <dsp:nvSpPr>
        <dsp:cNvPr id="0" name=""/>
        <dsp:cNvSpPr/>
      </dsp:nvSpPr>
      <dsp:spPr>
        <a:xfrm>
          <a:off x="1968998" y="1806217"/>
          <a:ext cx="674070" cy="67407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CD890C-5205-4285-A456-E1D839D49856}">
      <dsp:nvSpPr>
        <dsp:cNvPr id="0" name=""/>
        <dsp:cNvSpPr/>
      </dsp:nvSpPr>
      <dsp:spPr>
        <a:xfrm>
          <a:off x="1631963" y="1927550"/>
          <a:ext cx="1348140" cy="43140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HF-HOM</a:t>
          </a:r>
          <a:endParaRPr lang="en-GB" sz="1400" kern="1200" dirty="0"/>
        </a:p>
      </dsp:txBody>
      <dsp:txXfrm>
        <a:off x="1631963" y="1927550"/>
        <a:ext cx="1348140" cy="431405"/>
      </dsp:txXfrm>
    </dsp:sp>
    <dsp:sp modelId="{447A9AA6-C663-4C1D-B642-69CA203114A4}">
      <dsp:nvSpPr>
        <dsp:cNvPr id="0" name=""/>
        <dsp:cNvSpPr/>
      </dsp:nvSpPr>
      <dsp:spPr>
        <a:xfrm>
          <a:off x="2845289" y="2763397"/>
          <a:ext cx="674070" cy="67407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4FF43C-05A7-412E-BE57-9209F22592A1}">
      <dsp:nvSpPr>
        <dsp:cNvPr id="0" name=""/>
        <dsp:cNvSpPr/>
      </dsp:nvSpPr>
      <dsp:spPr>
        <a:xfrm>
          <a:off x="2845289" y="2763397"/>
          <a:ext cx="674070" cy="67407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E781A5-91DA-4BBA-9923-EB05CFF70898}">
      <dsp:nvSpPr>
        <dsp:cNvPr id="0" name=""/>
        <dsp:cNvSpPr/>
      </dsp:nvSpPr>
      <dsp:spPr>
        <a:xfrm>
          <a:off x="2508254" y="2884729"/>
          <a:ext cx="1348140" cy="43140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HOM Feedthrough</a:t>
          </a:r>
          <a:endParaRPr lang="en-GB" sz="1400" kern="1200" dirty="0"/>
        </a:p>
      </dsp:txBody>
      <dsp:txXfrm>
        <a:off x="2508254" y="2884729"/>
        <a:ext cx="1348140" cy="431405"/>
      </dsp:txXfrm>
    </dsp:sp>
    <dsp:sp modelId="{90542A9C-0023-40E5-95DE-4CFCB3F21146}">
      <dsp:nvSpPr>
        <dsp:cNvPr id="0" name=""/>
        <dsp:cNvSpPr/>
      </dsp:nvSpPr>
      <dsp:spPr>
        <a:xfrm>
          <a:off x="3600248" y="1806217"/>
          <a:ext cx="674070" cy="67407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8DAD32-F4EA-49F2-900B-1B84D4D82891}">
      <dsp:nvSpPr>
        <dsp:cNvPr id="0" name=""/>
        <dsp:cNvSpPr/>
      </dsp:nvSpPr>
      <dsp:spPr>
        <a:xfrm>
          <a:off x="3600248" y="1806217"/>
          <a:ext cx="674070" cy="67407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2B03D8-4601-4026-B88B-62FF3756E247}">
      <dsp:nvSpPr>
        <dsp:cNvPr id="0" name=""/>
        <dsp:cNvSpPr/>
      </dsp:nvSpPr>
      <dsp:spPr>
        <a:xfrm>
          <a:off x="3263213" y="1927550"/>
          <a:ext cx="1348140" cy="43140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HOM 1</a:t>
          </a:r>
          <a:endParaRPr lang="en-GB" sz="1400" kern="1200" dirty="0"/>
        </a:p>
      </dsp:txBody>
      <dsp:txXfrm>
        <a:off x="3263213" y="1927550"/>
        <a:ext cx="1348140" cy="431405"/>
      </dsp:txXfrm>
    </dsp:sp>
    <dsp:sp modelId="{D3691910-9310-4E70-94ED-2C7A4382398B}">
      <dsp:nvSpPr>
        <dsp:cNvPr id="0" name=""/>
        <dsp:cNvSpPr/>
      </dsp:nvSpPr>
      <dsp:spPr>
        <a:xfrm>
          <a:off x="4476539" y="2763397"/>
          <a:ext cx="674070" cy="67407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1A2428-A679-452C-BC1F-986DBE726A3B}">
      <dsp:nvSpPr>
        <dsp:cNvPr id="0" name=""/>
        <dsp:cNvSpPr/>
      </dsp:nvSpPr>
      <dsp:spPr>
        <a:xfrm>
          <a:off x="4476539" y="2763397"/>
          <a:ext cx="674070" cy="67407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5F1AD2-382C-4C85-A0C5-7C5F42A4453F}">
      <dsp:nvSpPr>
        <dsp:cNvPr id="0" name=""/>
        <dsp:cNvSpPr/>
      </dsp:nvSpPr>
      <dsp:spPr>
        <a:xfrm>
          <a:off x="4139504" y="2884729"/>
          <a:ext cx="1348140" cy="43140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HOM Feedthrough</a:t>
          </a:r>
          <a:endParaRPr lang="en-GB" sz="1400" kern="1200" dirty="0"/>
        </a:p>
      </dsp:txBody>
      <dsp:txXfrm>
        <a:off x="4139504" y="2884729"/>
        <a:ext cx="1348140" cy="431405"/>
      </dsp:txXfrm>
    </dsp:sp>
    <dsp:sp modelId="{624D1700-0639-4A8C-9BAB-C7E1F6B68F67}">
      <dsp:nvSpPr>
        <dsp:cNvPr id="0" name=""/>
        <dsp:cNvSpPr/>
      </dsp:nvSpPr>
      <dsp:spPr>
        <a:xfrm>
          <a:off x="5231498" y="1806217"/>
          <a:ext cx="674070" cy="67407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D31DF7-FD43-4905-BDD4-1EBB8D9FF4EF}">
      <dsp:nvSpPr>
        <dsp:cNvPr id="0" name=""/>
        <dsp:cNvSpPr/>
      </dsp:nvSpPr>
      <dsp:spPr>
        <a:xfrm>
          <a:off x="5231498" y="1806217"/>
          <a:ext cx="674070" cy="67407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AC4BCF-0729-42AB-8C59-00574DFA5073}">
      <dsp:nvSpPr>
        <dsp:cNvPr id="0" name=""/>
        <dsp:cNvSpPr/>
      </dsp:nvSpPr>
      <dsp:spPr>
        <a:xfrm>
          <a:off x="4894463" y="1927550"/>
          <a:ext cx="1348140" cy="43140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HOM2</a:t>
          </a:r>
          <a:endParaRPr lang="en-GB" sz="1400" kern="1200" dirty="0"/>
        </a:p>
      </dsp:txBody>
      <dsp:txXfrm>
        <a:off x="4894463" y="1927550"/>
        <a:ext cx="1348140" cy="431405"/>
      </dsp:txXfrm>
    </dsp:sp>
    <dsp:sp modelId="{A777635E-2B08-47DB-B572-D8D84F9CA3A9}">
      <dsp:nvSpPr>
        <dsp:cNvPr id="0" name=""/>
        <dsp:cNvSpPr/>
      </dsp:nvSpPr>
      <dsp:spPr>
        <a:xfrm>
          <a:off x="6107790" y="2763397"/>
          <a:ext cx="674070" cy="67407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E52DDF-14B4-4600-86BD-F4BBA9CE24E2}">
      <dsp:nvSpPr>
        <dsp:cNvPr id="0" name=""/>
        <dsp:cNvSpPr/>
      </dsp:nvSpPr>
      <dsp:spPr>
        <a:xfrm>
          <a:off x="6107790" y="2763397"/>
          <a:ext cx="674070" cy="67407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6390A4-D4DC-4AE8-999A-08A45B475B56}">
      <dsp:nvSpPr>
        <dsp:cNvPr id="0" name=""/>
        <dsp:cNvSpPr/>
      </dsp:nvSpPr>
      <dsp:spPr>
        <a:xfrm>
          <a:off x="5770754" y="2884729"/>
          <a:ext cx="1348140" cy="43140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HOM Feedthrough</a:t>
          </a:r>
          <a:endParaRPr lang="en-GB" sz="1400" kern="1200" dirty="0"/>
        </a:p>
      </dsp:txBody>
      <dsp:txXfrm>
        <a:off x="5770754" y="2884729"/>
        <a:ext cx="1348140" cy="431405"/>
      </dsp:txXfrm>
    </dsp:sp>
    <dsp:sp modelId="{9A68F83B-DDCB-4660-B0FE-DB55A72EF967}">
      <dsp:nvSpPr>
        <dsp:cNvPr id="0" name=""/>
        <dsp:cNvSpPr/>
      </dsp:nvSpPr>
      <dsp:spPr>
        <a:xfrm>
          <a:off x="6862748" y="1806217"/>
          <a:ext cx="674070" cy="67407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579DD4-0D12-4D6B-825B-9CAC54CC6B63}">
      <dsp:nvSpPr>
        <dsp:cNvPr id="0" name=""/>
        <dsp:cNvSpPr/>
      </dsp:nvSpPr>
      <dsp:spPr>
        <a:xfrm>
          <a:off x="6862748" y="1806217"/>
          <a:ext cx="674070" cy="67407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CB8CE9-9168-4ED0-865E-FF14E0312284}">
      <dsp:nvSpPr>
        <dsp:cNvPr id="0" name=""/>
        <dsp:cNvSpPr/>
      </dsp:nvSpPr>
      <dsp:spPr>
        <a:xfrm>
          <a:off x="6525713" y="1927550"/>
          <a:ext cx="1348140" cy="43140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HOM3</a:t>
          </a:r>
          <a:endParaRPr lang="en-GB" sz="1400" kern="1200" dirty="0"/>
        </a:p>
      </dsp:txBody>
      <dsp:txXfrm>
        <a:off x="6525713" y="1927550"/>
        <a:ext cx="1348140" cy="431405"/>
      </dsp:txXfrm>
    </dsp:sp>
    <dsp:sp modelId="{9165AC61-55A5-43F3-B21D-085E26705934}">
      <dsp:nvSpPr>
        <dsp:cNvPr id="0" name=""/>
        <dsp:cNvSpPr/>
      </dsp:nvSpPr>
      <dsp:spPr>
        <a:xfrm>
          <a:off x="7739040" y="2763397"/>
          <a:ext cx="674070" cy="67407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434053-44E0-44B4-924A-8AF5045A8418}">
      <dsp:nvSpPr>
        <dsp:cNvPr id="0" name=""/>
        <dsp:cNvSpPr/>
      </dsp:nvSpPr>
      <dsp:spPr>
        <a:xfrm>
          <a:off x="7739040" y="2763397"/>
          <a:ext cx="674070" cy="67407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1A7BAF-4FA0-485D-A856-B4DBD9B5B3C8}">
      <dsp:nvSpPr>
        <dsp:cNvPr id="0" name=""/>
        <dsp:cNvSpPr/>
      </dsp:nvSpPr>
      <dsp:spPr>
        <a:xfrm>
          <a:off x="7402005" y="2884729"/>
          <a:ext cx="1348140" cy="43140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HOM Feedthrough</a:t>
          </a:r>
          <a:endParaRPr lang="en-GB" sz="1400" kern="1200" dirty="0"/>
        </a:p>
      </dsp:txBody>
      <dsp:txXfrm>
        <a:off x="7402005" y="2884729"/>
        <a:ext cx="1348140" cy="431405"/>
      </dsp:txXfrm>
    </dsp:sp>
    <dsp:sp modelId="{A164DBC8-D545-4E38-BA66-DA3C53B299A3}">
      <dsp:nvSpPr>
        <dsp:cNvPr id="0" name=""/>
        <dsp:cNvSpPr/>
      </dsp:nvSpPr>
      <dsp:spPr>
        <a:xfrm>
          <a:off x="8493999" y="1806217"/>
          <a:ext cx="674070" cy="67407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C6F64A-E795-4CC1-813D-2810D3DF9B05}">
      <dsp:nvSpPr>
        <dsp:cNvPr id="0" name=""/>
        <dsp:cNvSpPr/>
      </dsp:nvSpPr>
      <dsp:spPr>
        <a:xfrm>
          <a:off x="8493999" y="1806217"/>
          <a:ext cx="674070" cy="67407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907443-1898-4F7C-BE48-F66F28FFA6FC}">
      <dsp:nvSpPr>
        <dsp:cNvPr id="0" name=""/>
        <dsp:cNvSpPr/>
      </dsp:nvSpPr>
      <dsp:spPr>
        <a:xfrm>
          <a:off x="8156963" y="1927550"/>
          <a:ext cx="1348140" cy="43140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Field Antenna </a:t>
          </a:r>
          <a:endParaRPr lang="en-GB" sz="1400" kern="1200" dirty="0"/>
        </a:p>
      </dsp:txBody>
      <dsp:txXfrm>
        <a:off x="8156963" y="1927550"/>
        <a:ext cx="1348140" cy="431405"/>
      </dsp:txXfrm>
    </dsp:sp>
    <dsp:sp modelId="{CE7511C7-A022-4A18-B139-8E881EFBC5CA}">
      <dsp:nvSpPr>
        <dsp:cNvPr id="0" name=""/>
        <dsp:cNvSpPr/>
      </dsp:nvSpPr>
      <dsp:spPr>
        <a:xfrm>
          <a:off x="9370290" y="2763397"/>
          <a:ext cx="674070" cy="67407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622EFD-B42E-46F7-8246-FDD93B9878CD}">
      <dsp:nvSpPr>
        <dsp:cNvPr id="0" name=""/>
        <dsp:cNvSpPr/>
      </dsp:nvSpPr>
      <dsp:spPr>
        <a:xfrm>
          <a:off x="9370290" y="2763397"/>
          <a:ext cx="674070" cy="67407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1F99E9-1E7A-4B18-AD89-D26017114CA8}">
      <dsp:nvSpPr>
        <dsp:cNvPr id="0" name=""/>
        <dsp:cNvSpPr/>
      </dsp:nvSpPr>
      <dsp:spPr>
        <a:xfrm>
          <a:off x="9033255" y="2884729"/>
          <a:ext cx="1348140" cy="43140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HOM Feedthrough</a:t>
          </a:r>
          <a:endParaRPr lang="en-GB" sz="1400" kern="1200" dirty="0"/>
        </a:p>
      </dsp:txBody>
      <dsp:txXfrm>
        <a:off x="9033255" y="2884729"/>
        <a:ext cx="1348140" cy="4314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06.10.2024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 finally to review the whole cold test and just to reinforce here we have been able to optimize the process to reduce the test time by 2 weeks.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035878-1781-4667-955F-2D7699B745B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6943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Split into two slides, summarize field emission and show contrasting plot from Oct 23 where cavity failed without field emission </a:t>
            </a:r>
          </a:p>
          <a:p>
            <a:endParaRPr lang="en-US" dirty="0"/>
          </a:p>
          <a:p>
            <a:r>
              <a:rPr lang="en-US" dirty="0"/>
              <a:t>Not cleanliness issue only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828614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BCP applied to RI#1 because we considered it to have the "worst" performance</a:t>
            </a:r>
          </a:p>
          <a:p>
            <a:r>
              <a:rPr lang="en-US" dirty="0"/>
              <a:t>It was very close to spec even as bare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And VERY importantly all of the stages are documented for each cavity test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035878-1781-4667-955F-2D7699B745B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154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Add star @4.1, 3e9, 10W line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This cavity was chosen for BCP because jacketed performance is the worst from preseries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BCP applied to RI#1 because we considered it to have the "worst" performance</a:t>
            </a:r>
          </a:p>
          <a:p>
            <a:r>
              <a:rPr lang="en-US" dirty="0"/>
              <a:t>It was very close to spec even as bare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Both cavities tested in V4 cryostat so radiation is comparable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test – purple</a:t>
            </a:r>
          </a:p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test – brown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3</a:t>
            </a:r>
            <a:r>
              <a:rPr lang="en-US" baseline="30000" dirty="0"/>
              <a:t>rd </a:t>
            </a:r>
            <a:r>
              <a:rPr lang="en-US" dirty="0"/>
              <a:t>test – no RF, leak</a:t>
            </a:r>
          </a:p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test – green</a:t>
            </a:r>
          </a:p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test – results not processed yet</a:t>
            </a:r>
          </a:p>
          <a:p>
            <a:endParaRPr lang="en-US" dirty="0"/>
          </a:p>
          <a:p>
            <a:r>
              <a:rPr lang="en-US" dirty="0"/>
              <a:t>Add radiation onto this plot!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Highlight this test as it is a different result from others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Add star @4.1, 3e9, 10W line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7990537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Split into two slides, summarize field emission and show contrasting plot from Oct 23 where cavity failed without field emission </a:t>
            </a:r>
          </a:p>
          <a:p>
            <a:endParaRPr lang="en-US" dirty="0"/>
          </a:p>
          <a:p>
            <a:r>
              <a:rPr lang="en-US" dirty="0"/>
              <a:t>Not cleanliness issue only</a:t>
            </a:r>
          </a:p>
          <a:p>
            <a:pPr marL="604518" lvl="1" indent="-302259" algn="l">
              <a:lnSpc>
                <a:spcPts val="5123"/>
              </a:lnSpc>
              <a:buFont typeface="Arial"/>
              <a:buChar char="•"/>
            </a:pPr>
            <a:r>
              <a:rPr lang="en-US" sz="1200" dirty="0">
                <a:solidFill>
                  <a:schemeClr val="bg1"/>
                </a:solidFill>
                <a:latin typeface="Public Sans"/>
                <a:ea typeface="Public Sans"/>
                <a:cs typeface="Public Sans"/>
                <a:sym typeface="Public Sans"/>
              </a:rPr>
              <a:t>As a precaution, due to frequent leaks dressed cavities are maintained at 2.5K when operator isn’t present and final measurements are made at 2K.​</a:t>
            </a:r>
          </a:p>
          <a:p>
            <a:pPr marL="604518" lvl="1" indent="-302259" algn="l">
              <a:lnSpc>
                <a:spcPts val="5123"/>
              </a:lnSpc>
              <a:buFont typeface="Arial"/>
              <a:buChar char="•"/>
            </a:pPr>
            <a:r>
              <a:rPr lang="en-US" sz="1200" dirty="0">
                <a:solidFill>
                  <a:schemeClr val="bg1"/>
                </a:solidFill>
                <a:latin typeface="Public Sans"/>
                <a:ea typeface="Public Sans"/>
                <a:cs typeface="Public Sans"/>
                <a:sym typeface="Public Sans"/>
              </a:rPr>
              <a:t>120°C bakeout was implemented for dressed cavity configuration​</a:t>
            </a:r>
          </a:p>
          <a:p>
            <a:pPr marL="604518" lvl="1" indent="-302259" algn="l">
              <a:lnSpc>
                <a:spcPts val="5123"/>
              </a:lnSpc>
              <a:buFont typeface="Arial"/>
              <a:buChar char="•"/>
            </a:pPr>
            <a:r>
              <a:rPr lang="en-US" sz="1200" dirty="0">
                <a:solidFill>
                  <a:schemeClr val="bg1"/>
                </a:solidFill>
                <a:latin typeface="Public Sans"/>
                <a:ea typeface="Public Sans"/>
                <a:cs typeface="Public Sans"/>
                <a:sym typeface="Public Sans"/>
              </a:rPr>
              <a:t>25Ω feed-throughs + adapters are installed without issue but must be checked with TDR ​</a:t>
            </a:r>
          </a:p>
          <a:p>
            <a:pPr marL="604518" lvl="1" indent="-302259" algn="l">
              <a:lnSpc>
                <a:spcPts val="5123"/>
              </a:lnSpc>
              <a:buFont typeface="Arial"/>
              <a:buChar char="•"/>
            </a:pPr>
            <a:r>
              <a:rPr lang="en-US" sz="1200" dirty="0">
                <a:solidFill>
                  <a:schemeClr val="bg1"/>
                </a:solidFill>
                <a:latin typeface="Public Sans"/>
                <a:ea typeface="Public Sans"/>
                <a:cs typeface="Public Sans"/>
                <a:sym typeface="Public Sans"/>
              </a:rPr>
              <a:t>Heating on HOM couplers has been observed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4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5.png"/><Relationship Id="rId4" Type="http://schemas.openxmlformats.org/officeDocument/2006/relationships/image" Target="../media/image21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7.svg"/><Relationship Id="rId5" Type="http://schemas.openxmlformats.org/officeDocument/2006/relationships/diagramData" Target="../diagrams/data1.xml"/><Relationship Id="rId10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microsoft.com/office/2007/relationships/diagramDrawing" Target="../diagrams/drawing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7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40.gif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Relationship Id="rId9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7.svg"/><Relationship Id="rId4" Type="http://schemas.openxmlformats.org/officeDocument/2006/relationships/diagramData" Target="../diagrams/data2.xm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microsoft.com/office/2007/relationships/diagramDrawing" Target="../diagrams/drawing4.xml"/><Relationship Id="rId18" Type="http://schemas.microsoft.com/office/2007/relationships/diagramDrawing" Target="../diagrams/drawing5.xml"/><Relationship Id="rId26" Type="http://schemas.openxmlformats.org/officeDocument/2006/relationships/diagramQuickStyle" Target="../diagrams/quickStyle7.xml"/><Relationship Id="rId3" Type="http://schemas.openxmlformats.org/officeDocument/2006/relationships/image" Target="../media/image2.png"/><Relationship Id="rId21" Type="http://schemas.openxmlformats.org/officeDocument/2006/relationships/diagramQuickStyle" Target="../diagrams/quickStyle6.xml"/><Relationship Id="rId7" Type="http://schemas.openxmlformats.org/officeDocument/2006/relationships/diagramColors" Target="../diagrams/colors3.xml"/><Relationship Id="rId12" Type="http://schemas.openxmlformats.org/officeDocument/2006/relationships/diagramColors" Target="../diagrams/colors4.xml"/><Relationship Id="rId17" Type="http://schemas.openxmlformats.org/officeDocument/2006/relationships/diagramColors" Target="../diagrams/colors5.xml"/><Relationship Id="rId25" Type="http://schemas.openxmlformats.org/officeDocument/2006/relationships/diagramLayout" Target="../diagrams/layout7.xml"/><Relationship Id="rId2" Type="http://schemas.openxmlformats.org/officeDocument/2006/relationships/notesSlide" Target="../notesSlides/notesSlide1.xml"/><Relationship Id="rId16" Type="http://schemas.openxmlformats.org/officeDocument/2006/relationships/diagramQuickStyle" Target="../diagrams/quickStyle5.xml"/><Relationship Id="rId20" Type="http://schemas.openxmlformats.org/officeDocument/2006/relationships/diagramLayout" Target="../diagrams/layout6.xml"/><Relationship Id="rId29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11" Type="http://schemas.openxmlformats.org/officeDocument/2006/relationships/diagramQuickStyle" Target="../diagrams/quickStyle4.xml"/><Relationship Id="rId24" Type="http://schemas.openxmlformats.org/officeDocument/2006/relationships/diagramData" Target="../diagrams/data7.xml"/><Relationship Id="rId5" Type="http://schemas.openxmlformats.org/officeDocument/2006/relationships/diagramLayout" Target="../diagrams/layout3.xml"/><Relationship Id="rId15" Type="http://schemas.openxmlformats.org/officeDocument/2006/relationships/diagramLayout" Target="../diagrams/layout5.xml"/><Relationship Id="rId23" Type="http://schemas.microsoft.com/office/2007/relationships/diagramDrawing" Target="../diagrams/drawing6.xml"/><Relationship Id="rId28" Type="http://schemas.microsoft.com/office/2007/relationships/diagramDrawing" Target="../diagrams/drawing7.xml"/><Relationship Id="rId10" Type="http://schemas.openxmlformats.org/officeDocument/2006/relationships/diagramLayout" Target="../diagrams/layout4.xml"/><Relationship Id="rId19" Type="http://schemas.openxmlformats.org/officeDocument/2006/relationships/diagramData" Target="../diagrams/data6.xml"/><Relationship Id="rId4" Type="http://schemas.openxmlformats.org/officeDocument/2006/relationships/diagramData" Target="../diagrams/data3.xml"/><Relationship Id="rId9" Type="http://schemas.openxmlformats.org/officeDocument/2006/relationships/diagramData" Target="../diagrams/data4.xml"/><Relationship Id="rId14" Type="http://schemas.openxmlformats.org/officeDocument/2006/relationships/diagramData" Target="../diagrams/data5.xml"/><Relationship Id="rId22" Type="http://schemas.openxmlformats.org/officeDocument/2006/relationships/diagramColors" Target="../diagrams/colors6.xml"/><Relationship Id="rId27" Type="http://schemas.openxmlformats.org/officeDocument/2006/relationships/diagramColors" Target="../diagrams/colors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8.xml"/><Relationship Id="rId3" Type="http://schemas.openxmlformats.org/officeDocument/2006/relationships/image" Target="../media/image8.png"/><Relationship Id="rId7" Type="http://schemas.openxmlformats.org/officeDocument/2006/relationships/diagramLayout" Target="../diagrams/layout8.xml"/><Relationship Id="rId12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8.xml"/><Relationship Id="rId11" Type="http://schemas.openxmlformats.org/officeDocument/2006/relationships/image" Target="../media/image4.png"/><Relationship Id="rId5" Type="http://schemas.openxmlformats.org/officeDocument/2006/relationships/image" Target="../media/image10.png"/><Relationship Id="rId10" Type="http://schemas.microsoft.com/office/2007/relationships/diagramDrawing" Target="../diagrams/drawing8.xml"/><Relationship Id="rId4" Type="http://schemas.openxmlformats.org/officeDocument/2006/relationships/image" Target="../media/image9.png"/><Relationship Id="rId9" Type="http://schemas.openxmlformats.org/officeDocument/2006/relationships/diagramColors" Target="../diagrams/colors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6.gif"/><Relationship Id="rId4" Type="http://schemas.openxmlformats.org/officeDocument/2006/relationships/image" Target="../media/image11.png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259" b="-9259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-14748" y="2581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4" name="TextBox 4"/>
          <p:cNvSpPr txBox="1"/>
          <p:nvPr/>
        </p:nvSpPr>
        <p:spPr>
          <a:xfrm>
            <a:off x="2461060" y="3493811"/>
            <a:ext cx="13365879" cy="53730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400"/>
              </a:lnSpc>
            </a:pPr>
            <a:r>
              <a:rPr lang="en-US" sz="10000" dirty="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DQW Series Cavities Tests in SM18</a:t>
            </a:r>
          </a:p>
          <a:p>
            <a:pPr algn="l">
              <a:lnSpc>
                <a:spcPts val="14400"/>
              </a:lnSpc>
            </a:pPr>
            <a:endParaRPr lang="en-US" sz="10000" dirty="0">
              <a:solidFill>
                <a:srgbClr val="FFFFFF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2461060" y="1028700"/>
            <a:ext cx="6131662" cy="2484161"/>
          </a:xfrm>
          <a:custGeom>
            <a:avLst/>
            <a:gdLst/>
            <a:ahLst/>
            <a:cxnLst/>
            <a:rect l="l" t="t" r="r" b="b"/>
            <a:pathLst>
              <a:path w="6131662" h="2484161">
                <a:moveTo>
                  <a:pt x="0" y="0"/>
                </a:moveTo>
                <a:lnTo>
                  <a:pt x="6131662" y="0"/>
                </a:lnTo>
                <a:lnTo>
                  <a:pt x="6131662" y="2484161"/>
                </a:lnTo>
                <a:lnTo>
                  <a:pt x="0" y="248416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6" name="Group 6"/>
          <p:cNvGrpSpPr/>
          <p:nvPr/>
        </p:nvGrpSpPr>
        <p:grpSpPr>
          <a:xfrm>
            <a:off x="2461060" y="7255540"/>
            <a:ext cx="9274858" cy="1743721"/>
            <a:chOff x="0" y="0"/>
            <a:chExt cx="12366477" cy="2324962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0"/>
              <a:ext cx="12366477" cy="2324962"/>
              <a:chOff x="0" y="0"/>
              <a:chExt cx="26982571" cy="5072863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26982570" cy="5072863"/>
              </a:xfrm>
              <a:custGeom>
                <a:avLst/>
                <a:gdLst/>
                <a:ahLst/>
                <a:cxnLst/>
                <a:rect l="l" t="t" r="r" b="b"/>
                <a:pathLst>
                  <a:path w="26982570" h="5072863">
                    <a:moveTo>
                      <a:pt x="0" y="0"/>
                    </a:moveTo>
                    <a:lnTo>
                      <a:pt x="0" y="5072863"/>
                    </a:lnTo>
                    <a:lnTo>
                      <a:pt x="26982570" y="5072863"/>
                    </a:lnTo>
                    <a:lnTo>
                      <a:pt x="26982570" y="0"/>
                    </a:lnTo>
                    <a:lnTo>
                      <a:pt x="0" y="0"/>
                    </a:lnTo>
                    <a:close/>
                    <a:moveTo>
                      <a:pt x="26921613" y="5011903"/>
                    </a:moveTo>
                    <a:lnTo>
                      <a:pt x="59690" y="5011903"/>
                    </a:lnTo>
                    <a:lnTo>
                      <a:pt x="59690" y="59690"/>
                    </a:lnTo>
                    <a:lnTo>
                      <a:pt x="26921613" y="59690"/>
                    </a:lnTo>
                    <a:lnTo>
                      <a:pt x="26921613" y="5011903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9" name="TextBox 9"/>
            <p:cNvSpPr txBox="1"/>
            <p:nvPr/>
          </p:nvSpPr>
          <p:spPr>
            <a:xfrm>
              <a:off x="590599" y="271364"/>
              <a:ext cx="11185278" cy="17439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499"/>
                </a:lnSpc>
              </a:pPr>
              <a:r>
                <a:rPr lang="en-US" sz="2499" dirty="0">
                  <a:solidFill>
                    <a:srgbClr val="FFFFFF"/>
                  </a:solidFill>
                  <a:latin typeface="Public Sans"/>
                  <a:ea typeface="Public Sans"/>
                  <a:cs typeface="Public Sans"/>
                  <a:sym typeface="Public Sans"/>
                </a:rPr>
                <a:t>Amelia Edwards on behalf of HL-LHC WP4</a:t>
              </a:r>
            </a:p>
            <a:p>
              <a:pPr algn="l">
                <a:lnSpc>
                  <a:spcPts val="3500"/>
                </a:lnSpc>
              </a:pPr>
              <a:r>
                <a:rPr lang="en-US" sz="2500" dirty="0">
                  <a:solidFill>
                    <a:srgbClr val="FFFFFF"/>
                  </a:solidFill>
                  <a:latin typeface="Public Sans"/>
                  <a:ea typeface="Public Sans"/>
                  <a:cs typeface="Public Sans"/>
                  <a:sym typeface="Public Sans"/>
                </a:rPr>
                <a:t>14th HL-LHC Collaboration Meeting - Genoa - 7th-11th October 2024</a:t>
              </a:r>
            </a:p>
          </p:txBody>
        </p:sp>
      </p:grpSp>
      <p:sp>
        <p:nvSpPr>
          <p:cNvPr id="10" name="Freeform 10"/>
          <p:cNvSpPr/>
          <p:nvPr/>
        </p:nvSpPr>
        <p:spPr>
          <a:xfrm>
            <a:off x="351354" y="85907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2"/>
                </a:lnTo>
                <a:lnTo>
                  <a:pt x="0" y="13351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259" b="-9259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Box 5"/>
          <p:cNvSpPr txBox="1"/>
          <p:nvPr/>
        </p:nvSpPr>
        <p:spPr>
          <a:xfrm>
            <a:off x="3905773" y="3190875"/>
            <a:ext cx="10476453" cy="3895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200"/>
              </a:lnSpc>
            </a:pPr>
            <a:r>
              <a:rPr lang="en-US" sz="850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Test Results by Cavity:</a:t>
            </a:r>
          </a:p>
          <a:p>
            <a:pPr marL="0" lvl="0" indent="0" algn="ctr">
              <a:lnSpc>
                <a:spcPts val="10200"/>
              </a:lnSpc>
              <a:spcBef>
                <a:spcPct val="0"/>
              </a:spcBef>
            </a:pPr>
            <a:r>
              <a:rPr lang="en-US" sz="8500" b="1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RI DQW2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706046" y="9125777"/>
            <a:ext cx="7762475" cy="800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Amelia Edwards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14th HL-LHC Collaboration Meeting - Genoa - 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7th-11th October 2024</a:t>
            </a:r>
          </a:p>
        </p:txBody>
      </p:sp>
      <p:sp>
        <p:nvSpPr>
          <p:cNvPr id="7" name="Freeform 7"/>
          <p:cNvSpPr/>
          <p:nvPr/>
        </p:nvSpPr>
        <p:spPr>
          <a:xfrm>
            <a:off x="351354" y="85907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2"/>
                </a:lnTo>
                <a:lnTo>
                  <a:pt x="0" y="13351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1028700" y="2188970"/>
            <a:ext cx="10114766" cy="6776395"/>
          </a:xfrm>
          <a:custGeom>
            <a:avLst/>
            <a:gdLst/>
            <a:ahLst/>
            <a:cxnLst/>
            <a:rect l="l" t="t" r="r" b="b"/>
            <a:pathLst>
              <a:path w="10114766" h="6776395">
                <a:moveTo>
                  <a:pt x="0" y="0"/>
                </a:moveTo>
                <a:lnTo>
                  <a:pt x="10114766" y="0"/>
                </a:lnTo>
                <a:lnTo>
                  <a:pt x="10114766" y="6776395"/>
                </a:lnTo>
                <a:lnTo>
                  <a:pt x="0" y="677639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aphicFrame>
        <p:nvGraphicFramePr>
          <p:cNvPr id="4" name="Table 4"/>
          <p:cNvGraphicFramePr>
            <a:graphicFrameLocks noGrp="1"/>
          </p:cNvGraphicFramePr>
          <p:nvPr/>
        </p:nvGraphicFramePr>
        <p:xfrm>
          <a:off x="11688532" y="4488675"/>
          <a:ext cx="5570768" cy="5333999"/>
        </p:xfrm>
        <a:graphic>
          <a:graphicData uri="http://schemas.openxmlformats.org/drawingml/2006/table">
            <a:tbl>
              <a:tblPr/>
              <a:tblGrid>
                <a:gridCol w="2785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5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26507">
                <a:tc gridSpan="2"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RI DQW2 Dressed Cavity - 1st Cold Test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RI DQW2 Dressed Cavity - 1st Cold Test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6507"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Frequency (MHz)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400.789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7971"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Deflecting Field (MV)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dirty="0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4.1</a:t>
                      </a:r>
                      <a:endParaRPr lang="en-US" sz="1100" dirty="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6507"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Q0 @ 4.1MV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5e9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6507"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LFD (Hz/MV²)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dirty="0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-196.871 ± 0.561</a:t>
                      </a:r>
                      <a:endParaRPr lang="en-US" sz="1100" dirty="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Freeform 5"/>
          <p:cNvSpPr/>
          <p:nvPr/>
        </p:nvSpPr>
        <p:spPr>
          <a:xfrm>
            <a:off x="15153529" y="117841"/>
            <a:ext cx="2351984" cy="1821719"/>
          </a:xfrm>
          <a:custGeom>
            <a:avLst/>
            <a:gdLst/>
            <a:ahLst/>
            <a:cxnLst/>
            <a:rect l="l" t="t" r="r" b="b"/>
            <a:pathLst>
              <a:path w="2351984" h="1821719">
                <a:moveTo>
                  <a:pt x="0" y="0"/>
                </a:moveTo>
                <a:lnTo>
                  <a:pt x="2351984" y="0"/>
                </a:lnTo>
                <a:lnTo>
                  <a:pt x="2351984" y="1821718"/>
                </a:lnTo>
                <a:lnTo>
                  <a:pt x="0" y="182171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TextBox 6"/>
          <p:cNvSpPr txBox="1"/>
          <p:nvPr/>
        </p:nvSpPr>
        <p:spPr>
          <a:xfrm>
            <a:off x="1534084" y="490537"/>
            <a:ext cx="15725216" cy="1066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8399"/>
              </a:lnSpc>
              <a:spcBef>
                <a:spcPct val="0"/>
              </a:spcBef>
            </a:pPr>
            <a:r>
              <a:rPr lang="en-US" sz="6999" u="sng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RI DQW2 - Dressed Cavity Test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1403787" y="1882409"/>
            <a:ext cx="6625115" cy="2622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49" lvl="1" indent="-269875" algn="just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First dressed cold test of this cavity</a:t>
            </a:r>
          </a:p>
          <a:p>
            <a:pPr marL="539749" lvl="1" indent="-269875" algn="just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Surpassed target of 4.1MV</a:t>
            </a:r>
          </a:p>
          <a:p>
            <a:pPr marL="539749" lvl="1" indent="-269875" algn="just">
              <a:lnSpc>
                <a:spcPts val="3499"/>
              </a:lnSpc>
              <a:buFont typeface="Arial"/>
              <a:buChar char="•"/>
            </a:pPr>
            <a:r>
              <a:rPr lang="en-US" sz="2499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Maximum field 4.75MV/M</a:t>
            </a:r>
          </a:p>
          <a:p>
            <a:pPr marL="539749" lvl="1" indent="-269875" algn="just">
              <a:lnSpc>
                <a:spcPts val="3499"/>
              </a:lnSpc>
              <a:buFont typeface="Arial"/>
              <a:buChar char="•"/>
            </a:pPr>
            <a:r>
              <a:rPr lang="en-US" sz="2499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Higher order modes measured at cold and meet impedance criteria</a:t>
            </a:r>
          </a:p>
          <a:p>
            <a:pPr algn="just">
              <a:lnSpc>
                <a:spcPts val="3499"/>
              </a:lnSpc>
            </a:pPr>
            <a:endParaRPr lang="en-US" sz="2499" b="1">
              <a:solidFill>
                <a:srgbClr val="285481"/>
              </a:solidFill>
              <a:latin typeface="Public Sans Bold"/>
              <a:ea typeface="Public Sans Bold"/>
              <a:cs typeface="Public Sans Bold"/>
              <a:sym typeface="Public Sans Bold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462255" y="9220200"/>
            <a:ext cx="7762475" cy="800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Amelia Edwards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14th HL-LHC Collaboration Meeting - Genoa - 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7th-11th October 2024</a:t>
            </a:r>
          </a:p>
        </p:txBody>
      </p:sp>
      <p:sp>
        <p:nvSpPr>
          <p:cNvPr id="9" name="Freeform 9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0" name="Star: 5 Points 9">
            <a:extLst>
              <a:ext uri="{FF2B5EF4-FFF2-40B4-BE49-F238E27FC236}">
                <a16:creationId xmlns:a16="http://schemas.microsoft.com/office/drawing/2014/main" id="{B1128C8E-8B26-010E-6DD9-0B06BBB53D9D}"/>
              </a:ext>
            </a:extLst>
          </p:cNvPr>
          <p:cNvSpPr/>
          <p:nvPr/>
        </p:nvSpPr>
        <p:spPr>
          <a:xfrm>
            <a:off x="8153400" y="4686300"/>
            <a:ext cx="251371" cy="22860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259" b="-9259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Box 5"/>
          <p:cNvSpPr txBox="1"/>
          <p:nvPr/>
        </p:nvSpPr>
        <p:spPr>
          <a:xfrm>
            <a:off x="3905773" y="3219450"/>
            <a:ext cx="10476453" cy="3838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840"/>
              </a:lnSpc>
            </a:pPr>
            <a:r>
              <a:rPr lang="en-US" sz="820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Test Results by Cavity:</a:t>
            </a:r>
          </a:p>
          <a:p>
            <a:pPr marL="0" lvl="0" indent="0" algn="ctr">
              <a:lnSpc>
                <a:spcPts val="10560"/>
              </a:lnSpc>
              <a:spcBef>
                <a:spcPct val="0"/>
              </a:spcBef>
            </a:pPr>
            <a:r>
              <a:rPr lang="en-US" sz="8800" b="1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RI DQW1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706046" y="9125777"/>
            <a:ext cx="7762475" cy="800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Amelia Edwards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14th HL-LHC Collaboration Meeting - Genoa - 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7th-11th October 2024</a:t>
            </a:r>
          </a:p>
        </p:txBody>
      </p:sp>
      <p:sp>
        <p:nvSpPr>
          <p:cNvPr id="7" name="Freeform 7"/>
          <p:cNvSpPr/>
          <p:nvPr/>
        </p:nvSpPr>
        <p:spPr>
          <a:xfrm>
            <a:off x="351354" y="85907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2"/>
                </a:lnTo>
                <a:lnTo>
                  <a:pt x="0" y="13351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graphicFrame>
        <p:nvGraphicFramePr>
          <p:cNvPr id="3" name="Table 3"/>
          <p:cNvGraphicFramePr>
            <a:graphicFrameLocks noGrp="1"/>
          </p:cNvGraphicFramePr>
          <p:nvPr/>
        </p:nvGraphicFramePr>
        <p:xfrm>
          <a:off x="11688532" y="3924300"/>
          <a:ext cx="5570768" cy="5333999"/>
        </p:xfrm>
        <a:graphic>
          <a:graphicData uri="http://schemas.openxmlformats.org/drawingml/2006/table">
            <a:tbl>
              <a:tblPr/>
              <a:tblGrid>
                <a:gridCol w="2785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5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26507">
                <a:tc gridSpan="2"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RI DQW1 Jacketed Cavity 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RI DQW1 Jacketed Cavity 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6507"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Frequency (MHz)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401.036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7971"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Deflecting Field (MV)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5.0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6507"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Q0 @ 4.1MV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~3.8E9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6507"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LFD (Hz/MV²)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-237.67 ± 0.209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Freeform 4"/>
          <p:cNvSpPr/>
          <p:nvPr/>
        </p:nvSpPr>
        <p:spPr>
          <a:xfrm>
            <a:off x="15153529" y="117841"/>
            <a:ext cx="2351984" cy="1821719"/>
          </a:xfrm>
          <a:custGeom>
            <a:avLst/>
            <a:gdLst/>
            <a:ahLst/>
            <a:cxnLst/>
            <a:rect l="l" t="t" r="r" b="b"/>
            <a:pathLst>
              <a:path w="2351984" h="1821719">
                <a:moveTo>
                  <a:pt x="0" y="0"/>
                </a:moveTo>
                <a:lnTo>
                  <a:pt x="2351984" y="0"/>
                </a:lnTo>
                <a:lnTo>
                  <a:pt x="2351984" y="1821718"/>
                </a:lnTo>
                <a:lnTo>
                  <a:pt x="0" y="182171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815423" y="2216493"/>
            <a:ext cx="10562711" cy="7041807"/>
          </a:xfrm>
          <a:custGeom>
            <a:avLst/>
            <a:gdLst/>
            <a:ahLst/>
            <a:cxnLst/>
            <a:rect l="l" t="t" r="r" b="b"/>
            <a:pathLst>
              <a:path w="10562711" h="7041807">
                <a:moveTo>
                  <a:pt x="0" y="0"/>
                </a:moveTo>
                <a:lnTo>
                  <a:pt x="10562711" y="0"/>
                </a:lnTo>
                <a:lnTo>
                  <a:pt x="10562711" y="7041807"/>
                </a:lnTo>
                <a:lnTo>
                  <a:pt x="0" y="704180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TextBox 6"/>
          <p:cNvSpPr txBox="1"/>
          <p:nvPr/>
        </p:nvSpPr>
        <p:spPr>
          <a:xfrm>
            <a:off x="1534084" y="490537"/>
            <a:ext cx="15725216" cy="1066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8399"/>
              </a:lnSpc>
              <a:spcBef>
                <a:spcPct val="0"/>
              </a:spcBef>
            </a:pPr>
            <a:r>
              <a:rPr lang="en-US" sz="6999" u="sng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RI DQW1 - Jacketed Cavity Test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1378134" y="1977899"/>
            <a:ext cx="5881166" cy="17568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49" lvl="1" indent="-269875" algn="just">
              <a:lnSpc>
                <a:spcPts val="3499"/>
              </a:lnSpc>
              <a:buFont typeface="Arial"/>
              <a:buChar char="•"/>
            </a:pPr>
            <a:r>
              <a:rPr lang="en-US" sz="2499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First jacketed test of this cavity </a:t>
            </a:r>
          </a:p>
          <a:p>
            <a:pPr marL="539749" lvl="1" indent="-269875" algn="just">
              <a:lnSpc>
                <a:spcPts val="3499"/>
              </a:lnSpc>
              <a:buFont typeface="Arial"/>
              <a:buChar char="•"/>
            </a:pPr>
            <a:r>
              <a:rPr lang="en-US" sz="2499" b="1" dirty="0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Maximum field 5.0MV/M</a:t>
            </a:r>
          </a:p>
          <a:p>
            <a:pPr marL="539749" lvl="1" indent="-269875" algn="just">
              <a:lnSpc>
                <a:spcPts val="3499"/>
              </a:lnSpc>
              <a:buFont typeface="Arial"/>
              <a:buChar char="•"/>
            </a:pPr>
            <a:r>
              <a:rPr lang="en-US" sz="2499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Test stopped  due to radiation</a:t>
            </a:r>
          </a:p>
          <a:p>
            <a:pPr algn="just">
              <a:lnSpc>
                <a:spcPts val="3499"/>
              </a:lnSpc>
            </a:pPr>
            <a:endParaRPr lang="en-US" sz="2499" dirty="0">
              <a:solidFill>
                <a:srgbClr val="285481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462255" y="9220200"/>
            <a:ext cx="7762475" cy="800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Amelia Edwards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14th HL-LHC Collaboration Meeting - Genoa - 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7th-11th October 2024</a:t>
            </a:r>
          </a:p>
        </p:txBody>
      </p:sp>
      <p:sp>
        <p:nvSpPr>
          <p:cNvPr id="9" name="Freeform 9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0" name="Star: 5 Points 9">
            <a:extLst>
              <a:ext uri="{FF2B5EF4-FFF2-40B4-BE49-F238E27FC236}">
                <a16:creationId xmlns:a16="http://schemas.microsoft.com/office/drawing/2014/main" id="{926DDFE8-1B22-25C6-41AD-66C9F8D71F93}"/>
              </a:ext>
            </a:extLst>
          </p:cNvPr>
          <p:cNvSpPr/>
          <p:nvPr/>
        </p:nvSpPr>
        <p:spPr>
          <a:xfrm>
            <a:off x="7543800" y="4457700"/>
            <a:ext cx="251371" cy="22860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675571" y="0"/>
            <a:ext cx="7612429" cy="10287000"/>
          </a:xfrm>
          <a:custGeom>
            <a:avLst/>
            <a:gdLst/>
            <a:ahLst/>
            <a:cxnLst/>
            <a:rect l="l" t="t" r="r" b="b"/>
            <a:pathLst>
              <a:path w="7612429" h="10287000">
                <a:moveTo>
                  <a:pt x="0" y="0"/>
                </a:moveTo>
                <a:lnTo>
                  <a:pt x="7612429" y="0"/>
                </a:lnTo>
                <a:lnTo>
                  <a:pt x="7612429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9543" t="-4472" r="-90695" b="-14046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18288000" cy="10335883"/>
          </a:xfrm>
          <a:custGeom>
            <a:avLst/>
            <a:gdLst/>
            <a:ahLst/>
            <a:cxnLst/>
            <a:rect l="l" t="t" r="r" b="b"/>
            <a:pathLst>
              <a:path w="18288000" h="10254312">
                <a:moveTo>
                  <a:pt x="0" y="0"/>
                </a:moveTo>
                <a:lnTo>
                  <a:pt x="18288000" y="0"/>
                </a:lnTo>
                <a:lnTo>
                  <a:pt x="18288000" y="10254312"/>
                </a:lnTo>
                <a:lnTo>
                  <a:pt x="0" y="1025431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096" t="-3493" r="-1036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1243448" y="1697439"/>
            <a:ext cx="8944581" cy="7213999"/>
          </a:xfrm>
          <a:custGeom>
            <a:avLst/>
            <a:gdLst/>
            <a:ahLst/>
            <a:cxnLst/>
            <a:rect l="l" t="t" r="r" b="b"/>
            <a:pathLst>
              <a:path w="8944581" h="7213999">
                <a:moveTo>
                  <a:pt x="0" y="0"/>
                </a:moveTo>
                <a:lnTo>
                  <a:pt x="8944581" y="0"/>
                </a:lnTo>
                <a:lnTo>
                  <a:pt x="8944581" y="7213999"/>
                </a:lnTo>
                <a:lnTo>
                  <a:pt x="0" y="721399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TextBox 5"/>
          <p:cNvSpPr txBox="1"/>
          <p:nvPr/>
        </p:nvSpPr>
        <p:spPr>
          <a:xfrm>
            <a:off x="755906" y="331100"/>
            <a:ext cx="13417294" cy="10016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8280"/>
              </a:lnSpc>
              <a:spcBef>
                <a:spcPct val="0"/>
              </a:spcBef>
            </a:pPr>
            <a:r>
              <a:rPr lang="en-US" sz="6900" u="sng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RI DQW1 - Dressed Cavity Tests 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1129291" y="1725235"/>
            <a:ext cx="6087818" cy="73470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55693" lvl="1" indent="-277846" algn="l">
              <a:lnSpc>
                <a:spcPts val="3603"/>
              </a:lnSpc>
              <a:buFont typeface="Arial"/>
              <a:buChar char="•"/>
            </a:pPr>
            <a:r>
              <a:rPr lang="en-US" sz="2573" b="1" dirty="0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Three dressed tests so far </a:t>
            </a:r>
          </a:p>
          <a:p>
            <a:pPr marL="555693" lvl="1" indent="-277846" algn="l">
              <a:lnSpc>
                <a:spcPts val="3603"/>
              </a:lnSpc>
              <a:buFont typeface="Arial"/>
              <a:buChar char="•"/>
            </a:pPr>
            <a:r>
              <a:rPr lang="en-US" sz="2573" b="1" dirty="0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Field is not limited due to cavity at 5MV was reached during jacketed test</a:t>
            </a:r>
          </a:p>
          <a:p>
            <a:pPr algn="l">
              <a:lnSpc>
                <a:spcPts val="3603"/>
              </a:lnSpc>
            </a:pPr>
            <a:endParaRPr lang="en-US" sz="2573" b="1" dirty="0">
              <a:solidFill>
                <a:srgbClr val="FFFFFF"/>
              </a:solidFill>
              <a:latin typeface="Public Sans Bold"/>
              <a:ea typeface="Public Sans Bold"/>
              <a:cs typeface="Public Sans Bold"/>
              <a:sym typeface="Public Sans Bold"/>
            </a:endParaRPr>
          </a:p>
          <a:p>
            <a:pPr marL="555693" lvl="1" indent="-277846" algn="l">
              <a:lnSpc>
                <a:spcPts val="3603"/>
              </a:lnSpc>
              <a:buFont typeface="Arial"/>
              <a:buChar char="•"/>
            </a:pPr>
            <a:r>
              <a:rPr lang="en-US" sz="2573" b="1" dirty="0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During 2nd test, leak appeared at 4.5K so no RF test was done.</a:t>
            </a:r>
          </a:p>
          <a:p>
            <a:pPr algn="l">
              <a:lnSpc>
                <a:spcPts val="3603"/>
              </a:lnSpc>
            </a:pPr>
            <a:endParaRPr lang="en-US" sz="2573" b="1" dirty="0">
              <a:solidFill>
                <a:srgbClr val="FFFFFF"/>
              </a:solidFill>
              <a:latin typeface="Public Sans Bold"/>
              <a:ea typeface="Public Sans Bold"/>
              <a:cs typeface="Public Sans Bold"/>
              <a:sym typeface="Public Sans Bold"/>
            </a:endParaRPr>
          </a:p>
          <a:p>
            <a:pPr marL="555693" lvl="1" indent="-277846" algn="l">
              <a:lnSpc>
                <a:spcPts val="3603"/>
              </a:lnSpc>
              <a:buFont typeface="Arial"/>
              <a:buChar char="•"/>
            </a:pPr>
            <a:r>
              <a:rPr lang="en-US" sz="2573" b="1" dirty="0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During 1st &amp; 3rd test, maximum field was 3.9MV &amp; 3.75MV respectively</a:t>
            </a:r>
          </a:p>
          <a:p>
            <a:pPr marL="555693" lvl="1" indent="-277846" algn="l">
              <a:lnSpc>
                <a:spcPts val="3603"/>
              </a:lnSpc>
              <a:buFont typeface="Arial"/>
              <a:buChar char="•"/>
            </a:pPr>
            <a:r>
              <a:rPr lang="en-US" sz="2573" b="1" dirty="0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Quench-like behavior in both tests</a:t>
            </a:r>
          </a:p>
          <a:p>
            <a:pPr marL="555693" lvl="1" indent="-277846" algn="l">
              <a:lnSpc>
                <a:spcPts val="3603"/>
              </a:lnSpc>
              <a:buFont typeface="Arial"/>
              <a:buChar char="•"/>
            </a:pPr>
            <a:r>
              <a:rPr lang="en-US" sz="2573" b="1" dirty="0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Radiation onset similar</a:t>
            </a:r>
          </a:p>
          <a:p>
            <a:pPr algn="l">
              <a:lnSpc>
                <a:spcPts val="3603"/>
              </a:lnSpc>
            </a:pPr>
            <a:endParaRPr lang="en-US" sz="2573" b="1" dirty="0">
              <a:solidFill>
                <a:srgbClr val="FFFFFF"/>
              </a:solidFill>
              <a:latin typeface="Public Sans Bold"/>
              <a:ea typeface="Public Sans Bold"/>
              <a:cs typeface="Public Sans Bold"/>
              <a:sym typeface="Public Sans Bold"/>
            </a:endParaRPr>
          </a:p>
          <a:p>
            <a:pPr algn="l">
              <a:lnSpc>
                <a:spcPts val="3603"/>
              </a:lnSpc>
            </a:pPr>
            <a:r>
              <a:rPr lang="en-US" sz="2800" b="1" dirty="0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Next steps..... BCP completed </a:t>
            </a:r>
          </a:p>
          <a:p>
            <a:pPr algn="l">
              <a:lnSpc>
                <a:spcPts val="3603"/>
              </a:lnSpc>
            </a:pPr>
            <a:r>
              <a:rPr lang="en-US" sz="2800" b="1" dirty="0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 &amp; re-test imminent</a:t>
            </a:r>
          </a:p>
        </p:txBody>
      </p:sp>
      <p:sp>
        <p:nvSpPr>
          <p:cNvPr id="7" name="Freeform 7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graphicFrame>
        <p:nvGraphicFramePr>
          <p:cNvPr id="3" name="Table 3"/>
          <p:cNvGraphicFramePr>
            <a:graphicFrameLocks noGrp="1"/>
          </p:cNvGraphicFramePr>
          <p:nvPr/>
        </p:nvGraphicFramePr>
        <p:xfrm>
          <a:off x="1298480" y="1778134"/>
          <a:ext cx="15691040" cy="7953377"/>
        </p:xfrm>
        <a:graphic>
          <a:graphicData uri="http://schemas.openxmlformats.org/drawingml/2006/table">
            <a:tbl>
              <a:tblPr/>
              <a:tblGrid>
                <a:gridCol w="3138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53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667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925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38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24081">
                <a:tc gridSpan="2"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RI DQW1 Jacketed Cavity 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RI DQW1 Jacketed Cavity 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RI DQW1 Dressed Cavity 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RI DQW1 Dressed Cavity 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RI DQW1 Dressed Cavity 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4081"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Oct 23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Feb 24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April 24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June 24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16486"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Comment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Passed!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Spec. not achieved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Leak at 4.5K,</a:t>
                      </a:r>
                      <a:endParaRPr lang="en-US" sz="1100"/>
                    </a:p>
                    <a:p>
                      <a:pPr algn="ctr">
                        <a:lnSpc>
                          <a:spcPts val="3639"/>
                        </a:lnSpc>
                      </a:pPr>
                      <a:r>
                        <a:rPr lang="en-US" sz="25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 No RF test</a:t>
                      </a: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Spec. not achieved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4081"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Frequency (MHz)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401.036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401.016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N/A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401.015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6486"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Deflecting Field (MV)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5.0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3.9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N/A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3.75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24081"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Q0 @ 4.1MV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~3.8E9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9.6e8 @ 3.9MV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N/A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3.2e9 @ 3.75MV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24081"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LFD (Hz/MV²)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-237.67 ± 0.209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-216.73 ± 0.47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N/A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639"/>
                        </a:lnSpc>
                        <a:defRPr/>
                      </a:pPr>
                      <a:r>
                        <a:rPr lang="en-US" sz="25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-268 ± 0.99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TextBox 4"/>
          <p:cNvSpPr txBox="1"/>
          <p:nvPr/>
        </p:nvSpPr>
        <p:spPr>
          <a:xfrm>
            <a:off x="1028700" y="336617"/>
            <a:ext cx="16753916" cy="1066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8399"/>
              </a:lnSpc>
              <a:spcBef>
                <a:spcPct val="0"/>
              </a:spcBef>
            </a:pPr>
            <a:r>
              <a:rPr lang="en-US" sz="6999" u="sng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RI DQW1 - Dressed Cavity Test Summary</a:t>
            </a:r>
          </a:p>
        </p:txBody>
      </p:sp>
      <p:sp>
        <p:nvSpPr>
          <p:cNvPr id="5" name="Freeform 5"/>
          <p:cNvSpPr/>
          <p:nvPr/>
        </p:nvSpPr>
        <p:spPr>
          <a:xfrm>
            <a:off x="107563" y="9018837"/>
            <a:ext cx="1190916" cy="1173740"/>
          </a:xfrm>
          <a:custGeom>
            <a:avLst/>
            <a:gdLst/>
            <a:ahLst/>
            <a:cxnLst/>
            <a:rect l="l" t="t" r="r" b="b"/>
            <a:pathLst>
              <a:path w="1190916" h="1173740">
                <a:moveTo>
                  <a:pt x="0" y="0"/>
                </a:moveTo>
                <a:lnTo>
                  <a:pt x="1190917" y="0"/>
                </a:lnTo>
                <a:lnTo>
                  <a:pt x="1190917" y="1173740"/>
                </a:lnTo>
                <a:lnTo>
                  <a:pt x="0" y="11737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259" b="-9259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Box 5"/>
          <p:cNvSpPr txBox="1"/>
          <p:nvPr/>
        </p:nvSpPr>
        <p:spPr>
          <a:xfrm>
            <a:off x="3905773" y="3219450"/>
            <a:ext cx="10476453" cy="3838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080"/>
              </a:lnSpc>
            </a:pPr>
            <a:r>
              <a:rPr lang="en-US" sz="840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Test Results by Cavity:</a:t>
            </a:r>
          </a:p>
          <a:p>
            <a:pPr marL="0" lvl="0" indent="0" algn="ctr">
              <a:lnSpc>
                <a:spcPts val="10080"/>
              </a:lnSpc>
              <a:spcBef>
                <a:spcPct val="0"/>
              </a:spcBef>
            </a:pPr>
            <a:r>
              <a:rPr lang="en-US" sz="8400" b="1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CERN DQW1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462255" y="9220200"/>
            <a:ext cx="7762475" cy="800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Amelia Edwards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14th HL-LHC Collaboration Meeting - Genoa - 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7th-11th October 2024</a:t>
            </a:r>
          </a:p>
        </p:txBody>
      </p:sp>
      <p:sp>
        <p:nvSpPr>
          <p:cNvPr id="7" name="Freeform 7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755906" y="301459"/>
            <a:ext cx="9919665" cy="2105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280"/>
              </a:lnSpc>
              <a:spcBef>
                <a:spcPct val="0"/>
              </a:spcBef>
            </a:pPr>
            <a:r>
              <a:rPr lang="en-US" sz="6900" u="sng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CERN DQW1 - Dressed Cavity Tests </a:t>
            </a:r>
          </a:p>
        </p:txBody>
      </p:sp>
      <p:sp>
        <p:nvSpPr>
          <p:cNvPr id="3" name="Freeform 3"/>
          <p:cNvSpPr/>
          <p:nvPr/>
        </p:nvSpPr>
        <p:spPr>
          <a:xfrm>
            <a:off x="10703062" y="0"/>
            <a:ext cx="7612429" cy="10319688"/>
          </a:xfrm>
          <a:custGeom>
            <a:avLst/>
            <a:gdLst/>
            <a:ahLst/>
            <a:cxnLst/>
            <a:rect l="l" t="t" r="r" b="b"/>
            <a:pathLst>
              <a:path w="7612429" h="10559821">
                <a:moveTo>
                  <a:pt x="0" y="0"/>
                </a:moveTo>
                <a:lnTo>
                  <a:pt x="7612429" y="0"/>
                </a:lnTo>
                <a:lnTo>
                  <a:pt x="7612429" y="10559821"/>
                </a:lnTo>
                <a:lnTo>
                  <a:pt x="0" y="105598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9543" t="-1773" r="-90695" b="-13683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0" y="0"/>
            <a:ext cx="18315491" cy="10352376"/>
          </a:xfrm>
          <a:custGeom>
            <a:avLst/>
            <a:gdLst/>
            <a:ahLst/>
            <a:cxnLst/>
            <a:rect l="l" t="t" r="r" b="b"/>
            <a:pathLst>
              <a:path w="18288000" h="10254312">
                <a:moveTo>
                  <a:pt x="0" y="0"/>
                </a:moveTo>
                <a:lnTo>
                  <a:pt x="18288000" y="0"/>
                </a:lnTo>
                <a:lnTo>
                  <a:pt x="18288000" y="10254312"/>
                </a:lnTo>
                <a:lnTo>
                  <a:pt x="0" y="1025431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096" t="-3493" r="-1036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 dirty="0"/>
          </a:p>
        </p:txBody>
      </p:sp>
      <p:sp>
        <p:nvSpPr>
          <p:cNvPr id="5" name="AutoShape 5"/>
          <p:cNvSpPr/>
          <p:nvPr/>
        </p:nvSpPr>
        <p:spPr>
          <a:xfrm flipV="1">
            <a:off x="12714545" y="3802483"/>
            <a:ext cx="4763" cy="6549893"/>
          </a:xfrm>
          <a:prstGeom prst="line">
            <a:avLst/>
          </a:prstGeom>
          <a:ln w="9525" cap="rnd">
            <a:solidFill>
              <a:srgbClr val="28548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grpSp>
        <p:nvGrpSpPr>
          <p:cNvPr id="6" name="Group 6"/>
          <p:cNvGrpSpPr/>
          <p:nvPr/>
        </p:nvGrpSpPr>
        <p:grpSpPr>
          <a:xfrm>
            <a:off x="11437877" y="4860132"/>
            <a:ext cx="2553338" cy="714750"/>
            <a:chOff x="0" y="0"/>
            <a:chExt cx="19553744" cy="5473633"/>
          </a:xfrm>
        </p:grpSpPr>
        <p:sp>
          <p:nvSpPr>
            <p:cNvPr id="7" name="Freeform 7"/>
            <p:cNvSpPr/>
            <p:nvPr/>
          </p:nvSpPr>
          <p:spPr>
            <a:xfrm>
              <a:off x="72390" y="72390"/>
              <a:ext cx="19408964" cy="5328854"/>
            </a:xfrm>
            <a:custGeom>
              <a:avLst/>
              <a:gdLst/>
              <a:ahLst/>
              <a:cxnLst/>
              <a:rect l="l" t="t" r="r" b="b"/>
              <a:pathLst>
                <a:path w="19408964" h="5328854">
                  <a:moveTo>
                    <a:pt x="0" y="0"/>
                  </a:moveTo>
                  <a:lnTo>
                    <a:pt x="19408964" y="0"/>
                  </a:lnTo>
                  <a:lnTo>
                    <a:pt x="19408964" y="5328854"/>
                  </a:lnTo>
                  <a:lnTo>
                    <a:pt x="0" y="53288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Freeform 8"/>
            <p:cNvSpPr/>
            <p:nvPr/>
          </p:nvSpPr>
          <p:spPr>
            <a:xfrm>
              <a:off x="0" y="0"/>
              <a:ext cx="19553744" cy="5473633"/>
            </a:xfrm>
            <a:custGeom>
              <a:avLst/>
              <a:gdLst/>
              <a:ahLst/>
              <a:cxnLst/>
              <a:rect l="l" t="t" r="r" b="b"/>
              <a:pathLst>
                <a:path w="19553744" h="5473633">
                  <a:moveTo>
                    <a:pt x="19408964" y="5328853"/>
                  </a:moveTo>
                  <a:lnTo>
                    <a:pt x="19553744" y="5328853"/>
                  </a:lnTo>
                  <a:lnTo>
                    <a:pt x="19553744" y="5473633"/>
                  </a:lnTo>
                  <a:lnTo>
                    <a:pt x="19408964" y="5473633"/>
                  </a:lnTo>
                  <a:lnTo>
                    <a:pt x="19408964" y="532885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5328853"/>
                  </a:lnTo>
                  <a:lnTo>
                    <a:pt x="0" y="5328853"/>
                  </a:lnTo>
                  <a:lnTo>
                    <a:pt x="0" y="144780"/>
                  </a:lnTo>
                  <a:close/>
                  <a:moveTo>
                    <a:pt x="0" y="5328853"/>
                  </a:moveTo>
                  <a:lnTo>
                    <a:pt x="144780" y="5328853"/>
                  </a:lnTo>
                  <a:lnTo>
                    <a:pt x="144780" y="5473633"/>
                  </a:lnTo>
                  <a:lnTo>
                    <a:pt x="0" y="5473633"/>
                  </a:lnTo>
                  <a:lnTo>
                    <a:pt x="0" y="5328853"/>
                  </a:lnTo>
                  <a:close/>
                  <a:moveTo>
                    <a:pt x="19408964" y="144780"/>
                  </a:moveTo>
                  <a:lnTo>
                    <a:pt x="19553744" y="144780"/>
                  </a:lnTo>
                  <a:lnTo>
                    <a:pt x="19553744" y="5328853"/>
                  </a:lnTo>
                  <a:lnTo>
                    <a:pt x="19408964" y="5328853"/>
                  </a:lnTo>
                  <a:lnTo>
                    <a:pt x="19408964" y="144780"/>
                  </a:lnTo>
                  <a:close/>
                  <a:moveTo>
                    <a:pt x="144780" y="5328853"/>
                  </a:moveTo>
                  <a:lnTo>
                    <a:pt x="19408964" y="5328853"/>
                  </a:lnTo>
                  <a:lnTo>
                    <a:pt x="19408964" y="5473633"/>
                  </a:lnTo>
                  <a:lnTo>
                    <a:pt x="144780" y="5473633"/>
                  </a:lnTo>
                  <a:lnTo>
                    <a:pt x="144780" y="5328853"/>
                  </a:lnTo>
                  <a:close/>
                  <a:moveTo>
                    <a:pt x="19408964" y="0"/>
                  </a:moveTo>
                  <a:lnTo>
                    <a:pt x="19553744" y="0"/>
                  </a:lnTo>
                  <a:lnTo>
                    <a:pt x="19553744" y="144780"/>
                  </a:lnTo>
                  <a:lnTo>
                    <a:pt x="19408964" y="144780"/>
                  </a:lnTo>
                  <a:lnTo>
                    <a:pt x="1940896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9408964" y="0"/>
                  </a:lnTo>
                  <a:lnTo>
                    <a:pt x="1940896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85481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1442639" y="5917782"/>
            <a:ext cx="2553338" cy="714750"/>
            <a:chOff x="0" y="0"/>
            <a:chExt cx="19553744" cy="5473633"/>
          </a:xfrm>
        </p:grpSpPr>
        <p:sp>
          <p:nvSpPr>
            <p:cNvPr id="10" name="Freeform 10"/>
            <p:cNvSpPr/>
            <p:nvPr/>
          </p:nvSpPr>
          <p:spPr>
            <a:xfrm>
              <a:off x="72390" y="72390"/>
              <a:ext cx="19408964" cy="5328854"/>
            </a:xfrm>
            <a:custGeom>
              <a:avLst/>
              <a:gdLst/>
              <a:ahLst/>
              <a:cxnLst/>
              <a:rect l="l" t="t" r="r" b="b"/>
              <a:pathLst>
                <a:path w="19408964" h="5328854">
                  <a:moveTo>
                    <a:pt x="0" y="0"/>
                  </a:moveTo>
                  <a:lnTo>
                    <a:pt x="19408964" y="0"/>
                  </a:lnTo>
                  <a:lnTo>
                    <a:pt x="19408964" y="5328854"/>
                  </a:lnTo>
                  <a:lnTo>
                    <a:pt x="0" y="53288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0" y="0"/>
              <a:ext cx="19553744" cy="5473633"/>
            </a:xfrm>
            <a:custGeom>
              <a:avLst/>
              <a:gdLst/>
              <a:ahLst/>
              <a:cxnLst/>
              <a:rect l="l" t="t" r="r" b="b"/>
              <a:pathLst>
                <a:path w="19553744" h="5473633">
                  <a:moveTo>
                    <a:pt x="19408964" y="5328853"/>
                  </a:moveTo>
                  <a:lnTo>
                    <a:pt x="19553744" y="5328853"/>
                  </a:lnTo>
                  <a:lnTo>
                    <a:pt x="19553744" y="5473633"/>
                  </a:lnTo>
                  <a:lnTo>
                    <a:pt x="19408964" y="5473633"/>
                  </a:lnTo>
                  <a:lnTo>
                    <a:pt x="19408964" y="532885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5328853"/>
                  </a:lnTo>
                  <a:lnTo>
                    <a:pt x="0" y="5328853"/>
                  </a:lnTo>
                  <a:lnTo>
                    <a:pt x="0" y="144780"/>
                  </a:lnTo>
                  <a:close/>
                  <a:moveTo>
                    <a:pt x="0" y="5328853"/>
                  </a:moveTo>
                  <a:lnTo>
                    <a:pt x="144780" y="5328853"/>
                  </a:lnTo>
                  <a:lnTo>
                    <a:pt x="144780" y="5473633"/>
                  </a:lnTo>
                  <a:lnTo>
                    <a:pt x="0" y="5473633"/>
                  </a:lnTo>
                  <a:lnTo>
                    <a:pt x="0" y="5328853"/>
                  </a:lnTo>
                  <a:close/>
                  <a:moveTo>
                    <a:pt x="19408964" y="144780"/>
                  </a:moveTo>
                  <a:lnTo>
                    <a:pt x="19553744" y="144780"/>
                  </a:lnTo>
                  <a:lnTo>
                    <a:pt x="19553744" y="5328853"/>
                  </a:lnTo>
                  <a:lnTo>
                    <a:pt x="19408964" y="5328853"/>
                  </a:lnTo>
                  <a:lnTo>
                    <a:pt x="19408964" y="144780"/>
                  </a:lnTo>
                  <a:close/>
                  <a:moveTo>
                    <a:pt x="144780" y="5328853"/>
                  </a:moveTo>
                  <a:lnTo>
                    <a:pt x="19408964" y="5328853"/>
                  </a:lnTo>
                  <a:lnTo>
                    <a:pt x="19408964" y="5473633"/>
                  </a:lnTo>
                  <a:lnTo>
                    <a:pt x="144780" y="5473633"/>
                  </a:lnTo>
                  <a:lnTo>
                    <a:pt x="144780" y="5328853"/>
                  </a:lnTo>
                  <a:close/>
                  <a:moveTo>
                    <a:pt x="19408964" y="0"/>
                  </a:moveTo>
                  <a:lnTo>
                    <a:pt x="19553744" y="0"/>
                  </a:lnTo>
                  <a:lnTo>
                    <a:pt x="19553744" y="144780"/>
                  </a:lnTo>
                  <a:lnTo>
                    <a:pt x="19408964" y="144780"/>
                  </a:lnTo>
                  <a:lnTo>
                    <a:pt x="1940896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9408964" y="0"/>
                  </a:lnTo>
                  <a:lnTo>
                    <a:pt x="1940896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85481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1442639" y="6975432"/>
            <a:ext cx="2553338" cy="714750"/>
            <a:chOff x="0" y="0"/>
            <a:chExt cx="19553744" cy="5473633"/>
          </a:xfrm>
        </p:grpSpPr>
        <p:sp>
          <p:nvSpPr>
            <p:cNvPr id="13" name="Freeform 13"/>
            <p:cNvSpPr/>
            <p:nvPr/>
          </p:nvSpPr>
          <p:spPr>
            <a:xfrm>
              <a:off x="72390" y="72390"/>
              <a:ext cx="19408964" cy="5328854"/>
            </a:xfrm>
            <a:custGeom>
              <a:avLst/>
              <a:gdLst/>
              <a:ahLst/>
              <a:cxnLst/>
              <a:rect l="l" t="t" r="r" b="b"/>
              <a:pathLst>
                <a:path w="19408964" h="5328854">
                  <a:moveTo>
                    <a:pt x="0" y="0"/>
                  </a:moveTo>
                  <a:lnTo>
                    <a:pt x="19408964" y="0"/>
                  </a:lnTo>
                  <a:lnTo>
                    <a:pt x="19408964" y="5328854"/>
                  </a:lnTo>
                  <a:lnTo>
                    <a:pt x="0" y="53288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Freeform 14"/>
            <p:cNvSpPr/>
            <p:nvPr/>
          </p:nvSpPr>
          <p:spPr>
            <a:xfrm>
              <a:off x="0" y="0"/>
              <a:ext cx="19553744" cy="5473633"/>
            </a:xfrm>
            <a:custGeom>
              <a:avLst/>
              <a:gdLst/>
              <a:ahLst/>
              <a:cxnLst/>
              <a:rect l="l" t="t" r="r" b="b"/>
              <a:pathLst>
                <a:path w="19553744" h="5473633">
                  <a:moveTo>
                    <a:pt x="19408964" y="5328853"/>
                  </a:moveTo>
                  <a:lnTo>
                    <a:pt x="19553744" y="5328853"/>
                  </a:lnTo>
                  <a:lnTo>
                    <a:pt x="19553744" y="5473633"/>
                  </a:lnTo>
                  <a:lnTo>
                    <a:pt x="19408964" y="5473633"/>
                  </a:lnTo>
                  <a:lnTo>
                    <a:pt x="19408964" y="532885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5328853"/>
                  </a:lnTo>
                  <a:lnTo>
                    <a:pt x="0" y="5328853"/>
                  </a:lnTo>
                  <a:lnTo>
                    <a:pt x="0" y="144780"/>
                  </a:lnTo>
                  <a:close/>
                  <a:moveTo>
                    <a:pt x="0" y="5328853"/>
                  </a:moveTo>
                  <a:lnTo>
                    <a:pt x="144780" y="5328853"/>
                  </a:lnTo>
                  <a:lnTo>
                    <a:pt x="144780" y="5473633"/>
                  </a:lnTo>
                  <a:lnTo>
                    <a:pt x="0" y="5473633"/>
                  </a:lnTo>
                  <a:lnTo>
                    <a:pt x="0" y="5328853"/>
                  </a:lnTo>
                  <a:close/>
                  <a:moveTo>
                    <a:pt x="19408964" y="144780"/>
                  </a:moveTo>
                  <a:lnTo>
                    <a:pt x="19553744" y="144780"/>
                  </a:lnTo>
                  <a:lnTo>
                    <a:pt x="19553744" y="5328853"/>
                  </a:lnTo>
                  <a:lnTo>
                    <a:pt x="19408964" y="5328853"/>
                  </a:lnTo>
                  <a:lnTo>
                    <a:pt x="19408964" y="144780"/>
                  </a:lnTo>
                  <a:close/>
                  <a:moveTo>
                    <a:pt x="144780" y="5328853"/>
                  </a:moveTo>
                  <a:lnTo>
                    <a:pt x="19408964" y="5328853"/>
                  </a:lnTo>
                  <a:lnTo>
                    <a:pt x="19408964" y="5473633"/>
                  </a:lnTo>
                  <a:lnTo>
                    <a:pt x="144780" y="5473633"/>
                  </a:lnTo>
                  <a:lnTo>
                    <a:pt x="144780" y="5328853"/>
                  </a:lnTo>
                  <a:close/>
                  <a:moveTo>
                    <a:pt x="19408964" y="0"/>
                  </a:moveTo>
                  <a:lnTo>
                    <a:pt x="19553744" y="0"/>
                  </a:lnTo>
                  <a:lnTo>
                    <a:pt x="19553744" y="144780"/>
                  </a:lnTo>
                  <a:lnTo>
                    <a:pt x="19408964" y="144780"/>
                  </a:lnTo>
                  <a:lnTo>
                    <a:pt x="1940896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9408964" y="0"/>
                  </a:lnTo>
                  <a:lnTo>
                    <a:pt x="1940896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85481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1442639" y="9091771"/>
            <a:ext cx="2553338" cy="714750"/>
            <a:chOff x="0" y="0"/>
            <a:chExt cx="19553744" cy="5473633"/>
          </a:xfrm>
        </p:grpSpPr>
        <p:sp>
          <p:nvSpPr>
            <p:cNvPr id="16" name="Freeform 16"/>
            <p:cNvSpPr/>
            <p:nvPr/>
          </p:nvSpPr>
          <p:spPr>
            <a:xfrm>
              <a:off x="72390" y="72390"/>
              <a:ext cx="19408964" cy="5328854"/>
            </a:xfrm>
            <a:custGeom>
              <a:avLst/>
              <a:gdLst/>
              <a:ahLst/>
              <a:cxnLst/>
              <a:rect l="l" t="t" r="r" b="b"/>
              <a:pathLst>
                <a:path w="19408964" h="5328854">
                  <a:moveTo>
                    <a:pt x="0" y="0"/>
                  </a:moveTo>
                  <a:lnTo>
                    <a:pt x="19408964" y="0"/>
                  </a:lnTo>
                  <a:lnTo>
                    <a:pt x="19408964" y="5328854"/>
                  </a:lnTo>
                  <a:lnTo>
                    <a:pt x="0" y="53288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Freeform 17"/>
            <p:cNvSpPr/>
            <p:nvPr/>
          </p:nvSpPr>
          <p:spPr>
            <a:xfrm>
              <a:off x="0" y="0"/>
              <a:ext cx="19553744" cy="5473633"/>
            </a:xfrm>
            <a:custGeom>
              <a:avLst/>
              <a:gdLst/>
              <a:ahLst/>
              <a:cxnLst/>
              <a:rect l="l" t="t" r="r" b="b"/>
              <a:pathLst>
                <a:path w="19553744" h="5473633">
                  <a:moveTo>
                    <a:pt x="19408964" y="5328853"/>
                  </a:moveTo>
                  <a:lnTo>
                    <a:pt x="19553744" y="5328853"/>
                  </a:lnTo>
                  <a:lnTo>
                    <a:pt x="19553744" y="5473633"/>
                  </a:lnTo>
                  <a:lnTo>
                    <a:pt x="19408964" y="5473633"/>
                  </a:lnTo>
                  <a:lnTo>
                    <a:pt x="19408964" y="532885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5328853"/>
                  </a:lnTo>
                  <a:lnTo>
                    <a:pt x="0" y="5328853"/>
                  </a:lnTo>
                  <a:lnTo>
                    <a:pt x="0" y="144780"/>
                  </a:lnTo>
                  <a:close/>
                  <a:moveTo>
                    <a:pt x="0" y="5328853"/>
                  </a:moveTo>
                  <a:lnTo>
                    <a:pt x="144780" y="5328853"/>
                  </a:lnTo>
                  <a:lnTo>
                    <a:pt x="144780" y="5473633"/>
                  </a:lnTo>
                  <a:lnTo>
                    <a:pt x="0" y="5473633"/>
                  </a:lnTo>
                  <a:lnTo>
                    <a:pt x="0" y="5328853"/>
                  </a:lnTo>
                  <a:close/>
                  <a:moveTo>
                    <a:pt x="19408964" y="144780"/>
                  </a:moveTo>
                  <a:lnTo>
                    <a:pt x="19553744" y="144780"/>
                  </a:lnTo>
                  <a:lnTo>
                    <a:pt x="19553744" y="5328853"/>
                  </a:lnTo>
                  <a:lnTo>
                    <a:pt x="19408964" y="5328853"/>
                  </a:lnTo>
                  <a:lnTo>
                    <a:pt x="19408964" y="144780"/>
                  </a:lnTo>
                  <a:close/>
                  <a:moveTo>
                    <a:pt x="144780" y="5328853"/>
                  </a:moveTo>
                  <a:lnTo>
                    <a:pt x="19408964" y="5328853"/>
                  </a:lnTo>
                  <a:lnTo>
                    <a:pt x="19408964" y="5473633"/>
                  </a:lnTo>
                  <a:lnTo>
                    <a:pt x="144780" y="5473633"/>
                  </a:lnTo>
                  <a:lnTo>
                    <a:pt x="144780" y="5328853"/>
                  </a:lnTo>
                  <a:close/>
                  <a:moveTo>
                    <a:pt x="19408964" y="0"/>
                  </a:moveTo>
                  <a:lnTo>
                    <a:pt x="19553744" y="0"/>
                  </a:lnTo>
                  <a:lnTo>
                    <a:pt x="19553744" y="144780"/>
                  </a:lnTo>
                  <a:lnTo>
                    <a:pt x="19408964" y="144780"/>
                  </a:lnTo>
                  <a:lnTo>
                    <a:pt x="1940896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9408964" y="0"/>
                  </a:lnTo>
                  <a:lnTo>
                    <a:pt x="1940896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85481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1442639" y="3802483"/>
            <a:ext cx="2553338" cy="714750"/>
            <a:chOff x="0" y="0"/>
            <a:chExt cx="19553744" cy="5473633"/>
          </a:xfrm>
        </p:grpSpPr>
        <p:sp>
          <p:nvSpPr>
            <p:cNvPr id="19" name="Freeform 19"/>
            <p:cNvSpPr/>
            <p:nvPr/>
          </p:nvSpPr>
          <p:spPr>
            <a:xfrm>
              <a:off x="72390" y="72390"/>
              <a:ext cx="19408964" cy="5328854"/>
            </a:xfrm>
            <a:custGeom>
              <a:avLst/>
              <a:gdLst/>
              <a:ahLst/>
              <a:cxnLst/>
              <a:rect l="l" t="t" r="r" b="b"/>
              <a:pathLst>
                <a:path w="19408964" h="5328854">
                  <a:moveTo>
                    <a:pt x="0" y="0"/>
                  </a:moveTo>
                  <a:lnTo>
                    <a:pt x="19408964" y="0"/>
                  </a:lnTo>
                  <a:lnTo>
                    <a:pt x="19408964" y="5328854"/>
                  </a:lnTo>
                  <a:lnTo>
                    <a:pt x="0" y="53288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Freeform 20"/>
            <p:cNvSpPr/>
            <p:nvPr/>
          </p:nvSpPr>
          <p:spPr>
            <a:xfrm>
              <a:off x="0" y="0"/>
              <a:ext cx="19553744" cy="5473633"/>
            </a:xfrm>
            <a:custGeom>
              <a:avLst/>
              <a:gdLst/>
              <a:ahLst/>
              <a:cxnLst/>
              <a:rect l="l" t="t" r="r" b="b"/>
              <a:pathLst>
                <a:path w="19553744" h="5473633">
                  <a:moveTo>
                    <a:pt x="19408964" y="5328853"/>
                  </a:moveTo>
                  <a:lnTo>
                    <a:pt x="19553744" y="5328853"/>
                  </a:lnTo>
                  <a:lnTo>
                    <a:pt x="19553744" y="5473633"/>
                  </a:lnTo>
                  <a:lnTo>
                    <a:pt x="19408964" y="5473633"/>
                  </a:lnTo>
                  <a:lnTo>
                    <a:pt x="19408964" y="532885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5328853"/>
                  </a:lnTo>
                  <a:lnTo>
                    <a:pt x="0" y="5328853"/>
                  </a:lnTo>
                  <a:lnTo>
                    <a:pt x="0" y="144780"/>
                  </a:lnTo>
                  <a:close/>
                  <a:moveTo>
                    <a:pt x="0" y="5328853"/>
                  </a:moveTo>
                  <a:lnTo>
                    <a:pt x="144780" y="5328853"/>
                  </a:lnTo>
                  <a:lnTo>
                    <a:pt x="144780" y="5473633"/>
                  </a:lnTo>
                  <a:lnTo>
                    <a:pt x="0" y="5473633"/>
                  </a:lnTo>
                  <a:lnTo>
                    <a:pt x="0" y="5328853"/>
                  </a:lnTo>
                  <a:close/>
                  <a:moveTo>
                    <a:pt x="19408964" y="144780"/>
                  </a:moveTo>
                  <a:lnTo>
                    <a:pt x="19553744" y="144780"/>
                  </a:lnTo>
                  <a:lnTo>
                    <a:pt x="19553744" y="5328853"/>
                  </a:lnTo>
                  <a:lnTo>
                    <a:pt x="19408964" y="5328853"/>
                  </a:lnTo>
                  <a:lnTo>
                    <a:pt x="19408964" y="144780"/>
                  </a:lnTo>
                  <a:close/>
                  <a:moveTo>
                    <a:pt x="144780" y="5328853"/>
                  </a:moveTo>
                  <a:lnTo>
                    <a:pt x="19408964" y="5328853"/>
                  </a:lnTo>
                  <a:lnTo>
                    <a:pt x="19408964" y="5473633"/>
                  </a:lnTo>
                  <a:lnTo>
                    <a:pt x="144780" y="5473633"/>
                  </a:lnTo>
                  <a:lnTo>
                    <a:pt x="144780" y="5328853"/>
                  </a:lnTo>
                  <a:close/>
                  <a:moveTo>
                    <a:pt x="19408964" y="0"/>
                  </a:moveTo>
                  <a:lnTo>
                    <a:pt x="19553744" y="0"/>
                  </a:lnTo>
                  <a:lnTo>
                    <a:pt x="19553744" y="144780"/>
                  </a:lnTo>
                  <a:lnTo>
                    <a:pt x="19408964" y="144780"/>
                  </a:lnTo>
                  <a:lnTo>
                    <a:pt x="1940896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9408964" y="0"/>
                  </a:lnTo>
                  <a:lnTo>
                    <a:pt x="1940896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85481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11437877" y="8033082"/>
            <a:ext cx="2553338" cy="714750"/>
            <a:chOff x="0" y="0"/>
            <a:chExt cx="19553744" cy="5473633"/>
          </a:xfrm>
        </p:grpSpPr>
        <p:sp>
          <p:nvSpPr>
            <p:cNvPr id="22" name="Freeform 22"/>
            <p:cNvSpPr/>
            <p:nvPr/>
          </p:nvSpPr>
          <p:spPr>
            <a:xfrm>
              <a:off x="72390" y="72390"/>
              <a:ext cx="19408964" cy="5328854"/>
            </a:xfrm>
            <a:custGeom>
              <a:avLst/>
              <a:gdLst/>
              <a:ahLst/>
              <a:cxnLst/>
              <a:rect l="l" t="t" r="r" b="b"/>
              <a:pathLst>
                <a:path w="19408964" h="5328854">
                  <a:moveTo>
                    <a:pt x="0" y="0"/>
                  </a:moveTo>
                  <a:lnTo>
                    <a:pt x="19408964" y="0"/>
                  </a:lnTo>
                  <a:lnTo>
                    <a:pt x="19408964" y="5328854"/>
                  </a:lnTo>
                  <a:lnTo>
                    <a:pt x="0" y="53288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Freeform 23"/>
            <p:cNvSpPr/>
            <p:nvPr/>
          </p:nvSpPr>
          <p:spPr>
            <a:xfrm>
              <a:off x="0" y="0"/>
              <a:ext cx="19553744" cy="5473633"/>
            </a:xfrm>
            <a:custGeom>
              <a:avLst/>
              <a:gdLst/>
              <a:ahLst/>
              <a:cxnLst/>
              <a:rect l="l" t="t" r="r" b="b"/>
              <a:pathLst>
                <a:path w="19553744" h="5473633">
                  <a:moveTo>
                    <a:pt x="19408964" y="5328853"/>
                  </a:moveTo>
                  <a:lnTo>
                    <a:pt x="19553744" y="5328853"/>
                  </a:lnTo>
                  <a:lnTo>
                    <a:pt x="19553744" y="5473633"/>
                  </a:lnTo>
                  <a:lnTo>
                    <a:pt x="19408964" y="5473633"/>
                  </a:lnTo>
                  <a:lnTo>
                    <a:pt x="19408964" y="532885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5328853"/>
                  </a:lnTo>
                  <a:lnTo>
                    <a:pt x="0" y="5328853"/>
                  </a:lnTo>
                  <a:lnTo>
                    <a:pt x="0" y="144780"/>
                  </a:lnTo>
                  <a:close/>
                  <a:moveTo>
                    <a:pt x="0" y="5328853"/>
                  </a:moveTo>
                  <a:lnTo>
                    <a:pt x="144780" y="5328853"/>
                  </a:lnTo>
                  <a:lnTo>
                    <a:pt x="144780" y="5473633"/>
                  </a:lnTo>
                  <a:lnTo>
                    <a:pt x="0" y="5473633"/>
                  </a:lnTo>
                  <a:lnTo>
                    <a:pt x="0" y="5328853"/>
                  </a:lnTo>
                  <a:close/>
                  <a:moveTo>
                    <a:pt x="19408964" y="144780"/>
                  </a:moveTo>
                  <a:lnTo>
                    <a:pt x="19553744" y="144780"/>
                  </a:lnTo>
                  <a:lnTo>
                    <a:pt x="19553744" y="5328853"/>
                  </a:lnTo>
                  <a:lnTo>
                    <a:pt x="19408964" y="5328853"/>
                  </a:lnTo>
                  <a:lnTo>
                    <a:pt x="19408964" y="144780"/>
                  </a:lnTo>
                  <a:close/>
                  <a:moveTo>
                    <a:pt x="144780" y="5328853"/>
                  </a:moveTo>
                  <a:lnTo>
                    <a:pt x="19408964" y="5328853"/>
                  </a:lnTo>
                  <a:lnTo>
                    <a:pt x="19408964" y="5473633"/>
                  </a:lnTo>
                  <a:lnTo>
                    <a:pt x="144780" y="5473633"/>
                  </a:lnTo>
                  <a:lnTo>
                    <a:pt x="144780" y="5328853"/>
                  </a:lnTo>
                  <a:close/>
                  <a:moveTo>
                    <a:pt x="19408964" y="0"/>
                  </a:moveTo>
                  <a:lnTo>
                    <a:pt x="19553744" y="0"/>
                  </a:lnTo>
                  <a:lnTo>
                    <a:pt x="19553744" y="144780"/>
                  </a:lnTo>
                  <a:lnTo>
                    <a:pt x="19408964" y="144780"/>
                  </a:lnTo>
                  <a:lnTo>
                    <a:pt x="1940896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9408964" y="0"/>
                  </a:lnTo>
                  <a:lnTo>
                    <a:pt x="1940896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85481"/>
            </a:solid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5" name="TextBox 25"/>
          <p:cNvSpPr txBox="1"/>
          <p:nvPr/>
        </p:nvSpPr>
        <p:spPr>
          <a:xfrm>
            <a:off x="11171482" y="663010"/>
            <a:ext cx="6087818" cy="24155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98872" lvl="1" indent="-299436" algn="l">
              <a:lnSpc>
                <a:spcPts val="3883"/>
              </a:lnSpc>
              <a:buFont typeface="Arial"/>
              <a:buChar char="•"/>
            </a:pPr>
            <a:r>
              <a:rPr lang="en-US" sz="2773" b="1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By 14th Hl-LHC meeting there has been x5 dressed tests....</a:t>
            </a:r>
          </a:p>
          <a:p>
            <a:pPr marL="598872" lvl="1" indent="-299436" algn="l">
              <a:lnSpc>
                <a:spcPts val="3883"/>
              </a:lnSpc>
              <a:buFont typeface="Arial"/>
              <a:buChar char="•"/>
            </a:pPr>
            <a:r>
              <a:rPr lang="en-US" sz="2773" b="1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After several dressed tests  the jacketed test was repeated to re-validate the cavity 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1838004" y="4998432"/>
            <a:ext cx="1753083" cy="428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799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Oct 2023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14479041" y="4980911"/>
            <a:ext cx="5658584" cy="3755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 dirty="0">
                <a:solidFill>
                  <a:srgbClr val="E3E8FF"/>
                </a:solidFill>
                <a:latin typeface="Public Sans"/>
                <a:ea typeface="Public Sans"/>
                <a:cs typeface="Public Sans"/>
                <a:sym typeface="Public Sans"/>
              </a:rPr>
              <a:t>CERN DQW1 Dressed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4479041" y="7104842"/>
            <a:ext cx="5658584" cy="3755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19"/>
              </a:lnSpc>
            </a:pPr>
            <a:r>
              <a:rPr lang="en-US" sz="2300" dirty="0">
                <a:solidFill>
                  <a:srgbClr val="E3E8FF"/>
                </a:solidFill>
                <a:latin typeface="Public Sans"/>
                <a:ea typeface="Public Sans"/>
                <a:cs typeface="Public Sans"/>
                <a:sym typeface="Public Sans"/>
              </a:rPr>
              <a:t>CERN DQW1 Dressed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14509277" y="8162492"/>
            <a:ext cx="5658584" cy="3755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 b="1" dirty="0">
                <a:solidFill>
                  <a:srgbClr val="E3E8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CERN DQW1 Jacketed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1842767" y="6056082"/>
            <a:ext cx="1753083" cy="428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799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Mar 2024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1842767" y="7113732"/>
            <a:ext cx="1753083" cy="428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799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Jun 2024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1842767" y="9230070"/>
            <a:ext cx="1753083" cy="428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799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Sep 2024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11842767" y="3940783"/>
            <a:ext cx="1753083" cy="428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799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May 2023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14479041" y="9219132"/>
            <a:ext cx="5658584" cy="3755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 dirty="0">
                <a:solidFill>
                  <a:srgbClr val="E3E8FF"/>
                </a:solidFill>
                <a:latin typeface="Public Sans"/>
                <a:ea typeface="Public Sans"/>
                <a:cs typeface="Public Sans"/>
                <a:sym typeface="Public Sans"/>
              </a:rPr>
              <a:t>CERN DQW1 Dressed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14479041" y="6047192"/>
            <a:ext cx="5658584" cy="3755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 dirty="0">
                <a:solidFill>
                  <a:srgbClr val="E3E8FF"/>
                </a:solidFill>
                <a:latin typeface="Public Sans"/>
                <a:ea typeface="Public Sans"/>
                <a:cs typeface="Public Sans"/>
                <a:sym typeface="Public Sans"/>
              </a:rPr>
              <a:t>CERN DQW1 Dressed*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14479041" y="3931893"/>
            <a:ext cx="5658584" cy="3755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 dirty="0">
                <a:solidFill>
                  <a:srgbClr val="E3E8FF"/>
                </a:solidFill>
                <a:latin typeface="Public Sans"/>
                <a:ea typeface="Public Sans"/>
                <a:cs typeface="Public Sans"/>
                <a:sym typeface="Public Sans"/>
              </a:rPr>
              <a:t>CERN DQW1 Dressed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11838004" y="8171382"/>
            <a:ext cx="1753083" cy="428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799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Aug 2024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C1C1D340-4864-EDD0-10DE-D32DA7C771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0704" y="2563739"/>
            <a:ext cx="8686954" cy="7030945"/>
          </a:xfrm>
          <a:prstGeom prst="rect">
            <a:avLst/>
          </a:prstGeom>
        </p:spPr>
      </p:pic>
      <p:sp>
        <p:nvSpPr>
          <p:cNvPr id="38" name="Freeform 38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9" name="Star: 5 Points 38">
            <a:extLst>
              <a:ext uri="{FF2B5EF4-FFF2-40B4-BE49-F238E27FC236}">
                <a16:creationId xmlns:a16="http://schemas.microsoft.com/office/drawing/2014/main" id="{06D30DB1-48FF-AF64-65BD-A44B56D3D233}"/>
              </a:ext>
            </a:extLst>
          </p:cNvPr>
          <p:cNvSpPr/>
          <p:nvPr/>
        </p:nvSpPr>
        <p:spPr>
          <a:xfrm>
            <a:off x="7772400" y="4005369"/>
            <a:ext cx="251371" cy="22860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 rot="787406">
            <a:off x="15759919" y="243220"/>
            <a:ext cx="2351984" cy="1821719"/>
          </a:xfrm>
          <a:custGeom>
            <a:avLst/>
            <a:gdLst/>
            <a:ahLst/>
            <a:cxnLst/>
            <a:rect l="l" t="t" r="r" b="b"/>
            <a:pathLst>
              <a:path w="2351984" h="1821719">
                <a:moveTo>
                  <a:pt x="0" y="0"/>
                </a:moveTo>
                <a:lnTo>
                  <a:pt x="2351984" y="0"/>
                </a:lnTo>
                <a:lnTo>
                  <a:pt x="2351984" y="1821719"/>
                </a:lnTo>
                <a:lnTo>
                  <a:pt x="0" y="182171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815423" y="1798133"/>
            <a:ext cx="10167302" cy="8111858"/>
          </a:xfrm>
          <a:custGeom>
            <a:avLst/>
            <a:gdLst/>
            <a:ahLst/>
            <a:cxnLst/>
            <a:rect l="l" t="t" r="r" b="b"/>
            <a:pathLst>
              <a:path w="10167302" h="8111858">
                <a:moveTo>
                  <a:pt x="0" y="0"/>
                </a:moveTo>
                <a:lnTo>
                  <a:pt x="10167302" y="0"/>
                </a:lnTo>
                <a:lnTo>
                  <a:pt x="10167302" y="8111858"/>
                </a:lnTo>
                <a:lnTo>
                  <a:pt x="0" y="81118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TextBox 5"/>
          <p:cNvSpPr txBox="1"/>
          <p:nvPr/>
        </p:nvSpPr>
        <p:spPr>
          <a:xfrm>
            <a:off x="815423" y="490537"/>
            <a:ext cx="15725216" cy="1066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8399"/>
              </a:lnSpc>
              <a:spcBef>
                <a:spcPct val="0"/>
              </a:spcBef>
            </a:pPr>
            <a:r>
              <a:rPr lang="en-US" sz="6999" u="sng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CERN DQW1 - Jacketed Cavity Tests 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1378134" y="2251009"/>
            <a:ext cx="5881166" cy="71429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en-US" sz="2499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Two jacketed tests of this cavity </a:t>
            </a:r>
          </a:p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en-US" sz="2499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Second jacketed test was performed ~1 year later after several (unsuccessful) dressed cold tests</a:t>
            </a:r>
          </a:p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en-US" sz="2499" b="1" dirty="0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Maximum field 5.4MV/M</a:t>
            </a:r>
          </a:p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en-US" sz="2499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First test stopped due to radiation</a:t>
            </a:r>
          </a:p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en-US" sz="2499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Second test - filed is limited by thermal quench behavior</a:t>
            </a:r>
          </a:p>
          <a:p>
            <a:pPr marL="539749" lvl="1" indent="-269875" algn="just">
              <a:lnSpc>
                <a:spcPts val="3499"/>
              </a:lnSpc>
              <a:buFont typeface="Arial"/>
              <a:buChar char="•"/>
            </a:pPr>
            <a:r>
              <a:rPr lang="en-US" sz="2499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For second test, radiation onset begins at higher field level - possibly due to cleaner surface after many iterations of rinsing?</a:t>
            </a:r>
          </a:p>
          <a:p>
            <a:pPr marL="539749" lvl="1" indent="-269875" algn="just">
              <a:lnSpc>
                <a:spcPts val="3499"/>
              </a:lnSpc>
              <a:buFont typeface="Arial"/>
              <a:buChar char="•"/>
            </a:pPr>
            <a:r>
              <a:rPr lang="en-US" sz="2499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Performance very similar between tests and Q0 of cavity retained </a:t>
            </a:r>
          </a:p>
          <a:p>
            <a:pPr algn="just">
              <a:lnSpc>
                <a:spcPts val="3499"/>
              </a:lnSpc>
            </a:pPr>
            <a:endParaRPr lang="en-US" sz="2499" dirty="0">
              <a:solidFill>
                <a:srgbClr val="285481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704EEB59-0235-F7E2-1251-75EFDC4409C2}"/>
              </a:ext>
            </a:extLst>
          </p:cNvPr>
          <p:cNvSpPr/>
          <p:nvPr/>
        </p:nvSpPr>
        <p:spPr>
          <a:xfrm>
            <a:off x="7315200" y="4686300"/>
            <a:ext cx="251371" cy="22860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graphicFrame>
        <p:nvGraphicFramePr>
          <p:cNvPr id="3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401383"/>
              </p:ext>
            </p:extLst>
          </p:nvPr>
        </p:nvGraphicFramePr>
        <p:xfrm>
          <a:off x="521748" y="1768394"/>
          <a:ext cx="17244504" cy="8280734"/>
        </p:xfrm>
        <a:graphic>
          <a:graphicData uri="http://schemas.openxmlformats.org/drawingml/2006/table">
            <a:tbl>
              <a:tblPr/>
              <a:tblGrid>
                <a:gridCol w="21555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55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55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55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555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555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555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15556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51643">
                <a:tc gridSpan="3"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CERN DQW1 Jacketed Cavity 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CERN DQW1 Jacketed Cavity 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CERN DQW1 Jacketed Cavity 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CERN DQW1 Dressed Cavity 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CERN DQW1 Dressed Cavity 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CERN DQW1 Dressed Cavity 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CERN DQW1 Dressed Cavity 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CERN DQW1 Dressed Cavity 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3886"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Oct 23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Aug 24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May 23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Oct 23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Feb 24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June 24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Sept 24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98028"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Comment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Passed!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Passed!</a:t>
                      </a:r>
                      <a:endParaRPr lang="en-US" sz="1100"/>
                    </a:p>
                    <a:p>
                      <a:pPr algn="ctr">
                        <a:lnSpc>
                          <a:spcPts val="2939"/>
                        </a:lnSpc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*Superfluid leak</a:t>
                      </a: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Field Limited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i="1">
                          <a:solidFill>
                            <a:srgbClr val="000000"/>
                          </a:solidFill>
                          <a:latin typeface="Public Sans Italics"/>
                          <a:ea typeface="Public Sans Italics"/>
                          <a:cs typeface="Public Sans Italics"/>
                          <a:sym typeface="Public Sans Italics"/>
                        </a:rPr>
                        <a:t>Quench</a:t>
                      </a: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 before field emission 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Leak @4.5K</a:t>
                      </a:r>
                      <a:endParaRPr lang="en-US" sz="1100"/>
                    </a:p>
                    <a:p>
                      <a:pPr algn="ctr">
                        <a:lnSpc>
                          <a:spcPts val="2939"/>
                        </a:lnSpc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No RF</a:t>
                      </a: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Field Limited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dirty="0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TBD</a:t>
                      </a:r>
                      <a:endParaRPr lang="en-US" sz="1100" dirty="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24836"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Frequency (MHz)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400.70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400.69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400.69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400.67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N/A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400.68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1100" dirty="0"/>
                        <a:t>…</a:t>
                      </a: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24836"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Deflecting Field (MV)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5.1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5.4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3.9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3.5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N/A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2.7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1100" dirty="0"/>
                        <a:t>…</a:t>
                      </a: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24836"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Q0 @ 4.1MV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5.1e9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4.7e9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6.0e9 @ 3.9MV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3.7e9 @3.5MV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N/A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1.43e9 @ 2.7MV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1100" dirty="0"/>
                        <a:t>…</a:t>
                      </a: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32669"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 b="1" dirty="0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LFD (Hz/MV²)</a:t>
                      </a:r>
                      <a:endParaRPr lang="en-US" sz="1100" dirty="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-221 ± 0.15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-268 ± 0.19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-232 ± 0.18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-230 ± 0.62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N/A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-216 ± 0.149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939"/>
                        </a:lnSpc>
                        <a:defRPr/>
                      </a:pPr>
                      <a:r>
                        <a:rPr lang="en-US" sz="1100" dirty="0"/>
                        <a:t>…</a:t>
                      </a: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9144000" y="3366689"/>
            <a:ext cx="2219798" cy="2219798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028700" y="379480"/>
            <a:ext cx="16753916" cy="981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7680"/>
              </a:lnSpc>
              <a:spcBef>
                <a:spcPct val="0"/>
              </a:spcBef>
            </a:pPr>
            <a:r>
              <a:rPr lang="en-US" sz="6400" u="sng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CERN DQW1 - Dressed Cavity Test Summary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8115300" cy="10287000"/>
          </a:xfrm>
          <a:custGeom>
            <a:avLst/>
            <a:gdLst/>
            <a:ahLst/>
            <a:cxnLst/>
            <a:rect l="l" t="t" r="r" b="b"/>
            <a:pathLst>
              <a:path w="8115300" h="10287000">
                <a:moveTo>
                  <a:pt x="0" y="0"/>
                </a:moveTo>
                <a:lnTo>
                  <a:pt x="8115300" y="0"/>
                </a:lnTo>
                <a:lnTo>
                  <a:pt x="81153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472" r="-125352" b="-14046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232" t="-1559" r="-1169" b="-1873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4" name="TextBox 4"/>
          <p:cNvSpPr txBox="1"/>
          <p:nvPr/>
        </p:nvSpPr>
        <p:spPr>
          <a:xfrm>
            <a:off x="1064558" y="659602"/>
            <a:ext cx="11621423" cy="1066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399"/>
              </a:lnSpc>
              <a:spcBef>
                <a:spcPct val="0"/>
              </a:spcBef>
            </a:pPr>
            <a:r>
              <a:rPr lang="en-US" sz="6999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Outline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768379" y="2261455"/>
            <a:ext cx="5386402" cy="50431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90877" lvl="1" indent="-345439" algn="l">
              <a:lnSpc>
                <a:spcPts val="4479"/>
              </a:lnSpc>
              <a:spcBef>
                <a:spcPct val="0"/>
              </a:spcBef>
              <a:buFont typeface="Arial"/>
              <a:buChar char="•"/>
            </a:pPr>
            <a:r>
              <a:rPr lang="en-US" sz="3199" dirty="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Updated status 2024</a:t>
            </a:r>
          </a:p>
          <a:p>
            <a:pPr marL="690876" lvl="1" indent="-345438" algn="l">
              <a:lnSpc>
                <a:spcPts val="4479"/>
              </a:lnSpc>
              <a:spcBef>
                <a:spcPct val="0"/>
              </a:spcBef>
              <a:buFont typeface="Arial"/>
              <a:buChar char="•"/>
            </a:pPr>
            <a:r>
              <a:rPr lang="en-US" sz="3199" u="none" dirty="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Test results by cavity:</a:t>
            </a:r>
          </a:p>
          <a:p>
            <a:pPr marL="1381751" lvl="2" indent="-460584" algn="l">
              <a:lnSpc>
                <a:spcPts val="4479"/>
              </a:lnSpc>
              <a:buFont typeface="Arial"/>
              <a:buChar char="⚬"/>
            </a:pPr>
            <a:r>
              <a:rPr lang="en-US" sz="3199" u="none" dirty="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RI DQW2</a:t>
            </a:r>
          </a:p>
          <a:p>
            <a:pPr marL="1381751" lvl="2" indent="-460584" algn="l">
              <a:lnSpc>
                <a:spcPts val="4479"/>
              </a:lnSpc>
              <a:buFont typeface="Arial"/>
              <a:buChar char="⚬"/>
            </a:pPr>
            <a:r>
              <a:rPr lang="en-US" sz="3199" u="none" dirty="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RI DQW1</a:t>
            </a:r>
          </a:p>
          <a:p>
            <a:pPr marL="1381751" lvl="2" indent="-460584" algn="l">
              <a:lnSpc>
                <a:spcPts val="4479"/>
              </a:lnSpc>
              <a:buFont typeface="Arial"/>
              <a:buChar char="⚬"/>
            </a:pPr>
            <a:r>
              <a:rPr lang="en-US" sz="3199" u="none" dirty="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CERN DQW1</a:t>
            </a:r>
          </a:p>
          <a:p>
            <a:pPr marL="690876" lvl="1" indent="-345438" algn="l">
              <a:lnSpc>
                <a:spcPts val="4479"/>
              </a:lnSpc>
              <a:buFont typeface="Arial"/>
              <a:buChar char="•"/>
            </a:pPr>
            <a:r>
              <a:rPr lang="en-US" sz="3199" u="none" dirty="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HOM Measurements</a:t>
            </a:r>
          </a:p>
          <a:p>
            <a:pPr marL="690876" lvl="1" indent="-345438" algn="l">
              <a:lnSpc>
                <a:spcPts val="4479"/>
              </a:lnSpc>
              <a:spcBef>
                <a:spcPct val="0"/>
              </a:spcBef>
              <a:buFont typeface="Arial"/>
              <a:buChar char="•"/>
            </a:pPr>
            <a:r>
              <a:rPr lang="en-US" sz="3199" u="none" dirty="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Notes on current issues</a:t>
            </a:r>
          </a:p>
          <a:p>
            <a:pPr marL="690877" lvl="1" indent="-345439" algn="l">
              <a:lnSpc>
                <a:spcPts val="4479"/>
              </a:lnSpc>
              <a:spcBef>
                <a:spcPct val="0"/>
              </a:spcBef>
              <a:buFont typeface="Arial"/>
              <a:buChar char="•"/>
            </a:pPr>
            <a:r>
              <a:rPr lang="en-US" sz="3199" u="none" dirty="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Summary</a:t>
            </a:r>
          </a:p>
          <a:p>
            <a:pPr algn="l">
              <a:lnSpc>
                <a:spcPts val="4479"/>
              </a:lnSpc>
              <a:spcBef>
                <a:spcPct val="0"/>
              </a:spcBef>
            </a:pPr>
            <a:endParaRPr lang="en-US" sz="3199" u="none" dirty="0">
              <a:solidFill>
                <a:srgbClr val="FFFFFF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9196864" y="578164"/>
            <a:ext cx="7429500" cy="819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480"/>
              </a:lnSpc>
              <a:spcBef>
                <a:spcPct val="0"/>
              </a:spcBef>
            </a:pPr>
            <a:r>
              <a:rPr lang="en-US" sz="5400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Status Oct 2023: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706046" y="9125777"/>
            <a:ext cx="7762475" cy="800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Amelia Edwards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14th HL-LHC Collaboration Meeting - Genoa - 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7th-11th October 2024</a:t>
            </a:r>
          </a:p>
        </p:txBody>
      </p:sp>
      <p:sp>
        <p:nvSpPr>
          <p:cNvPr id="10" name="Freeform 10"/>
          <p:cNvSpPr/>
          <p:nvPr/>
        </p:nvSpPr>
        <p:spPr>
          <a:xfrm>
            <a:off x="351354" y="85907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2"/>
                </a:lnTo>
                <a:lnTo>
                  <a:pt x="0" y="13351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15C20346-3EA1-E759-809F-EFDD5EA94B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3923653"/>
              </p:ext>
            </p:extLst>
          </p:nvPr>
        </p:nvGraphicFramePr>
        <p:xfrm>
          <a:off x="9553770" y="1480993"/>
          <a:ext cx="7136281" cy="7487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7" name="Freeform 7"/>
          <p:cNvSpPr/>
          <p:nvPr/>
        </p:nvSpPr>
        <p:spPr>
          <a:xfrm>
            <a:off x="11611276" y="8601635"/>
            <a:ext cx="1510634" cy="1216060"/>
          </a:xfrm>
          <a:custGeom>
            <a:avLst/>
            <a:gdLst/>
            <a:ahLst/>
            <a:cxnLst/>
            <a:rect l="l" t="t" r="r" b="b"/>
            <a:pathLst>
              <a:path w="1510634" h="1216060">
                <a:moveTo>
                  <a:pt x="0" y="0"/>
                </a:moveTo>
                <a:lnTo>
                  <a:pt x="1510634" y="0"/>
                </a:lnTo>
                <a:lnTo>
                  <a:pt x="1510634" y="1216060"/>
                </a:lnTo>
                <a:lnTo>
                  <a:pt x="0" y="121606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2">
            <a:extLst>
              <a:ext uri="{FF2B5EF4-FFF2-40B4-BE49-F238E27FC236}">
                <a16:creationId xmlns:a16="http://schemas.microsoft.com/office/drawing/2014/main" id="{79C0999E-4D96-9142-19D3-ADF70472BAF2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1028700" y="2188970"/>
            <a:ext cx="10114766" cy="6776395"/>
          </a:xfrm>
          <a:custGeom>
            <a:avLst/>
            <a:gdLst/>
            <a:ahLst/>
            <a:cxnLst/>
            <a:rect l="l" t="t" r="r" b="b"/>
            <a:pathLst>
              <a:path w="10114766" h="6776395">
                <a:moveTo>
                  <a:pt x="0" y="0"/>
                </a:moveTo>
                <a:lnTo>
                  <a:pt x="10114766" y="0"/>
                </a:lnTo>
                <a:lnTo>
                  <a:pt x="10114766" y="6776395"/>
                </a:lnTo>
                <a:lnTo>
                  <a:pt x="0" y="677639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15153529" y="117841"/>
            <a:ext cx="2351984" cy="1821719"/>
          </a:xfrm>
          <a:custGeom>
            <a:avLst/>
            <a:gdLst/>
            <a:ahLst/>
            <a:cxnLst/>
            <a:rect l="l" t="t" r="r" b="b"/>
            <a:pathLst>
              <a:path w="2351984" h="1821719">
                <a:moveTo>
                  <a:pt x="0" y="0"/>
                </a:moveTo>
                <a:lnTo>
                  <a:pt x="2351984" y="0"/>
                </a:lnTo>
                <a:lnTo>
                  <a:pt x="2351984" y="1821718"/>
                </a:lnTo>
                <a:lnTo>
                  <a:pt x="0" y="182171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TextBox 6"/>
          <p:cNvSpPr txBox="1"/>
          <p:nvPr/>
        </p:nvSpPr>
        <p:spPr>
          <a:xfrm>
            <a:off x="1534084" y="490537"/>
            <a:ext cx="15725216" cy="1066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8399"/>
              </a:lnSpc>
              <a:spcBef>
                <a:spcPct val="0"/>
              </a:spcBef>
            </a:pPr>
            <a:r>
              <a:rPr lang="en-US" sz="6999" u="sng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RI DQW2 - Dressed Cavity Test 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462255" y="9220200"/>
            <a:ext cx="7762475" cy="800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Amelia Edwards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14th HL-LHC Collaboration Meeting - Genoa - 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7th-11th October 2024</a:t>
            </a:r>
          </a:p>
        </p:txBody>
      </p:sp>
      <p:sp>
        <p:nvSpPr>
          <p:cNvPr id="9" name="Freeform 9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0" name="Star: 5 Points 9">
            <a:extLst>
              <a:ext uri="{FF2B5EF4-FFF2-40B4-BE49-F238E27FC236}">
                <a16:creationId xmlns:a16="http://schemas.microsoft.com/office/drawing/2014/main" id="{B1128C8E-8B26-010E-6DD9-0B06BBB53D9D}"/>
              </a:ext>
            </a:extLst>
          </p:cNvPr>
          <p:cNvSpPr/>
          <p:nvPr/>
        </p:nvSpPr>
        <p:spPr>
          <a:xfrm>
            <a:off x="8153400" y="4686300"/>
            <a:ext cx="251371" cy="22860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2ED44D0-73D2-B100-CF71-E25F2294E2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42503" y="1952569"/>
            <a:ext cx="5415938" cy="350614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11FEC1D-DCD4-CEE5-7865-8C5E441BCAE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143466" y="5537415"/>
            <a:ext cx="5905500" cy="362244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9B37E24-8193-9ED1-B3F6-31EEE0D1036F}"/>
              </a:ext>
            </a:extLst>
          </p:cNvPr>
          <p:cNvSpPr txBox="1"/>
          <p:nvPr/>
        </p:nvSpPr>
        <p:spPr>
          <a:xfrm>
            <a:off x="12420600" y="24003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Surface Resistance</a:t>
            </a:r>
            <a:endParaRPr lang="en-GB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8BA08B-68B2-36FB-2B57-A3A837139C56}"/>
              </a:ext>
            </a:extLst>
          </p:cNvPr>
          <p:cNvSpPr txBox="1"/>
          <p:nvPr/>
        </p:nvSpPr>
        <p:spPr>
          <a:xfrm>
            <a:off x="14672441" y="6291108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Lorentz Force Detuning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3058785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259" b="-9259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Box 5"/>
          <p:cNvSpPr txBox="1"/>
          <p:nvPr/>
        </p:nvSpPr>
        <p:spPr>
          <a:xfrm>
            <a:off x="3905773" y="3762375"/>
            <a:ext cx="10476453" cy="2752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0800"/>
              </a:lnSpc>
              <a:spcBef>
                <a:spcPct val="0"/>
              </a:spcBef>
            </a:pPr>
            <a:r>
              <a:rPr lang="en-US" sz="9000" dirty="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HOM Measurements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462255" y="9220200"/>
            <a:ext cx="7762475" cy="800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Amelia Edwards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14th HL-LHC Collaboration Meeting - Genoa - 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7th-11th October 2024</a:t>
            </a:r>
          </a:p>
        </p:txBody>
      </p:sp>
      <p:sp>
        <p:nvSpPr>
          <p:cNvPr id="7" name="Freeform 7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0" y="0"/>
            <a:ext cx="18296649" cy="10307894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585" t="-2152" r="-536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grpSp>
        <p:nvGrpSpPr>
          <p:cNvPr id="4" name="Group 4"/>
          <p:cNvGrpSpPr/>
          <p:nvPr/>
        </p:nvGrpSpPr>
        <p:grpSpPr>
          <a:xfrm>
            <a:off x="617249" y="2554917"/>
            <a:ext cx="5935951" cy="3045781"/>
            <a:chOff x="0" y="-57150"/>
            <a:chExt cx="1774089" cy="488936"/>
          </a:xfrm>
        </p:grpSpPr>
        <p:sp>
          <p:nvSpPr>
            <p:cNvPr id="5" name="Freeform 5"/>
            <p:cNvSpPr/>
            <p:nvPr/>
          </p:nvSpPr>
          <p:spPr>
            <a:xfrm>
              <a:off x="25632" y="-9743"/>
              <a:ext cx="1748457" cy="392600"/>
            </a:xfrm>
            <a:custGeom>
              <a:avLst/>
              <a:gdLst/>
              <a:ahLst/>
              <a:cxnLst/>
              <a:rect l="l" t="t" r="r" b="b"/>
              <a:pathLst>
                <a:path w="1748457" h="351929">
                  <a:moveTo>
                    <a:pt x="59475" y="0"/>
                  </a:moveTo>
                  <a:lnTo>
                    <a:pt x="1688982" y="0"/>
                  </a:lnTo>
                  <a:cubicBezTo>
                    <a:pt x="1704755" y="0"/>
                    <a:pt x="1719883" y="6266"/>
                    <a:pt x="1731037" y="17420"/>
                  </a:cubicBezTo>
                  <a:cubicBezTo>
                    <a:pt x="1742191" y="28574"/>
                    <a:pt x="1748457" y="43702"/>
                    <a:pt x="1748457" y="59475"/>
                  </a:cubicBezTo>
                  <a:lnTo>
                    <a:pt x="1748457" y="292454"/>
                  </a:lnTo>
                  <a:cubicBezTo>
                    <a:pt x="1748457" y="308227"/>
                    <a:pt x="1742191" y="323355"/>
                    <a:pt x="1731037" y="334509"/>
                  </a:cubicBezTo>
                  <a:cubicBezTo>
                    <a:pt x="1719883" y="345663"/>
                    <a:pt x="1704755" y="351929"/>
                    <a:pt x="1688982" y="351929"/>
                  </a:cubicBezTo>
                  <a:lnTo>
                    <a:pt x="59475" y="351929"/>
                  </a:lnTo>
                  <a:cubicBezTo>
                    <a:pt x="43702" y="351929"/>
                    <a:pt x="28574" y="345663"/>
                    <a:pt x="17420" y="334509"/>
                  </a:cubicBezTo>
                  <a:cubicBezTo>
                    <a:pt x="6266" y="323355"/>
                    <a:pt x="0" y="308227"/>
                    <a:pt x="0" y="292454"/>
                  </a:cubicBezTo>
                  <a:lnTo>
                    <a:pt x="0" y="59475"/>
                  </a:lnTo>
                  <a:cubicBezTo>
                    <a:pt x="0" y="43702"/>
                    <a:pt x="6266" y="28574"/>
                    <a:pt x="17420" y="17420"/>
                  </a:cubicBezTo>
                  <a:cubicBezTo>
                    <a:pt x="28574" y="6266"/>
                    <a:pt x="43702" y="0"/>
                    <a:pt x="59475" y="0"/>
                  </a:cubicBezTo>
                  <a:close/>
                </a:path>
              </a:pathLst>
            </a:custGeom>
            <a:solidFill>
              <a:srgbClr val="99AC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57150"/>
              <a:ext cx="1748457" cy="4889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20"/>
                </a:lnSpc>
              </a:pPr>
              <a:r>
                <a:rPr lang="en-US" sz="2800" dirty="0">
                  <a:solidFill>
                    <a:srgbClr val="FFFFFF"/>
                  </a:solidFill>
                  <a:latin typeface="Public Sans"/>
                  <a:ea typeface="Public Sans"/>
                  <a:cs typeface="Public Sans"/>
                  <a:sym typeface="Public Sans"/>
                </a:rPr>
                <a:t>Acceptance Criteria: </a:t>
              </a:r>
            </a:p>
            <a:p>
              <a:pPr algn="ctr">
                <a:lnSpc>
                  <a:spcPts val="3220"/>
                </a:lnSpc>
              </a:pPr>
              <a:r>
                <a:rPr lang="en-US" sz="2800" dirty="0">
                  <a:solidFill>
                    <a:srgbClr val="FFFFFF"/>
                  </a:solidFill>
                  <a:latin typeface="Public Sans"/>
                  <a:ea typeface="Public Sans"/>
                  <a:cs typeface="Public Sans"/>
                  <a:sym typeface="Public Sans"/>
                </a:rPr>
                <a:t>Power @ 400MHz ± 0.15, </a:t>
              </a:r>
            </a:p>
            <a:p>
              <a:pPr algn="ctr">
                <a:lnSpc>
                  <a:spcPts val="3220"/>
                </a:lnSpc>
              </a:pPr>
              <a:r>
                <a:rPr lang="en-US" sz="2800" dirty="0">
                  <a:solidFill>
                    <a:srgbClr val="FFFFFF"/>
                  </a:solidFill>
                  <a:latin typeface="Public Sans"/>
                  <a:ea typeface="Public Sans"/>
                  <a:cs typeface="Public Sans"/>
                  <a:sym typeface="Public Sans"/>
                </a:rPr>
                <a:t>VT = 4.1MV</a:t>
              </a:r>
            </a:p>
            <a:p>
              <a:pPr algn="ctr">
                <a:lnSpc>
                  <a:spcPts val="3220"/>
                </a:lnSpc>
              </a:pPr>
              <a:r>
                <a:rPr lang="en-US" sz="2800" b="1" dirty="0">
                  <a:solidFill>
                    <a:srgbClr val="FFFFFF"/>
                  </a:solidFill>
                  <a:latin typeface="Public Sans"/>
                  <a:ea typeface="Public Sans"/>
                  <a:cs typeface="Public Sans"/>
                  <a:sym typeface="Public Sans"/>
                </a:rPr>
                <a:t> &lt; </a:t>
              </a:r>
              <a:r>
                <a:rPr lang="en-US" sz="2800" b="1" dirty="0">
                  <a:solidFill>
                    <a:srgbClr val="FFFFFF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6.7W</a:t>
              </a:r>
              <a:r>
                <a:rPr lang="en-US" sz="2800" b="1" dirty="0">
                  <a:solidFill>
                    <a:srgbClr val="FFFFFF"/>
                  </a:solidFill>
                  <a:latin typeface="Public Sans"/>
                  <a:ea typeface="Public Sans"/>
                  <a:cs typeface="Public Sans"/>
                  <a:sym typeface="Public Sans"/>
                </a:rPr>
                <a:t> </a:t>
              </a:r>
            </a:p>
            <a:p>
              <a:pPr algn="ctr">
                <a:lnSpc>
                  <a:spcPts val="3220"/>
                </a:lnSpc>
              </a:pPr>
              <a:r>
                <a:rPr lang="en-US" sz="2800" dirty="0">
                  <a:solidFill>
                    <a:srgbClr val="FFFFFF"/>
                  </a:solidFill>
                  <a:latin typeface="Public Sans"/>
                  <a:ea typeface="Public Sans"/>
                  <a:cs typeface="Public Sans"/>
                  <a:sym typeface="Public Sans"/>
                </a:rPr>
                <a:t>(EDMS 2488213)​</a:t>
              </a:r>
            </a:p>
          </p:txBody>
        </p:sp>
      </p:grpSp>
      <p:sp>
        <p:nvSpPr>
          <p:cNvPr id="7" name="Freeform 7"/>
          <p:cNvSpPr/>
          <p:nvPr/>
        </p:nvSpPr>
        <p:spPr>
          <a:xfrm>
            <a:off x="7201449" y="5150585"/>
            <a:ext cx="5243834" cy="4892407"/>
          </a:xfrm>
          <a:custGeom>
            <a:avLst/>
            <a:gdLst/>
            <a:ahLst/>
            <a:cxnLst/>
            <a:rect l="l" t="t" r="r" b="b"/>
            <a:pathLst>
              <a:path w="5243834" h="4892407">
                <a:moveTo>
                  <a:pt x="0" y="0"/>
                </a:moveTo>
                <a:lnTo>
                  <a:pt x="5243834" y="0"/>
                </a:lnTo>
                <a:lnTo>
                  <a:pt x="5243834" y="4892407"/>
                </a:lnTo>
                <a:lnTo>
                  <a:pt x="0" y="489240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8" name="Freeform 8"/>
          <p:cNvSpPr/>
          <p:nvPr/>
        </p:nvSpPr>
        <p:spPr>
          <a:xfrm>
            <a:off x="12863702" y="228770"/>
            <a:ext cx="5031774" cy="4730670"/>
          </a:xfrm>
          <a:custGeom>
            <a:avLst/>
            <a:gdLst/>
            <a:ahLst/>
            <a:cxnLst/>
            <a:rect l="l" t="t" r="r" b="b"/>
            <a:pathLst>
              <a:path w="5031774" h="4730670">
                <a:moveTo>
                  <a:pt x="0" y="0"/>
                </a:moveTo>
                <a:lnTo>
                  <a:pt x="5031774" y="0"/>
                </a:lnTo>
                <a:lnTo>
                  <a:pt x="5031774" y="4730670"/>
                </a:lnTo>
                <a:lnTo>
                  <a:pt x="0" y="47306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Freeform 9"/>
          <p:cNvSpPr/>
          <p:nvPr/>
        </p:nvSpPr>
        <p:spPr>
          <a:xfrm>
            <a:off x="7430755" y="228770"/>
            <a:ext cx="5031774" cy="4715183"/>
          </a:xfrm>
          <a:custGeom>
            <a:avLst/>
            <a:gdLst/>
            <a:ahLst/>
            <a:cxnLst/>
            <a:rect l="l" t="t" r="r" b="b"/>
            <a:pathLst>
              <a:path w="5031774" h="4715183">
                <a:moveTo>
                  <a:pt x="0" y="0"/>
                </a:moveTo>
                <a:lnTo>
                  <a:pt x="5031774" y="0"/>
                </a:lnTo>
                <a:lnTo>
                  <a:pt x="5031774" y="4715183"/>
                </a:lnTo>
                <a:lnTo>
                  <a:pt x="0" y="471518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0" name="Freeform 10"/>
          <p:cNvSpPr/>
          <p:nvPr/>
        </p:nvSpPr>
        <p:spPr>
          <a:xfrm>
            <a:off x="12756676" y="5115524"/>
            <a:ext cx="5245825" cy="4892407"/>
          </a:xfrm>
          <a:custGeom>
            <a:avLst/>
            <a:gdLst/>
            <a:ahLst/>
            <a:cxnLst/>
            <a:rect l="l" t="t" r="r" b="b"/>
            <a:pathLst>
              <a:path w="5245825" h="4892407">
                <a:moveTo>
                  <a:pt x="0" y="0"/>
                </a:moveTo>
                <a:lnTo>
                  <a:pt x="5245825" y="0"/>
                </a:lnTo>
                <a:lnTo>
                  <a:pt x="5245825" y="4892407"/>
                </a:lnTo>
                <a:lnTo>
                  <a:pt x="0" y="489240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1" name="TextBox 11"/>
          <p:cNvSpPr txBox="1"/>
          <p:nvPr/>
        </p:nvSpPr>
        <p:spPr>
          <a:xfrm>
            <a:off x="692218" y="433508"/>
            <a:ext cx="6165782" cy="17974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7320"/>
              </a:lnSpc>
              <a:spcBef>
                <a:spcPct val="0"/>
              </a:spcBef>
            </a:pPr>
            <a:r>
              <a:rPr lang="en-US" sz="5400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Fundamental Power Extraction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462255" y="9220200"/>
            <a:ext cx="7762475" cy="800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 dirty="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Amelia Edwards</a:t>
            </a:r>
          </a:p>
          <a:p>
            <a:pPr algn="l">
              <a:lnSpc>
                <a:spcPts val="2100"/>
              </a:lnSpc>
            </a:pPr>
            <a:r>
              <a:rPr lang="en-US" sz="1500" dirty="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14th HL-LHC Collaboration Meeting - Genoa - </a:t>
            </a:r>
          </a:p>
          <a:p>
            <a:pPr algn="l">
              <a:lnSpc>
                <a:spcPts val="2100"/>
              </a:lnSpc>
            </a:pPr>
            <a:r>
              <a:rPr lang="en-US" sz="1500" dirty="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7th-11th October 2024</a:t>
            </a:r>
          </a:p>
        </p:txBody>
      </p:sp>
      <p:sp>
        <p:nvSpPr>
          <p:cNvPr id="13" name="Freeform 13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54312">
                <a:moveTo>
                  <a:pt x="0" y="0"/>
                </a:moveTo>
                <a:lnTo>
                  <a:pt x="18288000" y="0"/>
                </a:lnTo>
                <a:lnTo>
                  <a:pt x="18288000" y="10254312"/>
                </a:lnTo>
                <a:lnTo>
                  <a:pt x="0" y="102543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585" t="-2478" r="-536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11958116" y="8101666"/>
            <a:ext cx="6130669" cy="1947210"/>
          </a:xfrm>
          <a:custGeom>
            <a:avLst/>
            <a:gdLst/>
            <a:ahLst/>
            <a:cxnLst/>
            <a:rect l="l" t="t" r="r" b="b"/>
            <a:pathLst>
              <a:path w="6130669" h="1947210">
                <a:moveTo>
                  <a:pt x="0" y="0"/>
                </a:moveTo>
                <a:lnTo>
                  <a:pt x="6130668" y="0"/>
                </a:lnTo>
                <a:lnTo>
                  <a:pt x="6130668" y="1947210"/>
                </a:lnTo>
                <a:lnTo>
                  <a:pt x="0" y="19472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12449708" y="217953"/>
            <a:ext cx="5652524" cy="5331866"/>
          </a:xfrm>
          <a:custGeom>
            <a:avLst/>
            <a:gdLst/>
            <a:ahLst/>
            <a:cxnLst/>
            <a:rect l="l" t="t" r="r" b="b"/>
            <a:pathLst>
              <a:path w="5652524" h="5331866">
                <a:moveTo>
                  <a:pt x="0" y="0"/>
                </a:moveTo>
                <a:lnTo>
                  <a:pt x="5652524" y="0"/>
                </a:lnTo>
                <a:lnTo>
                  <a:pt x="5652524" y="5331866"/>
                </a:lnTo>
                <a:lnTo>
                  <a:pt x="0" y="5331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6797184" y="2476167"/>
            <a:ext cx="5652524" cy="5334666"/>
          </a:xfrm>
          <a:custGeom>
            <a:avLst/>
            <a:gdLst/>
            <a:ahLst/>
            <a:cxnLst/>
            <a:rect l="l" t="t" r="r" b="b"/>
            <a:pathLst>
              <a:path w="5652524" h="5334666">
                <a:moveTo>
                  <a:pt x="0" y="0"/>
                </a:moveTo>
                <a:lnTo>
                  <a:pt x="5652524" y="0"/>
                </a:lnTo>
                <a:lnTo>
                  <a:pt x="5652524" y="5334666"/>
                </a:lnTo>
                <a:lnTo>
                  <a:pt x="0" y="533466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735" r="-735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6"/>
          <p:cNvSpPr/>
          <p:nvPr/>
        </p:nvSpPr>
        <p:spPr>
          <a:xfrm>
            <a:off x="963374" y="3565583"/>
            <a:ext cx="5652524" cy="5313372"/>
          </a:xfrm>
          <a:custGeom>
            <a:avLst/>
            <a:gdLst/>
            <a:ahLst/>
            <a:cxnLst/>
            <a:rect l="l" t="t" r="r" b="b"/>
            <a:pathLst>
              <a:path w="5652524" h="5313372">
                <a:moveTo>
                  <a:pt x="0" y="0"/>
                </a:moveTo>
                <a:lnTo>
                  <a:pt x="5652524" y="0"/>
                </a:lnTo>
                <a:lnTo>
                  <a:pt x="5652524" y="5313373"/>
                </a:lnTo>
                <a:lnTo>
                  <a:pt x="0" y="531337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TextBox 7"/>
          <p:cNvSpPr txBox="1"/>
          <p:nvPr/>
        </p:nvSpPr>
        <p:spPr>
          <a:xfrm>
            <a:off x="1028700" y="211229"/>
            <a:ext cx="10248900" cy="10141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8399"/>
              </a:lnSpc>
              <a:spcBef>
                <a:spcPct val="0"/>
              </a:spcBef>
            </a:pPr>
            <a:r>
              <a:rPr lang="en-US" sz="6999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HOM Impedance at 2K 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66491" y="1439650"/>
            <a:ext cx="7505909" cy="251023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39749" lvl="1" indent="-269875" algn="l">
              <a:lnSpc>
                <a:spcPts val="3974"/>
              </a:lnSpc>
              <a:buFont typeface="Arial"/>
              <a:buChar char="•"/>
            </a:pPr>
            <a:r>
              <a:rPr lang="en-US" sz="2499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Calculated from 2GHz HOM spectrum measured at 2K </a:t>
            </a:r>
          </a:p>
          <a:p>
            <a:pPr marL="539749" lvl="1" indent="-269875" algn="l">
              <a:lnSpc>
                <a:spcPts val="3974"/>
              </a:lnSpc>
              <a:buFont typeface="Arial"/>
              <a:buChar char="•"/>
            </a:pPr>
            <a:r>
              <a:rPr lang="en-US" sz="2499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Successful use of 50Ω to 25</a:t>
            </a:r>
            <a:r>
              <a:rPr lang="el-GR" sz="2499" dirty="0">
                <a:solidFill>
                  <a:srgbClr val="28548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ublic Sans"/>
              </a:rPr>
              <a:t>Ω</a:t>
            </a:r>
            <a:r>
              <a:rPr lang="en-US" sz="2499" dirty="0">
                <a:solidFill>
                  <a:srgbClr val="28548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ublic Sans"/>
              </a:rPr>
              <a:t> adapters</a:t>
            </a:r>
            <a:r>
              <a:rPr lang="en-US" sz="2499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​</a:t>
            </a:r>
          </a:p>
          <a:p>
            <a:pPr marL="539749" lvl="1" indent="-269875" algn="l">
              <a:lnSpc>
                <a:spcPts val="3974"/>
              </a:lnSpc>
              <a:buFont typeface="Arial"/>
              <a:buChar char="•"/>
            </a:pPr>
            <a:r>
              <a:rPr lang="en-US" sz="2499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Impedance limits come from collision optics​</a:t>
            </a:r>
          </a:p>
          <a:p>
            <a:pPr algn="just">
              <a:lnSpc>
                <a:spcPts val="3974"/>
              </a:lnSpc>
            </a:pPr>
            <a:endParaRPr lang="en-US" sz="2499" dirty="0">
              <a:solidFill>
                <a:srgbClr val="285481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9" name="Freeform 9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0" name="TextBox 12">
            <a:extLst>
              <a:ext uri="{FF2B5EF4-FFF2-40B4-BE49-F238E27FC236}">
                <a16:creationId xmlns:a16="http://schemas.microsoft.com/office/drawing/2014/main" id="{C8B57C27-2CDF-4D1A-B3EC-F0EAB07E0A5A}"/>
              </a:ext>
            </a:extLst>
          </p:cNvPr>
          <p:cNvSpPr txBox="1"/>
          <p:nvPr/>
        </p:nvSpPr>
        <p:spPr>
          <a:xfrm>
            <a:off x="1462255" y="9220200"/>
            <a:ext cx="7762475" cy="800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 dirty="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Amelia Edwards</a:t>
            </a:r>
          </a:p>
          <a:p>
            <a:pPr algn="l">
              <a:lnSpc>
                <a:spcPts val="2100"/>
              </a:lnSpc>
            </a:pPr>
            <a:r>
              <a:rPr lang="en-US" sz="1500" dirty="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14th HL-LHC Collaboration Meeting - Genoa - </a:t>
            </a:r>
          </a:p>
          <a:p>
            <a:pPr algn="l">
              <a:lnSpc>
                <a:spcPts val="2100"/>
              </a:lnSpc>
            </a:pPr>
            <a:r>
              <a:rPr lang="en-US" sz="1500" dirty="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7th-11th October 2024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259" b="-9259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Box 5"/>
          <p:cNvSpPr txBox="1"/>
          <p:nvPr/>
        </p:nvSpPr>
        <p:spPr>
          <a:xfrm>
            <a:off x="3905773" y="3762375"/>
            <a:ext cx="10476453" cy="2752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0800"/>
              </a:lnSpc>
              <a:spcBef>
                <a:spcPct val="0"/>
              </a:spcBef>
            </a:pPr>
            <a:r>
              <a:rPr lang="en-US" sz="900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Experience &amp; Issues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462255" y="9220200"/>
            <a:ext cx="7762475" cy="800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Amelia Edwards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14th HL-LHC Collaboration Meeting - Genoa - 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7th-11th October 2024</a:t>
            </a:r>
          </a:p>
        </p:txBody>
      </p:sp>
      <p:sp>
        <p:nvSpPr>
          <p:cNvPr id="7" name="Freeform 7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9259" b="-9259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 dirty="0"/>
          </a:p>
        </p:txBody>
      </p:sp>
      <p:sp>
        <p:nvSpPr>
          <p:cNvPr id="4" name="Freeform 4"/>
          <p:cNvSpPr/>
          <p:nvPr/>
        </p:nvSpPr>
        <p:spPr>
          <a:xfrm>
            <a:off x="10729745" y="5777339"/>
            <a:ext cx="6096000" cy="4095597"/>
          </a:xfrm>
          <a:custGeom>
            <a:avLst/>
            <a:gdLst/>
            <a:ahLst/>
            <a:cxnLst/>
            <a:rect l="l" t="t" r="r" b="b"/>
            <a:pathLst>
              <a:path w="6992329" h="4495675">
                <a:moveTo>
                  <a:pt x="0" y="0"/>
                </a:moveTo>
                <a:lnTo>
                  <a:pt x="6992329" y="0"/>
                </a:lnTo>
                <a:lnTo>
                  <a:pt x="6992329" y="4495676"/>
                </a:lnTo>
                <a:lnTo>
                  <a:pt x="0" y="449567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014" t="-9759" b="-633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TextBox 5"/>
          <p:cNvSpPr txBox="1"/>
          <p:nvPr/>
        </p:nvSpPr>
        <p:spPr>
          <a:xfrm>
            <a:off x="784909" y="1741017"/>
            <a:ext cx="9425891" cy="907537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04518" lvl="1" indent="-302259" algn="l">
              <a:lnSpc>
                <a:spcPts val="5123"/>
              </a:lnSpc>
              <a:buFont typeface="Arial"/>
              <a:buChar char="•"/>
            </a:pPr>
            <a:r>
              <a:rPr lang="en-US" sz="2799" dirty="0">
                <a:solidFill>
                  <a:schemeClr val="bg1"/>
                </a:solidFill>
                <a:latin typeface="Public Sans"/>
                <a:ea typeface="Public Sans"/>
                <a:cs typeface="Public Sans"/>
                <a:sym typeface="Public Sans"/>
              </a:rPr>
              <a:t>Vacuum leaks occurring more often w.r.t bare &amp; jacketed tests</a:t>
            </a:r>
          </a:p>
          <a:p>
            <a:pPr marL="604518" lvl="1" indent="-302259" algn="l">
              <a:lnSpc>
                <a:spcPts val="5123"/>
              </a:lnSpc>
              <a:buFont typeface="Arial"/>
              <a:buChar char="•"/>
            </a:pPr>
            <a:r>
              <a:rPr lang="en-US" sz="2799" dirty="0">
                <a:solidFill>
                  <a:schemeClr val="bg1"/>
                </a:solidFill>
                <a:latin typeface="Public Sans"/>
                <a:ea typeface="Public Sans"/>
                <a:cs typeface="Public Sans"/>
                <a:sym typeface="Public Sans"/>
              </a:rPr>
              <a:t>Logical as more couplers in the cavity</a:t>
            </a:r>
          </a:p>
          <a:p>
            <a:pPr marL="604518" lvl="1" indent="-302259" algn="l">
              <a:lnSpc>
                <a:spcPts val="5123"/>
              </a:lnSpc>
              <a:buFont typeface="Arial"/>
              <a:buChar char="•"/>
            </a:pPr>
            <a:endParaRPr lang="en-US" sz="2799" dirty="0">
              <a:solidFill>
                <a:schemeClr val="bg1"/>
              </a:solidFill>
              <a:latin typeface="Public Sans"/>
              <a:ea typeface="Public Sans"/>
              <a:cs typeface="Public Sans"/>
              <a:sym typeface="Public Sans"/>
            </a:endParaRPr>
          </a:p>
          <a:p>
            <a:pPr marL="604518" lvl="1" indent="-302259" algn="l">
              <a:lnSpc>
                <a:spcPts val="5123"/>
              </a:lnSpc>
              <a:buFont typeface="Arial"/>
              <a:buChar char="•"/>
            </a:pPr>
            <a:r>
              <a:rPr lang="en-US" sz="2799" dirty="0">
                <a:solidFill>
                  <a:schemeClr val="bg1"/>
                </a:solidFill>
                <a:latin typeface="Public Sans"/>
                <a:ea typeface="Public Sans"/>
                <a:cs typeface="Public Sans"/>
                <a:sym typeface="Public Sans"/>
              </a:rPr>
              <a:t>HOM power @400MHz within specification but occasionally we see one coupler with higher power extraction</a:t>
            </a:r>
          </a:p>
          <a:p>
            <a:pPr marL="604518" lvl="1" indent="-302259" algn="l">
              <a:lnSpc>
                <a:spcPts val="5123"/>
              </a:lnSpc>
              <a:buFont typeface="Arial"/>
              <a:buChar char="•"/>
            </a:pPr>
            <a:endParaRPr lang="en-US" sz="2799" dirty="0">
              <a:solidFill>
                <a:schemeClr val="bg1"/>
              </a:solidFill>
              <a:latin typeface="Public Sans"/>
              <a:ea typeface="Public Sans"/>
              <a:cs typeface="Public Sans"/>
              <a:sym typeface="Public Sans"/>
            </a:endParaRPr>
          </a:p>
          <a:p>
            <a:pPr marL="604518" lvl="1" indent="-302259" algn="l">
              <a:lnSpc>
                <a:spcPts val="5123"/>
              </a:lnSpc>
              <a:buFont typeface="Arial"/>
              <a:buChar char="•"/>
            </a:pPr>
            <a:r>
              <a:rPr lang="en-US" sz="2799" dirty="0">
                <a:solidFill>
                  <a:schemeClr val="bg1"/>
                </a:solidFill>
                <a:latin typeface="Public Sans"/>
                <a:ea typeface="Public Sans"/>
                <a:cs typeface="Public Sans"/>
                <a:sym typeface="Public Sans"/>
              </a:rPr>
              <a:t>The maximum field is often dominated by the  escalation of field emission</a:t>
            </a:r>
          </a:p>
          <a:p>
            <a:pPr marL="604518" lvl="1" indent="-302259" algn="l">
              <a:lnSpc>
                <a:spcPts val="5123"/>
              </a:lnSpc>
              <a:buFont typeface="Arial"/>
              <a:buChar char="•"/>
            </a:pPr>
            <a:r>
              <a:rPr lang="en-US" sz="2799" dirty="0">
                <a:solidFill>
                  <a:schemeClr val="bg1"/>
                </a:solidFill>
                <a:latin typeface="Public Sans"/>
                <a:ea typeface="Public Sans"/>
                <a:cs typeface="Public Sans"/>
                <a:sym typeface="Public Sans"/>
              </a:rPr>
              <a:t>At which point we observe ‘quench-like’ behavior</a:t>
            </a:r>
          </a:p>
          <a:p>
            <a:pPr marL="604518" lvl="1" indent="-302259" algn="l">
              <a:lnSpc>
                <a:spcPts val="5123"/>
              </a:lnSpc>
              <a:buFont typeface="Arial"/>
              <a:buChar char="•"/>
            </a:pPr>
            <a:endParaRPr lang="en-US" sz="2799" dirty="0">
              <a:solidFill>
                <a:schemeClr val="bg1"/>
              </a:solidFill>
              <a:latin typeface="Public Sans"/>
              <a:ea typeface="Public Sans"/>
              <a:cs typeface="Public Sans"/>
              <a:sym typeface="Public Sans"/>
            </a:endParaRPr>
          </a:p>
          <a:p>
            <a:pPr marL="604518" lvl="1" indent="-302259" algn="l">
              <a:lnSpc>
                <a:spcPts val="5123"/>
              </a:lnSpc>
              <a:buFont typeface="Arial"/>
              <a:buChar char="•"/>
            </a:pPr>
            <a:endParaRPr lang="en-US" sz="2799" dirty="0">
              <a:solidFill>
                <a:schemeClr val="bg1"/>
              </a:solidFill>
              <a:latin typeface="Public Sans"/>
              <a:ea typeface="Public Sans"/>
              <a:cs typeface="Public Sans"/>
              <a:sym typeface="Public Sans"/>
            </a:endParaRPr>
          </a:p>
          <a:p>
            <a:pPr marL="604518" lvl="1" indent="-302259" algn="l">
              <a:lnSpc>
                <a:spcPts val="5123"/>
              </a:lnSpc>
              <a:buFont typeface="Arial"/>
              <a:buChar char="•"/>
            </a:pPr>
            <a:endParaRPr lang="en-US" sz="2799" dirty="0">
              <a:solidFill>
                <a:schemeClr val="bg1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28700" y="296557"/>
            <a:ext cx="15041722" cy="942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320"/>
              </a:lnSpc>
              <a:spcBef>
                <a:spcPct val="0"/>
              </a:spcBef>
            </a:pPr>
            <a:r>
              <a:rPr lang="en-US" sz="610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Experience from Dressed cavity tests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462255" y="9220200"/>
            <a:ext cx="7762475" cy="800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Amelia Edwards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14th HL-LHC Collaboration Meeting - Genoa - 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7th-11th October 2024</a:t>
            </a:r>
          </a:p>
        </p:txBody>
      </p:sp>
      <p:sp>
        <p:nvSpPr>
          <p:cNvPr id="8" name="Freeform 8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9" name="Freeform 3">
            <a:extLst>
              <a:ext uri="{FF2B5EF4-FFF2-40B4-BE49-F238E27FC236}">
                <a16:creationId xmlns:a16="http://schemas.microsoft.com/office/drawing/2014/main" id="{55DC4B78-85CB-0DF1-7131-FE6AF1A7FC4E}"/>
              </a:ext>
            </a:extLst>
          </p:cNvPr>
          <p:cNvSpPr/>
          <p:nvPr/>
        </p:nvSpPr>
        <p:spPr>
          <a:xfrm>
            <a:off x="10888146" y="1390051"/>
            <a:ext cx="5757327" cy="4241250"/>
          </a:xfrm>
          <a:custGeom>
            <a:avLst/>
            <a:gdLst/>
            <a:ahLst/>
            <a:cxnLst/>
            <a:rect l="l" t="t" r="r" b="b"/>
            <a:pathLst>
              <a:path w="10114766" h="6776395">
                <a:moveTo>
                  <a:pt x="0" y="0"/>
                </a:moveTo>
                <a:lnTo>
                  <a:pt x="10114766" y="0"/>
                </a:lnTo>
                <a:lnTo>
                  <a:pt x="10114766" y="6776395"/>
                </a:lnTo>
                <a:lnTo>
                  <a:pt x="0" y="677639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  <a:ln>
            <a:solidFill>
              <a:schemeClr val="tx2"/>
            </a:solidFill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9259" b="-9259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 dirty="0"/>
          </a:p>
        </p:txBody>
      </p:sp>
      <p:sp>
        <p:nvSpPr>
          <p:cNvPr id="5" name="TextBox 5"/>
          <p:cNvSpPr txBox="1"/>
          <p:nvPr/>
        </p:nvSpPr>
        <p:spPr>
          <a:xfrm>
            <a:off x="695165" y="1409700"/>
            <a:ext cx="17592835" cy="18810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04518" lvl="1" indent="-302259">
              <a:lnSpc>
                <a:spcPts val="5123"/>
              </a:lnSpc>
              <a:buFont typeface="Arial"/>
              <a:buChar char="•"/>
            </a:pPr>
            <a:r>
              <a:rPr lang="en-US" sz="2799" dirty="0">
                <a:solidFill>
                  <a:schemeClr val="bg1"/>
                </a:solidFill>
                <a:latin typeface="Public Sans"/>
                <a:ea typeface="Public Sans"/>
                <a:cs typeface="Public Sans"/>
                <a:sym typeface="Public Sans"/>
              </a:rPr>
              <a:t>Field emission behavior – this is not the case for every test which leads us to believe it is not just a cleanliness issue…</a:t>
            </a:r>
          </a:p>
          <a:p>
            <a:pPr marL="604518" lvl="1" indent="-302259" algn="l">
              <a:lnSpc>
                <a:spcPts val="5123"/>
              </a:lnSpc>
              <a:buFont typeface="Arial"/>
              <a:buChar char="•"/>
            </a:pPr>
            <a:r>
              <a:rPr lang="en-US" sz="2799" dirty="0">
                <a:solidFill>
                  <a:schemeClr val="bg1"/>
                </a:solidFill>
                <a:latin typeface="Public Sans"/>
                <a:ea typeface="Public Sans"/>
                <a:cs typeface="Public Sans"/>
                <a:sym typeface="Public Sans"/>
              </a:rPr>
              <a:t>On one occasion we observed quenching at 3.5MVwithout field emission (CERN DQW1 - October 2023)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296557"/>
            <a:ext cx="15041722" cy="942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320"/>
              </a:lnSpc>
              <a:spcBef>
                <a:spcPct val="0"/>
              </a:spcBef>
            </a:pPr>
            <a:r>
              <a:rPr lang="en-US" sz="6100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Experience from Dressed cavity tests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462255" y="9220200"/>
            <a:ext cx="7762475" cy="800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Amelia Edwards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14th HL-LHC Collaboration Meeting - Genoa - 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7th-11th October 2024</a:t>
            </a:r>
          </a:p>
        </p:txBody>
      </p:sp>
      <p:sp>
        <p:nvSpPr>
          <p:cNvPr id="8" name="Freeform 8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621D4DA-EBD2-A9E1-6085-9404435279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6400" y="3405368"/>
            <a:ext cx="7026249" cy="5715495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52D2D29-258D-218F-829C-713AC4BB19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16795" y="3390129"/>
            <a:ext cx="7153627" cy="5734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2200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734800" y="0"/>
            <a:ext cx="6553200" cy="10287000"/>
          </a:xfrm>
          <a:custGeom>
            <a:avLst/>
            <a:gdLst/>
            <a:ahLst/>
            <a:cxnLst/>
            <a:rect l="l" t="t" r="r" b="b"/>
            <a:pathLst>
              <a:path w="7091727" h="10287000">
                <a:moveTo>
                  <a:pt x="0" y="0"/>
                </a:moveTo>
                <a:lnTo>
                  <a:pt x="7091727" y="0"/>
                </a:lnTo>
                <a:lnTo>
                  <a:pt x="7091727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0523" t="-4472" r="-97354" b="-14046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-14554" y="-21622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585" t="-2152" r="-536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grpSp>
        <p:nvGrpSpPr>
          <p:cNvPr id="4" name="Group 4"/>
          <p:cNvGrpSpPr/>
          <p:nvPr/>
        </p:nvGrpSpPr>
        <p:grpSpPr>
          <a:xfrm>
            <a:off x="12344400" y="4118556"/>
            <a:ext cx="5581650" cy="3111978"/>
            <a:chOff x="0" y="2271039"/>
            <a:chExt cx="7442200" cy="4149303"/>
          </a:xfrm>
        </p:grpSpPr>
        <p:sp>
          <p:nvSpPr>
            <p:cNvPr id="5" name="AutoShape 5"/>
            <p:cNvSpPr/>
            <p:nvPr/>
          </p:nvSpPr>
          <p:spPr>
            <a:xfrm>
              <a:off x="0" y="3505268"/>
              <a:ext cx="7442200" cy="0"/>
            </a:xfrm>
            <a:prstGeom prst="line">
              <a:avLst/>
            </a:prstGeom>
            <a:ln w="38100" cap="rnd">
              <a:solidFill>
                <a:srgbClr val="285481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AutoShape 6"/>
            <p:cNvSpPr/>
            <p:nvPr/>
          </p:nvSpPr>
          <p:spPr>
            <a:xfrm>
              <a:off x="0" y="5252788"/>
              <a:ext cx="7442200" cy="0"/>
            </a:xfrm>
            <a:prstGeom prst="line">
              <a:avLst/>
            </a:prstGeom>
            <a:ln w="38100" cap="rnd">
              <a:solidFill>
                <a:srgbClr val="285481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2271039"/>
              <a:ext cx="7442200" cy="6542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059"/>
                </a:lnSpc>
              </a:pPr>
              <a:r>
                <a:rPr lang="en-US" sz="2899" b="1" dirty="0">
                  <a:solidFill>
                    <a:srgbClr val="285481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Field Emission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4018560"/>
              <a:ext cx="7442200" cy="6542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059"/>
                </a:lnSpc>
              </a:pPr>
              <a:r>
                <a:rPr lang="en-US" sz="2899" b="1">
                  <a:solidFill>
                    <a:srgbClr val="285481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Superfluid Leaks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5766080"/>
              <a:ext cx="7442200" cy="6542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059"/>
                </a:lnSpc>
              </a:pPr>
              <a:r>
                <a:rPr lang="en-US" sz="2899" b="1" dirty="0">
                  <a:solidFill>
                    <a:srgbClr val="285481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Quench</a:t>
              </a:r>
            </a:p>
          </p:txBody>
        </p:sp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4239987" y="2218766"/>
            <a:ext cx="1542826" cy="1753211"/>
          </a:xfrm>
          <a:prstGeom prst="rect">
            <a:avLst/>
          </a:prstGeom>
        </p:spPr>
      </p:pic>
      <p:sp>
        <p:nvSpPr>
          <p:cNvPr id="13" name="Freeform 13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4" name="TextBox 14"/>
          <p:cNvSpPr txBox="1"/>
          <p:nvPr/>
        </p:nvSpPr>
        <p:spPr>
          <a:xfrm>
            <a:off x="666684" y="2160576"/>
            <a:ext cx="10210800" cy="59174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712489" lvl="1" indent="-356245" algn="l">
              <a:lnSpc>
                <a:spcPts val="5247"/>
              </a:lnSpc>
              <a:buFont typeface="Arial"/>
              <a:buChar char="•"/>
            </a:pPr>
            <a:r>
              <a:rPr lang="en-US" sz="2800" dirty="0">
                <a:solidFill>
                  <a:schemeClr val="tx2"/>
                </a:solidFill>
                <a:latin typeface="Public Sans"/>
                <a:ea typeface="Public Sans"/>
                <a:cs typeface="Public Sans"/>
                <a:sym typeface="Public Sans"/>
              </a:rPr>
              <a:t>x10 Cavity tests since the last meeting, </a:t>
            </a:r>
          </a:p>
          <a:p>
            <a:pPr marL="712489" lvl="1" indent="-356245" algn="l">
              <a:lnSpc>
                <a:spcPts val="5247"/>
              </a:lnSpc>
              <a:buFont typeface="Arial"/>
              <a:buChar char="•"/>
            </a:pPr>
            <a:r>
              <a:rPr lang="en-US" sz="2800" dirty="0">
                <a:solidFill>
                  <a:schemeClr val="tx2"/>
                </a:solidFill>
                <a:latin typeface="Public Sans"/>
                <a:ea typeface="Public Sans"/>
                <a:cs typeface="Public Sans"/>
                <a:sym typeface="Public Sans"/>
              </a:rPr>
              <a:t>x2 successful tests (1 DC &amp; 1 JC)</a:t>
            </a:r>
          </a:p>
          <a:p>
            <a:pPr marL="712489" lvl="1" indent="-356245" algn="l">
              <a:lnSpc>
                <a:spcPts val="5247"/>
              </a:lnSpc>
              <a:buFont typeface="Arial"/>
              <a:buChar char="•"/>
            </a:pPr>
            <a:r>
              <a:rPr lang="en-US" sz="2800" dirty="0">
                <a:solidFill>
                  <a:schemeClr val="tx2"/>
                </a:solidFill>
                <a:latin typeface="Public Sans"/>
                <a:ea typeface="Public Sans"/>
                <a:cs typeface="Public Sans"/>
                <a:sym typeface="Public Sans"/>
              </a:rPr>
              <a:t>Procedure for dressed cavity testing now well developed</a:t>
            </a:r>
          </a:p>
          <a:p>
            <a:pPr marL="712489" lvl="1" indent="-356245" algn="l">
              <a:lnSpc>
                <a:spcPts val="5247"/>
              </a:lnSpc>
              <a:buFont typeface="Arial"/>
              <a:buChar char="•"/>
            </a:pPr>
            <a:r>
              <a:rPr lang="en-US" sz="2800" dirty="0">
                <a:solidFill>
                  <a:schemeClr val="tx2"/>
                </a:solidFill>
                <a:latin typeface="Public Sans"/>
                <a:ea typeface="Public Sans"/>
                <a:cs typeface="Public Sans"/>
                <a:sym typeface="Public Sans"/>
              </a:rPr>
              <a:t>Validating the cavities CERN &amp; RI DQW1 is quite challenging</a:t>
            </a:r>
          </a:p>
          <a:p>
            <a:pPr marL="712489" lvl="1" indent="-356245" algn="l">
              <a:lnSpc>
                <a:spcPts val="5247"/>
              </a:lnSpc>
              <a:buFont typeface="Arial"/>
              <a:buChar char="•"/>
            </a:pPr>
            <a:r>
              <a:rPr lang="en-US" sz="2800" b="1" dirty="0">
                <a:solidFill>
                  <a:schemeClr val="tx2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x2 Dressed cavities validated &amp; shipped to UK - CERN #2 &amp; RI #2</a:t>
            </a:r>
            <a:endParaRPr lang="en-US" sz="2800" dirty="0">
              <a:solidFill>
                <a:schemeClr val="tx2"/>
              </a:solidFill>
              <a:latin typeface="Public Sans"/>
              <a:ea typeface="Public Sans"/>
              <a:cs typeface="Public Sans"/>
              <a:sym typeface="Public Sans"/>
            </a:endParaRPr>
          </a:p>
          <a:p>
            <a:pPr marL="712489" lvl="1" indent="-356245" algn="l">
              <a:lnSpc>
                <a:spcPts val="5247"/>
              </a:lnSpc>
              <a:buFont typeface="Arial"/>
              <a:buChar char="•"/>
            </a:pPr>
            <a:r>
              <a:rPr lang="en-US" sz="2800" dirty="0">
                <a:solidFill>
                  <a:schemeClr val="tx2"/>
                </a:solidFill>
                <a:latin typeface="Public Sans"/>
                <a:ea typeface="Public Sans"/>
                <a:cs typeface="Public Sans"/>
                <a:sym typeface="Public Sans"/>
              </a:rPr>
              <a:t>HOMs consistently within specification from dressed cavity measurements at 2K </a:t>
            </a:r>
          </a:p>
        </p:txBody>
      </p:sp>
      <p:grpSp>
        <p:nvGrpSpPr>
          <p:cNvPr id="15" name="Group 5">
            <a:extLst>
              <a:ext uri="{FF2B5EF4-FFF2-40B4-BE49-F238E27FC236}">
                <a16:creationId xmlns:a16="http://schemas.microsoft.com/office/drawing/2014/main" id="{F95C8205-5B00-F55F-829E-07FAD5B35577}"/>
              </a:ext>
            </a:extLst>
          </p:cNvPr>
          <p:cNvGrpSpPr/>
          <p:nvPr/>
        </p:nvGrpSpPr>
        <p:grpSpPr>
          <a:xfrm>
            <a:off x="1219200" y="428302"/>
            <a:ext cx="6239558" cy="1200796"/>
            <a:chOff x="0" y="0"/>
            <a:chExt cx="8319410" cy="1601062"/>
          </a:xfrm>
        </p:grpSpPr>
        <p:grpSp>
          <p:nvGrpSpPr>
            <p:cNvPr id="16" name="Group 6">
              <a:extLst>
                <a:ext uri="{FF2B5EF4-FFF2-40B4-BE49-F238E27FC236}">
                  <a16:creationId xmlns:a16="http://schemas.microsoft.com/office/drawing/2014/main" id="{192FF063-6A8B-39D0-EF2F-1E7C7510B733}"/>
                </a:ext>
              </a:extLst>
            </p:cNvPr>
            <p:cNvGrpSpPr/>
            <p:nvPr/>
          </p:nvGrpSpPr>
          <p:grpSpPr>
            <a:xfrm>
              <a:off x="0" y="0"/>
              <a:ext cx="8319410" cy="1601062"/>
              <a:chOff x="0" y="0"/>
              <a:chExt cx="18152225" cy="3493377"/>
            </a:xfrm>
          </p:grpSpPr>
          <p:sp>
            <p:nvSpPr>
              <p:cNvPr id="18" name="Freeform 7">
                <a:extLst>
                  <a:ext uri="{FF2B5EF4-FFF2-40B4-BE49-F238E27FC236}">
                    <a16:creationId xmlns:a16="http://schemas.microsoft.com/office/drawing/2014/main" id="{56A2399C-92F5-A5E1-44A4-D52AD8805931}"/>
                  </a:ext>
                </a:extLst>
              </p:cNvPr>
              <p:cNvSpPr/>
              <p:nvPr/>
            </p:nvSpPr>
            <p:spPr>
              <a:xfrm>
                <a:off x="0" y="0"/>
                <a:ext cx="18152225" cy="3493376"/>
              </a:xfrm>
              <a:custGeom>
                <a:avLst/>
                <a:gdLst/>
                <a:ahLst/>
                <a:cxnLst/>
                <a:rect l="l" t="t" r="r" b="b"/>
                <a:pathLst>
                  <a:path w="18152225" h="3493376">
                    <a:moveTo>
                      <a:pt x="0" y="0"/>
                    </a:moveTo>
                    <a:lnTo>
                      <a:pt x="0" y="3493376"/>
                    </a:lnTo>
                    <a:lnTo>
                      <a:pt x="18152225" y="3493376"/>
                    </a:lnTo>
                    <a:lnTo>
                      <a:pt x="18152225" y="0"/>
                    </a:lnTo>
                    <a:lnTo>
                      <a:pt x="0" y="0"/>
                    </a:lnTo>
                    <a:close/>
                    <a:moveTo>
                      <a:pt x="18091265" y="3432416"/>
                    </a:moveTo>
                    <a:lnTo>
                      <a:pt x="59690" y="3432416"/>
                    </a:lnTo>
                    <a:lnTo>
                      <a:pt x="59690" y="59690"/>
                    </a:lnTo>
                    <a:lnTo>
                      <a:pt x="18091265" y="59690"/>
                    </a:lnTo>
                    <a:lnTo>
                      <a:pt x="18091265" y="34324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7" name="TextBox 8">
              <a:extLst>
                <a:ext uri="{FF2B5EF4-FFF2-40B4-BE49-F238E27FC236}">
                  <a16:creationId xmlns:a16="http://schemas.microsoft.com/office/drawing/2014/main" id="{7BB11F8A-E8F7-B020-F41B-AFD79BA946BD}"/>
                </a:ext>
              </a:extLst>
            </p:cNvPr>
            <p:cNvSpPr txBox="1"/>
            <p:nvPr/>
          </p:nvSpPr>
          <p:spPr>
            <a:xfrm>
              <a:off x="410229" y="298881"/>
              <a:ext cx="7498953" cy="10033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5999"/>
                </a:lnSpc>
                <a:spcBef>
                  <a:spcPct val="0"/>
                </a:spcBef>
              </a:pPr>
              <a:r>
                <a:rPr lang="en-US" sz="4999" b="1" dirty="0">
                  <a:solidFill>
                    <a:schemeClr val="tx2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Summary</a:t>
              </a: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259" b="-9259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13944600" y="5392128"/>
            <a:ext cx="4343400" cy="4606003"/>
          </a:xfrm>
          <a:custGeom>
            <a:avLst/>
            <a:gdLst/>
            <a:ahLst/>
            <a:cxnLst/>
            <a:rect l="l" t="t" r="r" b="b"/>
            <a:pathLst>
              <a:path w="5353928" h="4895405">
                <a:moveTo>
                  <a:pt x="0" y="0"/>
                </a:moveTo>
                <a:lnTo>
                  <a:pt x="5353928" y="0"/>
                </a:lnTo>
                <a:lnTo>
                  <a:pt x="5353928" y="4895405"/>
                </a:lnTo>
                <a:lnTo>
                  <a:pt x="0" y="489540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>
            <a:off x="0" y="-25281"/>
            <a:ext cx="4084796" cy="5446394"/>
          </a:xfrm>
          <a:custGeom>
            <a:avLst/>
            <a:gdLst/>
            <a:ahLst/>
            <a:cxnLst/>
            <a:rect l="l" t="t" r="r" b="b"/>
            <a:pathLst>
              <a:path w="4084796" h="5446394">
                <a:moveTo>
                  <a:pt x="0" y="0"/>
                </a:moveTo>
                <a:lnTo>
                  <a:pt x="4084795" y="0"/>
                </a:lnTo>
                <a:lnTo>
                  <a:pt x="4084795" y="5446394"/>
                </a:lnTo>
                <a:lnTo>
                  <a:pt x="0" y="544639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9" name="Group 9"/>
          <p:cNvGrpSpPr/>
          <p:nvPr/>
        </p:nvGrpSpPr>
        <p:grpSpPr>
          <a:xfrm>
            <a:off x="8001000" y="411173"/>
            <a:ext cx="11886802" cy="4418661"/>
            <a:chOff x="0" y="0"/>
            <a:chExt cx="10631597" cy="5891548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9525"/>
              <a:ext cx="9133509" cy="262404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7789"/>
                </a:lnSpc>
                <a:spcBef>
                  <a:spcPct val="0"/>
                </a:spcBef>
              </a:pPr>
              <a:r>
                <a:rPr lang="en-US" sz="6491">
                  <a:solidFill>
                    <a:srgbClr val="FFFFFF"/>
                  </a:solidFill>
                  <a:latin typeface="Public Sans"/>
                  <a:ea typeface="Public Sans"/>
                  <a:cs typeface="Public Sans"/>
                  <a:sym typeface="Public Sans"/>
                </a:rPr>
                <a:t>Thankyou for listening!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3420604"/>
              <a:ext cx="9133509" cy="66904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894"/>
                </a:lnSpc>
                <a:spcBef>
                  <a:spcPct val="0"/>
                </a:spcBef>
              </a:pPr>
              <a:r>
                <a:rPr lang="en-US" sz="3245" dirty="0">
                  <a:solidFill>
                    <a:srgbClr val="FFFFFF"/>
                  </a:solidFill>
                  <a:latin typeface="Public Sans"/>
                  <a:ea typeface="Public Sans"/>
                  <a:cs typeface="Public Sans"/>
                  <a:sym typeface="Public Sans"/>
                </a:rPr>
                <a:t>Any questions?</a:t>
              </a: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4562985"/>
              <a:ext cx="10631597" cy="132856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894"/>
                </a:lnSpc>
              </a:pPr>
              <a:r>
                <a:rPr lang="en-US" sz="3245" dirty="0">
                  <a:solidFill>
                    <a:srgbClr val="FFFFFF"/>
                  </a:solidFill>
                  <a:latin typeface="Public Sans"/>
                  <a:ea typeface="Public Sans"/>
                  <a:cs typeface="Public Sans"/>
                  <a:sym typeface="Public Sans"/>
                </a:rPr>
                <a:t>On behalf of WP4, SY-RF-SRF, SY-RF-AC,</a:t>
              </a:r>
            </a:p>
            <a:p>
              <a:pPr marL="0" lvl="0" indent="0" algn="l">
                <a:lnSpc>
                  <a:spcPts val="3894"/>
                </a:lnSpc>
                <a:spcBef>
                  <a:spcPct val="0"/>
                </a:spcBef>
              </a:pPr>
              <a:r>
                <a:rPr lang="en-US" sz="3245" dirty="0">
                  <a:solidFill>
                    <a:srgbClr val="FFFFFF"/>
                  </a:solidFill>
                  <a:latin typeface="Public Sans"/>
                  <a:ea typeface="Public Sans"/>
                  <a:cs typeface="Public Sans"/>
                  <a:sym typeface="Public Sans"/>
                </a:rPr>
                <a:t>EM-MME, TE-VSC, 4030..... </a:t>
              </a:r>
            </a:p>
          </p:txBody>
        </p:sp>
      </p:grpSp>
      <p:pic>
        <p:nvPicPr>
          <p:cNvPr id="14" name="Picture 13" descr="A machine in a factory&#10;&#10;Description automatically generated">
            <a:extLst>
              <a:ext uri="{FF2B5EF4-FFF2-40B4-BE49-F238E27FC236}">
                <a16:creationId xmlns:a16="http://schemas.microsoft.com/office/drawing/2014/main" id="{381A7949-A3BC-1489-2BB5-BA8B6E91455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68"/>
          <a:stretch/>
        </p:blipFill>
        <p:spPr>
          <a:xfrm rot="5400000">
            <a:off x="2790901" y="1412753"/>
            <a:ext cx="6279170" cy="3396979"/>
          </a:xfrm>
          <a:prstGeom prst="rect">
            <a:avLst/>
          </a:prstGeom>
        </p:spPr>
      </p:pic>
      <p:sp>
        <p:nvSpPr>
          <p:cNvPr id="3" name="Freeform 3"/>
          <p:cNvSpPr/>
          <p:nvPr/>
        </p:nvSpPr>
        <p:spPr>
          <a:xfrm>
            <a:off x="-22123" y="5102726"/>
            <a:ext cx="5105400" cy="4895405"/>
          </a:xfrm>
          <a:custGeom>
            <a:avLst/>
            <a:gdLst/>
            <a:ahLst/>
            <a:cxnLst/>
            <a:rect l="l" t="t" r="r" b="b"/>
            <a:pathLst>
              <a:path w="4358022" h="4283906">
                <a:moveTo>
                  <a:pt x="0" y="0"/>
                </a:moveTo>
                <a:lnTo>
                  <a:pt x="4358022" y="0"/>
                </a:lnTo>
                <a:lnTo>
                  <a:pt x="4358022" y="4283906"/>
                </a:lnTo>
                <a:lnTo>
                  <a:pt x="0" y="428390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4475156" y="5898795"/>
            <a:ext cx="6669722" cy="4033765"/>
          </a:xfrm>
          <a:custGeom>
            <a:avLst/>
            <a:gdLst/>
            <a:ahLst/>
            <a:cxnLst/>
            <a:rect l="l" t="t" r="r" b="b"/>
            <a:pathLst>
              <a:path w="6669722" h="4895405">
                <a:moveTo>
                  <a:pt x="0" y="0"/>
                </a:moveTo>
                <a:lnTo>
                  <a:pt x="6669722" y="0"/>
                </a:lnTo>
                <a:lnTo>
                  <a:pt x="6669722" y="4895405"/>
                </a:lnTo>
                <a:lnTo>
                  <a:pt x="0" y="489540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t="-21361" b="-1"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16" name="Picture 15" descr="A group of people in blue protective suits&#10;&#10;Description automatically generated">
            <a:extLst>
              <a:ext uri="{FF2B5EF4-FFF2-40B4-BE49-F238E27FC236}">
                <a16:creationId xmlns:a16="http://schemas.microsoft.com/office/drawing/2014/main" id="{1EE40161-FF77-4E96-2D03-346F8A520FC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6"/>
          <a:stretch/>
        </p:blipFill>
        <p:spPr>
          <a:xfrm rot="5400000">
            <a:off x="9775574" y="5503977"/>
            <a:ext cx="4606003" cy="4108879"/>
          </a:xfrm>
          <a:prstGeom prst="rect">
            <a:avLst/>
          </a:prstGeom>
        </p:spPr>
      </p:pic>
      <p:sp>
        <p:nvSpPr>
          <p:cNvPr id="8" name="Freeform 8"/>
          <p:cNvSpPr/>
          <p:nvPr/>
        </p:nvSpPr>
        <p:spPr>
          <a:xfrm>
            <a:off x="-58994" y="-11430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317726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Box 5"/>
          <p:cNvSpPr txBox="1"/>
          <p:nvPr/>
        </p:nvSpPr>
        <p:spPr>
          <a:xfrm>
            <a:off x="1065732" y="543688"/>
            <a:ext cx="7429500" cy="1066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399"/>
              </a:lnSpc>
              <a:spcBef>
                <a:spcPct val="0"/>
              </a:spcBef>
            </a:pPr>
            <a:r>
              <a:rPr lang="en-US" sz="6999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Status 2024: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706046" y="9125777"/>
            <a:ext cx="7762475" cy="800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Amelia Edwards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14th HL-LHC Collaboration Meeting - Genoa - 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7th-11th October 2024</a:t>
            </a:r>
          </a:p>
        </p:txBody>
      </p:sp>
      <p:sp>
        <p:nvSpPr>
          <p:cNvPr id="8" name="Freeform 8"/>
          <p:cNvSpPr/>
          <p:nvPr/>
        </p:nvSpPr>
        <p:spPr>
          <a:xfrm>
            <a:off x="351354" y="85907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2"/>
                </a:lnTo>
                <a:lnTo>
                  <a:pt x="0" y="13351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3B757E11-974A-2271-9B6D-E96D33E5A2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4345072"/>
              </p:ext>
            </p:extLst>
          </p:nvPr>
        </p:nvGraphicFramePr>
        <p:xfrm>
          <a:off x="3646747" y="997777"/>
          <a:ext cx="12192000" cy="812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Freeform 4">
            <a:extLst>
              <a:ext uri="{FF2B5EF4-FFF2-40B4-BE49-F238E27FC236}">
                <a16:creationId xmlns:a16="http://schemas.microsoft.com/office/drawing/2014/main" id="{55A8EC26-50A8-2964-ECC3-F01C74580737}"/>
              </a:ext>
            </a:extLst>
          </p:cNvPr>
          <p:cNvSpPr/>
          <p:nvPr/>
        </p:nvSpPr>
        <p:spPr>
          <a:xfrm>
            <a:off x="7957887" y="8733927"/>
            <a:ext cx="1510634" cy="1216060"/>
          </a:xfrm>
          <a:custGeom>
            <a:avLst/>
            <a:gdLst/>
            <a:ahLst/>
            <a:cxnLst/>
            <a:rect l="l" t="t" r="r" b="b"/>
            <a:pathLst>
              <a:path w="1510634" h="1216060">
                <a:moveTo>
                  <a:pt x="0" y="0"/>
                </a:moveTo>
                <a:lnTo>
                  <a:pt x="1510634" y="0"/>
                </a:lnTo>
                <a:lnTo>
                  <a:pt x="1510634" y="1216060"/>
                </a:lnTo>
                <a:lnTo>
                  <a:pt x="0" y="121606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12049536" y="8733927"/>
            <a:ext cx="1510634" cy="1216060"/>
          </a:xfrm>
          <a:custGeom>
            <a:avLst/>
            <a:gdLst/>
            <a:ahLst/>
            <a:cxnLst/>
            <a:rect l="l" t="t" r="r" b="b"/>
            <a:pathLst>
              <a:path w="1510634" h="1216060">
                <a:moveTo>
                  <a:pt x="0" y="0"/>
                </a:moveTo>
                <a:lnTo>
                  <a:pt x="1510634" y="0"/>
                </a:lnTo>
                <a:lnTo>
                  <a:pt x="1510634" y="1216060"/>
                </a:lnTo>
                <a:lnTo>
                  <a:pt x="0" y="121606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7620000" cy="10287000"/>
          </a:xfrm>
          <a:custGeom>
            <a:avLst/>
            <a:gdLst/>
            <a:ahLst/>
            <a:cxnLst/>
            <a:rect l="l" t="t" r="r" b="b"/>
            <a:pathLst>
              <a:path w="7620000" h="10287000">
                <a:moveTo>
                  <a:pt x="0" y="0"/>
                </a:moveTo>
                <a:lnTo>
                  <a:pt x="7620000" y="0"/>
                </a:lnTo>
                <a:lnTo>
                  <a:pt x="7620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5812" r="-66687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4" name="TextBox 4"/>
          <p:cNvSpPr txBox="1"/>
          <p:nvPr/>
        </p:nvSpPr>
        <p:spPr>
          <a:xfrm>
            <a:off x="1457325" y="1175201"/>
            <a:ext cx="4705350" cy="4238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399"/>
              </a:lnSpc>
              <a:spcBef>
                <a:spcPct val="0"/>
              </a:spcBef>
            </a:pPr>
            <a:r>
              <a:rPr lang="en-US" sz="6999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Tests since HL-LHC Meeting 2023:</a:t>
            </a:r>
          </a:p>
        </p:txBody>
      </p:sp>
      <p:sp>
        <p:nvSpPr>
          <p:cNvPr id="5" name="AutoShape 5"/>
          <p:cNvSpPr/>
          <p:nvPr/>
        </p:nvSpPr>
        <p:spPr>
          <a:xfrm rot="-5400000">
            <a:off x="5153120" y="5761976"/>
            <a:ext cx="9040522" cy="0"/>
          </a:xfrm>
          <a:prstGeom prst="line">
            <a:avLst/>
          </a:prstGeom>
          <a:ln w="9525" cap="rnd">
            <a:solidFill>
              <a:srgbClr val="28548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grpSp>
        <p:nvGrpSpPr>
          <p:cNvPr id="6" name="Group 6"/>
          <p:cNvGrpSpPr/>
          <p:nvPr/>
        </p:nvGrpSpPr>
        <p:grpSpPr>
          <a:xfrm>
            <a:off x="8401475" y="1651392"/>
            <a:ext cx="2553338" cy="714750"/>
            <a:chOff x="0" y="0"/>
            <a:chExt cx="3404450" cy="953000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0"/>
              <a:ext cx="3404450" cy="953000"/>
              <a:chOff x="0" y="0"/>
              <a:chExt cx="19553744" cy="5473633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72390" y="72390"/>
                <a:ext cx="19408964" cy="5328854"/>
              </a:xfrm>
              <a:custGeom>
                <a:avLst/>
                <a:gdLst/>
                <a:ahLst/>
                <a:cxnLst/>
                <a:rect l="l" t="t" r="r" b="b"/>
                <a:pathLst>
                  <a:path w="19408964" h="5328854">
                    <a:moveTo>
                      <a:pt x="0" y="0"/>
                    </a:moveTo>
                    <a:lnTo>
                      <a:pt x="19408964" y="0"/>
                    </a:lnTo>
                    <a:lnTo>
                      <a:pt x="19408964" y="5328854"/>
                    </a:lnTo>
                    <a:lnTo>
                      <a:pt x="0" y="53288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" name="Freeform 9"/>
              <p:cNvSpPr/>
              <p:nvPr/>
            </p:nvSpPr>
            <p:spPr>
              <a:xfrm>
                <a:off x="0" y="0"/>
                <a:ext cx="19553744" cy="5473633"/>
              </a:xfrm>
              <a:custGeom>
                <a:avLst/>
                <a:gdLst/>
                <a:ahLst/>
                <a:cxnLst/>
                <a:rect l="l" t="t" r="r" b="b"/>
                <a:pathLst>
                  <a:path w="19553744" h="5473633">
                    <a:moveTo>
                      <a:pt x="19408964" y="5328853"/>
                    </a:moveTo>
                    <a:lnTo>
                      <a:pt x="19553744" y="5328853"/>
                    </a:lnTo>
                    <a:lnTo>
                      <a:pt x="19553744" y="5473633"/>
                    </a:lnTo>
                    <a:lnTo>
                      <a:pt x="19408964" y="5473633"/>
                    </a:lnTo>
                    <a:lnTo>
                      <a:pt x="19408964" y="5328853"/>
                    </a:lnTo>
                    <a:close/>
                    <a:moveTo>
                      <a:pt x="0" y="144780"/>
                    </a:moveTo>
                    <a:lnTo>
                      <a:pt x="144780" y="144780"/>
                    </a:lnTo>
                    <a:lnTo>
                      <a:pt x="144780" y="5328853"/>
                    </a:lnTo>
                    <a:lnTo>
                      <a:pt x="0" y="5328853"/>
                    </a:lnTo>
                    <a:lnTo>
                      <a:pt x="0" y="144780"/>
                    </a:lnTo>
                    <a:close/>
                    <a:moveTo>
                      <a:pt x="0" y="5328853"/>
                    </a:moveTo>
                    <a:lnTo>
                      <a:pt x="144780" y="5328853"/>
                    </a:lnTo>
                    <a:lnTo>
                      <a:pt x="144780" y="5473633"/>
                    </a:lnTo>
                    <a:lnTo>
                      <a:pt x="0" y="5473633"/>
                    </a:lnTo>
                    <a:lnTo>
                      <a:pt x="0" y="5328853"/>
                    </a:lnTo>
                    <a:close/>
                    <a:moveTo>
                      <a:pt x="19408964" y="144780"/>
                    </a:moveTo>
                    <a:lnTo>
                      <a:pt x="19553744" y="144780"/>
                    </a:lnTo>
                    <a:lnTo>
                      <a:pt x="19553744" y="5328853"/>
                    </a:lnTo>
                    <a:lnTo>
                      <a:pt x="19408964" y="5328853"/>
                    </a:lnTo>
                    <a:lnTo>
                      <a:pt x="19408964" y="144780"/>
                    </a:lnTo>
                    <a:close/>
                    <a:moveTo>
                      <a:pt x="144780" y="5328853"/>
                    </a:moveTo>
                    <a:lnTo>
                      <a:pt x="19408964" y="5328853"/>
                    </a:lnTo>
                    <a:lnTo>
                      <a:pt x="19408964" y="5473633"/>
                    </a:lnTo>
                    <a:lnTo>
                      <a:pt x="144780" y="5473633"/>
                    </a:lnTo>
                    <a:lnTo>
                      <a:pt x="144780" y="5328853"/>
                    </a:lnTo>
                    <a:close/>
                    <a:moveTo>
                      <a:pt x="19408964" y="0"/>
                    </a:moveTo>
                    <a:lnTo>
                      <a:pt x="19553744" y="0"/>
                    </a:lnTo>
                    <a:lnTo>
                      <a:pt x="19553744" y="144780"/>
                    </a:lnTo>
                    <a:lnTo>
                      <a:pt x="19408964" y="144780"/>
                    </a:lnTo>
                    <a:lnTo>
                      <a:pt x="19408964" y="0"/>
                    </a:lnTo>
                    <a:close/>
                    <a:moveTo>
                      <a:pt x="0" y="0"/>
                    </a:moveTo>
                    <a:lnTo>
                      <a:pt x="144780" y="0"/>
                    </a:lnTo>
                    <a:lnTo>
                      <a:pt x="144780" y="144780"/>
                    </a:lnTo>
                    <a:lnTo>
                      <a:pt x="0" y="144780"/>
                    </a:lnTo>
                    <a:lnTo>
                      <a:pt x="0" y="0"/>
                    </a:lnTo>
                    <a:close/>
                    <a:moveTo>
                      <a:pt x="144780" y="0"/>
                    </a:moveTo>
                    <a:lnTo>
                      <a:pt x="19408964" y="0"/>
                    </a:lnTo>
                    <a:lnTo>
                      <a:pt x="19408964" y="144780"/>
                    </a:lnTo>
                    <a:lnTo>
                      <a:pt x="144780" y="144780"/>
                    </a:lnTo>
                    <a:lnTo>
                      <a:pt x="144780" y="0"/>
                    </a:lnTo>
                    <a:close/>
                  </a:path>
                </a:pathLst>
              </a:custGeom>
              <a:solidFill>
                <a:srgbClr val="285481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0" name="TextBox 10"/>
            <p:cNvSpPr txBox="1"/>
            <p:nvPr/>
          </p:nvSpPr>
          <p:spPr>
            <a:xfrm>
              <a:off x="533503" y="187575"/>
              <a:ext cx="2337444" cy="5683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799" b="1">
                  <a:solidFill>
                    <a:srgbClr val="285481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Dec 2023</a:t>
              </a:r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11468112" y="1792073"/>
            <a:ext cx="5658584" cy="398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RI DQW2 Dressed - Validated!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1468112" y="3009902"/>
            <a:ext cx="5658584" cy="398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RI DQW1 Dressed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1468112" y="4239002"/>
            <a:ext cx="5658584" cy="3755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CERN DQW1 Dressed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1468112" y="6737581"/>
            <a:ext cx="5658584" cy="3755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19"/>
              </a:lnSpc>
            </a:pPr>
            <a:r>
              <a:rPr lang="en-US" sz="2300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RI DQW1 Dressed &amp; CERN DQW1 Dressed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1468112" y="7965036"/>
            <a:ext cx="5658584" cy="3755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CERN DQW1 Jacketed</a:t>
            </a:r>
          </a:p>
        </p:txBody>
      </p:sp>
      <p:grpSp>
        <p:nvGrpSpPr>
          <p:cNvPr id="16" name="Group 16"/>
          <p:cNvGrpSpPr/>
          <p:nvPr/>
        </p:nvGrpSpPr>
        <p:grpSpPr>
          <a:xfrm>
            <a:off x="8401475" y="531728"/>
            <a:ext cx="2553338" cy="714750"/>
            <a:chOff x="0" y="0"/>
            <a:chExt cx="3404450" cy="953000"/>
          </a:xfrm>
        </p:grpSpPr>
        <p:grpSp>
          <p:nvGrpSpPr>
            <p:cNvPr id="17" name="Group 17"/>
            <p:cNvGrpSpPr/>
            <p:nvPr/>
          </p:nvGrpSpPr>
          <p:grpSpPr>
            <a:xfrm>
              <a:off x="0" y="0"/>
              <a:ext cx="3404450" cy="953000"/>
              <a:chOff x="0" y="0"/>
              <a:chExt cx="19553744" cy="5473633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72390" y="72390"/>
                <a:ext cx="19408964" cy="5328854"/>
              </a:xfrm>
              <a:custGeom>
                <a:avLst/>
                <a:gdLst/>
                <a:ahLst/>
                <a:cxnLst/>
                <a:rect l="l" t="t" r="r" b="b"/>
                <a:pathLst>
                  <a:path w="19408964" h="5328854">
                    <a:moveTo>
                      <a:pt x="0" y="0"/>
                    </a:moveTo>
                    <a:lnTo>
                      <a:pt x="19408964" y="0"/>
                    </a:lnTo>
                    <a:lnTo>
                      <a:pt x="19408964" y="5328854"/>
                    </a:lnTo>
                    <a:lnTo>
                      <a:pt x="0" y="53288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" name="Freeform 19"/>
              <p:cNvSpPr/>
              <p:nvPr/>
            </p:nvSpPr>
            <p:spPr>
              <a:xfrm>
                <a:off x="0" y="0"/>
                <a:ext cx="19553744" cy="5473633"/>
              </a:xfrm>
              <a:custGeom>
                <a:avLst/>
                <a:gdLst/>
                <a:ahLst/>
                <a:cxnLst/>
                <a:rect l="l" t="t" r="r" b="b"/>
                <a:pathLst>
                  <a:path w="19553744" h="5473633">
                    <a:moveTo>
                      <a:pt x="19408964" y="5328853"/>
                    </a:moveTo>
                    <a:lnTo>
                      <a:pt x="19553744" y="5328853"/>
                    </a:lnTo>
                    <a:lnTo>
                      <a:pt x="19553744" y="5473633"/>
                    </a:lnTo>
                    <a:lnTo>
                      <a:pt x="19408964" y="5473633"/>
                    </a:lnTo>
                    <a:lnTo>
                      <a:pt x="19408964" y="5328853"/>
                    </a:lnTo>
                    <a:close/>
                    <a:moveTo>
                      <a:pt x="0" y="144780"/>
                    </a:moveTo>
                    <a:lnTo>
                      <a:pt x="144780" y="144780"/>
                    </a:lnTo>
                    <a:lnTo>
                      <a:pt x="144780" y="5328853"/>
                    </a:lnTo>
                    <a:lnTo>
                      <a:pt x="0" y="5328853"/>
                    </a:lnTo>
                    <a:lnTo>
                      <a:pt x="0" y="144780"/>
                    </a:lnTo>
                    <a:close/>
                    <a:moveTo>
                      <a:pt x="0" y="5328853"/>
                    </a:moveTo>
                    <a:lnTo>
                      <a:pt x="144780" y="5328853"/>
                    </a:lnTo>
                    <a:lnTo>
                      <a:pt x="144780" y="5473633"/>
                    </a:lnTo>
                    <a:lnTo>
                      <a:pt x="0" y="5473633"/>
                    </a:lnTo>
                    <a:lnTo>
                      <a:pt x="0" y="5328853"/>
                    </a:lnTo>
                    <a:close/>
                    <a:moveTo>
                      <a:pt x="19408964" y="144780"/>
                    </a:moveTo>
                    <a:lnTo>
                      <a:pt x="19553744" y="144780"/>
                    </a:lnTo>
                    <a:lnTo>
                      <a:pt x="19553744" y="5328853"/>
                    </a:lnTo>
                    <a:lnTo>
                      <a:pt x="19408964" y="5328853"/>
                    </a:lnTo>
                    <a:lnTo>
                      <a:pt x="19408964" y="144780"/>
                    </a:lnTo>
                    <a:close/>
                    <a:moveTo>
                      <a:pt x="144780" y="5328853"/>
                    </a:moveTo>
                    <a:lnTo>
                      <a:pt x="19408964" y="5328853"/>
                    </a:lnTo>
                    <a:lnTo>
                      <a:pt x="19408964" y="5473633"/>
                    </a:lnTo>
                    <a:lnTo>
                      <a:pt x="144780" y="5473633"/>
                    </a:lnTo>
                    <a:lnTo>
                      <a:pt x="144780" y="5328853"/>
                    </a:lnTo>
                    <a:close/>
                    <a:moveTo>
                      <a:pt x="19408964" y="0"/>
                    </a:moveTo>
                    <a:lnTo>
                      <a:pt x="19553744" y="0"/>
                    </a:lnTo>
                    <a:lnTo>
                      <a:pt x="19553744" y="144780"/>
                    </a:lnTo>
                    <a:lnTo>
                      <a:pt x="19408964" y="144780"/>
                    </a:lnTo>
                    <a:lnTo>
                      <a:pt x="19408964" y="0"/>
                    </a:lnTo>
                    <a:close/>
                    <a:moveTo>
                      <a:pt x="0" y="0"/>
                    </a:moveTo>
                    <a:lnTo>
                      <a:pt x="144780" y="0"/>
                    </a:lnTo>
                    <a:lnTo>
                      <a:pt x="144780" y="144780"/>
                    </a:lnTo>
                    <a:lnTo>
                      <a:pt x="0" y="144780"/>
                    </a:lnTo>
                    <a:lnTo>
                      <a:pt x="0" y="0"/>
                    </a:lnTo>
                    <a:close/>
                    <a:moveTo>
                      <a:pt x="144780" y="0"/>
                    </a:moveTo>
                    <a:lnTo>
                      <a:pt x="19408964" y="0"/>
                    </a:lnTo>
                    <a:lnTo>
                      <a:pt x="19408964" y="144780"/>
                    </a:lnTo>
                    <a:lnTo>
                      <a:pt x="144780" y="144780"/>
                    </a:lnTo>
                    <a:lnTo>
                      <a:pt x="144780" y="0"/>
                    </a:lnTo>
                    <a:close/>
                  </a:path>
                </a:pathLst>
              </a:custGeom>
              <a:solidFill>
                <a:srgbClr val="285481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0" name="TextBox 20"/>
            <p:cNvSpPr txBox="1"/>
            <p:nvPr/>
          </p:nvSpPr>
          <p:spPr>
            <a:xfrm>
              <a:off x="533503" y="187575"/>
              <a:ext cx="2337444" cy="5683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799" b="1">
                  <a:solidFill>
                    <a:srgbClr val="285481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Oct 2023</a:t>
              </a:r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11468112" y="672409"/>
            <a:ext cx="6515085" cy="37555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CERN DQW1 Dressed &amp; RI DQW1 Jacketed</a:t>
            </a:r>
          </a:p>
        </p:txBody>
      </p:sp>
      <p:grpSp>
        <p:nvGrpSpPr>
          <p:cNvPr id="22" name="Group 22"/>
          <p:cNvGrpSpPr/>
          <p:nvPr/>
        </p:nvGrpSpPr>
        <p:grpSpPr>
          <a:xfrm>
            <a:off x="8396712" y="2880492"/>
            <a:ext cx="2553338" cy="714750"/>
            <a:chOff x="0" y="0"/>
            <a:chExt cx="3404450" cy="953000"/>
          </a:xfrm>
        </p:grpSpPr>
        <p:grpSp>
          <p:nvGrpSpPr>
            <p:cNvPr id="23" name="Group 23"/>
            <p:cNvGrpSpPr/>
            <p:nvPr/>
          </p:nvGrpSpPr>
          <p:grpSpPr>
            <a:xfrm>
              <a:off x="0" y="0"/>
              <a:ext cx="3404450" cy="953000"/>
              <a:chOff x="0" y="0"/>
              <a:chExt cx="19553744" cy="5473633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72390" y="72390"/>
                <a:ext cx="19408964" cy="5328854"/>
              </a:xfrm>
              <a:custGeom>
                <a:avLst/>
                <a:gdLst/>
                <a:ahLst/>
                <a:cxnLst/>
                <a:rect l="l" t="t" r="r" b="b"/>
                <a:pathLst>
                  <a:path w="19408964" h="5328854">
                    <a:moveTo>
                      <a:pt x="0" y="0"/>
                    </a:moveTo>
                    <a:lnTo>
                      <a:pt x="19408964" y="0"/>
                    </a:lnTo>
                    <a:lnTo>
                      <a:pt x="19408964" y="5328854"/>
                    </a:lnTo>
                    <a:lnTo>
                      <a:pt x="0" y="53288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" name="Freeform 25"/>
              <p:cNvSpPr/>
              <p:nvPr/>
            </p:nvSpPr>
            <p:spPr>
              <a:xfrm>
                <a:off x="0" y="0"/>
                <a:ext cx="19553744" cy="5473633"/>
              </a:xfrm>
              <a:custGeom>
                <a:avLst/>
                <a:gdLst/>
                <a:ahLst/>
                <a:cxnLst/>
                <a:rect l="l" t="t" r="r" b="b"/>
                <a:pathLst>
                  <a:path w="19553744" h="5473633">
                    <a:moveTo>
                      <a:pt x="19408964" y="5328853"/>
                    </a:moveTo>
                    <a:lnTo>
                      <a:pt x="19553744" y="5328853"/>
                    </a:lnTo>
                    <a:lnTo>
                      <a:pt x="19553744" y="5473633"/>
                    </a:lnTo>
                    <a:lnTo>
                      <a:pt x="19408964" y="5473633"/>
                    </a:lnTo>
                    <a:lnTo>
                      <a:pt x="19408964" y="5328853"/>
                    </a:lnTo>
                    <a:close/>
                    <a:moveTo>
                      <a:pt x="0" y="144780"/>
                    </a:moveTo>
                    <a:lnTo>
                      <a:pt x="144780" y="144780"/>
                    </a:lnTo>
                    <a:lnTo>
                      <a:pt x="144780" y="5328853"/>
                    </a:lnTo>
                    <a:lnTo>
                      <a:pt x="0" y="5328853"/>
                    </a:lnTo>
                    <a:lnTo>
                      <a:pt x="0" y="144780"/>
                    </a:lnTo>
                    <a:close/>
                    <a:moveTo>
                      <a:pt x="0" y="5328853"/>
                    </a:moveTo>
                    <a:lnTo>
                      <a:pt x="144780" y="5328853"/>
                    </a:lnTo>
                    <a:lnTo>
                      <a:pt x="144780" y="5473633"/>
                    </a:lnTo>
                    <a:lnTo>
                      <a:pt x="0" y="5473633"/>
                    </a:lnTo>
                    <a:lnTo>
                      <a:pt x="0" y="5328853"/>
                    </a:lnTo>
                    <a:close/>
                    <a:moveTo>
                      <a:pt x="19408964" y="144780"/>
                    </a:moveTo>
                    <a:lnTo>
                      <a:pt x="19553744" y="144780"/>
                    </a:lnTo>
                    <a:lnTo>
                      <a:pt x="19553744" y="5328853"/>
                    </a:lnTo>
                    <a:lnTo>
                      <a:pt x="19408964" y="5328853"/>
                    </a:lnTo>
                    <a:lnTo>
                      <a:pt x="19408964" y="144780"/>
                    </a:lnTo>
                    <a:close/>
                    <a:moveTo>
                      <a:pt x="144780" y="5328853"/>
                    </a:moveTo>
                    <a:lnTo>
                      <a:pt x="19408964" y="5328853"/>
                    </a:lnTo>
                    <a:lnTo>
                      <a:pt x="19408964" y="5473633"/>
                    </a:lnTo>
                    <a:lnTo>
                      <a:pt x="144780" y="5473633"/>
                    </a:lnTo>
                    <a:lnTo>
                      <a:pt x="144780" y="5328853"/>
                    </a:lnTo>
                    <a:close/>
                    <a:moveTo>
                      <a:pt x="19408964" y="0"/>
                    </a:moveTo>
                    <a:lnTo>
                      <a:pt x="19553744" y="0"/>
                    </a:lnTo>
                    <a:lnTo>
                      <a:pt x="19553744" y="144780"/>
                    </a:lnTo>
                    <a:lnTo>
                      <a:pt x="19408964" y="144780"/>
                    </a:lnTo>
                    <a:lnTo>
                      <a:pt x="19408964" y="0"/>
                    </a:lnTo>
                    <a:close/>
                    <a:moveTo>
                      <a:pt x="0" y="0"/>
                    </a:moveTo>
                    <a:lnTo>
                      <a:pt x="144780" y="0"/>
                    </a:lnTo>
                    <a:lnTo>
                      <a:pt x="144780" y="144780"/>
                    </a:lnTo>
                    <a:lnTo>
                      <a:pt x="0" y="144780"/>
                    </a:lnTo>
                    <a:lnTo>
                      <a:pt x="0" y="0"/>
                    </a:lnTo>
                    <a:close/>
                    <a:moveTo>
                      <a:pt x="144780" y="0"/>
                    </a:moveTo>
                    <a:lnTo>
                      <a:pt x="19408964" y="0"/>
                    </a:lnTo>
                    <a:lnTo>
                      <a:pt x="19408964" y="144780"/>
                    </a:lnTo>
                    <a:lnTo>
                      <a:pt x="144780" y="144780"/>
                    </a:lnTo>
                    <a:lnTo>
                      <a:pt x="144780" y="0"/>
                    </a:lnTo>
                    <a:close/>
                  </a:path>
                </a:pathLst>
              </a:custGeom>
              <a:solidFill>
                <a:srgbClr val="285481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6" name="TextBox 26"/>
            <p:cNvSpPr txBox="1"/>
            <p:nvPr/>
          </p:nvSpPr>
          <p:spPr>
            <a:xfrm>
              <a:off x="533503" y="187575"/>
              <a:ext cx="2337444" cy="5683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799" b="1">
                  <a:solidFill>
                    <a:srgbClr val="285481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Feb 2024</a:t>
              </a:r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8396712" y="4109592"/>
            <a:ext cx="2553338" cy="714750"/>
            <a:chOff x="0" y="0"/>
            <a:chExt cx="3404450" cy="953000"/>
          </a:xfrm>
        </p:grpSpPr>
        <p:grpSp>
          <p:nvGrpSpPr>
            <p:cNvPr id="28" name="Group 28"/>
            <p:cNvGrpSpPr/>
            <p:nvPr/>
          </p:nvGrpSpPr>
          <p:grpSpPr>
            <a:xfrm>
              <a:off x="0" y="0"/>
              <a:ext cx="3404450" cy="953000"/>
              <a:chOff x="0" y="0"/>
              <a:chExt cx="19553744" cy="5473633"/>
            </a:xfrm>
          </p:grpSpPr>
          <p:sp>
            <p:nvSpPr>
              <p:cNvPr id="29" name="Freeform 29"/>
              <p:cNvSpPr/>
              <p:nvPr/>
            </p:nvSpPr>
            <p:spPr>
              <a:xfrm>
                <a:off x="72390" y="72390"/>
                <a:ext cx="19408964" cy="5328854"/>
              </a:xfrm>
              <a:custGeom>
                <a:avLst/>
                <a:gdLst/>
                <a:ahLst/>
                <a:cxnLst/>
                <a:rect l="l" t="t" r="r" b="b"/>
                <a:pathLst>
                  <a:path w="19408964" h="5328854">
                    <a:moveTo>
                      <a:pt x="0" y="0"/>
                    </a:moveTo>
                    <a:lnTo>
                      <a:pt x="19408964" y="0"/>
                    </a:lnTo>
                    <a:lnTo>
                      <a:pt x="19408964" y="5328854"/>
                    </a:lnTo>
                    <a:lnTo>
                      <a:pt x="0" y="53288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" name="Freeform 30"/>
              <p:cNvSpPr/>
              <p:nvPr/>
            </p:nvSpPr>
            <p:spPr>
              <a:xfrm>
                <a:off x="0" y="0"/>
                <a:ext cx="19553744" cy="5473633"/>
              </a:xfrm>
              <a:custGeom>
                <a:avLst/>
                <a:gdLst/>
                <a:ahLst/>
                <a:cxnLst/>
                <a:rect l="l" t="t" r="r" b="b"/>
                <a:pathLst>
                  <a:path w="19553744" h="5473633">
                    <a:moveTo>
                      <a:pt x="19408964" y="5328853"/>
                    </a:moveTo>
                    <a:lnTo>
                      <a:pt x="19553744" y="5328853"/>
                    </a:lnTo>
                    <a:lnTo>
                      <a:pt x="19553744" y="5473633"/>
                    </a:lnTo>
                    <a:lnTo>
                      <a:pt x="19408964" y="5473633"/>
                    </a:lnTo>
                    <a:lnTo>
                      <a:pt x="19408964" y="5328853"/>
                    </a:lnTo>
                    <a:close/>
                    <a:moveTo>
                      <a:pt x="0" y="144780"/>
                    </a:moveTo>
                    <a:lnTo>
                      <a:pt x="144780" y="144780"/>
                    </a:lnTo>
                    <a:lnTo>
                      <a:pt x="144780" y="5328853"/>
                    </a:lnTo>
                    <a:lnTo>
                      <a:pt x="0" y="5328853"/>
                    </a:lnTo>
                    <a:lnTo>
                      <a:pt x="0" y="144780"/>
                    </a:lnTo>
                    <a:close/>
                    <a:moveTo>
                      <a:pt x="0" y="5328853"/>
                    </a:moveTo>
                    <a:lnTo>
                      <a:pt x="144780" y="5328853"/>
                    </a:lnTo>
                    <a:lnTo>
                      <a:pt x="144780" y="5473633"/>
                    </a:lnTo>
                    <a:lnTo>
                      <a:pt x="0" y="5473633"/>
                    </a:lnTo>
                    <a:lnTo>
                      <a:pt x="0" y="5328853"/>
                    </a:lnTo>
                    <a:close/>
                    <a:moveTo>
                      <a:pt x="19408964" y="144780"/>
                    </a:moveTo>
                    <a:lnTo>
                      <a:pt x="19553744" y="144780"/>
                    </a:lnTo>
                    <a:lnTo>
                      <a:pt x="19553744" y="5328853"/>
                    </a:lnTo>
                    <a:lnTo>
                      <a:pt x="19408964" y="5328853"/>
                    </a:lnTo>
                    <a:lnTo>
                      <a:pt x="19408964" y="144780"/>
                    </a:lnTo>
                    <a:close/>
                    <a:moveTo>
                      <a:pt x="144780" y="5328853"/>
                    </a:moveTo>
                    <a:lnTo>
                      <a:pt x="19408964" y="5328853"/>
                    </a:lnTo>
                    <a:lnTo>
                      <a:pt x="19408964" y="5473633"/>
                    </a:lnTo>
                    <a:lnTo>
                      <a:pt x="144780" y="5473633"/>
                    </a:lnTo>
                    <a:lnTo>
                      <a:pt x="144780" y="5328853"/>
                    </a:lnTo>
                    <a:close/>
                    <a:moveTo>
                      <a:pt x="19408964" y="0"/>
                    </a:moveTo>
                    <a:lnTo>
                      <a:pt x="19553744" y="0"/>
                    </a:lnTo>
                    <a:lnTo>
                      <a:pt x="19553744" y="144780"/>
                    </a:lnTo>
                    <a:lnTo>
                      <a:pt x="19408964" y="144780"/>
                    </a:lnTo>
                    <a:lnTo>
                      <a:pt x="19408964" y="0"/>
                    </a:lnTo>
                    <a:close/>
                    <a:moveTo>
                      <a:pt x="0" y="0"/>
                    </a:moveTo>
                    <a:lnTo>
                      <a:pt x="144780" y="0"/>
                    </a:lnTo>
                    <a:lnTo>
                      <a:pt x="144780" y="144780"/>
                    </a:lnTo>
                    <a:lnTo>
                      <a:pt x="0" y="144780"/>
                    </a:lnTo>
                    <a:lnTo>
                      <a:pt x="0" y="0"/>
                    </a:lnTo>
                    <a:close/>
                    <a:moveTo>
                      <a:pt x="144780" y="0"/>
                    </a:moveTo>
                    <a:lnTo>
                      <a:pt x="19408964" y="0"/>
                    </a:lnTo>
                    <a:lnTo>
                      <a:pt x="19408964" y="144780"/>
                    </a:lnTo>
                    <a:lnTo>
                      <a:pt x="144780" y="144780"/>
                    </a:lnTo>
                    <a:lnTo>
                      <a:pt x="144780" y="0"/>
                    </a:lnTo>
                    <a:close/>
                  </a:path>
                </a:pathLst>
              </a:custGeom>
              <a:solidFill>
                <a:srgbClr val="285481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1" name="TextBox 31"/>
            <p:cNvSpPr txBox="1"/>
            <p:nvPr/>
          </p:nvSpPr>
          <p:spPr>
            <a:xfrm>
              <a:off x="533503" y="187575"/>
              <a:ext cx="2337444" cy="5683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799" b="1">
                  <a:solidFill>
                    <a:srgbClr val="285481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Mar 2024</a:t>
              </a:r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8401475" y="5338692"/>
            <a:ext cx="2553338" cy="714750"/>
            <a:chOff x="0" y="0"/>
            <a:chExt cx="3404450" cy="953000"/>
          </a:xfrm>
        </p:grpSpPr>
        <p:grpSp>
          <p:nvGrpSpPr>
            <p:cNvPr id="33" name="Group 33"/>
            <p:cNvGrpSpPr/>
            <p:nvPr/>
          </p:nvGrpSpPr>
          <p:grpSpPr>
            <a:xfrm>
              <a:off x="0" y="0"/>
              <a:ext cx="3404450" cy="953000"/>
              <a:chOff x="0" y="0"/>
              <a:chExt cx="19553744" cy="5473633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72390" y="72390"/>
                <a:ext cx="19408964" cy="5328854"/>
              </a:xfrm>
              <a:custGeom>
                <a:avLst/>
                <a:gdLst/>
                <a:ahLst/>
                <a:cxnLst/>
                <a:rect l="l" t="t" r="r" b="b"/>
                <a:pathLst>
                  <a:path w="19408964" h="5328854">
                    <a:moveTo>
                      <a:pt x="0" y="0"/>
                    </a:moveTo>
                    <a:lnTo>
                      <a:pt x="19408964" y="0"/>
                    </a:lnTo>
                    <a:lnTo>
                      <a:pt x="19408964" y="5328854"/>
                    </a:lnTo>
                    <a:lnTo>
                      <a:pt x="0" y="53288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5" name="Freeform 35"/>
              <p:cNvSpPr/>
              <p:nvPr/>
            </p:nvSpPr>
            <p:spPr>
              <a:xfrm>
                <a:off x="0" y="0"/>
                <a:ext cx="19553744" cy="5473633"/>
              </a:xfrm>
              <a:custGeom>
                <a:avLst/>
                <a:gdLst/>
                <a:ahLst/>
                <a:cxnLst/>
                <a:rect l="l" t="t" r="r" b="b"/>
                <a:pathLst>
                  <a:path w="19553744" h="5473633">
                    <a:moveTo>
                      <a:pt x="19408964" y="5328853"/>
                    </a:moveTo>
                    <a:lnTo>
                      <a:pt x="19553744" y="5328853"/>
                    </a:lnTo>
                    <a:lnTo>
                      <a:pt x="19553744" y="5473633"/>
                    </a:lnTo>
                    <a:lnTo>
                      <a:pt x="19408964" y="5473633"/>
                    </a:lnTo>
                    <a:lnTo>
                      <a:pt x="19408964" y="5328853"/>
                    </a:lnTo>
                    <a:close/>
                    <a:moveTo>
                      <a:pt x="0" y="144780"/>
                    </a:moveTo>
                    <a:lnTo>
                      <a:pt x="144780" y="144780"/>
                    </a:lnTo>
                    <a:lnTo>
                      <a:pt x="144780" y="5328853"/>
                    </a:lnTo>
                    <a:lnTo>
                      <a:pt x="0" y="5328853"/>
                    </a:lnTo>
                    <a:lnTo>
                      <a:pt x="0" y="144780"/>
                    </a:lnTo>
                    <a:close/>
                    <a:moveTo>
                      <a:pt x="0" y="5328853"/>
                    </a:moveTo>
                    <a:lnTo>
                      <a:pt x="144780" y="5328853"/>
                    </a:lnTo>
                    <a:lnTo>
                      <a:pt x="144780" y="5473633"/>
                    </a:lnTo>
                    <a:lnTo>
                      <a:pt x="0" y="5473633"/>
                    </a:lnTo>
                    <a:lnTo>
                      <a:pt x="0" y="5328853"/>
                    </a:lnTo>
                    <a:close/>
                    <a:moveTo>
                      <a:pt x="19408964" y="144780"/>
                    </a:moveTo>
                    <a:lnTo>
                      <a:pt x="19553744" y="144780"/>
                    </a:lnTo>
                    <a:lnTo>
                      <a:pt x="19553744" y="5328853"/>
                    </a:lnTo>
                    <a:lnTo>
                      <a:pt x="19408964" y="5328853"/>
                    </a:lnTo>
                    <a:lnTo>
                      <a:pt x="19408964" y="144780"/>
                    </a:lnTo>
                    <a:close/>
                    <a:moveTo>
                      <a:pt x="144780" y="5328853"/>
                    </a:moveTo>
                    <a:lnTo>
                      <a:pt x="19408964" y="5328853"/>
                    </a:lnTo>
                    <a:lnTo>
                      <a:pt x="19408964" y="5473633"/>
                    </a:lnTo>
                    <a:lnTo>
                      <a:pt x="144780" y="5473633"/>
                    </a:lnTo>
                    <a:lnTo>
                      <a:pt x="144780" y="5328853"/>
                    </a:lnTo>
                    <a:close/>
                    <a:moveTo>
                      <a:pt x="19408964" y="0"/>
                    </a:moveTo>
                    <a:lnTo>
                      <a:pt x="19553744" y="0"/>
                    </a:lnTo>
                    <a:lnTo>
                      <a:pt x="19553744" y="144780"/>
                    </a:lnTo>
                    <a:lnTo>
                      <a:pt x="19408964" y="144780"/>
                    </a:lnTo>
                    <a:lnTo>
                      <a:pt x="19408964" y="0"/>
                    </a:lnTo>
                    <a:close/>
                    <a:moveTo>
                      <a:pt x="0" y="0"/>
                    </a:moveTo>
                    <a:lnTo>
                      <a:pt x="144780" y="0"/>
                    </a:lnTo>
                    <a:lnTo>
                      <a:pt x="144780" y="144780"/>
                    </a:lnTo>
                    <a:lnTo>
                      <a:pt x="0" y="144780"/>
                    </a:lnTo>
                    <a:lnTo>
                      <a:pt x="0" y="0"/>
                    </a:lnTo>
                    <a:close/>
                    <a:moveTo>
                      <a:pt x="144780" y="0"/>
                    </a:moveTo>
                    <a:lnTo>
                      <a:pt x="19408964" y="0"/>
                    </a:lnTo>
                    <a:lnTo>
                      <a:pt x="19408964" y="144780"/>
                    </a:lnTo>
                    <a:lnTo>
                      <a:pt x="144780" y="144780"/>
                    </a:lnTo>
                    <a:lnTo>
                      <a:pt x="144780" y="0"/>
                    </a:lnTo>
                    <a:close/>
                  </a:path>
                </a:pathLst>
              </a:custGeom>
              <a:solidFill>
                <a:srgbClr val="285481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6" name="TextBox 36"/>
            <p:cNvSpPr txBox="1"/>
            <p:nvPr/>
          </p:nvSpPr>
          <p:spPr>
            <a:xfrm>
              <a:off x="533503" y="187575"/>
              <a:ext cx="2337444" cy="5683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799" b="1">
                  <a:solidFill>
                    <a:srgbClr val="285481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Apr 2024</a:t>
              </a:r>
            </a:p>
          </p:txBody>
        </p:sp>
      </p:grpSp>
      <p:grpSp>
        <p:nvGrpSpPr>
          <p:cNvPr id="37" name="Group 37"/>
          <p:cNvGrpSpPr/>
          <p:nvPr/>
        </p:nvGrpSpPr>
        <p:grpSpPr>
          <a:xfrm>
            <a:off x="8401475" y="6567792"/>
            <a:ext cx="2553338" cy="714750"/>
            <a:chOff x="0" y="0"/>
            <a:chExt cx="3404450" cy="953000"/>
          </a:xfrm>
        </p:grpSpPr>
        <p:grpSp>
          <p:nvGrpSpPr>
            <p:cNvPr id="38" name="Group 38"/>
            <p:cNvGrpSpPr/>
            <p:nvPr/>
          </p:nvGrpSpPr>
          <p:grpSpPr>
            <a:xfrm>
              <a:off x="0" y="0"/>
              <a:ext cx="3404450" cy="953000"/>
              <a:chOff x="0" y="0"/>
              <a:chExt cx="19553744" cy="5473633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72390" y="72390"/>
                <a:ext cx="19408964" cy="5328854"/>
              </a:xfrm>
              <a:custGeom>
                <a:avLst/>
                <a:gdLst/>
                <a:ahLst/>
                <a:cxnLst/>
                <a:rect l="l" t="t" r="r" b="b"/>
                <a:pathLst>
                  <a:path w="19408964" h="5328854">
                    <a:moveTo>
                      <a:pt x="0" y="0"/>
                    </a:moveTo>
                    <a:lnTo>
                      <a:pt x="19408964" y="0"/>
                    </a:lnTo>
                    <a:lnTo>
                      <a:pt x="19408964" y="5328854"/>
                    </a:lnTo>
                    <a:lnTo>
                      <a:pt x="0" y="53288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" name="Freeform 40"/>
              <p:cNvSpPr/>
              <p:nvPr/>
            </p:nvSpPr>
            <p:spPr>
              <a:xfrm>
                <a:off x="0" y="0"/>
                <a:ext cx="19553744" cy="5473633"/>
              </a:xfrm>
              <a:custGeom>
                <a:avLst/>
                <a:gdLst/>
                <a:ahLst/>
                <a:cxnLst/>
                <a:rect l="l" t="t" r="r" b="b"/>
                <a:pathLst>
                  <a:path w="19553744" h="5473633">
                    <a:moveTo>
                      <a:pt x="19408964" y="5328853"/>
                    </a:moveTo>
                    <a:lnTo>
                      <a:pt x="19553744" y="5328853"/>
                    </a:lnTo>
                    <a:lnTo>
                      <a:pt x="19553744" y="5473633"/>
                    </a:lnTo>
                    <a:lnTo>
                      <a:pt x="19408964" y="5473633"/>
                    </a:lnTo>
                    <a:lnTo>
                      <a:pt x="19408964" y="5328853"/>
                    </a:lnTo>
                    <a:close/>
                    <a:moveTo>
                      <a:pt x="0" y="144780"/>
                    </a:moveTo>
                    <a:lnTo>
                      <a:pt x="144780" y="144780"/>
                    </a:lnTo>
                    <a:lnTo>
                      <a:pt x="144780" y="5328853"/>
                    </a:lnTo>
                    <a:lnTo>
                      <a:pt x="0" y="5328853"/>
                    </a:lnTo>
                    <a:lnTo>
                      <a:pt x="0" y="144780"/>
                    </a:lnTo>
                    <a:close/>
                    <a:moveTo>
                      <a:pt x="0" y="5328853"/>
                    </a:moveTo>
                    <a:lnTo>
                      <a:pt x="144780" y="5328853"/>
                    </a:lnTo>
                    <a:lnTo>
                      <a:pt x="144780" y="5473633"/>
                    </a:lnTo>
                    <a:lnTo>
                      <a:pt x="0" y="5473633"/>
                    </a:lnTo>
                    <a:lnTo>
                      <a:pt x="0" y="5328853"/>
                    </a:lnTo>
                    <a:close/>
                    <a:moveTo>
                      <a:pt x="19408964" y="144780"/>
                    </a:moveTo>
                    <a:lnTo>
                      <a:pt x="19553744" y="144780"/>
                    </a:lnTo>
                    <a:lnTo>
                      <a:pt x="19553744" y="5328853"/>
                    </a:lnTo>
                    <a:lnTo>
                      <a:pt x="19408964" y="5328853"/>
                    </a:lnTo>
                    <a:lnTo>
                      <a:pt x="19408964" y="144780"/>
                    </a:lnTo>
                    <a:close/>
                    <a:moveTo>
                      <a:pt x="144780" y="5328853"/>
                    </a:moveTo>
                    <a:lnTo>
                      <a:pt x="19408964" y="5328853"/>
                    </a:lnTo>
                    <a:lnTo>
                      <a:pt x="19408964" y="5473633"/>
                    </a:lnTo>
                    <a:lnTo>
                      <a:pt x="144780" y="5473633"/>
                    </a:lnTo>
                    <a:lnTo>
                      <a:pt x="144780" y="5328853"/>
                    </a:lnTo>
                    <a:close/>
                    <a:moveTo>
                      <a:pt x="19408964" y="0"/>
                    </a:moveTo>
                    <a:lnTo>
                      <a:pt x="19553744" y="0"/>
                    </a:lnTo>
                    <a:lnTo>
                      <a:pt x="19553744" y="144780"/>
                    </a:lnTo>
                    <a:lnTo>
                      <a:pt x="19408964" y="144780"/>
                    </a:lnTo>
                    <a:lnTo>
                      <a:pt x="19408964" y="0"/>
                    </a:lnTo>
                    <a:close/>
                    <a:moveTo>
                      <a:pt x="0" y="0"/>
                    </a:moveTo>
                    <a:lnTo>
                      <a:pt x="144780" y="0"/>
                    </a:lnTo>
                    <a:lnTo>
                      <a:pt x="144780" y="144780"/>
                    </a:lnTo>
                    <a:lnTo>
                      <a:pt x="0" y="144780"/>
                    </a:lnTo>
                    <a:lnTo>
                      <a:pt x="0" y="0"/>
                    </a:lnTo>
                    <a:close/>
                    <a:moveTo>
                      <a:pt x="144780" y="0"/>
                    </a:moveTo>
                    <a:lnTo>
                      <a:pt x="19408964" y="0"/>
                    </a:lnTo>
                    <a:lnTo>
                      <a:pt x="19408964" y="144780"/>
                    </a:lnTo>
                    <a:lnTo>
                      <a:pt x="144780" y="144780"/>
                    </a:lnTo>
                    <a:lnTo>
                      <a:pt x="144780" y="0"/>
                    </a:lnTo>
                    <a:close/>
                  </a:path>
                </a:pathLst>
              </a:custGeom>
              <a:solidFill>
                <a:srgbClr val="285481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1" name="TextBox 41"/>
            <p:cNvSpPr txBox="1"/>
            <p:nvPr/>
          </p:nvSpPr>
          <p:spPr>
            <a:xfrm>
              <a:off x="533503" y="187575"/>
              <a:ext cx="2337444" cy="5683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799" b="1">
                  <a:solidFill>
                    <a:srgbClr val="285481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Jun 2024</a:t>
              </a:r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8401475" y="7796891"/>
            <a:ext cx="2553338" cy="714750"/>
            <a:chOff x="0" y="0"/>
            <a:chExt cx="3404450" cy="953000"/>
          </a:xfrm>
        </p:grpSpPr>
        <p:grpSp>
          <p:nvGrpSpPr>
            <p:cNvPr id="43" name="Group 43"/>
            <p:cNvGrpSpPr/>
            <p:nvPr/>
          </p:nvGrpSpPr>
          <p:grpSpPr>
            <a:xfrm>
              <a:off x="0" y="0"/>
              <a:ext cx="3404450" cy="953000"/>
              <a:chOff x="0" y="0"/>
              <a:chExt cx="19553744" cy="5473633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72390" y="72390"/>
                <a:ext cx="19408964" cy="5328854"/>
              </a:xfrm>
              <a:custGeom>
                <a:avLst/>
                <a:gdLst/>
                <a:ahLst/>
                <a:cxnLst/>
                <a:rect l="l" t="t" r="r" b="b"/>
                <a:pathLst>
                  <a:path w="19408964" h="5328854">
                    <a:moveTo>
                      <a:pt x="0" y="0"/>
                    </a:moveTo>
                    <a:lnTo>
                      <a:pt x="19408964" y="0"/>
                    </a:lnTo>
                    <a:lnTo>
                      <a:pt x="19408964" y="5328854"/>
                    </a:lnTo>
                    <a:lnTo>
                      <a:pt x="0" y="53288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" name="Freeform 45"/>
              <p:cNvSpPr/>
              <p:nvPr/>
            </p:nvSpPr>
            <p:spPr>
              <a:xfrm>
                <a:off x="0" y="0"/>
                <a:ext cx="19553744" cy="5473633"/>
              </a:xfrm>
              <a:custGeom>
                <a:avLst/>
                <a:gdLst/>
                <a:ahLst/>
                <a:cxnLst/>
                <a:rect l="l" t="t" r="r" b="b"/>
                <a:pathLst>
                  <a:path w="19553744" h="5473633">
                    <a:moveTo>
                      <a:pt x="19408964" y="5328853"/>
                    </a:moveTo>
                    <a:lnTo>
                      <a:pt x="19553744" y="5328853"/>
                    </a:lnTo>
                    <a:lnTo>
                      <a:pt x="19553744" y="5473633"/>
                    </a:lnTo>
                    <a:lnTo>
                      <a:pt x="19408964" y="5473633"/>
                    </a:lnTo>
                    <a:lnTo>
                      <a:pt x="19408964" y="5328853"/>
                    </a:lnTo>
                    <a:close/>
                    <a:moveTo>
                      <a:pt x="0" y="144780"/>
                    </a:moveTo>
                    <a:lnTo>
                      <a:pt x="144780" y="144780"/>
                    </a:lnTo>
                    <a:lnTo>
                      <a:pt x="144780" y="5328853"/>
                    </a:lnTo>
                    <a:lnTo>
                      <a:pt x="0" y="5328853"/>
                    </a:lnTo>
                    <a:lnTo>
                      <a:pt x="0" y="144780"/>
                    </a:lnTo>
                    <a:close/>
                    <a:moveTo>
                      <a:pt x="0" y="5328853"/>
                    </a:moveTo>
                    <a:lnTo>
                      <a:pt x="144780" y="5328853"/>
                    </a:lnTo>
                    <a:lnTo>
                      <a:pt x="144780" y="5473633"/>
                    </a:lnTo>
                    <a:lnTo>
                      <a:pt x="0" y="5473633"/>
                    </a:lnTo>
                    <a:lnTo>
                      <a:pt x="0" y="5328853"/>
                    </a:lnTo>
                    <a:close/>
                    <a:moveTo>
                      <a:pt x="19408964" y="144780"/>
                    </a:moveTo>
                    <a:lnTo>
                      <a:pt x="19553744" y="144780"/>
                    </a:lnTo>
                    <a:lnTo>
                      <a:pt x="19553744" y="5328853"/>
                    </a:lnTo>
                    <a:lnTo>
                      <a:pt x="19408964" y="5328853"/>
                    </a:lnTo>
                    <a:lnTo>
                      <a:pt x="19408964" y="144780"/>
                    </a:lnTo>
                    <a:close/>
                    <a:moveTo>
                      <a:pt x="144780" y="5328853"/>
                    </a:moveTo>
                    <a:lnTo>
                      <a:pt x="19408964" y="5328853"/>
                    </a:lnTo>
                    <a:lnTo>
                      <a:pt x="19408964" y="5473633"/>
                    </a:lnTo>
                    <a:lnTo>
                      <a:pt x="144780" y="5473633"/>
                    </a:lnTo>
                    <a:lnTo>
                      <a:pt x="144780" y="5328853"/>
                    </a:lnTo>
                    <a:close/>
                    <a:moveTo>
                      <a:pt x="19408964" y="0"/>
                    </a:moveTo>
                    <a:lnTo>
                      <a:pt x="19553744" y="0"/>
                    </a:lnTo>
                    <a:lnTo>
                      <a:pt x="19553744" y="144780"/>
                    </a:lnTo>
                    <a:lnTo>
                      <a:pt x="19408964" y="144780"/>
                    </a:lnTo>
                    <a:lnTo>
                      <a:pt x="19408964" y="0"/>
                    </a:lnTo>
                    <a:close/>
                    <a:moveTo>
                      <a:pt x="0" y="0"/>
                    </a:moveTo>
                    <a:lnTo>
                      <a:pt x="144780" y="0"/>
                    </a:lnTo>
                    <a:lnTo>
                      <a:pt x="144780" y="144780"/>
                    </a:lnTo>
                    <a:lnTo>
                      <a:pt x="0" y="144780"/>
                    </a:lnTo>
                    <a:lnTo>
                      <a:pt x="0" y="0"/>
                    </a:lnTo>
                    <a:close/>
                    <a:moveTo>
                      <a:pt x="144780" y="0"/>
                    </a:moveTo>
                    <a:lnTo>
                      <a:pt x="19408964" y="0"/>
                    </a:lnTo>
                    <a:lnTo>
                      <a:pt x="19408964" y="144780"/>
                    </a:lnTo>
                    <a:lnTo>
                      <a:pt x="144780" y="144780"/>
                    </a:lnTo>
                    <a:lnTo>
                      <a:pt x="144780" y="0"/>
                    </a:lnTo>
                    <a:close/>
                  </a:path>
                </a:pathLst>
              </a:custGeom>
              <a:solidFill>
                <a:srgbClr val="285481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6" name="TextBox 46"/>
            <p:cNvSpPr txBox="1"/>
            <p:nvPr/>
          </p:nvSpPr>
          <p:spPr>
            <a:xfrm>
              <a:off x="533503" y="187575"/>
              <a:ext cx="2337444" cy="5683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799" b="1">
                  <a:solidFill>
                    <a:srgbClr val="285481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Aug 2024</a:t>
              </a:r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8401475" y="9026395"/>
            <a:ext cx="2553338" cy="714750"/>
            <a:chOff x="0" y="0"/>
            <a:chExt cx="3404450" cy="953000"/>
          </a:xfrm>
        </p:grpSpPr>
        <p:grpSp>
          <p:nvGrpSpPr>
            <p:cNvPr id="48" name="Group 48"/>
            <p:cNvGrpSpPr/>
            <p:nvPr/>
          </p:nvGrpSpPr>
          <p:grpSpPr>
            <a:xfrm>
              <a:off x="0" y="0"/>
              <a:ext cx="3404450" cy="953000"/>
              <a:chOff x="0" y="0"/>
              <a:chExt cx="19553744" cy="5473633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72390" y="72390"/>
                <a:ext cx="19408964" cy="5328854"/>
              </a:xfrm>
              <a:custGeom>
                <a:avLst/>
                <a:gdLst/>
                <a:ahLst/>
                <a:cxnLst/>
                <a:rect l="l" t="t" r="r" b="b"/>
                <a:pathLst>
                  <a:path w="19408964" h="5328854">
                    <a:moveTo>
                      <a:pt x="0" y="0"/>
                    </a:moveTo>
                    <a:lnTo>
                      <a:pt x="19408964" y="0"/>
                    </a:lnTo>
                    <a:lnTo>
                      <a:pt x="19408964" y="5328854"/>
                    </a:lnTo>
                    <a:lnTo>
                      <a:pt x="0" y="53288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" name="Freeform 50"/>
              <p:cNvSpPr/>
              <p:nvPr/>
            </p:nvSpPr>
            <p:spPr>
              <a:xfrm>
                <a:off x="0" y="0"/>
                <a:ext cx="19553744" cy="5473633"/>
              </a:xfrm>
              <a:custGeom>
                <a:avLst/>
                <a:gdLst/>
                <a:ahLst/>
                <a:cxnLst/>
                <a:rect l="l" t="t" r="r" b="b"/>
                <a:pathLst>
                  <a:path w="19553744" h="5473633">
                    <a:moveTo>
                      <a:pt x="19408964" y="5328853"/>
                    </a:moveTo>
                    <a:lnTo>
                      <a:pt x="19553744" y="5328853"/>
                    </a:lnTo>
                    <a:lnTo>
                      <a:pt x="19553744" y="5473633"/>
                    </a:lnTo>
                    <a:lnTo>
                      <a:pt x="19408964" y="5473633"/>
                    </a:lnTo>
                    <a:lnTo>
                      <a:pt x="19408964" y="5328853"/>
                    </a:lnTo>
                    <a:close/>
                    <a:moveTo>
                      <a:pt x="0" y="144780"/>
                    </a:moveTo>
                    <a:lnTo>
                      <a:pt x="144780" y="144780"/>
                    </a:lnTo>
                    <a:lnTo>
                      <a:pt x="144780" y="5328853"/>
                    </a:lnTo>
                    <a:lnTo>
                      <a:pt x="0" y="5328853"/>
                    </a:lnTo>
                    <a:lnTo>
                      <a:pt x="0" y="144780"/>
                    </a:lnTo>
                    <a:close/>
                    <a:moveTo>
                      <a:pt x="0" y="5328853"/>
                    </a:moveTo>
                    <a:lnTo>
                      <a:pt x="144780" y="5328853"/>
                    </a:lnTo>
                    <a:lnTo>
                      <a:pt x="144780" y="5473633"/>
                    </a:lnTo>
                    <a:lnTo>
                      <a:pt x="0" y="5473633"/>
                    </a:lnTo>
                    <a:lnTo>
                      <a:pt x="0" y="5328853"/>
                    </a:lnTo>
                    <a:close/>
                    <a:moveTo>
                      <a:pt x="19408964" y="144780"/>
                    </a:moveTo>
                    <a:lnTo>
                      <a:pt x="19553744" y="144780"/>
                    </a:lnTo>
                    <a:lnTo>
                      <a:pt x="19553744" y="5328853"/>
                    </a:lnTo>
                    <a:lnTo>
                      <a:pt x="19408964" y="5328853"/>
                    </a:lnTo>
                    <a:lnTo>
                      <a:pt x="19408964" y="144780"/>
                    </a:lnTo>
                    <a:close/>
                    <a:moveTo>
                      <a:pt x="144780" y="5328853"/>
                    </a:moveTo>
                    <a:lnTo>
                      <a:pt x="19408964" y="5328853"/>
                    </a:lnTo>
                    <a:lnTo>
                      <a:pt x="19408964" y="5473633"/>
                    </a:lnTo>
                    <a:lnTo>
                      <a:pt x="144780" y="5473633"/>
                    </a:lnTo>
                    <a:lnTo>
                      <a:pt x="144780" y="5328853"/>
                    </a:lnTo>
                    <a:close/>
                    <a:moveTo>
                      <a:pt x="19408964" y="0"/>
                    </a:moveTo>
                    <a:lnTo>
                      <a:pt x="19553744" y="0"/>
                    </a:lnTo>
                    <a:lnTo>
                      <a:pt x="19553744" y="144780"/>
                    </a:lnTo>
                    <a:lnTo>
                      <a:pt x="19408964" y="144780"/>
                    </a:lnTo>
                    <a:lnTo>
                      <a:pt x="19408964" y="0"/>
                    </a:lnTo>
                    <a:close/>
                    <a:moveTo>
                      <a:pt x="0" y="0"/>
                    </a:moveTo>
                    <a:lnTo>
                      <a:pt x="144780" y="0"/>
                    </a:lnTo>
                    <a:lnTo>
                      <a:pt x="144780" y="144780"/>
                    </a:lnTo>
                    <a:lnTo>
                      <a:pt x="0" y="144780"/>
                    </a:lnTo>
                    <a:lnTo>
                      <a:pt x="0" y="0"/>
                    </a:lnTo>
                    <a:close/>
                    <a:moveTo>
                      <a:pt x="144780" y="0"/>
                    </a:moveTo>
                    <a:lnTo>
                      <a:pt x="19408964" y="0"/>
                    </a:lnTo>
                    <a:lnTo>
                      <a:pt x="19408964" y="144780"/>
                    </a:lnTo>
                    <a:lnTo>
                      <a:pt x="144780" y="144780"/>
                    </a:lnTo>
                    <a:lnTo>
                      <a:pt x="144780" y="0"/>
                    </a:lnTo>
                    <a:close/>
                  </a:path>
                </a:pathLst>
              </a:custGeom>
              <a:solidFill>
                <a:srgbClr val="285481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51" name="TextBox 51"/>
            <p:cNvSpPr txBox="1"/>
            <p:nvPr/>
          </p:nvSpPr>
          <p:spPr>
            <a:xfrm>
              <a:off x="533503" y="187575"/>
              <a:ext cx="2337444" cy="5683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799" b="1">
                  <a:solidFill>
                    <a:srgbClr val="285481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Sep 2024</a:t>
              </a:r>
            </a:p>
          </p:txBody>
        </p:sp>
      </p:grpSp>
      <p:sp>
        <p:nvSpPr>
          <p:cNvPr id="52" name="TextBox 52"/>
          <p:cNvSpPr txBox="1"/>
          <p:nvPr/>
        </p:nvSpPr>
        <p:spPr>
          <a:xfrm>
            <a:off x="11468112" y="5483033"/>
            <a:ext cx="5658584" cy="398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19"/>
              </a:lnSpc>
            </a:pPr>
            <a:r>
              <a:rPr lang="en-US" sz="2300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RI DQW1 Dressed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11468112" y="9196356"/>
            <a:ext cx="5658584" cy="3755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CERN DQW1 Dressed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1706046" y="9125777"/>
            <a:ext cx="7762475" cy="800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 dirty="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Amelia Edwards</a:t>
            </a:r>
          </a:p>
          <a:p>
            <a:pPr algn="l">
              <a:lnSpc>
                <a:spcPts val="2100"/>
              </a:lnSpc>
            </a:pPr>
            <a:r>
              <a:rPr lang="en-US" sz="1500" dirty="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14th HL-LHC Collaboration Meeting - Genoa - </a:t>
            </a:r>
          </a:p>
          <a:p>
            <a:pPr algn="l">
              <a:lnSpc>
                <a:spcPts val="2100"/>
              </a:lnSpc>
            </a:pPr>
            <a:r>
              <a:rPr lang="en-US" sz="1500" dirty="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7th-11th October 2024</a:t>
            </a:r>
          </a:p>
        </p:txBody>
      </p:sp>
      <p:sp>
        <p:nvSpPr>
          <p:cNvPr id="55" name="Freeform 55"/>
          <p:cNvSpPr/>
          <p:nvPr/>
        </p:nvSpPr>
        <p:spPr>
          <a:xfrm>
            <a:off x="351354" y="85907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2"/>
                </a:lnTo>
                <a:lnTo>
                  <a:pt x="0" y="13351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>
            <a:extLst>
              <a:ext uri="{FF2B5EF4-FFF2-40B4-BE49-F238E27FC236}">
                <a16:creationId xmlns:a16="http://schemas.microsoft.com/office/drawing/2014/main" id="{E4D0A5F4-8A6C-DD0E-19EB-2D241A59A7CE}"/>
              </a:ext>
            </a:extLst>
          </p:cNvPr>
          <p:cNvSpPr/>
          <p:nvPr/>
        </p:nvSpPr>
        <p:spPr>
          <a:xfrm>
            <a:off x="0" y="0"/>
            <a:ext cx="1833061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B90D3E9E-B04D-CBF1-F749-C11CCF9041A4}"/>
              </a:ext>
            </a:extLst>
          </p:cNvPr>
          <p:cNvGraphicFramePr/>
          <p:nvPr/>
        </p:nvGraphicFramePr>
        <p:xfrm>
          <a:off x="16293" y="1951786"/>
          <a:ext cx="18077307" cy="2755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1" name="Diagram 20">
            <a:extLst>
              <a:ext uri="{FF2B5EF4-FFF2-40B4-BE49-F238E27FC236}">
                <a16:creationId xmlns:a16="http://schemas.microsoft.com/office/drawing/2014/main" id="{67F979E0-3209-24E5-8888-5A81749788B4}"/>
              </a:ext>
            </a:extLst>
          </p:cNvPr>
          <p:cNvGraphicFramePr/>
          <p:nvPr/>
        </p:nvGraphicFramePr>
        <p:xfrm>
          <a:off x="239655" y="2350688"/>
          <a:ext cx="16869696" cy="5782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1285AE4-9113-68AE-353B-4A50FB012DDF}"/>
              </a:ext>
            </a:extLst>
          </p:cNvPr>
          <p:cNvGraphicFramePr/>
          <p:nvPr/>
        </p:nvGraphicFramePr>
        <p:xfrm>
          <a:off x="411561" y="3429650"/>
          <a:ext cx="16990143" cy="5913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7BA6F34-0300-9BA4-B3DB-01E90ACBCD65}"/>
              </a:ext>
            </a:extLst>
          </p:cNvPr>
          <p:cNvGraphicFramePr/>
          <p:nvPr/>
        </p:nvGraphicFramePr>
        <p:xfrm>
          <a:off x="411560" y="7134413"/>
          <a:ext cx="16990145" cy="10782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2C40D49-D328-746C-59B5-175519352ED7}"/>
              </a:ext>
            </a:extLst>
          </p:cNvPr>
          <p:cNvGraphicFramePr/>
          <p:nvPr/>
        </p:nvGraphicFramePr>
        <p:xfrm>
          <a:off x="4648659" y="7130849"/>
          <a:ext cx="12259596" cy="4100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4" r:lo="rId25" r:qs="rId26" r:cs="rId27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CA76620A-224A-CEE5-2476-147CF102A16A}"/>
              </a:ext>
            </a:extLst>
          </p:cNvPr>
          <p:cNvSpPr txBox="1"/>
          <p:nvPr/>
        </p:nvSpPr>
        <p:spPr>
          <a:xfrm>
            <a:off x="411560" y="1741807"/>
            <a:ext cx="359142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dirty="0"/>
              <a:t>3 Weeks </a:t>
            </a:r>
            <a:endParaRPr lang="en-GB" sz="27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B9542F-C52B-0805-1E5C-FC8FCD083590}"/>
              </a:ext>
            </a:extLst>
          </p:cNvPr>
          <p:cNvSpPr txBox="1"/>
          <p:nvPr/>
        </p:nvSpPr>
        <p:spPr>
          <a:xfrm>
            <a:off x="4798625" y="1712420"/>
            <a:ext cx="359142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dirty="0"/>
              <a:t>1 Week </a:t>
            </a:r>
            <a:endParaRPr lang="en-GB" sz="27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E312AF-5B49-9920-A528-DC0C1B37B8A9}"/>
              </a:ext>
            </a:extLst>
          </p:cNvPr>
          <p:cNvSpPr txBox="1"/>
          <p:nvPr/>
        </p:nvSpPr>
        <p:spPr>
          <a:xfrm>
            <a:off x="9309275" y="1741807"/>
            <a:ext cx="359142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dirty="0"/>
              <a:t>1 Week</a:t>
            </a:r>
            <a:endParaRPr lang="en-GB" sz="27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2C5709-621D-689A-6146-ED68DF93B1DD}"/>
              </a:ext>
            </a:extLst>
          </p:cNvPr>
          <p:cNvSpPr txBox="1"/>
          <p:nvPr/>
        </p:nvSpPr>
        <p:spPr>
          <a:xfrm>
            <a:off x="13517925" y="1741807"/>
            <a:ext cx="359142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dirty="0"/>
              <a:t>1 Week</a:t>
            </a:r>
            <a:endParaRPr lang="en-GB" sz="2700" dirty="0"/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94A6694B-3477-5AD4-0992-289AE3CBB617}"/>
              </a:ext>
            </a:extLst>
          </p:cNvPr>
          <p:cNvSpPr/>
          <p:nvPr/>
        </p:nvSpPr>
        <p:spPr>
          <a:xfrm rot="16200000">
            <a:off x="8313464" y="-6571023"/>
            <a:ext cx="1072398" cy="15804677"/>
          </a:xfrm>
          <a:prstGeom prst="rightBrace">
            <a:avLst>
              <a:gd name="adj1" fmla="val 8333"/>
              <a:gd name="adj2" fmla="val 49543"/>
            </a:avLst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7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51BFAD-2793-C3BD-4BD6-80B9F5599BD7}"/>
              </a:ext>
            </a:extLst>
          </p:cNvPr>
          <p:cNvSpPr txBox="1"/>
          <p:nvPr/>
        </p:nvSpPr>
        <p:spPr>
          <a:xfrm>
            <a:off x="5192063" y="189824"/>
            <a:ext cx="7315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/>
              <a:t>Total Duration: 6 weeks</a:t>
            </a:r>
          </a:p>
          <a:p>
            <a:endParaRPr lang="en-GB" sz="3000" b="1" dirty="0"/>
          </a:p>
        </p:txBody>
      </p:sp>
      <p:sp>
        <p:nvSpPr>
          <p:cNvPr id="17" name="TextBox 54">
            <a:extLst>
              <a:ext uri="{FF2B5EF4-FFF2-40B4-BE49-F238E27FC236}">
                <a16:creationId xmlns:a16="http://schemas.microsoft.com/office/drawing/2014/main" id="{A166A69C-E3E5-DFC4-56D0-DCCE0809D84A}"/>
              </a:ext>
            </a:extLst>
          </p:cNvPr>
          <p:cNvSpPr txBox="1"/>
          <p:nvPr/>
        </p:nvSpPr>
        <p:spPr>
          <a:xfrm>
            <a:off x="1706045" y="9207170"/>
            <a:ext cx="7762475" cy="800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 dirty="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Amelia Edwards</a:t>
            </a:r>
          </a:p>
          <a:p>
            <a:pPr algn="l">
              <a:lnSpc>
                <a:spcPts val="2100"/>
              </a:lnSpc>
            </a:pPr>
            <a:r>
              <a:rPr lang="en-US" sz="1500" dirty="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14th HL-LHC Collaboration Meeting - Genoa - </a:t>
            </a:r>
          </a:p>
          <a:p>
            <a:pPr algn="l">
              <a:lnSpc>
                <a:spcPts val="2100"/>
              </a:lnSpc>
            </a:pPr>
            <a:r>
              <a:rPr lang="en-US" sz="1500" dirty="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7th-11th October 2024</a:t>
            </a:r>
          </a:p>
        </p:txBody>
      </p:sp>
      <p:sp>
        <p:nvSpPr>
          <p:cNvPr id="18" name="Freeform 55">
            <a:extLst>
              <a:ext uri="{FF2B5EF4-FFF2-40B4-BE49-F238E27FC236}">
                <a16:creationId xmlns:a16="http://schemas.microsoft.com/office/drawing/2014/main" id="{AFD3A480-84BB-7821-5E49-4E61550DAAED}"/>
              </a:ext>
            </a:extLst>
          </p:cNvPr>
          <p:cNvSpPr/>
          <p:nvPr/>
        </p:nvSpPr>
        <p:spPr>
          <a:xfrm>
            <a:off x="351354" y="85907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2"/>
                </a:lnTo>
                <a:lnTo>
                  <a:pt x="0" y="1335152"/>
                </a:lnTo>
                <a:lnTo>
                  <a:pt x="0" y="0"/>
                </a:lnTo>
                <a:close/>
              </a:path>
            </a:pathLst>
          </a:custGeom>
          <a:blipFill>
            <a:blip r:embed="rId29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301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68B9B-C875-D17A-6B62-24B07EA6F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52725"/>
            <a:ext cx="8311893" cy="1080000"/>
          </a:xfrm>
        </p:spPr>
        <p:txBody>
          <a:bodyPr/>
          <a:lstStyle/>
          <a:p>
            <a:pPr algn="l"/>
            <a:r>
              <a:rPr lang="en-US" sz="5400" dirty="0">
                <a:solidFill>
                  <a:schemeClr val="accent6"/>
                </a:solidFill>
              </a:rPr>
              <a:t>Documentation</a:t>
            </a:r>
            <a:endParaRPr lang="en-GB" sz="5400" dirty="0">
              <a:solidFill>
                <a:schemeClr val="accent6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C3538F-5A58-F1E3-4D0A-DFB3CBF834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8926" y="4090575"/>
            <a:ext cx="6329544" cy="58228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B6CF1D2-033F-5CC8-903F-35CB3AFDF7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740" y="5146670"/>
            <a:ext cx="5681202" cy="24919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F3D2DF9-12F4-8627-32D8-568D365C0B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7565572"/>
            <a:ext cx="4709568" cy="85732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0605C5D-BDD6-4D0C-6207-4B49AD5E26C6}"/>
              </a:ext>
            </a:extLst>
          </p:cNvPr>
          <p:cNvSpPr txBox="1"/>
          <p:nvPr/>
        </p:nvSpPr>
        <p:spPr>
          <a:xfrm>
            <a:off x="12907816" y="5143501"/>
            <a:ext cx="40859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Each cold step stage is documented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dressed cavity minimum 26 documents created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Documentation structure actively used 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NCRs created and tracked 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Collaborative effort also with TE-VSC</a:t>
            </a:r>
          </a:p>
        </p:txBody>
      </p: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98BF9F11-119C-DEAC-127B-D8ED185CB6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8635095"/>
              </p:ext>
            </p:extLst>
          </p:nvPr>
        </p:nvGraphicFramePr>
        <p:xfrm>
          <a:off x="2525707" y="517855"/>
          <a:ext cx="10382109" cy="52436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7" name="Right Brace 16">
            <a:extLst>
              <a:ext uri="{FF2B5EF4-FFF2-40B4-BE49-F238E27FC236}">
                <a16:creationId xmlns:a16="http://schemas.microsoft.com/office/drawing/2014/main" id="{85106BD7-BE15-66B5-E6B4-6087DC3662ED}"/>
              </a:ext>
            </a:extLst>
          </p:cNvPr>
          <p:cNvSpPr/>
          <p:nvPr/>
        </p:nvSpPr>
        <p:spPr>
          <a:xfrm>
            <a:off x="13245713" y="1470519"/>
            <a:ext cx="663344" cy="250314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7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DD87E13-36D5-5F64-DF3F-BB61342D596D}"/>
              </a:ext>
            </a:extLst>
          </p:cNvPr>
          <p:cNvSpPr txBox="1"/>
          <p:nvPr/>
        </p:nvSpPr>
        <p:spPr>
          <a:xfrm>
            <a:off x="14009484" y="2178802"/>
            <a:ext cx="35513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Many assets to be managed!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4E8088-0D3A-BCA8-EE66-2EB8BFFA7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3" name="TextBox 54">
            <a:extLst>
              <a:ext uri="{FF2B5EF4-FFF2-40B4-BE49-F238E27FC236}">
                <a16:creationId xmlns:a16="http://schemas.microsoft.com/office/drawing/2014/main" id="{9ED22E76-9B2E-4AA9-E257-A40469E85B7E}"/>
              </a:ext>
            </a:extLst>
          </p:cNvPr>
          <p:cNvSpPr txBox="1"/>
          <p:nvPr/>
        </p:nvSpPr>
        <p:spPr>
          <a:xfrm>
            <a:off x="1706045" y="9207170"/>
            <a:ext cx="7762475" cy="800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 dirty="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Amelia Edwards</a:t>
            </a:r>
          </a:p>
          <a:p>
            <a:pPr algn="l">
              <a:lnSpc>
                <a:spcPts val="2100"/>
              </a:lnSpc>
            </a:pPr>
            <a:r>
              <a:rPr lang="en-US" sz="1500" dirty="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14th HL-LHC Collaboration Meeting - Genoa - </a:t>
            </a:r>
          </a:p>
          <a:p>
            <a:pPr algn="l">
              <a:lnSpc>
                <a:spcPts val="2100"/>
              </a:lnSpc>
            </a:pPr>
            <a:r>
              <a:rPr lang="en-US" sz="1500" dirty="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7th-11th October 2024</a:t>
            </a:r>
          </a:p>
        </p:txBody>
      </p:sp>
      <p:sp>
        <p:nvSpPr>
          <p:cNvPr id="9" name="Freeform 55">
            <a:extLst>
              <a:ext uri="{FF2B5EF4-FFF2-40B4-BE49-F238E27FC236}">
                <a16:creationId xmlns:a16="http://schemas.microsoft.com/office/drawing/2014/main" id="{626101D3-09AA-11EB-66E6-ADB45D631BB1}"/>
              </a:ext>
            </a:extLst>
          </p:cNvPr>
          <p:cNvSpPr/>
          <p:nvPr/>
        </p:nvSpPr>
        <p:spPr>
          <a:xfrm>
            <a:off x="351354" y="85907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2"/>
                </a:lnTo>
                <a:lnTo>
                  <a:pt x="0" y="1335152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Freeform 3">
            <a:extLst>
              <a:ext uri="{FF2B5EF4-FFF2-40B4-BE49-F238E27FC236}">
                <a16:creationId xmlns:a16="http://schemas.microsoft.com/office/drawing/2014/main" id="{C2FC98A0-D98D-18FB-DB36-2F3A79B338D0}"/>
              </a:ext>
            </a:extLst>
          </p:cNvPr>
          <p:cNvSpPr/>
          <p:nvPr/>
        </p:nvSpPr>
        <p:spPr>
          <a:xfrm>
            <a:off x="5413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4585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9144000" cy="10287000"/>
          </a:xfrm>
          <a:custGeom>
            <a:avLst/>
            <a:gdLst/>
            <a:ahLst/>
            <a:cxnLst/>
            <a:rect l="l" t="t" r="r" b="b"/>
            <a:pathLst>
              <a:path w="9144000" h="10287000">
                <a:moveTo>
                  <a:pt x="0" y="0"/>
                </a:moveTo>
                <a:lnTo>
                  <a:pt x="9144000" y="0"/>
                </a:lnTo>
                <a:lnTo>
                  <a:pt x="9144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843" r="-38906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1299971" y="3256217"/>
            <a:ext cx="6544057" cy="6002083"/>
          </a:xfrm>
          <a:custGeom>
            <a:avLst/>
            <a:gdLst/>
            <a:ahLst/>
            <a:cxnLst/>
            <a:rect l="l" t="t" r="r" b="b"/>
            <a:pathLst>
              <a:path w="6544057" h="6002083">
                <a:moveTo>
                  <a:pt x="0" y="0"/>
                </a:moveTo>
                <a:lnTo>
                  <a:pt x="6544058" y="0"/>
                </a:lnTo>
                <a:lnTo>
                  <a:pt x="6544058" y="6002083"/>
                </a:lnTo>
                <a:lnTo>
                  <a:pt x="0" y="600208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6"/>
          <p:cNvSpPr/>
          <p:nvPr/>
        </p:nvSpPr>
        <p:spPr>
          <a:xfrm>
            <a:off x="16131782" y="2726623"/>
            <a:ext cx="1870803" cy="2596407"/>
          </a:xfrm>
          <a:custGeom>
            <a:avLst/>
            <a:gdLst/>
            <a:ahLst/>
            <a:cxnLst/>
            <a:rect l="l" t="t" r="r" b="b"/>
            <a:pathLst>
              <a:path w="1870803" h="2596407">
                <a:moveTo>
                  <a:pt x="0" y="0"/>
                </a:moveTo>
                <a:lnTo>
                  <a:pt x="1870802" y="0"/>
                </a:lnTo>
                <a:lnTo>
                  <a:pt x="1870802" y="2596407"/>
                </a:lnTo>
                <a:lnTo>
                  <a:pt x="0" y="259640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76278" r="-73285" b="-2347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>
            <a:off x="14545370" y="2654118"/>
            <a:ext cx="1770086" cy="2596407"/>
          </a:xfrm>
          <a:custGeom>
            <a:avLst/>
            <a:gdLst/>
            <a:ahLst/>
            <a:cxnLst/>
            <a:rect l="l" t="t" r="r" b="b"/>
            <a:pathLst>
              <a:path w="1770086" h="2596407">
                <a:moveTo>
                  <a:pt x="0" y="0"/>
                </a:moveTo>
                <a:lnTo>
                  <a:pt x="1770086" y="0"/>
                </a:lnTo>
                <a:lnTo>
                  <a:pt x="1770086" y="2596407"/>
                </a:lnTo>
                <a:lnTo>
                  <a:pt x="0" y="259640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82591" r="-89796" b="-5693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8" name="Group 8"/>
          <p:cNvGrpSpPr/>
          <p:nvPr/>
        </p:nvGrpSpPr>
        <p:grpSpPr>
          <a:xfrm>
            <a:off x="14747455" y="5542826"/>
            <a:ext cx="2868393" cy="2506827"/>
            <a:chOff x="0" y="0"/>
            <a:chExt cx="3824524" cy="3342436"/>
          </a:xfrm>
        </p:grpSpPr>
        <p:sp>
          <p:nvSpPr>
            <p:cNvPr id="9" name="Freeform 9"/>
            <p:cNvSpPr/>
            <p:nvPr/>
          </p:nvSpPr>
          <p:spPr>
            <a:xfrm>
              <a:off x="1224852" y="0"/>
              <a:ext cx="2599672" cy="3342436"/>
            </a:xfrm>
            <a:custGeom>
              <a:avLst/>
              <a:gdLst/>
              <a:ahLst/>
              <a:cxnLst/>
              <a:rect l="l" t="t" r="r" b="b"/>
              <a:pathLst>
                <a:path w="2599672" h="3342436">
                  <a:moveTo>
                    <a:pt x="0" y="0"/>
                  </a:moveTo>
                  <a:lnTo>
                    <a:pt x="2599672" y="0"/>
                  </a:lnTo>
                  <a:lnTo>
                    <a:pt x="2599672" y="3342436"/>
                  </a:lnTo>
                  <a:lnTo>
                    <a:pt x="0" y="33424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-78354" t="-8939" r="-90435" b="-10050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1652168"/>
              <a:ext cx="1937105" cy="1250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7320"/>
                </a:lnSpc>
                <a:spcBef>
                  <a:spcPct val="0"/>
                </a:spcBef>
              </a:pPr>
              <a:r>
                <a:rPr lang="en-US" sz="6100">
                  <a:solidFill>
                    <a:srgbClr val="285481"/>
                  </a:solidFill>
                  <a:latin typeface="Public Sans"/>
                  <a:ea typeface="Public Sans"/>
                  <a:cs typeface="Public Sans"/>
                  <a:sym typeface="Public Sans"/>
                </a:rPr>
                <a:t>x3</a:t>
              </a:r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1439155" y="475736"/>
            <a:ext cx="7704845" cy="3714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320"/>
              </a:lnSpc>
            </a:pPr>
            <a:r>
              <a:rPr lang="en-US" sz="6100" u="sng" dirty="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Recap:</a:t>
            </a:r>
          </a:p>
          <a:p>
            <a:pPr algn="l">
              <a:lnSpc>
                <a:spcPts val="7320"/>
              </a:lnSpc>
            </a:pPr>
            <a:r>
              <a:rPr lang="en-US" sz="6100" u="sng" dirty="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Test configurations</a:t>
            </a:r>
          </a:p>
          <a:p>
            <a:pPr algn="l">
              <a:lnSpc>
                <a:spcPts val="7320"/>
              </a:lnSpc>
            </a:pPr>
            <a:endParaRPr lang="en-US" sz="6100" u="sng" dirty="0">
              <a:solidFill>
                <a:srgbClr val="FFFFFF"/>
              </a:solidFill>
              <a:latin typeface="Public Sans"/>
              <a:ea typeface="Public Sans"/>
              <a:cs typeface="Public Sans"/>
              <a:sym typeface="Public Sans"/>
            </a:endParaRPr>
          </a:p>
          <a:p>
            <a:pPr marL="0" lvl="0" indent="0" algn="l">
              <a:lnSpc>
                <a:spcPts val="7320"/>
              </a:lnSpc>
              <a:spcBef>
                <a:spcPct val="0"/>
              </a:spcBef>
            </a:pPr>
            <a:endParaRPr lang="en-US" sz="6100" u="sng" dirty="0">
              <a:solidFill>
                <a:srgbClr val="FFFFFF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586992" y="2707573"/>
            <a:ext cx="5970017" cy="942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320"/>
              </a:lnSpc>
              <a:spcBef>
                <a:spcPct val="0"/>
              </a:spcBef>
            </a:pPr>
            <a:r>
              <a:rPr lang="en-US" sz="610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Jacketed Cavity 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0795423" y="476408"/>
            <a:ext cx="5970017" cy="942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320"/>
              </a:lnSpc>
              <a:spcBef>
                <a:spcPct val="0"/>
              </a:spcBef>
            </a:pPr>
            <a:r>
              <a:rPr lang="en-US" sz="610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Dressed  Cavity 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706046" y="9125777"/>
            <a:ext cx="7762475" cy="800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Amelia Edwards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14th HL-LHC Collaboration Meeting - Genoa - 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7th-11th October 2024</a:t>
            </a:r>
          </a:p>
        </p:txBody>
      </p:sp>
      <p:sp>
        <p:nvSpPr>
          <p:cNvPr id="16" name="Freeform 16"/>
          <p:cNvSpPr/>
          <p:nvPr/>
        </p:nvSpPr>
        <p:spPr>
          <a:xfrm>
            <a:off x="351354" y="85907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2"/>
                </a:lnTo>
                <a:lnTo>
                  <a:pt x="0" y="133515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18" name="Picture 17" descr="A blue and green machine&#10;&#10;Description automatically generated">
            <a:extLst>
              <a:ext uri="{FF2B5EF4-FFF2-40B4-BE49-F238E27FC236}">
                <a16:creationId xmlns:a16="http://schemas.microsoft.com/office/drawing/2014/main" id="{CC245607-45DC-6BF3-B7C1-50E9191E7CC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421" y="2472141"/>
            <a:ext cx="5538945" cy="5342717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>
          <a:xfrm rot="2423072">
            <a:off x="7557009" y="3591563"/>
            <a:ext cx="2690578" cy="259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528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9144000" cy="10287000"/>
          </a:xfrm>
          <a:custGeom>
            <a:avLst/>
            <a:gdLst/>
            <a:ahLst/>
            <a:cxnLst/>
            <a:rect l="l" t="t" r="r" b="b"/>
            <a:pathLst>
              <a:path w="9144000" h="10287000">
                <a:moveTo>
                  <a:pt x="0" y="0"/>
                </a:moveTo>
                <a:lnTo>
                  <a:pt x="9144000" y="0"/>
                </a:lnTo>
                <a:lnTo>
                  <a:pt x="9144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843" r="-38906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15" name="TextBox 15"/>
          <p:cNvSpPr txBox="1"/>
          <p:nvPr/>
        </p:nvSpPr>
        <p:spPr>
          <a:xfrm>
            <a:off x="1706046" y="9125777"/>
            <a:ext cx="7762475" cy="800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Amelia Edwards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14th HL-LHC Collaboration Meeting - Genoa - 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7th-11th October 2024</a:t>
            </a:r>
          </a:p>
        </p:txBody>
      </p:sp>
      <p:sp>
        <p:nvSpPr>
          <p:cNvPr id="16" name="Freeform 16"/>
          <p:cNvSpPr/>
          <p:nvPr/>
        </p:nvSpPr>
        <p:spPr>
          <a:xfrm>
            <a:off x="351354" y="85907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2"/>
                </a:lnTo>
                <a:lnTo>
                  <a:pt x="0" y="13351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20" name="Picture 19" descr="A machine with pipes and wires&#10;&#10;Description automatically generated with medium confidence">
            <a:extLst>
              <a:ext uri="{FF2B5EF4-FFF2-40B4-BE49-F238E27FC236}">
                <a16:creationId xmlns:a16="http://schemas.microsoft.com/office/drawing/2014/main" id="{FF5C2F43-807C-E8F6-9DF3-F159BC4636C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24388" y="2606342"/>
            <a:ext cx="6495223" cy="5042471"/>
          </a:xfrm>
          <a:prstGeom prst="rect">
            <a:avLst/>
          </a:prstGeom>
        </p:spPr>
      </p:pic>
      <p:sp>
        <p:nvSpPr>
          <p:cNvPr id="21" name="TextBox 12">
            <a:extLst>
              <a:ext uri="{FF2B5EF4-FFF2-40B4-BE49-F238E27FC236}">
                <a16:creationId xmlns:a16="http://schemas.microsoft.com/office/drawing/2014/main" id="{44B97A0C-F83F-F2E0-0575-7FB6EC980781}"/>
              </a:ext>
            </a:extLst>
          </p:cNvPr>
          <p:cNvSpPr txBox="1"/>
          <p:nvPr/>
        </p:nvSpPr>
        <p:spPr>
          <a:xfrm>
            <a:off x="1439155" y="475736"/>
            <a:ext cx="13572245" cy="28084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7320"/>
              </a:lnSpc>
            </a:pPr>
            <a:r>
              <a:rPr lang="en-US" sz="6100" u="sng" dirty="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Test configuration</a:t>
            </a:r>
          </a:p>
          <a:p>
            <a:pPr algn="l">
              <a:lnSpc>
                <a:spcPts val="7320"/>
              </a:lnSpc>
            </a:pPr>
            <a:endParaRPr lang="en-US" sz="6100" u="sng" dirty="0">
              <a:solidFill>
                <a:srgbClr val="FFFFFF"/>
              </a:solidFill>
              <a:latin typeface="Public Sans"/>
              <a:ea typeface="Public Sans"/>
              <a:cs typeface="Public Sans"/>
              <a:sym typeface="Public Sans"/>
            </a:endParaRPr>
          </a:p>
          <a:p>
            <a:pPr marL="0" lvl="0" indent="0" algn="l">
              <a:lnSpc>
                <a:spcPts val="7320"/>
              </a:lnSpc>
              <a:spcBef>
                <a:spcPct val="0"/>
              </a:spcBef>
            </a:pPr>
            <a:endParaRPr lang="en-US" sz="6100" u="sng" dirty="0">
              <a:solidFill>
                <a:srgbClr val="FFFFFF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pic>
        <p:nvPicPr>
          <p:cNvPr id="23" name="Picture 22" descr="A person standing next to a machine&#10;&#10;Description automatically generated">
            <a:extLst>
              <a:ext uri="{FF2B5EF4-FFF2-40B4-BE49-F238E27FC236}">
                <a16:creationId xmlns:a16="http://schemas.microsoft.com/office/drawing/2014/main" id="{6170BB41-DE6A-67AA-C26C-29F0474C6F1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93144" y="2181734"/>
            <a:ext cx="9400437" cy="5287746"/>
          </a:xfrm>
          <a:prstGeom prst="rect">
            <a:avLst/>
          </a:prstGeom>
        </p:spPr>
      </p:pic>
      <p:pic>
        <p:nvPicPr>
          <p:cNvPr id="24" name="Picture 11">
            <a:extLst>
              <a:ext uri="{FF2B5EF4-FFF2-40B4-BE49-F238E27FC236}">
                <a16:creationId xmlns:a16="http://schemas.microsoft.com/office/drawing/2014/main" id="{D7329FED-BE40-9C10-8D2F-58EEA61C3A9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 rot="2423072">
            <a:off x="7798711" y="3527402"/>
            <a:ext cx="2690578" cy="259640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144000" y="0"/>
            <a:ext cx="9144000" cy="10287000"/>
          </a:xfrm>
          <a:custGeom>
            <a:avLst/>
            <a:gdLst/>
            <a:ahLst/>
            <a:cxnLst/>
            <a:rect l="l" t="t" r="r" b="b"/>
            <a:pathLst>
              <a:path w="9144000" h="10287000">
                <a:moveTo>
                  <a:pt x="0" y="0"/>
                </a:moveTo>
                <a:lnTo>
                  <a:pt x="9144000" y="0"/>
                </a:lnTo>
                <a:lnTo>
                  <a:pt x="9144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843" r="-38906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0" y="-24212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 dirty="0"/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924227"/>
              </p:ext>
            </p:extLst>
          </p:nvPr>
        </p:nvGraphicFramePr>
        <p:xfrm>
          <a:off x="1786377" y="1777093"/>
          <a:ext cx="14706600" cy="6684391"/>
        </p:xfrm>
        <a:graphic>
          <a:graphicData uri="http://schemas.openxmlformats.org/drawingml/2006/table">
            <a:tbl>
              <a:tblPr/>
              <a:tblGrid>
                <a:gridCol w="7353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53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30440">
                <a:tc>
                  <a:txBody>
                    <a:bodyPr/>
                    <a:lstStyle/>
                    <a:p>
                      <a:pPr algn="l">
                        <a:lnSpc>
                          <a:spcPts val="2100"/>
                        </a:lnSpc>
                        <a:defRPr/>
                      </a:pPr>
                      <a:r>
                        <a:rPr lang="en-US" sz="2400" b="1" dirty="0"/>
                        <a:t>Cavity frequency @2k (MHz)</a:t>
                      </a:r>
                    </a:p>
                  </a:txBody>
                  <a:tcPr marL="190500" marR="190500" marT="190500" marB="190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/>
                      </a:pPr>
                      <a:r>
                        <a:rPr lang="en-US" sz="2800" dirty="0"/>
                        <a:t>400.79 ± 0.15</a:t>
                      </a:r>
                    </a:p>
                  </a:txBody>
                  <a:tcPr marL="190500" marR="190500" marT="190500" marB="190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00309"/>
                  </a:ext>
                </a:extLst>
              </a:tr>
              <a:tr h="830440">
                <a:tc>
                  <a:txBody>
                    <a:bodyPr/>
                    <a:lstStyle/>
                    <a:p>
                      <a:pPr algn="l">
                        <a:lnSpc>
                          <a:spcPts val="2100"/>
                        </a:lnSpc>
                        <a:defRPr/>
                      </a:pPr>
                      <a:r>
                        <a:rPr lang="en-US" sz="2400" b="1" dirty="0"/>
                        <a:t>Deflecting Voltage @2K - Dressed cavity (MV/M)</a:t>
                      </a:r>
                    </a:p>
                  </a:txBody>
                  <a:tcPr marL="190500" marR="190500" marT="190500" marB="190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/>
                      </a:pPr>
                      <a:r>
                        <a:rPr lang="en-US" sz="2800" dirty="0"/>
                        <a:t>≥ 4.1</a:t>
                      </a:r>
                    </a:p>
                  </a:txBody>
                  <a:tcPr marL="190500" marR="190500" marT="190500" marB="190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0440">
                <a:tc>
                  <a:txBody>
                    <a:bodyPr/>
                    <a:lstStyle/>
                    <a:p>
                      <a:pPr algn="l">
                        <a:lnSpc>
                          <a:spcPts val="2100"/>
                        </a:lnSpc>
                        <a:defRPr/>
                      </a:pPr>
                      <a:r>
                        <a:rPr lang="en-US" sz="2400" b="1" dirty="0"/>
                        <a:t>Q0 @2K, 4.1MV/M</a:t>
                      </a:r>
                    </a:p>
                  </a:txBody>
                  <a:tcPr marL="190500" marR="190500" marT="190500" marB="190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/>
                      </a:pPr>
                      <a:r>
                        <a:rPr lang="en-US" sz="2800" dirty="0"/>
                        <a:t>3e9</a:t>
                      </a:r>
                    </a:p>
                  </a:txBody>
                  <a:tcPr marL="190500" marR="190500" marT="190500" marB="190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0440">
                <a:tc>
                  <a:txBody>
                    <a:bodyPr/>
                    <a:lstStyle/>
                    <a:p>
                      <a:pPr algn="l">
                        <a:lnSpc>
                          <a:spcPts val="2100"/>
                        </a:lnSpc>
                        <a:defRPr/>
                      </a:pPr>
                      <a:r>
                        <a:rPr lang="en-US" sz="2400" b="1" dirty="0"/>
                        <a:t>LFD 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Public Sans Bold"/>
                          <a:ea typeface="Public Sans Bold"/>
                          <a:cs typeface="Public Sans Bold"/>
                          <a:sym typeface="Public Sans Bold"/>
                        </a:rPr>
                        <a:t>Hz/MV²)</a:t>
                      </a:r>
                      <a:endParaRPr lang="en-US" sz="2400" b="1" dirty="0"/>
                    </a:p>
                  </a:txBody>
                  <a:tcPr marL="190500" marR="190500" marT="190500" marB="190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/>
                      </a:pPr>
                      <a:r>
                        <a:rPr lang="en-US" sz="2800" dirty="0"/>
                        <a:t>&lt; 400</a:t>
                      </a:r>
                    </a:p>
                  </a:txBody>
                  <a:tcPr marL="190500" marR="190500" marT="190500" marB="190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7206"/>
                  </a:ext>
                </a:extLst>
              </a:tr>
              <a:tr h="830440">
                <a:tc>
                  <a:txBody>
                    <a:bodyPr/>
                    <a:lstStyle/>
                    <a:p>
                      <a:pPr algn="l">
                        <a:lnSpc>
                          <a:spcPts val="2100"/>
                        </a:lnSpc>
                        <a:defRPr/>
                      </a:pPr>
                      <a:r>
                        <a:rPr lang="en-US" sz="2400" b="1" dirty="0"/>
                        <a:t>Field Antenna Power @ 400MHz (W)</a:t>
                      </a:r>
                    </a:p>
                  </a:txBody>
                  <a:tcPr marL="190500" marR="190500" marT="190500" marB="190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/>
                      </a:pPr>
                      <a:r>
                        <a:rPr lang="en-US" sz="2800" dirty="0"/>
                        <a:t>1</a:t>
                      </a:r>
                    </a:p>
                  </a:txBody>
                  <a:tcPr marL="190500" marR="190500" marT="190500" marB="190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271913"/>
                  </a:ext>
                </a:extLst>
              </a:tr>
              <a:tr h="830440">
                <a:tc>
                  <a:txBody>
                    <a:bodyPr/>
                    <a:lstStyle/>
                    <a:p>
                      <a:pPr algn="l">
                        <a:lnSpc>
                          <a:spcPts val="2100"/>
                        </a:lnSpc>
                        <a:defRPr/>
                      </a:pPr>
                      <a:r>
                        <a:rPr lang="en-US" sz="2400" b="1" dirty="0"/>
                        <a:t>HOM power @ 400MHz (W)</a:t>
                      </a:r>
                    </a:p>
                  </a:txBody>
                  <a:tcPr marL="190500" marR="190500" marT="190500" marB="190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/>
                      </a:pPr>
                      <a:r>
                        <a:rPr lang="en-US" sz="2800" dirty="0"/>
                        <a:t>≤ 6.7</a:t>
                      </a:r>
                    </a:p>
                  </a:txBody>
                  <a:tcPr marL="190500" marR="190500" marT="190500" marB="190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7536339"/>
                  </a:ext>
                </a:extLst>
              </a:tr>
              <a:tr h="830440">
                <a:tc>
                  <a:txBody>
                    <a:bodyPr/>
                    <a:lstStyle/>
                    <a:p>
                      <a:pPr algn="l">
                        <a:lnSpc>
                          <a:spcPts val="2100"/>
                        </a:lnSpc>
                        <a:defRPr/>
                      </a:pPr>
                      <a:r>
                        <a:rPr lang="en-US" sz="2400" b="1" dirty="0"/>
                        <a:t>P </a:t>
                      </a:r>
                      <a:r>
                        <a:rPr lang="en-US" sz="2400" b="1" dirty="0" err="1"/>
                        <a:t>dyn</a:t>
                      </a:r>
                      <a:r>
                        <a:rPr lang="en-US" sz="2400" b="1" dirty="0"/>
                        <a:t> @2K, 4.1MV/M (W)</a:t>
                      </a:r>
                    </a:p>
                  </a:txBody>
                  <a:tcPr marL="190500" marR="190500" marT="190500" marB="190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/>
                      </a:pPr>
                      <a:r>
                        <a:rPr lang="en-US" sz="2800" dirty="0"/>
                        <a:t>≤10</a:t>
                      </a:r>
                    </a:p>
                  </a:txBody>
                  <a:tcPr marL="190500" marR="190500" marT="190500" marB="190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0442107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1439154" y="62991"/>
            <a:ext cx="15401045" cy="9361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7320"/>
              </a:lnSpc>
            </a:pPr>
            <a:r>
              <a:rPr lang="en-US" sz="6100" u="sng" dirty="0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Recap: Dressed Cavity Specification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706046" y="9125777"/>
            <a:ext cx="7762475" cy="800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Amelia Edwards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14th HL-LHC Collaboration Meeting - Genoa - </a:t>
            </a:r>
          </a:p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C4177"/>
                </a:solidFill>
                <a:latin typeface="Public Sans"/>
                <a:ea typeface="Public Sans"/>
                <a:cs typeface="Public Sans"/>
                <a:sym typeface="Public Sans"/>
              </a:rPr>
              <a:t>7th-11th October 2024</a:t>
            </a:r>
          </a:p>
        </p:txBody>
      </p:sp>
      <p:sp>
        <p:nvSpPr>
          <p:cNvPr id="7" name="Freeform 7"/>
          <p:cNvSpPr/>
          <p:nvPr/>
        </p:nvSpPr>
        <p:spPr>
          <a:xfrm>
            <a:off x="351354" y="85907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2"/>
                </a:lnTo>
                <a:lnTo>
                  <a:pt x="0" y="13351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E1807F-D679-C009-C251-ECE8F4E86053}"/>
              </a:ext>
            </a:extLst>
          </p:cNvPr>
          <p:cNvSpPr txBox="1"/>
          <p:nvPr/>
        </p:nvSpPr>
        <p:spPr>
          <a:xfrm>
            <a:off x="1706045" y="1291216"/>
            <a:ext cx="6457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From </a:t>
            </a:r>
            <a:r>
              <a:rPr lang="en-US" sz="2000" dirty="0">
                <a:solidFill>
                  <a:schemeClr val="tx2"/>
                </a:solidFill>
              </a:rPr>
              <a:t>EDMS </a:t>
            </a:r>
            <a:r>
              <a:rPr lang="en-US" sz="2000" dirty="0">
                <a:solidFill>
                  <a:schemeClr val="tx2"/>
                </a:solidFill>
                <a:latin typeface="Public Sans"/>
                <a:ea typeface="Public Sans"/>
                <a:cs typeface="Public Sans"/>
                <a:sym typeface="Public Sans"/>
              </a:rPr>
              <a:t>2488213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400" dirty="0">
                <a:solidFill>
                  <a:schemeClr val="tx2"/>
                </a:solidFill>
              </a:rPr>
              <a:t>&amp; 1389669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AF5426-7274-05C7-69F8-9B287F6DA6AE}"/>
              </a:ext>
            </a:extLst>
          </p:cNvPr>
          <p:cNvSpPr txBox="1"/>
          <p:nvPr/>
        </p:nvSpPr>
        <p:spPr>
          <a:xfrm>
            <a:off x="9296400" y="8958743"/>
            <a:ext cx="64572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…Also, requirement to measure HOM frequencies and impedances at 2K 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2680</TotalTime>
  <Words>1776</Words>
  <Application>Microsoft Office PowerPoint</Application>
  <PresentationFormat>Custom</PresentationFormat>
  <Paragraphs>452</Paragraphs>
  <Slides>28</Slides>
  <Notes>11</Notes>
  <HiddenSlides>2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Public Sans Italics</vt:lpstr>
      <vt:lpstr>Public Sans</vt:lpstr>
      <vt:lpstr>Public Sans Bold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Documentation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DQW Pre-Series Cavities Tests</dc:title>
  <cp:lastModifiedBy>Amelia Veronica Edwards</cp:lastModifiedBy>
  <cp:revision>28</cp:revision>
  <dcterms:created xsi:type="dcterms:W3CDTF">2006-08-16T00:00:00Z</dcterms:created>
  <dcterms:modified xsi:type="dcterms:W3CDTF">2024-10-08T10:22:11Z</dcterms:modified>
  <dc:identifier>DAGQPDYFVg4</dc:identifier>
</cp:coreProperties>
</file>