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8"/>
  </p:notesMasterIdLst>
  <p:sldIdLst>
    <p:sldId id="3626" r:id="rId2"/>
    <p:sldId id="3617" r:id="rId3"/>
    <p:sldId id="3616" r:id="rId4"/>
    <p:sldId id="3615" r:id="rId5"/>
    <p:sldId id="3618" r:id="rId6"/>
    <p:sldId id="3619" r:id="rId7"/>
    <p:sldId id="261" r:id="rId8"/>
    <p:sldId id="3621" r:id="rId9"/>
    <p:sldId id="3627" r:id="rId10"/>
    <p:sldId id="3628" r:id="rId11"/>
    <p:sldId id="3630" r:id="rId12"/>
    <p:sldId id="3631" r:id="rId13"/>
    <p:sldId id="3632" r:id="rId14"/>
    <p:sldId id="3633" r:id="rId15"/>
    <p:sldId id="3634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B750C"/>
    <a:srgbClr val="49849E"/>
    <a:srgbClr val="164588"/>
    <a:srgbClr val="5C888E"/>
    <a:srgbClr val="BA750D"/>
    <a:srgbClr val="01287A"/>
    <a:srgbClr val="B9760E"/>
    <a:srgbClr val="FFFFFF"/>
    <a:srgbClr val="447F9C"/>
    <a:srgbClr val="B876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AACDF72-3997-47D9-91FF-D41197D539B1}" v="16" dt="2024-11-24T18:36:55.64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668" autoAdjust="0"/>
    <p:restoredTop sz="94660"/>
  </p:normalViewPr>
  <p:slideViewPr>
    <p:cSldViewPr snapToGrid="0">
      <p:cViewPr varScale="1">
        <p:scale>
          <a:sx n="107" d="100"/>
          <a:sy n="107" d="100"/>
        </p:scale>
        <p:origin x="12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lberto Di Meglio" userId="d37c6685-3e82-4cd4-a6de-b07a1edf6a5f" providerId="ADAL" clId="{7AACDF72-3997-47D9-91FF-D41197D539B1}"/>
    <pc:docChg chg="undo custSel addSld delSld modSld sldOrd modMainMaster">
      <pc:chgData name="Alberto Di Meglio" userId="d37c6685-3e82-4cd4-a6de-b07a1edf6a5f" providerId="ADAL" clId="{7AACDF72-3997-47D9-91FF-D41197D539B1}" dt="2024-11-24T18:38:18.848" v="1258" actId="1076"/>
      <pc:docMkLst>
        <pc:docMk/>
      </pc:docMkLst>
      <pc:sldChg chg="del">
        <pc:chgData name="Alberto Di Meglio" userId="d37c6685-3e82-4cd4-a6de-b07a1edf6a5f" providerId="ADAL" clId="{7AACDF72-3997-47D9-91FF-D41197D539B1}" dt="2024-11-24T10:05:39.958" v="897" actId="47"/>
        <pc:sldMkLst>
          <pc:docMk/>
          <pc:sldMk cId="0" sldId="256"/>
        </pc:sldMkLst>
      </pc:sldChg>
      <pc:sldChg chg="modSp add mod ord">
        <pc:chgData name="Alberto Di Meglio" userId="d37c6685-3e82-4cd4-a6de-b07a1edf6a5f" providerId="ADAL" clId="{7AACDF72-3997-47D9-91FF-D41197D539B1}" dt="2024-11-24T10:04:48.483" v="894" actId="20577"/>
        <pc:sldMkLst>
          <pc:docMk/>
          <pc:sldMk cId="0" sldId="261"/>
        </pc:sldMkLst>
        <pc:spChg chg="mod">
          <ac:chgData name="Alberto Di Meglio" userId="d37c6685-3e82-4cd4-a6de-b07a1edf6a5f" providerId="ADAL" clId="{7AACDF72-3997-47D9-91FF-D41197D539B1}" dt="2024-11-24T10:04:35.213" v="892" actId="20577"/>
          <ac:spMkLst>
            <pc:docMk/>
            <pc:sldMk cId="0" sldId="261"/>
            <ac:spMk id="423" creationId="{00000000-0000-0000-0000-000000000000}"/>
          </ac:spMkLst>
        </pc:spChg>
        <pc:spChg chg="mod">
          <ac:chgData name="Alberto Di Meglio" userId="d37c6685-3e82-4cd4-a6de-b07a1edf6a5f" providerId="ADAL" clId="{7AACDF72-3997-47D9-91FF-D41197D539B1}" dt="2024-11-24T10:04:48.483" v="894" actId="20577"/>
          <ac:spMkLst>
            <pc:docMk/>
            <pc:sldMk cId="0" sldId="261"/>
            <ac:spMk id="427" creationId="{00000000-0000-0000-0000-000000000000}"/>
          </ac:spMkLst>
        </pc:spChg>
      </pc:sldChg>
      <pc:sldChg chg="modSp mod">
        <pc:chgData name="Alberto Di Meglio" userId="d37c6685-3e82-4cd4-a6de-b07a1edf6a5f" providerId="ADAL" clId="{7AACDF72-3997-47D9-91FF-D41197D539B1}" dt="2024-11-24T10:08:03.164" v="1087" actId="20577"/>
        <pc:sldMkLst>
          <pc:docMk/>
          <pc:sldMk cId="1861789288" sldId="267"/>
        </pc:sldMkLst>
        <pc:spChg chg="mod">
          <ac:chgData name="Alberto Di Meglio" userId="d37c6685-3e82-4cd4-a6de-b07a1edf6a5f" providerId="ADAL" clId="{7AACDF72-3997-47D9-91FF-D41197D539B1}" dt="2024-11-24T10:08:03.164" v="1087" actId="20577"/>
          <ac:spMkLst>
            <pc:docMk/>
            <pc:sldMk cId="1861789288" sldId="267"/>
            <ac:spMk id="2" creationId="{02DCF771-5568-B338-A0F8-B205B718E9E7}"/>
          </ac:spMkLst>
        </pc:spChg>
      </pc:sldChg>
      <pc:sldChg chg="addSp delSp modSp mod">
        <pc:chgData name="Alberto Di Meglio" userId="d37c6685-3e82-4cd4-a6de-b07a1edf6a5f" providerId="ADAL" clId="{7AACDF72-3997-47D9-91FF-D41197D539B1}" dt="2024-11-24T09:45:41.567" v="234" actId="20577"/>
        <pc:sldMkLst>
          <pc:docMk/>
          <pc:sldMk cId="1788598732" sldId="3615"/>
        </pc:sldMkLst>
        <pc:spChg chg="add mod">
          <ac:chgData name="Alberto Di Meglio" userId="d37c6685-3e82-4cd4-a6de-b07a1edf6a5f" providerId="ADAL" clId="{7AACDF72-3997-47D9-91FF-D41197D539B1}" dt="2024-11-24T09:44:44.242" v="219" actId="1076"/>
          <ac:spMkLst>
            <pc:docMk/>
            <pc:sldMk cId="1788598732" sldId="3615"/>
            <ac:spMk id="7" creationId="{D3DA7AFE-4430-4726-8EF8-E7F6070E75C0}"/>
          </ac:spMkLst>
        </pc:spChg>
        <pc:spChg chg="add mod">
          <ac:chgData name="Alberto Di Meglio" userId="d37c6685-3e82-4cd4-a6de-b07a1edf6a5f" providerId="ADAL" clId="{7AACDF72-3997-47D9-91FF-D41197D539B1}" dt="2024-11-24T09:44:36.479" v="217"/>
          <ac:spMkLst>
            <pc:docMk/>
            <pc:sldMk cId="1788598732" sldId="3615"/>
            <ac:spMk id="8" creationId="{284D2489-C81D-8C83-FDD8-AE66389ABFB6}"/>
          </ac:spMkLst>
        </pc:spChg>
        <pc:spChg chg="add mod">
          <ac:chgData name="Alberto Di Meglio" userId="d37c6685-3e82-4cd4-a6de-b07a1edf6a5f" providerId="ADAL" clId="{7AACDF72-3997-47D9-91FF-D41197D539B1}" dt="2024-11-24T09:45:41.567" v="234" actId="20577"/>
          <ac:spMkLst>
            <pc:docMk/>
            <pc:sldMk cId="1788598732" sldId="3615"/>
            <ac:spMk id="9" creationId="{44A1ADC0-5D52-D89D-36A7-CE5184B8CD4A}"/>
          </ac:spMkLst>
        </pc:spChg>
        <pc:spChg chg="del">
          <ac:chgData name="Alberto Di Meglio" userId="d37c6685-3e82-4cd4-a6de-b07a1edf6a5f" providerId="ADAL" clId="{7AACDF72-3997-47D9-91FF-D41197D539B1}" dt="2024-11-24T09:44:23.829" v="215" actId="478"/>
          <ac:spMkLst>
            <pc:docMk/>
            <pc:sldMk cId="1788598732" sldId="3615"/>
            <ac:spMk id="46" creationId="{FC11ECA2-782D-E26E-5E67-0A908D109A90}"/>
          </ac:spMkLst>
        </pc:spChg>
        <pc:spChg chg="del">
          <ac:chgData name="Alberto Di Meglio" userId="d37c6685-3e82-4cd4-a6de-b07a1edf6a5f" providerId="ADAL" clId="{7AACDF72-3997-47D9-91FF-D41197D539B1}" dt="2024-11-24T09:44:23.829" v="215" actId="478"/>
          <ac:spMkLst>
            <pc:docMk/>
            <pc:sldMk cId="1788598732" sldId="3615"/>
            <ac:spMk id="47" creationId="{4C104F13-4D2D-9BD0-4E70-CAF00EF85E24}"/>
          </ac:spMkLst>
        </pc:spChg>
        <pc:spChg chg="del">
          <ac:chgData name="Alberto Di Meglio" userId="d37c6685-3e82-4cd4-a6de-b07a1edf6a5f" providerId="ADAL" clId="{7AACDF72-3997-47D9-91FF-D41197D539B1}" dt="2024-11-24T09:44:26.574" v="216" actId="478"/>
          <ac:spMkLst>
            <pc:docMk/>
            <pc:sldMk cId="1788598732" sldId="3615"/>
            <ac:spMk id="48" creationId="{7E6BDC6B-4D71-03CC-D140-908E8552A824}"/>
          </ac:spMkLst>
        </pc:spChg>
        <pc:spChg chg="del">
          <ac:chgData name="Alberto Di Meglio" userId="d37c6685-3e82-4cd4-a6de-b07a1edf6a5f" providerId="ADAL" clId="{7AACDF72-3997-47D9-91FF-D41197D539B1}" dt="2024-11-24T09:44:23.829" v="215" actId="478"/>
          <ac:spMkLst>
            <pc:docMk/>
            <pc:sldMk cId="1788598732" sldId="3615"/>
            <ac:spMk id="49" creationId="{D26A9305-92C6-B063-9F46-9F81FB99F971}"/>
          </ac:spMkLst>
        </pc:spChg>
        <pc:spChg chg="del">
          <ac:chgData name="Alberto Di Meglio" userId="d37c6685-3e82-4cd4-a6de-b07a1edf6a5f" providerId="ADAL" clId="{7AACDF72-3997-47D9-91FF-D41197D539B1}" dt="2024-11-24T09:44:18.926" v="214" actId="478"/>
          <ac:spMkLst>
            <pc:docMk/>
            <pc:sldMk cId="1788598732" sldId="3615"/>
            <ac:spMk id="51" creationId="{F500E7F6-26E0-D9B0-BEA2-D04CC1FF27E6}"/>
          </ac:spMkLst>
        </pc:spChg>
      </pc:sldChg>
      <pc:sldChg chg="addSp delSp modSp mod">
        <pc:chgData name="Alberto Di Meglio" userId="d37c6685-3e82-4cd4-a6de-b07a1edf6a5f" providerId="ADAL" clId="{7AACDF72-3997-47D9-91FF-D41197D539B1}" dt="2024-11-24T09:43:29.056" v="211" actId="14100"/>
        <pc:sldMkLst>
          <pc:docMk/>
          <pc:sldMk cId="197061823" sldId="3616"/>
        </pc:sldMkLst>
        <pc:spChg chg="mod">
          <ac:chgData name="Alberto Di Meglio" userId="d37c6685-3e82-4cd4-a6de-b07a1edf6a5f" providerId="ADAL" clId="{7AACDF72-3997-47D9-91FF-D41197D539B1}" dt="2024-11-24T09:42:57.340" v="187" actId="20577"/>
          <ac:spMkLst>
            <pc:docMk/>
            <pc:sldMk cId="197061823" sldId="3616"/>
            <ac:spMk id="6" creationId="{D3B3AEF3-696C-512C-BBB4-9488ABF7AA04}"/>
          </ac:spMkLst>
        </pc:spChg>
        <pc:spChg chg="del mod">
          <ac:chgData name="Alberto Di Meglio" userId="d37c6685-3e82-4cd4-a6de-b07a1edf6a5f" providerId="ADAL" clId="{7AACDF72-3997-47D9-91FF-D41197D539B1}" dt="2024-11-24T09:40:21.992" v="152" actId="478"/>
          <ac:spMkLst>
            <pc:docMk/>
            <pc:sldMk cId="197061823" sldId="3616"/>
            <ac:spMk id="8" creationId="{2B31E5B6-CDB7-8A96-BDC6-17D770C0F346}"/>
          </ac:spMkLst>
        </pc:spChg>
        <pc:spChg chg="del">
          <ac:chgData name="Alberto Di Meglio" userId="d37c6685-3e82-4cd4-a6de-b07a1edf6a5f" providerId="ADAL" clId="{7AACDF72-3997-47D9-91FF-D41197D539B1}" dt="2024-11-24T09:40:21.992" v="152" actId="478"/>
          <ac:spMkLst>
            <pc:docMk/>
            <pc:sldMk cId="197061823" sldId="3616"/>
            <ac:spMk id="9" creationId="{ADCB1A96-C162-9D60-EBEA-082493AFEEAC}"/>
          </ac:spMkLst>
        </pc:spChg>
        <pc:spChg chg="add mod">
          <ac:chgData name="Alberto Di Meglio" userId="d37c6685-3e82-4cd4-a6de-b07a1edf6a5f" providerId="ADAL" clId="{7AACDF72-3997-47D9-91FF-D41197D539B1}" dt="2024-11-24T09:43:29.056" v="211" actId="14100"/>
          <ac:spMkLst>
            <pc:docMk/>
            <pc:sldMk cId="197061823" sldId="3616"/>
            <ac:spMk id="18" creationId="{D6140D1F-5CEC-110B-F53E-552B4BB7C71E}"/>
          </ac:spMkLst>
        </pc:spChg>
        <pc:spChg chg="add mod">
          <ac:chgData name="Alberto Di Meglio" userId="d37c6685-3e82-4cd4-a6de-b07a1edf6a5f" providerId="ADAL" clId="{7AACDF72-3997-47D9-91FF-D41197D539B1}" dt="2024-11-24T09:40:55.261" v="170" actId="14100"/>
          <ac:spMkLst>
            <pc:docMk/>
            <pc:sldMk cId="197061823" sldId="3616"/>
            <ac:spMk id="20" creationId="{D0B08D70-B9AF-11AD-A93A-D9F49830AE82}"/>
          </ac:spMkLst>
        </pc:spChg>
        <pc:spChg chg="add mod">
          <ac:chgData name="Alberto Di Meglio" userId="d37c6685-3e82-4cd4-a6de-b07a1edf6a5f" providerId="ADAL" clId="{7AACDF72-3997-47D9-91FF-D41197D539B1}" dt="2024-11-24T09:43:24.720" v="210" actId="20577"/>
          <ac:spMkLst>
            <pc:docMk/>
            <pc:sldMk cId="197061823" sldId="3616"/>
            <ac:spMk id="21" creationId="{B6B5BD65-1CF3-EC8D-9DE5-FB492BAC6026}"/>
          </ac:spMkLst>
        </pc:spChg>
        <pc:spChg chg="del">
          <ac:chgData name="Alberto Di Meglio" userId="d37c6685-3e82-4cd4-a6de-b07a1edf6a5f" providerId="ADAL" clId="{7AACDF72-3997-47D9-91FF-D41197D539B1}" dt="2024-11-24T09:40:23.501" v="153" actId="478"/>
          <ac:spMkLst>
            <pc:docMk/>
            <pc:sldMk cId="197061823" sldId="3616"/>
            <ac:spMk id="27" creationId="{3B66FF64-0D64-B4A9-D3E0-E09333CFBF0A}"/>
          </ac:spMkLst>
        </pc:spChg>
        <pc:picChg chg="add mod modCrop">
          <ac:chgData name="Alberto Di Meglio" userId="d37c6685-3e82-4cd4-a6de-b07a1edf6a5f" providerId="ADAL" clId="{7AACDF72-3997-47D9-91FF-D41197D539B1}" dt="2024-11-24T09:42:40.397" v="186" actId="1076"/>
          <ac:picMkLst>
            <pc:docMk/>
            <pc:sldMk cId="197061823" sldId="3616"/>
            <ac:picMk id="22" creationId="{328488C8-6D20-CAEE-5537-B78D87453FB0}"/>
          </ac:picMkLst>
        </pc:picChg>
        <pc:picChg chg="add del mod">
          <ac:chgData name="Alberto Di Meglio" userId="d37c6685-3e82-4cd4-a6de-b07a1edf6a5f" providerId="ADAL" clId="{7AACDF72-3997-47D9-91FF-D41197D539B1}" dt="2024-11-24T09:41:41.813" v="175" actId="11530"/>
          <ac:picMkLst>
            <pc:docMk/>
            <pc:sldMk cId="197061823" sldId="3616"/>
            <ac:picMk id="25" creationId="{F80C83D4-408A-DB08-4DF7-56EF3D6D78D2}"/>
          </ac:picMkLst>
        </pc:picChg>
      </pc:sldChg>
      <pc:sldChg chg="modSp mod ord">
        <pc:chgData name="Alberto Di Meglio" userId="d37c6685-3e82-4cd4-a6de-b07a1edf6a5f" providerId="ADAL" clId="{7AACDF72-3997-47D9-91FF-D41197D539B1}" dt="2024-11-24T09:46:37.144" v="244" actId="20577"/>
        <pc:sldMkLst>
          <pc:docMk/>
          <pc:sldMk cId="2707683116" sldId="3617"/>
        </pc:sldMkLst>
        <pc:spChg chg="mod">
          <ac:chgData name="Alberto Di Meglio" userId="d37c6685-3e82-4cd4-a6de-b07a1edf6a5f" providerId="ADAL" clId="{7AACDF72-3997-47D9-91FF-D41197D539B1}" dt="2024-11-24T09:46:37.144" v="244" actId="20577"/>
          <ac:spMkLst>
            <pc:docMk/>
            <pc:sldMk cId="2707683116" sldId="3617"/>
            <ac:spMk id="29" creationId="{61B6637A-90F7-6CC2-9294-D9777F47EACB}"/>
          </ac:spMkLst>
        </pc:spChg>
        <pc:spChg chg="mod">
          <ac:chgData name="Alberto Di Meglio" userId="d37c6685-3e82-4cd4-a6de-b07a1edf6a5f" providerId="ADAL" clId="{7AACDF72-3997-47D9-91FF-D41197D539B1}" dt="2024-11-24T09:46:20.008" v="238" actId="20577"/>
          <ac:spMkLst>
            <pc:docMk/>
            <pc:sldMk cId="2707683116" sldId="3617"/>
            <ac:spMk id="30" creationId="{A4988C91-59A5-CA3C-D936-B43618547B03}"/>
          </ac:spMkLst>
        </pc:spChg>
      </pc:sldChg>
      <pc:sldChg chg="addSp delSp modSp mod">
        <pc:chgData name="Alberto Di Meglio" userId="d37c6685-3e82-4cd4-a6de-b07a1edf6a5f" providerId="ADAL" clId="{7AACDF72-3997-47D9-91FF-D41197D539B1}" dt="2024-11-24T10:02:57.753" v="848" actId="20577"/>
        <pc:sldMkLst>
          <pc:docMk/>
          <pc:sldMk cId="3312304322" sldId="3618"/>
        </pc:sldMkLst>
        <pc:spChg chg="mod">
          <ac:chgData name="Alberto Di Meglio" userId="d37c6685-3e82-4cd4-a6de-b07a1edf6a5f" providerId="ADAL" clId="{7AACDF72-3997-47D9-91FF-D41197D539B1}" dt="2024-11-24T09:51:08.560" v="346" actId="1076"/>
          <ac:spMkLst>
            <pc:docMk/>
            <pc:sldMk cId="3312304322" sldId="3618"/>
            <ac:spMk id="5" creationId="{B9206FFB-8340-D6DD-7069-7EA110EC02CC}"/>
          </ac:spMkLst>
        </pc:spChg>
        <pc:spChg chg="mod">
          <ac:chgData name="Alberto Di Meglio" userId="d37c6685-3e82-4cd4-a6de-b07a1edf6a5f" providerId="ADAL" clId="{7AACDF72-3997-47D9-91FF-D41197D539B1}" dt="2024-11-24T09:53:11.698" v="400" actId="14100"/>
          <ac:spMkLst>
            <pc:docMk/>
            <pc:sldMk cId="3312304322" sldId="3618"/>
            <ac:spMk id="6" creationId="{BFECD165-4DE0-A990-1CBD-96668E333761}"/>
          </ac:spMkLst>
        </pc:spChg>
        <pc:spChg chg="mod">
          <ac:chgData name="Alberto Di Meglio" userId="d37c6685-3e82-4cd4-a6de-b07a1edf6a5f" providerId="ADAL" clId="{7AACDF72-3997-47D9-91FF-D41197D539B1}" dt="2024-11-24T09:53:16.992" v="401" actId="14100"/>
          <ac:spMkLst>
            <pc:docMk/>
            <pc:sldMk cId="3312304322" sldId="3618"/>
            <ac:spMk id="7" creationId="{E3251BF8-A048-F051-3882-FC485CF6513D}"/>
          </ac:spMkLst>
        </pc:spChg>
        <pc:spChg chg="mod">
          <ac:chgData name="Alberto Di Meglio" userId="d37c6685-3e82-4cd4-a6de-b07a1edf6a5f" providerId="ADAL" clId="{7AACDF72-3997-47D9-91FF-D41197D539B1}" dt="2024-11-24T09:50:58.574" v="344" actId="1076"/>
          <ac:spMkLst>
            <pc:docMk/>
            <pc:sldMk cId="3312304322" sldId="3618"/>
            <ac:spMk id="8" creationId="{3B487979-97BB-60F3-8733-EAFC8EA85616}"/>
          </ac:spMkLst>
        </pc:spChg>
        <pc:spChg chg="mod">
          <ac:chgData name="Alberto Di Meglio" userId="d37c6685-3e82-4cd4-a6de-b07a1edf6a5f" providerId="ADAL" clId="{7AACDF72-3997-47D9-91FF-D41197D539B1}" dt="2024-11-24T09:53:49.879" v="441" actId="14100"/>
          <ac:spMkLst>
            <pc:docMk/>
            <pc:sldMk cId="3312304322" sldId="3618"/>
            <ac:spMk id="9" creationId="{23542F0C-FD2A-2FE7-3497-CBF531B0E439}"/>
          </ac:spMkLst>
        </pc:spChg>
        <pc:spChg chg="mod">
          <ac:chgData name="Alberto Di Meglio" userId="d37c6685-3e82-4cd4-a6de-b07a1edf6a5f" providerId="ADAL" clId="{7AACDF72-3997-47D9-91FF-D41197D539B1}" dt="2024-11-24T09:53:49.879" v="441" actId="14100"/>
          <ac:spMkLst>
            <pc:docMk/>
            <pc:sldMk cId="3312304322" sldId="3618"/>
            <ac:spMk id="10" creationId="{86F99A9B-80FC-8CD1-76D5-779C6F8EB4A9}"/>
          </ac:spMkLst>
        </pc:spChg>
        <pc:spChg chg="mod">
          <ac:chgData name="Alberto Di Meglio" userId="d37c6685-3e82-4cd4-a6de-b07a1edf6a5f" providerId="ADAL" clId="{7AACDF72-3997-47D9-91FF-D41197D539B1}" dt="2024-11-24T09:53:39.963" v="440" actId="1038"/>
          <ac:spMkLst>
            <pc:docMk/>
            <pc:sldMk cId="3312304322" sldId="3618"/>
            <ac:spMk id="11" creationId="{02DBAFEA-D164-FD37-D94A-3DAB0B5086A6}"/>
          </ac:spMkLst>
        </pc:spChg>
        <pc:spChg chg="mod">
          <ac:chgData name="Alberto Di Meglio" userId="d37c6685-3e82-4cd4-a6de-b07a1edf6a5f" providerId="ADAL" clId="{7AACDF72-3997-47D9-91FF-D41197D539B1}" dt="2024-11-24T09:47:24.474" v="245" actId="20577"/>
          <ac:spMkLst>
            <pc:docMk/>
            <pc:sldMk cId="3312304322" sldId="3618"/>
            <ac:spMk id="12" creationId="{3E2DA5D7-5442-CD54-0FD3-6461B9D0234C}"/>
          </ac:spMkLst>
        </pc:spChg>
        <pc:spChg chg="mod">
          <ac:chgData name="Alberto Di Meglio" userId="d37c6685-3e82-4cd4-a6de-b07a1edf6a5f" providerId="ADAL" clId="{7AACDF72-3997-47D9-91FF-D41197D539B1}" dt="2024-11-24T09:54:14.502" v="462" actId="1076"/>
          <ac:spMkLst>
            <pc:docMk/>
            <pc:sldMk cId="3312304322" sldId="3618"/>
            <ac:spMk id="13" creationId="{B6F0C7B8-79A2-AE3D-2C95-EF291A99C8E4}"/>
          </ac:spMkLst>
        </pc:spChg>
        <pc:spChg chg="mod">
          <ac:chgData name="Alberto Di Meglio" userId="d37c6685-3e82-4cd4-a6de-b07a1edf6a5f" providerId="ADAL" clId="{7AACDF72-3997-47D9-91FF-D41197D539B1}" dt="2024-11-24T09:56:47.832" v="488" actId="14100"/>
          <ac:spMkLst>
            <pc:docMk/>
            <pc:sldMk cId="3312304322" sldId="3618"/>
            <ac:spMk id="14" creationId="{15147D48-0D51-AFB3-ADD5-22EAFF9292B3}"/>
          </ac:spMkLst>
        </pc:spChg>
        <pc:spChg chg="mod">
          <ac:chgData name="Alberto Di Meglio" userId="d37c6685-3e82-4cd4-a6de-b07a1edf6a5f" providerId="ADAL" clId="{7AACDF72-3997-47D9-91FF-D41197D539B1}" dt="2024-11-24T09:56:47.832" v="488" actId="14100"/>
          <ac:spMkLst>
            <pc:docMk/>
            <pc:sldMk cId="3312304322" sldId="3618"/>
            <ac:spMk id="15" creationId="{459A2359-D19C-F22F-A8D3-13F121FBA697}"/>
          </ac:spMkLst>
        </pc:spChg>
        <pc:spChg chg="del mod">
          <ac:chgData name="Alberto Di Meglio" userId="d37c6685-3e82-4cd4-a6de-b07a1edf6a5f" providerId="ADAL" clId="{7AACDF72-3997-47D9-91FF-D41197D539B1}" dt="2024-11-24T09:57:36.240" v="497" actId="478"/>
          <ac:spMkLst>
            <pc:docMk/>
            <pc:sldMk cId="3312304322" sldId="3618"/>
            <ac:spMk id="16" creationId="{307FDD00-9F8F-0AAA-2AF9-E1963986AE97}"/>
          </ac:spMkLst>
        </pc:spChg>
        <pc:spChg chg="mod">
          <ac:chgData name="Alberto Di Meglio" userId="d37c6685-3e82-4cd4-a6de-b07a1edf6a5f" providerId="ADAL" clId="{7AACDF72-3997-47D9-91FF-D41197D539B1}" dt="2024-11-24T09:56:59.028" v="491" actId="403"/>
          <ac:spMkLst>
            <pc:docMk/>
            <pc:sldMk cId="3312304322" sldId="3618"/>
            <ac:spMk id="17" creationId="{7D81B997-B91F-5AFC-055C-C530D701B521}"/>
          </ac:spMkLst>
        </pc:spChg>
        <pc:spChg chg="mod">
          <ac:chgData name="Alberto Di Meglio" userId="d37c6685-3e82-4cd4-a6de-b07a1edf6a5f" providerId="ADAL" clId="{7AACDF72-3997-47D9-91FF-D41197D539B1}" dt="2024-11-24T09:56:59.028" v="491" actId="403"/>
          <ac:spMkLst>
            <pc:docMk/>
            <pc:sldMk cId="3312304322" sldId="3618"/>
            <ac:spMk id="18" creationId="{4DEDF75E-24F0-5947-31AD-F7FD1B72E211}"/>
          </ac:spMkLst>
        </pc:spChg>
        <pc:spChg chg="mod">
          <ac:chgData name="Alberto Di Meglio" userId="d37c6685-3e82-4cd4-a6de-b07a1edf6a5f" providerId="ADAL" clId="{7AACDF72-3997-47D9-91FF-D41197D539B1}" dt="2024-11-24T09:50:58.574" v="344" actId="1076"/>
          <ac:spMkLst>
            <pc:docMk/>
            <pc:sldMk cId="3312304322" sldId="3618"/>
            <ac:spMk id="19" creationId="{D77AEDC8-DEAD-C2B7-BFC2-9988D0037115}"/>
          </ac:spMkLst>
        </pc:spChg>
        <pc:spChg chg="mod">
          <ac:chgData name="Alberto Di Meglio" userId="d37c6685-3e82-4cd4-a6de-b07a1edf6a5f" providerId="ADAL" clId="{7AACDF72-3997-47D9-91FF-D41197D539B1}" dt="2024-11-24T09:53:39.963" v="440" actId="1038"/>
          <ac:spMkLst>
            <pc:docMk/>
            <pc:sldMk cId="3312304322" sldId="3618"/>
            <ac:spMk id="20" creationId="{35958949-15B8-FB96-D51A-644ABF44AA35}"/>
          </ac:spMkLst>
        </pc:spChg>
        <pc:spChg chg="add mod">
          <ac:chgData name="Alberto Di Meglio" userId="d37c6685-3e82-4cd4-a6de-b07a1edf6a5f" providerId="ADAL" clId="{7AACDF72-3997-47D9-91FF-D41197D539B1}" dt="2024-11-24T09:53:58.714" v="442" actId="14100"/>
          <ac:spMkLst>
            <pc:docMk/>
            <pc:sldMk cId="3312304322" sldId="3618"/>
            <ac:spMk id="23" creationId="{4403FF1F-CD30-FA59-95F2-9C1D84922055}"/>
          </ac:spMkLst>
        </pc:spChg>
        <pc:spChg chg="add mod">
          <ac:chgData name="Alberto Di Meglio" userId="d37c6685-3e82-4cd4-a6de-b07a1edf6a5f" providerId="ADAL" clId="{7AACDF72-3997-47D9-91FF-D41197D539B1}" dt="2024-11-24T09:53:58.714" v="442" actId="14100"/>
          <ac:spMkLst>
            <pc:docMk/>
            <pc:sldMk cId="3312304322" sldId="3618"/>
            <ac:spMk id="24" creationId="{670041AE-37DC-152D-FE10-E8321CF2650E}"/>
          </ac:spMkLst>
        </pc:spChg>
        <pc:spChg chg="add mod">
          <ac:chgData name="Alberto Di Meglio" userId="d37c6685-3e82-4cd4-a6de-b07a1edf6a5f" providerId="ADAL" clId="{7AACDF72-3997-47D9-91FF-D41197D539B1}" dt="2024-11-24T09:56:03.706" v="477" actId="1076"/>
          <ac:spMkLst>
            <pc:docMk/>
            <pc:sldMk cId="3312304322" sldId="3618"/>
            <ac:spMk id="25" creationId="{62650ED9-CC8A-48FE-D73F-714B240259F4}"/>
          </ac:spMkLst>
        </pc:spChg>
        <pc:spChg chg="add del mod">
          <ac:chgData name="Alberto Di Meglio" userId="d37c6685-3e82-4cd4-a6de-b07a1edf6a5f" providerId="ADAL" clId="{7AACDF72-3997-47D9-91FF-D41197D539B1}" dt="2024-11-24T09:56:25.198" v="481" actId="478"/>
          <ac:spMkLst>
            <pc:docMk/>
            <pc:sldMk cId="3312304322" sldId="3618"/>
            <ac:spMk id="26" creationId="{AEC0B444-4AAB-B8BA-FA98-67BCE681E864}"/>
          </ac:spMkLst>
        </pc:spChg>
        <pc:spChg chg="add del mod">
          <ac:chgData name="Alberto Di Meglio" userId="d37c6685-3e82-4cd4-a6de-b07a1edf6a5f" providerId="ADAL" clId="{7AACDF72-3997-47D9-91FF-D41197D539B1}" dt="2024-11-24T09:56:25.198" v="481" actId="478"/>
          <ac:spMkLst>
            <pc:docMk/>
            <pc:sldMk cId="3312304322" sldId="3618"/>
            <ac:spMk id="27" creationId="{F7A4F03B-35F9-2117-27FB-67EF15341C79}"/>
          </ac:spMkLst>
        </pc:spChg>
        <pc:spChg chg="add del mod">
          <ac:chgData name="Alberto Di Meglio" userId="d37c6685-3e82-4cd4-a6de-b07a1edf6a5f" providerId="ADAL" clId="{7AACDF72-3997-47D9-91FF-D41197D539B1}" dt="2024-11-24T09:56:25.198" v="481" actId="478"/>
          <ac:spMkLst>
            <pc:docMk/>
            <pc:sldMk cId="3312304322" sldId="3618"/>
            <ac:spMk id="28" creationId="{FEF26B3B-2695-8BEE-22D1-9DEDE3E387DF}"/>
          </ac:spMkLst>
        </pc:spChg>
        <pc:spChg chg="add mod">
          <ac:chgData name="Alberto Di Meglio" userId="d37c6685-3e82-4cd4-a6de-b07a1edf6a5f" providerId="ADAL" clId="{7AACDF72-3997-47D9-91FF-D41197D539B1}" dt="2024-11-24T09:54:19.309" v="471" actId="20577"/>
          <ac:spMkLst>
            <pc:docMk/>
            <pc:sldMk cId="3312304322" sldId="3618"/>
            <ac:spMk id="29" creationId="{2F1E8E2A-15C8-F4C2-B5F1-F06F31F0E15F}"/>
          </ac:spMkLst>
        </pc:spChg>
        <pc:spChg chg="add mod">
          <ac:chgData name="Alberto Di Meglio" userId="d37c6685-3e82-4cd4-a6de-b07a1edf6a5f" providerId="ADAL" clId="{7AACDF72-3997-47D9-91FF-D41197D539B1}" dt="2024-11-24T10:02:57.753" v="848" actId="20577"/>
          <ac:spMkLst>
            <pc:docMk/>
            <pc:sldMk cId="3312304322" sldId="3618"/>
            <ac:spMk id="34" creationId="{834D103C-4AC0-7360-C0D6-C095C001186B}"/>
          </ac:spMkLst>
        </pc:spChg>
        <pc:spChg chg="add mod">
          <ac:chgData name="Alberto Di Meglio" userId="d37c6685-3e82-4cd4-a6de-b07a1edf6a5f" providerId="ADAL" clId="{7AACDF72-3997-47D9-91FF-D41197D539B1}" dt="2024-11-24T09:57:43.306" v="498" actId="1076"/>
          <ac:spMkLst>
            <pc:docMk/>
            <pc:sldMk cId="3312304322" sldId="3618"/>
            <ac:spMk id="35" creationId="{27440CAD-4A7B-7386-4FBC-4FED6E9F38FE}"/>
          </ac:spMkLst>
        </pc:spChg>
        <pc:picChg chg="mod">
          <ac:chgData name="Alberto Di Meglio" userId="d37c6685-3e82-4cd4-a6de-b07a1edf6a5f" providerId="ADAL" clId="{7AACDF72-3997-47D9-91FF-D41197D539B1}" dt="2024-11-24T09:50:58.574" v="344" actId="1076"/>
          <ac:picMkLst>
            <pc:docMk/>
            <pc:sldMk cId="3312304322" sldId="3618"/>
            <ac:picMk id="21" creationId="{90B2A20A-8F26-5020-A5D4-72CABEA0C87D}"/>
          </ac:picMkLst>
        </pc:picChg>
        <pc:picChg chg="mod">
          <ac:chgData name="Alberto Di Meglio" userId="d37c6685-3e82-4cd4-a6de-b07a1edf6a5f" providerId="ADAL" clId="{7AACDF72-3997-47D9-91FF-D41197D539B1}" dt="2024-11-24T09:53:39.963" v="440" actId="1038"/>
          <ac:picMkLst>
            <pc:docMk/>
            <pc:sldMk cId="3312304322" sldId="3618"/>
            <ac:picMk id="22" creationId="{9729C213-1CC7-984B-8C9A-FA6EF262D1E7}"/>
          </ac:picMkLst>
        </pc:picChg>
        <pc:picChg chg="add del mod">
          <ac:chgData name="Alberto Di Meglio" userId="d37c6685-3e82-4cd4-a6de-b07a1edf6a5f" providerId="ADAL" clId="{7AACDF72-3997-47D9-91FF-D41197D539B1}" dt="2024-11-24T09:54:27.042" v="472" actId="478"/>
          <ac:picMkLst>
            <pc:docMk/>
            <pc:sldMk cId="3312304322" sldId="3618"/>
            <ac:picMk id="30" creationId="{3D1AD7FA-1709-231B-9743-B96901026944}"/>
          </ac:picMkLst>
        </pc:picChg>
        <pc:picChg chg="add mod">
          <ac:chgData name="Alberto Di Meglio" userId="d37c6685-3e82-4cd4-a6de-b07a1edf6a5f" providerId="ADAL" clId="{7AACDF72-3997-47D9-91FF-D41197D539B1}" dt="2024-11-24T09:56:12.654" v="480" actId="1076"/>
          <ac:picMkLst>
            <pc:docMk/>
            <pc:sldMk cId="3312304322" sldId="3618"/>
            <ac:picMk id="32" creationId="{F9E404C5-93D6-45A5-BA52-76B9B43F5FA0}"/>
          </ac:picMkLst>
        </pc:picChg>
      </pc:sldChg>
      <pc:sldChg chg="modSp mod">
        <pc:chgData name="Alberto Di Meglio" userId="d37c6685-3e82-4cd4-a6de-b07a1edf6a5f" providerId="ADAL" clId="{7AACDF72-3997-47D9-91FF-D41197D539B1}" dt="2024-11-24T10:03:21.519" v="858" actId="20577"/>
        <pc:sldMkLst>
          <pc:docMk/>
          <pc:sldMk cId="197941614" sldId="3619"/>
        </pc:sldMkLst>
        <pc:spChg chg="mod">
          <ac:chgData name="Alberto Di Meglio" userId="d37c6685-3e82-4cd4-a6de-b07a1edf6a5f" providerId="ADAL" clId="{7AACDF72-3997-47D9-91FF-D41197D539B1}" dt="2024-11-24T10:00:50.498" v="771" actId="20577"/>
          <ac:spMkLst>
            <pc:docMk/>
            <pc:sldMk cId="197941614" sldId="3619"/>
            <ac:spMk id="36" creationId="{4B551651-E5DB-58E5-EC63-07FDEFAEAC52}"/>
          </ac:spMkLst>
        </pc:spChg>
        <pc:spChg chg="mod">
          <ac:chgData name="Alberto Di Meglio" userId="d37c6685-3e82-4cd4-a6de-b07a1edf6a5f" providerId="ADAL" clId="{7AACDF72-3997-47D9-91FF-D41197D539B1}" dt="2024-11-24T10:03:21.519" v="858" actId="20577"/>
          <ac:spMkLst>
            <pc:docMk/>
            <pc:sldMk cId="197941614" sldId="3619"/>
            <ac:spMk id="37" creationId="{73F97966-E57A-9B09-68F5-58822E563C3F}"/>
          </ac:spMkLst>
        </pc:spChg>
      </pc:sldChg>
      <pc:sldChg chg="addSp modSp mod">
        <pc:chgData name="Alberto Di Meglio" userId="d37c6685-3e82-4cd4-a6de-b07a1edf6a5f" providerId="ADAL" clId="{7AACDF72-3997-47D9-91FF-D41197D539B1}" dt="2024-11-24T09:36:21.328" v="70" actId="1076"/>
        <pc:sldMkLst>
          <pc:docMk/>
          <pc:sldMk cId="1635402092" sldId="3626"/>
        </pc:sldMkLst>
        <pc:spChg chg="mod">
          <ac:chgData name="Alberto Di Meglio" userId="d37c6685-3e82-4cd4-a6de-b07a1edf6a5f" providerId="ADAL" clId="{7AACDF72-3997-47D9-91FF-D41197D539B1}" dt="2024-11-24T09:36:18.191" v="69" actId="1076"/>
          <ac:spMkLst>
            <pc:docMk/>
            <pc:sldMk cId="1635402092" sldId="3626"/>
            <ac:spMk id="2" creationId="{5F2E494E-3BFB-B24E-C929-520384A7F679}"/>
          </ac:spMkLst>
        </pc:spChg>
        <pc:spChg chg="add mod">
          <ac:chgData name="Alberto Di Meglio" userId="d37c6685-3e82-4cd4-a6de-b07a1edf6a5f" providerId="ADAL" clId="{7AACDF72-3997-47D9-91FF-D41197D539B1}" dt="2024-11-24T09:36:21.328" v="70" actId="1076"/>
          <ac:spMkLst>
            <pc:docMk/>
            <pc:sldMk cId="1635402092" sldId="3626"/>
            <ac:spMk id="3" creationId="{CB2AF80A-F96C-1935-05B7-677243611877}"/>
          </ac:spMkLst>
        </pc:spChg>
      </pc:sldChg>
      <pc:sldChg chg="addSp delSp modSp mod ord">
        <pc:chgData name="Alberto Di Meglio" userId="d37c6685-3e82-4cd4-a6de-b07a1edf6a5f" providerId="ADAL" clId="{7AACDF72-3997-47D9-91FF-D41197D539B1}" dt="2024-11-24T10:26:59.028" v="1129" actId="1076"/>
        <pc:sldMkLst>
          <pc:docMk/>
          <pc:sldMk cId="797923930" sldId="3627"/>
        </pc:sldMkLst>
        <pc:spChg chg="add del">
          <ac:chgData name="Alberto Di Meglio" userId="d37c6685-3e82-4cd4-a6de-b07a1edf6a5f" providerId="ADAL" clId="{7AACDF72-3997-47D9-91FF-D41197D539B1}" dt="2024-11-24T10:25:58.303" v="1122" actId="22"/>
          <ac:spMkLst>
            <pc:docMk/>
            <pc:sldMk cId="797923930" sldId="3627"/>
            <ac:spMk id="7" creationId="{846FFC7A-FC6C-6BF7-B91C-9E8AEEF1BE38}"/>
          </ac:spMkLst>
        </pc:spChg>
        <pc:spChg chg="add del">
          <ac:chgData name="Alberto Di Meglio" userId="d37c6685-3e82-4cd4-a6de-b07a1edf6a5f" providerId="ADAL" clId="{7AACDF72-3997-47D9-91FF-D41197D539B1}" dt="2024-11-24T10:26:01.443" v="1124" actId="22"/>
          <ac:spMkLst>
            <pc:docMk/>
            <pc:sldMk cId="797923930" sldId="3627"/>
            <ac:spMk id="9" creationId="{E26E1763-010B-21EB-4CB4-A4DFC2D98C70}"/>
          </ac:spMkLst>
        </pc:spChg>
        <pc:spChg chg="add del">
          <ac:chgData name="Alberto Di Meglio" userId="d37c6685-3e82-4cd4-a6de-b07a1edf6a5f" providerId="ADAL" clId="{7AACDF72-3997-47D9-91FF-D41197D539B1}" dt="2024-11-24T10:26:04.363" v="1126" actId="22"/>
          <ac:spMkLst>
            <pc:docMk/>
            <pc:sldMk cId="797923930" sldId="3627"/>
            <ac:spMk id="11" creationId="{4971B401-73DA-43FF-5C26-C9E75B35B191}"/>
          </ac:spMkLst>
        </pc:spChg>
        <pc:picChg chg="add mod">
          <ac:chgData name="Alberto Di Meglio" userId="d37c6685-3e82-4cd4-a6de-b07a1edf6a5f" providerId="ADAL" clId="{7AACDF72-3997-47D9-91FF-D41197D539B1}" dt="2024-11-24T10:26:59.028" v="1129" actId="1076"/>
          <ac:picMkLst>
            <pc:docMk/>
            <pc:sldMk cId="797923930" sldId="3627"/>
            <ac:picMk id="12" creationId="{D50FD08D-9ACE-E15A-909F-F99CBED6604B}"/>
          </ac:picMkLst>
        </pc:picChg>
        <pc:picChg chg="del">
          <ac:chgData name="Alberto Di Meglio" userId="d37c6685-3e82-4cd4-a6de-b07a1edf6a5f" providerId="ADAL" clId="{7AACDF72-3997-47D9-91FF-D41197D539B1}" dt="2024-11-24T10:25:45.921" v="1120" actId="478"/>
          <ac:picMkLst>
            <pc:docMk/>
            <pc:sldMk cId="797923930" sldId="3627"/>
            <ac:picMk id="67" creationId="{2C5E0CB3-65C3-0B79-ACF2-D3F51DAF04B6}"/>
          </ac:picMkLst>
        </pc:picChg>
      </pc:sldChg>
      <pc:sldChg chg="del">
        <pc:chgData name="Alberto Di Meglio" userId="d37c6685-3e82-4cd4-a6de-b07a1edf6a5f" providerId="ADAL" clId="{7AACDF72-3997-47D9-91FF-D41197D539B1}" dt="2024-11-24T10:05:37.034" v="896" actId="47"/>
        <pc:sldMkLst>
          <pc:docMk/>
          <pc:sldMk cId="3442836886" sldId="3629"/>
        </pc:sldMkLst>
      </pc:sldChg>
      <pc:sldChg chg="modSp mod">
        <pc:chgData name="Alberto Di Meglio" userId="d37c6685-3e82-4cd4-a6de-b07a1edf6a5f" providerId="ADAL" clId="{7AACDF72-3997-47D9-91FF-D41197D539B1}" dt="2024-11-24T10:29:14.006" v="1199" actId="113"/>
        <pc:sldMkLst>
          <pc:docMk/>
          <pc:sldMk cId="2193166320" sldId="3630"/>
        </pc:sldMkLst>
        <pc:spChg chg="mod">
          <ac:chgData name="Alberto Di Meglio" userId="d37c6685-3e82-4cd4-a6de-b07a1edf6a5f" providerId="ADAL" clId="{7AACDF72-3997-47D9-91FF-D41197D539B1}" dt="2024-11-24T10:29:14.006" v="1199" actId="113"/>
          <ac:spMkLst>
            <pc:docMk/>
            <pc:sldMk cId="2193166320" sldId="3630"/>
            <ac:spMk id="16" creationId="{310EDA6D-8E64-86A8-FEFE-DCB862DBF025}"/>
          </ac:spMkLst>
        </pc:spChg>
      </pc:sldChg>
      <pc:sldChg chg="modSp mod">
        <pc:chgData name="Alberto Di Meglio" userId="d37c6685-3e82-4cd4-a6de-b07a1edf6a5f" providerId="ADAL" clId="{7AACDF72-3997-47D9-91FF-D41197D539B1}" dt="2024-11-24T13:54:41.178" v="1240" actId="1076"/>
        <pc:sldMkLst>
          <pc:docMk/>
          <pc:sldMk cId="3603645490" sldId="3631"/>
        </pc:sldMkLst>
        <pc:spChg chg="mod">
          <ac:chgData name="Alberto Di Meglio" userId="d37c6685-3e82-4cd4-a6de-b07a1edf6a5f" providerId="ADAL" clId="{7AACDF72-3997-47D9-91FF-D41197D539B1}" dt="2024-11-24T13:54:41.178" v="1240" actId="1076"/>
          <ac:spMkLst>
            <pc:docMk/>
            <pc:sldMk cId="3603645490" sldId="3631"/>
            <ac:spMk id="8" creationId="{19A447EB-DF27-FC0A-9C17-FEED768F1A29}"/>
          </ac:spMkLst>
        </pc:spChg>
      </pc:sldChg>
      <pc:sldChg chg="addSp modSp new mod">
        <pc:chgData name="Alberto Di Meglio" userId="d37c6685-3e82-4cd4-a6de-b07a1edf6a5f" providerId="ADAL" clId="{7AACDF72-3997-47D9-91FF-D41197D539B1}" dt="2024-11-24T18:36:33.141" v="1244" actId="14100"/>
        <pc:sldMkLst>
          <pc:docMk/>
          <pc:sldMk cId="2923154919" sldId="3632"/>
        </pc:sldMkLst>
        <pc:spChg chg="mod">
          <ac:chgData name="Alberto Di Meglio" userId="d37c6685-3e82-4cd4-a6de-b07a1edf6a5f" providerId="ADAL" clId="{7AACDF72-3997-47D9-91FF-D41197D539B1}" dt="2024-11-24T10:07:49.171" v="1069" actId="20577"/>
          <ac:spMkLst>
            <pc:docMk/>
            <pc:sldMk cId="2923154919" sldId="3632"/>
            <ac:spMk id="2" creationId="{478E5B2C-C5AD-6360-F79B-D31078C87D18}"/>
          </ac:spMkLst>
        </pc:spChg>
        <pc:spChg chg="mod">
          <ac:chgData name="Alberto Di Meglio" userId="d37c6685-3e82-4cd4-a6de-b07a1edf6a5f" providerId="ADAL" clId="{7AACDF72-3997-47D9-91FF-D41197D539B1}" dt="2024-11-24T18:36:33.141" v="1244" actId="14100"/>
          <ac:spMkLst>
            <pc:docMk/>
            <pc:sldMk cId="2923154919" sldId="3632"/>
            <ac:spMk id="3" creationId="{9ED57E8C-40E6-5414-F6BF-B13CCCA652CC}"/>
          </ac:spMkLst>
        </pc:spChg>
        <pc:picChg chg="add mod">
          <ac:chgData name="Alberto Di Meglio" userId="d37c6685-3e82-4cd4-a6de-b07a1edf6a5f" providerId="ADAL" clId="{7AACDF72-3997-47D9-91FF-D41197D539B1}" dt="2024-11-24T18:36:13.621" v="1243" actId="1076"/>
          <ac:picMkLst>
            <pc:docMk/>
            <pc:sldMk cId="2923154919" sldId="3632"/>
            <ac:picMk id="7" creationId="{AD8CA17A-6F15-A3B9-27B9-FBA4B962CBFD}"/>
          </ac:picMkLst>
        </pc:picChg>
      </pc:sldChg>
      <pc:sldChg chg="del">
        <pc:chgData name="Alberto Di Meglio" userId="d37c6685-3e82-4cd4-a6de-b07a1edf6a5f" providerId="ADAL" clId="{7AACDF72-3997-47D9-91FF-D41197D539B1}" dt="2024-11-24T10:04:08.552" v="861" actId="47"/>
        <pc:sldMkLst>
          <pc:docMk/>
          <pc:sldMk cId="4102367908" sldId="3632"/>
        </pc:sldMkLst>
      </pc:sldChg>
      <pc:sldChg chg="del">
        <pc:chgData name="Alberto Di Meglio" userId="d37c6685-3e82-4cd4-a6de-b07a1edf6a5f" providerId="ADAL" clId="{7AACDF72-3997-47D9-91FF-D41197D539B1}" dt="2024-11-24T10:05:31.997" v="895" actId="47"/>
        <pc:sldMkLst>
          <pc:docMk/>
          <pc:sldMk cId="872352405" sldId="3633"/>
        </pc:sldMkLst>
      </pc:sldChg>
      <pc:sldChg chg="modSp new del mod">
        <pc:chgData name="Alberto Di Meglio" userId="d37c6685-3e82-4cd4-a6de-b07a1edf6a5f" providerId="ADAL" clId="{7AACDF72-3997-47D9-91FF-D41197D539B1}" dt="2024-11-24T10:29:22.571" v="1200" actId="47"/>
        <pc:sldMkLst>
          <pc:docMk/>
          <pc:sldMk cId="1012578408" sldId="3633"/>
        </pc:sldMkLst>
        <pc:spChg chg="mod">
          <ac:chgData name="Alberto Di Meglio" userId="d37c6685-3e82-4cd4-a6de-b07a1edf6a5f" providerId="ADAL" clId="{7AACDF72-3997-47D9-91FF-D41197D539B1}" dt="2024-11-24T10:08:53.084" v="1117" actId="20577"/>
          <ac:spMkLst>
            <pc:docMk/>
            <pc:sldMk cId="1012578408" sldId="3633"/>
            <ac:spMk id="2" creationId="{91A2C316-0C59-D89D-F249-2C22EC7EB2FC}"/>
          </ac:spMkLst>
        </pc:spChg>
      </pc:sldChg>
      <pc:sldChg chg="addSp delSp modSp add mod">
        <pc:chgData name="Alberto Di Meglio" userId="d37c6685-3e82-4cd4-a6de-b07a1edf6a5f" providerId="ADAL" clId="{7AACDF72-3997-47D9-91FF-D41197D539B1}" dt="2024-11-24T18:37:36.382" v="1253" actId="1076"/>
        <pc:sldMkLst>
          <pc:docMk/>
          <pc:sldMk cId="3416285018" sldId="3633"/>
        </pc:sldMkLst>
        <pc:picChg chg="del">
          <ac:chgData name="Alberto Di Meglio" userId="d37c6685-3e82-4cd4-a6de-b07a1edf6a5f" providerId="ADAL" clId="{7AACDF72-3997-47D9-91FF-D41197D539B1}" dt="2024-11-24T18:37:15.926" v="1247" actId="478"/>
          <ac:picMkLst>
            <pc:docMk/>
            <pc:sldMk cId="3416285018" sldId="3633"/>
            <ac:picMk id="7" creationId="{5FC8C87D-7164-9A93-D57D-84E5F06896B5}"/>
          </ac:picMkLst>
        </pc:picChg>
        <pc:picChg chg="add mod">
          <ac:chgData name="Alberto Di Meglio" userId="d37c6685-3e82-4cd4-a6de-b07a1edf6a5f" providerId="ADAL" clId="{7AACDF72-3997-47D9-91FF-D41197D539B1}" dt="2024-11-24T18:37:36.382" v="1253" actId="1076"/>
          <ac:picMkLst>
            <pc:docMk/>
            <pc:sldMk cId="3416285018" sldId="3633"/>
            <ac:picMk id="8" creationId="{BA333087-CA7E-C4E3-8A13-06192A6BC368}"/>
          </ac:picMkLst>
        </pc:picChg>
      </pc:sldChg>
      <pc:sldChg chg="addSp delSp modSp add mod">
        <pc:chgData name="Alberto Di Meglio" userId="d37c6685-3e82-4cd4-a6de-b07a1edf6a5f" providerId="ADAL" clId="{7AACDF72-3997-47D9-91FF-D41197D539B1}" dt="2024-11-24T18:38:18.848" v="1258" actId="1076"/>
        <pc:sldMkLst>
          <pc:docMk/>
          <pc:sldMk cId="2587179194" sldId="3634"/>
        </pc:sldMkLst>
        <pc:picChg chg="del">
          <ac:chgData name="Alberto Di Meglio" userId="d37c6685-3e82-4cd4-a6de-b07a1edf6a5f" providerId="ADAL" clId="{7AACDF72-3997-47D9-91FF-D41197D539B1}" dt="2024-11-24T18:38:10.415" v="1254" actId="478"/>
          <ac:picMkLst>
            <pc:docMk/>
            <pc:sldMk cId="2587179194" sldId="3634"/>
            <ac:picMk id="7" creationId="{D8F21F21-666A-180F-9A6D-9DF5151F03ED}"/>
          </ac:picMkLst>
        </pc:picChg>
        <pc:picChg chg="add mod">
          <ac:chgData name="Alberto Di Meglio" userId="d37c6685-3e82-4cd4-a6de-b07a1edf6a5f" providerId="ADAL" clId="{7AACDF72-3997-47D9-91FF-D41197D539B1}" dt="2024-11-24T18:38:18.848" v="1258" actId="1076"/>
          <ac:picMkLst>
            <pc:docMk/>
            <pc:sldMk cId="2587179194" sldId="3634"/>
            <ac:picMk id="8" creationId="{1BCB65A2-E5F0-9004-41C6-2B5ED19379C2}"/>
          </ac:picMkLst>
        </pc:picChg>
      </pc:sldChg>
      <pc:sldMasterChg chg="modSldLayout">
        <pc:chgData name="Alberto Di Meglio" userId="d37c6685-3e82-4cd4-a6de-b07a1edf6a5f" providerId="ADAL" clId="{7AACDF72-3997-47D9-91FF-D41197D539B1}" dt="2024-11-24T09:35:17.325" v="0" actId="20577"/>
        <pc:sldMasterMkLst>
          <pc:docMk/>
          <pc:sldMasterMk cId="4147642982" sldId="2147483648"/>
        </pc:sldMasterMkLst>
        <pc:sldLayoutChg chg="modSp mod">
          <pc:chgData name="Alberto Di Meglio" userId="d37c6685-3e82-4cd4-a6de-b07a1edf6a5f" providerId="ADAL" clId="{7AACDF72-3997-47D9-91FF-D41197D539B1}" dt="2024-11-24T09:35:17.325" v="0" actId="20577"/>
          <pc:sldLayoutMkLst>
            <pc:docMk/>
            <pc:sldMasterMk cId="4147642982" sldId="2147483648"/>
            <pc:sldLayoutMk cId="3288056247" sldId="2147483659"/>
          </pc:sldLayoutMkLst>
          <pc:spChg chg="mod">
            <ac:chgData name="Alberto Di Meglio" userId="d37c6685-3e82-4cd4-a6de-b07a1edf6a5f" providerId="ADAL" clId="{7AACDF72-3997-47D9-91FF-D41197D539B1}" dt="2024-11-24T09:35:17.325" v="0" actId="20577"/>
            <ac:spMkLst>
              <pc:docMk/>
              <pc:sldMasterMk cId="4147642982" sldId="2147483648"/>
              <pc:sldLayoutMk cId="3288056247" sldId="2147483659"/>
              <ac:spMk id="8" creationId="{A9B59C86-E328-7F06-C9C3-093DCBDC7068}"/>
            </ac:spMkLst>
          </pc:spChg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7DC08A-F77B-4B43-8FF4-1F2374A4E05C}" type="datetimeFigureOut">
              <a:rPr lang="en-US" smtClean="0"/>
              <a:t>11/24/2024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89D7C7-C659-4616-BF68-07E3D38C7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1698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8" name="Google Shape;418;p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419" name="Google Shape;419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A blue and white logo">
            <a:extLst>
              <a:ext uri="{FF2B5EF4-FFF2-40B4-BE49-F238E27FC236}">
                <a16:creationId xmlns:a16="http://schemas.microsoft.com/office/drawing/2014/main" id="{C2198DF5-C9C2-1E3E-B9A6-7B54724115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591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+ right conet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111F0DA3-AFD1-808D-A305-05DAEF9FB77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5" name="Picture Placeholder 16">
            <a:extLst>
              <a:ext uri="{FF2B5EF4-FFF2-40B4-BE49-F238E27FC236}">
                <a16:creationId xmlns:a16="http://schemas.microsoft.com/office/drawing/2014/main" id="{AD36B337-677F-D631-205E-CCF533A2CC8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7058526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id="{7BC46AF0-5891-DB06-A16C-37D941F87F6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83379" y="1103062"/>
            <a:ext cx="4102768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5" name="Text Placeholder 18">
            <a:extLst>
              <a:ext uri="{FF2B5EF4-FFF2-40B4-BE49-F238E27FC236}">
                <a16:creationId xmlns:a16="http://schemas.microsoft.com/office/drawing/2014/main" id="{DADF8862-BA0B-4061-BC30-EFEDE1B77A7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7383379" y="2135997"/>
            <a:ext cx="4102768" cy="139527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6" name="Text Placeholder 18">
            <a:extLst>
              <a:ext uri="{FF2B5EF4-FFF2-40B4-BE49-F238E27FC236}">
                <a16:creationId xmlns:a16="http://schemas.microsoft.com/office/drawing/2014/main" id="{8A560842-A87C-A813-1935-E90803A609C9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7383379" y="3758255"/>
            <a:ext cx="4102768" cy="1395272"/>
          </a:xfrm>
        </p:spPr>
        <p:txBody>
          <a:bodyPr>
            <a:normAutofit/>
          </a:bodyPr>
          <a:lstStyle>
            <a:lvl1pPr marL="0" indent="0">
              <a:buClr>
                <a:srgbClr val="112B5A"/>
              </a:buClr>
              <a:buNone/>
              <a:defRPr sz="16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89A0FC-3A66-4D25-F231-76E93FCA6BEB}"/>
              </a:ext>
            </a:extLst>
          </p:cNvPr>
          <p:cNvSpPr/>
          <p:nvPr userDrawn="1"/>
        </p:nvSpPr>
        <p:spPr>
          <a:xfrm>
            <a:off x="7515810" y="1872503"/>
            <a:ext cx="2195170" cy="45719"/>
          </a:xfrm>
          <a:prstGeom prst="rect">
            <a:avLst/>
          </a:prstGeom>
          <a:solidFill>
            <a:srgbClr val="0A24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99C21355-F9C0-535C-7683-4E2DD4F4FF4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7" name="AutoShape 8">
            <a:extLst>
              <a:ext uri="{FF2B5EF4-FFF2-40B4-BE49-F238E27FC236}">
                <a16:creationId xmlns:a16="http://schemas.microsoft.com/office/drawing/2014/main" id="{A0A72D99-836F-33CF-0B01-D68A2CA81EDD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F5841393-DE71-CF65-0307-3436039CCA8B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3" name="Date Placeholder 3">
            <a:extLst>
              <a:ext uri="{FF2B5EF4-FFF2-40B4-BE49-F238E27FC236}">
                <a16:creationId xmlns:a16="http://schemas.microsoft.com/office/drawing/2014/main" id="{3F014234-64CF-22E4-19CD-10ABFBEA1158}"/>
              </a:ext>
            </a:extLst>
          </p:cNvPr>
          <p:cNvSpPr txBox="1">
            <a:spLocks/>
          </p:cNvSpPr>
          <p:nvPr userDrawn="1"/>
        </p:nvSpPr>
        <p:spPr>
          <a:xfrm>
            <a:off x="2888892" y="6430203"/>
            <a:ext cx="834189" cy="321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542A17E7-23A4-452B-989F-5BFC0EE45BA5}" type="datetime1">
              <a:rPr lang="en-US" smtClean="0"/>
              <a:pPr/>
              <a:t>11/24/2024</a:t>
            </a:fld>
            <a:endParaRPr lang="en-US" dirty="0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6A2DE7F4-F5F9-33DF-8D20-012A70F999D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9838DB01-1EDD-2932-F975-33E8BD7A6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826D6F34-817A-74A7-63A0-FA5BB9730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73931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FB144300-BA97-4D40-3257-51D02F6D2D5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DB74B480-8294-3D5B-9504-94EEF9E193D9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FA8F0955-9E52-9E3B-9AA3-FE9D97B6766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6" name="Freeform 9">
            <a:extLst>
              <a:ext uri="{FF2B5EF4-FFF2-40B4-BE49-F238E27FC236}">
                <a16:creationId xmlns:a16="http://schemas.microsoft.com/office/drawing/2014/main" id="{BE76B9C1-F4E4-9B94-8C9F-ABA483C066E6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680A5BDA-7D96-F935-FD03-1B5B6F3D97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-1" y="0"/>
            <a:ext cx="12187989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180A5BC-2AA8-7AAB-8CA6-AA14FAA7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125C18E7-16E1-5B99-1B35-83EABC1E48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17" name="Slide Number Placeholder 5">
            <a:extLst>
              <a:ext uri="{FF2B5EF4-FFF2-40B4-BE49-F238E27FC236}">
                <a16:creationId xmlns:a16="http://schemas.microsoft.com/office/drawing/2014/main" id="{397981C8-2C36-22D4-8E23-B1D05DC45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45768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BD3BCC0F-CF5B-27B6-176B-4BAC40AD037B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20142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blue and green gradient background&#10;&#10;Description automatically generated">
            <a:extLst>
              <a:ext uri="{FF2B5EF4-FFF2-40B4-BE49-F238E27FC236}">
                <a16:creationId xmlns:a16="http://schemas.microsoft.com/office/drawing/2014/main" id="{201491A5-652C-7974-E5A5-19EBDE3556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AEA27F22-ED75-1B51-6740-354421328C6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903828" y="2201352"/>
            <a:ext cx="8384344" cy="1655763"/>
          </a:xfrm>
        </p:spPr>
        <p:txBody>
          <a:bodyPr anchor="ctr">
            <a:normAutofit/>
          </a:bodyPr>
          <a:lstStyle>
            <a:lvl1pPr algn="ctr">
              <a:defRPr sz="44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title</a:t>
            </a:r>
          </a:p>
        </p:txBody>
      </p:sp>
      <p:sp>
        <p:nvSpPr>
          <p:cNvPr id="8" name="Subtitle 2">
            <a:extLst>
              <a:ext uri="{FF2B5EF4-FFF2-40B4-BE49-F238E27FC236}">
                <a16:creationId xmlns:a16="http://schemas.microsoft.com/office/drawing/2014/main" id="{A9B59C86-E328-7F06-C9C3-093DCBDC7068}"/>
              </a:ext>
            </a:extLst>
          </p:cNvPr>
          <p:cNvSpPr txBox="1">
            <a:spLocks/>
          </p:cNvSpPr>
          <p:nvPr userDrawn="1"/>
        </p:nvSpPr>
        <p:spPr>
          <a:xfrm>
            <a:off x="3366868" y="4366848"/>
            <a:ext cx="5458264" cy="66047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 dirty="0"/>
          </a:p>
        </p:txBody>
      </p:sp>
      <p:pic>
        <p:nvPicPr>
          <p:cNvPr id="16" name="Picture 15" descr="A logo with white text&#10;&#10;Description automatically generated">
            <a:extLst>
              <a:ext uri="{FF2B5EF4-FFF2-40B4-BE49-F238E27FC236}">
                <a16:creationId xmlns:a16="http://schemas.microsoft.com/office/drawing/2014/main" id="{04993651-6401-DFD0-6511-A1524CEC1E3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305" y="6058467"/>
            <a:ext cx="2982595" cy="5518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80562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Full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Picture 76">
            <a:extLst>
              <a:ext uri="{FF2B5EF4-FFF2-40B4-BE49-F238E27FC236}">
                <a16:creationId xmlns:a16="http://schemas.microsoft.com/office/drawing/2014/main" id="{C6554D79-757C-8D68-C35E-4AC68280DF5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pic>
        <p:nvPicPr>
          <p:cNvPr id="71" name="Picture 70">
            <a:extLst>
              <a:ext uri="{FF2B5EF4-FFF2-40B4-BE49-F238E27FC236}">
                <a16:creationId xmlns:a16="http://schemas.microsoft.com/office/drawing/2014/main" id="{69F07D00-E2A4-4402-858F-2179B0D60CA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33818129-0059-991D-3726-12A9E427FD6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298C44F-64EE-2265-5FF6-A0AD0A245C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35162"/>
            <a:ext cx="10391274" cy="4351338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B9E6883-7165-A503-F5F7-FA59CCB031D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B4CEF51-2C52-EE7E-7312-9420FCFD63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4B8CF6-822D-4A30-C6F2-E8BD69A515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1958DB80-3672-E47D-4939-5B8C05471032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85" name="AutoShape 8">
            <a:extLst>
              <a:ext uri="{FF2B5EF4-FFF2-40B4-BE49-F238E27FC236}">
                <a16:creationId xmlns:a16="http://schemas.microsoft.com/office/drawing/2014/main" id="{90FD229F-C513-8937-FD84-85C84E2A03B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6" name="Freeform 9">
            <a:extLst>
              <a:ext uri="{FF2B5EF4-FFF2-40B4-BE49-F238E27FC236}">
                <a16:creationId xmlns:a16="http://schemas.microsoft.com/office/drawing/2014/main" id="{86E1A614-ABDE-7AEC-70C9-EA68F2A8EFAD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483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8F69E340-4026-F937-4B2D-20A0A084C20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A18B14C-EFFF-B482-E20D-154CEB506126}"/>
              </a:ext>
            </a:extLst>
          </p:cNvPr>
          <p:cNvSpPr/>
          <p:nvPr userDrawn="1"/>
        </p:nvSpPr>
        <p:spPr>
          <a:xfrm>
            <a:off x="951236" y="1293722"/>
            <a:ext cx="2195170" cy="45719"/>
          </a:xfrm>
          <a:prstGeom prst="rect">
            <a:avLst/>
          </a:prstGeom>
          <a:solidFill>
            <a:srgbClr val="0A25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598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77E3910-E3AE-41EE-CF8A-89A7C3675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426D624-CDEF-1D43-7D2E-EF685F0912DF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90B81268-31A0-B5C0-FDC1-4D880ABE85DF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1D1BDC1-B918-6A58-AF31-74CEAF717E32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9" name="Date Placeholder 3">
            <a:extLst>
              <a:ext uri="{FF2B5EF4-FFF2-40B4-BE49-F238E27FC236}">
                <a16:creationId xmlns:a16="http://schemas.microsoft.com/office/drawing/2014/main" id="{A700E2CA-503E-A744-002D-4A71751B6EF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10231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5AB0CE48-277D-C3A3-924E-176D1AF123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250677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id="{338E21EF-D265-AA23-3A7C-EA63C271BA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13183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eft image + right cont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18">
            <a:extLst>
              <a:ext uri="{FF2B5EF4-FFF2-40B4-BE49-F238E27FC236}">
                <a16:creationId xmlns:a16="http://schemas.microsoft.com/office/drawing/2014/main" id="{61C4EBDB-0EA9-6DA4-4549-F35F6F4F8A2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05D70F-3CE3-4B28-88A1-F57B67AF2EA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962775" y="0"/>
            <a:ext cx="5229225" cy="6205233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3E866DC-9EAD-52B8-3716-F05A438853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199" y="1571625"/>
            <a:ext cx="5626767" cy="3818522"/>
          </a:xfrm>
        </p:spPr>
        <p:txBody>
          <a:bodyPr/>
          <a:lstStyle>
            <a:lvl1pPr marL="285750" indent="-28575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9EA4AF42-9905-FD81-1BEE-DF49B559EE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5626766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21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12F3AB83-A2E2-C27A-898F-4EC075136DE0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2" name="AutoShape 8">
            <a:extLst>
              <a:ext uri="{FF2B5EF4-FFF2-40B4-BE49-F238E27FC236}">
                <a16:creationId xmlns:a16="http://schemas.microsoft.com/office/drawing/2014/main" id="{256AFF2D-265B-81DC-B57D-A76F12DD83F0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3" name="Freeform 9">
            <a:extLst>
              <a:ext uri="{FF2B5EF4-FFF2-40B4-BE49-F238E27FC236}">
                <a16:creationId xmlns:a16="http://schemas.microsoft.com/office/drawing/2014/main" id="{8520892C-F771-56AF-A2C8-EDE6AC35CFA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24" name="Date Placeholder 3">
            <a:extLst>
              <a:ext uri="{FF2B5EF4-FFF2-40B4-BE49-F238E27FC236}">
                <a16:creationId xmlns:a16="http://schemas.microsoft.com/office/drawing/2014/main" id="{4E356DE0-CF57-1394-DD9C-34C2D8889B8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25" name="Footer Placeholder 4">
            <a:extLst>
              <a:ext uri="{FF2B5EF4-FFF2-40B4-BE49-F238E27FC236}">
                <a16:creationId xmlns:a16="http://schemas.microsoft.com/office/drawing/2014/main" id="{01C1902A-1648-C873-6744-F1CF0EB473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26" name="Slide Number Placeholder 5">
            <a:extLst>
              <a:ext uri="{FF2B5EF4-FFF2-40B4-BE49-F238E27FC236}">
                <a16:creationId xmlns:a16="http://schemas.microsoft.com/office/drawing/2014/main" id="{187A00C4-E19B-98E4-3E2F-FB76AD8E4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EB2F2770-EC61-CE14-1476-A7414647B59D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49316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 points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1F532DC-6C71-8442-AB73-3F46B07FE06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E2E2C800-F331-ABD5-BD43-7291F8E763E2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7" name="AutoShape 8">
            <a:extLst>
              <a:ext uri="{FF2B5EF4-FFF2-40B4-BE49-F238E27FC236}">
                <a16:creationId xmlns:a16="http://schemas.microsoft.com/office/drawing/2014/main" id="{672DC7CF-39AC-3E10-7F80-DFF8F9DCF463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2" name="Freeform 9">
            <a:extLst>
              <a:ext uri="{FF2B5EF4-FFF2-40B4-BE49-F238E27FC236}">
                <a16:creationId xmlns:a16="http://schemas.microsoft.com/office/drawing/2014/main" id="{BE72422A-6F1A-A6B6-B770-F139075D473A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9" name="Freeform 13">
            <a:extLst>
              <a:ext uri="{FF2B5EF4-FFF2-40B4-BE49-F238E27FC236}">
                <a16:creationId xmlns:a16="http://schemas.microsoft.com/office/drawing/2014/main" id="{721AB408-811D-76A8-2525-38E6F56BCF4D}"/>
              </a:ext>
            </a:extLst>
          </p:cNvPr>
          <p:cNvSpPr/>
          <p:nvPr userDrawn="1"/>
        </p:nvSpPr>
        <p:spPr>
          <a:xfrm>
            <a:off x="838200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C772EDCA-B453-7225-A01A-7BC3C31720E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38200" y="1833556"/>
            <a:ext cx="914416" cy="907124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68DC9B95-5B1F-1693-D1EE-43FE0C13AB95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033735" y="1833556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9" name="Freeform 13">
            <a:extLst>
              <a:ext uri="{FF2B5EF4-FFF2-40B4-BE49-F238E27FC236}">
                <a16:creationId xmlns:a16="http://schemas.microsoft.com/office/drawing/2014/main" id="{E079AD5C-EC75-AA5E-E0A3-BD2D6B8939CA}"/>
              </a:ext>
            </a:extLst>
          </p:cNvPr>
          <p:cNvSpPr/>
          <p:nvPr userDrawn="1"/>
        </p:nvSpPr>
        <p:spPr>
          <a:xfrm>
            <a:off x="838200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0" name="Picture Placeholder 20">
            <a:extLst>
              <a:ext uri="{FF2B5EF4-FFF2-40B4-BE49-F238E27FC236}">
                <a16:creationId xmlns:a16="http://schemas.microsoft.com/office/drawing/2014/main" id="{D8098FA6-D007-E4F7-5636-D014C1216811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38200" y="3278091"/>
            <a:ext cx="926432" cy="926432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1" name="Text Placeholder 18">
            <a:extLst>
              <a:ext uri="{FF2B5EF4-FFF2-40B4-BE49-F238E27FC236}">
                <a16:creationId xmlns:a16="http://schemas.microsoft.com/office/drawing/2014/main" id="{99030014-7F0B-5319-A5D1-7BC02B6B82EC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2033735" y="327809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2" name="Freeform 13">
            <a:extLst>
              <a:ext uri="{FF2B5EF4-FFF2-40B4-BE49-F238E27FC236}">
                <a16:creationId xmlns:a16="http://schemas.microsoft.com/office/drawing/2014/main" id="{CB8D1BFD-6946-39C2-D8B5-CDC5097075CD}"/>
              </a:ext>
            </a:extLst>
          </p:cNvPr>
          <p:cNvSpPr/>
          <p:nvPr userDrawn="1"/>
        </p:nvSpPr>
        <p:spPr>
          <a:xfrm>
            <a:off x="838200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3" name="Picture Placeholder 20">
            <a:extLst>
              <a:ext uri="{FF2B5EF4-FFF2-40B4-BE49-F238E27FC236}">
                <a16:creationId xmlns:a16="http://schemas.microsoft.com/office/drawing/2014/main" id="{1765C5C5-FC6C-096A-DFFC-046D54D2A452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38198" y="4722627"/>
            <a:ext cx="914415" cy="926430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4" name="Text Placeholder 18">
            <a:extLst>
              <a:ext uri="{FF2B5EF4-FFF2-40B4-BE49-F238E27FC236}">
                <a16:creationId xmlns:a16="http://schemas.microsoft.com/office/drawing/2014/main" id="{0DE260C4-7BF0-459D-378C-796DA7EDCB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2033735" y="472788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5" name="Freeform 13">
            <a:extLst>
              <a:ext uri="{FF2B5EF4-FFF2-40B4-BE49-F238E27FC236}">
                <a16:creationId xmlns:a16="http://schemas.microsoft.com/office/drawing/2014/main" id="{FBC66E56-BE4A-5A72-17E9-54978AEDB5BC}"/>
              </a:ext>
            </a:extLst>
          </p:cNvPr>
          <p:cNvSpPr/>
          <p:nvPr userDrawn="1"/>
        </p:nvSpPr>
        <p:spPr>
          <a:xfrm>
            <a:off x="6377119" y="1833556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6" name="Picture Placeholder 20">
            <a:extLst>
              <a:ext uri="{FF2B5EF4-FFF2-40B4-BE49-F238E27FC236}">
                <a16:creationId xmlns:a16="http://schemas.microsoft.com/office/drawing/2014/main" id="{594BA592-5A68-C842-C4E0-56E6A1E1604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377119" y="1833556"/>
            <a:ext cx="926432" cy="907123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37" name="Text Placeholder 18">
            <a:extLst>
              <a:ext uri="{FF2B5EF4-FFF2-40B4-BE49-F238E27FC236}">
                <a16:creationId xmlns:a16="http://schemas.microsoft.com/office/drawing/2014/main" id="{5EA3AFAE-1713-FD38-410F-6150434DCA55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7572654" y="1833556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38" name="Freeform 13">
            <a:extLst>
              <a:ext uri="{FF2B5EF4-FFF2-40B4-BE49-F238E27FC236}">
                <a16:creationId xmlns:a16="http://schemas.microsoft.com/office/drawing/2014/main" id="{454F778A-AB2E-2274-41CC-CF615C5B9997}"/>
              </a:ext>
            </a:extLst>
          </p:cNvPr>
          <p:cNvSpPr/>
          <p:nvPr userDrawn="1"/>
        </p:nvSpPr>
        <p:spPr>
          <a:xfrm>
            <a:off x="6377119" y="327809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39" name="Picture Placeholder 20">
            <a:extLst>
              <a:ext uri="{FF2B5EF4-FFF2-40B4-BE49-F238E27FC236}">
                <a16:creationId xmlns:a16="http://schemas.microsoft.com/office/drawing/2014/main" id="{7EF50F29-E784-C5CD-8D2B-547C5354A1DD}"/>
              </a:ext>
            </a:extLst>
          </p:cNvPr>
          <p:cNvSpPr>
            <a:spLocks noGrp="1"/>
          </p:cNvSpPr>
          <p:nvPr>
            <p:ph type="pic" sz="quarter" idx="21"/>
          </p:nvPr>
        </p:nvSpPr>
        <p:spPr>
          <a:xfrm>
            <a:off x="6377119" y="3278091"/>
            <a:ext cx="926432" cy="926432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0" name="Text Placeholder 18">
            <a:extLst>
              <a:ext uri="{FF2B5EF4-FFF2-40B4-BE49-F238E27FC236}">
                <a16:creationId xmlns:a16="http://schemas.microsoft.com/office/drawing/2014/main" id="{F5D93159-6597-6753-49B5-BC79A664504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7572654" y="327809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41" name="Freeform 13">
            <a:extLst>
              <a:ext uri="{FF2B5EF4-FFF2-40B4-BE49-F238E27FC236}">
                <a16:creationId xmlns:a16="http://schemas.microsoft.com/office/drawing/2014/main" id="{2BA1FCB2-9408-3CA7-9879-658C19E01B55}"/>
              </a:ext>
            </a:extLst>
          </p:cNvPr>
          <p:cNvSpPr/>
          <p:nvPr userDrawn="1"/>
        </p:nvSpPr>
        <p:spPr>
          <a:xfrm>
            <a:off x="6377119" y="4727881"/>
            <a:ext cx="926432" cy="926432"/>
          </a:xfrm>
          <a:custGeom>
            <a:avLst/>
            <a:gdLst/>
            <a:ahLst/>
            <a:cxnLst/>
            <a:rect l="l" t="t" r="r" b="b"/>
            <a:pathLst>
              <a:path w="1004316" h="1004316">
                <a:moveTo>
                  <a:pt x="0" y="0"/>
                </a:moveTo>
                <a:lnTo>
                  <a:pt x="1004316" y="0"/>
                </a:lnTo>
                <a:lnTo>
                  <a:pt x="1004316" y="1004316"/>
                </a:lnTo>
                <a:lnTo>
                  <a:pt x="0" y="1004316"/>
                </a:lnTo>
                <a:lnTo>
                  <a:pt x="0" y="0"/>
                </a:lnTo>
                <a:close/>
              </a:path>
            </a:pathLst>
          </a:custGeom>
          <a:solidFill>
            <a:srgbClr val="002060"/>
          </a:solidFill>
        </p:spPr>
        <p:txBody>
          <a:bodyPr/>
          <a:lstStyle/>
          <a:p>
            <a:endParaRPr lang="en-CH"/>
          </a:p>
        </p:txBody>
      </p:sp>
      <p:sp>
        <p:nvSpPr>
          <p:cNvPr id="42" name="Picture Placeholder 20">
            <a:extLst>
              <a:ext uri="{FF2B5EF4-FFF2-40B4-BE49-F238E27FC236}">
                <a16:creationId xmlns:a16="http://schemas.microsoft.com/office/drawing/2014/main" id="{20434624-7F48-9F55-1120-8E7527ADE42F}"/>
              </a:ext>
            </a:extLst>
          </p:cNvPr>
          <p:cNvSpPr>
            <a:spLocks noGrp="1"/>
          </p:cNvSpPr>
          <p:nvPr>
            <p:ph type="pic" sz="quarter" idx="23"/>
          </p:nvPr>
        </p:nvSpPr>
        <p:spPr>
          <a:xfrm>
            <a:off x="6377119" y="4722626"/>
            <a:ext cx="926432" cy="926431"/>
          </a:xfrm>
        </p:spPr>
        <p:txBody>
          <a:bodyPr>
            <a:normAutofit/>
          </a:bodyPr>
          <a:lstStyle>
            <a:lvl1pPr marL="0" indent="0">
              <a:buNone/>
              <a:defRPr sz="1000"/>
            </a:lvl1pPr>
          </a:lstStyle>
          <a:p>
            <a:endParaRPr lang="en-US"/>
          </a:p>
        </p:txBody>
      </p:sp>
      <p:sp>
        <p:nvSpPr>
          <p:cNvPr id="43" name="Text Placeholder 18">
            <a:extLst>
              <a:ext uri="{FF2B5EF4-FFF2-40B4-BE49-F238E27FC236}">
                <a16:creationId xmlns:a16="http://schemas.microsoft.com/office/drawing/2014/main" id="{64ACA977-656C-E8EF-3C28-F8747781FE5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572654" y="4727881"/>
            <a:ext cx="4062265" cy="926432"/>
          </a:xfrm>
        </p:spPr>
        <p:txBody>
          <a:bodyPr/>
          <a:lstStyle>
            <a:lvl1pPr marL="0" indent="0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AEC90781-8D73-47F9-2ACD-B4299A5668B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6" name="Date Placeholder 3">
            <a:extLst>
              <a:ext uri="{FF2B5EF4-FFF2-40B4-BE49-F238E27FC236}">
                <a16:creationId xmlns:a16="http://schemas.microsoft.com/office/drawing/2014/main" id="{387786CD-B61D-14B5-2986-CDE07040102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17" name="Footer Placeholder 4">
            <a:extLst>
              <a:ext uri="{FF2B5EF4-FFF2-40B4-BE49-F238E27FC236}">
                <a16:creationId xmlns:a16="http://schemas.microsoft.com/office/drawing/2014/main" id="{D3F1AD30-BECC-F924-0DDB-A7CA0481F4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18" name="Slide Number Placeholder 5">
            <a:extLst>
              <a:ext uri="{FF2B5EF4-FFF2-40B4-BE49-F238E27FC236}">
                <a16:creationId xmlns:a16="http://schemas.microsoft.com/office/drawing/2014/main" id="{3E15A387-18DB-39DE-9B69-FE4F17089A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7B3738E4-384C-86D1-3362-497F01DC7E1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1236" y="1275300"/>
            <a:ext cx="2195170" cy="641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7088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alf Rectangualr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31F6430-1F6E-BCC6-176A-17E4DF688B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FE5EFFFD-B39A-3CCE-92E4-5F0805ED6AC4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6" name="AutoShape 8">
            <a:extLst>
              <a:ext uri="{FF2B5EF4-FFF2-40B4-BE49-F238E27FC236}">
                <a16:creationId xmlns:a16="http://schemas.microsoft.com/office/drawing/2014/main" id="{4DD02B7E-0AC3-FC8B-DC90-3D2BD1F6208C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7" name="Freeform 9">
            <a:extLst>
              <a:ext uri="{FF2B5EF4-FFF2-40B4-BE49-F238E27FC236}">
                <a16:creationId xmlns:a16="http://schemas.microsoft.com/office/drawing/2014/main" id="{909AF299-7D48-133F-8E96-48D7502B60F0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CA359369-443B-58C8-C94B-54657CFD44B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282616" y="509504"/>
            <a:ext cx="5626768" cy="805949"/>
          </a:xfrm>
        </p:spPr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9" name="Picture Placeholder 16">
            <a:extLst>
              <a:ext uri="{FF2B5EF4-FFF2-40B4-BE49-F238E27FC236}">
                <a16:creationId xmlns:a16="http://schemas.microsoft.com/office/drawing/2014/main" id="{4416225B-305C-5CF9-6F3E-7892382995E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11" y="1748588"/>
            <a:ext cx="12187989" cy="2531591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8738478A-9197-AE46-8F29-51FB912B5284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2633913" y="4577766"/>
            <a:ext cx="6924174" cy="1237806"/>
          </a:xfrm>
        </p:spPr>
        <p:txBody>
          <a:bodyPr anchor="ctr"/>
          <a:lstStyle>
            <a:lvl1pPr marL="0" indent="0" algn="ctr">
              <a:buClr>
                <a:srgbClr val="112B5A"/>
              </a:buClr>
              <a:buNone/>
              <a:defRPr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2B9DB13-1DC9-B938-2866-404C3A313EB7}"/>
              </a:ext>
            </a:extLst>
          </p:cNvPr>
          <p:cNvSpPr/>
          <p:nvPr userDrawn="1"/>
        </p:nvSpPr>
        <p:spPr>
          <a:xfrm>
            <a:off x="4998415" y="1293722"/>
            <a:ext cx="2195170" cy="45719"/>
          </a:xfrm>
          <a:prstGeom prst="rect">
            <a:avLst/>
          </a:prstGeom>
          <a:solidFill>
            <a:srgbClr val="0A2549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11F82445-6CD2-55F8-F124-174B7DC4EDF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3E9B5B0-206A-1507-EEEF-56862F4C4D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3F9B4605-A39C-1F65-2263-879F59E98A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94592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8AD4EB0-4A3D-8AFE-F1F4-B3FF9ADFC3D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6349615"/>
            <a:ext cx="12192000" cy="508385"/>
          </a:xfrm>
          <a:prstGeom prst="rect">
            <a:avLst/>
          </a:prstGeom>
        </p:spPr>
      </p:pic>
      <p:sp>
        <p:nvSpPr>
          <p:cNvPr id="4" name="Freeform 7" descr="A logo with white text  Description automatically generated">
            <a:extLst>
              <a:ext uri="{FF2B5EF4-FFF2-40B4-BE49-F238E27FC236}">
                <a16:creationId xmlns:a16="http://schemas.microsoft.com/office/drawing/2014/main" id="{2231FBF3-E0ED-993F-55B3-6F4D1447DECD}"/>
              </a:ext>
            </a:extLst>
          </p:cNvPr>
          <p:cNvSpPr/>
          <p:nvPr userDrawn="1"/>
        </p:nvSpPr>
        <p:spPr>
          <a:xfrm>
            <a:off x="352878" y="6418616"/>
            <a:ext cx="373499" cy="384631"/>
          </a:xfrm>
          <a:custGeom>
            <a:avLst/>
            <a:gdLst/>
            <a:ahLst/>
            <a:cxnLst/>
            <a:rect l="l" t="t" r="r" b="b"/>
            <a:pathLst>
              <a:path w="658147" h="658147">
                <a:moveTo>
                  <a:pt x="0" y="0"/>
                </a:moveTo>
                <a:lnTo>
                  <a:pt x="658146" y="0"/>
                </a:lnTo>
                <a:lnTo>
                  <a:pt x="658146" y="658147"/>
                </a:lnTo>
                <a:lnTo>
                  <a:pt x="0" y="65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4" name="AutoShape 8">
            <a:extLst>
              <a:ext uri="{FF2B5EF4-FFF2-40B4-BE49-F238E27FC236}">
                <a16:creationId xmlns:a16="http://schemas.microsoft.com/office/drawing/2014/main" id="{29ECB19A-FF31-D05B-F02D-52C47B623581}"/>
              </a:ext>
            </a:extLst>
          </p:cNvPr>
          <p:cNvSpPr/>
          <p:nvPr userDrawn="1"/>
        </p:nvSpPr>
        <p:spPr>
          <a:xfrm flipH="1">
            <a:off x="838199" y="6424143"/>
            <a:ext cx="0" cy="356842"/>
          </a:xfrm>
          <a:prstGeom prst="line">
            <a:avLst/>
          </a:prstGeom>
          <a:ln w="9525" cap="rnd">
            <a:solidFill>
              <a:srgbClr val="FFFFFF"/>
            </a:solidFill>
            <a:prstDash val="solid"/>
            <a:headEnd type="none" w="sm" len="sm"/>
            <a:tailEnd type="non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24" name="Freeform 9">
            <a:extLst>
              <a:ext uri="{FF2B5EF4-FFF2-40B4-BE49-F238E27FC236}">
                <a16:creationId xmlns:a16="http://schemas.microsoft.com/office/drawing/2014/main" id="{D58254C8-F624-A587-DE10-84B526D0A858}"/>
              </a:ext>
            </a:extLst>
          </p:cNvPr>
          <p:cNvSpPr/>
          <p:nvPr userDrawn="1"/>
        </p:nvSpPr>
        <p:spPr>
          <a:xfrm>
            <a:off x="951236" y="6441161"/>
            <a:ext cx="1420489" cy="321934"/>
          </a:xfrm>
          <a:custGeom>
            <a:avLst/>
            <a:gdLst/>
            <a:ahLst/>
            <a:cxnLst/>
            <a:rect l="l" t="t" r="r" b="b"/>
            <a:pathLst>
              <a:path w="2512045" h="552843">
                <a:moveTo>
                  <a:pt x="0" y="0"/>
                </a:moveTo>
                <a:lnTo>
                  <a:pt x="2512045" y="0"/>
                </a:lnTo>
                <a:lnTo>
                  <a:pt x="2512045" y="552843"/>
                </a:lnTo>
                <a:lnTo>
                  <a:pt x="0" y="552843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  <p:txBody>
          <a:bodyPr/>
          <a:lstStyle/>
          <a:p>
            <a:endParaRPr lang="en-US"/>
          </a:p>
        </p:txBody>
      </p:sp>
      <p:sp>
        <p:nvSpPr>
          <p:cNvPr id="15" name="Picture Placeholder 16">
            <a:extLst>
              <a:ext uri="{FF2B5EF4-FFF2-40B4-BE49-F238E27FC236}">
                <a16:creationId xmlns:a16="http://schemas.microsoft.com/office/drawing/2014/main" id="{CBA445BD-3BB6-29C1-92E0-064B1AAEF73F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5915" y="1637496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6" name="Picture Placeholder 16">
            <a:extLst>
              <a:ext uri="{FF2B5EF4-FFF2-40B4-BE49-F238E27FC236}">
                <a16:creationId xmlns:a16="http://schemas.microsoft.com/office/drawing/2014/main" id="{2396AA4E-8495-E4DA-458F-B3461FCFE1E0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4346099" y="1637496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5C0A893-2F68-736E-FC73-4A441156847A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226283" y="1637495"/>
            <a:ext cx="3493168" cy="2545595"/>
          </a:xfrm>
          <a:pattFill prst="divot">
            <a:fgClr>
              <a:schemeClr val="accent1"/>
            </a:fgClr>
            <a:bgClr>
              <a:schemeClr val="bg1"/>
            </a:bgClr>
          </a:pattFill>
        </p:spPr>
        <p:txBody>
          <a:bodyPr>
            <a:normAutofit/>
          </a:bodyPr>
          <a:lstStyle>
            <a:lvl1pPr marL="0" indent="0">
              <a:buNone/>
              <a:defRPr sz="1100"/>
            </a:lvl1pPr>
          </a:lstStyle>
          <a:p>
            <a:endParaRPr lang="en-US"/>
          </a:p>
        </p:txBody>
      </p:sp>
      <p:sp>
        <p:nvSpPr>
          <p:cNvPr id="18" name="Text Placeholder 18">
            <a:extLst>
              <a:ext uri="{FF2B5EF4-FFF2-40B4-BE49-F238E27FC236}">
                <a16:creationId xmlns:a16="http://schemas.microsoft.com/office/drawing/2014/main" id="{18E59B91-9DFE-0316-D091-B727724B1F8E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465916" y="4845916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14836FCF-F1EF-01B4-5F51-D1CC6FF6156F}"/>
              </a:ext>
            </a:extLst>
          </p:cNvPr>
          <p:cNvSpPr>
            <a:spLocks noGrp="1"/>
          </p:cNvSpPr>
          <p:nvPr>
            <p:ph type="body" sz="quarter" idx="17"/>
          </p:nvPr>
        </p:nvSpPr>
        <p:spPr>
          <a:xfrm>
            <a:off x="1111262" y="4428288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0" name="Text Placeholder 18">
            <a:extLst>
              <a:ext uri="{FF2B5EF4-FFF2-40B4-BE49-F238E27FC236}">
                <a16:creationId xmlns:a16="http://schemas.microsoft.com/office/drawing/2014/main" id="{96D8C912-1FA6-62AE-CAB9-A4ADEA5536F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9416" y="4846474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1" name="Text Placeholder 18">
            <a:extLst>
              <a:ext uri="{FF2B5EF4-FFF2-40B4-BE49-F238E27FC236}">
                <a16:creationId xmlns:a16="http://schemas.microsoft.com/office/drawing/2014/main" id="{33EA1A1E-DF78-9055-64A6-6809120FF602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4994762" y="4428846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2" name="Text Placeholder 18">
            <a:extLst>
              <a:ext uri="{FF2B5EF4-FFF2-40B4-BE49-F238E27FC236}">
                <a16:creationId xmlns:a16="http://schemas.microsoft.com/office/drawing/2014/main" id="{C1418928-BA40-7137-4D84-EFB42F24AF90}"/>
              </a:ext>
            </a:extLst>
          </p:cNvPr>
          <p:cNvSpPr>
            <a:spLocks noGrp="1"/>
          </p:cNvSpPr>
          <p:nvPr>
            <p:ph type="body" sz="quarter" idx="20"/>
          </p:nvPr>
        </p:nvSpPr>
        <p:spPr>
          <a:xfrm>
            <a:off x="8226283" y="4845916"/>
            <a:ext cx="3493168" cy="1004887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400"/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23" name="Text Placeholder 18">
            <a:extLst>
              <a:ext uri="{FF2B5EF4-FFF2-40B4-BE49-F238E27FC236}">
                <a16:creationId xmlns:a16="http://schemas.microsoft.com/office/drawing/2014/main" id="{BCCA8E69-311F-9C30-E9E6-5C56FD5FA9D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871629" y="4428288"/>
            <a:ext cx="2202473" cy="388466"/>
          </a:xfrm>
        </p:spPr>
        <p:txBody>
          <a:bodyPr anchor="ctr">
            <a:normAutofit/>
          </a:bodyPr>
          <a:lstStyle>
            <a:lvl1pPr marL="0" indent="0" algn="ctr">
              <a:buClr>
                <a:srgbClr val="112B5A"/>
              </a:buClr>
              <a:buNone/>
              <a:defRPr sz="1800" b="1">
                <a:solidFill>
                  <a:srgbClr val="112B5A"/>
                </a:solidFill>
              </a:defRPr>
            </a:lvl1pPr>
          </a:lstStyle>
          <a:p>
            <a:pPr lvl="0"/>
            <a:r>
              <a:rPr lang="en-US" dirty="0"/>
              <a:t>Click to edit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15C34866-4A64-6297-0A51-0E718F6D112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509504"/>
            <a:ext cx="7022432" cy="805949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AAEA24D-3C41-44E3-92A1-AED5BE6D9719}"/>
              </a:ext>
            </a:extLst>
          </p:cNvPr>
          <p:cNvSpPr/>
          <p:nvPr userDrawn="1"/>
        </p:nvSpPr>
        <p:spPr>
          <a:xfrm>
            <a:off x="951236" y="1293722"/>
            <a:ext cx="2195170" cy="45719"/>
          </a:xfrm>
          <a:prstGeom prst="rect">
            <a:avLst/>
          </a:prstGeom>
          <a:solidFill>
            <a:srgbClr val="0A2448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ate Placeholder 3">
            <a:extLst>
              <a:ext uri="{FF2B5EF4-FFF2-40B4-BE49-F238E27FC236}">
                <a16:creationId xmlns:a16="http://schemas.microsoft.com/office/drawing/2014/main" id="{4E478E30-2E3D-4490-9EF2-7AAC5DC63D8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834189" cy="321933"/>
          </a:xfrm>
        </p:spPr>
        <p:txBody>
          <a:bodyPr/>
          <a:lstStyle>
            <a:lvl1pPr algn="ctr"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26" name="Footer Placeholder 4">
            <a:extLst>
              <a:ext uri="{FF2B5EF4-FFF2-40B4-BE49-F238E27FC236}">
                <a16:creationId xmlns:a16="http://schemas.microsoft.com/office/drawing/2014/main" id="{79E6EE59-D0EC-B9C6-7CFC-A03587547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332651" y="6420678"/>
            <a:ext cx="1929063" cy="321934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27" name="Slide Number Placeholder 5">
            <a:extLst>
              <a:ext uri="{FF2B5EF4-FFF2-40B4-BE49-F238E27FC236}">
                <a16:creationId xmlns:a16="http://schemas.microsoft.com/office/drawing/2014/main" id="{307A256B-4B20-0D35-8612-201B646824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800348" y="6397024"/>
            <a:ext cx="429126" cy="365125"/>
          </a:xfrm>
        </p:spPr>
        <p:txBody>
          <a:bodyPr/>
          <a:lstStyle>
            <a:lvl1pPr>
              <a:defRPr sz="1050">
                <a:solidFill>
                  <a:schemeClr val="bg1"/>
                </a:solidFill>
              </a:defRPr>
            </a:lvl1pPr>
          </a:lstStyle>
          <a:p>
            <a:fld id="{F0122C08-A4E2-4EBA-A002-1365A2E82CF6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8117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7D23599-186A-F864-0690-903B54C43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1B7781B-B9CC-6462-9960-7810A4B322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99D627-C378-EACE-E02A-AE6A1B1DA3E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150"/>
              <a:t>24/09/2024</a:t>
            </a:r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3BBCCC-63FA-C02C-BBA6-620E83F24FC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r>
              <a:rPr lang="en-US"/>
              <a:t>NextGen 1st Technical Workshop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BB897A1-2C44-4E26-DF3F-9072540DAA2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0122C08-A4E2-4EBA-A002-1365A2E82CF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6429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0" r:id="rId3"/>
    <p:sldLayoutId id="2147483657" r:id="rId4"/>
    <p:sldLayoutId id="2147483660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8" r:id="rId1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nextgentriggers.web.cern.ch/" TargetMode="External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s://nextgentriggers.web.cern.ch/resources/" TargetMode="External"/><Relationship Id="rId3" Type="http://schemas.openxmlformats.org/officeDocument/2006/relationships/image" Target="../media/image11.png"/><Relationship Id="rId7" Type="http://schemas.openxmlformats.org/officeDocument/2006/relationships/image" Target="../media/image13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microsoft.com/office/2007/relationships/hdphoto" Target="../media/hdphoto2.wdp"/><Relationship Id="rId5" Type="http://schemas.openxmlformats.org/officeDocument/2006/relationships/image" Target="../media/image12.png"/><Relationship Id="rId4" Type="http://schemas.microsoft.com/office/2007/relationships/hdphoto" Target="../media/hdphoto1.wdp"/><Relationship Id="rId9" Type="http://schemas.openxmlformats.org/officeDocument/2006/relationships/image" Target="../media/image1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20.svg"/><Relationship Id="rId4" Type="http://schemas.openxmlformats.org/officeDocument/2006/relationships/image" Target="../media/image1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8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2E494E-3BFB-B24E-C929-520384A7F67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11087" y="1948049"/>
            <a:ext cx="8384344" cy="1655763"/>
          </a:xfrm>
        </p:spPr>
        <p:txBody>
          <a:bodyPr/>
          <a:lstStyle/>
          <a:p>
            <a:r>
              <a:rPr lang="en-150" dirty="0"/>
              <a:t>NextGen Triggers</a:t>
            </a:r>
            <a:br>
              <a:rPr lang="en-150" dirty="0"/>
            </a:br>
            <a:r>
              <a:rPr lang="en-150" dirty="0"/>
              <a:t>Project Overview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B2AF80A-F96C-1935-05B7-677243611877}"/>
              </a:ext>
            </a:extLst>
          </p:cNvPr>
          <p:cNvSpPr txBox="1">
            <a:spLocks/>
          </p:cNvSpPr>
          <p:nvPr/>
        </p:nvSpPr>
        <p:spPr>
          <a:xfrm>
            <a:off x="2268071" y="3603812"/>
            <a:ext cx="7109012" cy="16557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150" sz="1800" dirty="0"/>
              <a:t>Alberto Di Meglio</a:t>
            </a:r>
            <a:br>
              <a:rPr lang="en-150" sz="1800" dirty="0"/>
            </a:br>
            <a:r>
              <a:rPr lang="en-150" sz="1800" dirty="0"/>
              <a:t>Project Coordinator</a:t>
            </a:r>
          </a:p>
          <a:p>
            <a:pPr algn="ctr"/>
            <a:r>
              <a:rPr lang="en-US" sz="1800" dirty="0"/>
              <a:t>O</a:t>
            </a:r>
            <a:r>
              <a:rPr lang="en-150" sz="1800" dirty="0"/>
              <a:t>n behalf of the NextGen Project Management Committee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63540209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C57A667-0208-0424-9AB8-06EB3841C0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96B8BE2-84E6-3819-22FD-F80194F85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B272D58-40FF-919A-8199-2A87E0D42B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F65CEE9-48FB-7B1F-698F-AB70991D557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4709" y="936902"/>
            <a:ext cx="9722581" cy="4687948"/>
          </a:xfrm>
          <a:prstGeom prst="rect">
            <a:avLst/>
          </a:prstGeom>
        </p:spPr>
      </p:pic>
      <p:sp>
        <p:nvSpPr>
          <p:cNvPr id="7" name="TextBox 24">
            <a:extLst>
              <a:ext uri="{FF2B5EF4-FFF2-40B4-BE49-F238E27FC236}">
                <a16:creationId xmlns:a16="http://schemas.microsoft.com/office/drawing/2014/main" id="{1D46EE8B-4BDF-7603-10E8-5DED3E955C1C}"/>
              </a:ext>
            </a:extLst>
          </p:cNvPr>
          <p:cNvSpPr txBox="1"/>
          <p:nvPr/>
        </p:nvSpPr>
        <p:spPr>
          <a:xfrm>
            <a:off x="2009572" y="191818"/>
            <a:ext cx="8463280" cy="55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5"/>
              </a:lnSpc>
            </a:pPr>
            <a:r>
              <a:rPr lang="en-US" sz="32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THE </a:t>
            </a:r>
            <a:r>
              <a:rPr lang="en-150" sz="3600" dirty="0">
                <a:solidFill>
                  <a:srgbClr val="BA750D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 Bold"/>
              </a:rPr>
              <a:t>WEB SITE</a:t>
            </a:r>
            <a:endParaRPr lang="en-US" sz="3600" dirty="0">
              <a:solidFill>
                <a:srgbClr val="BA750D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 Bold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DD36B33-3650-FA3C-9839-019455C6676D}"/>
              </a:ext>
            </a:extLst>
          </p:cNvPr>
          <p:cNvSpPr txBox="1"/>
          <p:nvPr/>
        </p:nvSpPr>
        <p:spPr>
          <a:xfrm>
            <a:off x="4298625" y="5826271"/>
            <a:ext cx="388517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3"/>
              </a:rPr>
              <a:t>https://nextgentriggers.web.cern.ch/</a:t>
            </a:r>
            <a:r>
              <a:rPr lang="en-150" dirty="0"/>
              <a:t>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498366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4979DC-FC4E-292E-44D6-6A11A91CAB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8712E52E-DEB8-B4EF-E0F4-D1AFCBD63D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39F6B4B-84DD-5F81-E957-B8816038A3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91D20737-F365-1518-DACA-3636A4938EC4}"/>
              </a:ext>
            </a:extLst>
          </p:cNvPr>
          <p:cNvSpPr txBox="1"/>
          <p:nvPr/>
        </p:nvSpPr>
        <p:spPr>
          <a:xfrm>
            <a:off x="1115438" y="393062"/>
            <a:ext cx="9961123" cy="494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150" sz="3600" b="1" dirty="0">
                <a:solidFill>
                  <a:srgbClr val="164588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DELIVERABLES</a:t>
            </a:r>
            <a:r>
              <a:rPr lang="en-150" sz="3600" b="1" dirty="0"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,</a:t>
            </a:r>
            <a:r>
              <a:rPr lang="en-150" sz="3600" b="1" dirty="0">
                <a:solidFill>
                  <a:srgbClr val="BB750C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 </a:t>
            </a:r>
            <a:r>
              <a:rPr lang="en-150" sz="3600" b="1" dirty="0">
                <a:solidFill>
                  <a:srgbClr val="49849E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MILESTONES</a:t>
            </a:r>
            <a:r>
              <a:rPr lang="en-150" sz="3600" b="1" dirty="0">
                <a:solidFill>
                  <a:srgbClr val="BB750C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 </a:t>
            </a:r>
            <a:r>
              <a:rPr lang="en-150" sz="3600" b="1" dirty="0"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AND</a:t>
            </a:r>
            <a:r>
              <a:rPr lang="en-150" sz="3600" b="1" dirty="0">
                <a:solidFill>
                  <a:srgbClr val="BB750C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 PLANS</a:t>
            </a:r>
            <a:endParaRPr lang="en-US" sz="3600" b="1" dirty="0">
              <a:solidFill>
                <a:srgbClr val="5C888E"/>
              </a:solidFill>
              <a:latin typeface="Poppins ExtraBold" panose="00000900000000000000" pitchFamily="2" charset="0"/>
              <a:ea typeface="Poppins Bold"/>
              <a:cs typeface="Poppins ExtraBold" panose="00000900000000000000" pitchFamily="2" charset="0"/>
              <a:sym typeface="Poppins Bold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3EDD7060-D83C-14AF-D9C9-8EFFE66C1BEF}"/>
              </a:ext>
            </a:extLst>
          </p:cNvPr>
          <p:cNvSpPr/>
          <p:nvPr/>
        </p:nvSpPr>
        <p:spPr>
          <a:xfrm>
            <a:off x="1256808" y="1316422"/>
            <a:ext cx="3543030" cy="4470400"/>
          </a:xfrm>
          <a:prstGeom prst="roundRect">
            <a:avLst>
              <a:gd name="adj" fmla="val 230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4594B35-CF0B-D9AB-43F6-F027A51712B3}"/>
              </a:ext>
            </a:extLst>
          </p:cNvPr>
          <p:cNvSpPr/>
          <p:nvPr/>
        </p:nvSpPr>
        <p:spPr>
          <a:xfrm>
            <a:off x="1256808" y="1835723"/>
            <a:ext cx="3543030" cy="702343"/>
          </a:xfrm>
          <a:prstGeom prst="rect">
            <a:avLst/>
          </a:prstGeom>
          <a:solidFill>
            <a:srgbClr val="BB75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B82340B7-A49D-D6E1-88ED-15FE53C39634}"/>
              </a:ext>
            </a:extLst>
          </p:cNvPr>
          <p:cNvSpPr/>
          <p:nvPr/>
        </p:nvSpPr>
        <p:spPr>
          <a:xfrm>
            <a:off x="786638" y="1716726"/>
            <a:ext cx="940339" cy="940339"/>
          </a:xfrm>
          <a:prstGeom prst="ellipse">
            <a:avLst/>
          </a:prstGeom>
          <a:solidFill>
            <a:schemeClr val="bg1"/>
          </a:solidFill>
          <a:ln>
            <a:solidFill>
              <a:srgbClr val="7285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TextBox 39">
            <a:extLst>
              <a:ext uri="{FF2B5EF4-FFF2-40B4-BE49-F238E27FC236}">
                <a16:creationId xmlns:a16="http://schemas.microsoft.com/office/drawing/2014/main" id="{188459EC-47AF-C95E-CA92-F64F093D595B}"/>
              </a:ext>
            </a:extLst>
          </p:cNvPr>
          <p:cNvSpPr txBox="1"/>
          <p:nvPr/>
        </p:nvSpPr>
        <p:spPr>
          <a:xfrm>
            <a:off x="1726976" y="3032190"/>
            <a:ext cx="2821262" cy="89409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indent="-228611" defTabSz="609630"/>
            <a:r>
              <a:rPr lang="en-US" sz="1333" spc="-30" dirty="0">
                <a:solidFill>
                  <a:prstClr val="black"/>
                </a:solidFill>
                <a:sym typeface="Arimo"/>
              </a:rPr>
              <a:t>T</a:t>
            </a:r>
            <a:r>
              <a:rPr lang="en-150" sz="1333" spc="-30" dirty="0">
                <a:solidFill>
                  <a:prstClr val="black"/>
                </a:solidFill>
                <a:sym typeface="Arimo"/>
              </a:rPr>
              <a:t>he Grant Agreement requires the submission of a number of formal deliverables every year</a:t>
            </a:r>
            <a:endParaRPr lang="en-US" sz="1333" spc="-30" dirty="0">
              <a:solidFill>
                <a:prstClr val="black"/>
              </a:solidFill>
              <a:sym typeface="Arimo"/>
            </a:endParaRPr>
          </a:p>
        </p:txBody>
      </p:sp>
      <p:sp>
        <p:nvSpPr>
          <p:cNvPr id="10" name="TextBox 43">
            <a:extLst>
              <a:ext uri="{FF2B5EF4-FFF2-40B4-BE49-F238E27FC236}">
                <a16:creationId xmlns:a16="http://schemas.microsoft.com/office/drawing/2014/main" id="{EF0F8AD9-5E40-DCC6-0AA9-0A415FC24518}"/>
              </a:ext>
            </a:extLst>
          </p:cNvPr>
          <p:cNvSpPr txBox="1"/>
          <p:nvPr/>
        </p:nvSpPr>
        <p:spPr>
          <a:xfrm>
            <a:off x="1726976" y="4046027"/>
            <a:ext cx="2737404" cy="5863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indent="-228611" defTabSz="609630"/>
            <a:r>
              <a:rPr lang="en-US" sz="1333" spc="-30" dirty="0">
                <a:solidFill>
                  <a:prstClr val="black"/>
                </a:solidFill>
                <a:sym typeface="Arimo"/>
              </a:rPr>
              <a:t>T</a:t>
            </a:r>
            <a:r>
              <a:rPr lang="en-150" sz="1333" spc="-30" dirty="0">
                <a:solidFill>
                  <a:prstClr val="black"/>
                </a:solidFill>
                <a:sym typeface="Arimo"/>
              </a:rPr>
              <a:t>here are in total 70 deliverables, 14 per year</a:t>
            </a:r>
            <a:endParaRPr lang="en-US" sz="1333" spc="-30" dirty="0">
              <a:solidFill>
                <a:prstClr val="black"/>
              </a:solidFill>
              <a:sym typeface="Arimo"/>
            </a:endParaRPr>
          </a:p>
        </p:txBody>
      </p:sp>
      <p:sp>
        <p:nvSpPr>
          <p:cNvPr id="11" name="TextBox 47">
            <a:extLst>
              <a:ext uri="{FF2B5EF4-FFF2-40B4-BE49-F238E27FC236}">
                <a16:creationId xmlns:a16="http://schemas.microsoft.com/office/drawing/2014/main" id="{9DC887E0-F031-0D50-6FFC-C291A5575BA7}"/>
              </a:ext>
            </a:extLst>
          </p:cNvPr>
          <p:cNvSpPr txBox="1"/>
          <p:nvPr/>
        </p:nvSpPr>
        <p:spPr>
          <a:xfrm>
            <a:off x="1726976" y="4846711"/>
            <a:ext cx="2821261" cy="586379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indent="-228611" defTabSz="609630"/>
            <a:r>
              <a:rPr lang="en-US" sz="1333" spc="-30" dirty="0">
                <a:solidFill>
                  <a:prstClr val="black"/>
                </a:solidFill>
                <a:sym typeface="Arimo"/>
              </a:rPr>
              <a:t>E</a:t>
            </a:r>
            <a:r>
              <a:rPr lang="en-150" sz="1333" spc="-30" dirty="0">
                <a:solidFill>
                  <a:prstClr val="black"/>
                </a:solidFill>
                <a:sym typeface="Arimo"/>
              </a:rPr>
              <a:t>ach deliverable has an associated “proof of evidence”</a:t>
            </a:r>
            <a:endParaRPr lang="en-US" sz="1333" spc="-30" dirty="0">
              <a:solidFill>
                <a:prstClr val="black"/>
              </a:solidFill>
              <a:sym typeface="Arimo"/>
            </a:endParaRPr>
          </a:p>
        </p:txBody>
      </p:sp>
      <p:sp>
        <p:nvSpPr>
          <p:cNvPr id="12" name="TextBox 35">
            <a:extLst>
              <a:ext uri="{FF2B5EF4-FFF2-40B4-BE49-F238E27FC236}">
                <a16:creationId xmlns:a16="http://schemas.microsoft.com/office/drawing/2014/main" id="{29DB487F-8A5D-47B8-75A1-BE5210DE2782}"/>
              </a:ext>
            </a:extLst>
          </p:cNvPr>
          <p:cNvSpPr txBox="1"/>
          <p:nvPr/>
        </p:nvSpPr>
        <p:spPr>
          <a:xfrm>
            <a:off x="1800918" y="2004473"/>
            <a:ext cx="2924978" cy="38433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4724"/>
              </a:lnSpc>
              <a:spcBef>
                <a:spcPct val="0"/>
              </a:spcBef>
              <a:defRPr sz="3600" spc="-134">
                <a:solidFill>
                  <a:srgbClr val="FFFFFF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3149"/>
              </a:lnSpc>
            </a:pPr>
            <a:r>
              <a:rPr lang="en-150" sz="2400" spc="-8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Poppins"/>
              </a:rPr>
              <a:t>Formal deliverables</a:t>
            </a:r>
            <a:endParaRPr lang="en-US" sz="2400" spc="-89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Poppins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A951470-837B-3F10-4884-6661FA511E3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3243" y="1840377"/>
            <a:ext cx="767129" cy="767129"/>
          </a:xfrm>
          <a:prstGeom prst="rect">
            <a:avLst/>
          </a:prstGeom>
        </p:spPr>
      </p:pic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310EDA6D-8E64-86A8-FEFE-DCB862DBF025}"/>
              </a:ext>
            </a:extLst>
          </p:cNvPr>
          <p:cNvSpPr txBox="1">
            <a:spLocks/>
          </p:cNvSpPr>
          <p:nvPr/>
        </p:nvSpPr>
        <p:spPr>
          <a:xfrm>
            <a:off x="5415062" y="1316422"/>
            <a:ext cx="6134911" cy="4766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1761"/>
              </a:lnSpc>
              <a:defRPr sz="1067" spc="-29">
                <a:solidFill>
                  <a:srgbClr val="000000"/>
                </a:solidFill>
                <a:latin typeface="Poppins" panose="00000500000000000000" pitchFamily="2" charset="0"/>
                <a:ea typeface="Arimo"/>
                <a:cs typeface="Poppins" panose="000005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150" sz="1600" dirty="0"/>
              <a:t>The yearly </a:t>
            </a:r>
            <a:r>
              <a:rPr lang="en-150" sz="1600" b="1" dirty="0"/>
              <a:t>ER</a:t>
            </a:r>
            <a:r>
              <a:rPr lang="en-150" sz="1600" dirty="0"/>
              <a:t> (Evaluation Report, including the Financial Report) and all </a:t>
            </a:r>
            <a:r>
              <a:rPr lang="en-150" sz="1600" b="1" dirty="0"/>
              <a:t>“proofs of </a:t>
            </a:r>
            <a:r>
              <a:rPr lang="en-150" sz="1600" b="1" dirty="0" err="1"/>
              <a:t>evid</a:t>
            </a:r>
            <a:r>
              <a:rPr lang="en-GB" sz="1600" b="1" dirty="0"/>
              <a:t>e</a:t>
            </a:r>
            <a:r>
              <a:rPr lang="en-150" sz="1600" b="1" dirty="0" err="1"/>
              <a:t>nce</a:t>
            </a:r>
            <a:r>
              <a:rPr lang="en-150" sz="1600" b="1" dirty="0"/>
              <a:t>” </a:t>
            </a:r>
            <a:r>
              <a:rPr lang="en-150" sz="1600" dirty="0"/>
              <a:t>for the previous year must be submitted by January 30th of the following year.</a:t>
            </a:r>
          </a:p>
          <a:p>
            <a:pPr>
              <a:lnSpc>
                <a:spcPct val="150000"/>
              </a:lnSpc>
            </a:pPr>
            <a:endParaRPr lang="en-150" sz="1600" dirty="0"/>
          </a:p>
          <a:p>
            <a:pPr>
              <a:lnSpc>
                <a:spcPct val="150000"/>
              </a:lnSpc>
            </a:pPr>
            <a:r>
              <a:rPr lang="en-150" sz="1600" dirty="0"/>
              <a:t>For 2024 we are starting now to collect technical information and </a:t>
            </a:r>
            <a:r>
              <a:rPr lang="en-150" sz="1600" dirty="0" err="1"/>
              <a:t>fina</a:t>
            </a:r>
            <a:r>
              <a:rPr lang="en-GB" sz="1600" dirty="0"/>
              <a:t>n</a:t>
            </a:r>
            <a:r>
              <a:rPr lang="en-150" sz="1600" dirty="0" err="1"/>
              <a:t>cial</a:t>
            </a:r>
            <a:r>
              <a:rPr lang="en-150" sz="1600" dirty="0"/>
              <a:t> (use of resources) information. The final version of all material must be ready at the latest in </a:t>
            </a:r>
            <a:r>
              <a:rPr lang="en-150" sz="1600" b="1" dirty="0"/>
              <a:t>January 2025 </a:t>
            </a:r>
            <a:r>
              <a:rPr lang="en-150" sz="1600" dirty="0"/>
              <a:t>as a public report.</a:t>
            </a:r>
          </a:p>
          <a:p>
            <a:pPr>
              <a:lnSpc>
                <a:spcPct val="150000"/>
              </a:lnSpc>
            </a:pPr>
            <a:endParaRPr lang="en-150" sz="1600" dirty="0"/>
          </a:p>
          <a:p>
            <a:pPr>
              <a:lnSpc>
                <a:spcPct val="150000"/>
              </a:lnSpc>
            </a:pPr>
            <a:r>
              <a:rPr lang="en-150" sz="1600" dirty="0"/>
              <a:t>In addition to the “contractual” milestones listed in the proposal, we have </a:t>
            </a:r>
            <a:r>
              <a:rPr lang="en-150" sz="1600" b="1" dirty="0"/>
              <a:t>internal milestones</a:t>
            </a:r>
            <a:r>
              <a:rPr lang="en-150" sz="1600" dirty="0"/>
              <a:t> (check-points) in June/July and Nov/Dec every year to assess progress and take any necessary corrective actions.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193166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6503100-3EDC-B907-ED8A-0061FCBAF7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20E51BE-E045-1CBF-8EE5-AAADEF06DE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A0961C-763D-A948-6B22-E6946A64AC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TextBox 48">
            <a:extLst>
              <a:ext uri="{FF2B5EF4-FFF2-40B4-BE49-F238E27FC236}">
                <a16:creationId xmlns:a16="http://schemas.microsoft.com/office/drawing/2014/main" id="{215E15C0-0C8F-D845-2870-BEF6C74DFF45}"/>
              </a:ext>
            </a:extLst>
          </p:cNvPr>
          <p:cNvSpPr txBox="1"/>
          <p:nvPr/>
        </p:nvSpPr>
        <p:spPr>
          <a:xfrm>
            <a:off x="1115438" y="393062"/>
            <a:ext cx="9961123" cy="494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GB" sz="3600" b="1" dirty="0">
                <a:solidFill>
                  <a:srgbClr val="164588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</a:t>
            </a:r>
            <a:r>
              <a:rPr lang="en-150" sz="3600" b="1" dirty="0">
                <a:solidFill>
                  <a:srgbClr val="164588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HE YEARLY NEXTGEN WORKSHOP</a:t>
            </a:r>
            <a:endParaRPr lang="en-US" sz="3600" b="1" dirty="0">
              <a:solidFill>
                <a:srgbClr val="5C888E"/>
              </a:solidFill>
              <a:latin typeface="Poppins ExtraBold" panose="00000900000000000000" pitchFamily="2" charset="0"/>
              <a:ea typeface="Poppins Bold"/>
              <a:cs typeface="Poppins ExtraBold" panose="00000900000000000000" pitchFamily="2" charset="0"/>
              <a:sym typeface="Poppins Bold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0F3FB2D-A880-3CAA-DDC0-1BE421146C10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52288" y="1254191"/>
            <a:ext cx="6128425" cy="473891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19A447EB-DF27-FC0A-9C17-FEED768F1A29}"/>
              </a:ext>
            </a:extLst>
          </p:cNvPr>
          <p:cNvSpPr txBox="1">
            <a:spLocks/>
          </p:cNvSpPr>
          <p:nvPr/>
        </p:nvSpPr>
        <p:spPr>
          <a:xfrm>
            <a:off x="499129" y="1128244"/>
            <a:ext cx="4779525" cy="476643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>
              <a:lnSpc>
                <a:spcPts val="1761"/>
              </a:lnSpc>
              <a:defRPr sz="1067" spc="-29">
                <a:solidFill>
                  <a:srgbClr val="000000"/>
                </a:solidFill>
                <a:latin typeface="Poppins" panose="00000500000000000000" pitchFamily="2" charset="0"/>
                <a:ea typeface="Arimo"/>
                <a:cs typeface="Poppins" panose="00000500000000000000" pitchFamily="2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150" sz="1600" dirty="0"/>
              <a:t>The yearly NextGen Workshop is the main technical event (see WP4 presentation for more on exchange and outreach plans).</a:t>
            </a:r>
          </a:p>
          <a:p>
            <a:pPr>
              <a:lnSpc>
                <a:spcPct val="150000"/>
              </a:lnSpc>
            </a:pPr>
            <a:endParaRPr lang="en-150" sz="1600" dirty="0"/>
          </a:p>
          <a:p>
            <a:pPr>
              <a:lnSpc>
                <a:spcPct val="150000"/>
              </a:lnSpc>
            </a:pPr>
            <a:r>
              <a:rPr lang="en-150" sz="1600" dirty="0"/>
              <a:t>Open to any interested person in the community to be informed on activities and progress, exchange ideas, ask questions, make suggestions</a:t>
            </a:r>
          </a:p>
          <a:p>
            <a:pPr>
              <a:lnSpc>
                <a:spcPct val="150000"/>
              </a:lnSpc>
            </a:pPr>
            <a:endParaRPr lang="en-150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150" sz="1600" dirty="0">
                <a:sym typeface="Wingdings" panose="05000000000000000000" pitchFamily="2" charset="2"/>
              </a:rPr>
              <a:t>Technical presentation from all Tasks</a:t>
            </a:r>
          </a:p>
          <a:p>
            <a:pPr>
              <a:lnSpc>
                <a:spcPct val="150000"/>
              </a:lnSpc>
            </a:pPr>
            <a:endParaRPr lang="en-150" sz="1600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</a:pPr>
            <a:r>
              <a:rPr lang="en-150" sz="1600" b="1" dirty="0">
                <a:sym typeface="Wingdings" panose="05000000000000000000" pitchFamily="2" charset="2"/>
              </a:rPr>
              <a:t>Help us to shape the programme for the next years!</a:t>
            </a:r>
            <a:endParaRPr lang="en-GB" sz="1600" b="1" dirty="0"/>
          </a:p>
        </p:txBody>
      </p:sp>
    </p:spTree>
    <p:extLst>
      <p:ext uri="{BB962C8B-B14F-4D97-AF65-F5344CB8AC3E}">
        <p14:creationId xmlns:p14="http://schemas.microsoft.com/office/powerpoint/2010/main" val="360364549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8E5B2C-C5AD-6360-F79B-D31078C87D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ED57E8C-40E6-5414-F6BF-B13CCCA652C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21108" cy="321933"/>
          </a:xfrm>
        </p:spPr>
        <p:txBody>
          <a:bodyPr/>
          <a:lstStyle/>
          <a:p>
            <a:r>
              <a:rPr lang="en-150" dirty="0"/>
              <a:t>24/09/2024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1B051B3-434D-AB4B-CF7F-B89AFA27E0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BA9924-93F8-79BB-FA35-CF6857E170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D8CA17A-6F15-A3B9-27B9-FBA4B962CB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49416" y="128835"/>
            <a:ext cx="7202828" cy="6048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31549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76EB26-0326-13F9-AC91-3AF01CFA56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724B7A-56F8-5F1A-DCC9-2DBCD1DCB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101F4E-13B8-10FE-43FD-E3AC6E1C1C3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21108" cy="321933"/>
          </a:xfrm>
        </p:spPr>
        <p:txBody>
          <a:bodyPr/>
          <a:lstStyle/>
          <a:p>
            <a:r>
              <a:rPr lang="en-150" dirty="0"/>
              <a:t>24/09/2024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CE4C4-8D3C-461B-1336-7576366F9B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76D93A-9CE8-448A-A6DC-3E2BA72CD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333087-CA7E-C4E3-8A13-06192A6BC3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9446" y="509504"/>
            <a:ext cx="8556185" cy="54039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628501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63CDED-C7A7-B59F-B705-19E730783A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47B9D-688C-E2DC-0601-FEF01D3BD2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150" dirty="0"/>
              <a:t>Agenda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5FD8795-D5F1-49A8-4862-2C5692068B2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888892" y="6430203"/>
            <a:ext cx="921108" cy="321933"/>
          </a:xfrm>
        </p:spPr>
        <p:txBody>
          <a:bodyPr/>
          <a:lstStyle/>
          <a:p>
            <a:r>
              <a:rPr lang="en-150" dirty="0"/>
              <a:t>24/09/2024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25F16-273D-5ED1-CE61-A804F4F312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C9787D-32F4-4759-DEA2-A58F4A48C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BCB65A2-E5F0-9004-41C6-2B5ED19379C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0" y="331694"/>
            <a:ext cx="8106536" cy="58449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17919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8">
            <a:extLst>
              <a:ext uri="{FF2B5EF4-FFF2-40B4-BE49-F238E27FC236}">
                <a16:creationId xmlns:a16="http://schemas.microsoft.com/office/drawing/2014/main" id="{02DCF771-5568-B338-A0F8-B205B718E9E7}"/>
              </a:ext>
            </a:extLst>
          </p:cNvPr>
          <p:cNvSpPr txBox="1"/>
          <p:nvPr/>
        </p:nvSpPr>
        <p:spPr>
          <a:xfrm>
            <a:off x="2120630" y="1793845"/>
            <a:ext cx="7665395" cy="5378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3840"/>
              </a:lnSpc>
            </a:pPr>
            <a:r>
              <a:rPr lang="en-150" sz="4800" b="1" dirty="0">
                <a:solidFill>
                  <a:schemeClr val="bg1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Thanks and enjoy!</a:t>
            </a:r>
            <a:endParaRPr lang="en-US" sz="4800" b="1" dirty="0">
              <a:solidFill>
                <a:schemeClr val="bg1"/>
              </a:solidFill>
              <a:latin typeface="Poppins ExtraBold" panose="00000900000000000000" pitchFamily="2" charset="0"/>
              <a:ea typeface="Poppins Bold"/>
              <a:cs typeface="Poppins ExtraBold" panose="00000900000000000000" pitchFamily="2" charset="0"/>
              <a:sym typeface="Poppins Bold"/>
            </a:endParaRPr>
          </a:p>
        </p:txBody>
      </p:sp>
    </p:spTree>
    <p:extLst>
      <p:ext uri="{BB962C8B-B14F-4D97-AF65-F5344CB8AC3E}">
        <p14:creationId xmlns:p14="http://schemas.microsoft.com/office/powerpoint/2010/main" val="18617892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93FA1E4-8840-4FDF-1285-12091CE86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AA38A76-6E69-8426-66E8-32A7C3E9B5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CEBECA5-C63E-8C3F-7968-74EBDD7DA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9FEE06C-3599-541C-743F-04EBF462D526}"/>
              </a:ext>
            </a:extLst>
          </p:cNvPr>
          <p:cNvSpPr txBox="1"/>
          <p:nvPr/>
        </p:nvSpPr>
        <p:spPr>
          <a:xfrm>
            <a:off x="680713" y="5054600"/>
            <a:ext cx="1148087" cy="475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4053"/>
              </a:lnSpc>
            </a:pPr>
            <a:r>
              <a:rPr lang="en-US" sz="2267" dirty="0">
                <a:solidFill>
                  <a:prstClr val="white"/>
                </a:solidFill>
                <a:latin typeface="Poppins ExtraBold" panose="00000900000000000000" pitchFamily="2" charset="0"/>
                <a:ea typeface="Open Sans Bold"/>
                <a:cs typeface="Poppins ExtraBold" panose="00000900000000000000" pitchFamily="2" charset="0"/>
                <a:sym typeface="Open Sans Bold"/>
              </a:rPr>
              <a:t>2024</a:t>
            </a:r>
          </a:p>
        </p:txBody>
      </p:sp>
      <p:sp>
        <p:nvSpPr>
          <p:cNvPr id="20" name="Freeform: Shape 25">
            <a:extLst>
              <a:ext uri="{FF2B5EF4-FFF2-40B4-BE49-F238E27FC236}">
                <a16:creationId xmlns:a16="http://schemas.microsoft.com/office/drawing/2014/main" id="{87DA6935-8E44-C22B-A437-73C08D6E7846}"/>
              </a:ext>
            </a:extLst>
          </p:cNvPr>
          <p:cNvSpPr/>
          <p:nvPr/>
        </p:nvSpPr>
        <p:spPr>
          <a:xfrm flipH="1">
            <a:off x="8797826" y="2"/>
            <a:ext cx="3394173" cy="6315073"/>
          </a:xfrm>
          <a:custGeom>
            <a:avLst/>
            <a:gdLst>
              <a:gd name="connsiteX0" fmla="*/ 5698544 w 5698544"/>
              <a:gd name="connsiteY0" fmla="*/ 0 h 10287002"/>
              <a:gd name="connsiteX1" fmla="*/ 0 w 5698544"/>
              <a:gd name="connsiteY1" fmla="*/ 0 h 10287002"/>
              <a:gd name="connsiteX2" fmla="*/ 0 w 5698544"/>
              <a:gd name="connsiteY2" fmla="*/ 10287002 h 10287002"/>
              <a:gd name="connsiteX3" fmla="*/ 5698544 w 5698544"/>
              <a:gd name="connsiteY3" fmla="*/ 10287002 h 10287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8544" h="10287002">
                <a:moveTo>
                  <a:pt x="5698544" y="0"/>
                </a:moveTo>
                <a:lnTo>
                  <a:pt x="0" y="0"/>
                </a:lnTo>
                <a:lnTo>
                  <a:pt x="0" y="10287002"/>
                </a:lnTo>
                <a:lnTo>
                  <a:pt x="5698544" y="10287002"/>
                </a:lnTo>
                <a:close/>
              </a:path>
            </a:pathLst>
          </a:custGeom>
          <a:solidFill>
            <a:srgbClr val="5C888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5978D626-D57D-09EE-6761-D83A907F4EDC}"/>
              </a:ext>
            </a:extLst>
          </p:cNvPr>
          <p:cNvSpPr/>
          <p:nvPr/>
        </p:nvSpPr>
        <p:spPr>
          <a:xfrm flipH="1">
            <a:off x="632488" y="1684499"/>
            <a:ext cx="5438930" cy="1335620"/>
          </a:xfrm>
          <a:prstGeom prst="roundRect">
            <a:avLst>
              <a:gd name="adj" fmla="val 1529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3EAE510A-D5F5-3C5A-9FB2-E8D29452283C}"/>
              </a:ext>
            </a:extLst>
          </p:cNvPr>
          <p:cNvSpPr/>
          <p:nvPr/>
        </p:nvSpPr>
        <p:spPr>
          <a:xfrm flipH="1">
            <a:off x="837743" y="1925528"/>
            <a:ext cx="843072" cy="843072"/>
          </a:xfrm>
          <a:prstGeom prst="ellipse">
            <a:avLst/>
          </a:prstGeom>
          <a:solidFill>
            <a:srgbClr val="5C888E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3" name="TextBox 13">
            <a:extLst>
              <a:ext uri="{FF2B5EF4-FFF2-40B4-BE49-F238E27FC236}">
                <a16:creationId xmlns:a16="http://schemas.microsoft.com/office/drawing/2014/main" id="{AB830D4E-269E-7EE7-5992-228ACAD0337C}"/>
              </a:ext>
            </a:extLst>
          </p:cNvPr>
          <p:cNvSpPr txBox="1"/>
          <p:nvPr/>
        </p:nvSpPr>
        <p:spPr>
          <a:xfrm>
            <a:off x="660400" y="1153100"/>
            <a:ext cx="3694496" cy="30258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defTabSz="609630">
              <a:lnSpc>
                <a:spcPts val="2399"/>
              </a:lnSpc>
            </a:pPr>
            <a:r>
              <a:rPr lang="en-US" sz="1999" dirty="0">
                <a:solidFill>
                  <a:srgbClr val="5C888E"/>
                </a:solidFill>
                <a:latin typeface="Poppins Bold"/>
                <a:ea typeface="Poppins Bold"/>
                <a:cs typeface="Poppins Bold"/>
                <a:sym typeface="Poppins Bold"/>
              </a:rPr>
              <a:t>BACKGROUND STORY</a:t>
            </a:r>
          </a:p>
        </p:txBody>
      </p:sp>
      <p:sp>
        <p:nvSpPr>
          <p:cNvPr id="24" name="TextBox 14">
            <a:extLst>
              <a:ext uri="{FF2B5EF4-FFF2-40B4-BE49-F238E27FC236}">
                <a16:creationId xmlns:a16="http://schemas.microsoft.com/office/drawing/2014/main" id="{E7316C0E-764F-2D84-D041-2AB5E0726AE1}"/>
              </a:ext>
            </a:extLst>
          </p:cNvPr>
          <p:cNvSpPr txBox="1"/>
          <p:nvPr/>
        </p:nvSpPr>
        <p:spPr>
          <a:xfrm>
            <a:off x="660401" y="584200"/>
            <a:ext cx="2184400" cy="494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3840"/>
              </a:lnSpc>
            </a:pPr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A LITTLE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DC12023-4D8F-EA14-E77A-DD45D834A942}"/>
              </a:ext>
            </a:extLst>
          </p:cNvPr>
          <p:cNvSpPr/>
          <p:nvPr/>
        </p:nvSpPr>
        <p:spPr>
          <a:xfrm flipH="1">
            <a:off x="632488" y="3160180"/>
            <a:ext cx="5438930" cy="1335620"/>
          </a:xfrm>
          <a:prstGeom prst="roundRect">
            <a:avLst>
              <a:gd name="adj" fmla="val 1529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7D965B33-E1BE-4814-49C9-69045CF898AB}"/>
              </a:ext>
            </a:extLst>
          </p:cNvPr>
          <p:cNvSpPr/>
          <p:nvPr/>
        </p:nvSpPr>
        <p:spPr>
          <a:xfrm flipH="1">
            <a:off x="832663" y="3401209"/>
            <a:ext cx="843072" cy="843072"/>
          </a:xfrm>
          <a:prstGeom prst="ellipse">
            <a:avLst/>
          </a:prstGeom>
          <a:solidFill>
            <a:srgbClr val="5C888E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37F1A0F5-4ACF-C310-F168-2BAACD11E594}"/>
              </a:ext>
            </a:extLst>
          </p:cNvPr>
          <p:cNvSpPr/>
          <p:nvPr/>
        </p:nvSpPr>
        <p:spPr>
          <a:xfrm flipH="1">
            <a:off x="633377" y="4670617"/>
            <a:ext cx="5438930" cy="1335620"/>
          </a:xfrm>
          <a:prstGeom prst="roundRect">
            <a:avLst>
              <a:gd name="adj" fmla="val 15290"/>
            </a:avLst>
          </a:prstGeom>
          <a:solidFill>
            <a:schemeClr val="bg1"/>
          </a:solidFill>
          <a:ln>
            <a:noFill/>
          </a:ln>
          <a:effectLst>
            <a:outerShdw blurRad="127000" sx="102000" sy="102000" algn="c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8781BD1D-2DF6-5CB6-A311-EFF81B2574DA}"/>
              </a:ext>
            </a:extLst>
          </p:cNvPr>
          <p:cNvSpPr/>
          <p:nvPr/>
        </p:nvSpPr>
        <p:spPr>
          <a:xfrm flipH="1">
            <a:off x="838632" y="4911646"/>
            <a:ext cx="843072" cy="843072"/>
          </a:xfrm>
          <a:prstGeom prst="ellipse">
            <a:avLst/>
          </a:prstGeom>
          <a:solidFill>
            <a:srgbClr val="5C888E"/>
          </a:solidFill>
          <a:ln>
            <a:noFill/>
          </a:ln>
          <a:effectLst>
            <a:outerShdw blurRad="63500" sx="102000" sy="102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IN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TextBox 15">
            <a:extLst>
              <a:ext uri="{FF2B5EF4-FFF2-40B4-BE49-F238E27FC236}">
                <a16:creationId xmlns:a16="http://schemas.microsoft.com/office/drawing/2014/main" id="{61B6637A-90F7-6CC2-9294-D9777F47EACB}"/>
              </a:ext>
            </a:extLst>
          </p:cNvPr>
          <p:cNvSpPr txBox="1"/>
          <p:nvPr/>
        </p:nvSpPr>
        <p:spPr>
          <a:xfrm>
            <a:off x="1728026" y="3175593"/>
            <a:ext cx="4266311" cy="130086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defTabSz="609630"/>
            <a:r>
              <a:rPr lang="en-US" sz="1067" dirty="0">
                <a:sym typeface="Arimo"/>
              </a:rPr>
              <a:t>This first visit eventually </a:t>
            </a:r>
            <a:r>
              <a:rPr lang="en-US" sz="1067" dirty="0" err="1">
                <a:sym typeface="Arimo"/>
              </a:rPr>
              <a:t>evolv</a:t>
            </a:r>
            <a:r>
              <a:rPr lang="en-150" sz="1067" dirty="0">
                <a:sym typeface="Arimo"/>
              </a:rPr>
              <a:t>es</a:t>
            </a:r>
            <a:r>
              <a:rPr lang="en-US" sz="1067" dirty="0">
                <a:sym typeface="Arimo"/>
              </a:rPr>
              <a:t> into an agreement with the Eric and Wendy Schmidt Fund for Strategic Innovation, </a:t>
            </a:r>
            <a:r>
              <a:rPr lang="en-US" sz="1067" dirty="0">
                <a:sym typeface="Arimo Bold"/>
              </a:rPr>
              <a:t>approved by the CERN Council in October 2023</a:t>
            </a:r>
            <a:r>
              <a:rPr lang="en-US" sz="1067" dirty="0">
                <a:sym typeface="Arimo"/>
              </a:rPr>
              <a:t>, to fund a project </a:t>
            </a:r>
            <a:r>
              <a:rPr lang="en-150" sz="1067" dirty="0">
                <a:sym typeface="Arimo"/>
              </a:rPr>
              <a:t>to support advanced research </a:t>
            </a:r>
            <a:r>
              <a:rPr lang="en-US" sz="1067" dirty="0">
                <a:sym typeface="Arimo"/>
              </a:rPr>
              <a:t>for the future trigger systems at the HL-LHC and beyond. 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4988C91-59A5-CA3C-D936-B43618547B03}"/>
              </a:ext>
            </a:extLst>
          </p:cNvPr>
          <p:cNvSpPr txBox="1"/>
          <p:nvPr/>
        </p:nvSpPr>
        <p:spPr>
          <a:xfrm>
            <a:off x="1904938" y="1946922"/>
            <a:ext cx="3775426" cy="5907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609630">
              <a:lnSpc>
                <a:spcPct val="150000"/>
              </a:lnSpc>
            </a:pPr>
            <a:r>
              <a:rPr lang="en-150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A</a:t>
            </a:r>
            <a:r>
              <a:rPr lang="en-US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 group of private donors, visit</a:t>
            </a:r>
            <a:r>
              <a:rPr lang="en-150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s</a:t>
            </a:r>
            <a:r>
              <a:rPr lang="en-US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 CERN</a:t>
            </a:r>
            <a:r>
              <a:rPr lang="en-150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 to know more about its missions and programmes</a:t>
            </a:r>
            <a:r>
              <a:rPr lang="en-US" sz="11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. </a:t>
            </a:r>
          </a:p>
        </p:txBody>
      </p:sp>
      <p:sp>
        <p:nvSpPr>
          <p:cNvPr id="31" name="TextBox 19">
            <a:extLst>
              <a:ext uri="{FF2B5EF4-FFF2-40B4-BE49-F238E27FC236}">
                <a16:creationId xmlns:a16="http://schemas.microsoft.com/office/drawing/2014/main" id="{487D7049-A179-3B91-B3E7-B4D556B01422}"/>
              </a:ext>
            </a:extLst>
          </p:cNvPr>
          <p:cNvSpPr txBox="1"/>
          <p:nvPr/>
        </p:nvSpPr>
        <p:spPr>
          <a:xfrm>
            <a:off x="1931289" y="5195918"/>
            <a:ext cx="4266311" cy="48776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>
              <a:lnSpc>
                <a:spcPts val="2025"/>
              </a:lnSpc>
            </a:pPr>
            <a:r>
              <a:rPr lang="en-US" sz="1333" dirty="0">
                <a:solidFill>
                  <a:srgbClr val="000000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January kick-off. </a:t>
            </a:r>
            <a:r>
              <a:rPr lang="en-US" sz="1333" dirty="0">
                <a:solidFill>
                  <a:srgbClr val="000000"/>
                </a:solidFill>
                <a:latin typeface="Poppins SemiBold" panose="00000700000000000000" pitchFamily="2" charset="0"/>
                <a:ea typeface="Arimo Bold"/>
                <a:cs typeface="Poppins SemiBold" panose="00000700000000000000" pitchFamily="2" charset="0"/>
                <a:sym typeface="Arimo Bold"/>
              </a:rPr>
              <a:t>NextGen Triggers was  born!</a:t>
            </a:r>
          </a:p>
          <a:p>
            <a:pPr defTabSz="609630">
              <a:lnSpc>
                <a:spcPts val="2025"/>
              </a:lnSpc>
            </a:pPr>
            <a:endParaRPr lang="en-US" sz="1333" dirty="0">
              <a:solidFill>
                <a:srgbClr val="000000"/>
              </a:solidFill>
              <a:latin typeface="Arimo Bold"/>
              <a:ea typeface="Arimo Bold"/>
              <a:cs typeface="Arimo Bold"/>
              <a:sym typeface="Arimo Bold"/>
            </a:endParaRPr>
          </a:p>
        </p:txBody>
      </p:sp>
      <p:sp>
        <p:nvSpPr>
          <p:cNvPr id="32" name="TextBox 17">
            <a:extLst>
              <a:ext uri="{FF2B5EF4-FFF2-40B4-BE49-F238E27FC236}">
                <a16:creationId xmlns:a16="http://schemas.microsoft.com/office/drawing/2014/main" id="{B33F9FB2-0F83-538C-1064-D513532821AE}"/>
              </a:ext>
            </a:extLst>
          </p:cNvPr>
          <p:cNvSpPr txBox="1"/>
          <p:nvPr/>
        </p:nvSpPr>
        <p:spPr>
          <a:xfrm>
            <a:off x="680713" y="2057400"/>
            <a:ext cx="1148087" cy="475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4053"/>
              </a:lnSpc>
            </a:pPr>
            <a:r>
              <a:rPr lang="en-US" sz="2267" dirty="0">
                <a:solidFill>
                  <a:prstClr val="white"/>
                </a:solidFill>
                <a:latin typeface="Poppins ExtraBold" panose="00000900000000000000" pitchFamily="2" charset="0"/>
                <a:ea typeface="Open Sans Bold"/>
                <a:cs typeface="Poppins ExtraBold" panose="00000900000000000000" pitchFamily="2" charset="0"/>
                <a:sym typeface="Open Sans Bold"/>
              </a:rPr>
              <a:t>2022</a:t>
            </a:r>
          </a:p>
        </p:txBody>
      </p:sp>
      <p:sp>
        <p:nvSpPr>
          <p:cNvPr id="33" name="TextBox 17">
            <a:extLst>
              <a:ext uri="{FF2B5EF4-FFF2-40B4-BE49-F238E27FC236}">
                <a16:creationId xmlns:a16="http://schemas.microsoft.com/office/drawing/2014/main" id="{2BC0C109-E25A-B37D-4D65-DE6D74A731FA}"/>
              </a:ext>
            </a:extLst>
          </p:cNvPr>
          <p:cNvSpPr txBox="1"/>
          <p:nvPr/>
        </p:nvSpPr>
        <p:spPr>
          <a:xfrm>
            <a:off x="832664" y="3648339"/>
            <a:ext cx="843073" cy="34887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/>
            <a:r>
              <a:rPr lang="en-US" sz="2267" dirty="0">
                <a:solidFill>
                  <a:prstClr val="white"/>
                </a:solidFill>
                <a:latin typeface="Poppins ExtraBold" panose="00000900000000000000" pitchFamily="2" charset="0"/>
                <a:ea typeface="Open Sans Bold"/>
                <a:cs typeface="Poppins ExtraBold" panose="00000900000000000000" pitchFamily="2" charset="0"/>
                <a:sym typeface="Open Sans Bold"/>
              </a:rPr>
              <a:t>2023</a:t>
            </a:r>
          </a:p>
        </p:txBody>
      </p:sp>
      <p:sp>
        <p:nvSpPr>
          <p:cNvPr id="34" name="TextBox 17">
            <a:extLst>
              <a:ext uri="{FF2B5EF4-FFF2-40B4-BE49-F238E27FC236}">
                <a16:creationId xmlns:a16="http://schemas.microsoft.com/office/drawing/2014/main" id="{832E3ED2-3988-2DD9-C9B6-61669771FEF9}"/>
              </a:ext>
            </a:extLst>
          </p:cNvPr>
          <p:cNvSpPr txBox="1"/>
          <p:nvPr/>
        </p:nvSpPr>
        <p:spPr>
          <a:xfrm>
            <a:off x="680713" y="5054600"/>
            <a:ext cx="1148087" cy="4757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4053"/>
              </a:lnSpc>
            </a:pPr>
            <a:r>
              <a:rPr lang="en-US" sz="2267" dirty="0">
                <a:solidFill>
                  <a:prstClr val="white"/>
                </a:solidFill>
                <a:latin typeface="Poppins ExtraBold" panose="00000900000000000000" pitchFamily="2" charset="0"/>
                <a:ea typeface="Open Sans Bold"/>
                <a:cs typeface="Poppins ExtraBold" panose="00000900000000000000" pitchFamily="2" charset="0"/>
                <a:sym typeface="Open Sans Bold"/>
              </a:rPr>
              <a:t>2024</a:t>
            </a:r>
          </a:p>
        </p:txBody>
      </p:sp>
      <p:pic>
        <p:nvPicPr>
          <p:cNvPr id="1026" name="Picture 2" descr="What Is Historical Fiction? | Celadon Books">
            <a:extLst>
              <a:ext uri="{FF2B5EF4-FFF2-40B4-BE49-F238E27FC236}">
                <a16:creationId xmlns:a16="http://schemas.microsoft.com/office/drawing/2014/main" id="{9721E6E2-6449-880E-CE99-ECE445D94FFD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080415" y="439282"/>
            <a:ext cx="4649821" cy="567690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2707683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>
            <a:extLst>
              <a:ext uri="{FF2B5EF4-FFF2-40B4-BE49-F238E27FC236}">
                <a16:creationId xmlns:a16="http://schemas.microsoft.com/office/drawing/2014/main" id="{AEC0838A-7FA0-46AB-2C01-1E4C42ABA31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348919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0D28F1E-0138-50F3-B6A4-3FB017741D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50C0482-9A34-A76C-B4F2-9BDD1C35D5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23A649-E6D7-18D8-FF3F-C99522D846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5" name="Полилиния 31">
            <a:extLst>
              <a:ext uri="{FF2B5EF4-FFF2-40B4-BE49-F238E27FC236}">
                <a16:creationId xmlns:a16="http://schemas.microsoft.com/office/drawing/2014/main" id="{9C4F5434-CE16-E304-3A78-422CA6537951}"/>
              </a:ext>
            </a:extLst>
          </p:cNvPr>
          <p:cNvSpPr/>
          <p:nvPr/>
        </p:nvSpPr>
        <p:spPr>
          <a:xfrm flipH="1">
            <a:off x="-5" y="-1"/>
            <a:ext cx="12190119" cy="6348919"/>
          </a:xfrm>
          <a:custGeom>
            <a:avLst/>
            <a:gdLst>
              <a:gd name="connsiteX0" fmla="*/ 0 w 18288000"/>
              <a:gd name="connsiteY0" fmla="*/ 0 h 10288588"/>
              <a:gd name="connsiteX1" fmla="*/ 1457019 w 18288000"/>
              <a:gd name="connsiteY1" fmla="*/ 0 h 10288588"/>
              <a:gd name="connsiteX2" fmla="*/ 1457019 w 18288000"/>
              <a:gd name="connsiteY2" fmla="*/ 4591225 h 10288588"/>
              <a:gd name="connsiteX3" fmla="*/ 4387474 w 18288000"/>
              <a:gd name="connsiteY3" fmla="*/ 7521679 h 10288588"/>
              <a:gd name="connsiteX4" fmla="*/ 4387474 w 18288000"/>
              <a:gd name="connsiteY4" fmla="*/ 7521680 h 10288588"/>
              <a:gd name="connsiteX5" fmla="*/ 7317927 w 18288000"/>
              <a:gd name="connsiteY5" fmla="*/ 4591226 h 10288588"/>
              <a:gd name="connsiteX6" fmla="*/ 7317927 w 18288000"/>
              <a:gd name="connsiteY6" fmla="*/ 0 h 10288588"/>
              <a:gd name="connsiteX7" fmla="*/ 18288000 w 18288000"/>
              <a:gd name="connsiteY7" fmla="*/ 0 h 10288588"/>
              <a:gd name="connsiteX8" fmla="*/ 18288000 w 18288000"/>
              <a:gd name="connsiteY8" fmla="*/ 10288588 h 10288588"/>
              <a:gd name="connsiteX9" fmla="*/ 0 w 18288000"/>
              <a:gd name="connsiteY9" fmla="*/ 10288588 h 10288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8288000" h="10288588">
                <a:moveTo>
                  <a:pt x="0" y="0"/>
                </a:moveTo>
                <a:lnTo>
                  <a:pt x="1457019" y="0"/>
                </a:lnTo>
                <a:lnTo>
                  <a:pt x="1457019" y="4591225"/>
                </a:lnTo>
                <a:cubicBezTo>
                  <a:pt x="1457019" y="6209670"/>
                  <a:pt x="2769028" y="7521679"/>
                  <a:pt x="4387474" y="7521679"/>
                </a:cubicBezTo>
                <a:lnTo>
                  <a:pt x="4387474" y="7521680"/>
                </a:lnTo>
                <a:cubicBezTo>
                  <a:pt x="6005918" y="7521680"/>
                  <a:pt x="7317927" y="6209671"/>
                  <a:pt x="7317927" y="4591226"/>
                </a:cubicBezTo>
                <a:lnTo>
                  <a:pt x="7317927" y="0"/>
                </a:lnTo>
                <a:lnTo>
                  <a:pt x="18288000" y="0"/>
                </a:lnTo>
                <a:lnTo>
                  <a:pt x="18288000" y="10288588"/>
                </a:lnTo>
                <a:lnTo>
                  <a:pt x="0" y="10288588"/>
                </a:lnTo>
                <a:close/>
              </a:path>
            </a:pathLst>
          </a:custGeom>
          <a:solidFill>
            <a:schemeClr val="bg1">
              <a:alpha val="82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TextBox 19">
            <a:extLst>
              <a:ext uri="{FF2B5EF4-FFF2-40B4-BE49-F238E27FC236}">
                <a16:creationId xmlns:a16="http://schemas.microsoft.com/office/drawing/2014/main" id="{D3B3AEF3-696C-512C-BBB4-9488ABF7AA04}"/>
              </a:ext>
            </a:extLst>
          </p:cNvPr>
          <p:cNvSpPr txBox="1"/>
          <p:nvPr/>
        </p:nvSpPr>
        <p:spPr>
          <a:xfrm>
            <a:off x="6927145" y="5175277"/>
            <a:ext cx="4682775" cy="110107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160"/>
              </a:lnSpc>
            </a:pPr>
            <a:r>
              <a:rPr lang="en-US" sz="1200" dirty="0">
                <a:solidFill>
                  <a:prstClr val="black"/>
                </a:solidFill>
                <a:latin typeface="Poppins SemiBold" panose="00000700000000000000" pitchFamily="2" charset="0"/>
                <a:ea typeface="Arimo Bold"/>
                <a:cs typeface="Poppins SemiBold" panose="00000700000000000000" pitchFamily="2" charset="0"/>
                <a:sym typeface="Arimo Bold"/>
              </a:rPr>
              <a:t>In just a few microseconds,</a:t>
            </a:r>
            <a:r>
              <a:rPr lang="en-US" sz="1200" dirty="0">
                <a:solidFill>
                  <a:prstClr val="black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  <a:sym typeface="Arimo"/>
              </a:rPr>
              <a:t> the complex </a:t>
            </a:r>
            <a:r>
              <a:rPr lang="en-150" sz="1200" dirty="0">
                <a:solidFill>
                  <a:prstClr val="black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  <a:sym typeface="Arimo"/>
              </a:rPr>
              <a:t>triggers </a:t>
            </a:r>
            <a:r>
              <a:rPr lang="en-US" sz="1200" dirty="0">
                <a:solidFill>
                  <a:prstClr val="black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  <a:sym typeface="Arimo"/>
              </a:rPr>
              <a:t>system can determine whether the information about a given collision event is worth keeping or not</a:t>
            </a:r>
            <a:r>
              <a:rPr lang="en-150" sz="1200" dirty="0">
                <a:solidFill>
                  <a:prstClr val="black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  <a:sym typeface="Arimo"/>
              </a:rPr>
              <a:t>, but today we still discard the vast majority of raw data. Is it possible to do better?</a:t>
            </a:r>
            <a:endParaRPr lang="en-US" sz="1200" dirty="0">
              <a:solidFill>
                <a:prstClr val="black"/>
              </a:solidFill>
              <a:latin typeface="Poppins SemiBold" panose="00000700000000000000" pitchFamily="2" charset="0"/>
              <a:ea typeface="Arimo"/>
              <a:cs typeface="Poppins SemiBold" panose="00000700000000000000" pitchFamily="2" charset="0"/>
              <a:sym typeface="Arimo"/>
            </a:endParaRPr>
          </a:p>
        </p:txBody>
      </p:sp>
      <p:sp>
        <p:nvSpPr>
          <p:cNvPr id="7" name="TextBox 16">
            <a:extLst>
              <a:ext uri="{FF2B5EF4-FFF2-40B4-BE49-F238E27FC236}">
                <a16:creationId xmlns:a16="http://schemas.microsoft.com/office/drawing/2014/main" id="{C0832820-40FF-2F56-8308-899082DEB109}"/>
              </a:ext>
            </a:extLst>
          </p:cNvPr>
          <p:cNvSpPr txBox="1"/>
          <p:nvPr/>
        </p:nvSpPr>
        <p:spPr>
          <a:xfrm>
            <a:off x="345174" y="294835"/>
            <a:ext cx="6948990" cy="110799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defTabSz="609630"/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WHAT IS</a:t>
            </a:r>
            <a:br>
              <a:rPr lang="en-150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</a:br>
            <a:r>
              <a:rPr lang="en-US" sz="3600" dirty="0">
                <a:solidFill>
                  <a:srgbClr val="01287A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NEXT GENERATION TRIGGERS?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F0274DF-D9F1-5085-BE59-245CE5BD928C}"/>
              </a:ext>
            </a:extLst>
          </p:cNvPr>
          <p:cNvGrpSpPr/>
          <p:nvPr/>
        </p:nvGrpSpPr>
        <p:grpSpPr>
          <a:xfrm>
            <a:off x="416230" y="2065447"/>
            <a:ext cx="766061" cy="791151"/>
            <a:chOff x="7923461" y="936252"/>
            <a:chExt cx="1394156" cy="1394156"/>
          </a:xfrm>
          <a:solidFill>
            <a:srgbClr val="01287A"/>
          </a:solidFill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ED2DEC95-24B2-7800-547D-F939076F01E2}"/>
                </a:ext>
              </a:extLst>
            </p:cNvPr>
            <p:cNvSpPr/>
            <p:nvPr/>
          </p:nvSpPr>
          <p:spPr>
            <a:xfrm>
              <a:off x="8016896" y="1029687"/>
              <a:ext cx="1207287" cy="1207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/>
              <a:endParaRPr lang="en-US" sz="1067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2" name="Circle: Hollow 11">
              <a:extLst>
                <a:ext uri="{FF2B5EF4-FFF2-40B4-BE49-F238E27FC236}">
                  <a16:creationId xmlns:a16="http://schemas.microsoft.com/office/drawing/2014/main" id="{4C4720B7-7F0B-723C-5DF7-FD55ECAA51B7}"/>
                </a:ext>
              </a:extLst>
            </p:cNvPr>
            <p:cNvSpPr/>
            <p:nvPr/>
          </p:nvSpPr>
          <p:spPr>
            <a:xfrm>
              <a:off x="7923461" y="936252"/>
              <a:ext cx="1394156" cy="1394156"/>
            </a:xfrm>
            <a:prstGeom prst="donut">
              <a:avLst>
                <a:gd name="adj" fmla="val 7609"/>
              </a:avLst>
            </a:prstGeom>
            <a:grpFill/>
            <a:ln>
              <a:noFill/>
            </a:ln>
            <a:effectLst>
              <a:outerShdw blurRad="63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/>
              <a:endParaRPr lang="en-US" sz="1067">
                <a:solidFill>
                  <a:prstClr val="black"/>
                </a:solidFill>
                <a:latin typeface="Calibri"/>
              </a:endParaRP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BF74F734-960B-67CB-31A5-AA5611F3357F}"/>
              </a:ext>
            </a:extLst>
          </p:cNvPr>
          <p:cNvGrpSpPr/>
          <p:nvPr/>
        </p:nvGrpSpPr>
        <p:grpSpPr>
          <a:xfrm>
            <a:off x="416230" y="4037520"/>
            <a:ext cx="766061" cy="791151"/>
            <a:chOff x="7923461" y="936252"/>
            <a:chExt cx="1394156" cy="1394156"/>
          </a:xfrm>
          <a:solidFill>
            <a:srgbClr val="01287A"/>
          </a:solidFill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6F1F5B5-BDC6-B153-FF0D-6A2070FE08A6}"/>
                </a:ext>
              </a:extLst>
            </p:cNvPr>
            <p:cNvSpPr/>
            <p:nvPr/>
          </p:nvSpPr>
          <p:spPr>
            <a:xfrm>
              <a:off x="8016896" y="1029687"/>
              <a:ext cx="1207287" cy="1207287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/>
              <a:endParaRPr lang="en-US" sz="1067">
                <a:solidFill>
                  <a:prstClr val="white"/>
                </a:solidFill>
                <a:latin typeface="Calibri"/>
              </a:endParaRPr>
            </a:p>
          </p:txBody>
        </p:sp>
        <p:sp>
          <p:nvSpPr>
            <p:cNvPr id="15" name="Circle: Hollow 14">
              <a:extLst>
                <a:ext uri="{FF2B5EF4-FFF2-40B4-BE49-F238E27FC236}">
                  <a16:creationId xmlns:a16="http://schemas.microsoft.com/office/drawing/2014/main" id="{77C80C64-DF01-04C0-F7BD-A418BA64EE91}"/>
                </a:ext>
              </a:extLst>
            </p:cNvPr>
            <p:cNvSpPr/>
            <p:nvPr/>
          </p:nvSpPr>
          <p:spPr>
            <a:xfrm>
              <a:off x="7923461" y="936252"/>
              <a:ext cx="1394156" cy="1394156"/>
            </a:xfrm>
            <a:prstGeom prst="donut">
              <a:avLst>
                <a:gd name="adj" fmla="val 7609"/>
              </a:avLst>
            </a:prstGeom>
            <a:grpFill/>
            <a:ln>
              <a:noFill/>
            </a:ln>
            <a:effectLst>
              <a:outerShdw blurRad="63500" sx="102000" sy="102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defTabSz="609630"/>
              <a:endParaRPr lang="en-US" sz="1067">
                <a:solidFill>
                  <a:prstClr val="black"/>
                </a:solidFill>
                <a:latin typeface="Calibri"/>
              </a:endParaRPr>
            </a:p>
          </p:txBody>
        </p:sp>
      </p:grpSp>
      <p:pic>
        <p:nvPicPr>
          <p:cNvPr id="16" name="Picture 15">
            <a:extLst>
              <a:ext uri="{FF2B5EF4-FFF2-40B4-BE49-F238E27FC236}">
                <a16:creationId xmlns:a16="http://schemas.microsoft.com/office/drawing/2014/main" id="{DF67046D-0EBF-F514-B55F-F9A1403A6DC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8361" y="2257822"/>
            <a:ext cx="406400" cy="406400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FA66F7B6-C014-C562-2554-B36B4ED75FD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2020" y="4205854"/>
            <a:ext cx="454481" cy="454481"/>
          </a:xfrm>
          <a:prstGeom prst="rect">
            <a:avLst/>
          </a:prstGeom>
        </p:spPr>
      </p:pic>
      <p:sp>
        <p:nvSpPr>
          <p:cNvPr id="19" name="Полилиния 32">
            <a:extLst>
              <a:ext uri="{FF2B5EF4-FFF2-40B4-BE49-F238E27FC236}">
                <a16:creationId xmlns:a16="http://schemas.microsoft.com/office/drawing/2014/main" id="{05E0DEA4-99B0-F089-DF2E-725B21E0E556}"/>
              </a:ext>
            </a:extLst>
          </p:cNvPr>
          <p:cNvSpPr/>
          <p:nvPr/>
        </p:nvSpPr>
        <p:spPr>
          <a:xfrm>
            <a:off x="7315200" y="1"/>
            <a:ext cx="3906669" cy="5054600"/>
          </a:xfrm>
          <a:custGeom>
            <a:avLst/>
            <a:gdLst>
              <a:gd name="connsiteX0" fmla="*/ 0 w 5860908"/>
              <a:gd name="connsiteY0" fmla="*/ 0 h 7521680"/>
              <a:gd name="connsiteX1" fmla="*/ 5860908 w 5860908"/>
              <a:gd name="connsiteY1" fmla="*/ 0 h 7521680"/>
              <a:gd name="connsiteX2" fmla="*/ 5860907 w 5860908"/>
              <a:gd name="connsiteY2" fmla="*/ 4591226 h 7521680"/>
              <a:gd name="connsiteX3" fmla="*/ 2930454 w 5860908"/>
              <a:gd name="connsiteY3" fmla="*/ 7521680 h 7521680"/>
              <a:gd name="connsiteX4" fmla="*/ 2930455 w 5860908"/>
              <a:gd name="connsiteY4" fmla="*/ 7521679 h 7521680"/>
              <a:gd name="connsiteX5" fmla="*/ 0 w 5860908"/>
              <a:gd name="connsiteY5" fmla="*/ 4591225 h 7521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860908" h="7521680">
                <a:moveTo>
                  <a:pt x="0" y="0"/>
                </a:moveTo>
                <a:lnTo>
                  <a:pt x="5860908" y="0"/>
                </a:lnTo>
                <a:lnTo>
                  <a:pt x="5860907" y="4591226"/>
                </a:lnTo>
                <a:cubicBezTo>
                  <a:pt x="5860907" y="6209671"/>
                  <a:pt x="4548898" y="7521680"/>
                  <a:pt x="2930454" y="7521680"/>
                </a:cubicBezTo>
                <a:lnTo>
                  <a:pt x="2930455" y="7521679"/>
                </a:lnTo>
                <a:cubicBezTo>
                  <a:pt x="1312009" y="7521679"/>
                  <a:pt x="0" y="6209670"/>
                  <a:pt x="0" y="4591225"/>
                </a:cubicBezTo>
                <a:close/>
              </a:path>
            </a:pathLst>
          </a:custGeom>
          <a:solidFill>
            <a:srgbClr val="72858C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F80C83D4-408A-DB08-4DF7-56EF3D6D78D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57272" y="1127395"/>
            <a:ext cx="3822523" cy="3822523"/>
          </a:xfrm>
          <a:prstGeom prst="ellipse">
            <a:avLst/>
          </a:prstGeom>
        </p:spPr>
      </p:pic>
      <p:sp>
        <p:nvSpPr>
          <p:cNvPr id="18" name="Google Shape;370;p36">
            <a:extLst>
              <a:ext uri="{FF2B5EF4-FFF2-40B4-BE49-F238E27FC236}">
                <a16:creationId xmlns:a16="http://schemas.microsoft.com/office/drawing/2014/main" id="{D6140D1F-5CEC-110B-F53E-552B4BB7C71E}"/>
              </a:ext>
            </a:extLst>
          </p:cNvPr>
          <p:cNvSpPr/>
          <p:nvPr/>
        </p:nvSpPr>
        <p:spPr>
          <a:xfrm>
            <a:off x="1313075" y="1789049"/>
            <a:ext cx="4996800" cy="4144127"/>
          </a:xfrm>
          <a:prstGeom prst="rect">
            <a:avLst/>
          </a:prstGeom>
          <a:solidFill>
            <a:schemeClr val="lt1"/>
          </a:solidFill>
          <a:ln w="19050" cap="flat" cmpd="sng">
            <a:solidFill>
              <a:srgbClr val="D8D8D8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Google Shape;371;p36">
            <a:extLst>
              <a:ext uri="{FF2B5EF4-FFF2-40B4-BE49-F238E27FC236}">
                <a16:creationId xmlns:a16="http://schemas.microsoft.com/office/drawing/2014/main" id="{D0B08D70-B9AF-11AD-A93A-D9F49830AE82}"/>
              </a:ext>
            </a:extLst>
          </p:cNvPr>
          <p:cNvSpPr txBox="1"/>
          <p:nvPr/>
        </p:nvSpPr>
        <p:spPr>
          <a:xfrm>
            <a:off x="1414875" y="1894200"/>
            <a:ext cx="4681125" cy="21051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33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Five years: 2024-2028 </a:t>
            </a:r>
            <a:r>
              <a:rPr lang="en-150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supported </a:t>
            </a: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by </a:t>
            </a:r>
            <a:r>
              <a:rPr lang="en-150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an </a:t>
            </a: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external</a:t>
            </a:r>
            <a:r>
              <a:rPr lang="en-150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donation, combining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ATLAS, CMS;</a:t>
            </a:r>
            <a:b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limited participation of ALICE, </a:t>
            </a:r>
            <a:r>
              <a:rPr lang="en-US" sz="1800" dirty="0" err="1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LHCb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CERN’s Theory &amp; IT departments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CERN’s Exp Physics Software group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21" name="Google Shape;372;p36">
            <a:extLst>
              <a:ext uri="{FF2B5EF4-FFF2-40B4-BE49-F238E27FC236}">
                <a16:creationId xmlns:a16="http://schemas.microsoft.com/office/drawing/2014/main" id="{B6B5BD65-1CF3-EC8D-9DE5-FB492BAC6026}"/>
              </a:ext>
            </a:extLst>
          </p:cNvPr>
          <p:cNvSpPr txBox="1"/>
          <p:nvPr/>
        </p:nvSpPr>
        <p:spPr>
          <a:xfrm>
            <a:off x="1414876" y="4162200"/>
            <a:ext cx="5260500" cy="168969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33"/>
              <a:buFont typeface="Arial"/>
              <a:buNone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Project goals (</a:t>
            </a:r>
            <a:r>
              <a:rPr lang="en-US" sz="1800" u="sng" dirty="0">
                <a:solidFill>
                  <a:schemeClr val="hlink"/>
                </a:solidFill>
                <a:latin typeface="Poppins Light"/>
                <a:ea typeface="Poppins Light"/>
                <a:cs typeface="Poppins Light"/>
                <a:sym typeface="Poppins Light"/>
                <a:hlinkClick r:id="rId8"/>
              </a:rPr>
              <a:t>proposal</a:t>
            </a: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)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opportunity for wider R&amp;D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improve LHC experiments in 2028+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57200" marR="0" lvl="0" indent="-3429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Poppins Light"/>
              <a:buChar char="●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invest in community</a:t>
            </a:r>
            <a:r>
              <a:rPr lang="en-150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education and training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pic>
        <p:nvPicPr>
          <p:cNvPr id="22" name="Google Shape;383;p36">
            <a:extLst>
              <a:ext uri="{FF2B5EF4-FFF2-40B4-BE49-F238E27FC236}">
                <a16:creationId xmlns:a16="http://schemas.microsoft.com/office/drawing/2014/main" id="{328488C8-6D20-CAEE-5537-B78D87453FB0}"/>
              </a:ext>
            </a:extLst>
          </p:cNvPr>
          <p:cNvPicPr preferRelativeResize="0"/>
          <p:nvPr/>
        </p:nvPicPr>
        <p:blipFill rotWithShape="1">
          <a:blip r:embed="rId9">
            <a:alphaModFix/>
          </a:blip>
          <a:srcRect l="7085" t="33542" r="16412" b="49893"/>
          <a:stretch/>
        </p:blipFill>
        <p:spPr>
          <a:xfrm>
            <a:off x="7680701" y="1432929"/>
            <a:ext cx="3225880" cy="3252866"/>
          </a:xfrm>
          <a:prstGeom prst="ellipse">
            <a:avLst/>
          </a:prstGeom>
          <a:solidFill>
            <a:srgbClr val="ECECEC"/>
          </a:solidFill>
          <a:ln w="190500" cap="rnd" cmpd="sng">
            <a:solidFill>
              <a:srgbClr val="FFFFFF"/>
            </a:solidFill>
            <a:prstDash val="solid"/>
            <a:round/>
            <a:headEnd type="none" w="sm" len="sm"/>
            <a:tailEnd type="none" w="sm" len="sm"/>
          </a:ln>
          <a:effectLst>
            <a:outerShdw blurRad="50000" algn="tl" rotWithShape="0">
              <a:srgbClr val="000000">
                <a:alpha val="4039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70618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decel="10000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9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BBA6A1E5-1B52-767A-4A2C-D3E0D2A5E8A9}"/>
              </a:ext>
            </a:extLst>
          </p:cNvPr>
          <p:cNvSpPr/>
          <p:nvPr/>
        </p:nvSpPr>
        <p:spPr>
          <a:xfrm>
            <a:off x="6756400" y="95851"/>
            <a:ext cx="5310447" cy="3135222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96CF4AB-A19D-6E10-B1FC-07FDC31AC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E52B18C-B3E2-8036-CE13-D38DCA4B38F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D8A7056-99D0-5636-6F94-E69DBB131E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5" name="Rectangle 44">
            <a:extLst>
              <a:ext uri="{FF2B5EF4-FFF2-40B4-BE49-F238E27FC236}">
                <a16:creationId xmlns:a16="http://schemas.microsoft.com/office/drawing/2014/main" id="{0CD29FCC-A709-CC0F-4568-1A1E261D397E}"/>
              </a:ext>
            </a:extLst>
          </p:cNvPr>
          <p:cNvSpPr/>
          <p:nvPr/>
        </p:nvSpPr>
        <p:spPr>
          <a:xfrm>
            <a:off x="6756400" y="3224588"/>
            <a:ext cx="5310447" cy="2997200"/>
          </a:xfrm>
          <a:prstGeom prst="rect">
            <a:avLst/>
          </a:prstGeom>
          <a:solidFill>
            <a:srgbClr val="49849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5" name="Picture Placeholder 6">
            <a:extLst>
              <a:ext uri="{FF2B5EF4-FFF2-40B4-BE49-F238E27FC236}">
                <a16:creationId xmlns:a16="http://schemas.microsoft.com/office/drawing/2014/main" id="{4606F386-E39F-FB03-E68C-B3DCCC0CA10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61500" y="262310"/>
            <a:ext cx="4875530" cy="299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0" name="Picture Placeholder 4">
            <a:extLst>
              <a:ext uri="{FF2B5EF4-FFF2-40B4-BE49-F238E27FC236}">
                <a16:creationId xmlns:a16="http://schemas.microsoft.com/office/drawing/2014/main" id="{B4E82254-8E09-0D52-265A-ACB8DF0B8FC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010400" y="3287948"/>
            <a:ext cx="4772463" cy="2681051"/>
          </a:xfrm>
          <a:prstGeom prst="rect">
            <a:avLst/>
          </a:prstGeom>
          <a:ln w="88900">
            <a:solidFill>
              <a:schemeClr val="bg1"/>
            </a:solidFill>
          </a:ln>
        </p:spPr>
      </p:pic>
      <p:sp>
        <p:nvSpPr>
          <p:cNvPr id="7" name="Google Shape;388;p37">
            <a:extLst>
              <a:ext uri="{FF2B5EF4-FFF2-40B4-BE49-F238E27FC236}">
                <a16:creationId xmlns:a16="http://schemas.microsoft.com/office/drawing/2014/main" id="{D3DA7AFE-4430-4726-8EF8-E7F6070E75C0}"/>
              </a:ext>
            </a:extLst>
          </p:cNvPr>
          <p:cNvSpPr/>
          <p:nvPr/>
        </p:nvSpPr>
        <p:spPr>
          <a:xfrm>
            <a:off x="260475" y="641400"/>
            <a:ext cx="6317400" cy="5225400"/>
          </a:xfrm>
          <a:prstGeom prst="rect">
            <a:avLst/>
          </a:prstGeom>
          <a:solidFill>
            <a:schemeClr val="lt1"/>
          </a:solidFill>
          <a:ln>
            <a:noFill/>
          </a:ln>
          <a:effectLst>
            <a:outerShdw blurRad="63500" sx="102000" sy="102000" algn="ctr" rotWithShape="0">
              <a:srgbClr val="000000">
                <a:alpha val="11370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" name="Google Shape;391;p37">
            <a:extLst>
              <a:ext uri="{FF2B5EF4-FFF2-40B4-BE49-F238E27FC236}">
                <a16:creationId xmlns:a16="http://schemas.microsoft.com/office/drawing/2014/main" id="{284D2489-C81D-8C83-FDD8-AE66389ABFB6}"/>
              </a:ext>
            </a:extLst>
          </p:cNvPr>
          <p:cNvSpPr txBox="1"/>
          <p:nvPr/>
        </p:nvSpPr>
        <p:spPr>
          <a:xfrm>
            <a:off x="681188" y="966632"/>
            <a:ext cx="2520300" cy="34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8297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67"/>
              <a:buFont typeface="Arial"/>
              <a:buNone/>
            </a:pPr>
            <a:r>
              <a:rPr lang="en-US" sz="2667">
                <a:solidFill>
                  <a:srgbClr val="49849E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HOW</a:t>
            </a: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392;p37">
            <a:extLst>
              <a:ext uri="{FF2B5EF4-FFF2-40B4-BE49-F238E27FC236}">
                <a16:creationId xmlns:a16="http://schemas.microsoft.com/office/drawing/2014/main" id="{44A1ADC0-5D52-D89D-36A7-CE5184B8CD4A}"/>
              </a:ext>
            </a:extLst>
          </p:cNvPr>
          <p:cNvSpPr txBox="1"/>
          <p:nvPr/>
        </p:nvSpPr>
        <p:spPr>
          <a:xfrm>
            <a:off x="699475" y="1397672"/>
            <a:ext cx="5624400" cy="441659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lang="en-US" sz="1800" b="1" dirty="0">
                <a:latin typeface="Poppins SemiBold"/>
                <a:ea typeface="Poppins SemiBold"/>
                <a:cs typeface="Poppins SemiBold"/>
                <a:sym typeface="Poppins SemiBold"/>
              </a:rPr>
              <a:t>Experiment-specific R&amp;D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0374" marR="0" lvl="3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►"/>
            </a:pPr>
            <a:r>
              <a:rPr lang="en-US" sz="1800" b="0" i="0" u="none" strike="noStrike" cap="none" dirty="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ATLAS</a:t>
            </a:r>
            <a:r>
              <a:rPr lang="en-US" sz="1800" dirty="0">
                <a:latin typeface="Poppins Light"/>
                <a:ea typeface="Poppins Light"/>
                <a:cs typeface="Poppins Light"/>
                <a:sym typeface="Poppins Light"/>
              </a:rPr>
              <a:t>+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CMS </a:t>
            </a:r>
            <a:r>
              <a:rPr lang="en-US" sz="1800" dirty="0">
                <a:latin typeface="Poppins Light"/>
                <a:ea typeface="Poppins Light"/>
                <a:cs typeface="Poppins Light"/>
                <a:sym typeface="Poppins Light"/>
              </a:rPr>
              <a:t>define their R&amp;D requirements</a:t>
            </a:r>
            <a:endParaRPr sz="1800" b="0" i="0" u="none" strike="noStrike" cap="none" dirty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490374" marR="0" lvl="3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Font typeface="Arial"/>
              <a:buChar char="►"/>
            </a:pPr>
            <a:r>
              <a:rPr lang="en-US" sz="1800" dirty="0">
                <a:latin typeface="Poppins Light"/>
                <a:ea typeface="Poppins Light"/>
                <a:cs typeface="Poppins Light"/>
                <a:sym typeface="Poppins Light"/>
              </a:rPr>
              <a:t>Benefitting from common R&amp;D, training</a:t>
            </a:r>
            <a:br>
              <a:rPr lang="en-150" sz="1800" dirty="0">
                <a:latin typeface="Poppins Light"/>
                <a:ea typeface="Poppins Light"/>
                <a:cs typeface="Poppins Light"/>
                <a:sym typeface="Poppins Light"/>
              </a:rPr>
            </a:br>
            <a:r>
              <a:rPr lang="en-US" sz="1800" dirty="0">
                <a:latin typeface="Poppins Light"/>
                <a:ea typeface="Poppins Light"/>
                <a:cs typeface="Poppins Light"/>
                <a:sym typeface="Poppins Light"/>
              </a:rPr>
              <a:t> </a:t>
            </a:r>
            <a:endParaRPr sz="1800" b="0" i="0" u="none" strike="noStrike" cap="none" dirty="0">
              <a:solidFill>
                <a:srgbClr val="00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0" lvl="0" indent="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</a:pPr>
            <a:r>
              <a:rPr lang="en-US" sz="1800" b="1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Common R&amp;D + Training</a:t>
            </a:r>
            <a:endParaRPr lang="en-US" sz="1800" dirty="0">
              <a:solidFill>
                <a:schemeClr val="dk1"/>
              </a:solidFill>
            </a:endParaRPr>
          </a:p>
          <a:p>
            <a:pPr marL="490374" lvl="3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Char char="►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Combining all parties: 2 (+2) experiments, IT, theory, experimental physics software</a:t>
            </a:r>
            <a:endParaRPr lang="en-150"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0" lvl="2">
              <a:lnSpc>
                <a:spcPct val="115000"/>
              </a:lnSpc>
              <a:spcBef>
                <a:spcPts val="1200"/>
              </a:spcBef>
              <a:buClr>
                <a:srgbClr val="7F7F7F"/>
              </a:buClr>
              <a:buSzPts val="1800"/>
            </a:pPr>
            <a:r>
              <a:rPr lang="en-US" b="1" dirty="0">
                <a:solidFill>
                  <a:schemeClr val="dk1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Results are open</a:t>
            </a:r>
            <a:endParaRPr b="1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  <a:p>
            <a:pPr marL="490374" lvl="3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F7F7F"/>
              </a:buClr>
              <a:buSzPts val="1800"/>
              <a:buChar char="►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Open access, open source, including training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490374" lvl="3" indent="-258265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7F7F7F"/>
              </a:buClr>
              <a:buSzPts val="1800"/>
              <a:buChar char="►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Embedded in experiments</a:t>
            </a:r>
            <a:endParaRPr sz="1800" b="1" dirty="0">
              <a:solidFill>
                <a:schemeClr val="dk1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</p:spTree>
    <p:extLst>
      <p:ext uri="{BB962C8B-B14F-4D97-AF65-F5344CB8AC3E}">
        <p14:creationId xmlns:p14="http://schemas.microsoft.com/office/powerpoint/2010/main" val="17885987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889B612-0BBC-465B-A4D8-AB0E85D4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2323A4E-5179-DA0E-236B-EE4FEA0405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EA5C83-9B7F-790A-467F-E28E719251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9206FFB-8340-D6DD-7069-7EA110EC02CC}"/>
              </a:ext>
            </a:extLst>
          </p:cNvPr>
          <p:cNvSpPr/>
          <p:nvPr/>
        </p:nvSpPr>
        <p:spPr>
          <a:xfrm>
            <a:off x="0" y="-1"/>
            <a:ext cx="12192000" cy="6346825"/>
          </a:xfrm>
          <a:prstGeom prst="rect">
            <a:avLst/>
          </a:prstGeom>
          <a:solidFill>
            <a:schemeClr val="bg1">
              <a:lumMod val="95000"/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BFECD165-4DE0-A990-1CBD-96668E333761}"/>
              </a:ext>
            </a:extLst>
          </p:cNvPr>
          <p:cNvSpPr/>
          <p:nvPr/>
        </p:nvSpPr>
        <p:spPr>
          <a:xfrm>
            <a:off x="655310" y="1485034"/>
            <a:ext cx="3193627" cy="4470400"/>
          </a:xfrm>
          <a:prstGeom prst="roundRect">
            <a:avLst>
              <a:gd name="adj" fmla="val 230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2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3251BF8-A048-F051-3882-FC485CF6513D}"/>
              </a:ext>
            </a:extLst>
          </p:cNvPr>
          <p:cNvSpPr/>
          <p:nvPr/>
        </p:nvSpPr>
        <p:spPr>
          <a:xfrm>
            <a:off x="655310" y="2004335"/>
            <a:ext cx="3193627" cy="702343"/>
          </a:xfrm>
          <a:prstGeom prst="rect">
            <a:avLst/>
          </a:prstGeom>
          <a:solidFill>
            <a:srgbClr val="BB75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B487979-97BB-60F3-8733-EAFC8EA85616}"/>
              </a:ext>
            </a:extLst>
          </p:cNvPr>
          <p:cNvSpPr/>
          <p:nvPr/>
        </p:nvSpPr>
        <p:spPr>
          <a:xfrm>
            <a:off x="185140" y="1885338"/>
            <a:ext cx="940339" cy="940339"/>
          </a:xfrm>
          <a:prstGeom prst="ellipse">
            <a:avLst/>
          </a:prstGeom>
          <a:solidFill>
            <a:schemeClr val="bg1"/>
          </a:solidFill>
          <a:ln>
            <a:solidFill>
              <a:srgbClr val="7285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23542F0C-FD2A-2FE7-3497-CBF531B0E439}"/>
              </a:ext>
            </a:extLst>
          </p:cNvPr>
          <p:cNvSpPr/>
          <p:nvPr/>
        </p:nvSpPr>
        <p:spPr>
          <a:xfrm>
            <a:off x="4447552" y="1485034"/>
            <a:ext cx="3391872" cy="4470400"/>
          </a:xfrm>
          <a:prstGeom prst="roundRect">
            <a:avLst>
              <a:gd name="adj" fmla="val 230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6F99A9B-80FC-8CD1-76D5-779C6F8EB4A9}"/>
              </a:ext>
            </a:extLst>
          </p:cNvPr>
          <p:cNvSpPr/>
          <p:nvPr/>
        </p:nvSpPr>
        <p:spPr>
          <a:xfrm>
            <a:off x="4447552" y="2004335"/>
            <a:ext cx="3391872" cy="702343"/>
          </a:xfrm>
          <a:prstGeom prst="rect">
            <a:avLst/>
          </a:prstGeom>
          <a:solidFill>
            <a:srgbClr val="BB75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2DBAFEA-D164-FD37-D94A-3DAB0B5086A6}"/>
              </a:ext>
            </a:extLst>
          </p:cNvPr>
          <p:cNvSpPr/>
          <p:nvPr/>
        </p:nvSpPr>
        <p:spPr>
          <a:xfrm>
            <a:off x="3977382" y="1885338"/>
            <a:ext cx="940339" cy="940339"/>
          </a:xfrm>
          <a:prstGeom prst="ellipse">
            <a:avLst/>
          </a:prstGeom>
          <a:solidFill>
            <a:schemeClr val="bg1"/>
          </a:solidFill>
          <a:ln>
            <a:solidFill>
              <a:srgbClr val="7285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2" name="TextBox 14">
            <a:extLst>
              <a:ext uri="{FF2B5EF4-FFF2-40B4-BE49-F238E27FC236}">
                <a16:creationId xmlns:a16="http://schemas.microsoft.com/office/drawing/2014/main" id="{3E2DA5D7-5442-CD54-0FD3-6461B9D0234C}"/>
              </a:ext>
            </a:extLst>
          </p:cNvPr>
          <p:cNvSpPr txBox="1"/>
          <p:nvPr/>
        </p:nvSpPr>
        <p:spPr>
          <a:xfrm>
            <a:off x="2209435" y="357615"/>
            <a:ext cx="7773130" cy="494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840"/>
              </a:lnSpc>
            </a:pPr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THE KEY </a:t>
            </a:r>
            <a:r>
              <a:rPr lang="en-US" sz="3600" dirty="0">
                <a:solidFill>
                  <a:srgbClr val="BA750D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OBJECTIVES</a:t>
            </a:r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 </a:t>
            </a:r>
          </a:p>
        </p:txBody>
      </p:sp>
      <p:sp>
        <p:nvSpPr>
          <p:cNvPr id="13" name="TextBox 51">
            <a:extLst>
              <a:ext uri="{FF2B5EF4-FFF2-40B4-BE49-F238E27FC236}">
                <a16:creationId xmlns:a16="http://schemas.microsoft.com/office/drawing/2014/main" id="{B6F0C7B8-79A2-AE3D-2C95-EF291A99C8E4}"/>
              </a:ext>
            </a:extLst>
          </p:cNvPr>
          <p:cNvSpPr txBox="1"/>
          <p:nvPr/>
        </p:nvSpPr>
        <p:spPr>
          <a:xfrm>
            <a:off x="3489098" y="955955"/>
            <a:ext cx="5213804" cy="2979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399"/>
              </a:lnSpc>
              <a:spcBef>
                <a:spcPct val="0"/>
              </a:spcBef>
            </a:pPr>
            <a:r>
              <a:rPr lang="en-US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M</a:t>
            </a:r>
            <a:r>
              <a:rPr lang="en-150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ore than technical work</a:t>
            </a:r>
            <a:endParaRPr lang="en-US" sz="1867" dirty="0">
              <a:solidFill>
                <a:srgbClr val="000000"/>
              </a:solidFill>
              <a:latin typeface="Poppins SemiBold" panose="00000700000000000000" pitchFamily="2" charset="0"/>
              <a:ea typeface="Poppins"/>
              <a:cs typeface="Poppins SemiBold" panose="00000700000000000000" pitchFamily="2" charset="0"/>
              <a:sym typeface="Poppins"/>
            </a:endParaRPr>
          </a:p>
        </p:txBody>
      </p:sp>
      <p:sp>
        <p:nvSpPr>
          <p:cNvPr id="14" name="TextBox 24">
            <a:extLst>
              <a:ext uri="{FF2B5EF4-FFF2-40B4-BE49-F238E27FC236}">
                <a16:creationId xmlns:a16="http://schemas.microsoft.com/office/drawing/2014/main" id="{15147D48-0D51-AFB3-ADD5-22EAFF9292B3}"/>
              </a:ext>
            </a:extLst>
          </p:cNvPr>
          <p:cNvSpPr txBox="1"/>
          <p:nvPr/>
        </p:nvSpPr>
        <p:spPr>
          <a:xfrm>
            <a:off x="843257" y="2856638"/>
            <a:ext cx="2371743" cy="126214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28611" indent="-228611" defTabSz="60963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</a:pPr>
            <a:r>
              <a:rPr lang="en-US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To get more physics information out of the HL-LHC data.</a:t>
            </a:r>
          </a:p>
          <a:p>
            <a:pPr marL="228611" indent="-228611" defTabSz="609630">
              <a:lnSpc>
                <a:spcPct val="150000"/>
              </a:lnSpc>
              <a:spcBef>
                <a:spcPct val="0"/>
              </a:spcBef>
              <a:buClr>
                <a:srgbClr val="72858C"/>
              </a:buClr>
              <a:buFont typeface="Arial" panose="020B0604020202020204" pitchFamily="34" charset="0"/>
              <a:buChar char="►"/>
            </a:pPr>
            <a:endParaRPr lang="en-US" sz="1400" spc="-30" dirty="0">
              <a:solidFill>
                <a:prstClr val="black"/>
              </a:solidFill>
              <a:latin typeface="Poppins Light" panose="00000400000000000000" pitchFamily="2" charset="0"/>
              <a:ea typeface="Arimo"/>
              <a:cs typeface="Poppins Light" panose="00000400000000000000" pitchFamily="2" charset="0"/>
              <a:sym typeface="Arimo"/>
            </a:endParaRPr>
          </a:p>
        </p:txBody>
      </p:sp>
      <p:sp>
        <p:nvSpPr>
          <p:cNvPr id="15" name="TextBox 28">
            <a:extLst>
              <a:ext uri="{FF2B5EF4-FFF2-40B4-BE49-F238E27FC236}">
                <a16:creationId xmlns:a16="http://schemas.microsoft.com/office/drawing/2014/main" id="{459A2359-D19C-F22F-A8D3-13F121FBA697}"/>
              </a:ext>
            </a:extLst>
          </p:cNvPr>
          <p:cNvSpPr txBox="1"/>
          <p:nvPr/>
        </p:nvSpPr>
        <p:spPr>
          <a:xfrm>
            <a:off x="848276" y="3875401"/>
            <a:ext cx="2809323" cy="223163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228611" indent="-228611" defTabSz="60963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</a:pPr>
            <a:r>
              <a:rPr lang="en-US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To uncover as-yet-unseen phenomena by more efficiently selecting </a:t>
            </a:r>
            <a:r>
              <a:rPr lang="en-150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exotic and rare </a:t>
            </a:r>
            <a:r>
              <a:rPr lang="en-US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physics events</a:t>
            </a:r>
            <a:r>
              <a:rPr lang="en-150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 thanks to better models and data processing techniques</a:t>
            </a:r>
            <a:r>
              <a:rPr lang="en-US" sz="1400" spc="-30" dirty="0">
                <a:solidFill>
                  <a:prstClr val="black"/>
                </a:solidFill>
                <a:latin typeface="Poppins Light" panose="00000400000000000000" pitchFamily="2" charset="0"/>
                <a:ea typeface="Arimo"/>
                <a:cs typeface="Poppins Light" panose="00000400000000000000" pitchFamily="2" charset="0"/>
                <a:sym typeface="Arimo"/>
              </a:rPr>
              <a:t>.</a:t>
            </a:r>
          </a:p>
          <a:p>
            <a:pPr marL="228611" indent="-228611" defTabSz="609630">
              <a:lnSpc>
                <a:spcPct val="150000"/>
              </a:lnSpc>
              <a:spcBef>
                <a:spcPct val="0"/>
              </a:spcBef>
              <a:buClr>
                <a:srgbClr val="72858C"/>
              </a:buClr>
              <a:buFont typeface="Arial" panose="020B0604020202020204" pitchFamily="34" charset="0"/>
              <a:buChar char="►"/>
            </a:pPr>
            <a:endParaRPr lang="en-US" sz="1400" spc="-30" dirty="0">
              <a:solidFill>
                <a:prstClr val="black"/>
              </a:solidFill>
              <a:latin typeface="Poppins Light" panose="00000400000000000000" pitchFamily="2" charset="0"/>
              <a:ea typeface="Arimo"/>
              <a:cs typeface="Poppins Light" panose="00000400000000000000" pitchFamily="2" charset="0"/>
              <a:sym typeface="Arimo"/>
            </a:endParaRPr>
          </a:p>
        </p:txBody>
      </p:sp>
      <p:sp>
        <p:nvSpPr>
          <p:cNvPr id="17" name="TextBox 43">
            <a:extLst>
              <a:ext uri="{FF2B5EF4-FFF2-40B4-BE49-F238E27FC236}">
                <a16:creationId xmlns:a16="http://schemas.microsoft.com/office/drawing/2014/main" id="{7D81B997-B91F-5AFC-055C-C530D701B521}"/>
              </a:ext>
            </a:extLst>
          </p:cNvPr>
          <p:cNvSpPr txBox="1"/>
          <p:nvPr/>
        </p:nvSpPr>
        <p:spPr>
          <a:xfrm>
            <a:off x="4599087" y="3875401"/>
            <a:ext cx="2883381" cy="6158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indent="-228611" defTabSz="609630"/>
            <a:r>
              <a:rPr lang="en-US" sz="1400" spc="-30" dirty="0">
                <a:solidFill>
                  <a:prstClr val="black"/>
                </a:solidFill>
                <a:sym typeface="Arimo"/>
              </a:rPr>
              <a:t>Quantum-inspired algorithms</a:t>
            </a:r>
            <a:r>
              <a:rPr lang="en-150" sz="1400" spc="-30" dirty="0">
                <a:solidFill>
                  <a:prstClr val="black"/>
                </a:solidFill>
                <a:sym typeface="Arimo"/>
              </a:rPr>
              <a:t> and new physics simulations</a:t>
            </a:r>
            <a:endParaRPr lang="en-US" sz="1400" spc="-30" dirty="0">
              <a:solidFill>
                <a:prstClr val="black"/>
              </a:solidFill>
              <a:sym typeface="Arimo"/>
            </a:endParaRPr>
          </a:p>
        </p:txBody>
      </p:sp>
      <p:sp>
        <p:nvSpPr>
          <p:cNvPr id="18" name="TextBox 47">
            <a:extLst>
              <a:ext uri="{FF2B5EF4-FFF2-40B4-BE49-F238E27FC236}">
                <a16:creationId xmlns:a16="http://schemas.microsoft.com/office/drawing/2014/main" id="{4DEDF75E-24F0-5947-31AD-F7FD1B72E211}"/>
              </a:ext>
            </a:extLst>
          </p:cNvPr>
          <p:cNvSpPr txBox="1"/>
          <p:nvPr/>
        </p:nvSpPr>
        <p:spPr>
          <a:xfrm>
            <a:off x="4599086" y="4782661"/>
            <a:ext cx="2971709" cy="9389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indent="-228611" defTabSz="609630"/>
            <a:r>
              <a:rPr lang="en-150" sz="1400" spc="-30" dirty="0">
                <a:solidFill>
                  <a:prstClr val="black"/>
                </a:solidFill>
                <a:sym typeface="Arimo"/>
              </a:rPr>
              <a:t>FPGAs, GPUs, h</a:t>
            </a:r>
            <a:r>
              <a:rPr lang="en-US" sz="1400" spc="-30" dirty="0" err="1">
                <a:solidFill>
                  <a:prstClr val="black"/>
                </a:solidFill>
                <a:sym typeface="Arimo"/>
              </a:rPr>
              <a:t>igh</a:t>
            </a:r>
            <a:r>
              <a:rPr lang="en-US" sz="1400" spc="-30" dirty="0">
                <a:solidFill>
                  <a:prstClr val="black"/>
                </a:solidFill>
                <a:sym typeface="Arimo"/>
              </a:rPr>
              <a:t>-performance computing</a:t>
            </a:r>
            <a:r>
              <a:rPr lang="en-150" sz="1400" spc="-30" dirty="0">
                <a:solidFill>
                  <a:prstClr val="black"/>
                </a:solidFill>
                <a:sym typeface="Arimo"/>
              </a:rPr>
              <a:t>, more efficient architectures </a:t>
            </a:r>
            <a:endParaRPr lang="en-US" sz="1400" spc="-30" dirty="0">
              <a:solidFill>
                <a:prstClr val="black"/>
              </a:solidFill>
              <a:sym typeface="Arimo"/>
            </a:endParaRP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D77AEDC8-DEAD-C2B7-BFC2-9988D0037115}"/>
              </a:ext>
            </a:extLst>
          </p:cNvPr>
          <p:cNvSpPr txBox="1"/>
          <p:nvPr/>
        </p:nvSpPr>
        <p:spPr>
          <a:xfrm>
            <a:off x="935670" y="2129463"/>
            <a:ext cx="2148715" cy="384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 defTabSz="609630">
              <a:lnSpc>
                <a:spcPts val="3149"/>
              </a:lnSpc>
              <a:spcBef>
                <a:spcPct val="0"/>
              </a:spcBef>
            </a:pPr>
            <a:r>
              <a:rPr lang="en-US" sz="2400" spc="-89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Goals</a:t>
            </a:r>
          </a:p>
        </p:txBody>
      </p:sp>
      <p:sp>
        <p:nvSpPr>
          <p:cNvPr id="20" name="TextBox 35">
            <a:extLst>
              <a:ext uri="{FF2B5EF4-FFF2-40B4-BE49-F238E27FC236}">
                <a16:creationId xmlns:a16="http://schemas.microsoft.com/office/drawing/2014/main" id="{35958949-15B8-FB96-D51A-644ABF44AA35}"/>
              </a:ext>
            </a:extLst>
          </p:cNvPr>
          <p:cNvSpPr txBox="1"/>
          <p:nvPr/>
        </p:nvSpPr>
        <p:spPr>
          <a:xfrm>
            <a:off x="5144709" y="2129463"/>
            <a:ext cx="2148715" cy="384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4724"/>
              </a:lnSpc>
              <a:spcBef>
                <a:spcPct val="0"/>
              </a:spcBef>
              <a:defRPr sz="3600" spc="-134">
                <a:solidFill>
                  <a:srgbClr val="FFFFFF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3149"/>
              </a:lnSpc>
            </a:pPr>
            <a:r>
              <a:rPr lang="en-150" sz="2400" spc="-8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Poppins"/>
              </a:rPr>
              <a:t>Technologies</a:t>
            </a:r>
            <a:endParaRPr lang="en-US" sz="2400" spc="-89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Poppins"/>
            </a:endParaRPr>
          </a:p>
        </p:txBody>
      </p:sp>
      <p:pic>
        <p:nvPicPr>
          <p:cNvPr id="21" name="Picture 20">
            <a:extLst>
              <a:ext uri="{FF2B5EF4-FFF2-40B4-BE49-F238E27FC236}">
                <a16:creationId xmlns:a16="http://schemas.microsoft.com/office/drawing/2014/main" id="{90B2A20A-8F26-5020-A5D4-72CABEA0C87D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1309" y="2104030"/>
            <a:ext cx="508000" cy="50800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9729C213-1CC7-984B-8C9A-FA6EF262D1E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4730" y="2032638"/>
            <a:ext cx="600247" cy="600247"/>
          </a:xfrm>
          <a:prstGeom prst="rect">
            <a:avLst/>
          </a:prstGeom>
        </p:spPr>
      </p:pic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403FF1F-CD30-FA59-95F2-9C1D84922055}"/>
              </a:ext>
            </a:extLst>
          </p:cNvPr>
          <p:cNvSpPr/>
          <p:nvPr/>
        </p:nvSpPr>
        <p:spPr>
          <a:xfrm>
            <a:off x="8521459" y="1465562"/>
            <a:ext cx="3391872" cy="4470400"/>
          </a:xfrm>
          <a:prstGeom prst="roundRect">
            <a:avLst>
              <a:gd name="adj" fmla="val 2301"/>
            </a:avLst>
          </a:prstGeom>
          <a:solidFill>
            <a:schemeClr val="bg1">
              <a:lumMod val="95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0041AE-37DC-152D-FE10-E8321CF2650E}"/>
              </a:ext>
            </a:extLst>
          </p:cNvPr>
          <p:cNvSpPr/>
          <p:nvPr/>
        </p:nvSpPr>
        <p:spPr>
          <a:xfrm>
            <a:off x="8521459" y="1984863"/>
            <a:ext cx="3391872" cy="702343"/>
          </a:xfrm>
          <a:prstGeom prst="rect">
            <a:avLst/>
          </a:prstGeom>
          <a:solidFill>
            <a:srgbClr val="BB750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62650ED9-CC8A-48FE-D73F-714B240259F4}"/>
              </a:ext>
            </a:extLst>
          </p:cNvPr>
          <p:cNvSpPr/>
          <p:nvPr/>
        </p:nvSpPr>
        <p:spPr>
          <a:xfrm>
            <a:off x="8033943" y="1865866"/>
            <a:ext cx="940339" cy="940339"/>
          </a:xfrm>
          <a:prstGeom prst="ellipse">
            <a:avLst/>
          </a:prstGeom>
          <a:solidFill>
            <a:schemeClr val="bg1"/>
          </a:solidFill>
          <a:ln>
            <a:solidFill>
              <a:srgbClr val="72858C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9" name="TextBox 35">
            <a:extLst>
              <a:ext uri="{FF2B5EF4-FFF2-40B4-BE49-F238E27FC236}">
                <a16:creationId xmlns:a16="http://schemas.microsoft.com/office/drawing/2014/main" id="{2F1E8E2A-15C8-F4C2-B5F1-F06F31F0E15F}"/>
              </a:ext>
            </a:extLst>
          </p:cNvPr>
          <p:cNvSpPr txBox="1"/>
          <p:nvPr/>
        </p:nvSpPr>
        <p:spPr>
          <a:xfrm>
            <a:off x="9067458" y="2109991"/>
            <a:ext cx="2148715" cy="3843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4724"/>
              </a:lnSpc>
              <a:spcBef>
                <a:spcPct val="0"/>
              </a:spcBef>
              <a:defRPr sz="3600" spc="-134">
                <a:solidFill>
                  <a:srgbClr val="FFFFFF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3149"/>
              </a:lnSpc>
            </a:pPr>
            <a:r>
              <a:rPr lang="en-150" sz="2400" spc="-89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Poppins"/>
              </a:rPr>
              <a:t>Community</a:t>
            </a:r>
            <a:endParaRPr lang="en-US" sz="2400" spc="-89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Poppins"/>
            </a:endParaRPr>
          </a:p>
        </p:txBody>
      </p:sp>
      <p:pic>
        <p:nvPicPr>
          <p:cNvPr id="32" name="Graphic 31" descr="Users with solid fill">
            <a:extLst>
              <a:ext uri="{FF2B5EF4-FFF2-40B4-BE49-F238E27FC236}">
                <a16:creationId xmlns:a16="http://schemas.microsoft.com/office/drawing/2014/main" id="{F9E404C5-93D6-45A5-BA52-76B9B43F5FA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35877" y="1964526"/>
            <a:ext cx="736469" cy="73646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834D103C-4AC0-7360-C0D6-C095C001186B}"/>
              </a:ext>
            </a:extLst>
          </p:cNvPr>
          <p:cNvSpPr txBox="1"/>
          <p:nvPr/>
        </p:nvSpPr>
        <p:spPr>
          <a:xfrm>
            <a:off x="8618280" y="2909122"/>
            <a:ext cx="3047070" cy="28660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11" marR="0" lvl="0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2858C"/>
              </a:buClr>
              <a:buSzPts val="1800"/>
              <a:buChar char="►"/>
            </a:pPr>
            <a:r>
              <a:rPr lang="en-150" sz="1400" dirty="0">
                <a:latin typeface="Poppins Light"/>
                <a:ea typeface="Poppins Light"/>
                <a:cs typeface="Poppins Light"/>
                <a:sym typeface="Poppins Light"/>
              </a:rPr>
              <a:t>Define common objectives across different experiments and Institutes</a:t>
            </a:r>
          </a:p>
          <a:p>
            <a:pPr marL="228611" marR="0" lvl="0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2858C"/>
              </a:buClr>
              <a:buSzPts val="1800"/>
              <a:buChar char="►"/>
            </a:pPr>
            <a:r>
              <a:rPr lang="en-150" sz="1400" dirty="0">
                <a:latin typeface="Poppins Light"/>
                <a:ea typeface="Poppins Light"/>
                <a:cs typeface="Poppins Light"/>
                <a:sym typeface="Poppins Light"/>
              </a:rPr>
              <a:t>Train future researchers on new computing techniques for real applications</a:t>
            </a:r>
            <a:endParaRPr lang="en-US" sz="1400" dirty="0"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228611" marR="0" lvl="0" indent="-258265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72858C"/>
              </a:buClr>
              <a:buSzPts val="1800"/>
              <a:buChar char="►"/>
            </a:pPr>
            <a:r>
              <a:rPr lang="en-150" sz="1400" dirty="0">
                <a:latin typeface="Poppins Light"/>
                <a:ea typeface="Poppins Light"/>
                <a:cs typeface="Poppins Light"/>
                <a:sym typeface="Poppins Light"/>
              </a:rPr>
              <a:t>Promote Open Science principles and contribute to open source development of AI/ML technologies</a:t>
            </a:r>
            <a:endParaRPr lang="en-US" sz="1400" dirty="0">
              <a:latin typeface="Poppins Light"/>
              <a:ea typeface="Poppins Light"/>
              <a:cs typeface="Poppins Light"/>
              <a:sym typeface="Poppins Light"/>
            </a:endParaRPr>
          </a:p>
        </p:txBody>
      </p:sp>
      <p:sp>
        <p:nvSpPr>
          <p:cNvPr id="35" name="TextBox 43">
            <a:extLst>
              <a:ext uri="{FF2B5EF4-FFF2-40B4-BE49-F238E27FC236}">
                <a16:creationId xmlns:a16="http://schemas.microsoft.com/office/drawing/2014/main" id="{27440CAD-4A7B-7386-4FBC-4FED6E9F38FE}"/>
              </a:ext>
            </a:extLst>
          </p:cNvPr>
          <p:cNvSpPr txBox="1"/>
          <p:nvPr/>
        </p:nvSpPr>
        <p:spPr>
          <a:xfrm>
            <a:off x="4599087" y="3074565"/>
            <a:ext cx="2883381" cy="4838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marL="342900" indent="-342900">
              <a:lnSpc>
                <a:spcPct val="150000"/>
              </a:lnSpc>
              <a:buClr>
                <a:srgbClr val="72858C"/>
              </a:buClr>
              <a:buFont typeface="Arial" panose="020B0604020202020204" pitchFamily="34" charset="0"/>
              <a:buChar char="►"/>
              <a:defRPr sz="2000" spc="-45">
                <a:latin typeface="Poppins Light" panose="00000400000000000000" pitchFamily="2" charset="0"/>
                <a:ea typeface="Arimo"/>
                <a:cs typeface="Poppins Light" panose="00000400000000000000" pitchFamily="2" charset="0"/>
              </a:defRPr>
            </a:lvl1pPr>
          </a:lstStyle>
          <a:p>
            <a:pPr marL="228611" marR="0" lvl="0" indent="-25826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2858C"/>
              </a:buClr>
              <a:buSzPts val="1800"/>
              <a:buFont typeface="Arial"/>
              <a:buChar char="►"/>
            </a:pPr>
            <a:r>
              <a:rPr lang="en-US" sz="1400" dirty="0">
                <a:latin typeface="Poppins Light"/>
                <a:ea typeface="Poppins Light"/>
                <a:cs typeface="Poppins Light"/>
                <a:sym typeface="Poppins Light"/>
              </a:rPr>
              <a:t>ML and classical algos: invent, optimize, benchmark</a:t>
            </a:r>
          </a:p>
        </p:txBody>
      </p:sp>
    </p:spTree>
    <p:extLst>
      <p:ext uri="{BB962C8B-B14F-4D97-AF65-F5344CB8AC3E}">
        <p14:creationId xmlns:p14="http://schemas.microsoft.com/office/powerpoint/2010/main" val="33123043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42">
            <a:extLst>
              <a:ext uri="{FF2B5EF4-FFF2-40B4-BE49-F238E27FC236}">
                <a16:creationId xmlns:a16="http://schemas.microsoft.com/office/drawing/2014/main" id="{450657C2-7CEA-4C3A-E570-AA7E3A16401E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433"/>
            <a:ext cx="12192000" cy="6348094"/>
          </a:xfrm>
          <a:prstGeom prst="rect">
            <a:avLst/>
          </a:prstGeom>
        </p:spPr>
      </p:pic>
      <p:sp>
        <p:nvSpPr>
          <p:cNvPr id="42" name="Rectangle 41">
            <a:extLst>
              <a:ext uri="{FF2B5EF4-FFF2-40B4-BE49-F238E27FC236}">
                <a16:creationId xmlns:a16="http://schemas.microsoft.com/office/drawing/2014/main" id="{12079C98-4806-731B-599B-58105D25442B}"/>
              </a:ext>
            </a:extLst>
          </p:cNvPr>
          <p:cNvSpPr/>
          <p:nvPr/>
        </p:nvSpPr>
        <p:spPr>
          <a:xfrm>
            <a:off x="0" y="-63796"/>
            <a:ext cx="12192000" cy="6411890"/>
          </a:xfrm>
          <a:prstGeom prst="rect">
            <a:avLst/>
          </a:prstGeom>
          <a:solidFill>
            <a:schemeClr val="bg1">
              <a:lumMod val="95000"/>
              <a:alpha val="9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 sz="1200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03C0849-9F0A-06D6-F46D-850B8CDEC8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85074E0-3CDE-F717-3544-AFEB4DFAFB4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0741D-B227-0FB6-A6D7-C75C576CB7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98772E97-284C-5ADB-B57B-3632AAE8C42B}"/>
              </a:ext>
            </a:extLst>
          </p:cNvPr>
          <p:cNvSpPr/>
          <p:nvPr/>
        </p:nvSpPr>
        <p:spPr>
          <a:xfrm>
            <a:off x="471031" y="2168522"/>
            <a:ext cx="2213260" cy="1942650"/>
          </a:xfrm>
          <a:custGeom>
            <a:avLst/>
            <a:gdLst>
              <a:gd name="connsiteX0" fmla="*/ 1955387 w 2169757"/>
              <a:gd name="connsiteY0" fmla="*/ 0 h 1904466"/>
              <a:gd name="connsiteX1" fmla="*/ 1016813 w 2169757"/>
              <a:gd name="connsiteY1" fmla="*/ 0 h 1904466"/>
              <a:gd name="connsiteX2" fmla="*/ 1005840 w 2169757"/>
              <a:gd name="connsiteY2" fmla="*/ 286 h 1904466"/>
              <a:gd name="connsiteX3" fmla="*/ 1005726 w 2169757"/>
              <a:gd name="connsiteY3" fmla="*/ 286 h 1904466"/>
              <a:gd name="connsiteX4" fmla="*/ 983723 w 2169757"/>
              <a:gd name="connsiteY4" fmla="*/ 0 h 1904466"/>
              <a:gd name="connsiteX5" fmla="*/ 983723 w 2169757"/>
              <a:gd name="connsiteY5" fmla="*/ 57 h 1904466"/>
              <a:gd name="connsiteX6" fmla="*/ 944118 w 2169757"/>
              <a:gd name="connsiteY6" fmla="*/ 39719 h 1904466"/>
              <a:gd name="connsiteX7" fmla="*/ 983780 w 2169757"/>
              <a:gd name="connsiteY7" fmla="*/ 79381 h 1904466"/>
              <a:gd name="connsiteX8" fmla="*/ 984580 w 2169757"/>
              <a:gd name="connsiteY8" fmla="*/ 79324 h 1904466"/>
              <a:gd name="connsiteX9" fmla="*/ 1008583 w 2169757"/>
              <a:gd name="connsiteY9" fmla="*/ 79724 h 1904466"/>
              <a:gd name="connsiteX10" fmla="*/ 1016584 w 2169757"/>
              <a:gd name="connsiteY10" fmla="*/ 80010 h 1904466"/>
              <a:gd name="connsiteX11" fmla="*/ 1033386 w 2169757"/>
              <a:gd name="connsiteY11" fmla="*/ 80753 h 1904466"/>
              <a:gd name="connsiteX12" fmla="*/ 1042530 w 2169757"/>
              <a:gd name="connsiteY12" fmla="*/ 81382 h 1904466"/>
              <a:gd name="connsiteX13" fmla="*/ 1058132 w 2169757"/>
              <a:gd name="connsiteY13" fmla="*/ 82582 h 1904466"/>
              <a:gd name="connsiteX14" fmla="*/ 1067391 w 2169757"/>
              <a:gd name="connsiteY14" fmla="*/ 83439 h 1904466"/>
              <a:gd name="connsiteX15" fmla="*/ 1083335 w 2169757"/>
              <a:gd name="connsiteY15" fmla="*/ 85096 h 1904466"/>
              <a:gd name="connsiteX16" fmla="*/ 1091736 w 2169757"/>
              <a:gd name="connsiteY16" fmla="*/ 86068 h 1904466"/>
              <a:gd name="connsiteX17" fmla="*/ 1110825 w 2169757"/>
              <a:gd name="connsiteY17" fmla="*/ 88640 h 1904466"/>
              <a:gd name="connsiteX18" fmla="*/ 1115739 w 2169757"/>
              <a:gd name="connsiteY18" fmla="*/ 89383 h 1904466"/>
              <a:gd name="connsiteX19" fmla="*/ 1139571 w 2169757"/>
              <a:gd name="connsiteY19" fmla="*/ 93326 h 1904466"/>
              <a:gd name="connsiteX20" fmla="*/ 1145743 w 2169757"/>
              <a:gd name="connsiteY20" fmla="*/ 94526 h 1904466"/>
              <a:gd name="connsiteX21" fmla="*/ 1163231 w 2169757"/>
              <a:gd name="connsiteY21" fmla="*/ 98012 h 1904466"/>
              <a:gd name="connsiteX22" fmla="*/ 1171575 w 2169757"/>
              <a:gd name="connsiteY22" fmla="*/ 99784 h 1904466"/>
              <a:gd name="connsiteX23" fmla="*/ 1186834 w 2169757"/>
              <a:gd name="connsiteY23" fmla="*/ 103327 h 1904466"/>
              <a:gd name="connsiteX24" fmla="*/ 1195464 w 2169757"/>
              <a:gd name="connsiteY24" fmla="*/ 105442 h 1904466"/>
              <a:gd name="connsiteX25" fmla="*/ 1210551 w 2169757"/>
              <a:gd name="connsiteY25" fmla="*/ 109271 h 1904466"/>
              <a:gd name="connsiteX26" fmla="*/ 1218781 w 2169757"/>
              <a:gd name="connsiteY26" fmla="*/ 111500 h 1904466"/>
              <a:gd name="connsiteX27" fmla="*/ 1235412 w 2169757"/>
              <a:gd name="connsiteY27" fmla="*/ 116357 h 1904466"/>
              <a:gd name="connsiteX28" fmla="*/ 1241527 w 2169757"/>
              <a:gd name="connsiteY28" fmla="*/ 118186 h 1904466"/>
              <a:gd name="connsiteX29" fmla="*/ 1264215 w 2169757"/>
              <a:gd name="connsiteY29" fmla="*/ 125501 h 1904466"/>
              <a:gd name="connsiteX30" fmla="*/ 1266730 w 2169757"/>
              <a:gd name="connsiteY30" fmla="*/ 126416 h 1904466"/>
              <a:gd name="connsiteX31" fmla="*/ 1286504 w 2169757"/>
              <a:gd name="connsiteY31" fmla="*/ 133445 h 1904466"/>
              <a:gd name="connsiteX32" fmla="*/ 1293419 w 2169757"/>
              <a:gd name="connsiteY32" fmla="*/ 136074 h 1904466"/>
              <a:gd name="connsiteX33" fmla="*/ 1308621 w 2169757"/>
              <a:gd name="connsiteY33" fmla="*/ 142018 h 1904466"/>
              <a:gd name="connsiteX34" fmla="*/ 1316336 w 2169757"/>
              <a:gd name="connsiteY34" fmla="*/ 145161 h 1904466"/>
              <a:gd name="connsiteX35" fmla="*/ 1330795 w 2169757"/>
              <a:gd name="connsiteY35" fmla="*/ 151219 h 1904466"/>
              <a:gd name="connsiteX36" fmla="*/ 1338282 w 2169757"/>
              <a:gd name="connsiteY36" fmla="*/ 154534 h 1904466"/>
              <a:gd name="connsiteX37" fmla="*/ 1353484 w 2169757"/>
              <a:gd name="connsiteY37" fmla="*/ 161449 h 1904466"/>
              <a:gd name="connsiteX38" fmla="*/ 1359656 w 2169757"/>
              <a:gd name="connsiteY38" fmla="*/ 164363 h 1904466"/>
              <a:gd name="connsiteX39" fmla="*/ 1380287 w 2169757"/>
              <a:gd name="connsiteY39" fmla="*/ 174593 h 1904466"/>
              <a:gd name="connsiteX40" fmla="*/ 1380573 w 2169757"/>
              <a:gd name="connsiteY40" fmla="*/ 174708 h 1904466"/>
              <a:gd name="connsiteX41" fmla="*/ 1401604 w 2169757"/>
              <a:gd name="connsiteY41" fmla="*/ 185852 h 1904466"/>
              <a:gd name="connsiteX42" fmla="*/ 1406690 w 2169757"/>
              <a:gd name="connsiteY42" fmla="*/ 188709 h 1904466"/>
              <a:gd name="connsiteX43" fmla="*/ 1422064 w 2169757"/>
              <a:gd name="connsiteY43" fmla="*/ 197396 h 1904466"/>
              <a:gd name="connsiteX44" fmla="*/ 1428579 w 2169757"/>
              <a:gd name="connsiteY44" fmla="*/ 201225 h 1904466"/>
              <a:gd name="connsiteX45" fmla="*/ 1442295 w 2169757"/>
              <a:gd name="connsiteY45" fmla="*/ 209569 h 1904466"/>
              <a:gd name="connsiteX46" fmla="*/ 1448924 w 2169757"/>
              <a:gd name="connsiteY46" fmla="*/ 213684 h 1904466"/>
              <a:gd name="connsiteX47" fmla="*/ 1462754 w 2169757"/>
              <a:gd name="connsiteY47" fmla="*/ 222599 h 1904466"/>
              <a:gd name="connsiteX48" fmla="*/ 1468584 w 2169757"/>
              <a:gd name="connsiteY48" fmla="*/ 226428 h 1904466"/>
              <a:gd name="connsiteX49" fmla="*/ 1484871 w 2169757"/>
              <a:gd name="connsiteY49" fmla="*/ 237573 h 1904466"/>
              <a:gd name="connsiteX50" fmla="*/ 1487786 w 2169757"/>
              <a:gd name="connsiteY50" fmla="*/ 239573 h 1904466"/>
              <a:gd name="connsiteX51" fmla="*/ 1507103 w 2169757"/>
              <a:gd name="connsiteY51" fmla="*/ 253632 h 1904466"/>
              <a:gd name="connsiteX52" fmla="*/ 1509331 w 2169757"/>
              <a:gd name="connsiteY52" fmla="*/ 255346 h 1904466"/>
              <a:gd name="connsiteX53" fmla="*/ 1525505 w 2169757"/>
              <a:gd name="connsiteY53" fmla="*/ 267862 h 1904466"/>
              <a:gd name="connsiteX54" fmla="*/ 1530591 w 2169757"/>
              <a:gd name="connsiteY54" fmla="*/ 271977 h 1904466"/>
              <a:gd name="connsiteX55" fmla="*/ 1543679 w 2169757"/>
              <a:gd name="connsiteY55" fmla="*/ 282721 h 1904466"/>
              <a:gd name="connsiteX56" fmla="*/ 1549337 w 2169757"/>
              <a:gd name="connsiteY56" fmla="*/ 287465 h 1904466"/>
              <a:gd name="connsiteX57" fmla="*/ 1561852 w 2169757"/>
              <a:gd name="connsiteY57" fmla="*/ 298323 h 1904466"/>
              <a:gd name="connsiteX58" fmla="*/ 1567053 w 2169757"/>
              <a:gd name="connsiteY58" fmla="*/ 302895 h 1904466"/>
              <a:gd name="connsiteX59" fmla="*/ 1580598 w 2169757"/>
              <a:gd name="connsiteY59" fmla="*/ 315411 h 1904466"/>
              <a:gd name="connsiteX60" fmla="*/ 1584198 w 2169757"/>
              <a:gd name="connsiteY60" fmla="*/ 318726 h 1904466"/>
              <a:gd name="connsiteX61" fmla="*/ 1617631 w 2169757"/>
              <a:gd name="connsiteY61" fmla="*/ 352158 h 1904466"/>
              <a:gd name="connsiteX62" fmla="*/ 1621231 w 2169757"/>
              <a:gd name="connsiteY62" fmla="*/ 356045 h 1904466"/>
              <a:gd name="connsiteX63" fmla="*/ 1633461 w 2169757"/>
              <a:gd name="connsiteY63" fmla="*/ 369303 h 1904466"/>
              <a:gd name="connsiteX64" fmla="*/ 1637976 w 2169757"/>
              <a:gd name="connsiteY64" fmla="*/ 374504 h 1904466"/>
              <a:gd name="connsiteX65" fmla="*/ 1649006 w 2169757"/>
              <a:gd name="connsiteY65" fmla="*/ 387191 h 1904466"/>
              <a:gd name="connsiteX66" fmla="*/ 1653521 w 2169757"/>
              <a:gd name="connsiteY66" fmla="*/ 392563 h 1904466"/>
              <a:gd name="connsiteX67" fmla="*/ 1664608 w 2169757"/>
              <a:gd name="connsiteY67" fmla="*/ 406165 h 1904466"/>
              <a:gd name="connsiteX68" fmla="*/ 1668266 w 2169757"/>
              <a:gd name="connsiteY68" fmla="*/ 410737 h 1904466"/>
              <a:gd name="connsiteX69" fmla="*/ 1682325 w 2169757"/>
              <a:gd name="connsiteY69" fmla="*/ 428911 h 1904466"/>
              <a:gd name="connsiteX70" fmla="*/ 1682496 w 2169757"/>
              <a:gd name="connsiteY70" fmla="*/ 429082 h 1904466"/>
              <a:gd name="connsiteX71" fmla="*/ 1700784 w 2169757"/>
              <a:gd name="connsiteY71" fmla="*/ 454514 h 1904466"/>
              <a:gd name="connsiteX72" fmla="*/ 1703699 w 2169757"/>
              <a:gd name="connsiteY72" fmla="*/ 458743 h 1904466"/>
              <a:gd name="connsiteX73" fmla="*/ 1720729 w 2169757"/>
              <a:gd name="connsiteY73" fmla="*/ 484403 h 1904466"/>
              <a:gd name="connsiteX74" fmla="*/ 1722558 w 2169757"/>
              <a:gd name="connsiteY74" fmla="*/ 487375 h 1904466"/>
              <a:gd name="connsiteX75" fmla="*/ 1737989 w 2169757"/>
              <a:gd name="connsiteY75" fmla="*/ 512750 h 1904466"/>
              <a:gd name="connsiteX76" fmla="*/ 1739589 w 2169757"/>
              <a:gd name="connsiteY76" fmla="*/ 515436 h 1904466"/>
              <a:gd name="connsiteX77" fmla="*/ 1754562 w 2169757"/>
              <a:gd name="connsiteY77" fmla="*/ 542411 h 1904466"/>
              <a:gd name="connsiteX78" fmla="*/ 1757134 w 2169757"/>
              <a:gd name="connsiteY78" fmla="*/ 547326 h 1904466"/>
              <a:gd name="connsiteX79" fmla="*/ 1771136 w 2169757"/>
              <a:gd name="connsiteY79" fmla="*/ 575101 h 1904466"/>
              <a:gd name="connsiteX80" fmla="*/ 1771822 w 2169757"/>
              <a:gd name="connsiteY80" fmla="*/ 576529 h 1904466"/>
              <a:gd name="connsiteX81" fmla="*/ 1784337 w 2169757"/>
              <a:gd name="connsiteY81" fmla="*/ 604018 h 1904466"/>
              <a:gd name="connsiteX82" fmla="*/ 1786338 w 2169757"/>
              <a:gd name="connsiteY82" fmla="*/ 608533 h 1904466"/>
              <a:gd name="connsiteX83" fmla="*/ 1797882 w 2169757"/>
              <a:gd name="connsiteY83" fmla="*/ 636880 h 1904466"/>
              <a:gd name="connsiteX84" fmla="*/ 1799825 w 2169757"/>
              <a:gd name="connsiteY84" fmla="*/ 642023 h 1904466"/>
              <a:gd name="connsiteX85" fmla="*/ 1810455 w 2169757"/>
              <a:gd name="connsiteY85" fmla="*/ 671512 h 1904466"/>
              <a:gd name="connsiteX86" fmla="*/ 1810512 w 2169757"/>
              <a:gd name="connsiteY86" fmla="*/ 671741 h 1904466"/>
              <a:gd name="connsiteX87" fmla="*/ 1820056 w 2169757"/>
              <a:gd name="connsiteY87" fmla="*/ 701745 h 1904466"/>
              <a:gd name="connsiteX88" fmla="*/ 1821714 w 2169757"/>
              <a:gd name="connsiteY88" fmla="*/ 707517 h 1904466"/>
              <a:gd name="connsiteX89" fmla="*/ 1829886 w 2169757"/>
              <a:gd name="connsiteY89" fmla="*/ 737292 h 1904466"/>
              <a:gd name="connsiteX90" fmla="*/ 1831086 w 2169757"/>
              <a:gd name="connsiteY90" fmla="*/ 742093 h 1904466"/>
              <a:gd name="connsiteX91" fmla="*/ 1837601 w 2169757"/>
              <a:gd name="connsiteY91" fmla="*/ 770611 h 1904466"/>
              <a:gd name="connsiteX92" fmla="*/ 1838401 w 2169757"/>
              <a:gd name="connsiteY92" fmla="*/ 774325 h 1904466"/>
              <a:gd name="connsiteX93" fmla="*/ 1844231 w 2169757"/>
              <a:gd name="connsiteY93" fmla="*/ 804958 h 1904466"/>
              <a:gd name="connsiteX94" fmla="*/ 1845259 w 2169757"/>
              <a:gd name="connsiteY94" fmla="*/ 811416 h 1904466"/>
              <a:gd name="connsiteX95" fmla="*/ 1849774 w 2169757"/>
              <a:gd name="connsiteY95" fmla="*/ 842620 h 1904466"/>
              <a:gd name="connsiteX96" fmla="*/ 1850174 w 2169757"/>
              <a:gd name="connsiteY96" fmla="*/ 846106 h 1904466"/>
              <a:gd name="connsiteX97" fmla="*/ 1853260 w 2169757"/>
              <a:gd name="connsiteY97" fmla="*/ 875709 h 1904466"/>
              <a:gd name="connsiteX98" fmla="*/ 1853775 w 2169757"/>
              <a:gd name="connsiteY98" fmla="*/ 881367 h 1904466"/>
              <a:gd name="connsiteX99" fmla="*/ 1855718 w 2169757"/>
              <a:gd name="connsiteY99" fmla="*/ 912857 h 1904466"/>
              <a:gd name="connsiteX100" fmla="*/ 1855946 w 2169757"/>
              <a:gd name="connsiteY100" fmla="*/ 919429 h 1904466"/>
              <a:gd name="connsiteX101" fmla="*/ 1856632 w 2169757"/>
              <a:gd name="connsiteY101" fmla="*/ 952233 h 1904466"/>
              <a:gd name="connsiteX102" fmla="*/ 983780 w 2169757"/>
              <a:gd name="connsiteY102" fmla="*/ 1825142 h 1904466"/>
              <a:gd name="connsiteX103" fmla="*/ 112871 w 2169757"/>
              <a:gd name="connsiteY103" fmla="*/ 1010412 h 1904466"/>
              <a:gd name="connsiteX104" fmla="*/ 143046 w 2169757"/>
              <a:gd name="connsiteY104" fmla="*/ 952119 h 1904466"/>
              <a:gd name="connsiteX105" fmla="*/ 71495 w 2169757"/>
              <a:gd name="connsiteY105" fmla="*/ 880624 h 1904466"/>
              <a:gd name="connsiteX106" fmla="*/ 0 w 2169757"/>
              <a:gd name="connsiteY106" fmla="*/ 952119 h 1904466"/>
              <a:gd name="connsiteX107" fmla="*/ 33490 w 2169757"/>
              <a:gd name="connsiteY107" fmla="*/ 1012641 h 1904466"/>
              <a:gd name="connsiteX108" fmla="*/ 983780 w 2169757"/>
              <a:gd name="connsiteY108" fmla="*/ 1904467 h 1904466"/>
              <a:gd name="connsiteX109" fmla="*/ 1936014 w 2169757"/>
              <a:gd name="connsiteY109" fmla="*/ 952233 h 1904466"/>
              <a:gd name="connsiteX110" fmla="*/ 1935385 w 2169757"/>
              <a:gd name="connsiteY110" fmla="*/ 920058 h 1904466"/>
              <a:gd name="connsiteX111" fmla="*/ 1935099 w 2169757"/>
              <a:gd name="connsiteY111" fmla="*/ 911828 h 1904466"/>
              <a:gd name="connsiteX112" fmla="*/ 1933442 w 2169757"/>
              <a:gd name="connsiteY112" fmla="*/ 882339 h 1904466"/>
              <a:gd name="connsiteX113" fmla="*/ 1933270 w 2169757"/>
              <a:gd name="connsiteY113" fmla="*/ 879882 h 1904466"/>
              <a:gd name="connsiteX114" fmla="*/ 1930298 w 2169757"/>
              <a:gd name="connsiteY114" fmla="*/ 848220 h 1904466"/>
              <a:gd name="connsiteX115" fmla="*/ 1929441 w 2169757"/>
              <a:gd name="connsiteY115" fmla="*/ 840905 h 1904466"/>
              <a:gd name="connsiteX116" fmla="*/ 1925727 w 2169757"/>
              <a:gd name="connsiteY116" fmla="*/ 812445 h 1904466"/>
              <a:gd name="connsiteX117" fmla="*/ 1925212 w 2169757"/>
              <a:gd name="connsiteY117" fmla="*/ 809187 h 1904466"/>
              <a:gd name="connsiteX118" fmla="*/ 1919954 w 2169757"/>
              <a:gd name="connsiteY118" fmla="*/ 777754 h 1904466"/>
              <a:gd name="connsiteX119" fmla="*/ 1918754 w 2169757"/>
              <a:gd name="connsiteY119" fmla="*/ 771868 h 1904466"/>
              <a:gd name="connsiteX120" fmla="*/ 1912868 w 2169757"/>
              <a:gd name="connsiteY120" fmla="*/ 743407 h 1904466"/>
              <a:gd name="connsiteX121" fmla="*/ 1912182 w 2169757"/>
              <a:gd name="connsiteY121" fmla="*/ 740378 h 1904466"/>
              <a:gd name="connsiteX122" fmla="*/ 1904467 w 2169757"/>
              <a:gd name="connsiteY122" fmla="*/ 708889 h 1904466"/>
              <a:gd name="connsiteX123" fmla="*/ 1903381 w 2169757"/>
              <a:gd name="connsiteY123" fmla="*/ 705117 h 1904466"/>
              <a:gd name="connsiteX124" fmla="*/ 1895094 w 2169757"/>
              <a:gd name="connsiteY124" fmla="*/ 675913 h 1904466"/>
              <a:gd name="connsiteX125" fmla="*/ 1894408 w 2169757"/>
              <a:gd name="connsiteY125" fmla="*/ 673570 h 1904466"/>
              <a:gd name="connsiteX126" fmla="*/ 1884121 w 2169757"/>
              <a:gd name="connsiteY126" fmla="*/ 642023 h 1904466"/>
              <a:gd name="connsiteX127" fmla="*/ 1883664 w 2169757"/>
              <a:gd name="connsiteY127" fmla="*/ 640823 h 1904466"/>
              <a:gd name="connsiteX128" fmla="*/ 1872634 w 2169757"/>
              <a:gd name="connsiteY128" fmla="*/ 610476 h 1904466"/>
              <a:gd name="connsiteX129" fmla="*/ 1872005 w 2169757"/>
              <a:gd name="connsiteY129" fmla="*/ 608990 h 1904466"/>
              <a:gd name="connsiteX130" fmla="*/ 1845602 w 2169757"/>
              <a:gd name="connsiteY130" fmla="*/ 547268 h 1904466"/>
              <a:gd name="connsiteX131" fmla="*/ 1845259 w 2169757"/>
              <a:gd name="connsiteY131" fmla="*/ 546583 h 1904466"/>
              <a:gd name="connsiteX132" fmla="*/ 1814398 w 2169757"/>
              <a:gd name="connsiteY132" fmla="*/ 486689 h 1904466"/>
              <a:gd name="connsiteX133" fmla="*/ 1814341 w 2169757"/>
              <a:gd name="connsiteY133" fmla="*/ 486518 h 1904466"/>
              <a:gd name="connsiteX134" fmla="*/ 1779251 w 2169757"/>
              <a:gd name="connsiteY134" fmla="*/ 428911 h 1904466"/>
              <a:gd name="connsiteX135" fmla="*/ 1955216 w 2169757"/>
              <a:gd name="connsiteY135" fmla="*/ 428911 h 1904466"/>
              <a:gd name="connsiteX136" fmla="*/ 2169757 w 2169757"/>
              <a:gd name="connsiteY136" fmla="*/ 214370 h 1904466"/>
              <a:gd name="connsiteX137" fmla="*/ 1955387 w 2169757"/>
              <a:gd name="connsiteY137" fmla="*/ 0 h 190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169757" h="1904466">
                <a:moveTo>
                  <a:pt x="1955387" y="0"/>
                </a:moveTo>
                <a:lnTo>
                  <a:pt x="1016813" y="0"/>
                </a:lnTo>
                <a:cubicBezTo>
                  <a:pt x="1013155" y="0"/>
                  <a:pt x="1009441" y="114"/>
                  <a:pt x="1005840" y="286"/>
                </a:cubicBezTo>
                <a:lnTo>
                  <a:pt x="1005726" y="286"/>
                </a:lnTo>
                <a:cubicBezTo>
                  <a:pt x="998411" y="114"/>
                  <a:pt x="991095" y="0"/>
                  <a:pt x="983723" y="0"/>
                </a:cubicBezTo>
                <a:lnTo>
                  <a:pt x="983723" y="57"/>
                </a:lnTo>
                <a:cubicBezTo>
                  <a:pt x="961835" y="57"/>
                  <a:pt x="944118" y="17831"/>
                  <a:pt x="944118" y="39719"/>
                </a:cubicBezTo>
                <a:cubicBezTo>
                  <a:pt x="944118" y="61608"/>
                  <a:pt x="961892" y="79381"/>
                  <a:pt x="983780" y="79381"/>
                </a:cubicBezTo>
                <a:cubicBezTo>
                  <a:pt x="984066" y="79381"/>
                  <a:pt x="984294" y="79324"/>
                  <a:pt x="984580" y="79324"/>
                </a:cubicBezTo>
                <a:cubicBezTo>
                  <a:pt x="992638" y="79324"/>
                  <a:pt x="1000582" y="79438"/>
                  <a:pt x="1008583" y="79724"/>
                </a:cubicBezTo>
                <a:cubicBezTo>
                  <a:pt x="1011269" y="79781"/>
                  <a:pt x="1013898" y="79896"/>
                  <a:pt x="1016584" y="80010"/>
                </a:cubicBezTo>
                <a:cubicBezTo>
                  <a:pt x="1022185" y="80239"/>
                  <a:pt x="1027728" y="80467"/>
                  <a:pt x="1033386" y="80753"/>
                </a:cubicBezTo>
                <a:cubicBezTo>
                  <a:pt x="1036472" y="80982"/>
                  <a:pt x="1039501" y="81153"/>
                  <a:pt x="1042530" y="81382"/>
                </a:cubicBezTo>
                <a:cubicBezTo>
                  <a:pt x="1047788" y="81725"/>
                  <a:pt x="1052989" y="82125"/>
                  <a:pt x="1058132" y="82582"/>
                </a:cubicBezTo>
                <a:cubicBezTo>
                  <a:pt x="1061276" y="82867"/>
                  <a:pt x="1064304" y="83096"/>
                  <a:pt x="1067391" y="83439"/>
                </a:cubicBezTo>
                <a:cubicBezTo>
                  <a:pt x="1072706" y="83953"/>
                  <a:pt x="1078078" y="84525"/>
                  <a:pt x="1083335" y="85096"/>
                </a:cubicBezTo>
                <a:cubicBezTo>
                  <a:pt x="1086136" y="85382"/>
                  <a:pt x="1088993" y="85725"/>
                  <a:pt x="1091736" y="86068"/>
                </a:cubicBezTo>
                <a:cubicBezTo>
                  <a:pt x="1098080" y="86868"/>
                  <a:pt x="1104538" y="87725"/>
                  <a:pt x="1110825" y="88640"/>
                </a:cubicBezTo>
                <a:cubicBezTo>
                  <a:pt x="1112482" y="88925"/>
                  <a:pt x="1114139" y="89097"/>
                  <a:pt x="1115739" y="89383"/>
                </a:cubicBezTo>
                <a:cubicBezTo>
                  <a:pt x="1123741" y="90583"/>
                  <a:pt x="1131684" y="91897"/>
                  <a:pt x="1139571" y="93326"/>
                </a:cubicBezTo>
                <a:cubicBezTo>
                  <a:pt x="1141628" y="93669"/>
                  <a:pt x="1143686" y="94126"/>
                  <a:pt x="1145743" y="94526"/>
                </a:cubicBezTo>
                <a:cubicBezTo>
                  <a:pt x="1151573" y="95669"/>
                  <a:pt x="1157402" y="96755"/>
                  <a:pt x="1163231" y="98012"/>
                </a:cubicBezTo>
                <a:cubicBezTo>
                  <a:pt x="1166032" y="98584"/>
                  <a:pt x="1168775" y="99155"/>
                  <a:pt x="1171575" y="99784"/>
                </a:cubicBezTo>
                <a:cubicBezTo>
                  <a:pt x="1176719" y="100927"/>
                  <a:pt x="1181805" y="102070"/>
                  <a:pt x="1186834" y="103327"/>
                </a:cubicBezTo>
                <a:cubicBezTo>
                  <a:pt x="1189692" y="104013"/>
                  <a:pt x="1192606" y="104642"/>
                  <a:pt x="1195464" y="105442"/>
                </a:cubicBezTo>
                <a:cubicBezTo>
                  <a:pt x="1200493" y="106642"/>
                  <a:pt x="1205522" y="107956"/>
                  <a:pt x="1210551" y="109271"/>
                </a:cubicBezTo>
                <a:cubicBezTo>
                  <a:pt x="1213295" y="110071"/>
                  <a:pt x="1216038" y="110757"/>
                  <a:pt x="1218781" y="111500"/>
                </a:cubicBezTo>
                <a:cubicBezTo>
                  <a:pt x="1224382" y="113043"/>
                  <a:pt x="1229868" y="114700"/>
                  <a:pt x="1235412" y="116357"/>
                </a:cubicBezTo>
                <a:cubicBezTo>
                  <a:pt x="1237469" y="116986"/>
                  <a:pt x="1239526" y="117558"/>
                  <a:pt x="1241527" y="118186"/>
                </a:cubicBezTo>
                <a:cubicBezTo>
                  <a:pt x="1249128" y="120529"/>
                  <a:pt x="1256729" y="122987"/>
                  <a:pt x="1264215" y="125501"/>
                </a:cubicBezTo>
                <a:cubicBezTo>
                  <a:pt x="1265072" y="125787"/>
                  <a:pt x="1265873" y="126130"/>
                  <a:pt x="1266730" y="126416"/>
                </a:cubicBezTo>
                <a:cubicBezTo>
                  <a:pt x="1273302" y="128702"/>
                  <a:pt x="1279874" y="131045"/>
                  <a:pt x="1286504" y="133445"/>
                </a:cubicBezTo>
                <a:cubicBezTo>
                  <a:pt x="1288790" y="134360"/>
                  <a:pt x="1291133" y="135217"/>
                  <a:pt x="1293419" y="136074"/>
                </a:cubicBezTo>
                <a:cubicBezTo>
                  <a:pt x="1298505" y="138017"/>
                  <a:pt x="1303592" y="139960"/>
                  <a:pt x="1308621" y="142018"/>
                </a:cubicBezTo>
                <a:cubicBezTo>
                  <a:pt x="1311192" y="143046"/>
                  <a:pt x="1313764" y="144075"/>
                  <a:pt x="1316336" y="145161"/>
                </a:cubicBezTo>
                <a:cubicBezTo>
                  <a:pt x="1321194" y="147161"/>
                  <a:pt x="1325994" y="149161"/>
                  <a:pt x="1330795" y="151219"/>
                </a:cubicBezTo>
                <a:cubicBezTo>
                  <a:pt x="1333310" y="152362"/>
                  <a:pt x="1335767" y="153391"/>
                  <a:pt x="1338282" y="154534"/>
                </a:cubicBezTo>
                <a:cubicBezTo>
                  <a:pt x="1343368" y="156762"/>
                  <a:pt x="1348397" y="159106"/>
                  <a:pt x="1353484" y="161449"/>
                </a:cubicBezTo>
                <a:cubicBezTo>
                  <a:pt x="1355541" y="162477"/>
                  <a:pt x="1357598" y="163392"/>
                  <a:pt x="1359656" y="164363"/>
                </a:cubicBezTo>
                <a:cubicBezTo>
                  <a:pt x="1366571" y="167735"/>
                  <a:pt x="1373486" y="171050"/>
                  <a:pt x="1380287" y="174593"/>
                </a:cubicBezTo>
                <a:cubicBezTo>
                  <a:pt x="1380401" y="174651"/>
                  <a:pt x="1380515" y="174708"/>
                  <a:pt x="1380573" y="174708"/>
                </a:cubicBezTo>
                <a:cubicBezTo>
                  <a:pt x="1387659" y="178308"/>
                  <a:pt x="1394632" y="182080"/>
                  <a:pt x="1401604" y="185852"/>
                </a:cubicBezTo>
                <a:cubicBezTo>
                  <a:pt x="1403261" y="186823"/>
                  <a:pt x="1404976" y="187738"/>
                  <a:pt x="1406690" y="188709"/>
                </a:cubicBezTo>
                <a:cubicBezTo>
                  <a:pt x="1411834" y="191567"/>
                  <a:pt x="1416977" y="194482"/>
                  <a:pt x="1422064" y="197396"/>
                </a:cubicBezTo>
                <a:cubicBezTo>
                  <a:pt x="1424235" y="198596"/>
                  <a:pt x="1426407" y="199968"/>
                  <a:pt x="1428579" y="201225"/>
                </a:cubicBezTo>
                <a:cubicBezTo>
                  <a:pt x="1433151" y="203968"/>
                  <a:pt x="1437780" y="206769"/>
                  <a:pt x="1442295" y="209569"/>
                </a:cubicBezTo>
                <a:cubicBezTo>
                  <a:pt x="1444523" y="210941"/>
                  <a:pt x="1446695" y="212312"/>
                  <a:pt x="1448924" y="213684"/>
                </a:cubicBezTo>
                <a:cubicBezTo>
                  <a:pt x="1453553" y="216656"/>
                  <a:pt x="1458182" y="219627"/>
                  <a:pt x="1462754" y="222599"/>
                </a:cubicBezTo>
                <a:cubicBezTo>
                  <a:pt x="1464697" y="223857"/>
                  <a:pt x="1466641" y="225171"/>
                  <a:pt x="1468584" y="226428"/>
                </a:cubicBezTo>
                <a:cubicBezTo>
                  <a:pt x="1474070" y="230029"/>
                  <a:pt x="1479499" y="233801"/>
                  <a:pt x="1484871" y="237573"/>
                </a:cubicBezTo>
                <a:cubicBezTo>
                  <a:pt x="1485843" y="238258"/>
                  <a:pt x="1486815" y="238887"/>
                  <a:pt x="1487786" y="239573"/>
                </a:cubicBezTo>
                <a:cubicBezTo>
                  <a:pt x="1494244" y="244202"/>
                  <a:pt x="1500759" y="248888"/>
                  <a:pt x="1507103" y="253632"/>
                </a:cubicBezTo>
                <a:cubicBezTo>
                  <a:pt x="1507846" y="254203"/>
                  <a:pt x="1508531" y="254832"/>
                  <a:pt x="1509331" y="255346"/>
                </a:cubicBezTo>
                <a:cubicBezTo>
                  <a:pt x="1514761" y="259461"/>
                  <a:pt x="1520133" y="263633"/>
                  <a:pt x="1525505" y="267862"/>
                </a:cubicBezTo>
                <a:cubicBezTo>
                  <a:pt x="1527162" y="269177"/>
                  <a:pt x="1528934" y="270662"/>
                  <a:pt x="1530591" y="271977"/>
                </a:cubicBezTo>
                <a:cubicBezTo>
                  <a:pt x="1534992" y="275520"/>
                  <a:pt x="1539335" y="279064"/>
                  <a:pt x="1543679" y="282721"/>
                </a:cubicBezTo>
                <a:cubicBezTo>
                  <a:pt x="1545565" y="284264"/>
                  <a:pt x="1547393" y="285864"/>
                  <a:pt x="1549337" y="287465"/>
                </a:cubicBezTo>
                <a:cubicBezTo>
                  <a:pt x="1553509" y="291065"/>
                  <a:pt x="1557680" y="294665"/>
                  <a:pt x="1561852" y="298323"/>
                </a:cubicBezTo>
                <a:cubicBezTo>
                  <a:pt x="1563567" y="299809"/>
                  <a:pt x="1565281" y="301409"/>
                  <a:pt x="1567053" y="302895"/>
                </a:cubicBezTo>
                <a:cubicBezTo>
                  <a:pt x="1571625" y="307010"/>
                  <a:pt x="1576140" y="311182"/>
                  <a:pt x="1580598" y="315411"/>
                </a:cubicBezTo>
                <a:cubicBezTo>
                  <a:pt x="1581798" y="316554"/>
                  <a:pt x="1582998" y="317583"/>
                  <a:pt x="1584198" y="318726"/>
                </a:cubicBezTo>
                <a:cubicBezTo>
                  <a:pt x="1595628" y="329584"/>
                  <a:pt x="1606829" y="340728"/>
                  <a:pt x="1617631" y="352158"/>
                </a:cubicBezTo>
                <a:cubicBezTo>
                  <a:pt x="1618831" y="353473"/>
                  <a:pt x="1620031" y="354787"/>
                  <a:pt x="1621231" y="356045"/>
                </a:cubicBezTo>
                <a:cubicBezTo>
                  <a:pt x="1625289" y="360445"/>
                  <a:pt x="1629461" y="364846"/>
                  <a:pt x="1633461" y="369303"/>
                </a:cubicBezTo>
                <a:cubicBezTo>
                  <a:pt x="1634947" y="371018"/>
                  <a:pt x="1636490" y="372790"/>
                  <a:pt x="1637976" y="374504"/>
                </a:cubicBezTo>
                <a:cubicBezTo>
                  <a:pt x="1641691" y="378676"/>
                  <a:pt x="1645406" y="382905"/>
                  <a:pt x="1649006" y="387191"/>
                </a:cubicBezTo>
                <a:cubicBezTo>
                  <a:pt x="1650492" y="388963"/>
                  <a:pt x="1652035" y="390792"/>
                  <a:pt x="1653521" y="392563"/>
                </a:cubicBezTo>
                <a:cubicBezTo>
                  <a:pt x="1657236" y="397078"/>
                  <a:pt x="1660950" y="401593"/>
                  <a:pt x="1664608" y="406165"/>
                </a:cubicBezTo>
                <a:cubicBezTo>
                  <a:pt x="1665808" y="407651"/>
                  <a:pt x="1667066" y="409194"/>
                  <a:pt x="1668266" y="410737"/>
                </a:cubicBezTo>
                <a:cubicBezTo>
                  <a:pt x="1673066" y="416681"/>
                  <a:pt x="1677753" y="422796"/>
                  <a:pt x="1682325" y="428911"/>
                </a:cubicBezTo>
                <a:cubicBezTo>
                  <a:pt x="1682382" y="428968"/>
                  <a:pt x="1682439" y="429025"/>
                  <a:pt x="1682496" y="429082"/>
                </a:cubicBezTo>
                <a:cubicBezTo>
                  <a:pt x="1688725" y="437426"/>
                  <a:pt x="1694840" y="445941"/>
                  <a:pt x="1700784" y="454514"/>
                </a:cubicBezTo>
                <a:cubicBezTo>
                  <a:pt x="1701756" y="455886"/>
                  <a:pt x="1702727" y="457371"/>
                  <a:pt x="1703699" y="458743"/>
                </a:cubicBezTo>
                <a:cubicBezTo>
                  <a:pt x="1709528" y="467144"/>
                  <a:pt x="1715186" y="475774"/>
                  <a:pt x="1720729" y="484403"/>
                </a:cubicBezTo>
                <a:cubicBezTo>
                  <a:pt x="1721358" y="485375"/>
                  <a:pt x="1721930" y="486347"/>
                  <a:pt x="1722558" y="487375"/>
                </a:cubicBezTo>
                <a:cubicBezTo>
                  <a:pt x="1727873" y="495719"/>
                  <a:pt x="1733017" y="504234"/>
                  <a:pt x="1737989" y="512750"/>
                </a:cubicBezTo>
                <a:cubicBezTo>
                  <a:pt x="1738560" y="513664"/>
                  <a:pt x="1739017" y="514521"/>
                  <a:pt x="1739589" y="515436"/>
                </a:cubicBezTo>
                <a:cubicBezTo>
                  <a:pt x="1744733" y="524294"/>
                  <a:pt x="1749704" y="533324"/>
                  <a:pt x="1754562" y="542411"/>
                </a:cubicBezTo>
                <a:cubicBezTo>
                  <a:pt x="1755420" y="544011"/>
                  <a:pt x="1756220" y="545668"/>
                  <a:pt x="1757134" y="547326"/>
                </a:cubicBezTo>
                <a:cubicBezTo>
                  <a:pt x="1761935" y="556470"/>
                  <a:pt x="1766621" y="565728"/>
                  <a:pt x="1771136" y="575101"/>
                </a:cubicBezTo>
                <a:cubicBezTo>
                  <a:pt x="1771364" y="575615"/>
                  <a:pt x="1771593" y="576129"/>
                  <a:pt x="1771822" y="576529"/>
                </a:cubicBezTo>
                <a:cubicBezTo>
                  <a:pt x="1776165" y="585616"/>
                  <a:pt x="1780280" y="594817"/>
                  <a:pt x="1784337" y="604018"/>
                </a:cubicBezTo>
                <a:cubicBezTo>
                  <a:pt x="1785023" y="605504"/>
                  <a:pt x="1785709" y="607047"/>
                  <a:pt x="1786338" y="608533"/>
                </a:cubicBezTo>
                <a:cubicBezTo>
                  <a:pt x="1790338" y="617906"/>
                  <a:pt x="1794224" y="627336"/>
                  <a:pt x="1797882" y="636880"/>
                </a:cubicBezTo>
                <a:cubicBezTo>
                  <a:pt x="1798568" y="638594"/>
                  <a:pt x="1799139" y="640309"/>
                  <a:pt x="1799825" y="642023"/>
                </a:cubicBezTo>
                <a:cubicBezTo>
                  <a:pt x="1803483" y="651739"/>
                  <a:pt x="1807140" y="661568"/>
                  <a:pt x="1810455" y="671512"/>
                </a:cubicBezTo>
                <a:cubicBezTo>
                  <a:pt x="1810455" y="671570"/>
                  <a:pt x="1810512" y="671627"/>
                  <a:pt x="1810512" y="671741"/>
                </a:cubicBezTo>
                <a:cubicBezTo>
                  <a:pt x="1813941" y="681685"/>
                  <a:pt x="1817027" y="691686"/>
                  <a:pt x="1820056" y="701745"/>
                </a:cubicBezTo>
                <a:cubicBezTo>
                  <a:pt x="1820628" y="703631"/>
                  <a:pt x="1821199" y="705574"/>
                  <a:pt x="1821714" y="707517"/>
                </a:cubicBezTo>
                <a:cubicBezTo>
                  <a:pt x="1824628" y="717404"/>
                  <a:pt x="1827314" y="727291"/>
                  <a:pt x="1829886" y="737292"/>
                </a:cubicBezTo>
                <a:cubicBezTo>
                  <a:pt x="1830286" y="738835"/>
                  <a:pt x="1830686" y="740493"/>
                  <a:pt x="1831086" y="742093"/>
                </a:cubicBezTo>
                <a:cubicBezTo>
                  <a:pt x="1833429" y="751523"/>
                  <a:pt x="1835601" y="761067"/>
                  <a:pt x="1837601" y="770611"/>
                </a:cubicBezTo>
                <a:cubicBezTo>
                  <a:pt x="1837887" y="771811"/>
                  <a:pt x="1838173" y="773125"/>
                  <a:pt x="1838401" y="774325"/>
                </a:cubicBezTo>
                <a:cubicBezTo>
                  <a:pt x="1840516" y="784498"/>
                  <a:pt x="1842402" y="794671"/>
                  <a:pt x="1844231" y="804958"/>
                </a:cubicBezTo>
                <a:cubicBezTo>
                  <a:pt x="1844573" y="807129"/>
                  <a:pt x="1844916" y="809301"/>
                  <a:pt x="1845259" y="811416"/>
                </a:cubicBezTo>
                <a:cubicBezTo>
                  <a:pt x="1846917" y="821760"/>
                  <a:pt x="1848460" y="832104"/>
                  <a:pt x="1849774" y="842620"/>
                </a:cubicBezTo>
                <a:cubicBezTo>
                  <a:pt x="1849889" y="843763"/>
                  <a:pt x="1850003" y="844906"/>
                  <a:pt x="1850174" y="846106"/>
                </a:cubicBezTo>
                <a:cubicBezTo>
                  <a:pt x="1851374" y="855936"/>
                  <a:pt x="1852346" y="865823"/>
                  <a:pt x="1853260" y="875709"/>
                </a:cubicBezTo>
                <a:cubicBezTo>
                  <a:pt x="1853374" y="877595"/>
                  <a:pt x="1853603" y="879539"/>
                  <a:pt x="1853775" y="881367"/>
                </a:cubicBezTo>
                <a:cubicBezTo>
                  <a:pt x="1854632" y="891826"/>
                  <a:pt x="1855203" y="902284"/>
                  <a:pt x="1855718" y="912857"/>
                </a:cubicBezTo>
                <a:cubicBezTo>
                  <a:pt x="1855775" y="915029"/>
                  <a:pt x="1855889" y="917258"/>
                  <a:pt x="1855946" y="919429"/>
                </a:cubicBezTo>
                <a:cubicBezTo>
                  <a:pt x="1856346" y="930288"/>
                  <a:pt x="1856632" y="941260"/>
                  <a:pt x="1856632" y="952233"/>
                </a:cubicBezTo>
                <a:cubicBezTo>
                  <a:pt x="1856632" y="1434351"/>
                  <a:pt x="1465840" y="1825142"/>
                  <a:pt x="983780" y="1825142"/>
                </a:cubicBezTo>
                <a:cubicBezTo>
                  <a:pt x="521208" y="1825142"/>
                  <a:pt x="142818" y="1465326"/>
                  <a:pt x="112871" y="1010412"/>
                </a:cubicBezTo>
                <a:cubicBezTo>
                  <a:pt x="131102" y="997382"/>
                  <a:pt x="143046" y="976122"/>
                  <a:pt x="143046" y="952119"/>
                </a:cubicBezTo>
                <a:cubicBezTo>
                  <a:pt x="143046" y="912628"/>
                  <a:pt x="110985" y="880624"/>
                  <a:pt x="71495" y="880624"/>
                </a:cubicBezTo>
                <a:cubicBezTo>
                  <a:pt x="32004" y="880624"/>
                  <a:pt x="0" y="912628"/>
                  <a:pt x="0" y="952119"/>
                </a:cubicBezTo>
                <a:cubicBezTo>
                  <a:pt x="0" y="977608"/>
                  <a:pt x="13373" y="999954"/>
                  <a:pt x="33490" y="1012641"/>
                </a:cubicBezTo>
                <a:cubicBezTo>
                  <a:pt x="64637" y="1510417"/>
                  <a:pt x="478117" y="1904467"/>
                  <a:pt x="983780" y="1904467"/>
                </a:cubicBezTo>
                <a:cubicBezTo>
                  <a:pt x="1509674" y="1904467"/>
                  <a:pt x="1936014" y="1478128"/>
                  <a:pt x="1936014" y="952233"/>
                </a:cubicBezTo>
                <a:cubicBezTo>
                  <a:pt x="1936014" y="941432"/>
                  <a:pt x="1935785" y="930745"/>
                  <a:pt x="1935385" y="920058"/>
                </a:cubicBezTo>
                <a:cubicBezTo>
                  <a:pt x="1935328" y="917315"/>
                  <a:pt x="1935213" y="914571"/>
                  <a:pt x="1935099" y="911828"/>
                </a:cubicBezTo>
                <a:cubicBezTo>
                  <a:pt x="1934642" y="901998"/>
                  <a:pt x="1934128" y="892111"/>
                  <a:pt x="1933442" y="882339"/>
                </a:cubicBezTo>
                <a:cubicBezTo>
                  <a:pt x="1933385" y="881482"/>
                  <a:pt x="1933327" y="880682"/>
                  <a:pt x="1933270" y="879882"/>
                </a:cubicBezTo>
                <a:cubicBezTo>
                  <a:pt x="1932470" y="869252"/>
                  <a:pt x="1931499" y="858736"/>
                  <a:pt x="1930298" y="848220"/>
                </a:cubicBezTo>
                <a:cubicBezTo>
                  <a:pt x="1930070" y="845763"/>
                  <a:pt x="1929727" y="843305"/>
                  <a:pt x="1929441" y="840905"/>
                </a:cubicBezTo>
                <a:cubicBezTo>
                  <a:pt x="1928298" y="831361"/>
                  <a:pt x="1927155" y="821874"/>
                  <a:pt x="1925727" y="812445"/>
                </a:cubicBezTo>
                <a:cubicBezTo>
                  <a:pt x="1925555" y="811359"/>
                  <a:pt x="1925384" y="810273"/>
                  <a:pt x="1925212" y="809187"/>
                </a:cubicBezTo>
                <a:cubicBezTo>
                  <a:pt x="1923669" y="798671"/>
                  <a:pt x="1921840" y="788156"/>
                  <a:pt x="1919954" y="777754"/>
                </a:cubicBezTo>
                <a:cubicBezTo>
                  <a:pt x="1919554" y="775811"/>
                  <a:pt x="1919154" y="773868"/>
                  <a:pt x="1918754" y="771868"/>
                </a:cubicBezTo>
                <a:cubicBezTo>
                  <a:pt x="1916983" y="762324"/>
                  <a:pt x="1915039" y="752837"/>
                  <a:pt x="1912868" y="743407"/>
                </a:cubicBezTo>
                <a:cubicBezTo>
                  <a:pt x="1912639" y="742379"/>
                  <a:pt x="1912411" y="741407"/>
                  <a:pt x="1912182" y="740378"/>
                </a:cubicBezTo>
                <a:cubicBezTo>
                  <a:pt x="1909782" y="729748"/>
                  <a:pt x="1907210" y="719290"/>
                  <a:pt x="1904467" y="708889"/>
                </a:cubicBezTo>
                <a:cubicBezTo>
                  <a:pt x="1904124" y="707631"/>
                  <a:pt x="1903724" y="706374"/>
                  <a:pt x="1903381" y="705117"/>
                </a:cubicBezTo>
                <a:cubicBezTo>
                  <a:pt x="1900752" y="695344"/>
                  <a:pt x="1898009" y="685571"/>
                  <a:pt x="1895094" y="675913"/>
                </a:cubicBezTo>
                <a:cubicBezTo>
                  <a:pt x="1894865" y="675113"/>
                  <a:pt x="1894637" y="674370"/>
                  <a:pt x="1894408" y="673570"/>
                </a:cubicBezTo>
                <a:cubicBezTo>
                  <a:pt x="1891151" y="662940"/>
                  <a:pt x="1887779" y="652482"/>
                  <a:pt x="1884121" y="642023"/>
                </a:cubicBezTo>
                <a:cubicBezTo>
                  <a:pt x="1884007" y="641566"/>
                  <a:pt x="1883836" y="641166"/>
                  <a:pt x="1883664" y="640823"/>
                </a:cubicBezTo>
                <a:cubicBezTo>
                  <a:pt x="1880121" y="630593"/>
                  <a:pt x="1876463" y="620535"/>
                  <a:pt x="1872634" y="610476"/>
                </a:cubicBezTo>
                <a:cubicBezTo>
                  <a:pt x="1872405" y="609962"/>
                  <a:pt x="1872234" y="609448"/>
                  <a:pt x="1872005" y="608990"/>
                </a:cubicBezTo>
                <a:cubicBezTo>
                  <a:pt x="1863890" y="588073"/>
                  <a:pt x="1855089" y="567442"/>
                  <a:pt x="1845602" y="547268"/>
                </a:cubicBezTo>
                <a:cubicBezTo>
                  <a:pt x="1845488" y="547040"/>
                  <a:pt x="1845374" y="546811"/>
                  <a:pt x="1845259" y="546583"/>
                </a:cubicBezTo>
                <a:cubicBezTo>
                  <a:pt x="1835715" y="526237"/>
                  <a:pt x="1825371" y="506235"/>
                  <a:pt x="1814398" y="486689"/>
                </a:cubicBezTo>
                <a:cubicBezTo>
                  <a:pt x="1814398" y="486632"/>
                  <a:pt x="1814341" y="486575"/>
                  <a:pt x="1814341" y="486518"/>
                </a:cubicBezTo>
                <a:cubicBezTo>
                  <a:pt x="1803311" y="466858"/>
                  <a:pt x="1791538" y="447656"/>
                  <a:pt x="1779251" y="428911"/>
                </a:cubicBezTo>
                <a:lnTo>
                  <a:pt x="1955216" y="428911"/>
                </a:lnTo>
                <a:cubicBezTo>
                  <a:pt x="2073688" y="428911"/>
                  <a:pt x="2169757" y="332842"/>
                  <a:pt x="2169757" y="214370"/>
                </a:cubicBezTo>
                <a:cubicBezTo>
                  <a:pt x="2169928" y="96012"/>
                  <a:pt x="2073916" y="0"/>
                  <a:pt x="1955387" y="0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C096F1B8-495A-B11C-6068-0B11A0B50799}"/>
              </a:ext>
            </a:extLst>
          </p:cNvPr>
          <p:cNvSpPr/>
          <p:nvPr/>
        </p:nvSpPr>
        <p:spPr>
          <a:xfrm>
            <a:off x="659677" y="2335365"/>
            <a:ext cx="1640445" cy="1618875"/>
          </a:xfrm>
          <a:custGeom>
            <a:avLst/>
            <a:gdLst>
              <a:gd name="connsiteX0" fmla="*/ 1608201 w 1608201"/>
              <a:gd name="connsiteY0" fmla="*/ 793356 h 1587055"/>
              <a:gd name="connsiteX1" fmla="*/ 804043 w 1608201"/>
              <a:gd name="connsiteY1" fmla="*/ 1587055 h 1587055"/>
              <a:gd name="connsiteX2" fmla="*/ 0 w 1608201"/>
              <a:gd name="connsiteY2" fmla="*/ 793356 h 1587055"/>
              <a:gd name="connsiteX3" fmla="*/ 804043 w 1608201"/>
              <a:gd name="connsiteY3" fmla="*/ 0 h 1587055"/>
              <a:gd name="connsiteX4" fmla="*/ 1608201 w 1608201"/>
              <a:gd name="connsiteY4" fmla="*/ 793356 h 15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201" h="1587055">
                <a:moveTo>
                  <a:pt x="1608201" y="793356"/>
                </a:moveTo>
                <a:cubicBezTo>
                  <a:pt x="1608201" y="1231697"/>
                  <a:pt x="1248156" y="1587055"/>
                  <a:pt x="804043" y="1587055"/>
                </a:cubicBezTo>
                <a:cubicBezTo>
                  <a:pt x="359931" y="1587055"/>
                  <a:pt x="0" y="1231697"/>
                  <a:pt x="0" y="793356"/>
                </a:cubicBezTo>
                <a:cubicBezTo>
                  <a:pt x="0" y="355187"/>
                  <a:pt x="359931" y="0"/>
                  <a:pt x="804043" y="0"/>
                </a:cubicBezTo>
                <a:cubicBezTo>
                  <a:pt x="1248156" y="0"/>
                  <a:pt x="1608201" y="355187"/>
                  <a:pt x="1608201" y="793356"/>
                </a:cubicBezTo>
                <a:close/>
              </a:path>
            </a:pathLst>
          </a:custGeom>
          <a:solidFill>
            <a:srgbClr val="164588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FBA38C6D-BAA1-9243-D64F-3EAF3CADACEA}"/>
              </a:ext>
            </a:extLst>
          </p:cNvPr>
          <p:cNvSpPr/>
          <p:nvPr/>
        </p:nvSpPr>
        <p:spPr>
          <a:xfrm>
            <a:off x="740590" y="2403921"/>
            <a:ext cx="1479956" cy="1479897"/>
          </a:xfrm>
          <a:custGeom>
            <a:avLst/>
            <a:gdLst>
              <a:gd name="connsiteX0" fmla="*/ 1450867 w 1450867"/>
              <a:gd name="connsiteY0" fmla="*/ 725405 h 1450809"/>
              <a:gd name="connsiteX1" fmla="*/ 725405 w 1450867"/>
              <a:gd name="connsiteY1" fmla="*/ 1450810 h 1450809"/>
              <a:gd name="connsiteX2" fmla="*/ 0 w 1450867"/>
              <a:gd name="connsiteY2" fmla="*/ 725405 h 1450809"/>
              <a:gd name="connsiteX3" fmla="*/ 725405 w 1450867"/>
              <a:gd name="connsiteY3" fmla="*/ 0 h 1450809"/>
              <a:gd name="connsiteX4" fmla="*/ 1450867 w 1450867"/>
              <a:gd name="connsiteY4" fmla="*/ 725405 h 14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867" h="1450809">
                <a:moveTo>
                  <a:pt x="1450867" y="725405"/>
                </a:moveTo>
                <a:cubicBezTo>
                  <a:pt x="1450867" y="1126026"/>
                  <a:pt x="1125855" y="1450810"/>
                  <a:pt x="725405" y="1450810"/>
                </a:cubicBezTo>
                <a:cubicBezTo>
                  <a:pt x="324612" y="1450810"/>
                  <a:pt x="0" y="1125969"/>
                  <a:pt x="0" y="725405"/>
                </a:cubicBezTo>
                <a:cubicBezTo>
                  <a:pt x="0" y="324669"/>
                  <a:pt x="324669" y="0"/>
                  <a:pt x="725405" y="0"/>
                </a:cubicBezTo>
                <a:cubicBezTo>
                  <a:pt x="1125912" y="0"/>
                  <a:pt x="1450867" y="324669"/>
                  <a:pt x="1450867" y="725405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9C7C8395-056F-7475-8C2F-1FE206F0255E}"/>
              </a:ext>
            </a:extLst>
          </p:cNvPr>
          <p:cNvSpPr/>
          <p:nvPr/>
        </p:nvSpPr>
        <p:spPr>
          <a:xfrm>
            <a:off x="497555" y="3087556"/>
            <a:ext cx="94089" cy="94089"/>
          </a:xfrm>
          <a:custGeom>
            <a:avLst/>
            <a:gdLst>
              <a:gd name="connsiteX0" fmla="*/ 92240 w 92240"/>
              <a:gd name="connsiteY0" fmla="*/ 46120 h 92240"/>
              <a:gd name="connsiteX1" fmla="*/ 46120 w 92240"/>
              <a:gd name="connsiteY1" fmla="*/ 92240 h 92240"/>
              <a:gd name="connsiteX2" fmla="*/ 0 w 92240"/>
              <a:gd name="connsiteY2" fmla="*/ 46120 h 92240"/>
              <a:gd name="connsiteX3" fmla="*/ 46120 w 92240"/>
              <a:gd name="connsiteY3" fmla="*/ 0 h 92240"/>
              <a:gd name="connsiteX4" fmla="*/ 92240 w 92240"/>
              <a:gd name="connsiteY4" fmla="*/ 46120 h 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40" h="92240">
                <a:moveTo>
                  <a:pt x="92240" y="46120"/>
                </a:moveTo>
                <a:cubicBezTo>
                  <a:pt x="92240" y="71552"/>
                  <a:pt x="71609" y="92240"/>
                  <a:pt x="46120" y="92240"/>
                </a:cubicBezTo>
                <a:cubicBezTo>
                  <a:pt x="20688" y="92240"/>
                  <a:pt x="0" y="71609"/>
                  <a:pt x="0" y="46120"/>
                </a:cubicBezTo>
                <a:cubicBezTo>
                  <a:pt x="0" y="20631"/>
                  <a:pt x="20631" y="0"/>
                  <a:pt x="46120" y="0"/>
                </a:cubicBezTo>
                <a:cubicBezTo>
                  <a:pt x="71552" y="0"/>
                  <a:pt x="92240" y="20688"/>
                  <a:pt x="92240" y="46120"/>
                </a:cubicBezTo>
                <a:close/>
              </a:path>
            </a:pathLst>
          </a:custGeom>
          <a:solidFill>
            <a:srgbClr val="FFFFFF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9" name="Isosceles Triangle 8">
            <a:extLst>
              <a:ext uri="{FF2B5EF4-FFF2-40B4-BE49-F238E27FC236}">
                <a16:creationId xmlns:a16="http://schemas.microsoft.com/office/drawing/2014/main" id="{0ABB7DA2-B772-8272-CA4D-04899BC0BC20}"/>
              </a:ext>
            </a:extLst>
          </p:cNvPr>
          <p:cNvSpPr/>
          <p:nvPr/>
        </p:nvSpPr>
        <p:spPr>
          <a:xfrm flipV="1">
            <a:off x="1247497" y="4331881"/>
            <a:ext cx="256383" cy="221020"/>
          </a:xfrm>
          <a:prstGeom prst="triangle">
            <a:avLst/>
          </a:prstGeom>
          <a:solidFill>
            <a:srgbClr val="16458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0" name="Freeform: Shape 13">
            <a:extLst>
              <a:ext uri="{FF2B5EF4-FFF2-40B4-BE49-F238E27FC236}">
                <a16:creationId xmlns:a16="http://schemas.microsoft.com/office/drawing/2014/main" id="{A2C4F380-7E5A-90B5-663E-0B757C9ECD87}"/>
              </a:ext>
            </a:extLst>
          </p:cNvPr>
          <p:cNvSpPr/>
          <p:nvPr/>
        </p:nvSpPr>
        <p:spPr>
          <a:xfrm>
            <a:off x="2730201" y="2168522"/>
            <a:ext cx="2213260" cy="1942650"/>
          </a:xfrm>
          <a:custGeom>
            <a:avLst/>
            <a:gdLst>
              <a:gd name="connsiteX0" fmla="*/ 1955387 w 2169757"/>
              <a:gd name="connsiteY0" fmla="*/ 0 h 1904466"/>
              <a:gd name="connsiteX1" fmla="*/ 1016813 w 2169757"/>
              <a:gd name="connsiteY1" fmla="*/ 0 h 1904466"/>
              <a:gd name="connsiteX2" fmla="*/ 1005840 w 2169757"/>
              <a:gd name="connsiteY2" fmla="*/ 286 h 1904466"/>
              <a:gd name="connsiteX3" fmla="*/ 1005726 w 2169757"/>
              <a:gd name="connsiteY3" fmla="*/ 286 h 1904466"/>
              <a:gd name="connsiteX4" fmla="*/ 983723 w 2169757"/>
              <a:gd name="connsiteY4" fmla="*/ 0 h 1904466"/>
              <a:gd name="connsiteX5" fmla="*/ 983723 w 2169757"/>
              <a:gd name="connsiteY5" fmla="*/ 57 h 1904466"/>
              <a:gd name="connsiteX6" fmla="*/ 944118 w 2169757"/>
              <a:gd name="connsiteY6" fmla="*/ 39719 h 1904466"/>
              <a:gd name="connsiteX7" fmla="*/ 983780 w 2169757"/>
              <a:gd name="connsiteY7" fmla="*/ 79381 h 1904466"/>
              <a:gd name="connsiteX8" fmla="*/ 984580 w 2169757"/>
              <a:gd name="connsiteY8" fmla="*/ 79324 h 1904466"/>
              <a:gd name="connsiteX9" fmla="*/ 1008583 w 2169757"/>
              <a:gd name="connsiteY9" fmla="*/ 79724 h 1904466"/>
              <a:gd name="connsiteX10" fmla="*/ 1016584 w 2169757"/>
              <a:gd name="connsiteY10" fmla="*/ 80010 h 1904466"/>
              <a:gd name="connsiteX11" fmla="*/ 1033386 w 2169757"/>
              <a:gd name="connsiteY11" fmla="*/ 80753 h 1904466"/>
              <a:gd name="connsiteX12" fmla="*/ 1042530 w 2169757"/>
              <a:gd name="connsiteY12" fmla="*/ 81382 h 1904466"/>
              <a:gd name="connsiteX13" fmla="*/ 1058132 w 2169757"/>
              <a:gd name="connsiteY13" fmla="*/ 82582 h 1904466"/>
              <a:gd name="connsiteX14" fmla="*/ 1067391 w 2169757"/>
              <a:gd name="connsiteY14" fmla="*/ 83439 h 1904466"/>
              <a:gd name="connsiteX15" fmla="*/ 1083335 w 2169757"/>
              <a:gd name="connsiteY15" fmla="*/ 85096 h 1904466"/>
              <a:gd name="connsiteX16" fmla="*/ 1091736 w 2169757"/>
              <a:gd name="connsiteY16" fmla="*/ 86068 h 1904466"/>
              <a:gd name="connsiteX17" fmla="*/ 1110825 w 2169757"/>
              <a:gd name="connsiteY17" fmla="*/ 88640 h 1904466"/>
              <a:gd name="connsiteX18" fmla="*/ 1115739 w 2169757"/>
              <a:gd name="connsiteY18" fmla="*/ 89383 h 1904466"/>
              <a:gd name="connsiteX19" fmla="*/ 1139571 w 2169757"/>
              <a:gd name="connsiteY19" fmla="*/ 93326 h 1904466"/>
              <a:gd name="connsiteX20" fmla="*/ 1145743 w 2169757"/>
              <a:gd name="connsiteY20" fmla="*/ 94526 h 1904466"/>
              <a:gd name="connsiteX21" fmla="*/ 1163231 w 2169757"/>
              <a:gd name="connsiteY21" fmla="*/ 98012 h 1904466"/>
              <a:gd name="connsiteX22" fmla="*/ 1171575 w 2169757"/>
              <a:gd name="connsiteY22" fmla="*/ 99784 h 1904466"/>
              <a:gd name="connsiteX23" fmla="*/ 1186834 w 2169757"/>
              <a:gd name="connsiteY23" fmla="*/ 103327 h 1904466"/>
              <a:gd name="connsiteX24" fmla="*/ 1195464 w 2169757"/>
              <a:gd name="connsiteY24" fmla="*/ 105442 h 1904466"/>
              <a:gd name="connsiteX25" fmla="*/ 1210551 w 2169757"/>
              <a:gd name="connsiteY25" fmla="*/ 109271 h 1904466"/>
              <a:gd name="connsiteX26" fmla="*/ 1218781 w 2169757"/>
              <a:gd name="connsiteY26" fmla="*/ 111500 h 1904466"/>
              <a:gd name="connsiteX27" fmla="*/ 1235412 w 2169757"/>
              <a:gd name="connsiteY27" fmla="*/ 116357 h 1904466"/>
              <a:gd name="connsiteX28" fmla="*/ 1241527 w 2169757"/>
              <a:gd name="connsiteY28" fmla="*/ 118186 h 1904466"/>
              <a:gd name="connsiteX29" fmla="*/ 1264215 w 2169757"/>
              <a:gd name="connsiteY29" fmla="*/ 125501 h 1904466"/>
              <a:gd name="connsiteX30" fmla="*/ 1266730 w 2169757"/>
              <a:gd name="connsiteY30" fmla="*/ 126416 h 1904466"/>
              <a:gd name="connsiteX31" fmla="*/ 1286504 w 2169757"/>
              <a:gd name="connsiteY31" fmla="*/ 133445 h 1904466"/>
              <a:gd name="connsiteX32" fmla="*/ 1293419 w 2169757"/>
              <a:gd name="connsiteY32" fmla="*/ 136074 h 1904466"/>
              <a:gd name="connsiteX33" fmla="*/ 1308621 w 2169757"/>
              <a:gd name="connsiteY33" fmla="*/ 142018 h 1904466"/>
              <a:gd name="connsiteX34" fmla="*/ 1316336 w 2169757"/>
              <a:gd name="connsiteY34" fmla="*/ 145161 h 1904466"/>
              <a:gd name="connsiteX35" fmla="*/ 1330795 w 2169757"/>
              <a:gd name="connsiteY35" fmla="*/ 151219 h 1904466"/>
              <a:gd name="connsiteX36" fmla="*/ 1338282 w 2169757"/>
              <a:gd name="connsiteY36" fmla="*/ 154534 h 1904466"/>
              <a:gd name="connsiteX37" fmla="*/ 1353484 w 2169757"/>
              <a:gd name="connsiteY37" fmla="*/ 161449 h 1904466"/>
              <a:gd name="connsiteX38" fmla="*/ 1359656 w 2169757"/>
              <a:gd name="connsiteY38" fmla="*/ 164363 h 1904466"/>
              <a:gd name="connsiteX39" fmla="*/ 1380287 w 2169757"/>
              <a:gd name="connsiteY39" fmla="*/ 174593 h 1904466"/>
              <a:gd name="connsiteX40" fmla="*/ 1380573 w 2169757"/>
              <a:gd name="connsiteY40" fmla="*/ 174708 h 1904466"/>
              <a:gd name="connsiteX41" fmla="*/ 1401604 w 2169757"/>
              <a:gd name="connsiteY41" fmla="*/ 185852 h 1904466"/>
              <a:gd name="connsiteX42" fmla="*/ 1406690 w 2169757"/>
              <a:gd name="connsiteY42" fmla="*/ 188709 h 1904466"/>
              <a:gd name="connsiteX43" fmla="*/ 1422064 w 2169757"/>
              <a:gd name="connsiteY43" fmla="*/ 197396 h 1904466"/>
              <a:gd name="connsiteX44" fmla="*/ 1428579 w 2169757"/>
              <a:gd name="connsiteY44" fmla="*/ 201225 h 1904466"/>
              <a:gd name="connsiteX45" fmla="*/ 1442295 w 2169757"/>
              <a:gd name="connsiteY45" fmla="*/ 209569 h 1904466"/>
              <a:gd name="connsiteX46" fmla="*/ 1448924 w 2169757"/>
              <a:gd name="connsiteY46" fmla="*/ 213684 h 1904466"/>
              <a:gd name="connsiteX47" fmla="*/ 1462754 w 2169757"/>
              <a:gd name="connsiteY47" fmla="*/ 222599 h 1904466"/>
              <a:gd name="connsiteX48" fmla="*/ 1468584 w 2169757"/>
              <a:gd name="connsiteY48" fmla="*/ 226428 h 1904466"/>
              <a:gd name="connsiteX49" fmla="*/ 1484871 w 2169757"/>
              <a:gd name="connsiteY49" fmla="*/ 237573 h 1904466"/>
              <a:gd name="connsiteX50" fmla="*/ 1487786 w 2169757"/>
              <a:gd name="connsiteY50" fmla="*/ 239573 h 1904466"/>
              <a:gd name="connsiteX51" fmla="*/ 1507103 w 2169757"/>
              <a:gd name="connsiteY51" fmla="*/ 253632 h 1904466"/>
              <a:gd name="connsiteX52" fmla="*/ 1509331 w 2169757"/>
              <a:gd name="connsiteY52" fmla="*/ 255346 h 1904466"/>
              <a:gd name="connsiteX53" fmla="*/ 1525505 w 2169757"/>
              <a:gd name="connsiteY53" fmla="*/ 267862 h 1904466"/>
              <a:gd name="connsiteX54" fmla="*/ 1530591 w 2169757"/>
              <a:gd name="connsiteY54" fmla="*/ 271977 h 1904466"/>
              <a:gd name="connsiteX55" fmla="*/ 1543679 w 2169757"/>
              <a:gd name="connsiteY55" fmla="*/ 282721 h 1904466"/>
              <a:gd name="connsiteX56" fmla="*/ 1549337 w 2169757"/>
              <a:gd name="connsiteY56" fmla="*/ 287465 h 1904466"/>
              <a:gd name="connsiteX57" fmla="*/ 1561852 w 2169757"/>
              <a:gd name="connsiteY57" fmla="*/ 298323 h 1904466"/>
              <a:gd name="connsiteX58" fmla="*/ 1567053 w 2169757"/>
              <a:gd name="connsiteY58" fmla="*/ 302895 h 1904466"/>
              <a:gd name="connsiteX59" fmla="*/ 1580598 w 2169757"/>
              <a:gd name="connsiteY59" fmla="*/ 315411 h 1904466"/>
              <a:gd name="connsiteX60" fmla="*/ 1584198 w 2169757"/>
              <a:gd name="connsiteY60" fmla="*/ 318726 h 1904466"/>
              <a:gd name="connsiteX61" fmla="*/ 1617631 w 2169757"/>
              <a:gd name="connsiteY61" fmla="*/ 352158 h 1904466"/>
              <a:gd name="connsiteX62" fmla="*/ 1621231 w 2169757"/>
              <a:gd name="connsiteY62" fmla="*/ 356045 h 1904466"/>
              <a:gd name="connsiteX63" fmla="*/ 1633461 w 2169757"/>
              <a:gd name="connsiteY63" fmla="*/ 369303 h 1904466"/>
              <a:gd name="connsiteX64" fmla="*/ 1637976 w 2169757"/>
              <a:gd name="connsiteY64" fmla="*/ 374504 h 1904466"/>
              <a:gd name="connsiteX65" fmla="*/ 1649006 w 2169757"/>
              <a:gd name="connsiteY65" fmla="*/ 387191 h 1904466"/>
              <a:gd name="connsiteX66" fmla="*/ 1653521 w 2169757"/>
              <a:gd name="connsiteY66" fmla="*/ 392563 h 1904466"/>
              <a:gd name="connsiteX67" fmla="*/ 1664608 w 2169757"/>
              <a:gd name="connsiteY67" fmla="*/ 406165 h 1904466"/>
              <a:gd name="connsiteX68" fmla="*/ 1668266 w 2169757"/>
              <a:gd name="connsiteY68" fmla="*/ 410737 h 1904466"/>
              <a:gd name="connsiteX69" fmla="*/ 1682325 w 2169757"/>
              <a:gd name="connsiteY69" fmla="*/ 428911 h 1904466"/>
              <a:gd name="connsiteX70" fmla="*/ 1682496 w 2169757"/>
              <a:gd name="connsiteY70" fmla="*/ 429082 h 1904466"/>
              <a:gd name="connsiteX71" fmla="*/ 1700784 w 2169757"/>
              <a:gd name="connsiteY71" fmla="*/ 454514 h 1904466"/>
              <a:gd name="connsiteX72" fmla="*/ 1703699 w 2169757"/>
              <a:gd name="connsiteY72" fmla="*/ 458743 h 1904466"/>
              <a:gd name="connsiteX73" fmla="*/ 1720729 w 2169757"/>
              <a:gd name="connsiteY73" fmla="*/ 484403 h 1904466"/>
              <a:gd name="connsiteX74" fmla="*/ 1722558 w 2169757"/>
              <a:gd name="connsiteY74" fmla="*/ 487375 h 1904466"/>
              <a:gd name="connsiteX75" fmla="*/ 1737989 w 2169757"/>
              <a:gd name="connsiteY75" fmla="*/ 512750 h 1904466"/>
              <a:gd name="connsiteX76" fmla="*/ 1739589 w 2169757"/>
              <a:gd name="connsiteY76" fmla="*/ 515436 h 1904466"/>
              <a:gd name="connsiteX77" fmla="*/ 1754562 w 2169757"/>
              <a:gd name="connsiteY77" fmla="*/ 542411 h 1904466"/>
              <a:gd name="connsiteX78" fmla="*/ 1757134 w 2169757"/>
              <a:gd name="connsiteY78" fmla="*/ 547326 h 1904466"/>
              <a:gd name="connsiteX79" fmla="*/ 1771136 w 2169757"/>
              <a:gd name="connsiteY79" fmla="*/ 575101 h 1904466"/>
              <a:gd name="connsiteX80" fmla="*/ 1771822 w 2169757"/>
              <a:gd name="connsiteY80" fmla="*/ 576529 h 1904466"/>
              <a:gd name="connsiteX81" fmla="*/ 1784337 w 2169757"/>
              <a:gd name="connsiteY81" fmla="*/ 604018 h 1904466"/>
              <a:gd name="connsiteX82" fmla="*/ 1786338 w 2169757"/>
              <a:gd name="connsiteY82" fmla="*/ 608533 h 1904466"/>
              <a:gd name="connsiteX83" fmla="*/ 1797882 w 2169757"/>
              <a:gd name="connsiteY83" fmla="*/ 636880 h 1904466"/>
              <a:gd name="connsiteX84" fmla="*/ 1799825 w 2169757"/>
              <a:gd name="connsiteY84" fmla="*/ 642023 h 1904466"/>
              <a:gd name="connsiteX85" fmla="*/ 1810455 w 2169757"/>
              <a:gd name="connsiteY85" fmla="*/ 671512 h 1904466"/>
              <a:gd name="connsiteX86" fmla="*/ 1810512 w 2169757"/>
              <a:gd name="connsiteY86" fmla="*/ 671741 h 1904466"/>
              <a:gd name="connsiteX87" fmla="*/ 1820056 w 2169757"/>
              <a:gd name="connsiteY87" fmla="*/ 701745 h 1904466"/>
              <a:gd name="connsiteX88" fmla="*/ 1821714 w 2169757"/>
              <a:gd name="connsiteY88" fmla="*/ 707517 h 1904466"/>
              <a:gd name="connsiteX89" fmla="*/ 1829886 w 2169757"/>
              <a:gd name="connsiteY89" fmla="*/ 737292 h 1904466"/>
              <a:gd name="connsiteX90" fmla="*/ 1831086 w 2169757"/>
              <a:gd name="connsiteY90" fmla="*/ 742093 h 1904466"/>
              <a:gd name="connsiteX91" fmla="*/ 1837601 w 2169757"/>
              <a:gd name="connsiteY91" fmla="*/ 770611 h 1904466"/>
              <a:gd name="connsiteX92" fmla="*/ 1838401 w 2169757"/>
              <a:gd name="connsiteY92" fmla="*/ 774325 h 1904466"/>
              <a:gd name="connsiteX93" fmla="*/ 1844231 w 2169757"/>
              <a:gd name="connsiteY93" fmla="*/ 804958 h 1904466"/>
              <a:gd name="connsiteX94" fmla="*/ 1845259 w 2169757"/>
              <a:gd name="connsiteY94" fmla="*/ 811416 h 1904466"/>
              <a:gd name="connsiteX95" fmla="*/ 1849774 w 2169757"/>
              <a:gd name="connsiteY95" fmla="*/ 842620 h 1904466"/>
              <a:gd name="connsiteX96" fmla="*/ 1850174 w 2169757"/>
              <a:gd name="connsiteY96" fmla="*/ 846106 h 1904466"/>
              <a:gd name="connsiteX97" fmla="*/ 1853260 w 2169757"/>
              <a:gd name="connsiteY97" fmla="*/ 875709 h 1904466"/>
              <a:gd name="connsiteX98" fmla="*/ 1853775 w 2169757"/>
              <a:gd name="connsiteY98" fmla="*/ 881367 h 1904466"/>
              <a:gd name="connsiteX99" fmla="*/ 1855718 w 2169757"/>
              <a:gd name="connsiteY99" fmla="*/ 912857 h 1904466"/>
              <a:gd name="connsiteX100" fmla="*/ 1855946 w 2169757"/>
              <a:gd name="connsiteY100" fmla="*/ 919429 h 1904466"/>
              <a:gd name="connsiteX101" fmla="*/ 1856632 w 2169757"/>
              <a:gd name="connsiteY101" fmla="*/ 952233 h 1904466"/>
              <a:gd name="connsiteX102" fmla="*/ 983780 w 2169757"/>
              <a:gd name="connsiteY102" fmla="*/ 1825142 h 1904466"/>
              <a:gd name="connsiteX103" fmla="*/ 112871 w 2169757"/>
              <a:gd name="connsiteY103" fmla="*/ 1010412 h 1904466"/>
              <a:gd name="connsiteX104" fmla="*/ 143046 w 2169757"/>
              <a:gd name="connsiteY104" fmla="*/ 952119 h 1904466"/>
              <a:gd name="connsiteX105" fmla="*/ 71495 w 2169757"/>
              <a:gd name="connsiteY105" fmla="*/ 880624 h 1904466"/>
              <a:gd name="connsiteX106" fmla="*/ 0 w 2169757"/>
              <a:gd name="connsiteY106" fmla="*/ 952119 h 1904466"/>
              <a:gd name="connsiteX107" fmla="*/ 33490 w 2169757"/>
              <a:gd name="connsiteY107" fmla="*/ 1012641 h 1904466"/>
              <a:gd name="connsiteX108" fmla="*/ 983780 w 2169757"/>
              <a:gd name="connsiteY108" fmla="*/ 1904467 h 1904466"/>
              <a:gd name="connsiteX109" fmla="*/ 1936014 w 2169757"/>
              <a:gd name="connsiteY109" fmla="*/ 952233 h 1904466"/>
              <a:gd name="connsiteX110" fmla="*/ 1935385 w 2169757"/>
              <a:gd name="connsiteY110" fmla="*/ 920058 h 1904466"/>
              <a:gd name="connsiteX111" fmla="*/ 1935099 w 2169757"/>
              <a:gd name="connsiteY111" fmla="*/ 911828 h 1904466"/>
              <a:gd name="connsiteX112" fmla="*/ 1933442 w 2169757"/>
              <a:gd name="connsiteY112" fmla="*/ 882339 h 1904466"/>
              <a:gd name="connsiteX113" fmla="*/ 1933270 w 2169757"/>
              <a:gd name="connsiteY113" fmla="*/ 879882 h 1904466"/>
              <a:gd name="connsiteX114" fmla="*/ 1930298 w 2169757"/>
              <a:gd name="connsiteY114" fmla="*/ 848220 h 1904466"/>
              <a:gd name="connsiteX115" fmla="*/ 1929441 w 2169757"/>
              <a:gd name="connsiteY115" fmla="*/ 840905 h 1904466"/>
              <a:gd name="connsiteX116" fmla="*/ 1925727 w 2169757"/>
              <a:gd name="connsiteY116" fmla="*/ 812445 h 1904466"/>
              <a:gd name="connsiteX117" fmla="*/ 1925212 w 2169757"/>
              <a:gd name="connsiteY117" fmla="*/ 809187 h 1904466"/>
              <a:gd name="connsiteX118" fmla="*/ 1919954 w 2169757"/>
              <a:gd name="connsiteY118" fmla="*/ 777754 h 1904466"/>
              <a:gd name="connsiteX119" fmla="*/ 1918754 w 2169757"/>
              <a:gd name="connsiteY119" fmla="*/ 771868 h 1904466"/>
              <a:gd name="connsiteX120" fmla="*/ 1912868 w 2169757"/>
              <a:gd name="connsiteY120" fmla="*/ 743407 h 1904466"/>
              <a:gd name="connsiteX121" fmla="*/ 1912182 w 2169757"/>
              <a:gd name="connsiteY121" fmla="*/ 740378 h 1904466"/>
              <a:gd name="connsiteX122" fmla="*/ 1904467 w 2169757"/>
              <a:gd name="connsiteY122" fmla="*/ 708889 h 1904466"/>
              <a:gd name="connsiteX123" fmla="*/ 1903381 w 2169757"/>
              <a:gd name="connsiteY123" fmla="*/ 705117 h 1904466"/>
              <a:gd name="connsiteX124" fmla="*/ 1895094 w 2169757"/>
              <a:gd name="connsiteY124" fmla="*/ 675913 h 1904466"/>
              <a:gd name="connsiteX125" fmla="*/ 1894408 w 2169757"/>
              <a:gd name="connsiteY125" fmla="*/ 673570 h 1904466"/>
              <a:gd name="connsiteX126" fmla="*/ 1884121 w 2169757"/>
              <a:gd name="connsiteY126" fmla="*/ 642023 h 1904466"/>
              <a:gd name="connsiteX127" fmla="*/ 1883664 w 2169757"/>
              <a:gd name="connsiteY127" fmla="*/ 640823 h 1904466"/>
              <a:gd name="connsiteX128" fmla="*/ 1872634 w 2169757"/>
              <a:gd name="connsiteY128" fmla="*/ 610476 h 1904466"/>
              <a:gd name="connsiteX129" fmla="*/ 1872005 w 2169757"/>
              <a:gd name="connsiteY129" fmla="*/ 608990 h 1904466"/>
              <a:gd name="connsiteX130" fmla="*/ 1845602 w 2169757"/>
              <a:gd name="connsiteY130" fmla="*/ 547268 h 1904466"/>
              <a:gd name="connsiteX131" fmla="*/ 1845259 w 2169757"/>
              <a:gd name="connsiteY131" fmla="*/ 546583 h 1904466"/>
              <a:gd name="connsiteX132" fmla="*/ 1814398 w 2169757"/>
              <a:gd name="connsiteY132" fmla="*/ 486689 h 1904466"/>
              <a:gd name="connsiteX133" fmla="*/ 1814341 w 2169757"/>
              <a:gd name="connsiteY133" fmla="*/ 486518 h 1904466"/>
              <a:gd name="connsiteX134" fmla="*/ 1779251 w 2169757"/>
              <a:gd name="connsiteY134" fmla="*/ 428911 h 1904466"/>
              <a:gd name="connsiteX135" fmla="*/ 1955216 w 2169757"/>
              <a:gd name="connsiteY135" fmla="*/ 428911 h 1904466"/>
              <a:gd name="connsiteX136" fmla="*/ 2169757 w 2169757"/>
              <a:gd name="connsiteY136" fmla="*/ 214370 h 1904466"/>
              <a:gd name="connsiteX137" fmla="*/ 1955387 w 2169757"/>
              <a:gd name="connsiteY137" fmla="*/ 0 h 190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169757" h="1904466">
                <a:moveTo>
                  <a:pt x="1955387" y="0"/>
                </a:moveTo>
                <a:lnTo>
                  <a:pt x="1016813" y="0"/>
                </a:lnTo>
                <a:cubicBezTo>
                  <a:pt x="1013155" y="0"/>
                  <a:pt x="1009441" y="114"/>
                  <a:pt x="1005840" y="286"/>
                </a:cubicBezTo>
                <a:lnTo>
                  <a:pt x="1005726" y="286"/>
                </a:lnTo>
                <a:cubicBezTo>
                  <a:pt x="998411" y="114"/>
                  <a:pt x="991095" y="0"/>
                  <a:pt x="983723" y="0"/>
                </a:cubicBezTo>
                <a:lnTo>
                  <a:pt x="983723" y="57"/>
                </a:lnTo>
                <a:cubicBezTo>
                  <a:pt x="961835" y="57"/>
                  <a:pt x="944118" y="17831"/>
                  <a:pt x="944118" y="39719"/>
                </a:cubicBezTo>
                <a:cubicBezTo>
                  <a:pt x="944118" y="61608"/>
                  <a:pt x="961892" y="79381"/>
                  <a:pt x="983780" y="79381"/>
                </a:cubicBezTo>
                <a:cubicBezTo>
                  <a:pt x="984066" y="79381"/>
                  <a:pt x="984294" y="79324"/>
                  <a:pt x="984580" y="79324"/>
                </a:cubicBezTo>
                <a:cubicBezTo>
                  <a:pt x="992638" y="79324"/>
                  <a:pt x="1000582" y="79438"/>
                  <a:pt x="1008583" y="79724"/>
                </a:cubicBezTo>
                <a:cubicBezTo>
                  <a:pt x="1011269" y="79781"/>
                  <a:pt x="1013898" y="79896"/>
                  <a:pt x="1016584" y="80010"/>
                </a:cubicBezTo>
                <a:cubicBezTo>
                  <a:pt x="1022185" y="80239"/>
                  <a:pt x="1027728" y="80467"/>
                  <a:pt x="1033386" y="80753"/>
                </a:cubicBezTo>
                <a:cubicBezTo>
                  <a:pt x="1036472" y="80982"/>
                  <a:pt x="1039501" y="81153"/>
                  <a:pt x="1042530" y="81382"/>
                </a:cubicBezTo>
                <a:cubicBezTo>
                  <a:pt x="1047788" y="81725"/>
                  <a:pt x="1052989" y="82125"/>
                  <a:pt x="1058132" y="82582"/>
                </a:cubicBezTo>
                <a:cubicBezTo>
                  <a:pt x="1061276" y="82867"/>
                  <a:pt x="1064304" y="83096"/>
                  <a:pt x="1067391" y="83439"/>
                </a:cubicBezTo>
                <a:cubicBezTo>
                  <a:pt x="1072706" y="83953"/>
                  <a:pt x="1078078" y="84525"/>
                  <a:pt x="1083335" y="85096"/>
                </a:cubicBezTo>
                <a:cubicBezTo>
                  <a:pt x="1086136" y="85382"/>
                  <a:pt x="1088993" y="85725"/>
                  <a:pt x="1091736" y="86068"/>
                </a:cubicBezTo>
                <a:cubicBezTo>
                  <a:pt x="1098080" y="86868"/>
                  <a:pt x="1104538" y="87725"/>
                  <a:pt x="1110825" y="88640"/>
                </a:cubicBezTo>
                <a:cubicBezTo>
                  <a:pt x="1112482" y="88925"/>
                  <a:pt x="1114139" y="89097"/>
                  <a:pt x="1115739" y="89383"/>
                </a:cubicBezTo>
                <a:cubicBezTo>
                  <a:pt x="1123741" y="90583"/>
                  <a:pt x="1131684" y="91897"/>
                  <a:pt x="1139571" y="93326"/>
                </a:cubicBezTo>
                <a:cubicBezTo>
                  <a:pt x="1141628" y="93669"/>
                  <a:pt x="1143686" y="94126"/>
                  <a:pt x="1145743" y="94526"/>
                </a:cubicBezTo>
                <a:cubicBezTo>
                  <a:pt x="1151573" y="95669"/>
                  <a:pt x="1157402" y="96755"/>
                  <a:pt x="1163231" y="98012"/>
                </a:cubicBezTo>
                <a:cubicBezTo>
                  <a:pt x="1166032" y="98584"/>
                  <a:pt x="1168775" y="99155"/>
                  <a:pt x="1171575" y="99784"/>
                </a:cubicBezTo>
                <a:cubicBezTo>
                  <a:pt x="1176719" y="100927"/>
                  <a:pt x="1181805" y="102070"/>
                  <a:pt x="1186834" y="103327"/>
                </a:cubicBezTo>
                <a:cubicBezTo>
                  <a:pt x="1189692" y="104013"/>
                  <a:pt x="1192606" y="104642"/>
                  <a:pt x="1195464" y="105442"/>
                </a:cubicBezTo>
                <a:cubicBezTo>
                  <a:pt x="1200493" y="106642"/>
                  <a:pt x="1205522" y="107956"/>
                  <a:pt x="1210551" y="109271"/>
                </a:cubicBezTo>
                <a:cubicBezTo>
                  <a:pt x="1213295" y="110071"/>
                  <a:pt x="1216038" y="110757"/>
                  <a:pt x="1218781" y="111500"/>
                </a:cubicBezTo>
                <a:cubicBezTo>
                  <a:pt x="1224382" y="113043"/>
                  <a:pt x="1229868" y="114700"/>
                  <a:pt x="1235412" y="116357"/>
                </a:cubicBezTo>
                <a:cubicBezTo>
                  <a:pt x="1237469" y="116986"/>
                  <a:pt x="1239526" y="117558"/>
                  <a:pt x="1241527" y="118186"/>
                </a:cubicBezTo>
                <a:cubicBezTo>
                  <a:pt x="1249128" y="120529"/>
                  <a:pt x="1256729" y="122987"/>
                  <a:pt x="1264215" y="125501"/>
                </a:cubicBezTo>
                <a:cubicBezTo>
                  <a:pt x="1265072" y="125787"/>
                  <a:pt x="1265873" y="126130"/>
                  <a:pt x="1266730" y="126416"/>
                </a:cubicBezTo>
                <a:cubicBezTo>
                  <a:pt x="1273302" y="128702"/>
                  <a:pt x="1279874" y="131045"/>
                  <a:pt x="1286504" y="133445"/>
                </a:cubicBezTo>
                <a:cubicBezTo>
                  <a:pt x="1288790" y="134360"/>
                  <a:pt x="1291133" y="135217"/>
                  <a:pt x="1293419" y="136074"/>
                </a:cubicBezTo>
                <a:cubicBezTo>
                  <a:pt x="1298505" y="138017"/>
                  <a:pt x="1303592" y="139960"/>
                  <a:pt x="1308621" y="142018"/>
                </a:cubicBezTo>
                <a:cubicBezTo>
                  <a:pt x="1311192" y="143046"/>
                  <a:pt x="1313764" y="144075"/>
                  <a:pt x="1316336" y="145161"/>
                </a:cubicBezTo>
                <a:cubicBezTo>
                  <a:pt x="1321194" y="147161"/>
                  <a:pt x="1325994" y="149161"/>
                  <a:pt x="1330795" y="151219"/>
                </a:cubicBezTo>
                <a:cubicBezTo>
                  <a:pt x="1333310" y="152362"/>
                  <a:pt x="1335767" y="153391"/>
                  <a:pt x="1338282" y="154534"/>
                </a:cubicBezTo>
                <a:cubicBezTo>
                  <a:pt x="1343368" y="156762"/>
                  <a:pt x="1348397" y="159106"/>
                  <a:pt x="1353484" y="161449"/>
                </a:cubicBezTo>
                <a:cubicBezTo>
                  <a:pt x="1355541" y="162477"/>
                  <a:pt x="1357598" y="163392"/>
                  <a:pt x="1359656" y="164363"/>
                </a:cubicBezTo>
                <a:cubicBezTo>
                  <a:pt x="1366571" y="167735"/>
                  <a:pt x="1373486" y="171050"/>
                  <a:pt x="1380287" y="174593"/>
                </a:cubicBezTo>
                <a:cubicBezTo>
                  <a:pt x="1380401" y="174651"/>
                  <a:pt x="1380515" y="174708"/>
                  <a:pt x="1380573" y="174708"/>
                </a:cubicBezTo>
                <a:cubicBezTo>
                  <a:pt x="1387659" y="178308"/>
                  <a:pt x="1394632" y="182080"/>
                  <a:pt x="1401604" y="185852"/>
                </a:cubicBezTo>
                <a:cubicBezTo>
                  <a:pt x="1403261" y="186823"/>
                  <a:pt x="1404976" y="187738"/>
                  <a:pt x="1406690" y="188709"/>
                </a:cubicBezTo>
                <a:cubicBezTo>
                  <a:pt x="1411834" y="191567"/>
                  <a:pt x="1416977" y="194482"/>
                  <a:pt x="1422064" y="197396"/>
                </a:cubicBezTo>
                <a:cubicBezTo>
                  <a:pt x="1424235" y="198596"/>
                  <a:pt x="1426407" y="199968"/>
                  <a:pt x="1428579" y="201225"/>
                </a:cubicBezTo>
                <a:cubicBezTo>
                  <a:pt x="1433151" y="203968"/>
                  <a:pt x="1437780" y="206769"/>
                  <a:pt x="1442295" y="209569"/>
                </a:cubicBezTo>
                <a:cubicBezTo>
                  <a:pt x="1444523" y="210941"/>
                  <a:pt x="1446695" y="212312"/>
                  <a:pt x="1448924" y="213684"/>
                </a:cubicBezTo>
                <a:cubicBezTo>
                  <a:pt x="1453553" y="216656"/>
                  <a:pt x="1458182" y="219627"/>
                  <a:pt x="1462754" y="222599"/>
                </a:cubicBezTo>
                <a:cubicBezTo>
                  <a:pt x="1464697" y="223857"/>
                  <a:pt x="1466641" y="225171"/>
                  <a:pt x="1468584" y="226428"/>
                </a:cubicBezTo>
                <a:cubicBezTo>
                  <a:pt x="1474070" y="230029"/>
                  <a:pt x="1479499" y="233801"/>
                  <a:pt x="1484871" y="237573"/>
                </a:cubicBezTo>
                <a:cubicBezTo>
                  <a:pt x="1485843" y="238258"/>
                  <a:pt x="1486815" y="238887"/>
                  <a:pt x="1487786" y="239573"/>
                </a:cubicBezTo>
                <a:cubicBezTo>
                  <a:pt x="1494244" y="244202"/>
                  <a:pt x="1500759" y="248888"/>
                  <a:pt x="1507103" y="253632"/>
                </a:cubicBezTo>
                <a:cubicBezTo>
                  <a:pt x="1507846" y="254203"/>
                  <a:pt x="1508531" y="254832"/>
                  <a:pt x="1509331" y="255346"/>
                </a:cubicBezTo>
                <a:cubicBezTo>
                  <a:pt x="1514761" y="259461"/>
                  <a:pt x="1520133" y="263633"/>
                  <a:pt x="1525505" y="267862"/>
                </a:cubicBezTo>
                <a:cubicBezTo>
                  <a:pt x="1527162" y="269177"/>
                  <a:pt x="1528934" y="270662"/>
                  <a:pt x="1530591" y="271977"/>
                </a:cubicBezTo>
                <a:cubicBezTo>
                  <a:pt x="1534992" y="275520"/>
                  <a:pt x="1539335" y="279064"/>
                  <a:pt x="1543679" y="282721"/>
                </a:cubicBezTo>
                <a:cubicBezTo>
                  <a:pt x="1545565" y="284264"/>
                  <a:pt x="1547393" y="285864"/>
                  <a:pt x="1549337" y="287465"/>
                </a:cubicBezTo>
                <a:cubicBezTo>
                  <a:pt x="1553509" y="291065"/>
                  <a:pt x="1557680" y="294665"/>
                  <a:pt x="1561852" y="298323"/>
                </a:cubicBezTo>
                <a:cubicBezTo>
                  <a:pt x="1563567" y="299809"/>
                  <a:pt x="1565281" y="301409"/>
                  <a:pt x="1567053" y="302895"/>
                </a:cubicBezTo>
                <a:cubicBezTo>
                  <a:pt x="1571625" y="307010"/>
                  <a:pt x="1576140" y="311182"/>
                  <a:pt x="1580598" y="315411"/>
                </a:cubicBezTo>
                <a:cubicBezTo>
                  <a:pt x="1581798" y="316554"/>
                  <a:pt x="1582998" y="317583"/>
                  <a:pt x="1584198" y="318726"/>
                </a:cubicBezTo>
                <a:cubicBezTo>
                  <a:pt x="1595628" y="329584"/>
                  <a:pt x="1606829" y="340728"/>
                  <a:pt x="1617631" y="352158"/>
                </a:cubicBezTo>
                <a:cubicBezTo>
                  <a:pt x="1618831" y="353473"/>
                  <a:pt x="1620031" y="354787"/>
                  <a:pt x="1621231" y="356045"/>
                </a:cubicBezTo>
                <a:cubicBezTo>
                  <a:pt x="1625289" y="360445"/>
                  <a:pt x="1629461" y="364846"/>
                  <a:pt x="1633461" y="369303"/>
                </a:cubicBezTo>
                <a:cubicBezTo>
                  <a:pt x="1634947" y="371018"/>
                  <a:pt x="1636490" y="372790"/>
                  <a:pt x="1637976" y="374504"/>
                </a:cubicBezTo>
                <a:cubicBezTo>
                  <a:pt x="1641691" y="378676"/>
                  <a:pt x="1645406" y="382905"/>
                  <a:pt x="1649006" y="387191"/>
                </a:cubicBezTo>
                <a:cubicBezTo>
                  <a:pt x="1650492" y="388963"/>
                  <a:pt x="1652035" y="390792"/>
                  <a:pt x="1653521" y="392563"/>
                </a:cubicBezTo>
                <a:cubicBezTo>
                  <a:pt x="1657236" y="397078"/>
                  <a:pt x="1660950" y="401593"/>
                  <a:pt x="1664608" y="406165"/>
                </a:cubicBezTo>
                <a:cubicBezTo>
                  <a:pt x="1665808" y="407651"/>
                  <a:pt x="1667066" y="409194"/>
                  <a:pt x="1668266" y="410737"/>
                </a:cubicBezTo>
                <a:cubicBezTo>
                  <a:pt x="1673066" y="416681"/>
                  <a:pt x="1677753" y="422796"/>
                  <a:pt x="1682325" y="428911"/>
                </a:cubicBezTo>
                <a:cubicBezTo>
                  <a:pt x="1682382" y="428968"/>
                  <a:pt x="1682439" y="429025"/>
                  <a:pt x="1682496" y="429082"/>
                </a:cubicBezTo>
                <a:cubicBezTo>
                  <a:pt x="1688725" y="437426"/>
                  <a:pt x="1694840" y="445941"/>
                  <a:pt x="1700784" y="454514"/>
                </a:cubicBezTo>
                <a:cubicBezTo>
                  <a:pt x="1701756" y="455886"/>
                  <a:pt x="1702727" y="457371"/>
                  <a:pt x="1703699" y="458743"/>
                </a:cubicBezTo>
                <a:cubicBezTo>
                  <a:pt x="1709528" y="467144"/>
                  <a:pt x="1715186" y="475774"/>
                  <a:pt x="1720729" y="484403"/>
                </a:cubicBezTo>
                <a:cubicBezTo>
                  <a:pt x="1721358" y="485375"/>
                  <a:pt x="1721930" y="486347"/>
                  <a:pt x="1722558" y="487375"/>
                </a:cubicBezTo>
                <a:cubicBezTo>
                  <a:pt x="1727873" y="495719"/>
                  <a:pt x="1733017" y="504234"/>
                  <a:pt x="1737989" y="512750"/>
                </a:cubicBezTo>
                <a:cubicBezTo>
                  <a:pt x="1738560" y="513664"/>
                  <a:pt x="1739017" y="514521"/>
                  <a:pt x="1739589" y="515436"/>
                </a:cubicBezTo>
                <a:cubicBezTo>
                  <a:pt x="1744733" y="524294"/>
                  <a:pt x="1749704" y="533324"/>
                  <a:pt x="1754562" y="542411"/>
                </a:cubicBezTo>
                <a:cubicBezTo>
                  <a:pt x="1755420" y="544011"/>
                  <a:pt x="1756220" y="545668"/>
                  <a:pt x="1757134" y="547326"/>
                </a:cubicBezTo>
                <a:cubicBezTo>
                  <a:pt x="1761935" y="556470"/>
                  <a:pt x="1766621" y="565728"/>
                  <a:pt x="1771136" y="575101"/>
                </a:cubicBezTo>
                <a:cubicBezTo>
                  <a:pt x="1771364" y="575615"/>
                  <a:pt x="1771593" y="576129"/>
                  <a:pt x="1771822" y="576529"/>
                </a:cubicBezTo>
                <a:cubicBezTo>
                  <a:pt x="1776165" y="585616"/>
                  <a:pt x="1780280" y="594817"/>
                  <a:pt x="1784337" y="604018"/>
                </a:cubicBezTo>
                <a:cubicBezTo>
                  <a:pt x="1785023" y="605504"/>
                  <a:pt x="1785709" y="607047"/>
                  <a:pt x="1786338" y="608533"/>
                </a:cubicBezTo>
                <a:cubicBezTo>
                  <a:pt x="1790338" y="617906"/>
                  <a:pt x="1794224" y="627336"/>
                  <a:pt x="1797882" y="636880"/>
                </a:cubicBezTo>
                <a:cubicBezTo>
                  <a:pt x="1798568" y="638594"/>
                  <a:pt x="1799139" y="640309"/>
                  <a:pt x="1799825" y="642023"/>
                </a:cubicBezTo>
                <a:cubicBezTo>
                  <a:pt x="1803483" y="651739"/>
                  <a:pt x="1807140" y="661568"/>
                  <a:pt x="1810455" y="671512"/>
                </a:cubicBezTo>
                <a:cubicBezTo>
                  <a:pt x="1810455" y="671570"/>
                  <a:pt x="1810512" y="671627"/>
                  <a:pt x="1810512" y="671741"/>
                </a:cubicBezTo>
                <a:cubicBezTo>
                  <a:pt x="1813941" y="681685"/>
                  <a:pt x="1817027" y="691686"/>
                  <a:pt x="1820056" y="701745"/>
                </a:cubicBezTo>
                <a:cubicBezTo>
                  <a:pt x="1820628" y="703631"/>
                  <a:pt x="1821199" y="705574"/>
                  <a:pt x="1821714" y="707517"/>
                </a:cubicBezTo>
                <a:cubicBezTo>
                  <a:pt x="1824628" y="717404"/>
                  <a:pt x="1827314" y="727291"/>
                  <a:pt x="1829886" y="737292"/>
                </a:cubicBezTo>
                <a:cubicBezTo>
                  <a:pt x="1830286" y="738835"/>
                  <a:pt x="1830686" y="740493"/>
                  <a:pt x="1831086" y="742093"/>
                </a:cubicBezTo>
                <a:cubicBezTo>
                  <a:pt x="1833429" y="751523"/>
                  <a:pt x="1835601" y="761067"/>
                  <a:pt x="1837601" y="770611"/>
                </a:cubicBezTo>
                <a:cubicBezTo>
                  <a:pt x="1837887" y="771811"/>
                  <a:pt x="1838173" y="773125"/>
                  <a:pt x="1838401" y="774325"/>
                </a:cubicBezTo>
                <a:cubicBezTo>
                  <a:pt x="1840516" y="784498"/>
                  <a:pt x="1842402" y="794671"/>
                  <a:pt x="1844231" y="804958"/>
                </a:cubicBezTo>
                <a:cubicBezTo>
                  <a:pt x="1844573" y="807129"/>
                  <a:pt x="1844916" y="809301"/>
                  <a:pt x="1845259" y="811416"/>
                </a:cubicBezTo>
                <a:cubicBezTo>
                  <a:pt x="1846917" y="821760"/>
                  <a:pt x="1848460" y="832104"/>
                  <a:pt x="1849774" y="842620"/>
                </a:cubicBezTo>
                <a:cubicBezTo>
                  <a:pt x="1849889" y="843763"/>
                  <a:pt x="1850003" y="844906"/>
                  <a:pt x="1850174" y="846106"/>
                </a:cubicBezTo>
                <a:cubicBezTo>
                  <a:pt x="1851374" y="855936"/>
                  <a:pt x="1852346" y="865823"/>
                  <a:pt x="1853260" y="875709"/>
                </a:cubicBezTo>
                <a:cubicBezTo>
                  <a:pt x="1853374" y="877595"/>
                  <a:pt x="1853603" y="879539"/>
                  <a:pt x="1853775" y="881367"/>
                </a:cubicBezTo>
                <a:cubicBezTo>
                  <a:pt x="1854632" y="891826"/>
                  <a:pt x="1855203" y="902284"/>
                  <a:pt x="1855718" y="912857"/>
                </a:cubicBezTo>
                <a:cubicBezTo>
                  <a:pt x="1855775" y="915029"/>
                  <a:pt x="1855889" y="917258"/>
                  <a:pt x="1855946" y="919429"/>
                </a:cubicBezTo>
                <a:cubicBezTo>
                  <a:pt x="1856346" y="930288"/>
                  <a:pt x="1856632" y="941260"/>
                  <a:pt x="1856632" y="952233"/>
                </a:cubicBezTo>
                <a:cubicBezTo>
                  <a:pt x="1856632" y="1434351"/>
                  <a:pt x="1465840" y="1825142"/>
                  <a:pt x="983780" y="1825142"/>
                </a:cubicBezTo>
                <a:cubicBezTo>
                  <a:pt x="521208" y="1825142"/>
                  <a:pt x="142818" y="1465326"/>
                  <a:pt x="112871" y="1010412"/>
                </a:cubicBezTo>
                <a:cubicBezTo>
                  <a:pt x="131102" y="997382"/>
                  <a:pt x="143046" y="976122"/>
                  <a:pt x="143046" y="952119"/>
                </a:cubicBezTo>
                <a:cubicBezTo>
                  <a:pt x="143046" y="912628"/>
                  <a:pt x="110985" y="880624"/>
                  <a:pt x="71495" y="880624"/>
                </a:cubicBezTo>
                <a:cubicBezTo>
                  <a:pt x="32004" y="880624"/>
                  <a:pt x="0" y="912628"/>
                  <a:pt x="0" y="952119"/>
                </a:cubicBezTo>
                <a:cubicBezTo>
                  <a:pt x="0" y="977608"/>
                  <a:pt x="13373" y="999954"/>
                  <a:pt x="33490" y="1012641"/>
                </a:cubicBezTo>
                <a:cubicBezTo>
                  <a:pt x="64637" y="1510417"/>
                  <a:pt x="478117" y="1904467"/>
                  <a:pt x="983780" y="1904467"/>
                </a:cubicBezTo>
                <a:cubicBezTo>
                  <a:pt x="1509674" y="1904467"/>
                  <a:pt x="1936014" y="1478128"/>
                  <a:pt x="1936014" y="952233"/>
                </a:cubicBezTo>
                <a:cubicBezTo>
                  <a:pt x="1936014" y="941432"/>
                  <a:pt x="1935785" y="930745"/>
                  <a:pt x="1935385" y="920058"/>
                </a:cubicBezTo>
                <a:cubicBezTo>
                  <a:pt x="1935328" y="917315"/>
                  <a:pt x="1935213" y="914571"/>
                  <a:pt x="1935099" y="911828"/>
                </a:cubicBezTo>
                <a:cubicBezTo>
                  <a:pt x="1934642" y="901998"/>
                  <a:pt x="1934128" y="892111"/>
                  <a:pt x="1933442" y="882339"/>
                </a:cubicBezTo>
                <a:cubicBezTo>
                  <a:pt x="1933385" y="881482"/>
                  <a:pt x="1933327" y="880682"/>
                  <a:pt x="1933270" y="879882"/>
                </a:cubicBezTo>
                <a:cubicBezTo>
                  <a:pt x="1932470" y="869252"/>
                  <a:pt x="1931499" y="858736"/>
                  <a:pt x="1930298" y="848220"/>
                </a:cubicBezTo>
                <a:cubicBezTo>
                  <a:pt x="1930070" y="845763"/>
                  <a:pt x="1929727" y="843305"/>
                  <a:pt x="1929441" y="840905"/>
                </a:cubicBezTo>
                <a:cubicBezTo>
                  <a:pt x="1928298" y="831361"/>
                  <a:pt x="1927155" y="821874"/>
                  <a:pt x="1925727" y="812445"/>
                </a:cubicBezTo>
                <a:cubicBezTo>
                  <a:pt x="1925555" y="811359"/>
                  <a:pt x="1925384" y="810273"/>
                  <a:pt x="1925212" y="809187"/>
                </a:cubicBezTo>
                <a:cubicBezTo>
                  <a:pt x="1923669" y="798671"/>
                  <a:pt x="1921840" y="788156"/>
                  <a:pt x="1919954" y="777754"/>
                </a:cubicBezTo>
                <a:cubicBezTo>
                  <a:pt x="1919554" y="775811"/>
                  <a:pt x="1919154" y="773868"/>
                  <a:pt x="1918754" y="771868"/>
                </a:cubicBezTo>
                <a:cubicBezTo>
                  <a:pt x="1916983" y="762324"/>
                  <a:pt x="1915039" y="752837"/>
                  <a:pt x="1912868" y="743407"/>
                </a:cubicBezTo>
                <a:cubicBezTo>
                  <a:pt x="1912639" y="742379"/>
                  <a:pt x="1912411" y="741407"/>
                  <a:pt x="1912182" y="740378"/>
                </a:cubicBezTo>
                <a:cubicBezTo>
                  <a:pt x="1909782" y="729748"/>
                  <a:pt x="1907210" y="719290"/>
                  <a:pt x="1904467" y="708889"/>
                </a:cubicBezTo>
                <a:cubicBezTo>
                  <a:pt x="1904124" y="707631"/>
                  <a:pt x="1903724" y="706374"/>
                  <a:pt x="1903381" y="705117"/>
                </a:cubicBezTo>
                <a:cubicBezTo>
                  <a:pt x="1900752" y="695344"/>
                  <a:pt x="1898009" y="685571"/>
                  <a:pt x="1895094" y="675913"/>
                </a:cubicBezTo>
                <a:cubicBezTo>
                  <a:pt x="1894865" y="675113"/>
                  <a:pt x="1894637" y="674370"/>
                  <a:pt x="1894408" y="673570"/>
                </a:cubicBezTo>
                <a:cubicBezTo>
                  <a:pt x="1891151" y="662940"/>
                  <a:pt x="1887779" y="652482"/>
                  <a:pt x="1884121" y="642023"/>
                </a:cubicBezTo>
                <a:cubicBezTo>
                  <a:pt x="1884007" y="641566"/>
                  <a:pt x="1883836" y="641166"/>
                  <a:pt x="1883664" y="640823"/>
                </a:cubicBezTo>
                <a:cubicBezTo>
                  <a:pt x="1880121" y="630593"/>
                  <a:pt x="1876463" y="620535"/>
                  <a:pt x="1872634" y="610476"/>
                </a:cubicBezTo>
                <a:cubicBezTo>
                  <a:pt x="1872405" y="609962"/>
                  <a:pt x="1872234" y="609448"/>
                  <a:pt x="1872005" y="608990"/>
                </a:cubicBezTo>
                <a:cubicBezTo>
                  <a:pt x="1863890" y="588073"/>
                  <a:pt x="1855089" y="567442"/>
                  <a:pt x="1845602" y="547268"/>
                </a:cubicBezTo>
                <a:cubicBezTo>
                  <a:pt x="1845488" y="547040"/>
                  <a:pt x="1845374" y="546811"/>
                  <a:pt x="1845259" y="546583"/>
                </a:cubicBezTo>
                <a:cubicBezTo>
                  <a:pt x="1835715" y="526237"/>
                  <a:pt x="1825371" y="506235"/>
                  <a:pt x="1814398" y="486689"/>
                </a:cubicBezTo>
                <a:cubicBezTo>
                  <a:pt x="1814398" y="486632"/>
                  <a:pt x="1814341" y="486575"/>
                  <a:pt x="1814341" y="486518"/>
                </a:cubicBezTo>
                <a:cubicBezTo>
                  <a:pt x="1803311" y="466858"/>
                  <a:pt x="1791538" y="447656"/>
                  <a:pt x="1779251" y="428911"/>
                </a:cubicBezTo>
                <a:lnTo>
                  <a:pt x="1955216" y="428911"/>
                </a:lnTo>
                <a:cubicBezTo>
                  <a:pt x="2073688" y="428911"/>
                  <a:pt x="2169757" y="332842"/>
                  <a:pt x="2169757" y="214370"/>
                </a:cubicBezTo>
                <a:cubicBezTo>
                  <a:pt x="2169928" y="96012"/>
                  <a:pt x="2073916" y="0"/>
                  <a:pt x="1955387" y="0"/>
                </a:cubicBezTo>
                <a:close/>
              </a:path>
            </a:pathLst>
          </a:custGeom>
          <a:solidFill>
            <a:schemeClr val="tx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1" name="Freeform: Shape 14">
            <a:extLst>
              <a:ext uri="{FF2B5EF4-FFF2-40B4-BE49-F238E27FC236}">
                <a16:creationId xmlns:a16="http://schemas.microsoft.com/office/drawing/2014/main" id="{3EE3A04E-D703-D3D7-DD61-23EE171DEE77}"/>
              </a:ext>
            </a:extLst>
          </p:cNvPr>
          <p:cNvSpPr/>
          <p:nvPr/>
        </p:nvSpPr>
        <p:spPr>
          <a:xfrm>
            <a:off x="2918847" y="2335365"/>
            <a:ext cx="1640445" cy="1618875"/>
          </a:xfrm>
          <a:custGeom>
            <a:avLst/>
            <a:gdLst>
              <a:gd name="connsiteX0" fmla="*/ 1608201 w 1608201"/>
              <a:gd name="connsiteY0" fmla="*/ 793356 h 1587055"/>
              <a:gd name="connsiteX1" fmla="*/ 804043 w 1608201"/>
              <a:gd name="connsiteY1" fmla="*/ 1587055 h 1587055"/>
              <a:gd name="connsiteX2" fmla="*/ 0 w 1608201"/>
              <a:gd name="connsiteY2" fmla="*/ 793356 h 1587055"/>
              <a:gd name="connsiteX3" fmla="*/ 804043 w 1608201"/>
              <a:gd name="connsiteY3" fmla="*/ 0 h 1587055"/>
              <a:gd name="connsiteX4" fmla="*/ 1608201 w 1608201"/>
              <a:gd name="connsiteY4" fmla="*/ 793356 h 15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201" h="1587055">
                <a:moveTo>
                  <a:pt x="1608201" y="793356"/>
                </a:moveTo>
                <a:cubicBezTo>
                  <a:pt x="1608201" y="1231697"/>
                  <a:pt x="1248156" y="1587055"/>
                  <a:pt x="804043" y="1587055"/>
                </a:cubicBezTo>
                <a:cubicBezTo>
                  <a:pt x="359931" y="1587055"/>
                  <a:pt x="0" y="1231697"/>
                  <a:pt x="0" y="793356"/>
                </a:cubicBezTo>
                <a:cubicBezTo>
                  <a:pt x="0" y="355187"/>
                  <a:pt x="359931" y="0"/>
                  <a:pt x="804043" y="0"/>
                </a:cubicBezTo>
                <a:cubicBezTo>
                  <a:pt x="1248156" y="0"/>
                  <a:pt x="1608201" y="355187"/>
                  <a:pt x="1608201" y="793356"/>
                </a:cubicBezTo>
                <a:close/>
              </a:path>
            </a:pathLst>
          </a:custGeom>
          <a:solidFill>
            <a:schemeClr val="tx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2" name="Freeform: Shape 15">
            <a:extLst>
              <a:ext uri="{FF2B5EF4-FFF2-40B4-BE49-F238E27FC236}">
                <a16:creationId xmlns:a16="http://schemas.microsoft.com/office/drawing/2014/main" id="{A9ED47F2-9677-1AA1-47C7-60BCFB714255}"/>
              </a:ext>
            </a:extLst>
          </p:cNvPr>
          <p:cNvSpPr/>
          <p:nvPr/>
        </p:nvSpPr>
        <p:spPr>
          <a:xfrm>
            <a:off x="2999760" y="2403921"/>
            <a:ext cx="1479956" cy="1479897"/>
          </a:xfrm>
          <a:custGeom>
            <a:avLst/>
            <a:gdLst>
              <a:gd name="connsiteX0" fmla="*/ 1450867 w 1450867"/>
              <a:gd name="connsiteY0" fmla="*/ 725405 h 1450809"/>
              <a:gd name="connsiteX1" fmla="*/ 725405 w 1450867"/>
              <a:gd name="connsiteY1" fmla="*/ 1450810 h 1450809"/>
              <a:gd name="connsiteX2" fmla="*/ 0 w 1450867"/>
              <a:gd name="connsiteY2" fmla="*/ 725405 h 1450809"/>
              <a:gd name="connsiteX3" fmla="*/ 725405 w 1450867"/>
              <a:gd name="connsiteY3" fmla="*/ 0 h 1450809"/>
              <a:gd name="connsiteX4" fmla="*/ 1450867 w 1450867"/>
              <a:gd name="connsiteY4" fmla="*/ 725405 h 14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867" h="1450809">
                <a:moveTo>
                  <a:pt x="1450867" y="725405"/>
                </a:moveTo>
                <a:cubicBezTo>
                  <a:pt x="1450867" y="1126026"/>
                  <a:pt x="1125855" y="1450810"/>
                  <a:pt x="725405" y="1450810"/>
                </a:cubicBezTo>
                <a:cubicBezTo>
                  <a:pt x="324612" y="1450810"/>
                  <a:pt x="0" y="1125969"/>
                  <a:pt x="0" y="725405"/>
                </a:cubicBezTo>
                <a:cubicBezTo>
                  <a:pt x="0" y="324669"/>
                  <a:pt x="324669" y="0"/>
                  <a:pt x="725405" y="0"/>
                </a:cubicBezTo>
                <a:cubicBezTo>
                  <a:pt x="1125912" y="0"/>
                  <a:pt x="1450867" y="324669"/>
                  <a:pt x="1450867" y="725405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3" name="Freeform: Shape 16">
            <a:extLst>
              <a:ext uri="{FF2B5EF4-FFF2-40B4-BE49-F238E27FC236}">
                <a16:creationId xmlns:a16="http://schemas.microsoft.com/office/drawing/2014/main" id="{5BAF2863-7A41-4DA2-0E93-87A5AA1B7A86}"/>
              </a:ext>
            </a:extLst>
          </p:cNvPr>
          <p:cNvSpPr/>
          <p:nvPr/>
        </p:nvSpPr>
        <p:spPr>
          <a:xfrm>
            <a:off x="2756725" y="3087556"/>
            <a:ext cx="94089" cy="94089"/>
          </a:xfrm>
          <a:custGeom>
            <a:avLst/>
            <a:gdLst>
              <a:gd name="connsiteX0" fmla="*/ 92240 w 92240"/>
              <a:gd name="connsiteY0" fmla="*/ 46120 h 92240"/>
              <a:gd name="connsiteX1" fmla="*/ 46120 w 92240"/>
              <a:gd name="connsiteY1" fmla="*/ 92240 h 92240"/>
              <a:gd name="connsiteX2" fmla="*/ 0 w 92240"/>
              <a:gd name="connsiteY2" fmla="*/ 46120 h 92240"/>
              <a:gd name="connsiteX3" fmla="*/ 46120 w 92240"/>
              <a:gd name="connsiteY3" fmla="*/ 0 h 92240"/>
              <a:gd name="connsiteX4" fmla="*/ 92240 w 92240"/>
              <a:gd name="connsiteY4" fmla="*/ 46120 h 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40" h="92240">
                <a:moveTo>
                  <a:pt x="92240" y="46120"/>
                </a:moveTo>
                <a:cubicBezTo>
                  <a:pt x="92240" y="71552"/>
                  <a:pt x="71609" y="92240"/>
                  <a:pt x="46120" y="92240"/>
                </a:cubicBezTo>
                <a:cubicBezTo>
                  <a:pt x="20688" y="92240"/>
                  <a:pt x="0" y="71609"/>
                  <a:pt x="0" y="46120"/>
                </a:cubicBezTo>
                <a:cubicBezTo>
                  <a:pt x="0" y="20631"/>
                  <a:pt x="20631" y="0"/>
                  <a:pt x="46120" y="0"/>
                </a:cubicBezTo>
                <a:cubicBezTo>
                  <a:pt x="71552" y="0"/>
                  <a:pt x="92240" y="20688"/>
                  <a:pt x="92240" y="46120"/>
                </a:cubicBezTo>
                <a:close/>
              </a:path>
            </a:pathLst>
          </a:custGeom>
          <a:solidFill>
            <a:srgbClr val="FFFFFF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4" name="Isosceles Triangle 13">
            <a:extLst>
              <a:ext uri="{FF2B5EF4-FFF2-40B4-BE49-F238E27FC236}">
                <a16:creationId xmlns:a16="http://schemas.microsoft.com/office/drawing/2014/main" id="{529C048A-E452-4694-74B7-CA962D2E0ADB}"/>
              </a:ext>
            </a:extLst>
          </p:cNvPr>
          <p:cNvSpPr/>
          <p:nvPr/>
        </p:nvSpPr>
        <p:spPr>
          <a:xfrm flipV="1">
            <a:off x="3506667" y="4331881"/>
            <a:ext cx="256383" cy="22102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15" name="Freeform: Shape 20">
            <a:extLst>
              <a:ext uri="{FF2B5EF4-FFF2-40B4-BE49-F238E27FC236}">
                <a16:creationId xmlns:a16="http://schemas.microsoft.com/office/drawing/2014/main" id="{6864E257-4143-EC86-264B-24299427BAEC}"/>
              </a:ext>
            </a:extLst>
          </p:cNvPr>
          <p:cNvSpPr/>
          <p:nvPr/>
        </p:nvSpPr>
        <p:spPr>
          <a:xfrm>
            <a:off x="4989371" y="2168522"/>
            <a:ext cx="2213260" cy="1942650"/>
          </a:xfrm>
          <a:custGeom>
            <a:avLst/>
            <a:gdLst>
              <a:gd name="connsiteX0" fmla="*/ 1955387 w 2169757"/>
              <a:gd name="connsiteY0" fmla="*/ 0 h 1904466"/>
              <a:gd name="connsiteX1" fmla="*/ 1016813 w 2169757"/>
              <a:gd name="connsiteY1" fmla="*/ 0 h 1904466"/>
              <a:gd name="connsiteX2" fmla="*/ 1005840 w 2169757"/>
              <a:gd name="connsiteY2" fmla="*/ 286 h 1904466"/>
              <a:gd name="connsiteX3" fmla="*/ 1005726 w 2169757"/>
              <a:gd name="connsiteY3" fmla="*/ 286 h 1904466"/>
              <a:gd name="connsiteX4" fmla="*/ 983723 w 2169757"/>
              <a:gd name="connsiteY4" fmla="*/ 0 h 1904466"/>
              <a:gd name="connsiteX5" fmla="*/ 983723 w 2169757"/>
              <a:gd name="connsiteY5" fmla="*/ 57 h 1904466"/>
              <a:gd name="connsiteX6" fmla="*/ 944118 w 2169757"/>
              <a:gd name="connsiteY6" fmla="*/ 39719 h 1904466"/>
              <a:gd name="connsiteX7" fmla="*/ 983780 w 2169757"/>
              <a:gd name="connsiteY7" fmla="*/ 79381 h 1904466"/>
              <a:gd name="connsiteX8" fmla="*/ 984580 w 2169757"/>
              <a:gd name="connsiteY8" fmla="*/ 79324 h 1904466"/>
              <a:gd name="connsiteX9" fmla="*/ 1008583 w 2169757"/>
              <a:gd name="connsiteY9" fmla="*/ 79724 h 1904466"/>
              <a:gd name="connsiteX10" fmla="*/ 1016584 w 2169757"/>
              <a:gd name="connsiteY10" fmla="*/ 80010 h 1904466"/>
              <a:gd name="connsiteX11" fmla="*/ 1033386 w 2169757"/>
              <a:gd name="connsiteY11" fmla="*/ 80753 h 1904466"/>
              <a:gd name="connsiteX12" fmla="*/ 1042530 w 2169757"/>
              <a:gd name="connsiteY12" fmla="*/ 81382 h 1904466"/>
              <a:gd name="connsiteX13" fmla="*/ 1058132 w 2169757"/>
              <a:gd name="connsiteY13" fmla="*/ 82582 h 1904466"/>
              <a:gd name="connsiteX14" fmla="*/ 1067391 w 2169757"/>
              <a:gd name="connsiteY14" fmla="*/ 83439 h 1904466"/>
              <a:gd name="connsiteX15" fmla="*/ 1083335 w 2169757"/>
              <a:gd name="connsiteY15" fmla="*/ 85096 h 1904466"/>
              <a:gd name="connsiteX16" fmla="*/ 1091736 w 2169757"/>
              <a:gd name="connsiteY16" fmla="*/ 86068 h 1904466"/>
              <a:gd name="connsiteX17" fmla="*/ 1110825 w 2169757"/>
              <a:gd name="connsiteY17" fmla="*/ 88640 h 1904466"/>
              <a:gd name="connsiteX18" fmla="*/ 1115739 w 2169757"/>
              <a:gd name="connsiteY18" fmla="*/ 89383 h 1904466"/>
              <a:gd name="connsiteX19" fmla="*/ 1139571 w 2169757"/>
              <a:gd name="connsiteY19" fmla="*/ 93326 h 1904466"/>
              <a:gd name="connsiteX20" fmla="*/ 1145743 w 2169757"/>
              <a:gd name="connsiteY20" fmla="*/ 94526 h 1904466"/>
              <a:gd name="connsiteX21" fmla="*/ 1163231 w 2169757"/>
              <a:gd name="connsiteY21" fmla="*/ 98012 h 1904466"/>
              <a:gd name="connsiteX22" fmla="*/ 1171575 w 2169757"/>
              <a:gd name="connsiteY22" fmla="*/ 99784 h 1904466"/>
              <a:gd name="connsiteX23" fmla="*/ 1186834 w 2169757"/>
              <a:gd name="connsiteY23" fmla="*/ 103327 h 1904466"/>
              <a:gd name="connsiteX24" fmla="*/ 1195464 w 2169757"/>
              <a:gd name="connsiteY24" fmla="*/ 105442 h 1904466"/>
              <a:gd name="connsiteX25" fmla="*/ 1210551 w 2169757"/>
              <a:gd name="connsiteY25" fmla="*/ 109271 h 1904466"/>
              <a:gd name="connsiteX26" fmla="*/ 1218781 w 2169757"/>
              <a:gd name="connsiteY26" fmla="*/ 111500 h 1904466"/>
              <a:gd name="connsiteX27" fmla="*/ 1235412 w 2169757"/>
              <a:gd name="connsiteY27" fmla="*/ 116357 h 1904466"/>
              <a:gd name="connsiteX28" fmla="*/ 1241527 w 2169757"/>
              <a:gd name="connsiteY28" fmla="*/ 118186 h 1904466"/>
              <a:gd name="connsiteX29" fmla="*/ 1264215 w 2169757"/>
              <a:gd name="connsiteY29" fmla="*/ 125501 h 1904466"/>
              <a:gd name="connsiteX30" fmla="*/ 1266730 w 2169757"/>
              <a:gd name="connsiteY30" fmla="*/ 126416 h 1904466"/>
              <a:gd name="connsiteX31" fmla="*/ 1286504 w 2169757"/>
              <a:gd name="connsiteY31" fmla="*/ 133445 h 1904466"/>
              <a:gd name="connsiteX32" fmla="*/ 1293419 w 2169757"/>
              <a:gd name="connsiteY32" fmla="*/ 136074 h 1904466"/>
              <a:gd name="connsiteX33" fmla="*/ 1308621 w 2169757"/>
              <a:gd name="connsiteY33" fmla="*/ 142018 h 1904466"/>
              <a:gd name="connsiteX34" fmla="*/ 1316336 w 2169757"/>
              <a:gd name="connsiteY34" fmla="*/ 145161 h 1904466"/>
              <a:gd name="connsiteX35" fmla="*/ 1330795 w 2169757"/>
              <a:gd name="connsiteY35" fmla="*/ 151219 h 1904466"/>
              <a:gd name="connsiteX36" fmla="*/ 1338282 w 2169757"/>
              <a:gd name="connsiteY36" fmla="*/ 154534 h 1904466"/>
              <a:gd name="connsiteX37" fmla="*/ 1353484 w 2169757"/>
              <a:gd name="connsiteY37" fmla="*/ 161449 h 1904466"/>
              <a:gd name="connsiteX38" fmla="*/ 1359656 w 2169757"/>
              <a:gd name="connsiteY38" fmla="*/ 164363 h 1904466"/>
              <a:gd name="connsiteX39" fmla="*/ 1380287 w 2169757"/>
              <a:gd name="connsiteY39" fmla="*/ 174593 h 1904466"/>
              <a:gd name="connsiteX40" fmla="*/ 1380573 w 2169757"/>
              <a:gd name="connsiteY40" fmla="*/ 174708 h 1904466"/>
              <a:gd name="connsiteX41" fmla="*/ 1401604 w 2169757"/>
              <a:gd name="connsiteY41" fmla="*/ 185852 h 1904466"/>
              <a:gd name="connsiteX42" fmla="*/ 1406690 w 2169757"/>
              <a:gd name="connsiteY42" fmla="*/ 188709 h 1904466"/>
              <a:gd name="connsiteX43" fmla="*/ 1422064 w 2169757"/>
              <a:gd name="connsiteY43" fmla="*/ 197396 h 1904466"/>
              <a:gd name="connsiteX44" fmla="*/ 1428579 w 2169757"/>
              <a:gd name="connsiteY44" fmla="*/ 201225 h 1904466"/>
              <a:gd name="connsiteX45" fmla="*/ 1442295 w 2169757"/>
              <a:gd name="connsiteY45" fmla="*/ 209569 h 1904466"/>
              <a:gd name="connsiteX46" fmla="*/ 1448924 w 2169757"/>
              <a:gd name="connsiteY46" fmla="*/ 213684 h 1904466"/>
              <a:gd name="connsiteX47" fmla="*/ 1462754 w 2169757"/>
              <a:gd name="connsiteY47" fmla="*/ 222599 h 1904466"/>
              <a:gd name="connsiteX48" fmla="*/ 1468584 w 2169757"/>
              <a:gd name="connsiteY48" fmla="*/ 226428 h 1904466"/>
              <a:gd name="connsiteX49" fmla="*/ 1484871 w 2169757"/>
              <a:gd name="connsiteY49" fmla="*/ 237573 h 1904466"/>
              <a:gd name="connsiteX50" fmla="*/ 1487786 w 2169757"/>
              <a:gd name="connsiteY50" fmla="*/ 239573 h 1904466"/>
              <a:gd name="connsiteX51" fmla="*/ 1507103 w 2169757"/>
              <a:gd name="connsiteY51" fmla="*/ 253632 h 1904466"/>
              <a:gd name="connsiteX52" fmla="*/ 1509331 w 2169757"/>
              <a:gd name="connsiteY52" fmla="*/ 255346 h 1904466"/>
              <a:gd name="connsiteX53" fmla="*/ 1525505 w 2169757"/>
              <a:gd name="connsiteY53" fmla="*/ 267862 h 1904466"/>
              <a:gd name="connsiteX54" fmla="*/ 1530591 w 2169757"/>
              <a:gd name="connsiteY54" fmla="*/ 271977 h 1904466"/>
              <a:gd name="connsiteX55" fmla="*/ 1543679 w 2169757"/>
              <a:gd name="connsiteY55" fmla="*/ 282721 h 1904466"/>
              <a:gd name="connsiteX56" fmla="*/ 1549337 w 2169757"/>
              <a:gd name="connsiteY56" fmla="*/ 287465 h 1904466"/>
              <a:gd name="connsiteX57" fmla="*/ 1561852 w 2169757"/>
              <a:gd name="connsiteY57" fmla="*/ 298323 h 1904466"/>
              <a:gd name="connsiteX58" fmla="*/ 1567053 w 2169757"/>
              <a:gd name="connsiteY58" fmla="*/ 302895 h 1904466"/>
              <a:gd name="connsiteX59" fmla="*/ 1580598 w 2169757"/>
              <a:gd name="connsiteY59" fmla="*/ 315411 h 1904466"/>
              <a:gd name="connsiteX60" fmla="*/ 1584198 w 2169757"/>
              <a:gd name="connsiteY60" fmla="*/ 318726 h 1904466"/>
              <a:gd name="connsiteX61" fmla="*/ 1617631 w 2169757"/>
              <a:gd name="connsiteY61" fmla="*/ 352158 h 1904466"/>
              <a:gd name="connsiteX62" fmla="*/ 1621231 w 2169757"/>
              <a:gd name="connsiteY62" fmla="*/ 356045 h 1904466"/>
              <a:gd name="connsiteX63" fmla="*/ 1633461 w 2169757"/>
              <a:gd name="connsiteY63" fmla="*/ 369303 h 1904466"/>
              <a:gd name="connsiteX64" fmla="*/ 1637976 w 2169757"/>
              <a:gd name="connsiteY64" fmla="*/ 374504 h 1904466"/>
              <a:gd name="connsiteX65" fmla="*/ 1649006 w 2169757"/>
              <a:gd name="connsiteY65" fmla="*/ 387191 h 1904466"/>
              <a:gd name="connsiteX66" fmla="*/ 1653521 w 2169757"/>
              <a:gd name="connsiteY66" fmla="*/ 392563 h 1904466"/>
              <a:gd name="connsiteX67" fmla="*/ 1664608 w 2169757"/>
              <a:gd name="connsiteY67" fmla="*/ 406165 h 1904466"/>
              <a:gd name="connsiteX68" fmla="*/ 1668266 w 2169757"/>
              <a:gd name="connsiteY68" fmla="*/ 410737 h 1904466"/>
              <a:gd name="connsiteX69" fmla="*/ 1682325 w 2169757"/>
              <a:gd name="connsiteY69" fmla="*/ 428911 h 1904466"/>
              <a:gd name="connsiteX70" fmla="*/ 1682496 w 2169757"/>
              <a:gd name="connsiteY70" fmla="*/ 429082 h 1904466"/>
              <a:gd name="connsiteX71" fmla="*/ 1700784 w 2169757"/>
              <a:gd name="connsiteY71" fmla="*/ 454514 h 1904466"/>
              <a:gd name="connsiteX72" fmla="*/ 1703699 w 2169757"/>
              <a:gd name="connsiteY72" fmla="*/ 458743 h 1904466"/>
              <a:gd name="connsiteX73" fmla="*/ 1720729 w 2169757"/>
              <a:gd name="connsiteY73" fmla="*/ 484403 h 1904466"/>
              <a:gd name="connsiteX74" fmla="*/ 1722558 w 2169757"/>
              <a:gd name="connsiteY74" fmla="*/ 487375 h 1904466"/>
              <a:gd name="connsiteX75" fmla="*/ 1737989 w 2169757"/>
              <a:gd name="connsiteY75" fmla="*/ 512750 h 1904466"/>
              <a:gd name="connsiteX76" fmla="*/ 1739589 w 2169757"/>
              <a:gd name="connsiteY76" fmla="*/ 515436 h 1904466"/>
              <a:gd name="connsiteX77" fmla="*/ 1754562 w 2169757"/>
              <a:gd name="connsiteY77" fmla="*/ 542411 h 1904466"/>
              <a:gd name="connsiteX78" fmla="*/ 1757134 w 2169757"/>
              <a:gd name="connsiteY78" fmla="*/ 547326 h 1904466"/>
              <a:gd name="connsiteX79" fmla="*/ 1771136 w 2169757"/>
              <a:gd name="connsiteY79" fmla="*/ 575101 h 1904466"/>
              <a:gd name="connsiteX80" fmla="*/ 1771822 w 2169757"/>
              <a:gd name="connsiteY80" fmla="*/ 576529 h 1904466"/>
              <a:gd name="connsiteX81" fmla="*/ 1784337 w 2169757"/>
              <a:gd name="connsiteY81" fmla="*/ 604018 h 1904466"/>
              <a:gd name="connsiteX82" fmla="*/ 1786338 w 2169757"/>
              <a:gd name="connsiteY82" fmla="*/ 608533 h 1904466"/>
              <a:gd name="connsiteX83" fmla="*/ 1797882 w 2169757"/>
              <a:gd name="connsiteY83" fmla="*/ 636880 h 1904466"/>
              <a:gd name="connsiteX84" fmla="*/ 1799825 w 2169757"/>
              <a:gd name="connsiteY84" fmla="*/ 642023 h 1904466"/>
              <a:gd name="connsiteX85" fmla="*/ 1810455 w 2169757"/>
              <a:gd name="connsiteY85" fmla="*/ 671512 h 1904466"/>
              <a:gd name="connsiteX86" fmla="*/ 1810512 w 2169757"/>
              <a:gd name="connsiteY86" fmla="*/ 671741 h 1904466"/>
              <a:gd name="connsiteX87" fmla="*/ 1820056 w 2169757"/>
              <a:gd name="connsiteY87" fmla="*/ 701745 h 1904466"/>
              <a:gd name="connsiteX88" fmla="*/ 1821714 w 2169757"/>
              <a:gd name="connsiteY88" fmla="*/ 707517 h 1904466"/>
              <a:gd name="connsiteX89" fmla="*/ 1829886 w 2169757"/>
              <a:gd name="connsiteY89" fmla="*/ 737292 h 1904466"/>
              <a:gd name="connsiteX90" fmla="*/ 1831086 w 2169757"/>
              <a:gd name="connsiteY90" fmla="*/ 742093 h 1904466"/>
              <a:gd name="connsiteX91" fmla="*/ 1837601 w 2169757"/>
              <a:gd name="connsiteY91" fmla="*/ 770611 h 1904466"/>
              <a:gd name="connsiteX92" fmla="*/ 1838401 w 2169757"/>
              <a:gd name="connsiteY92" fmla="*/ 774325 h 1904466"/>
              <a:gd name="connsiteX93" fmla="*/ 1844231 w 2169757"/>
              <a:gd name="connsiteY93" fmla="*/ 804958 h 1904466"/>
              <a:gd name="connsiteX94" fmla="*/ 1845259 w 2169757"/>
              <a:gd name="connsiteY94" fmla="*/ 811416 h 1904466"/>
              <a:gd name="connsiteX95" fmla="*/ 1849774 w 2169757"/>
              <a:gd name="connsiteY95" fmla="*/ 842620 h 1904466"/>
              <a:gd name="connsiteX96" fmla="*/ 1850174 w 2169757"/>
              <a:gd name="connsiteY96" fmla="*/ 846106 h 1904466"/>
              <a:gd name="connsiteX97" fmla="*/ 1853260 w 2169757"/>
              <a:gd name="connsiteY97" fmla="*/ 875709 h 1904466"/>
              <a:gd name="connsiteX98" fmla="*/ 1853775 w 2169757"/>
              <a:gd name="connsiteY98" fmla="*/ 881367 h 1904466"/>
              <a:gd name="connsiteX99" fmla="*/ 1855718 w 2169757"/>
              <a:gd name="connsiteY99" fmla="*/ 912857 h 1904466"/>
              <a:gd name="connsiteX100" fmla="*/ 1855946 w 2169757"/>
              <a:gd name="connsiteY100" fmla="*/ 919429 h 1904466"/>
              <a:gd name="connsiteX101" fmla="*/ 1856632 w 2169757"/>
              <a:gd name="connsiteY101" fmla="*/ 952233 h 1904466"/>
              <a:gd name="connsiteX102" fmla="*/ 983780 w 2169757"/>
              <a:gd name="connsiteY102" fmla="*/ 1825142 h 1904466"/>
              <a:gd name="connsiteX103" fmla="*/ 112871 w 2169757"/>
              <a:gd name="connsiteY103" fmla="*/ 1010412 h 1904466"/>
              <a:gd name="connsiteX104" fmla="*/ 143046 w 2169757"/>
              <a:gd name="connsiteY104" fmla="*/ 952119 h 1904466"/>
              <a:gd name="connsiteX105" fmla="*/ 71495 w 2169757"/>
              <a:gd name="connsiteY105" fmla="*/ 880624 h 1904466"/>
              <a:gd name="connsiteX106" fmla="*/ 0 w 2169757"/>
              <a:gd name="connsiteY106" fmla="*/ 952119 h 1904466"/>
              <a:gd name="connsiteX107" fmla="*/ 33490 w 2169757"/>
              <a:gd name="connsiteY107" fmla="*/ 1012641 h 1904466"/>
              <a:gd name="connsiteX108" fmla="*/ 983780 w 2169757"/>
              <a:gd name="connsiteY108" fmla="*/ 1904467 h 1904466"/>
              <a:gd name="connsiteX109" fmla="*/ 1936014 w 2169757"/>
              <a:gd name="connsiteY109" fmla="*/ 952233 h 1904466"/>
              <a:gd name="connsiteX110" fmla="*/ 1935385 w 2169757"/>
              <a:gd name="connsiteY110" fmla="*/ 920058 h 1904466"/>
              <a:gd name="connsiteX111" fmla="*/ 1935099 w 2169757"/>
              <a:gd name="connsiteY111" fmla="*/ 911828 h 1904466"/>
              <a:gd name="connsiteX112" fmla="*/ 1933442 w 2169757"/>
              <a:gd name="connsiteY112" fmla="*/ 882339 h 1904466"/>
              <a:gd name="connsiteX113" fmla="*/ 1933270 w 2169757"/>
              <a:gd name="connsiteY113" fmla="*/ 879882 h 1904466"/>
              <a:gd name="connsiteX114" fmla="*/ 1930298 w 2169757"/>
              <a:gd name="connsiteY114" fmla="*/ 848220 h 1904466"/>
              <a:gd name="connsiteX115" fmla="*/ 1929441 w 2169757"/>
              <a:gd name="connsiteY115" fmla="*/ 840905 h 1904466"/>
              <a:gd name="connsiteX116" fmla="*/ 1925727 w 2169757"/>
              <a:gd name="connsiteY116" fmla="*/ 812445 h 1904466"/>
              <a:gd name="connsiteX117" fmla="*/ 1925212 w 2169757"/>
              <a:gd name="connsiteY117" fmla="*/ 809187 h 1904466"/>
              <a:gd name="connsiteX118" fmla="*/ 1919954 w 2169757"/>
              <a:gd name="connsiteY118" fmla="*/ 777754 h 1904466"/>
              <a:gd name="connsiteX119" fmla="*/ 1918754 w 2169757"/>
              <a:gd name="connsiteY119" fmla="*/ 771868 h 1904466"/>
              <a:gd name="connsiteX120" fmla="*/ 1912868 w 2169757"/>
              <a:gd name="connsiteY120" fmla="*/ 743407 h 1904466"/>
              <a:gd name="connsiteX121" fmla="*/ 1912182 w 2169757"/>
              <a:gd name="connsiteY121" fmla="*/ 740378 h 1904466"/>
              <a:gd name="connsiteX122" fmla="*/ 1904467 w 2169757"/>
              <a:gd name="connsiteY122" fmla="*/ 708889 h 1904466"/>
              <a:gd name="connsiteX123" fmla="*/ 1903381 w 2169757"/>
              <a:gd name="connsiteY123" fmla="*/ 705117 h 1904466"/>
              <a:gd name="connsiteX124" fmla="*/ 1895094 w 2169757"/>
              <a:gd name="connsiteY124" fmla="*/ 675913 h 1904466"/>
              <a:gd name="connsiteX125" fmla="*/ 1894408 w 2169757"/>
              <a:gd name="connsiteY125" fmla="*/ 673570 h 1904466"/>
              <a:gd name="connsiteX126" fmla="*/ 1884121 w 2169757"/>
              <a:gd name="connsiteY126" fmla="*/ 642023 h 1904466"/>
              <a:gd name="connsiteX127" fmla="*/ 1883664 w 2169757"/>
              <a:gd name="connsiteY127" fmla="*/ 640823 h 1904466"/>
              <a:gd name="connsiteX128" fmla="*/ 1872634 w 2169757"/>
              <a:gd name="connsiteY128" fmla="*/ 610476 h 1904466"/>
              <a:gd name="connsiteX129" fmla="*/ 1872005 w 2169757"/>
              <a:gd name="connsiteY129" fmla="*/ 608990 h 1904466"/>
              <a:gd name="connsiteX130" fmla="*/ 1845602 w 2169757"/>
              <a:gd name="connsiteY130" fmla="*/ 547268 h 1904466"/>
              <a:gd name="connsiteX131" fmla="*/ 1845259 w 2169757"/>
              <a:gd name="connsiteY131" fmla="*/ 546583 h 1904466"/>
              <a:gd name="connsiteX132" fmla="*/ 1814398 w 2169757"/>
              <a:gd name="connsiteY132" fmla="*/ 486689 h 1904466"/>
              <a:gd name="connsiteX133" fmla="*/ 1814341 w 2169757"/>
              <a:gd name="connsiteY133" fmla="*/ 486518 h 1904466"/>
              <a:gd name="connsiteX134" fmla="*/ 1779251 w 2169757"/>
              <a:gd name="connsiteY134" fmla="*/ 428911 h 1904466"/>
              <a:gd name="connsiteX135" fmla="*/ 1955216 w 2169757"/>
              <a:gd name="connsiteY135" fmla="*/ 428911 h 1904466"/>
              <a:gd name="connsiteX136" fmla="*/ 2169757 w 2169757"/>
              <a:gd name="connsiteY136" fmla="*/ 214370 h 1904466"/>
              <a:gd name="connsiteX137" fmla="*/ 1955387 w 2169757"/>
              <a:gd name="connsiteY137" fmla="*/ 0 h 190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169757" h="1904466">
                <a:moveTo>
                  <a:pt x="1955387" y="0"/>
                </a:moveTo>
                <a:lnTo>
                  <a:pt x="1016813" y="0"/>
                </a:lnTo>
                <a:cubicBezTo>
                  <a:pt x="1013155" y="0"/>
                  <a:pt x="1009441" y="114"/>
                  <a:pt x="1005840" y="286"/>
                </a:cubicBezTo>
                <a:lnTo>
                  <a:pt x="1005726" y="286"/>
                </a:lnTo>
                <a:cubicBezTo>
                  <a:pt x="998411" y="114"/>
                  <a:pt x="991095" y="0"/>
                  <a:pt x="983723" y="0"/>
                </a:cubicBezTo>
                <a:lnTo>
                  <a:pt x="983723" y="57"/>
                </a:lnTo>
                <a:cubicBezTo>
                  <a:pt x="961835" y="57"/>
                  <a:pt x="944118" y="17831"/>
                  <a:pt x="944118" y="39719"/>
                </a:cubicBezTo>
                <a:cubicBezTo>
                  <a:pt x="944118" y="61608"/>
                  <a:pt x="961892" y="79381"/>
                  <a:pt x="983780" y="79381"/>
                </a:cubicBezTo>
                <a:cubicBezTo>
                  <a:pt x="984066" y="79381"/>
                  <a:pt x="984294" y="79324"/>
                  <a:pt x="984580" y="79324"/>
                </a:cubicBezTo>
                <a:cubicBezTo>
                  <a:pt x="992638" y="79324"/>
                  <a:pt x="1000582" y="79438"/>
                  <a:pt x="1008583" y="79724"/>
                </a:cubicBezTo>
                <a:cubicBezTo>
                  <a:pt x="1011269" y="79781"/>
                  <a:pt x="1013898" y="79896"/>
                  <a:pt x="1016584" y="80010"/>
                </a:cubicBezTo>
                <a:cubicBezTo>
                  <a:pt x="1022185" y="80239"/>
                  <a:pt x="1027728" y="80467"/>
                  <a:pt x="1033386" y="80753"/>
                </a:cubicBezTo>
                <a:cubicBezTo>
                  <a:pt x="1036472" y="80982"/>
                  <a:pt x="1039501" y="81153"/>
                  <a:pt x="1042530" y="81382"/>
                </a:cubicBezTo>
                <a:cubicBezTo>
                  <a:pt x="1047788" y="81725"/>
                  <a:pt x="1052989" y="82125"/>
                  <a:pt x="1058132" y="82582"/>
                </a:cubicBezTo>
                <a:cubicBezTo>
                  <a:pt x="1061276" y="82867"/>
                  <a:pt x="1064304" y="83096"/>
                  <a:pt x="1067391" y="83439"/>
                </a:cubicBezTo>
                <a:cubicBezTo>
                  <a:pt x="1072706" y="83953"/>
                  <a:pt x="1078078" y="84525"/>
                  <a:pt x="1083335" y="85096"/>
                </a:cubicBezTo>
                <a:cubicBezTo>
                  <a:pt x="1086136" y="85382"/>
                  <a:pt x="1088993" y="85725"/>
                  <a:pt x="1091736" y="86068"/>
                </a:cubicBezTo>
                <a:cubicBezTo>
                  <a:pt x="1098080" y="86868"/>
                  <a:pt x="1104538" y="87725"/>
                  <a:pt x="1110825" y="88640"/>
                </a:cubicBezTo>
                <a:cubicBezTo>
                  <a:pt x="1112482" y="88925"/>
                  <a:pt x="1114139" y="89097"/>
                  <a:pt x="1115739" y="89383"/>
                </a:cubicBezTo>
                <a:cubicBezTo>
                  <a:pt x="1123741" y="90583"/>
                  <a:pt x="1131684" y="91897"/>
                  <a:pt x="1139571" y="93326"/>
                </a:cubicBezTo>
                <a:cubicBezTo>
                  <a:pt x="1141628" y="93669"/>
                  <a:pt x="1143686" y="94126"/>
                  <a:pt x="1145743" y="94526"/>
                </a:cubicBezTo>
                <a:cubicBezTo>
                  <a:pt x="1151573" y="95669"/>
                  <a:pt x="1157402" y="96755"/>
                  <a:pt x="1163231" y="98012"/>
                </a:cubicBezTo>
                <a:cubicBezTo>
                  <a:pt x="1166032" y="98584"/>
                  <a:pt x="1168775" y="99155"/>
                  <a:pt x="1171575" y="99784"/>
                </a:cubicBezTo>
                <a:cubicBezTo>
                  <a:pt x="1176719" y="100927"/>
                  <a:pt x="1181805" y="102070"/>
                  <a:pt x="1186834" y="103327"/>
                </a:cubicBezTo>
                <a:cubicBezTo>
                  <a:pt x="1189692" y="104013"/>
                  <a:pt x="1192606" y="104642"/>
                  <a:pt x="1195464" y="105442"/>
                </a:cubicBezTo>
                <a:cubicBezTo>
                  <a:pt x="1200493" y="106642"/>
                  <a:pt x="1205522" y="107956"/>
                  <a:pt x="1210551" y="109271"/>
                </a:cubicBezTo>
                <a:cubicBezTo>
                  <a:pt x="1213295" y="110071"/>
                  <a:pt x="1216038" y="110757"/>
                  <a:pt x="1218781" y="111500"/>
                </a:cubicBezTo>
                <a:cubicBezTo>
                  <a:pt x="1224382" y="113043"/>
                  <a:pt x="1229868" y="114700"/>
                  <a:pt x="1235412" y="116357"/>
                </a:cubicBezTo>
                <a:cubicBezTo>
                  <a:pt x="1237469" y="116986"/>
                  <a:pt x="1239526" y="117558"/>
                  <a:pt x="1241527" y="118186"/>
                </a:cubicBezTo>
                <a:cubicBezTo>
                  <a:pt x="1249128" y="120529"/>
                  <a:pt x="1256729" y="122987"/>
                  <a:pt x="1264215" y="125501"/>
                </a:cubicBezTo>
                <a:cubicBezTo>
                  <a:pt x="1265072" y="125787"/>
                  <a:pt x="1265873" y="126130"/>
                  <a:pt x="1266730" y="126416"/>
                </a:cubicBezTo>
                <a:cubicBezTo>
                  <a:pt x="1273302" y="128702"/>
                  <a:pt x="1279874" y="131045"/>
                  <a:pt x="1286504" y="133445"/>
                </a:cubicBezTo>
                <a:cubicBezTo>
                  <a:pt x="1288790" y="134360"/>
                  <a:pt x="1291133" y="135217"/>
                  <a:pt x="1293419" y="136074"/>
                </a:cubicBezTo>
                <a:cubicBezTo>
                  <a:pt x="1298505" y="138017"/>
                  <a:pt x="1303592" y="139960"/>
                  <a:pt x="1308621" y="142018"/>
                </a:cubicBezTo>
                <a:cubicBezTo>
                  <a:pt x="1311192" y="143046"/>
                  <a:pt x="1313764" y="144075"/>
                  <a:pt x="1316336" y="145161"/>
                </a:cubicBezTo>
                <a:cubicBezTo>
                  <a:pt x="1321194" y="147161"/>
                  <a:pt x="1325994" y="149161"/>
                  <a:pt x="1330795" y="151219"/>
                </a:cubicBezTo>
                <a:cubicBezTo>
                  <a:pt x="1333310" y="152362"/>
                  <a:pt x="1335767" y="153391"/>
                  <a:pt x="1338282" y="154534"/>
                </a:cubicBezTo>
                <a:cubicBezTo>
                  <a:pt x="1343368" y="156762"/>
                  <a:pt x="1348397" y="159106"/>
                  <a:pt x="1353484" y="161449"/>
                </a:cubicBezTo>
                <a:cubicBezTo>
                  <a:pt x="1355541" y="162477"/>
                  <a:pt x="1357598" y="163392"/>
                  <a:pt x="1359656" y="164363"/>
                </a:cubicBezTo>
                <a:cubicBezTo>
                  <a:pt x="1366571" y="167735"/>
                  <a:pt x="1373486" y="171050"/>
                  <a:pt x="1380287" y="174593"/>
                </a:cubicBezTo>
                <a:cubicBezTo>
                  <a:pt x="1380401" y="174651"/>
                  <a:pt x="1380515" y="174708"/>
                  <a:pt x="1380573" y="174708"/>
                </a:cubicBezTo>
                <a:cubicBezTo>
                  <a:pt x="1387659" y="178308"/>
                  <a:pt x="1394632" y="182080"/>
                  <a:pt x="1401604" y="185852"/>
                </a:cubicBezTo>
                <a:cubicBezTo>
                  <a:pt x="1403261" y="186823"/>
                  <a:pt x="1404976" y="187738"/>
                  <a:pt x="1406690" y="188709"/>
                </a:cubicBezTo>
                <a:cubicBezTo>
                  <a:pt x="1411834" y="191567"/>
                  <a:pt x="1416977" y="194482"/>
                  <a:pt x="1422064" y="197396"/>
                </a:cubicBezTo>
                <a:cubicBezTo>
                  <a:pt x="1424235" y="198596"/>
                  <a:pt x="1426407" y="199968"/>
                  <a:pt x="1428579" y="201225"/>
                </a:cubicBezTo>
                <a:cubicBezTo>
                  <a:pt x="1433151" y="203968"/>
                  <a:pt x="1437780" y="206769"/>
                  <a:pt x="1442295" y="209569"/>
                </a:cubicBezTo>
                <a:cubicBezTo>
                  <a:pt x="1444523" y="210941"/>
                  <a:pt x="1446695" y="212312"/>
                  <a:pt x="1448924" y="213684"/>
                </a:cubicBezTo>
                <a:cubicBezTo>
                  <a:pt x="1453553" y="216656"/>
                  <a:pt x="1458182" y="219627"/>
                  <a:pt x="1462754" y="222599"/>
                </a:cubicBezTo>
                <a:cubicBezTo>
                  <a:pt x="1464697" y="223857"/>
                  <a:pt x="1466641" y="225171"/>
                  <a:pt x="1468584" y="226428"/>
                </a:cubicBezTo>
                <a:cubicBezTo>
                  <a:pt x="1474070" y="230029"/>
                  <a:pt x="1479499" y="233801"/>
                  <a:pt x="1484871" y="237573"/>
                </a:cubicBezTo>
                <a:cubicBezTo>
                  <a:pt x="1485843" y="238258"/>
                  <a:pt x="1486815" y="238887"/>
                  <a:pt x="1487786" y="239573"/>
                </a:cubicBezTo>
                <a:cubicBezTo>
                  <a:pt x="1494244" y="244202"/>
                  <a:pt x="1500759" y="248888"/>
                  <a:pt x="1507103" y="253632"/>
                </a:cubicBezTo>
                <a:cubicBezTo>
                  <a:pt x="1507846" y="254203"/>
                  <a:pt x="1508531" y="254832"/>
                  <a:pt x="1509331" y="255346"/>
                </a:cubicBezTo>
                <a:cubicBezTo>
                  <a:pt x="1514761" y="259461"/>
                  <a:pt x="1520133" y="263633"/>
                  <a:pt x="1525505" y="267862"/>
                </a:cubicBezTo>
                <a:cubicBezTo>
                  <a:pt x="1527162" y="269177"/>
                  <a:pt x="1528934" y="270662"/>
                  <a:pt x="1530591" y="271977"/>
                </a:cubicBezTo>
                <a:cubicBezTo>
                  <a:pt x="1534992" y="275520"/>
                  <a:pt x="1539335" y="279064"/>
                  <a:pt x="1543679" y="282721"/>
                </a:cubicBezTo>
                <a:cubicBezTo>
                  <a:pt x="1545565" y="284264"/>
                  <a:pt x="1547393" y="285864"/>
                  <a:pt x="1549337" y="287465"/>
                </a:cubicBezTo>
                <a:cubicBezTo>
                  <a:pt x="1553509" y="291065"/>
                  <a:pt x="1557680" y="294665"/>
                  <a:pt x="1561852" y="298323"/>
                </a:cubicBezTo>
                <a:cubicBezTo>
                  <a:pt x="1563567" y="299809"/>
                  <a:pt x="1565281" y="301409"/>
                  <a:pt x="1567053" y="302895"/>
                </a:cubicBezTo>
                <a:cubicBezTo>
                  <a:pt x="1571625" y="307010"/>
                  <a:pt x="1576140" y="311182"/>
                  <a:pt x="1580598" y="315411"/>
                </a:cubicBezTo>
                <a:cubicBezTo>
                  <a:pt x="1581798" y="316554"/>
                  <a:pt x="1582998" y="317583"/>
                  <a:pt x="1584198" y="318726"/>
                </a:cubicBezTo>
                <a:cubicBezTo>
                  <a:pt x="1595628" y="329584"/>
                  <a:pt x="1606829" y="340728"/>
                  <a:pt x="1617631" y="352158"/>
                </a:cubicBezTo>
                <a:cubicBezTo>
                  <a:pt x="1618831" y="353473"/>
                  <a:pt x="1620031" y="354787"/>
                  <a:pt x="1621231" y="356045"/>
                </a:cubicBezTo>
                <a:cubicBezTo>
                  <a:pt x="1625289" y="360445"/>
                  <a:pt x="1629461" y="364846"/>
                  <a:pt x="1633461" y="369303"/>
                </a:cubicBezTo>
                <a:cubicBezTo>
                  <a:pt x="1634947" y="371018"/>
                  <a:pt x="1636490" y="372790"/>
                  <a:pt x="1637976" y="374504"/>
                </a:cubicBezTo>
                <a:cubicBezTo>
                  <a:pt x="1641691" y="378676"/>
                  <a:pt x="1645406" y="382905"/>
                  <a:pt x="1649006" y="387191"/>
                </a:cubicBezTo>
                <a:cubicBezTo>
                  <a:pt x="1650492" y="388963"/>
                  <a:pt x="1652035" y="390792"/>
                  <a:pt x="1653521" y="392563"/>
                </a:cubicBezTo>
                <a:cubicBezTo>
                  <a:pt x="1657236" y="397078"/>
                  <a:pt x="1660950" y="401593"/>
                  <a:pt x="1664608" y="406165"/>
                </a:cubicBezTo>
                <a:cubicBezTo>
                  <a:pt x="1665808" y="407651"/>
                  <a:pt x="1667066" y="409194"/>
                  <a:pt x="1668266" y="410737"/>
                </a:cubicBezTo>
                <a:cubicBezTo>
                  <a:pt x="1673066" y="416681"/>
                  <a:pt x="1677753" y="422796"/>
                  <a:pt x="1682325" y="428911"/>
                </a:cubicBezTo>
                <a:cubicBezTo>
                  <a:pt x="1682382" y="428968"/>
                  <a:pt x="1682439" y="429025"/>
                  <a:pt x="1682496" y="429082"/>
                </a:cubicBezTo>
                <a:cubicBezTo>
                  <a:pt x="1688725" y="437426"/>
                  <a:pt x="1694840" y="445941"/>
                  <a:pt x="1700784" y="454514"/>
                </a:cubicBezTo>
                <a:cubicBezTo>
                  <a:pt x="1701756" y="455886"/>
                  <a:pt x="1702727" y="457371"/>
                  <a:pt x="1703699" y="458743"/>
                </a:cubicBezTo>
                <a:cubicBezTo>
                  <a:pt x="1709528" y="467144"/>
                  <a:pt x="1715186" y="475774"/>
                  <a:pt x="1720729" y="484403"/>
                </a:cubicBezTo>
                <a:cubicBezTo>
                  <a:pt x="1721358" y="485375"/>
                  <a:pt x="1721930" y="486347"/>
                  <a:pt x="1722558" y="487375"/>
                </a:cubicBezTo>
                <a:cubicBezTo>
                  <a:pt x="1727873" y="495719"/>
                  <a:pt x="1733017" y="504234"/>
                  <a:pt x="1737989" y="512750"/>
                </a:cubicBezTo>
                <a:cubicBezTo>
                  <a:pt x="1738560" y="513664"/>
                  <a:pt x="1739017" y="514521"/>
                  <a:pt x="1739589" y="515436"/>
                </a:cubicBezTo>
                <a:cubicBezTo>
                  <a:pt x="1744733" y="524294"/>
                  <a:pt x="1749704" y="533324"/>
                  <a:pt x="1754562" y="542411"/>
                </a:cubicBezTo>
                <a:cubicBezTo>
                  <a:pt x="1755420" y="544011"/>
                  <a:pt x="1756220" y="545668"/>
                  <a:pt x="1757134" y="547326"/>
                </a:cubicBezTo>
                <a:cubicBezTo>
                  <a:pt x="1761935" y="556470"/>
                  <a:pt x="1766621" y="565728"/>
                  <a:pt x="1771136" y="575101"/>
                </a:cubicBezTo>
                <a:cubicBezTo>
                  <a:pt x="1771364" y="575615"/>
                  <a:pt x="1771593" y="576129"/>
                  <a:pt x="1771822" y="576529"/>
                </a:cubicBezTo>
                <a:cubicBezTo>
                  <a:pt x="1776165" y="585616"/>
                  <a:pt x="1780280" y="594817"/>
                  <a:pt x="1784337" y="604018"/>
                </a:cubicBezTo>
                <a:cubicBezTo>
                  <a:pt x="1785023" y="605504"/>
                  <a:pt x="1785709" y="607047"/>
                  <a:pt x="1786338" y="608533"/>
                </a:cubicBezTo>
                <a:cubicBezTo>
                  <a:pt x="1790338" y="617906"/>
                  <a:pt x="1794224" y="627336"/>
                  <a:pt x="1797882" y="636880"/>
                </a:cubicBezTo>
                <a:cubicBezTo>
                  <a:pt x="1798568" y="638594"/>
                  <a:pt x="1799139" y="640309"/>
                  <a:pt x="1799825" y="642023"/>
                </a:cubicBezTo>
                <a:cubicBezTo>
                  <a:pt x="1803483" y="651739"/>
                  <a:pt x="1807140" y="661568"/>
                  <a:pt x="1810455" y="671512"/>
                </a:cubicBezTo>
                <a:cubicBezTo>
                  <a:pt x="1810455" y="671570"/>
                  <a:pt x="1810512" y="671627"/>
                  <a:pt x="1810512" y="671741"/>
                </a:cubicBezTo>
                <a:cubicBezTo>
                  <a:pt x="1813941" y="681685"/>
                  <a:pt x="1817027" y="691686"/>
                  <a:pt x="1820056" y="701745"/>
                </a:cubicBezTo>
                <a:cubicBezTo>
                  <a:pt x="1820628" y="703631"/>
                  <a:pt x="1821199" y="705574"/>
                  <a:pt x="1821714" y="707517"/>
                </a:cubicBezTo>
                <a:cubicBezTo>
                  <a:pt x="1824628" y="717404"/>
                  <a:pt x="1827314" y="727291"/>
                  <a:pt x="1829886" y="737292"/>
                </a:cubicBezTo>
                <a:cubicBezTo>
                  <a:pt x="1830286" y="738835"/>
                  <a:pt x="1830686" y="740493"/>
                  <a:pt x="1831086" y="742093"/>
                </a:cubicBezTo>
                <a:cubicBezTo>
                  <a:pt x="1833429" y="751523"/>
                  <a:pt x="1835601" y="761067"/>
                  <a:pt x="1837601" y="770611"/>
                </a:cubicBezTo>
                <a:cubicBezTo>
                  <a:pt x="1837887" y="771811"/>
                  <a:pt x="1838173" y="773125"/>
                  <a:pt x="1838401" y="774325"/>
                </a:cubicBezTo>
                <a:cubicBezTo>
                  <a:pt x="1840516" y="784498"/>
                  <a:pt x="1842402" y="794671"/>
                  <a:pt x="1844231" y="804958"/>
                </a:cubicBezTo>
                <a:cubicBezTo>
                  <a:pt x="1844573" y="807129"/>
                  <a:pt x="1844916" y="809301"/>
                  <a:pt x="1845259" y="811416"/>
                </a:cubicBezTo>
                <a:cubicBezTo>
                  <a:pt x="1846917" y="821760"/>
                  <a:pt x="1848460" y="832104"/>
                  <a:pt x="1849774" y="842620"/>
                </a:cubicBezTo>
                <a:cubicBezTo>
                  <a:pt x="1849889" y="843763"/>
                  <a:pt x="1850003" y="844906"/>
                  <a:pt x="1850174" y="846106"/>
                </a:cubicBezTo>
                <a:cubicBezTo>
                  <a:pt x="1851374" y="855936"/>
                  <a:pt x="1852346" y="865823"/>
                  <a:pt x="1853260" y="875709"/>
                </a:cubicBezTo>
                <a:cubicBezTo>
                  <a:pt x="1853374" y="877595"/>
                  <a:pt x="1853603" y="879539"/>
                  <a:pt x="1853775" y="881367"/>
                </a:cubicBezTo>
                <a:cubicBezTo>
                  <a:pt x="1854632" y="891826"/>
                  <a:pt x="1855203" y="902284"/>
                  <a:pt x="1855718" y="912857"/>
                </a:cubicBezTo>
                <a:cubicBezTo>
                  <a:pt x="1855775" y="915029"/>
                  <a:pt x="1855889" y="917258"/>
                  <a:pt x="1855946" y="919429"/>
                </a:cubicBezTo>
                <a:cubicBezTo>
                  <a:pt x="1856346" y="930288"/>
                  <a:pt x="1856632" y="941260"/>
                  <a:pt x="1856632" y="952233"/>
                </a:cubicBezTo>
                <a:cubicBezTo>
                  <a:pt x="1856632" y="1434351"/>
                  <a:pt x="1465840" y="1825142"/>
                  <a:pt x="983780" y="1825142"/>
                </a:cubicBezTo>
                <a:cubicBezTo>
                  <a:pt x="521208" y="1825142"/>
                  <a:pt x="142818" y="1465326"/>
                  <a:pt x="112871" y="1010412"/>
                </a:cubicBezTo>
                <a:cubicBezTo>
                  <a:pt x="131102" y="997382"/>
                  <a:pt x="143046" y="976122"/>
                  <a:pt x="143046" y="952119"/>
                </a:cubicBezTo>
                <a:cubicBezTo>
                  <a:pt x="143046" y="912628"/>
                  <a:pt x="110985" y="880624"/>
                  <a:pt x="71495" y="880624"/>
                </a:cubicBezTo>
                <a:cubicBezTo>
                  <a:pt x="32004" y="880624"/>
                  <a:pt x="0" y="912628"/>
                  <a:pt x="0" y="952119"/>
                </a:cubicBezTo>
                <a:cubicBezTo>
                  <a:pt x="0" y="977608"/>
                  <a:pt x="13373" y="999954"/>
                  <a:pt x="33490" y="1012641"/>
                </a:cubicBezTo>
                <a:cubicBezTo>
                  <a:pt x="64637" y="1510417"/>
                  <a:pt x="478117" y="1904467"/>
                  <a:pt x="983780" y="1904467"/>
                </a:cubicBezTo>
                <a:cubicBezTo>
                  <a:pt x="1509674" y="1904467"/>
                  <a:pt x="1936014" y="1478128"/>
                  <a:pt x="1936014" y="952233"/>
                </a:cubicBezTo>
                <a:cubicBezTo>
                  <a:pt x="1936014" y="941432"/>
                  <a:pt x="1935785" y="930745"/>
                  <a:pt x="1935385" y="920058"/>
                </a:cubicBezTo>
                <a:cubicBezTo>
                  <a:pt x="1935328" y="917315"/>
                  <a:pt x="1935213" y="914571"/>
                  <a:pt x="1935099" y="911828"/>
                </a:cubicBezTo>
                <a:cubicBezTo>
                  <a:pt x="1934642" y="901998"/>
                  <a:pt x="1934128" y="892111"/>
                  <a:pt x="1933442" y="882339"/>
                </a:cubicBezTo>
                <a:cubicBezTo>
                  <a:pt x="1933385" y="881482"/>
                  <a:pt x="1933327" y="880682"/>
                  <a:pt x="1933270" y="879882"/>
                </a:cubicBezTo>
                <a:cubicBezTo>
                  <a:pt x="1932470" y="869252"/>
                  <a:pt x="1931499" y="858736"/>
                  <a:pt x="1930298" y="848220"/>
                </a:cubicBezTo>
                <a:cubicBezTo>
                  <a:pt x="1930070" y="845763"/>
                  <a:pt x="1929727" y="843305"/>
                  <a:pt x="1929441" y="840905"/>
                </a:cubicBezTo>
                <a:cubicBezTo>
                  <a:pt x="1928298" y="831361"/>
                  <a:pt x="1927155" y="821874"/>
                  <a:pt x="1925727" y="812445"/>
                </a:cubicBezTo>
                <a:cubicBezTo>
                  <a:pt x="1925555" y="811359"/>
                  <a:pt x="1925384" y="810273"/>
                  <a:pt x="1925212" y="809187"/>
                </a:cubicBezTo>
                <a:cubicBezTo>
                  <a:pt x="1923669" y="798671"/>
                  <a:pt x="1921840" y="788156"/>
                  <a:pt x="1919954" y="777754"/>
                </a:cubicBezTo>
                <a:cubicBezTo>
                  <a:pt x="1919554" y="775811"/>
                  <a:pt x="1919154" y="773868"/>
                  <a:pt x="1918754" y="771868"/>
                </a:cubicBezTo>
                <a:cubicBezTo>
                  <a:pt x="1916983" y="762324"/>
                  <a:pt x="1915039" y="752837"/>
                  <a:pt x="1912868" y="743407"/>
                </a:cubicBezTo>
                <a:cubicBezTo>
                  <a:pt x="1912639" y="742379"/>
                  <a:pt x="1912411" y="741407"/>
                  <a:pt x="1912182" y="740378"/>
                </a:cubicBezTo>
                <a:cubicBezTo>
                  <a:pt x="1909782" y="729748"/>
                  <a:pt x="1907210" y="719290"/>
                  <a:pt x="1904467" y="708889"/>
                </a:cubicBezTo>
                <a:cubicBezTo>
                  <a:pt x="1904124" y="707631"/>
                  <a:pt x="1903724" y="706374"/>
                  <a:pt x="1903381" y="705117"/>
                </a:cubicBezTo>
                <a:cubicBezTo>
                  <a:pt x="1900752" y="695344"/>
                  <a:pt x="1898009" y="685571"/>
                  <a:pt x="1895094" y="675913"/>
                </a:cubicBezTo>
                <a:cubicBezTo>
                  <a:pt x="1894865" y="675113"/>
                  <a:pt x="1894637" y="674370"/>
                  <a:pt x="1894408" y="673570"/>
                </a:cubicBezTo>
                <a:cubicBezTo>
                  <a:pt x="1891151" y="662940"/>
                  <a:pt x="1887779" y="652482"/>
                  <a:pt x="1884121" y="642023"/>
                </a:cubicBezTo>
                <a:cubicBezTo>
                  <a:pt x="1884007" y="641566"/>
                  <a:pt x="1883836" y="641166"/>
                  <a:pt x="1883664" y="640823"/>
                </a:cubicBezTo>
                <a:cubicBezTo>
                  <a:pt x="1880121" y="630593"/>
                  <a:pt x="1876463" y="620535"/>
                  <a:pt x="1872634" y="610476"/>
                </a:cubicBezTo>
                <a:cubicBezTo>
                  <a:pt x="1872405" y="609962"/>
                  <a:pt x="1872234" y="609448"/>
                  <a:pt x="1872005" y="608990"/>
                </a:cubicBezTo>
                <a:cubicBezTo>
                  <a:pt x="1863890" y="588073"/>
                  <a:pt x="1855089" y="567442"/>
                  <a:pt x="1845602" y="547268"/>
                </a:cubicBezTo>
                <a:cubicBezTo>
                  <a:pt x="1845488" y="547040"/>
                  <a:pt x="1845374" y="546811"/>
                  <a:pt x="1845259" y="546583"/>
                </a:cubicBezTo>
                <a:cubicBezTo>
                  <a:pt x="1835715" y="526237"/>
                  <a:pt x="1825371" y="506235"/>
                  <a:pt x="1814398" y="486689"/>
                </a:cubicBezTo>
                <a:cubicBezTo>
                  <a:pt x="1814398" y="486632"/>
                  <a:pt x="1814341" y="486575"/>
                  <a:pt x="1814341" y="486518"/>
                </a:cubicBezTo>
                <a:cubicBezTo>
                  <a:pt x="1803311" y="466858"/>
                  <a:pt x="1791538" y="447656"/>
                  <a:pt x="1779251" y="428911"/>
                </a:cubicBezTo>
                <a:lnTo>
                  <a:pt x="1955216" y="428911"/>
                </a:lnTo>
                <a:cubicBezTo>
                  <a:pt x="2073688" y="428911"/>
                  <a:pt x="2169757" y="332842"/>
                  <a:pt x="2169757" y="214370"/>
                </a:cubicBezTo>
                <a:cubicBezTo>
                  <a:pt x="2169928" y="96012"/>
                  <a:pt x="2073916" y="0"/>
                  <a:pt x="1955387" y="0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6" name="Freeform: Shape 21">
            <a:extLst>
              <a:ext uri="{FF2B5EF4-FFF2-40B4-BE49-F238E27FC236}">
                <a16:creationId xmlns:a16="http://schemas.microsoft.com/office/drawing/2014/main" id="{D1A96F95-79EF-F811-1AD7-2D18C8B83AF5}"/>
              </a:ext>
            </a:extLst>
          </p:cNvPr>
          <p:cNvSpPr/>
          <p:nvPr/>
        </p:nvSpPr>
        <p:spPr>
          <a:xfrm>
            <a:off x="5178017" y="2335365"/>
            <a:ext cx="1640445" cy="1618875"/>
          </a:xfrm>
          <a:custGeom>
            <a:avLst/>
            <a:gdLst>
              <a:gd name="connsiteX0" fmla="*/ 1608201 w 1608201"/>
              <a:gd name="connsiteY0" fmla="*/ 793356 h 1587055"/>
              <a:gd name="connsiteX1" fmla="*/ 804043 w 1608201"/>
              <a:gd name="connsiteY1" fmla="*/ 1587055 h 1587055"/>
              <a:gd name="connsiteX2" fmla="*/ 0 w 1608201"/>
              <a:gd name="connsiteY2" fmla="*/ 793356 h 1587055"/>
              <a:gd name="connsiteX3" fmla="*/ 804043 w 1608201"/>
              <a:gd name="connsiteY3" fmla="*/ 0 h 1587055"/>
              <a:gd name="connsiteX4" fmla="*/ 1608201 w 1608201"/>
              <a:gd name="connsiteY4" fmla="*/ 793356 h 15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201" h="1587055">
                <a:moveTo>
                  <a:pt x="1608201" y="793356"/>
                </a:moveTo>
                <a:cubicBezTo>
                  <a:pt x="1608201" y="1231697"/>
                  <a:pt x="1248156" y="1587055"/>
                  <a:pt x="804043" y="1587055"/>
                </a:cubicBezTo>
                <a:cubicBezTo>
                  <a:pt x="359931" y="1587055"/>
                  <a:pt x="0" y="1231697"/>
                  <a:pt x="0" y="793356"/>
                </a:cubicBezTo>
                <a:cubicBezTo>
                  <a:pt x="0" y="355187"/>
                  <a:pt x="359931" y="0"/>
                  <a:pt x="804043" y="0"/>
                </a:cubicBezTo>
                <a:cubicBezTo>
                  <a:pt x="1248156" y="0"/>
                  <a:pt x="1608201" y="355187"/>
                  <a:pt x="1608201" y="793356"/>
                </a:cubicBezTo>
                <a:close/>
              </a:path>
            </a:pathLst>
          </a:custGeom>
          <a:solidFill>
            <a:srgbClr val="5C888E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7" name="Freeform: Shape 22">
            <a:extLst>
              <a:ext uri="{FF2B5EF4-FFF2-40B4-BE49-F238E27FC236}">
                <a16:creationId xmlns:a16="http://schemas.microsoft.com/office/drawing/2014/main" id="{EE0DBA5C-B51E-CACE-64E9-3857DC36EC1A}"/>
              </a:ext>
            </a:extLst>
          </p:cNvPr>
          <p:cNvSpPr/>
          <p:nvPr/>
        </p:nvSpPr>
        <p:spPr>
          <a:xfrm>
            <a:off x="5258930" y="2403921"/>
            <a:ext cx="1479956" cy="1479897"/>
          </a:xfrm>
          <a:custGeom>
            <a:avLst/>
            <a:gdLst>
              <a:gd name="connsiteX0" fmla="*/ 1450867 w 1450867"/>
              <a:gd name="connsiteY0" fmla="*/ 725405 h 1450809"/>
              <a:gd name="connsiteX1" fmla="*/ 725405 w 1450867"/>
              <a:gd name="connsiteY1" fmla="*/ 1450810 h 1450809"/>
              <a:gd name="connsiteX2" fmla="*/ 0 w 1450867"/>
              <a:gd name="connsiteY2" fmla="*/ 725405 h 1450809"/>
              <a:gd name="connsiteX3" fmla="*/ 725405 w 1450867"/>
              <a:gd name="connsiteY3" fmla="*/ 0 h 1450809"/>
              <a:gd name="connsiteX4" fmla="*/ 1450867 w 1450867"/>
              <a:gd name="connsiteY4" fmla="*/ 725405 h 14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867" h="1450809">
                <a:moveTo>
                  <a:pt x="1450867" y="725405"/>
                </a:moveTo>
                <a:cubicBezTo>
                  <a:pt x="1450867" y="1126026"/>
                  <a:pt x="1125855" y="1450810"/>
                  <a:pt x="725405" y="1450810"/>
                </a:cubicBezTo>
                <a:cubicBezTo>
                  <a:pt x="324612" y="1450810"/>
                  <a:pt x="0" y="1125969"/>
                  <a:pt x="0" y="725405"/>
                </a:cubicBezTo>
                <a:cubicBezTo>
                  <a:pt x="0" y="324669"/>
                  <a:pt x="324669" y="0"/>
                  <a:pt x="725405" y="0"/>
                </a:cubicBezTo>
                <a:cubicBezTo>
                  <a:pt x="1125912" y="0"/>
                  <a:pt x="1450867" y="324669"/>
                  <a:pt x="1450867" y="725405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8" name="Freeform: Shape 23">
            <a:extLst>
              <a:ext uri="{FF2B5EF4-FFF2-40B4-BE49-F238E27FC236}">
                <a16:creationId xmlns:a16="http://schemas.microsoft.com/office/drawing/2014/main" id="{520A9474-DDEB-57D9-7A56-7848CA1B8079}"/>
              </a:ext>
            </a:extLst>
          </p:cNvPr>
          <p:cNvSpPr/>
          <p:nvPr/>
        </p:nvSpPr>
        <p:spPr>
          <a:xfrm>
            <a:off x="5015895" y="3087556"/>
            <a:ext cx="94089" cy="94089"/>
          </a:xfrm>
          <a:custGeom>
            <a:avLst/>
            <a:gdLst>
              <a:gd name="connsiteX0" fmla="*/ 92240 w 92240"/>
              <a:gd name="connsiteY0" fmla="*/ 46120 h 92240"/>
              <a:gd name="connsiteX1" fmla="*/ 46120 w 92240"/>
              <a:gd name="connsiteY1" fmla="*/ 92240 h 92240"/>
              <a:gd name="connsiteX2" fmla="*/ 0 w 92240"/>
              <a:gd name="connsiteY2" fmla="*/ 46120 h 92240"/>
              <a:gd name="connsiteX3" fmla="*/ 46120 w 92240"/>
              <a:gd name="connsiteY3" fmla="*/ 0 h 92240"/>
              <a:gd name="connsiteX4" fmla="*/ 92240 w 92240"/>
              <a:gd name="connsiteY4" fmla="*/ 46120 h 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40" h="92240">
                <a:moveTo>
                  <a:pt x="92240" y="46120"/>
                </a:moveTo>
                <a:cubicBezTo>
                  <a:pt x="92240" y="71552"/>
                  <a:pt x="71609" y="92240"/>
                  <a:pt x="46120" y="92240"/>
                </a:cubicBezTo>
                <a:cubicBezTo>
                  <a:pt x="20688" y="92240"/>
                  <a:pt x="0" y="71609"/>
                  <a:pt x="0" y="46120"/>
                </a:cubicBezTo>
                <a:cubicBezTo>
                  <a:pt x="0" y="20631"/>
                  <a:pt x="20631" y="0"/>
                  <a:pt x="46120" y="0"/>
                </a:cubicBezTo>
                <a:cubicBezTo>
                  <a:pt x="71552" y="0"/>
                  <a:pt x="92240" y="20688"/>
                  <a:pt x="92240" y="46120"/>
                </a:cubicBezTo>
                <a:close/>
              </a:path>
            </a:pathLst>
          </a:custGeom>
          <a:solidFill>
            <a:srgbClr val="FFFFFF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9" name="Isosceles Triangle 18">
            <a:extLst>
              <a:ext uri="{FF2B5EF4-FFF2-40B4-BE49-F238E27FC236}">
                <a16:creationId xmlns:a16="http://schemas.microsoft.com/office/drawing/2014/main" id="{CE036238-927A-3E5B-8867-7D1F6A76BA2A}"/>
              </a:ext>
            </a:extLst>
          </p:cNvPr>
          <p:cNvSpPr/>
          <p:nvPr/>
        </p:nvSpPr>
        <p:spPr>
          <a:xfrm flipV="1">
            <a:off x="5765837" y="4331881"/>
            <a:ext cx="256383" cy="221020"/>
          </a:xfrm>
          <a:prstGeom prst="triangle">
            <a:avLst/>
          </a:prstGeom>
          <a:solidFill>
            <a:srgbClr val="5C888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0" name="Freeform: Shape 27">
            <a:extLst>
              <a:ext uri="{FF2B5EF4-FFF2-40B4-BE49-F238E27FC236}">
                <a16:creationId xmlns:a16="http://schemas.microsoft.com/office/drawing/2014/main" id="{8B5159CD-490C-52A4-CE44-3493EAC58AB6}"/>
              </a:ext>
            </a:extLst>
          </p:cNvPr>
          <p:cNvSpPr/>
          <p:nvPr/>
        </p:nvSpPr>
        <p:spPr>
          <a:xfrm>
            <a:off x="7248541" y="2168522"/>
            <a:ext cx="2213260" cy="1942650"/>
          </a:xfrm>
          <a:custGeom>
            <a:avLst/>
            <a:gdLst>
              <a:gd name="connsiteX0" fmla="*/ 1955387 w 2169757"/>
              <a:gd name="connsiteY0" fmla="*/ 0 h 1904466"/>
              <a:gd name="connsiteX1" fmla="*/ 1016813 w 2169757"/>
              <a:gd name="connsiteY1" fmla="*/ 0 h 1904466"/>
              <a:gd name="connsiteX2" fmla="*/ 1005840 w 2169757"/>
              <a:gd name="connsiteY2" fmla="*/ 286 h 1904466"/>
              <a:gd name="connsiteX3" fmla="*/ 1005726 w 2169757"/>
              <a:gd name="connsiteY3" fmla="*/ 286 h 1904466"/>
              <a:gd name="connsiteX4" fmla="*/ 983723 w 2169757"/>
              <a:gd name="connsiteY4" fmla="*/ 0 h 1904466"/>
              <a:gd name="connsiteX5" fmla="*/ 983723 w 2169757"/>
              <a:gd name="connsiteY5" fmla="*/ 57 h 1904466"/>
              <a:gd name="connsiteX6" fmla="*/ 944118 w 2169757"/>
              <a:gd name="connsiteY6" fmla="*/ 39719 h 1904466"/>
              <a:gd name="connsiteX7" fmla="*/ 983780 w 2169757"/>
              <a:gd name="connsiteY7" fmla="*/ 79381 h 1904466"/>
              <a:gd name="connsiteX8" fmla="*/ 984580 w 2169757"/>
              <a:gd name="connsiteY8" fmla="*/ 79324 h 1904466"/>
              <a:gd name="connsiteX9" fmla="*/ 1008583 w 2169757"/>
              <a:gd name="connsiteY9" fmla="*/ 79724 h 1904466"/>
              <a:gd name="connsiteX10" fmla="*/ 1016584 w 2169757"/>
              <a:gd name="connsiteY10" fmla="*/ 80010 h 1904466"/>
              <a:gd name="connsiteX11" fmla="*/ 1033386 w 2169757"/>
              <a:gd name="connsiteY11" fmla="*/ 80753 h 1904466"/>
              <a:gd name="connsiteX12" fmla="*/ 1042530 w 2169757"/>
              <a:gd name="connsiteY12" fmla="*/ 81382 h 1904466"/>
              <a:gd name="connsiteX13" fmla="*/ 1058132 w 2169757"/>
              <a:gd name="connsiteY13" fmla="*/ 82582 h 1904466"/>
              <a:gd name="connsiteX14" fmla="*/ 1067391 w 2169757"/>
              <a:gd name="connsiteY14" fmla="*/ 83439 h 1904466"/>
              <a:gd name="connsiteX15" fmla="*/ 1083335 w 2169757"/>
              <a:gd name="connsiteY15" fmla="*/ 85096 h 1904466"/>
              <a:gd name="connsiteX16" fmla="*/ 1091736 w 2169757"/>
              <a:gd name="connsiteY16" fmla="*/ 86068 h 1904466"/>
              <a:gd name="connsiteX17" fmla="*/ 1110825 w 2169757"/>
              <a:gd name="connsiteY17" fmla="*/ 88640 h 1904466"/>
              <a:gd name="connsiteX18" fmla="*/ 1115739 w 2169757"/>
              <a:gd name="connsiteY18" fmla="*/ 89383 h 1904466"/>
              <a:gd name="connsiteX19" fmla="*/ 1139571 w 2169757"/>
              <a:gd name="connsiteY19" fmla="*/ 93326 h 1904466"/>
              <a:gd name="connsiteX20" fmla="*/ 1145743 w 2169757"/>
              <a:gd name="connsiteY20" fmla="*/ 94526 h 1904466"/>
              <a:gd name="connsiteX21" fmla="*/ 1163231 w 2169757"/>
              <a:gd name="connsiteY21" fmla="*/ 98012 h 1904466"/>
              <a:gd name="connsiteX22" fmla="*/ 1171575 w 2169757"/>
              <a:gd name="connsiteY22" fmla="*/ 99784 h 1904466"/>
              <a:gd name="connsiteX23" fmla="*/ 1186834 w 2169757"/>
              <a:gd name="connsiteY23" fmla="*/ 103327 h 1904466"/>
              <a:gd name="connsiteX24" fmla="*/ 1195464 w 2169757"/>
              <a:gd name="connsiteY24" fmla="*/ 105442 h 1904466"/>
              <a:gd name="connsiteX25" fmla="*/ 1210551 w 2169757"/>
              <a:gd name="connsiteY25" fmla="*/ 109271 h 1904466"/>
              <a:gd name="connsiteX26" fmla="*/ 1218781 w 2169757"/>
              <a:gd name="connsiteY26" fmla="*/ 111500 h 1904466"/>
              <a:gd name="connsiteX27" fmla="*/ 1235412 w 2169757"/>
              <a:gd name="connsiteY27" fmla="*/ 116357 h 1904466"/>
              <a:gd name="connsiteX28" fmla="*/ 1241527 w 2169757"/>
              <a:gd name="connsiteY28" fmla="*/ 118186 h 1904466"/>
              <a:gd name="connsiteX29" fmla="*/ 1264215 w 2169757"/>
              <a:gd name="connsiteY29" fmla="*/ 125501 h 1904466"/>
              <a:gd name="connsiteX30" fmla="*/ 1266730 w 2169757"/>
              <a:gd name="connsiteY30" fmla="*/ 126416 h 1904466"/>
              <a:gd name="connsiteX31" fmla="*/ 1286504 w 2169757"/>
              <a:gd name="connsiteY31" fmla="*/ 133445 h 1904466"/>
              <a:gd name="connsiteX32" fmla="*/ 1293419 w 2169757"/>
              <a:gd name="connsiteY32" fmla="*/ 136074 h 1904466"/>
              <a:gd name="connsiteX33" fmla="*/ 1308621 w 2169757"/>
              <a:gd name="connsiteY33" fmla="*/ 142018 h 1904466"/>
              <a:gd name="connsiteX34" fmla="*/ 1316336 w 2169757"/>
              <a:gd name="connsiteY34" fmla="*/ 145161 h 1904466"/>
              <a:gd name="connsiteX35" fmla="*/ 1330795 w 2169757"/>
              <a:gd name="connsiteY35" fmla="*/ 151219 h 1904466"/>
              <a:gd name="connsiteX36" fmla="*/ 1338282 w 2169757"/>
              <a:gd name="connsiteY36" fmla="*/ 154534 h 1904466"/>
              <a:gd name="connsiteX37" fmla="*/ 1353484 w 2169757"/>
              <a:gd name="connsiteY37" fmla="*/ 161449 h 1904466"/>
              <a:gd name="connsiteX38" fmla="*/ 1359656 w 2169757"/>
              <a:gd name="connsiteY38" fmla="*/ 164363 h 1904466"/>
              <a:gd name="connsiteX39" fmla="*/ 1380287 w 2169757"/>
              <a:gd name="connsiteY39" fmla="*/ 174593 h 1904466"/>
              <a:gd name="connsiteX40" fmla="*/ 1380573 w 2169757"/>
              <a:gd name="connsiteY40" fmla="*/ 174708 h 1904466"/>
              <a:gd name="connsiteX41" fmla="*/ 1401604 w 2169757"/>
              <a:gd name="connsiteY41" fmla="*/ 185852 h 1904466"/>
              <a:gd name="connsiteX42" fmla="*/ 1406690 w 2169757"/>
              <a:gd name="connsiteY42" fmla="*/ 188709 h 1904466"/>
              <a:gd name="connsiteX43" fmla="*/ 1422064 w 2169757"/>
              <a:gd name="connsiteY43" fmla="*/ 197396 h 1904466"/>
              <a:gd name="connsiteX44" fmla="*/ 1428579 w 2169757"/>
              <a:gd name="connsiteY44" fmla="*/ 201225 h 1904466"/>
              <a:gd name="connsiteX45" fmla="*/ 1442295 w 2169757"/>
              <a:gd name="connsiteY45" fmla="*/ 209569 h 1904466"/>
              <a:gd name="connsiteX46" fmla="*/ 1448924 w 2169757"/>
              <a:gd name="connsiteY46" fmla="*/ 213684 h 1904466"/>
              <a:gd name="connsiteX47" fmla="*/ 1462754 w 2169757"/>
              <a:gd name="connsiteY47" fmla="*/ 222599 h 1904466"/>
              <a:gd name="connsiteX48" fmla="*/ 1468584 w 2169757"/>
              <a:gd name="connsiteY48" fmla="*/ 226428 h 1904466"/>
              <a:gd name="connsiteX49" fmla="*/ 1484871 w 2169757"/>
              <a:gd name="connsiteY49" fmla="*/ 237573 h 1904466"/>
              <a:gd name="connsiteX50" fmla="*/ 1487786 w 2169757"/>
              <a:gd name="connsiteY50" fmla="*/ 239573 h 1904466"/>
              <a:gd name="connsiteX51" fmla="*/ 1507103 w 2169757"/>
              <a:gd name="connsiteY51" fmla="*/ 253632 h 1904466"/>
              <a:gd name="connsiteX52" fmla="*/ 1509331 w 2169757"/>
              <a:gd name="connsiteY52" fmla="*/ 255346 h 1904466"/>
              <a:gd name="connsiteX53" fmla="*/ 1525505 w 2169757"/>
              <a:gd name="connsiteY53" fmla="*/ 267862 h 1904466"/>
              <a:gd name="connsiteX54" fmla="*/ 1530591 w 2169757"/>
              <a:gd name="connsiteY54" fmla="*/ 271977 h 1904466"/>
              <a:gd name="connsiteX55" fmla="*/ 1543679 w 2169757"/>
              <a:gd name="connsiteY55" fmla="*/ 282721 h 1904466"/>
              <a:gd name="connsiteX56" fmla="*/ 1549337 w 2169757"/>
              <a:gd name="connsiteY56" fmla="*/ 287465 h 1904466"/>
              <a:gd name="connsiteX57" fmla="*/ 1561852 w 2169757"/>
              <a:gd name="connsiteY57" fmla="*/ 298323 h 1904466"/>
              <a:gd name="connsiteX58" fmla="*/ 1567053 w 2169757"/>
              <a:gd name="connsiteY58" fmla="*/ 302895 h 1904466"/>
              <a:gd name="connsiteX59" fmla="*/ 1580598 w 2169757"/>
              <a:gd name="connsiteY59" fmla="*/ 315411 h 1904466"/>
              <a:gd name="connsiteX60" fmla="*/ 1584198 w 2169757"/>
              <a:gd name="connsiteY60" fmla="*/ 318726 h 1904466"/>
              <a:gd name="connsiteX61" fmla="*/ 1617631 w 2169757"/>
              <a:gd name="connsiteY61" fmla="*/ 352158 h 1904466"/>
              <a:gd name="connsiteX62" fmla="*/ 1621231 w 2169757"/>
              <a:gd name="connsiteY62" fmla="*/ 356045 h 1904466"/>
              <a:gd name="connsiteX63" fmla="*/ 1633461 w 2169757"/>
              <a:gd name="connsiteY63" fmla="*/ 369303 h 1904466"/>
              <a:gd name="connsiteX64" fmla="*/ 1637976 w 2169757"/>
              <a:gd name="connsiteY64" fmla="*/ 374504 h 1904466"/>
              <a:gd name="connsiteX65" fmla="*/ 1649006 w 2169757"/>
              <a:gd name="connsiteY65" fmla="*/ 387191 h 1904466"/>
              <a:gd name="connsiteX66" fmla="*/ 1653521 w 2169757"/>
              <a:gd name="connsiteY66" fmla="*/ 392563 h 1904466"/>
              <a:gd name="connsiteX67" fmla="*/ 1664608 w 2169757"/>
              <a:gd name="connsiteY67" fmla="*/ 406165 h 1904466"/>
              <a:gd name="connsiteX68" fmla="*/ 1668266 w 2169757"/>
              <a:gd name="connsiteY68" fmla="*/ 410737 h 1904466"/>
              <a:gd name="connsiteX69" fmla="*/ 1682325 w 2169757"/>
              <a:gd name="connsiteY69" fmla="*/ 428911 h 1904466"/>
              <a:gd name="connsiteX70" fmla="*/ 1682496 w 2169757"/>
              <a:gd name="connsiteY70" fmla="*/ 429082 h 1904466"/>
              <a:gd name="connsiteX71" fmla="*/ 1700784 w 2169757"/>
              <a:gd name="connsiteY71" fmla="*/ 454514 h 1904466"/>
              <a:gd name="connsiteX72" fmla="*/ 1703699 w 2169757"/>
              <a:gd name="connsiteY72" fmla="*/ 458743 h 1904466"/>
              <a:gd name="connsiteX73" fmla="*/ 1720729 w 2169757"/>
              <a:gd name="connsiteY73" fmla="*/ 484403 h 1904466"/>
              <a:gd name="connsiteX74" fmla="*/ 1722558 w 2169757"/>
              <a:gd name="connsiteY74" fmla="*/ 487375 h 1904466"/>
              <a:gd name="connsiteX75" fmla="*/ 1737989 w 2169757"/>
              <a:gd name="connsiteY75" fmla="*/ 512750 h 1904466"/>
              <a:gd name="connsiteX76" fmla="*/ 1739589 w 2169757"/>
              <a:gd name="connsiteY76" fmla="*/ 515436 h 1904466"/>
              <a:gd name="connsiteX77" fmla="*/ 1754562 w 2169757"/>
              <a:gd name="connsiteY77" fmla="*/ 542411 h 1904466"/>
              <a:gd name="connsiteX78" fmla="*/ 1757134 w 2169757"/>
              <a:gd name="connsiteY78" fmla="*/ 547326 h 1904466"/>
              <a:gd name="connsiteX79" fmla="*/ 1771136 w 2169757"/>
              <a:gd name="connsiteY79" fmla="*/ 575101 h 1904466"/>
              <a:gd name="connsiteX80" fmla="*/ 1771822 w 2169757"/>
              <a:gd name="connsiteY80" fmla="*/ 576529 h 1904466"/>
              <a:gd name="connsiteX81" fmla="*/ 1784337 w 2169757"/>
              <a:gd name="connsiteY81" fmla="*/ 604018 h 1904466"/>
              <a:gd name="connsiteX82" fmla="*/ 1786338 w 2169757"/>
              <a:gd name="connsiteY82" fmla="*/ 608533 h 1904466"/>
              <a:gd name="connsiteX83" fmla="*/ 1797882 w 2169757"/>
              <a:gd name="connsiteY83" fmla="*/ 636880 h 1904466"/>
              <a:gd name="connsiteX84" fmla="*/ 1799825 w 2169757"/>
              <a:gd name="connsiteY84" fmla="*/ 642023 h 1904466"/>
              <a:gd name="connsiteX85" fmla="*/ 1810455 w 2169757"/>
              <a:gd name="connsiteY85" fmla="*/ 671512 h 1904466"/>
              <a:gd name="connsiteX86" fmla="*/ 1810512 w 2169757"/>
              <a:gd name="connsiteY86" fmla="*/ 671741 h 1904466"/>
              <a:gd name="connsiteX87" fmla="*/ 1820056 w 2169757"/>
              <a:gd name="connsiteY87" fmla="*/ 701745 h 1904466"/>
              <a:gd name="connsiteX88" fmla="*/ 1821714 w 2169757"/>
              <a:gd name="connsiteY88" fmla="*/ 707517 h 1904466"/>
              <a:gd name="connsiteX89" fmla="*/ 1829886 w 2169757"/>
              <a:gd name="connsiteY89" fmla="*/ 737292 h 1904466"/>
              <a:gd name="connsiteX90" fmla="*/ 1831086 w 2169757"/>
              <a:gd name="connsiteY90" fmla="*/ 742093 h 1904466"/>
              <a:gd name="connsiteX91" fmla="*/ 1837601 w 2169757"/>
              <a:gd name="connsiteY91" fmla="*/ 770611 h 1904466"/>
              <a:gd name="connsiteX92" fmla="*/ 1838401 w 2169757"/>
              <a:gd name="connsiteY92" fmla="*/ 774325 h 1904466"/>
              <a:gd name="connsiteX93" fmla="*/ 1844231 w 2169757"/>
              <a:gd name="connsiteY93" fmla="*/ 804958 h 1904466"/>
              <a:gd name="connsiteX94" fmla="*/ 1845259 w 2169757"/>
              <a:gd name="connsiteY94" fmla="*/ 811416 h 1904466"/>
              <a:gd name="connsiteX95" fmla="*/ 1849774 w 2169757"/>
              <a:gd name="connsiteY95" fmla="*/ 842620 h 1904466"/>
              <a:gd name="connsiteX96" fmla="*/ 1850174 w 2169757"/>
              <a:gd name="connsiteY96" fmla="*/ 846106 h 1904466"/>
              <a:gd name="connsiteX97" fmla="*/ 1853260 w 2169757"/>
              <a:gd name="connsiteY97" fmla="*/ 875709 h 1904466"/>
              <a:gd name="connsiteX98" fmla="*/ 1853775 w 2169757"/>
              <a:gd name="connsiteY98" fmla="*/ 881367 h 1904466"/>
              <a:gd name="connsiteX99" fmla="*/ 1855718 w 2169757"/>
              <a:gd name="connsiteY99" fmla="*/ 912857 h 1904466"/>
              <a:gd name="connsiteX100" fmla="*/ 1855946 w 2169757"/>
              <a:gd name="connsiteY100" fmla="*/ 919429 h 1904466"/>
              <a:gd name="connsiteX101" fmla="*/ 1856632 w 2169757"/>
              <a:gd name="connsiteY101" fmla="*/ 952233 h 1904466"/>
              <a:gd name="connsiteX102" fmla="*/ 983780 w 2169757"/>
              <a:gd name="connsiteY102" fmla="*/ 1825142 h 1904466"/>
              <a:gd name="connsiteX103" fmla="*/ 112871 w 2169757"/>
              <a:gd name="connsiteY103" fmla="*/ 1010412 h 1904466"/>
              <a:gd name="connsiteX104" fmla="*/ 143046 w 2169757"/>
              <a:gd name="connsiteY104" fmla="*/ 952119 h 1904466"/>
              <a:gd name="connsiteX105" fmla="*/ 71495 w 2169757"/>
              <a:gd name="connsiteY105" fmla="*/ 880624 h 1904466"/>
              <a:gd name="connsiteX106" fmla="*/ 0 w 2169757"/>
              <a:gd name="connsiteY106" fmla="*/ 952119 h 1904466"/>
              <a:gd name="connsiteX107" fmla="*/ 33490 w 2169757"/>
              <a:gd name="connsiteY107" fmla="*/ 1012641 h 1904466"/>
              <a:gd name="connsiteX108" fmla="*/ 983780 w 2169757"/>
              <a:gd name="connsiteY108" fmla="*/ 1904467 h 1904466"/>
              <a:gd name="connsiteX109" fmla="*/ 1936014 w 2169757"/>
              <a:gd name="connsiteY109" fmla="*/ 952233 h 1904466"/>
              <a:gd name="connsiteX110" fmla="*/ 1935385 w 2169757"/>
              <a:gd name="connsiteY110" fmla="*/ 920058 h 1904466"/>
              <a:gd name="connsiteX111" fmla="*/ 1935099 w 2169757"/>
              <a:gd name="connsiteY111" fmla="*/ 911828 h 1904466"/>
              <a:gd name="connsiteX112" fmla="*/ 1933442 w 2169757"/>
              <a:gd name="connsiteY112" fmla="*/ 882339 h 1904466"/>
              <a:gd name="connsiteX113" fmla="*/ 1933270 w 2169757"/>
              <a:gd name="connsiteY113" fmla="*/ 879882 h 1904466"/>
              <a:gd name="connsiteX114" fmla="*/ 1930298 w 2169757"/>
              <a:gd name="connsiteY114" fmla="*/ 848220 h 1904466"/>
              <a:gd name="connsiteX115" fmla="*/ 1929441 w 2169757"/>
              <a:gd name="connsiteY115" fmla="*/ 840905 h 1904466"/>
              <a:gd name="connsiteX116" fmla="*/ 1925727 w 2169757"/>
              <a:gd name="connsiteY116" fmla="*/ 812445 h 1904466"/>
              <a:gd name="connsiteX117" fmla="*/ 1925212 w 2169757"/>
              <a:gd name="connsiteY117" fmla="*/ 809187 h 1904466"/>
              <a:gd name="connsiteX118" fmla="*/ 1919954 w 2169757"/>
              <a:gd name="connsiteY118" fmla="*/ 777754 h 1904466"/>
              <a:gd name="connsiteX119" fmla="*/ 1918754 w 2169757"/>
              <a:gd name="connsiteY119" fmla="*/ 771868 h 1904466"/>
              <a:gd name="connsiteX120" fmla="*/ 1912868 w 2169757"/>
              <a:gd name="connsiteY120" fmla="*/ 743407 h 1904466"/>
              <a:gd name="connsiteX121" fmla="*/ 1912182 w 2169757"/>
              <a:gd name="connsiteY121" fmla="*/ 740378 h 1904466"/>
              <a:gd name="connsiteX122" fmla="*/ 1904467 w 2169757"/>
              <a:gd name="connsiteY122" fmla="*/ 708889 h 1904466"/>
              <a:gd name="connsiteX123" fmla="*/ 1903381 w 2169757"/>
              <a:gd name="connsiteY123" fmla="*/ 705117 h 1904466"/>
              <a:gd name="connsiteX124" fmla="*/ 1895094 w 2169757"/>
              <a:gd name="connsiteY124" fmla="*/ 675913 h 1904466"/>
              <a:gd name="connsiteX125" fmla="*/ 1894408 w 2169757"/>
              <a:gd name="connsiteY125" fmla="*/ 673570 h 1904466"/>
              <a:gd name="connsiteX126" fmla="*/ 1884121 w 2169757"/>
              <a:gd name="connsiteY126" fmla="*/ 642023 h 1904466"/>
              <a:gd name="connsiteX127" fmla="*/ 1883664 w 2169757"/>
              <a:gd name="connsiteY127" fmla="*/ 640823 h 1904466"/>
              <a:gd name="connsiteX128" fmla="*/ 1872634 w 2169757"/>
              <a:gd name="connsiteY128" fmla="*/ 610476 h 1904466"/>
              <a:gd name="connsiteX129" fmla="*/ 1872005 w 2169757"/>
              <a:gd name="connsiteY129" fmla="*/ 608990 h 1904466"/>
              <a:gd name="connsiteX130" fmla="*/ 1845602 w 2169757"/>
              <a:gd name="connsiteY130" fmla="*/ 547268 h 1904466"/>
              <a:gd name="connsiteX131" fmla="*/ 1845259 w 2169757"/>
              <a:gd name="connsiteY131" fmla="*/ 546583 h 1904466"/>
              <a:gd name="connsiteX132" fmla="*/ 1814398 w 2169757"/>
              <a:gd name="connsiteY132" fmla="*/ 486689 h 1904466"/>
              <a:gd name="connsiteX133" fmla="*/ 1814341 w 2169757"/>
              <a:gd name="connsiteY133" fmla="*/ 486518 h 1904466"/>
              <a:gd name="connsiteX134" fmla="*/ 1779251 w 2169757"/>
              <a:gd name="connsiteY134" fmla="*/ 428911 h 1904466"/>
              <a:gd name="connsiteX135" fmla="*/ 1955216 w 2169757"/>
              <a:gd name="connsiteY135" fmla="*/ 428911 h 1904466"/>
              <a:gd name="connsiteX136" fmla="*/ 2169757 w 2169757"/>
              <a:gd name="connsiteY136" fmla="*/ 214370 h 1904466"/>
              <a:gd name="connsiteX137" fmla="*/ 1955387 w 2169757"/>
              <a:gd name="connsiteY137" fmla="*/ 0 h 190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169757" h="1904466">
                <a:moveTo>
                  <a:pt x="1955387" y="0"/>
                </a:moveTo>
                <a:lnTo>
                  <a:pt x="1016813" y="0"/>
                </a:lnTo>
                <a:cubicBezTo>
                  <a:pt x="1013155" y="0"/>
                  <a:pt x="1009441" y="114"/>
                  <a:pt x="1005840" y="286"/>
                </a:cubicBezTo>
                <a:lnTo>
                  <a:pt x="1005726" y="286"/>
                </a:lnTo>
                <a:cubicBezTo>
                  <a:pt x="998411" y="114"/>
                  <a:pt x="991095" y="0"/>
                  <a:pt x="983723" y="0"/>
                </a:cubicBezTo>
                <a:lnTo>
                  <a:pt x="983723" y="57"/>
                </a:lnTo>
                <a:cubicBezTo>
                  <a:pt x="961835" y="57"/>
                  <a:pt x="944118" y="17831"/>
                  <a:pt x="944118" y="39719"/>
                </a:cubicBezTo>
                <a:cubicBezTo>
                  <a:pt x="944118" y="61608"/>
                  <a:pt x="961892" y="79381"/>
                  <a:pt x="983780" y="79381"/>
                </a:cubicBezTo>
                <a:cubicBezTo>
                  <a:pt x="984066" y="79381"/>
                  <a:pt x="984294" y="79324"/>
                  <a:pt x="984580" y="79324"/>
                </a:cubicBezTo>
                <a:cubicBezTo>
                  <a:pt x="992638" y="79324"/>
                  <a:pt x="1000582" y="79438"/>
                  <a:pt x="1008583" y="79724"/>
                </a:cubicBezTo>
                <a:cubicBezTo>
                  <a:pt x="1011269" y="79781"/>
                  <a:pt x="1013898" y="79896"/>
                  <a:pt x="1016584" y="80010"/>
                </a:cubicBezTo>
                <a:cubicBezTo>
                  <a:pt x="1022185" y="80239"/>
                  <a:pt x="1027728" y="80467"/>
                  <a:pt x="1033386" y="80753"/>
                </a:cubicBezTo>
                <a:cubicBezTo>
                  <a:pt x="1036472" y="80982"/>
                  <a:pt x="1039501" y="81153"/>
                  <a:pt x="1042530" y="81382"/>
                </a:cubicBezTo>
                <a:cubicBezTo>
                  <a:pt x="1047788" y="81725"/>
                  <a:pt x="1052989" y="82125"/>
                  <a:pt x="1058132" y="82582"/>
                </a:cubicBezTo>
                <a:cubicBezTo>
                  <a:pt x="1061276" y="82867"/>
                  <a:pt x="1064304" y="83096"/>
                  <a:pt x="1067391" y="83439"/>
                </a:cubicBezTo>
                <a:cubicBezTo>
                  <a:pt x="1072706" y="83953"/>
                  <a:pt x="1078078" y="84525"/>
                  <a:pt x="1083335" y="85096"/>
                </a:cubicBezTo>
                <a:cubicBezTo>
                  <a:pt x="1086136" y="85382"/>
                  <a:pt x="1088993" y="85725"/>
                  <a:pt x="1091736" y="86068"/>
                </a:cubicBezTo>
                <a:cubicBezTo>
                  <a:pt x="1098080" y="86868"/>
                  <a:pt x="1104538" y="87725"/>
                  <a:pt x="1110825" y="88640"/>
                </a:cubicBezTo>
                <a:cubicBezTo>
                  <a:pt x="1112482" y="88925"/>
                  <a:pt x="1114139" y="89097"/>
                  <a:pt x="1115739" y="89383"/>
                </a:cubicBezTo>
                <a:cubicBezTo>
                  <a:pt x="1123741" y="90583"/>
                  <a:pt x="1131684" y="91897"/>
                  <a:pt x="1139571" y="93326"/>
                </a:cubicBezTo>
                <a:cubicBezTo>
                  <a:pt x="1141628" y="93669"/>
                  <a:pt x="1143686" y="94126"/>
                  <a:pt x="1145743" y="94526"/>
                </a:cubicBezTo>
                <a:cubicBezTo>
                  <a:pt x="1151573" y="95669"/>
                  <a:pt x="1157402" y="96755"/>
                  <a:pt x="1163231" y="98012"/>
                </a:cubicBezTo>
                <a:cubicBezTo>
                  <a:pt x="1166032" y="98584"/>
                  <a:pt x="1168775" y="99155"/>
                  <a:pt x="1171575" y="99784"/>
                </a:cubicBezTo>
                <a:cubicBezTo>
                  <a:pt x="1176719" y="100927"/>
                  <a:pt x="1181805" y="102070"/>
                  <a:pt x="1186834" y="103327"/>
                </a:cubicBezTo>
                <a:cubicBezTo>
                  <a:pt x="1189692" y="104013"/>
                  <a:pt x="1192606" y="104642"/>
                  <a:pt x="1195464" y="105442"/>
                </a:cubicBezTo>
                <a:cubicBezTo>
                  <a:pt x="1200493" y="106642"/>
                  <a:pt x="1205522" y="107956"/>
                  <a:pt x="1210551" y="109271"/>
                </a:cubicBezTo>
                <a:cubicBezTo>
                  <a:pt x="1213295" y="110071"/>
                  <a:pt x="1216038" y="110757"/>
                  <a:pt x="1218781" y="111500"/>
                </a:cubicBezTo>
                <a:cubicBezTo>
                  <a:pt x="1224382" y="113043"/>
                  <a:pt x="1229868" y="114700"/>
                  <a:pt x="1235412" y="116357"/>
                </a:cubicBezTo>
                <a:cubicBezTo>
                  <a:pt x="1237469" y="116986"/>
                  <a:pt x="1239526" y="117558"/>
                  <a:pt x="1241527" y="118186"/>
                </a:cubicBezTo>
                <a:cubicBezTo>
                  <a:pt x="1249128" y="120529"/>
                  <a:pt x="1256729" y="122987"/>
                  <a:pt x="1264215" y="125501"/>
                </a:cubicBezTo>
                <a:cubicBezTo>
                  <a:pt x="1265072" y="125787"/>
                  <a:pt x="1265873" y="126130"/>
                  <a:pt x="1266730" y="126416"/>
                </a:cubicBezTo>
                <a:cubicBezTo>
                  <a:pt x="1273302" y="128702"/>
                  <a:pt x="1279874" y="131045"/>
                  <a:pt x="1286504" y="133445"/>
                </a:cubicBezTo>
                <a:cubicBezTo>
                  <a:pt x="1288790" y="134360"/>
                  <a:pt x="1291133" y="135217"/>
                  <a:pt x="1293419" y="136074"/>
                </a:cubicBezTo>
                <a:cubicBezTo>
                  <a:pt x="1298505" y="138017"/>
                  <a:pt x="1303592" y="139960"/>
                  <a:pt x="1308621" y="142018"/>
                </a:cubicBezTo>
                <a:cubicBezTo>
                  <a:pt x="1311192" y="143046"/>
                  <a:pt x="1313764" y="144075"/>
                  <a:pt x="1316336" y="145161"/>
                </a:cubicBezTo>
                <a:cubicBezTo>
                  <a:pt x="1321194" y="147161"/>
                  <a:pt x="1325994" y="149161"/>
                  <a:pt x="1330795" y="151219"/>
                </a:cubicBezTo>
                <a:cubicBezTo>
                  <a:pt x="1333310" y="152362"/>
                  <a:pt x="1335767" y="153391"/>
                  <a:pt x="1338282" y="154534"/>
                </a:cubicBezTo>
                <a:cubicBezTo>
                  <a:pt x="1343368" y="156762"/>
                  <a:pt x="1348397" y="159106"/>
                  <a:pt x="1353484" y="161449"/>
                </a:cubicBezTo>
                <a:cubicBezTo>
                  <a:pt x="1355541" y="162477"/>
                  <a:pt x="1357598" y="163392"/>
                  <a:pt x="1359656" y="164363"/>
                </a:cubicBezTo>
                <a:cubicBezTo>
                  <a:pt x="1366571" y="167735"/>
                  <a:pt x="1373486" y="171050"/>
                  <a:pt x="1380287" y="174593"/>
                </a:cubicBezTo>
                <a:cubicBezTo>
                  <a:pt x="1380401" y="174651"/>
                  <a:pt x="1380515" y="174708"/>
                  <a:pt x="1380573" y="174708"/>
                </a:cubicBezTo>
                <a:cubicBezTo>
                  <a:pt x="1387659" y="178308"/>
                  <a:pt x="1394632" y="182080"/>
                  <a:pt x="1401604" y="185852"/>
                </a:cubicBezTo>
                <a:cubicBezTo>
                  <a:pt x="1403261" y="186823"/>
                  <a:pt x="1404976" y="187738"/>
                  <a:pt x="1406690" y="188709"/>
                </a:cubicBezTo>
                <a:cubicBezTo>
                  <a:pt x="1411834" y="191567"/>
                  <a:pt x="1416977" y="194482"/>
                  <a:pt x="1422064" y="197396"/>
                </a:cubicBezTo>
                <a:cubicBezTo>
                  <a:pt x="1424235" y="198596"/>
                  <a:pt x="1426407" y="199968"/>
                  <a:pt x="1428579" y="201225"/>
                </a:cubicBezTo>
                <a:cubicBezTo>
                  <a:pt x="1433151" y="203968"/>
                  <a:pt x="1437780" y="206769"/>
                  <a:pt x="1442295" y="209569"/>
                </a:cubicBezTo>
                <a:cubicBezTo>
                  <a:pt x="1444523" y="210941"/>
                  <a:pt x="1446695" y="212312"/>
                  <a:pt x="1448924" y="213684"/>
                </a:cubicBezTo>
                <a:cubicBezTo>
                  <a:pt x="1453553" y="216656"/>
                  <a:pt x="1458182" y="219627"/>
                  <a:pt x="1462754" y="222599"/>
                </a:cubicBezTo>
                <a:cubicBezTo>
                  <a:pt x="1464697" y="223857"/>
                  <a:pt x="1466641" y="225171"/>
                  <a:pt x="1468584" y="226428"/>
                </a:cubicBezTo>
                <a:cubicBezTo>
                  <a:pt x="1474070" y="230029"/>
                  <a:pt x="1479499" y="233801"/>
                  <a:pt x="1484871" y="237573"/>
                </a:cubicBezTo>
                <a:cubicBezTo>
                  <a:pt x="1485843" y="238258"/>
                  <a:pt x="1486815" y="238887"/>
                  <a:pt x="1487786" y="239573"/>
                </a:cubicBezTo>
                <a:cubicBezTo>
                  <a:pt x="1494244" y="244202"/>
                  <a:pt x="1500759" y="248888"/>
                  <a:pt x="1507103" y="253632"/>
                </a:cubicBezTo>
                <a:cubicBezTo>
                  <a:pt x="1507846" y="254203"/>
                  <a:pt x="1508531" y="254832"/>
                  <a:pt x="1509331" y="255346"/>
                </a:cubicBezTo>
                <a:cubicBezTo>
                  <a:pt x="1514761" y="259461"/>
                  <a:pt x="1520133" y="263633"/>
                  <a:pt x="1525505" y="267862"/>
                </a:cubicBezTo>
                <a:cubicBezTo>
                  <a:pt x="1527162" y="269177"/>
                  <a:pt x="1528934" y="270662"/>
                  <a:pt x="1530591" y="271977"/>
                </a:cubicBezTo>
                <a:cubicBezTo>
                  <a:pt x="1534992" y="275520"/>
                  <a:pt x="1539335" y="279064"/>
                  <a:pt x="1543679" y="282721"/>
                </a:cubicBezTo>
                <a:cubicBezTo>
                  <a:pt x="1545565" y="284264"/>
                  <a:pt x="1547393" y="285864"/>
                  <a:pt x="1549337" y="287465"/>
                </a:cubicBezTo>
                <a:cubicBezTo>
                  <a:pt x="1553509" y="291065"/>
                  <a:pt x="1557680" y="294665"/>
                  <a:pt x="1561852" y="298323"/>
                </a:cubicBezTo>
                <a:cubicBezTo>
                  <a:pt x="1563567" y="299809"/>
                  <a:pt x="1565281" y="301409"/>
                  <a:pt x="1567053" y="302895"/>
                </a:cubicBezTo>
                <a:cubicBezTo>
                  <a:pt x="1571625" y="307010"/>
                  <a:pt x="1576140" y="311182"/>
                  <a:pt x="1580598" y="315411"/>
                </a:cubicBezTo>
                <a:cubicBezTo>
                  <a:pt x="1581798" y="316554"/>
                  <a:pt x="1582998" y="317583"/>
                  <a:pt x="1584198" y="318726"/>
                </a:cubicBezTo>
                <a:cubicBezTo>
                  <a:pt x="1595628" y="329584"/>
                  <a:pt x="1606829" y="340728"/>
                  <a:pt x="1617631" y="352158"/>
                </a:cubicBezTo>
                <a:cubicBezTo>
                  <a:pt x="1618831" y="353473"/>
                  <a:pt x="1620031" y="354787"/>
                  <a:pt x="1621231" y="356045"/>
                </a:cubicBezTo>
                <a:cubicBezTo>
                  <a:pt x="1625289" y="360445"/>
                  <a:pt x="1629461" y="364846"/>
                  <a:pt x="1633461" y="369303"/>
                </a:cubicBezTo>
                <a:cubicBezTo>
                  <a:pt x="1634947" y="371018"/>
                  <a:pt x="1636490" y="372790"/>
                  <a:pt x="1637976" y="374504"/>
                </a:cubicBezTo>
                <a:cubicBezTo>
                  <a:pt x="1641691" y="378676"/>
                  <a:pt x="1645406" y="382905"/>
                  <a:pt x="1649006" y="387191"/>
                </a:cubicBezTo>
                <a:cubicBezTo>
                  <a:pt x="1650492" y="388963"/>
                  <a:pt x="1652035" y="390792"/>
                  <a:pt x="1653521" y="392563"/>
                </a:cubicBezTo>
                <a:cubicBezTo>
                  <a:pt x="1657236" y="397078"/>
                  <a:pt x="1660950" y="401593"/>
                  <a:pt x="1664608" y="406165"/>
                </a:cubicBezTo>
                <a:cubicBezTo>
                  <a:pt x="1665808" y="407651"/>
                  <a:pt x="1667066" y="409194"/>
                  <a:pt x="1668266" y="410737"/>
                </a:cubicBezTo>
                <a:cubicBezTo>
                  <a:pt x="1673066" y="416681"/>
                  <a:pt x="1677753" y="422796"/>
                  <a:pt x="1682325" y="428911"/>
                </a:cubicBezTo>
                <a:cubicBezTo>
                  <a:pt x="1682382" y="428968"/>
                  <a:pt x="1682439" y="429025"/>
                  <a:pt x="1682496" y="429082"/>
                </a:cubicBezTo>
                <a:cubicBezTo>
                  <a:pt x="1688725" y="437426"/>
                  <a:pt x="1694840" y="445941"/>
                  <a:pt x="1700784" y="454514"/>
                </a:cubicBezTo>
                <a:cubicBezTo>
                  <a:pt x="1701756" y="455886"/>
                  <a:pt x="1702727" y="457371"/>
                  <a:pt x="1703699" y="458743"/>
                </a:cubicBezTo>
                <a:cubicBezTo>
                  <a:pt x="1709528" y="467144"/>
                  <a:pt x="1715186" y="475774"/>
                  <a:pt x="1720729" y="484403"/>
                </a:cubicBezTo>
                <a:cubicBezTo>
                  <a:pt x="1721358" y="485375"/>
                  <a:pt x="1721930" y="486347"/>
                  <a:pt x="1722558" y="487375"/>
                </a:cubicBezTo>
                <a:cubicBezTo>
                  <a:pt x="1727873" y="495719"/>
                  <a:pt x="1733017" y="504234"/>
                  <a:pt x="1737989" y="512750"/>
                </a:cubicBezTo>
                <a:cubicBezTo>
                  <a:pt x="1738560" y="513664"/>
                  <a:pt x="1739017" y="514521"/>
                  <a:pt x="1739589" y="515436"/>
                </a:cubicBezTo>
                <a:cubicBezTo>
                  <a:pt x="1744733" y="524294"/>
                  <a:pt x="1749704" y="533324"/>
                  <a:pt x="1754562" y="542411"/>
                </a:cubicBezTo>
                <a:cubicBezTo>
                  <a:pt x="1755420" y="544011"/>
                  <a:pt x="1756220" y="545668"/>
                  <a:pt x="1757134" y="547326"/>
                </a:cubicBezTo>
                <a:cubicBezTo>
                  <a:pt x="1761935" y="556470"/>
                  <a:pt x="1766621" y="565728"/>
                  <a:pt x="1771136" y="575101"/>
                </a:cubicBezTo>
                <a:cubicBezTo>
                  <a:pt x="1771364" y="575615"/>
                  <a:pt x="1771593" y="576129"/>
                  <a:pt x="1771822" y="576529"/>
                </a:cubicBezTo>
                <a:cubicBezTo>
                  <a:pt x="1776165" y="585616"/>
                  <a:pt x="1780280" y="594817"/>
                  <a:pt x="1784337" y="604018"/>
                </a:cubicBezTo>
                <a:cubicBezTo>
                  <a:pt x="1785023" y="605504"/>
                  <a:pt x="1785709" y="607047"/>
                  <a:pt x="1786338" y="608533"/>
                </a:cubicBezTo>
                <a:cubicBezTo>
                  <a:pt x="1790338" y="617906"/>
                  <a:pt x="1794224" y="627336"/>
                  <a:pt x="1797882" y="636880"/>
                </a:cubicBezTo>
                <a:cubicBezTo>
                  <a:pt x="1798568" y="638594"/>
                  <a:pt x="1799139" y="640309"/>
                  <a:pt x="1799825" y="642023"/>
                </a:cubicBezTo>
                <a:cubicBezTo>
                  <a:pt x="1803483" y="651739"/>
                  <a:pt x="1807140" y="661568"/>
                  <a:pt x="1810455" y="671512"/>
                </a:cubicBezTo>
                <a:cubicBezTo>
                  <a:pt x="1810455" y="671570"/>
                  <a:pt x="1810512" y="671627"/>
                  <a:pt x="1810512" y="671741"/>
                </a:cubicBezTo>
                <a:cubicBezTo>
                  <a:pt x="1813941" y="681685"/>
                  <a:pt x="1817027" y="691686"/>
                  <a:pt x="1820056" y="701745"/>
                </a:cubicBezTo>
                <a:cubicBezTo>
                  <a:pt x="1820628" y="703631"/>
                  <a:pt x="1821199" y="705574"/>
                  <a:pt x="1821714" y="707517"/>
                </a:cubicBezTo>
                <a:cubicBezTo>
                  <a:pt x="1824628" y="717404"/>
                  <a:pt x="1827314" y="727291"/>
                  <a:pt x="1829886" y="737292"/>
                </a:cubicBezTo>
                <a:cubicBezTo>
                  <a:pt x="1830286" y="738835"/>
                  <a:pt x="1830686" y="740493"/>
                  <a:pt x="1831086" y="742093"/>
                </a:cubicBezTo>
                <a:cubicBezTo>
                  <a:pt x="1833429" y="751523"/>
                  <a:pt x="1835601" y="761067"/>
                  <a:pt x="1837601" y="770611"/>
                </a:cubicBezTo>
                <a:cubicBezTo>
                  <a:pt x="1837887" y="771811"/>
                  <a:pt x="1838173" y="773125"/>
                  <a:pt x="1838401" y="774325"/>
                </a:cubicBezTo>
                <a:cubicBezTo>
                  <a:pt x="1840516" y="784498"/>
                  <a:pt x="1842402" y="794671"/>
                  <a:pt x="1844231" y="804958"/>
                </a:cubicBezTo>
                <a:cubicBezTo>
                  <a:pt x="1844573" y="807129"/>
                  <a:pt x="1844916" y="809301"/>
                  <a:pt x="1845259" y="811416"/>
                </a:cubicBezTo>
                <a:cubicBezTo>
                  <a:pt x="1846917" y="821760"/>
                  <a:pt x="1848460" y="832104"/>
                  <a:pt x="1849774" y="842620"/>
                </a:cubicBezTo>
                <a:cubicBezTo>
                  <a:pt x="1849889" y="843763"/>
                  <a:pt x="1850003" y="844906"/>
                  <a:pt x="1850174" y="846106"/>
                </a:cubicBezTo>
                <a:cubicBezTo>
                  <a:pt x="1851374" y="855936"/>
                  <a:pt x="1852346" y="865823"/>
                  <a:pt x="1853260" y="875709"/>
                </a:cubicBezTo>
                <a:cubicBezTo>
                  <a:pt x="1853374" y="877595"/>
                  <a:pt x="1853603" y="879539"/>
                  <a:pt x="1853775" y="881367"/>
                </a:cubicBezTo>
                <a:cubicBezTo>
                  <a:pt x="1854632" y="891826"/>
                  <a:pt x="1855203" y="902284"/>
                  <a:pt x="1855718" y="912857"/>
                </a:cubicBezTo>
                <a:cubicBezTo>
                  <a:pt x="1855775" y="915029"/>
                  <a:pt x="1855889" y="917258"/>
                  <a:pt x="1855946" y="919429"/>
                </a:cubicBezTo>
                <a:cubicBezTo>
                  <a:pt x="1856346" y="930288"/>
                  <a:pt x="1856632" y="941260"/>
                  <a:pt x="1856632" y="952233"/>
                </a:cubicBezTo>
                <a:cubicBezTo>
                  <a:pt x="1856632" y="1434351"/>
                  <a:pt x="1465840" y="1825142"/>
                  <a:pt x="983780" y="1825142"/>
                </a:cubicBezTo>
                <a:cubicBezTo>
                  <a:pt x="521208" y="1825142"/>
                  <a:pt x="142818" y="1465326"/>
                  <a:pt x="112871" y="1010412"/>
                </a:cubicBezTo>
                <a:cubicBezTo>
                  <a:pt x="131102" y="997382"/>
                  <a:pt x="143046" y="976122"/>
                  <a:pt x="143046" y="952119"/>
                </a:cubicBezTo>
                <a:cubicBezTo>
                  <a:pt x="143046" y="912628"/>
                  <a:pt x="110985" y="880624"/>
                  <a:pt x="71495" y="880624"/>
                </a:cubicBezTo>
                <a:cubicBezTo>
                  <a:pt x="32004" y="880624"/>
                  <a:pt x="0" y="912628"/>
                  <a:pt x="0" y="952119"/>
                </a:cubicBezTo>
                <a:cubicBezTo>
                  <a:pt x="0" y="977608"/>
                  <a:pt x="13373" y="999954"/>
                  <a:pt x="33490" y="1012641"/>
                </a:cubicBezTo>
                <a:cubicBezTo>
                  <a:pt x="64637" y="1510417"/>
                  <a:pt x="478117" y="1904467"/>
                  <a:pt x="983780" y="1904467"/>
                </a:cubicBezTo>
                <a:cubicBezTo>
                  <a:pt x="1509674" y="1904467"/>
                  <a:pt x="1936014" y="1478128"/>
                  <a:pt x="1936014" y="952233"/>
                </a:cubicBezTo>
                <a:cubicBezTo>
                  <a:pt x="1936014" y="941432"/>
                  <a:pt x="1935785" y="930745"/>
                  <a:pt x="1935385" y="920058"/>
                </a:cubicBezTo>
                <a:cubicBezTo>
                  <a:pt x="1935328" y="917315"/>
                  <a:pt x="1935213" y="914571"/>
                  <a:pt x="1935099" y="911828"/>
                </a:cubicBezTo>
                <a:cubicBezTo>
                  <a:pt x="1934642" y="901998"/>
                  <a:pt x="1934128" y="892111"/>
                  <a:pt x="1933442" y="882339"/>
                </a:cubicBezTo>
                <a:cubicBezTo>
                  <a:pt x="1933385" y="881482"/>
                  <a:pt x="1933327" y="880682"/>
                  <a:pt x="1933270" y="879882"/>
                </a:cubicBezTo>
                <a:cubicBezTo>
                  <a:pt x="1932470" y="869252"/>
                  <a:pt x="1931499" y="858736"/>
                  <a:pt x="1930298" y="848220"/>
                </a:cubicBezTo>
                <a:cubicBezTo>
                  <a:pt x="1930070" y="845763"/>
                  <a:pt x="1929727" y="843305"/>
                  <a:pt x="1929441" y="840905"/>
                </a:cubicBezTo>
                <a:cubicBezTo>
                  <a:pt x="1928298" y="831361"/>
                  <a:pt x="1927155" y="821874"/>
                  <a:pt x="1925727" y="812445"/>
                </a:cubicBezTo>
                <a:cubicBezTo>
                  <a:pt x="1925555" y="811359"/>
                  <a:pt x="1925384" y="810273"/>
                  <a:pt x="1925212" y="809187"/>
                </a:cubicBezTo>
                <a:cubicBezTo>
                  <a:pt x="1923669" y="798671"/>
                  <a:pt x="1921840" y="788156"/>
                  <a:pt x="1919954" y="777754"/>
                </a:cubicBezTo>
                <a:cubicBezTo>
                  <a:pt x="1919554" y="775811"/>
                  <a:pt x="1919154" y="773868"/>
                  <a:pt x="1918754" y="771868"/>
                </a:cubicBezTo>
                <a:cubicBezTo>
                  <a:pt x="1916983" y="762324"/>
                  <a:pt x="1915039" y="752837"/>
                  <a:pt x="1912868" y="743407"/>
                </a:cubicBezTo>
                <a:cubicBezTo>
                  <a:pt x="1912639" y="742379"/>
                  <a:pt x="1912411" y="741407"/>
                  <a:pt x="1912182" y="740378"/>
                </a:cubicBezTo>
                <a:cubicBezTo>
                  <a:pt x="1909782" y="729748"/>
                  <a:pt x="1907210" y="719290"/>
                  <a:pt x="1904467" y="708889"/>
                </a:cubicBezTo>
                <a:cubicBezTo>
                  <a:pt x="1904124" y="707631"/>
                  <a:pt x="1903724" y="706374"/>
                  <a:pt x="1903381" y="705117"/>
                </a:cubicBezTo>
                <a:cubicBezTo>
                  <a:pt x="1900752" y="695344"/>
                  <a:pt x="1898009" y="685571"/>
                  <a:pt x="1895094" y="675913"/>
                </a:cubicBezTo>
                <a:cubicBezTo>
                  <a:pt x="1894865" y="675113"/>
                  <a:pt x="1894637" y="674370"/>
                  <a:pt x="1894408" y="673570"/>
                </a:cubicBezTo>
                <a:cubicBezTo>
                  <a:pt x="1891151" y="662940"/>
                  <a:pt x="1887779" y="652482"/>
                  <a:pt x="1884121" y="642023"/>
                </a:cubicBezTo>
                <a:cubicBezTo>
                  <a:pt x="1884007" y="641566"/>
                  <a:pt x="1883836" y="641166"/>
                  <a:pt x="1883664" y="640823"/>
                </a:cubicBezTo>
                <a:cubicBezTo>
                  <a:pt x="1880121" y="630593"/>
                  <a:pt x="1876463" y="620535"/>
                  <a:pt x="1872634" y="610476"/>
                </a:cubicBezTo>
                <a:cubicBezTo>
                  <a:pt x="1872405" y="609962"/>
                  <a:pt x="1872234" y="609448"/>
                  <a:pt x="1872005" y="608990"/>
                </a:cubicBezTo>
                <a:cubicBezTo>
                  <a:pt x="1863890" y="588073"/>
                  <a:pt x="1855089" y="567442"/>
                  <a:pt x="1845602" y="547268"/>
                </a:cubicBezTo>
                <a:cubicBezTo>
                  <a:pt x="1845488" y="547040"/>
                  <a:pt x="1845374" y="546811"/>
                  <a:pt x="1845259" y="546583"/>
                </a:cubicBezTo>
                <a:cubicBezTo>
                  <a:pt x="1835715" y="526237"/>
                  <a:pt x="1825371" y="506235"/>
                  <a:pt x="1814398" y="486689"/>
                </a:cubicBezTo>
                <a:cubicBezTo>
                  <a:pt x="1814398" y="486632"/>
                  <a:pt x="1814341" y="486575"/>
                  <a:pt x="1814341" y="486518"/>
                </a:cubicBezTo>
                <a:cubicBezTo>
                  <a:pt x="1803311" y="466858"/>
                  <a:pt x="1791538" y="447656"/>
                  <a:pt x="1779251" y="428911"/>
                </a:cubicBezTo>
                <a:lnTo>
                  <a:pt x="1955216" y="428911"/>
                </a:lnTo>
                <a:cubicBezTo>
                  <a:pt x="2073688" y="428911"/>
                  <a:pt x="2169757" y="332842"/>
                  <a:pt x="2169757" y="214370"/>
                </a:cubicBezTo>
                <a:cubicBezTo>
                  <a:pt x="2169928" y="96012"/>
                  <a:pt x="2073916" y="0"/>
                  <a:pt x="1955387" y="0"/>
                </a:cubicBezTo>
                <a:close/>
              </a:path>
            </a:pathLst>
          </a:custGeom>
          <a:solidFill>
            <a:schemeClr val="tx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1" name="Freeform: Shape 28">
            <a:extLst>
              <a:ext uri="{FF2B5EF4-FFF2-40B4-BE49-F238E27FC236}">
                <a16:creationId xmlns:a16="http://schemas.microsoft.com/office/drawing/2014/main" id="{951AF673-6E29-74C2-4A1F-BAC34FD1E290}"/>
              </a:ext>
            </a:extLst>
          </p:cNvPr>
          <p:cNvSpPr/>
          <p:nvPr/>
        </p:nvSpPr>
        <p:spPr>
          <a:xfrm>
            <a:off x="7437187" y="2335365"/>
            <a:ext cx="1640445" cy="1618875"/>
          </a:xfrm>
          <a:custGeom>
            <a:avLst/>
            <a:gdLst>
              <a:gd name="connsiteX0" fmla="*/ 1608201 w 1608201"/>
              <a:gd name="connsiteY0" fmla="*/ 793356 h 1587055"/>
              <a:gd name="connsiteX1" fmla="*/ 804043 w 1608201"/>
              <a:gd name="connsiteY1" fmla="*/ 1587055 h 1587055"/>
              <a:gd name="connsiteX2" fmla="*/ 0 w 1608201"/>
              <a:gd name="connsiteY2" fmla="*/ 793356 h 1587055"/>
              <a:gd name="connsiteX3" fmla="*/ 804043 w 1608201"/>
              <a:gd name="connsiteY3" fmla="*/ 0 h 1587055"/>
              <a:gd name="connsiteX4" fmla="*/ 1608201 w 1608201"/>
              <a:gd name="connsiteY4" fmla="*/ 793356 h 15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201" h="1587055">
                <a:moveTo>
                  <a:pt x="1608201" y="793356"/>
                </a:moveTo>
                <a:cubicBezTo>
                  <a:pt x="1608201" y="1231697"/>
                  <a:pt x="1248156" y="1587055"/>
                  <a:pt x="804043" y="1587055"/>
                </a:cubicBezTo>
                <a:cubicBezTo>
                  <a:pt x="359931" y="1587055"/>
                  <a:pt x="0" y="1231697"/>
                  <a:pt x="0" y="793356"/>
                </a:cubicBezTo>
                <a:cubicBezTo>
                  <a:pt x="0" y="355187"/>
                  <a:pt x="359931" y="0"/>
                  <a:pt x="804043" y="0"/>
                </a:cubicBezTo>
                <a:cubicBezTo>
                  <a:pt x="1248156" y="0"/>
                  <a:pt x="1608201" y="355187"/>
                  <a:pt x="1608201" y="793356"/>
                </a:cubicBezTo>
                <a:close/>
              </a:path>
            </a:pathLst>
          </a:custGeom>
          <a:solidFill>
            <a:schemeClr val="tx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2" name="Freeform: Shape 29">
            <a:extLst>
              <a:ext uri="{FF2B5EF4-FFF2-40B4-BE49-F238E27FC236}">
                <a16:creationId xmlns:a16="http://schemas.microsoft.com/office/drawing/2014/main" id="{3B2FAF72-6674-A419-0A38-446A088BDCC3}"/>
              </a:ext>
            </a:extLst>
          </p:cNvPr>
          <p:cNvSpPr/>
          <p:nvPr/>
        </p:nvSpPr>
        <p:spPr>
          <a:xfrm>
            <a:off x="7518100" y="2403921"/>
            <a:ext cx="1479956" cy="1479897"/>
          </a:xfrm>
          <a:custGeom>
            <a:avLst/>
            <a:gdLst>
              <a:gd name="connsiteX0" fmla="*/ 1450867 w 1450867"/>
              <a:gd name="connsiteY0" fmla="*/ 725405 h 1450809"/>
              <a:gd name="connsiteX1" fmla="*/ 725405 w 1450867"/>
              <a:gd name="connsiteY1" fmla="*/ 1450810 h 1450809"/>
              <a:gd name="connsiteX2" fmla="*/ 0 w 1450867"/>
              <a:gd name="connsiteY2" fmla="*/ 725405 h 1450809"/>
              <a:gd name="connsiteX3" fmla="*/ 725405 w 1450867"/>
              <a:gd name="connsiteY3" fmla="*/ 0 h 1450809"/>
              <a:gd name="connsiteX4" fmla="*/ 1450867 w 1450867"/>
              <a:gd name="connsiteY4" fmla="*/ 725405 h 14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867" h="1450809">
                <a:moveTo>
                  <a:pt x="1450867" y="725405"/>
                </a:moveTo>
                <a:cubicBezTo>
                  <a:pt x="1450867" y="1126026"/>
                  <a:pt x="1125855" y="1450810"/>
                  <a:pt x="725405" y="1450810"/>
                </a:cubicBezTo>
                <a:cubicBezTo>
                  <a:pt x="324612" y="1450810"/>
                  <a:pt x="0" y="1125969"/>
                  <a:pt x="0" y="725405"/>
                </a:cubicBezTo>
                <a:cubicBezTo>
                  <a:pt x="0" y="324669"/>
                  <a:pt x="324669" y="0"/>
                  <a:pt x="725405" y="0"/>
                </a:cubicBezTo>
                <a:cubicBezTo>
                  <a:pt x="1125912" y="0"/>
                  <a:pt x="1450867" y="324669"/>
                  <a:pt x="1450867" y="725405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3" name="Freeform: Shape 30">
            <a:extLst>
              <a:ext uri="{FF2B5EF4-FFF2-40B4-BE49-F238E27FC236}">
                <a16:creationId xmlns:a16="http://schemas.microsoft.com/office/drawing/2014/main" id="{4BE93599-F927-234C-6A39-D7B895C9BBD9}"/>
              </a:ext>
            </a:extLst>
          </p:cNvPr>
          <p:cNvSpPr/>
          <p:nvPr/>
        </p:nvSpPr>
        <p:spPr>
          <a:xfrm>
            <a:off x="7275065" y="3087556"/>
            <a:ext cx="94089" cy="94089"/>
          </a:xfrm>
          <a:custGeom>
            <a:avLst/>
            <a:gdLst>
              <a:gd name="connsiteX0" fmla="*/ 92240 w 92240"/>
              <a:gd name="connsiteY0" fmla="*/ 46120 h 92240"/>
              <a:gd name="connsiteX1" fmla="*/ 46120 w 92240"/>
              <a:gd name="connsiteY1" fmla="*/ 92240 h 92240"/>
              <a:gd name="connsiteX2" fmla="*/ 0 w 92240"/>
              <a:gd name="connsiteY2" fmla="*/ 46120 h 92240"/>
              <a:gd name="connsiteX3" fmla="*/ 46120 w 92240"/>
              <a:gd name="connsiteY3" fmla="*/ 0 h 92240"/>
              <a:gd name="connsiteX4" fmla="*/ 92240 w 92240"/>
              <a:gd name="connsiteY4" fmla="*/ 46120 h 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40" h="92240">
                <a:moveTo>
                  <a:pt x="92240" y="46120"/>
                </a:moveTo>
                <a:cubicBezTo>
                  <a:pt x="92240" y="71552"/>
                  <a:pt x="71609" y="92240"/>
                  <a:pt x="46120" y="92240"/>
                </a:cubicBezTo>
                <a:cubicBezTo>
                  <a:pt x="20688" y="92240"/>
                  <a:pt x="0" y="71609"/>
                  <a:pt x="0" y="46120"/>
                </a:cubicBezTo>
                <a:cubicBezTo>
                  <a:pt x="0" y="20631"/>
                  <a:pt x="20631" y="0"/>
                  <a:pt x="46120" y="0"/>
                </a:cubicBezTo>
                <a:cubicBezTo>
                  <a:pt x="71552" y="0"/>
                  <a:pt x="92240" y="20688"/>
                  <a:pt x="92240" y="46120"/>
                </a:cubicBezTo>
                <a:close/>
              </a:path>
            </a:pathLst>
          </a:custGeom>
          <a:solidFill>
            <a:srgbClr val="FFFFFF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4" name="Isosceles Triangle 23">
            <a:extLst>
              <a:ext uri="{FF2B5EF4-FFF2-40B4-BE49-F238E27FC236}">
                <a16:creationId xmlns:a16="http://schemas.microsoft.com/office/drawing/2014/main" id="{43D4E468-9097-84E1-5825-5644CDE1C05C}"/>
              </a:ext>
            </a:extLst>
          </p:cNvPr>
          <p:cNvSpPr/>
          <p:nvPr/>
        </p:nvSpPr>
        <p:spPr>
          <a:xfrm flipV="1">
            <a:off x="8025007" y="4331881"/>
            <a:ext cx="256383" cy="221020"/>
          </a:xfrm>
          <a:prstGeom prst="triangl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sp>
        <p:nvSpPr>
          <p:cNvPr id="25" name="Freeform: Shape 34">
            <a:extLst>
              <a:ext uri="{FF2B5EF4-FFF2-40B4-BE49-F238E27FC236}">
                <a16:creationId xmlns:a16="http://schemas.microsoft.com/office/drawing/2014/main" id="{8BBB7013-509B-0F9C-689E-D46D90C6C28D}"/>
              </a:ext>
            </a:extLst>
          </p:cNvPr>
          <p:cNvSpPr/>
          <p:nvPr/>
        </p:nvSpPr>
        <p:spPr>
          <a:xfrm>
            <a:off x="9507711" y="2168522"/>
            <a:ext cx="2213260" cy="1942650"/>
          </a:xfrm>
          <a:custGeom>
            <a:avLst/>
            <a:gdLst>
              <a:gd name="connsiteX0" fmla="*/ 1955387 w 2169757"/>
              <a:gd name="connsiteY0" fmla="*/ 0 h 1904466"/>
              <a:gd name="connsiteX1" fmla="*/ 1016813 w 2169757"/>
              <a:gd name="connsiteY1" fmla="*/ 0 h 1904466"/>
              <a:gd name="connsiteX2" fmla="*/ 1005840 w 2169757"/>
              <a:gd name="connsiteY2" fmla="*/ 286 h 1904466"/>
              <a:gd name="connsiteX3" fmla="*/ 1005726 w 2169757"/>
              <a:gd name="connsiteY3" fmla="*/ 286 h 1904466"/>
              <a:gd name="connsiteX4" fmla="*/ 983723 w 2169757"/>
              <a:gd name="connsiteY4" fmla="*/ 0 h 1904466"/>
              <a:gd name="connsiteX5" fmla="*/ 983723 w 2169757"/>
              <a:gd name="connsiteY5" fmla="*/ 57 h 1904466"/>
              <a:gd name="connsiteX6" fmla="*/ 944118 w 2169757"/>
              <a:gd name="connsiteY6" fmla="*/ 39719 h 1904466"/>
              <a:gd name="connsiteX7" fmla="*/ 983780 w 2169757"/>
              <a:gd name="connsiteY7" fmla="*/ 79381 h 1904466"/>
              <a:gd name="connsiteX8" fmla="*/ 984580 w 2169757"/>
              <a:gd name="connsiteY8" fmla="*/ 79324 h 1904466"/>
              <a:gd name="connsiteX9" fmla="*/ 1008583 w 2169757"/>
              <a:gd name="connsiteY9" fmla="*/ 79724 h 1904466"/>
              <a:gd name="connsiteX10" fmla="*/ 1016584 w 2169757"/>
              <a:gd name="connsiteY10" fmla="*/ 80010 h 1904466"/>
              <a:gd name="connsiteX11" fmla="*/ 1033386 w 2169757"/>
              <a:gd name="connsiteY11" fmla="*/ 80753 h 1904466"/>
              <a:gd name="connsiteX12" fmla="*/ 1042530 w 2169757"/>
              <a:gd name="connsiteY12" fmla="*/ 81382 h 1904466"/>
              <a:gd name="connsiteX13" fmla="*/ 1058132 w 2169757"/>
              <a:gd name="connsiteY13" fmla="*/ 82582 h 1904466"/>
              <a:gd name="connsiteX14" fmla="*/ 1067391 w 2169757"/>
              <a:gd name="connsiteY14" fmla="*/ 83439 h 1904466"/>
              <a:gd name="connsiteX15" fmla="*/ 1083335 w 2169757"/>
              <a:gd name="connsiteY15" fmla="*/ 85096 h 1904466"/>
              <a:gd name="connsiteX16" fmla="*/ 1091736 w 2169757"/>
              <a:gd name="connsiteY16" fmla="*/ 86068 h 1904466"/>
              <a:gd name="connsiteX17" fmla="*/ 1110825 w 2169757"/>
              <a:gd name="connsiteY17" fmla="*/ 88640 h 1904466"/>
              <a:gd name="connsiteX18" fmla="*/ 1115739 w 2169757"/>
              <a:gd name="connsiteY18" fmla="*/ 89383 h 1904466"/>
              <a:gd name="connsiteX19" fmla="*/ 1139571 w 2169757"/>
              <a:gd name="connsiteY19" fmla="*/ 93326 h 1904466"/>
              <a:gd name="connsiteX20" fmla="*/ 1145743 w 2169757"/>
              <a:gd name="connsiteY20" fmla="*/ 94526 h 1904466"/>
              <a:gd name="connsiteX21" fmla="*/ 1163231 w 2169757"/>
              <a:gd name="connsiteY21" fmla="*/ 98012 h 1904466"/>
              <a:gd name="connsiteX22" fmla="*/ 1171575 w 2169757"/>
              <a:gd name="connsiteY22" fmla="*/ 99784 h 1904466"/>
              <a:gd name="connsiteX23" fmla="*/ 1186834 w 2169757"/>
              <a:gd name="connsiteY23" fmla="*/ 103327 h 1904466"/>
              <a:gd name="connsiteX24" fmla="*/ 1195464 w 2169757"/>
              <a:gd name="connsiteY24" fmla="*/ 105442 h 1904466"/>
              <a:gd name="connsiteX25" fmla="*/ 1210551 w 2169757"/>
              <a:gd name="connsiteY25" fmla="*/ 109271 h 1904466"/>
              <a:gd name="connsiteX26" fmla="*/ 1218781 w 2169757"/>
              <a:gd name="connsiteY26" fmla="*/ 111500 h 1904466"/>
              <a:gd name="connsiteX27" fmla="*/ 1235412 w 2169757"/>
              <a:gd name="connsiteY27" fmla="*/ 116357 h 1904466"/>
              <a:gd name="connsiteX28" fmla="*/ 1241527 w 2169757"/>
              <a:gd name="connsiteY28" fmla="*/ 118186 h 1904466"/>
              <a:gd name="connsiteX29" fmla="*/ 1264215 w 2169757"/>
              <a:gd name="connsiteY29" fmla="*/ 125501 h 1904466"/>
              <a:gd name="connsiteX30" fmla="*/ 1266730 w 2169757"/>
              <a:gd name="connsiteY30" fmla="*/ 126416 h 1904466"/>
              <a:gd name="connsiteX31" fmla="*/ 1286504 w 2169757"/>
              <a:gd name="connsiteY31" fmla="*/ 133445 h 1904466"/>
              <a:gd name="connsiteX32" fmla="*/ 1293419 w 2169757"/>
              <a:gd name="connsiteY32" fmla="*/ 136074 h 1904466"/>
              <a:gd name="connsiteX33" fmla="*/ 1308621 w 2169757"/>
              <a:gd name="connsiteY33" fmla="*/ 142018 h 1904466"/>
              <a:gd name="connsiteX34" fmla="*/ 1316336 w 2169757"/>
              <a:gd name="connsiteY34" fmla="*/ 145161 h 1904466"/>
              <a:gd name="connsiteX35" fmla="*/ 1330795 w 2169757"/>
              <a:gd name="connsiteY35" fmla="*/ 151219 h 1904466"/>
              <a:gd name="connsiteX36" fmla="*/ 1338282 w 2169757"/>
              <a:gd name="connsiteY36" fmla="*/ 154534 h 1904466"/>
              <a:gd name="connsiteX37" fmla="*/ 1353484 w 2169757"/>
              <a:gd name="connsiteY37" fmla="*/ 161449 h 1904466"/>
              <a:gd name="connsiteX38" fmla="*/ 1359656 w 2169757"/>
              <a:gd name="connsiteY38" fmla="*/ 164363 h 1904466"/>
              <a:gd name="connsiteX39" fmla="*/ 1380287 w 2169757"/>
              <a:gd name="connsiteY39" fmla="*/ 174593 h 1904466"/>
              <a:gd name="connsiteX40" fmla="*/ 1380573 w 2169757"/>
              <a:gd name="connsiteY40" fmla="*/ 174708 h 1904466"/>
              <a:gd name="connsiteX41" fmla="*/ 1401604 w 2169757"/>
              <a:gd name="connsiteY41" fmla="*/ 185852 h 1904466"/>
              <a:gd name="connsiteX42" fmla="*/ 1406690 w 2169757"/>
              <a:gd name="connsiteY42" fmla="*/ 188709 h 1904466"/>
              <a:gd name="connsiteX43" fmla="*/ 1422064 w 2169757"/>
              <a:gd name="connsiteY43" fmla="*/ 197396 h 1904466"/>
              <a:gd name="connsiteX44" fmla="*/ 1428579 w 2169757"/>
              <a:gd name="connsiteY44" fmla="*/ 201225 h 1904466"/>
              <a:gd name="connsiteX45" fmla="*/ 1442295 w 2169757"/>
              <a:gd name="connsiteY45" fmla="*/ 209569 h 1904466"/>
              <a:gd name="connsiteX46" fmla="*/ 1448924 w 2169757"/>
              <a:gd name="connsiteY46" fmla="*/ 213684 h 1904466"/>
              <a:gd name="connsiteX47" fmla="*/ 1462754 w 2169757"/>
              <a:gd name="connsiteY47" fmla="*/ 222599 h 1904466"/>
              <a:gd name="connsiteX48" fmla="*/ 1468584 w 2169757"/>
              <a:gd name="connsiteY48" fmla="*/ 226428 h 1904466"/>
              <a:gd name="connsiteX49" fmla="*/ 1484871 w 2169757"/>
              <a:gd name="connsiteY49" fmla="*/ 237573 h 1904466"/>
              <a:gd name="connsiteX50" fmla="*/ 1487786 w 2169757"/>
              <a:gd name="connsiteY50" fmla="*/ 239573 h 1904466"/>
              <a:gd name="connsiteX51" fmla="*/ 1507103 w 2169757"/>
              <a:gd name="connsiteY51" fmla="*/ 253632 h 1904466"/>
              <a:gd name="connsiteX52" fmla="*/ 1509331 w 2169757"/>
              <a:gd name="connsiteY52" fmla="*/ 255346 h 1904466"/>
              <a:gd name="connsiteX53" fmla="*/ 1525505 w 2169757"/>
              <a:gd name="connsiteY53" fmla="*/ 267862 h 1904466"/>
              <a:gd name="connsiteX54" fmla="*/ 1530591 w 2169757"/>
              <a:gd name="connsiteY54" fmla="*/ 271977 h 1904466"/>
              <a:gd name="connsiteX55" fmla="*/ 1543679 w 2169757"/>
              <a:gd name="connsiteY55" fmla="*/ 282721 h 1904466"/>
              <a:gd name="connsiteX56" fmla="*/ 1549337 w 2169757"/>
              <a:gd name="connsiteY56" fmla="*/ 287465 h 1904466"/>
              <a:gd name="connsiteX57" fmla="*/ 1561852 w 2169757"/>
              <a:gd name="connsiteY57" fmla="*/ 298323 h 1904466"/>
              <a:gd name="connsiteX58" fmla="*/ 1567053 w 2169757"/>
              <a:gd name="connsiteY58" fmla="*/ 302895 h 1904466"/>
              <a:gd name="connsiteX59" fmla="*/ 1580598 w 2169757"/>
              <a:gd name="connsiteY59" fmla="*/ 315411 h 1904466"/>
              <a:gd name="connsiteX60" fmla="*/ 1584198 w 2169757"/>
              <a:gd name="connsiteY60" fmla="*/ 318726 h 1904466"/>
              <a:gd name="connsiteX61" fmla="*/ 1617631 w 2169757"/>
              <a:gd name="connsiteY61" fmla="*/ 352158 h 1904466"/>
              <a:gd name="connsiteX62" fmla="*/ 1621231 w 2169757"/>
              <a:gd name="connsiteY62" fmla="*/ 356045 h 1904466"/>
              <a:gd name="connsiteX63" fmla="*/ 1633461 w 2169757"/>
              <a:gd name="connsiteY63" fmla="*/ 369303 h 1904466"/>
              <a:gd name="connsiteX64" fmla="*/ 1637976 w 2169757"/>
              <a:gd name="connsiteY64" fmla="*/ 374504 h 1904466"/>
              <a:gd name="connsiteX65" fmla="*/ 1649006 w 2169757"/>
              <a:gd name="connsiteY65" fmla="*/ 387191 h 1904466"/>
              <a:gd name="connsiteX66" fmla="*/ 1653521 w 2169757"/>
              <a:gd name="connsiteY66" fmla="*/ 392563 h 1904466"/>
              <a:gd name="connsiteX67" fmla="*/ 1664608 w 2169757"/>
              <a:gd name="connsiteY67" fmla="*/ 406165 h 1904466"/>
              <a:gd name="connsiteX68" fmla="*/ 1668266 w 2169757"/>
              <a:gd name="connsiteY68" fmla="*/ 410737 h 1904466"/>
              <a:gd name="connsiteX69" fmla="*/ 1682325 w 2169757"/>
              <a:gd name="connsiteY69" fmla="*/ 428911 h 1904466"/>
              <a:gd name="connsiteX70" fmla="*/ 1682496 w 2169757"/>
              <a:gd name="connsiteY70" fmla="*/ 429082 h 1904466"/>
              <a:gd name="connsiteX71" fmla="*/ 1700784 w 2169757"/>
              <a:gd name="connsiteY71" fmla="*/ 454514 h 1904466"/>
              <a:gd name="connsiteX72" fmla="*/ 1703699 w 2169757"/>
              <a:gd name="connsiteY72" fmla="*/ 458743 h 1904466"/>
              <a:gd name="connsiteX73" fmla="*/ 1720729 w 2169757"/>
              <a:gd name="connsiteY73" fmla="*/ 484403 h 1904466"/>
              <a:gd name="connsiteX74" fmla="*/ 1722558 w 2169757"/>
              <a:gd name="connsiteY74" fmla="*/ 487375 h 1904466"/>
              <a:gd name="connsiteX75" fmla="*/ 1737989 w 2169757"/>
              <a:gd name="connsiteY75" fmla="*/ 512750 h 1904466"/>
              <a:gd name="connsiteX76" fmla="*/ 1739589 w 2169757"/>
              <a:gd name="connsiteY76" fmla="*/ 515436 h 1904466"/>
              <a:gd name="connsiteX77" fmla="*/ 1754562 w 2169757"/>
              <a:gd name="connsiteY77" fmla="*/ 542411 h 1904466"/>
              <a:gd name="connsiteX78" fmla="*/ 1757134 w 2169757"/>
              <a:gd name="connsiteY78" fmla="*/ 547326 h 1904466"/>
              <a:gd name="connsiteX79" fmla="*/ 1771136 w 2169757"/>
              <a:gd name="connsiteY79" fmla="*/ 575101 h 1904466"/>
              <a:gd name="connsiteX80" fmla="*/ 1771822 w 2169757"/>
              <a:gd name="connsiteY80" fmla="*/ 576529 h 1904466"/>
              <a:gd name="connsiteX81" fmla="*/ 1784337 w 2169757"/>
              <a:gd name="connsiteY81" fmla="*/ 604018 h 1904466"/>
              <a:gd name="connsiteX82" fmla="*/ 1786338 w 2169757"/>
              <a:gd name="connsiteY82" fmla="*/ 608533 h 1904466"/>
              <a:gd name="connsiteX83" fmla="*/ 1797882 w 2169757"/>
              <a:gd name="connsiteY83" fmla="*/ 636880 h 1904466"/>
              <a:gd name="connsiteX84" fmla="*/ 1799825 w 2169757"/>
              <a:gd name="connsiteY84" fmla="*/ 642023 h 1904466"/>
              <a:gd name="connsiteX85" fmla="*/ 1810455 w 2169757"/>
              <a:gd name="connsiteY85" fmla="*/ 671512 h 1904466"/>
              <a:gd name="connsiteX86" fmla="*/ 1810512 w 2169757"/>
              <a:gd name="connsiteY86" fmla="*/ 671741 h 1904466"/>
              <a:gd name="connsiteX87" fmla="*/ 1820056 w 2169757"/>
              <a:gd name="connsiteY87" fmla="*/ 701745 h 1904466"/>
              <a:gd name="connsiteX88" fmla="*/ 1821714 w 2169757"/>
              <a:gd name="connsiteY88" fmla="*/ 707517 h 1904466"/>
              <a:gd name="connsiteX89" fmla="*/ 1829886 w 2169757"/>
              <a:gd name="connsiteY89" fmla="*/ 737292 h 1904466"/>
              <a:gd name="connsiteX90" fmla="*/ 1831086 w 2169757"/>
              <a:gd name="connsiteY90" fmla="*/ 742093 h 1904466"/>
              <a:gd name="connsiteX91" fmla="*/ 1837601 w 2169757"/>
              <a:gd name="connsiteY91" fmla="*/ 770611 h 1904466"/>
              <a:gd name="connsiteX92" fmla="*/ 1838401 w 2169757"/>
              <a:gd name="connsiteY92" fmla="*/ 774325 h 1904466"/>
              <a:gd name="connsiteX93" fmla="*/ 1844231 w 2169757"/>
              <a:gd name="connsiteY93" fmla="*/ 804958 h 1904466"/>
              <a:gd name="connsiteX94" fmla="*/ 1845259 w 2169757"/>
              <a:gd name="connsiteY94" fmla="*/ 811416 h 1904466"/>
              <a:gd name="connsiteX95" fmla="*/ 1849774 w 2169757"/>
              <a:gd name="connsiteY95" fmla="*/ 842620 h 1904466"/>
              <a:gd name="connsiteX96" fmla="*/ 1850174 w 2169757"/>
              <a:gd name="connsiteY96" fmla="*/ 846106 h 1904466"/>
              <a:gd name="connsiteX97" fmla="*/ 1853260 w 2169757"/>
              <a:gd name="connsiteY97" fmla="*/ 875709 h 1904466"/>
              <a:gd name="connsiteX98" fmla="*/ 1853775 w 2169757"/>
              <a:gd name="connsiteY98" fmla="*/ 881367 h 1904466"/>
              <a:gd name="connsiteX99" fmla="*/ 1855718 w 2169757"/>
              <a:gd name="connsiteY99" fmla="*/ 912857 h 1904466"/>
              <a:gd name="connsiteX100" fmla="*/ 1855946 w 2169757"/>
              <a:gd name="connsiteY100" fmla="*/ 919429 h 1904466"/>
              <a:gd name="connsiteX101" fmla="*/ 1856632 w 2169757"/>
              <a:gd name="connsiteY101" fmla="*/ 952233 h 1904466"/>
              <a:gd name="connsiteX102" fmla="*/ 983780 w 2169757"/>
              <a:gd name="connsiteY102" fmla="*/ 1825142 h 1904466"/>
              <a:gd name="connsiteX103" fmla="*/ 112871 w 2169757"/>
              <a:gd name="connsiteY103" fmla="*/ 1010412 h 1904466"/>
              <a:gd name="connsiteX104" fmla="*/ 143046 w 2169757"/>
              <a:gd name="connsiteY104" fmla="*/ 952119 h 1904466"/>
              <a:gd name="connsiteX105" fmla="*/ 71495 w 2169757"/>
              <a:gd name="connsiteY105" fmla="*/ 880624 h 1904466"/>
              <a:gd name="connsiteX106" fmla="*/ 0 w 2169757"/>
              <a:gd name="connsiteY106" fmla="*/ 952119 h 1904466"/>
              <a:gd name="connsiteX107" fmla="*/ 33490 w 2169757"/>
              <a:gd name="connsiteY107" fmla="*/ 1012641 h 1904466"/>
              <a:gd name="connsiteX108" fmla="*/ 983780 w 2169757"/>
              <a:gd name="connsiteY108" fmla="*/ 1904467 h 1904466"/>
              <a:gd name="connsiteX109" fmla="*/ 1936014 w 2169757"/>
              <a:gd name="connsiteY109" fmla="*/ 952233 h 1904466"/>
              <a:gd name="connsiteX110" fmla="*/ 1935385 w 2169757"/>
              <a:gd name="connsiteY110" fmla="*/ 920058 h 1904466"/>
              <a:gd name="connsiteX111" fmla="*/ 1935099 w 2169757"/>
              <a:gd name="connsiteY111" fmla="*/ 911828 h 1904466"/>
              <a:gd name="connsiteX112" fmla="*/ 1933442 w 2169757"/>
              <a:gd name="connsiteY112" fmla="*/ 882339 h 1904466"/>
              <a:gd name="connsiteX113" fmla="*/ 1933270 w 2169757"/>
              <a:gd name="connsiteY113" fmla="*/ 879882 h 1904466"/>
              <a:gd name="connsiteX114" fmla="*/ 1930298 w 2169757"/>
              <a:gd name="connsiteY114" fmla="*/ 848220 h 1904466"/>
              <a:gd name="connsiteX115" fmla="*/ 1929441 w 2169757"/>
              <a:gd name="connsiteY115" fmla="*/ 840905 h 1904466"/>
              <a:gd name="connsiteX116" fmla="*/ 1925727 w 2169757"/>
              <a:gd name="connsiteY116" fmla="*/ 812445 h 1904466"/>
              <a:gd name="connsiteX117" fmla="*/ 1925212 w 2169757"/>
              <a:gd name="connsiteY117" fmla="*/ 809187 h 1904466"/>
              <a:gd name="connsiteX118" fmla="*/ 1919954 w 2169757"/>
              <a:gd name="connsiteY118" fmla="*/ 777754 h 1904466"/>
              <a:gd name="connsiteX119" fmla="*/ 1918754 w 2169757"/>
              <a:gd name="connsiteY119" fmla="*/ 771868 h 1904466"/>
              <a:gd name="connsiteX120" fmla="*/ 1912868 w 2169757"/>
              <a:gd name="connsiteY120" fmla="*/ 743407 h 1904466"/>
              <a:gd name="connsiteX121" fmla="*/ 1912182 w 2169757"/>
              <a:gd name="connsiteY121" fmla="*/ 740378 h 1904466"/>
              <a:gd name="connsiteX122" fmla="*/ 1904467 w 2169757"/>
              <a:gd name="connsiteY122" fmla="*/ 708889 h 1904466"/>
              <a:gd name="connsiteX123" fmla="*/ 1903381 w 2169757"/>
              <a:gd name="connsiteY123" fmla="*/ 705117 h 1904466"/>
              <a:gd name="connsiteX124" fmla="*/ 1895094 w 2169757"/>
              <a:gd name="connsiteY124" fmla="*/ 675913 h 1904466"/>
              <a:gd name="connsiteX125" fmla="*/ 1894408 w 2169757"/>
              <a:gd name="connsiteY125" fmla="*/ 673570 h 1904466"/>
              <a:gd name="connsiteX126" fmla="*/ 1884121 w 2169757"/>
              <a:gd name="connsiteY126" fmla="*/ 642023 h 1904466"/>
              <a:gd name="connsiteX127" fmla="*/ 1883664 w 2169757"/>
              <a:gd name="connsiteY127" fmla="*/ 640823 h 1904466"/>
              <a:gd name="connsiteX128" fmla="*/ 1872634 w 2169757"/>
              <a:gd name="connsiteY128" fmla="*/ 610476 h 1904466"/>
              <a:gd name="connsiteX129" fmla="*/ 1872005 w 2169757"/>
              <a:gd name="connsiteY129" fmla="*/ 608990 h 1904466"/>
              <a:gd name="connsiteX130" fmla="*/ 1845602 w 2169757"/>
              <a:gd name="connsiteY130" fmla="*/ 547268 h 1904466"/>
              <a:gd name="connsiteX131" fmla="*/ 1845259 w 2169757"/>
              <a:gd name="connsiteY131" fmla="*/ 546583 h 1904466"/>
              <a:gd name="connsiteX132" fmla="*/ 1814398 w 2169757"/>
              <a:gd name="connsiteY132" fmla="*/ 486689 h 1904466"/>
              <a:gd name="connsiteX133" fmla="*/ 1814341 w 2169757"/>
              <a:gd name="connsiteY133" fmla="*/ 486518 h 1904466"/>
              <a:gd name="connsiteX134" fmla="*/ 1779251 w 2169757"/>
              <a:gd name="connsiteY134" fmla="*/ 428911 h 1904466"/>
              <a:gd name="connsiteX135" fmla="*/ 1955216 w 2169757"/>
              <a:gd name="connsiteY135" fmla="*/ 428911 h 1904466"/>
              <a:gd name="connsiteX136" fmla="*/ 2169757 w 2169757"/>
              <a:gd name="connsiteY136" fmla="*/ 214370 h 1904466"/>
              <a:gd name="connsiteX137" fmla="*/ 1955387 w 2169757"/>
              <a:gd name="connsiteY137" fmla="*/ 0 h 190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</a:cxnLst>
            <a:rect l="l" t="t" r="r" b="b"/>
            <a:pathLst>
              <a:path w="2169757" h="1904466">
                <a:moveTo>
                  <a:pt x="1955387" y="0"/>
                </a:moveTo>
                <a:lnTo>
                  <a:pt x="1016813" y="0"/>
                </a:lnTo>
                <a:cubicBezTo>
                  <a:pt x="1013155" y="0"/>
                  <a:pt x="1009441" y="114"/>
                  <a:pt x="1005840" y="286"/>
                </a:cubicBezTo>
                <a:lnTo>
                  <a:pt x="1005726" y="286"/>
                </a:lnTo>
                <a:cubicBezTo>
                  <a:pt x="998411" y="114"/>
                  <a:pt x="991095" y="0"/>
                  <a:pt x="983723" y="0"/>
                </a:cubicBezTo>
                <a:lnTo>
                  <a:pt x="983723" y="57"/>
                </a:lnTo>
                <a:cubicBezTo>
                  <a:pt x="961835" y="57"/>
                  <a:pt x="944118" y="17831"/>
                  <a:pt x="944118" y="39719"/>
                </a:cubicBezTo>
                <a:cubicBezTo>
                  <a:pt x="944118" y="61608"/>
                  <a:pt x="961892" y="79381"/>
                  <a:pt x="983780" y="79381"/>
                </a:cubicBezTo>
                <a:cubicBezTo>
                  <a:pt x="984066" y="79381"/>
                  <a:pt x="984294" y="79324"/>
                  <a:pt x="984580" y="79324"/>
                </a:cubicBezTo>
                <a:cubicBezTo>
                  <a:pt x="992638" y="79324"/>
                  <a:pt x="1000582" y="79438"/>
                  <a:pt x="1008583" y="79724"/>
                </a:cubicBezTo>
                <a:cubicBezTo>
                  <a:pt x="1011269" y="79781"/>
                  <a:pt x="1013898" y="79896"/>
                  <a:pt x="1016584" y="80010"/>
                </a:cubicBezTo>
                <a:cubicBezTo>
                  <a:pt x="1022185" y="80239"/>
                  <a:pt x="1027728" y="80467"/>
                  <a:pt x="1033386" y="80753"/>
                </a:cubicBezTo>
                <a:cubicBezTo>
                  <a:pt x="1036472" y="80982"/>
                  <a:pt x="1039501" y="81153"/>
                  <a:pt x="1042530" y="81382"/>
                </a:cubicBezTo>
                <a:cubicBezTo>
                  <a:pt x="1047788" y="81725"/>
                  <a:pt x="1052989" y="82125"/>
                  <a:pt x="1058132" y="82582"/>
                </a:cubicBezTo>
                <a:cubicBezTo>
                  <a:pt x="1061276" y="82867"/>
                  <a:pt x="1064304" y="83096"/>
                  <a:pt x="1067391" y="83439"/>
                </a:cubicBezTo>
                <a:cubicBezTo>
                  <a:pt x="1072706" y="83953"/>
                  <a:pt x="1078078" y="84525"/>
                  <a:pt x="1083335" y="85096"/>
                </a:cubicBezTo>
                <a:cubicBezTo>
                  <a:pt x="1086136" y="85382"/>
                  <a:pt x="1088993" y="85725"/>
                  <a:pt x="1091736" y="86068"/>
                </a:cubicBezTo>
                <a:cubicBezTo>
                  <a:pt x="1098080" y="86868"/>
                  <a:pt x="1104538" y="87725"/>
                  <a:pt x="1110825" y="88640"/>
                </a:cubicBezTo>
                <a:cubicBezTo>
                  <a:pt x="1112482" y="88925"/>
                  <a:pt x="1114139" y="89097"/>
                  <a:pt x="1115739" y="89383"/>
                </a:cubicBezTo>
                <a:cubicBezTo>
                  <a:pt x="1123741" y="90583"/>
                  <a:pt x="1131684" y="91897"/>
                  <a:pt x="1139571" y="93326"/>
                </a:cubicBezTo>
                <a:cubicBezTo>
                  <a:pt x="1141628" y="93669"/>
                  <a:pt x="1143686" y="94126"/>
                  <a:pt x="1145743" y="94526"/>
                </a:cubicBezTo>
                <a:cubicBezTo>
                  <a:pt x="1151573" y="95669"/>
                  <a:pt x="1157402" y="96755"/>
                  <a:pt x="1163231" y="98012"/>
                </a:cubicBezTo>
                <a:cubicBezTo>
                  <a:pt x="1166032" y="98584"/>
                  <a:pt x="1168775" y="99155"/>
                  <a:pt x="1171575" y="99784"/>
                </a:cubicBezTo>
                <a:cubicBezTo>
                  <a:pt x="1176719" y="100927"/>
                  <a:pt x="1181805" y="102070"/>
                  <a:pt x="1186834" y="103327"/>
                </a:cubicBezTo>
                <a:cubicBezTo>
                  <a:pt x="1189692" y="104013"/>
                  <a:pt x="1192606" y="104642"/>
                  <a:pt x="1195464" y="105442"/>
                </a:cubicBezTo>
                <a:cubicBezTo>
                  <a:pt x="1200493" y="106642"/>
                  <a:pt x="1205522" y="107956"/>
                  <a:pt x="1210551" y="109271"/>
                </a:cubicBezTo>
                <a:cubicBezTo>
                  <a:pt x="1213295" y="110071"/>
                  <a:pt x="1216038" y="110757"/>
                  <a:pt x="1218781" y="111500"/>
                </a:cubicBezTo>
                <a:cubicBezTo>
                  <a:pt x="1224382" y="113043"/>
                  <a:pt x="1229868" y="114700"/>
                  <a:pt x="1235412" y="116357"/>
                </a:cubicBezTo>
                <a:cubicBezTo>
                  <a:pt x="1237469" y="116986"/>
                  <a:pt x="1239526" y="117558"/>
                  <a:pt x="1241527" y="118186"/>
                </a:cubicBezTo>
                <a:cubicBezTo>
                  <a:pt x="1249128" y="120529"/>
                  <a:pt x="1256729" y="122987"/>
                  <a:pt x="1264215" y="125501"/>
                </a:cubicBezTo>
                <a:cubicBezTo>
                  <a:pt x="1265072" y="125787"/>
                  <a:pt x="1265873" y="126130"/>
                  <a:pt x="1266730" y="126416"/>
                </a:cubicBezTo>
                <a:cubicBezTo>
                  <a:pt x="1273302" y="128702"/>
                  <a:pt x="1279874" y="131045"/>
                  <a:pt x="1286504" y="133445"/>
                </a:cubicBezTo>
                <a:cubicBezTo>
                  <a:pt x="1288790" y="134360"/>
                  <a:pt x="1291133" y="135217"/>
                  <a:pt x="1293419" y="136074"/>
                </a:cubicBezTo>
                <a:cubicBezTo>
                  <a:pt x="1298505" y="138017"/>
                  <a:pt x="1303592" y="139960"/>
                  <a:pt x="1308621" y="142018"/>
                </a:cubicBezTo>
                <a:cubicBezTo>
                  <a:pt x="1311192" y="143046"/>
                  <a:pt x="1313764" y="144075"/>
                  <a:pt x="1316336" y="145161"/>
                </a:cubicBezTo>
                <a:cubicBezTo>
                  <a:pt x="1321194" y="147161"/>
                  <a:pt x="1325994" y="149161"/>
                  <a:pt x="1330795" y="151219"/>
                </a:cubicBezTo>
                <a:cubicBezTo>
                  <a:pt x="1333310" y="152362"/>
                  <a:pt x="1335767" y="153391"/>
                  <a:pt x="1338282" y="154534"/>
                </a:cubicBezTo>
                <a:cubicBezTo>
                  <a:pt x="1343368" y="156762"/>
                  <a:pt x="1348397" y="159106"/>
                  <a:pt x="1353484" y="161449"/>
                </a:cubicBezTo>
                <a:cubicBezTo>
                  <a:pt x="1355541" y="162477"/>
                  <a:pt x="1357598" y="163392"/>
                  <a:pt x="1359656" y="164363"/>
                </a:cubicBezTo>
                <a:cubicBezTo>
                  <a:pt x="1366571" y="167735"/>
                  <a:pt x="1373486" y="171050"/>
                  <a:pt x="1380287" y="174593"/>
                </a:cubicBezTo>
                <a:cubicBezTo>
                  <a:pt x="1380401" y="174651"/>
                  <a:pt x="1380515" y="174708"/>
                  <a:pt x="1380573" y="174708"/>
                </a:cubicBezTo>
                <a:cubicBezTo>
                  <a:pt x="1387659" y="178308"/>
                  <a:pt x="1394632" y="182080"/>
                  <a:pt x="1401604" y="185852"/>
                </a:cubicBezTo>
                <a:cubicBezTo>
                  <a:pt x="1403261" y="186823"/>
                  <a:pt x="1404976" y="187738"/>
                  <a:pt x="1406690" y="188709"/>
                </a:cubicBezTo>
                <a:cubicBezTo>
                  <a:pt x="1411834" y="191567"/>
                  <a:pt x="1416977" y="194482"/>
                  <a:pt x="1422064" y="197396"/>
                </a:cubicBezTo>
                <a:cubicBezTo>
                  <a:pt x="1424235" y="198596"/>
                  <a:pt x="1426407" y="199968"/>
                  <a:pt x="1428579" y="201225"/>
                </a:cubicBezTo>
                <a:cubicBezTo>
                  <a:pt x="1433151" y="203968"/>
                  <a:pt x="1437780" y="206769"/>
                  <a:pt x="1442295" y="209569"/>
                </a:cubicBezTo>
                <a:cubicBezTo>
                  <a:pt x="1444523" y="210941"/>
                  <a:pt x="1446695" y="212312"/>
                  <a:pt x="1448924" y="213684"/>
                </a:cubicBezTo>
                <a:cubicBezTo>
                  <a:pt x="1453553" y="216656"/>
                  <a:pt x="1458182" y="219627"/>
                  <a:pt x="1462754" y="222599"/>
                </a:cubicBezTo>
                <a:cubicBezTo>
                  <a:pt x="1464697" y="223857"/>
                  <a:pt x="1466641" y="225171"/>
                  <a:pt x="1468584" y="226428"/>
                </a:cubicBezTo>
                <a:cubicBezTo>
                  <a:pt x="1474070" y="230029"/>
                  <a:pt x="1479499" y="233801"/>
                  <a:pt x="1484871" y="237573"/>
                </a:cubicBezTo>
                <a:cubicBezTo>
                  <a:pt x="1485843" y="238258"/>
                  <a:pt x="1486815" y="238887"/>
                  <a:pt x="1487786" y="239573"/>
                </a:cubicBezTo>
                <a:cubicBezTo>
                  <a:pt x="1494244" y="244202"/>
                  <a:pt x="1500759" y="248888"/>
                  <a:pt x="1507103" y="253632"/>
                </a:cubicBezTo>
                <a:cubicBezTo>
                  <a:pt x="1507846" y="254203"/>
                  <a:pt x="1508531" y="254832"/>
                  <a:pt x="1509331" y="255346"/>
                </a:cubicBezTo>
                <a:cubicBezTo>
                  <a:pt x="1514761" y="259461"/>
                  <a:pt x="1520133" y="263633"/>
                  <a:pt x="1525505" y="267862"/>
                </a:cubicBezTo>
                <a:cubicBezTo>
                  <a:pt x="1527162" y="269177"/>
                  <a:pt x="1528934" y="270662"/>
                  <a:pt x="1530591" y="271977"/>
                </a:cubicBezTo>
                <a:cubicBezTo>
                  <a:pt x="1534992" y="275520"/>
                  <a:pt x="1539335" y="279064"/>
                  <a:pt x="1543679" y="282721"/>
                </a:cubicBezTo>
                <a:cubicBezTo>
                  <a:pt x="1545565" y="284264"/>
                  <a:pt x="1547393" y="285864"/>
                  <a:pt x="1549337" y="287465"/>
                </a:cubicBezTo>
                <a:cubicBezTo>
                  <a:pt x="1553509" y="291065"/>
                  <a:pt x="1557680" y="294665"/>
                  <a:pt x="1561852" y="298323"/>
                </a:cubicBezTo>
                <a:cubicBezTo>
                  <a:pt x="1563567" y="299809"/>
                  <a:pt x="1565281" y="301409"/>
                  <a:pt x="1567053" y="302895"/>
                </a:cubicBezTo>
                <a:cubicBezTo>
                  <a:pt x="1571625" y="307010"/>
                  <a:pt x="1576140" y="311182"/>
                  <a:pt x="1580598" y="315411"/>
                </a:cubicBezTo>
                <a:cubicBezTo>
                  <a:pt x="1581798" y="316554"/>
                  <a:pt x="1582998" y="317583"/>
                  <a:pt x="1584198" y="318726"/>
                </a:cubicBezTo>
                <a:cubicBezTo>
                  <a:pt x="1595628" y="329584"/>
                  <a:pt x="1606829" y="340728"/>
                  <a:pt x="1617631" y="352158"/>
                </a:cubicBezTo>
                <a:cubicBezTo>
                  <a:pt x="1618831" y="353473"/>
                  <a:pt x="1620031" y="354787"/>
                  <a:pt x="1621231" y="356045"/>
                </a:cubicBezTo>
                <a:cubicBezTo>
                  <a:pt x="1625289" y="360445"/>
                  <a:pt x="1629461" y="364846"/>
                  <a:pt x="1633461" y="369303"/>
                </a:cubicBezTo>
                <a:cubicBezTo>
                  <a:pt x="1634947" y="371018"/>
                  <a:pt x="1636490" y="372790"/>
                  <a:pt x="1637976" y="374504"/>
                </a:cubicBezTo>
                <a:cubicBezTo>
                  <a:pt x="1641691" y="378676"/>
                  <a:pt x="1645406" y="382905"/>
                  <a:pt x="1649006" y="387191"/>
                </a:cubicBezTo>
                <a:cubicBezTo>
                  <a:pt x="1650492" y="388963"/>
                  <a:pt x="1652035" y="390792"/>
                  <a:pt x="1653521" y="392563"/>
                </a:cubicBezTo>
                <a:cubicBezTo>
                  <a:pt x="1657236" y="397078"/>
                  <a:pt x="1660950" y="401593"/>
                  <a:pt x="1664608" y="406165"/>
                </a:cubicBezTo>
                <a:cubicBezTo>
                  <a:pt x="1665808" y="407651"/>
                  <a:pt x="1667066" y="409194"/>
                  <a:pt x="1668266" y="410737"/>
                </a:cubicBezTo>
                <a:cubicBezTo>
                  <a:pt x="1673066" y="416681"/>
                  <a:pt x="1677753" y="422796"/>
                  <a:pt x="1682325" y="428911"/>
                </a:cubicBezTo>
                <a:cubicBezTo>
                  <a:pt x="1682382" y="428968"/>
                  <a:pt x="1682439" y="429025"/>
                  <a:pt x="1682496" y="429082"/>
                </a:cubicBezTo>
                <a:cubicBezTo>
                  <a:pt x="1688725" y="437426"/>
                  <a:pt x="1694840" y="445941"/>
                  <a:pt x="1700784" y="454514"/>
                </a:cubicBezTo>
                <a:cubicBezTo>
                  <a:pt x="1701756" y="455886"/>
                  <a:pt x="1702727" y="457371"/>
                  <a:pt x="1703699" y="458743"/>
                </a:cubicBezTo>
                <a:cubicBezTo>
                  <a:pt x="1709528" y="467144"/>
                  <a:pt x="1715186" y="475774"/>
                  <a:pt x="1720729" y="484403"/>
                </a:cubicBezTo>
                <a:cubicBezTo>
                  <a:pt x="1721358" y="485375"/>
                  <a:pt x="1721930" y="486347"/>
                  <a:pt x="1722558" y="487375"/>
                </a:cubicBezTo>
                <a:cubicBezTo>
                  <a:pt x="1727873" y="495719"/>
                  <a:pt x="1733017" y="504234"/>
                  <a:pt x="1737989" y="512750"/>
                </a:cubicBezTo>
                <a:cubicBezTo>
                  <a:pt x="1738560" y="513664"/>
                  <a:pt x="1739017" y="514521"/>
                  <a:pt x="1739589" y="515436"/>
                </a:cubicBezTo>
                <a:cubicBezTo>
                  <a:pt x="1744733" y="524294"/>
                  <a:pt x="1749704" y="533324"/>
                  <a:pt x="1754562" y="542411"/>
                </a:cubicBezTo>
                <a:cubicBezTo>
                  <a:pt x="1755420" y="544011"/>
                  <a:pt x="1756220" y="545668"/>
                  <a:pt x="1757134" y="547326"/>
                </a:cubicBezTo>
                <a:cubicBezTo>
                  <a:pt x="1761935" y="556470"/>
                  <a:pt x="1766621" y="565728"/>
                  <a:pt x="1771136" y="575101"/>
                </a:cubicBezTo>
                <a:cubicBezTo>
                  <a:pt x="1771364" y="575615"/>
                  <a:pt x="1771593" y="576129"/>
                  <a:pt x="1771822" y="576529"/>
                </a:cubicBezTo>
                <a:cubicBezTo>
                  <a:pt x="1776165" y="585616"/>
                  <a:pt x="1780280" y="594817"/>
                  <a:pt x="1784337" y="604018"/>
                </a:cubicBezTo>
                <a:cubicBezTo>
                  <a:pt x="1785023" y="605504"/>
                  <a:pt x="1785709" y="607047"/>
                  <a:pt x="1786338" y="608533"/>
                </a:cubicBezTo>
                <a:cubicBezTo>
                  <a:pt x="1790338" y="617906"/>
                  <a:pt x="1794224" y="627336"/>
                  <a:pt x="1797882" y="636880"/>
                </a:cubicBezTo>
                <a:cubicBezTo>
                  <a:pt x="1798568" y="638594"/>
                  <a:pt x="1799139" y="640309"/>
                  <a:pt x="1799825" y="642023"/>
                </a:cubicBezTo>
                <a:cubicBezTo>
                  <a:pt x="1803483" y="651739"/>
                  <a:pt x="1807140" y="661568"/>
                  <a:pt x="1810455" y="671512"/>
                </a:cubicBezTo>
                <a:cubicBezTo>
                  <a:pt x="1810455" y="671570"/>
                  <a:pt x="1810512" y="671627"/>
                  <a:pt x="1810512" y="671741"/>
                </a:cubicBezTo>
                <a:cubicBezTo>
                  <a:pt x="1813941" y="681685"/>
                  <a:pt x="1817027" y="691686"/>
                  <a:pt x="1820056" y="701745"/>
                </a:cubicBezTo>
                <a:cubicBezTo>
                  <a:pt x="1820628" y="703631"/>
                  <a:pt x="1821199" y="705574"/>
                  <a:pt x="1821714" y="707517"/>
                </a:cubicBezTo>
                <a:cubicBezTo>
                  <a:pt x="1824628" y="717404"/>
                  <a:pt x="1827314" y="727291"/>
                  <a:pt x="1829886" y="737292"/>
                </a:cubicBezTo>
                <a:cubicBezTo>
                  <a:pt x="1830286" y="738835"/>
                  <a:pt x="1830686" y="740493"/>
                  <a:pt x="1831086" y="742093"/>
                </a:cubicBezTo>
                <a:cubicBezTo>
                  <a:pt x="1833429" y="751523"/>
                  <a:pt x="1835601" y="761067"/>
                  <a:pt x="1837601" y="770611"/>
                </a:cubicBezTo>
                <a:cubicBezTo>
                  <a:pt x="1837887" y="771811"/>
                  <a:pt x="1838173" y="773125"/>
                  <a:pt x="1838401" y="774325"/>
                </a:cubicBezTo>
                <a:cubicBezTo>
                  <a:pt x="1840516" y="784498"/>
                  <a:pt x="1842402" y="794671"/>
                  <a:pt x="1844231" y="804958"/>
                </a:cubicBezTo>
                <a:cubicBezTo>
                  <a:pt x="1844573" y="807129"/>
                  <a:pt x="1844916" y="809301"/>
                  <a:pt x="1845259" y="811416"/>
                </a:cubicBezTo>
                <a:cubicBezTo>
                  <a:pt x="1846917" y="821760"/>
                  <a:pt x="1848460" y="832104"/>
                  <a:pt x="1849774" y="842620"/>
                </a:cubicBezTo>
                <a:cubicBezTo>
                  <a:pt x="1849889" y="843763"/>
                  <a:pt x="1850003" y="844906"/>
                  <a:pt x="1850174" y="846106"/>
                </a:cubicBezTo>
                <a:cubicBezTo>
                  <a:pt x="1851374" y="855936"/>
                  <a:pt x="1852346" y="865823"/>
                  <a:pt x="1853260" y="875709"/>
                </a:cubicBezTo>
                <a:cubicBezTo>
                  <a:pt x="1853374" y="877595"/>
                  <a:pt x="1853603" y="879539"/>
                  <a:pt x="1853775" y="881367"/>
                </a:cubicBezTo>
                <a:cubicBezTo>
                  <a:pt x="1854632" y="891826"/>
                  <a:pt x="1855203" y="902284"/>
                  <a:pt x="1855718" y="912857"/>
                </a:cubicBezTo>
                <a:cubicBezTo>
                  <a:pt x="1855775" y="915029"/>
                  <a:pt x="1855889" y="917258"/>
                  <a:pt x="1855946" y="919429"/>
                </a:cubicBezTo>
                <a:cubicBezTo>
                  <a:pt x="1856346" y="930288"/>
                  <a:pt x="1856632" y="941260"/>
                  <a:pt x="1856632" y="952233"/>
                </a:cubicBezTo>
                <a:cubicBezTo>
                  <a:pt x="1856632" y="1434351"/>
                  <a:pt x="1465840" y="1825142"/>
                  <a:pt x="983780" y="1825142"/>
                </a:cubicBezTo>
                <a:cubicBezTo>
                  <a:pt x="521208" y="1825142"/>
                  <a:pt x="142818" y="1465326"/>
                  <a:pt x="112871" y="1010412"/>
                </a:cubicBezTo>
                <a:cubicBezTo>
                  <a:pt x="131102" y="997382"/>
                  <a:pt x="143046" y="976122"/>
                  <a:pt x="143046" y="952119"/>
                </a:cubicBezTo>
                <a:cubicBezTo>
                  <a:pt x="143046" y="912628"/>
                  <a:pt x="110985" y="880624"/>
                  <a:pt x="71495" y="880624"/>
                </a:cubicBezTo>
                <a:cubicBezTo>
                  <a:pt x="32004" y="880624"/>
                  <a:pt x="0" y="912628"/>
                  <a:pt x="0" y="952119"/>
                </a:cubicBezTo>
                <a:cubicBezTo>
                  <a:pt x="0" y="977608"/>
                  <a:pt x="13373" y="999954"/>
                  <a:pt x="33490" y="1012641"/>
                </a:cubicBezTo>
                <a:cubicBezTo>
                  <a:pt x="64637" y="1510417"/>
                  <a:pt x="478117" y="1904467"/>
                  <a:pt x="983780" y="1904467"/>
                </a:cubicBezTo>
                <a:cubicBezTo>
                  <a:pt x="1509674" y="1904467"/>
                  <a:pt x="1936014" y="1478128"/>
                  <a:pt x="1936014" y="952233"/>
                </a:cubicBezTo>
                <a:cubicBezTo>
                  <a:pt x="1936014" y="941432"/>
                  <a:pt x="1935785" y="930745"/>
                  <a:pt x="1935385" y="920058"/>
                </a:cubicBezTo>
                <a:cubicBezTo>
                  <a:pt x="1935328" y="917315"/>
                  <a:pt x="1935213" y="914571"/>
                  <a:pt x="1935099" y="911828"/>
                </a:cubicBezTo>
                <a:cubicBezTo>
                  <a:pt x="1934642" y="901998"/>
                  <a:pt x="1934128" y="892111"/>
                  <a:pt x="1933442" y="882339"/>
                </a:cubicBezTo>
                <a:cubicBezTo>
                  <a:pt x="1933385" y="881482"/>
                  <a:pt x="1933327" y="880682"/>
                  <a:pt x="1933270" y="879882"/>
                </a:cubicBezTo>
                <a:cubicBezTo>
                  <a:pt x="1932470" y="869252"/>
                  <a:pt x="1931499" y="858736"/>
                  <a:pt x="1930298" y="848220"/>
                </a:cubicBezTo>
                <a:cubicBezTo>
                  <a:pt x="1930070" y="845763"/>
                  <a:pt x="1929727" y="843305"/>
                  <a:pt x="1929441" y="840905"/>
                </a:cubicBezTo>
                <a:cubicBezTo>
                  <a:pt x="1928298" y="831361"/>
                  <a:pt x="1927155" y="821874"/>
                  <a:pt x="1925727" y="812445"/>
                </a:cubicBezTo>
                <a:cubicBezTo>
                  <a:pt x="1925555" y="811359"/>
                  <a:pt x="1925384" y="810273"/>
                  <a:pt x="1925212" y="809187"/>
                </a:cubicBezTo>
                <a:cubicBezTo>
                  <a:pt x="1923669" y="798671"/>
                  <a:pt x="1921840" y="788156"/>
                  <a:pt x="1919954" y="777754"/>
                </a:cubicBezTo>
                <a:cubicBezTo>
                  <a:pt x="1919554" y="775811"/>
                  <a:pt x="1919154" y="773868"/>
                  <a:pt x="1918754" y="771868"/>
                </a:cubicBezTo>
                <a:cubicBezTo>
                  <a:pt x="1916983" y="762324"/>
                  <a:pt x="1915039" y="752837"/>
                  <a:pt x="1912868" y="743407"/>
                </a:cubicBezTo>
                <a:cubicBezTo>
                  <a:pt x="1912639" y="742379"/>
                  <a:pt x="1912411" y="741407"/>
                  <a:pt x="1912182" y="740378"/>
                </a:cubicBezTo>
                <a:cubicBezTo>
                  <a:pt x="1909782" y="729748"/>
                  <a:pt x="1907210" y="719290"/>
                  <a:pt x="1904467" y="708889"/>
                </a:cubicBezTo>
                <a:cubicBezTo>
                  <a:pt x="1904124" y="707631"/>
                  <a:pt x="1903724" y="706374"/>
                  <a:pt x="1903381" y="705117"/>
                </a:cubicBezTo>
                <a:cubicBezTo>
                  <a:pt x="1900752" y="695344"/>
                  <a:pt x="1898009" y="685571"/>
                  <a:pt x="1895094" y="675913"/>
                </a:cubicBezTo>
                <a:cubicBezTo>
                  <a:pt x="1894865" y="675113"/>
                  <a:pt x="1894637" y="674370"/>
                  <a:pt x="1894408" y="673570"/>
                </a:cubicBezTo>
                <a:cubicBezTo>
                  <a:pt x="1891151" y="662940"/>
                  <a:pt x="1887779" y="652482"/>
                  <a:pt x="1884121" y="642023"/>
                </a:cubicBezTo>
                <a:cubicBezTo>
                  <a:pt x="1884007" y="641566"/>
                  <a:pt x="1883836" y="641166"/>
                  <a:pt x="1883664" y="640823"/>
                </a:cubicBezTo>
                <a:cubicBezTo>
                  <a:pt x="1880121" y="630593"/>
                  <a:pt x="1876463" y="620535"/>
                  <a:pt x="1872634" y="610476"/>
                </a:cubicBezTo>
                <a:cubicBezTo>
                  <a:pt x="1872405" y="609962"/>
                  <a:pt x="1872234" y="609448"/>
                  <a:pt x="1872005" y="608990"/>
                </a:cubicBezTo>
                <a:cubicBezTo>
                  <a:pt x="1863890" y="588073"/>
                  <a:pt x="1855089" y="567442"/>
                  <a:pt x="1845602" y="547268"/>
                </a:cubicBezTo>
                <a:cubicBezTo>
                  <a:pt x="1845488" y="547040"/>
                  <a:pt x="1845374" y="546811"/>
                  <a:pt x="1845259" y="546583"/>
                </a:cubicBezTo>
                <a:cubicBezTo>
                  <a:pt x="1835715" y="526237"/>
                  <a:pt x="1825371" y="506235"/>
                  <a:pt x="1814398" y="486689"/>
                </a:cubicBezTo>
                <a:cubicBezTo>
                  <a:pt x="1814398" y="486632"/>
                  <a:pt x="1814341" y="486575"/>
                  <a:pt x="1814341" y="486518"/>
                </a:cubicBezTo>
                <a:cubicBezTo>
                  <a:pt x="1803311" y="466858"/>
                  <a:pt x="1791538" y="447656"/>
                  <a:pt x="1779251" y="428911"/>
                </a:cubicBezTo>
                <a:lnTo>
                  <a:pt x="1955216" y="428911"/>
                </a:lnTo>
                <a:cubicBezTo>
                  <a:pt x="2073688" y="428911"/>
                  <a:pt x="2169757" y="332842"/>
                  <a:pt x="2169757" y="214370"/>
                </a:cubicBezTo>
                <a:cubicBezTo>
                  <a:pt x="2169928" y="96012"/>
                  <a:pt x="2073916" y="0"/>
                  <a:pt x="1955387" y="0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6" name="Freeform: Shape 35">
            <a:extLst>
              <a:ext uri="{FF2B5EF4-FFF2-40B4-BE49-F238E27FC236}">
                <a16:creationId xmlns:a16="http://schemas.microsoft.com/office/drawing/2014/main" id="{BCA8B108-9AAF-2DD3-487E-169C16410415}"/>
              </a:ext>
            </a:extLst>
          </p:cNvPr>
          <p:cNvSpPr/>
          <p:nvPr/>
        </p:nvSpPr>
        <p:spPr>
          <a:xfrm>
            <a:off x="9696357" y="2335365"/>
            <a:ext cx="1640445" cy="1618875"/>
          </a:xfrm>
          <a:custGeom>
            <a:avLst/>
            <a:gdLst>
              <a:gd name="connsiteX0" fmla="*/ 1608201 w 1608201"/>
              <a:gd name="connsiteY0" fmla="*/ 793356 h 1587055"/>
              <a:gd name="connsiteX1" fmla="*/ 804043 w 1608201"/>
              <a:gd name="connsiteY1" fmla="*/ 1587055 h 1587055"/>
              <a:gd name="connsiteX2" fmla="*/ 0 w 1608201"/>
              <a:gd name="connsiteY2" fmla="*/ 793356 h 1587055"/>
              <a:gd name="connsiteX3" fmla="*/ 804043 w 1608201"/>
              <a:gd name="connsiteY3" fmla="*/ 0 h 1587055"/>
              <a:gd name="connsiteX4" fmla="*/ 1608201 w 1608201"/>
              <a:gd name="connsiteY4" fmla="*/ 793356 h 15870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08201" h="1587055">
                <a:moveTo>
                  <a:pt x="1608201" y="793356"/>
                </a:moveTo>
                <a:cubicBezTo>
                  <a:pt x="1608201" y="1231697"/>
                  <a:pt x="1248156" y="1587055"/>
                  <a:pt x="804043" y="1587055"/>
                </a:cubicBezTo>
                <a:cubicBezTo>
                  <a:pt x="359931" y="1587055"/>
                  <a:pt x="0" y="1231697"/>
                  <a:pt x="0" y="793356"/>
                </a:cubicBezTo>
                <a:cubicBezTo>
                  <a:pt x="0" y="355187"/>
                  <a:pt x="359931" y="0"/>
                  <a:pt x="804043" y="0"/>
                </a:cubicBezTo>
                <a:cubicBezTo>
                  <a:pt x="1248156" y="0"/>
                  <a:pt x="1608201" y="355187"/>
                  <a:pt x="1608201" y="793356"/>
                </a:cubicBezTo>
                <a:close/>
              </a:path>
            </a:pathLst>
          </a:custGeom>
          <a:solidFill>
            <a:srgbClr val="BB750C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7" name="Freeform: Shape 36">
            <a:extLst>
              <a:ext uri="{FF2B5EF4-FFF2-40B4-BE49-F238E27FC236}">
                <a16:creationId xmlns:a16="http://schemas.microsoft.com/office/drawing/2014/main" id="{5087D3DC-D504-91CA-4132-0E07C8EB5764}"/>
              </a:ext>
            </a:extLst>
          </p:cNvPr>
          <p:cNvSpPr/>
          <p:nvPr/>
        </p:nvSpPr>
        <p:spPr>
          <a:xfrm>
            <a:off x="9777270" y="2403921"/>
            <a:ext cx="1479956" cy="1479897"/>
          </a:xfrm>
          <a:custGeom>
            <a:avLst/>
            <a:gdLst>
              <a:gd name="connsiteX0" fmla="*/ 1450867 w 1450867"/>
              <a:gd name="connsiteY0" fmla="*/ 725405 h 1450809"/>
              <a:gd name="connsiteX1" fmla="*/ 725405 w 1450867"/>
              <a:gd name="connsiteY1" fmla="*/ 1450810 h 1450809"/>
              <a:gd name="connsiteX2" fmla="*/ 0 w 1450867"/>
              <a:gd name="connsiteY2" fmla="*/ 725405 h 1450809"/>
              <a:gd name="connsiteX3" fmla="*/ 725405 w 1450867"/>
              <a:gd name="connsiteY3" fmla="*/ 0 h 1450809"/>
              <a:gd name="connsiteX4" fmla="*/ 1450867 w 1450867"/>
              <a:gd name="connsiteY4" fmla="*/ 725405 h 14508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50867" h="1450809">
                <a:moveTo>
                  <a:pt x="1450867" y="725405"/>
                </a:moveTo>
                <a:cubicBezTo>
                  <a:pt x="1450867" y="1126026"/>
                  <a:pt x="1125855" y="1450810"/>
                  <a:pt x="725405" y="1450810"/>
                </a:cubicBezTo>
                <a:cubicBezTo>
                  <a:pt x="324612" y="1450810"/>
                  <a:pt x="0" y="1125969"/>
                  <a:pt x="0" y="725405"/>
                </a:cubicBezTo>
                <a:cubicBezTo>
                  <a:pt x="0" y="324669"/>
                  <a:pt x="324669" y="0"/>
                  <a:pt x="725405" y="0"/>
                </a:cubicBezTo>
                <a:cubicBezTo>
                  <a:pt x="1125912" y="0"/>
                  <a:pt x="1450867" y="324669"/>
                  <a:pt x="1450867" y="725405"/>
                </a:cubicBezTo>
                <a:close/>
              </a:path>
            </a:pathLst>
          </a:custGeom>
          <a:solidFill>
            <a:schemeClr val="bg1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8" name="Freeform: Shape 37">
            <a:extLst>
              <a:ext uri="{FF2B5EF4-FFF2-40B4-BE49-F238E27FC236}">
                <a16:creationId xmlns:a16="http://schemas.microsoft.com/office/drawing/2014/main" id="{49AEB17A-9B66-D2A3-E8DB-29AF7E69E788}"/>
              </a:ext>
            </a:extLst>
          </p:cNvPr>
          <p:cNvSpPr/>
          <p:nvPr/>
        </p:nvSpPr>
        <p:spPr>
          <a:xfrm>
            <a:off x="9534235" y="3087556"/>
            <a:ext cx="94089" cy="94089"/>
          </a:xfrm>
          <a:custGeom>
            <a:avLst/>
            <a:gdLst>
              <a:gd name="connsiteX0" fmla="*/ 92240 w 92240"/>
              <a:gd name="connsiteY0" fmla="*/ 46120 h 92240"/>
              <a:gd name="connsiteX1" fmla="*/ 46120 w 92240"/>
              <a:gd name="connsiteY1" fmla="*/ 92240 h 92240"/>
              <a:gd name="connsiteX2" fmla="*/ 0 w 92240"/>
              <a:gd name="connsiteY2" fmla="*/ 46120 h 92240"/>
              <a:gd name="connsiteX3" fmla="*/ 46120 w 92240"/>
              <a:gd name="connsiteY3" fmla="*/ 0 h 92240"/>
              <a:gd name="connsiteX4" fmla="*/ 92240 w 92240"/>
              <a:gd name="connsiteY4" fmla="*/ 46120 h 92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240" h="92240">
                <a:moveTo>
                  <a:pt x="92240" y="46120"/>
                </a:moveTo>
                <a:cubicBezTo>
                  <a:pt x="92240" y="71552"/>
                  <a:pt x="71609" y="92240"/>
                  <a:pt x="46120" y="92240"/>
                </a:cubicBezTo>
                <a:cubicBezTo>
                  <a:pt x="20688" y="92240"/>
                  <a:pt x="0" y="71609"/>
                  <a:pt x="0" y="46120"/>
                </a:cubicBezTo>
                <a:cubicBezTo>
                  <a:pt x="0" y="20631"/>
                  <a:pt x="20631" y="0"/>
                  <a:pt x="46120" y="0"/>
                </a:cubicBezTo>
                <a:cubicBezTo>
                  <a:pt x="71552" y="0"/>
                  <a:pt x="92240" y="20688"/>
                  <a:pt x="92240" y="46120"/>
                </a:cubicBezTo>
                <a:close/>
              </a:path>
            </a:pathLst>
          </a:custGeom>
          <a:solidFill>
            <a:srgbClr val="FFFFFF"/>
          </a:solidFill>
          <a:ln w="57150" cap="flat">
            <a:noFill/>
            <a:prstDash val="solid"/>
            <a:miter/>
          </a:ln>
        </p:spPr>
        <p:txBody>
          <a:bodyPr rtlCol="0" anchor="ctr"/>
          <a:lstStyle/>
          <a:p>
            <a:pPr defTabSz="609630"/>
            <a:endParaRPr lang="en-US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Isosceles Triangle 28">
            <a:extLst>
              <a:ext uri="{FF2B5EF4-FFF2-40B4-BE49-F238E27FC236}">
                <a16:creationId xmlns:a16="http://schemas.microsoft.com/office/drawing/2014/main" id="{496213B2-861A-0079-DD39-1B4FF857A735}"/>
              </a:ext>
            </a:extLst>
          </p:cNvPr>
          <p:cNvSpPr/>
          <p:nvPr/>
        </p:nvSpPr>
        <p:spPr>
          <a:xfrm flipV="1">
            <a:off x="10284177" y="4331881"/>
            <a:ext cx="256383" cy="221020"/>
          </a:xfrm>
          <a:prstGeom prst="triangle">
            <a:avLst/>
          </a:prstGeom>
          <a:solidFill>
            <a:srgbClr val="BB750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09630"/>
            <a:endParaRPr lang="en-US">
              <a:solidFill>
                <a:prstClr val="white"/>
              </a:solidFill>
              <a:latin typeface="Calibri"/>
            </a:endParaRPr>
          </a:p>
        </p:txBody>
      </p:sp>
      <p:pic>
        <p:nvPicPr>
          <p:cNvPr id="30" name="Picture 29">
            <a:extLst>
              <a:ext uri="{FF2B5EF4-FFF2-40B4-BE49-F238E27FC236}">
                <a16:creationId xmlns:a16="http://schemas.microsoft.com/office/drawing/2014/main" id="{C6EB144A-A3C0-A272-1F90-672EB3CC6C50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02741" y="2841857"/>
            <a:ext cx="726605" cy="726605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6F558AE8-5F71-14FA-553F-2F1A97CF9C4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5452" y="2734048"/>
            <a:ext cx="895194" cy="895194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1B21EC1B-14B6-099F-2A2B-24DCF870A75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81275" y="2841857"/>
            <a:ext cx="681889" cy="68188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8F524804-6ABD-BFD5-57B4-FBF1597D9159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923871" y="2905045"/>
            <a:ext cx="635707" cy="63570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62025A8B-C868-A692-907A-A942758AE5F2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152953" y="2877335"/>
            <a:ext cx="727251" cy="727251"/>
          </a:xfrm>
          <a:prstGeom prst="rect">
            <a:avLst/>
          </a:prstGeom>
        </p:spPr>
      </p:pic>
      <p:sp>
        <p:nvSpPr>
          <p:cNvPr id="35" name="TextBox 24">
            <a:extLst>
              <a:ext uri="{FF2B5EF4-FFF2-40B4-BE49-F238E27FC236}">
                <a16:creationId xmlns:a16="http://schemas.microsoft.com/office/drawing/2014/main" id="{3EFF6133-0AD7-B65C-AC96-4024E996EB95}"/>
              </a:ext>
            </a:extLst>
          </p:cNvPr>
          <p:cNvSpPr txBox="1"/>
          <p:nvPr/>
        </p:nvSpPr>
        <p:spPr>
          <a:xfrm>
            <a:off x="550201" y="4831703"/>
            <a:ext cx="1650974" cy="113954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1761"/>
              </a:lnSpc>
            </a:pPr>
            <a:r>
              <a:rPr lang="en-US" sz="1200" spc="-30" dirty="0"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  <a:sym typeface="Arimo"/>
              </a:rPr>
              <a:t>NextGen will collaborate with experts in academia and industry.</a:t>
            </a:r>
          </a:p>
          <a:p>
            <a:pPr algn="ctr" defTabSz="609630">
              <a:lnSpc>
                <a:spcPts val="1761"/>
              </a:lnSpc>
              <a:spcBef>
                <a:spcPct val="0"/>
              </a:spcBef>
            </a:pPr>
            <a:endParaRPr lang="en-US" sz="1200" spc="-30" dirty="0">
              <a:solidFill>
                <a:srgbClr val="FFFFFF"/>
              </a:solidFill>
              <a:latin typeface="Poppins SemiBold" panose="00000700000000000000" pitchFamily="2" charset="0"/>
              <a:ea typeface="Arimo"/>
              <a:cs typeface="Poppins SemiBold" panose="00000700000000000000" pitchFamily="2" charset="0"/>
              <a:sym typeface="Arimo"/>
            </a:endParaRPr>
          </a:p>
        </p:txBody>
      </p:sp>
      <p:sp>
        <p:nvSpPr>
          <p:cNvPr id="36" name="TextBox 28">
            <a:extLst>
              <a:ext uri="{FF2B5EF4-FFF2-40B4-BE49-F238E27FC236}">
                <a16:creationId xmlns:a16="http://schemas.microsoft.com/office/drawing/2014/main" id="{4B551651-E5DB-58E5-EC63-07FDEFAEAC52}"/>
              </a:ext>
            </a:extLst>
          </p:cNvPr>
          <p:cNvSpPr txBox="1"/>
          <p:nvPr/>
        </p:nvSpPr>
        <p:spPr>
          <a:xfrm>
            <a:off x="2692400" y="4838350"/>
            <a:ext cx="1833756" cy="90871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2641"/>
              </a:lnSpc>
              <a:defRPr spc="-45">
                <a:solidFill>
                  <a:srgbClr val="FFFFFF"/>
                </a:solidFill>
                <a:latin typeface="Poppins" panose="00000500000000000000" pitchFamily="2" charset="0"/>
                <a:ea typeface="Arimo"/>
                <a:cs typeface="Poppins" panose="00000500000000000000" pitchFamily="2" charset="0"/>
              </a:defRPr>
            </a:lvl1pPr>
          </a:lstStyle>
          <a:p>
            <a:pPr defTabSz="609630">
              <a:lnSpc>
                <a:spcPts val="1761"/>
              </a:lnSpc>
            </a:pPr>
            <a:r>
              <a:rPr lang="en-US" sz="1200" spc="-3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The work builds on CERN’s </a:t>
            </a:r>
            <a:r>
              <a:rPr lang="en-150" sz="1200" spc="-3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O</a:t>
            </a:r>
            <a:r>
              <a:rPr lang="en-US" sz="1200" spc="-3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pen</a:t>
            </a:r>
            <a:r>
              <a:rPr lang="en-150" sz="1200" spc="-3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 S</a:t>
            </a:r>
            <a:r>
              <a:rPr lang="en-US" sz="1200" spc="-30" dirty="0" err="1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cience</a:t>
            </a:r>
            <a:r>
              <a:rPr lang="en-US" sz="1200" spc="-30" dirty="0">
                <a:solidFill>
                  <a:schemeClr val="tx1"/>
                </a:solidFill>
                <a:latin typeface="Poppins SemiBold" panose="00000700000000000000" pitchFamily="2" charset="0"/>
                <a:cs typeface="Poppins SemiBold" panose="00000700000000000000" pitchFamily="2" charset="0"/>
                <a:sym typeface="Arimo"/>
              </a:rPr>
              <a:t> and knowledge-sharing principles.</a:t>
            </a:r>
          </a:p>
        </p:txBody>
      </p:sp>
      <p:sp>
        <p:nvSpPr>
          <p:cNvPr id="37" name="TextBox 33">
            <a:extLst>
              <a:ext uri="{FF2B5EF4-FFF2-40B4-BE49-F238E27FC236}">
                <a16:creationId xmlns:a16="http://schemas.microsoft.com/office/drawing/2014/main" id="{73F97966-E57A-9B09-68F5-58822E563C3F}"/>
              </a:ext>
            </a:extLst>
          </p:cNvPr>
          <p:cNvSpPr txBox="1"/>
          <p:nvPr/>
        </p:nvSpPr>
        <p:spPr>
          <a:xfrm>
            <a:off x="4927600" y="4828322"/>
            <a:ext cx="1883979" cy="13703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2641"/>
              </a:lnSpc>
              <a:defRPr spc="-45">
                <a:solidFill>
                  <a:srgbClr val="FFFFFF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1761"/>
              </a:lnSpc>
            </a:pPr>
            <a:r>
              <a:rPr lang="en-US" sz="1200" spc="-30" dirty="0">
                <a:solidFill>
                  <a:schemeClr val="tx1"/>
                </a:solidFill>
                <a:sym typeface="Arimo"/>
              </a:rPr>
              <a:t>A unique multidisciplinary </a:t>
            </a:r>
            <a:r>
              <a:rPr lang="en-150" sz="1200" spc="-30" dirty="0">
                <a:solidFill>
                  <a:schemeClr val="tx1"/>
                </a:solidFill>
                <a:sym typeface="Arimo"/>
              </a:rPr>
              <a:t>education </a:t>
            </a:r>
            <a:r>
              <a:rPr lang="en-US" sz="1200" spc="-30" dirty="0">
                <a:solidFill>
                  <a:schemeClr val="tx1"/>
                </a:solidFill>
                <a:sym typeface="Arimo"/>
              </a:rPr>
              <a:t>program for NextGen researchers is included.</a:t>
            </a:r>
          </a:p>
          <a:p>
            <a:pPr defTabSz="609630">
              <a:lnSpc>
                <a:spcPts val="1761"/>
              </a:lnSpc>
            </a:pPr>
            <a:endParaRPr lang="en-US" sz="1200" spc="-30" dirty="0">
              <a:sym typeface="Arimo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264B414-5AAA-EEEF-5EEB-573EB62C4A30}"/>
              </a:ext>
            </a:extLst>
          </p:cNvPr>
          <p:cNvSpPr txBox="1"/>
          <p:nvPr/>
        </p:nvSpPr>
        <p:spPr>
          <a:xfrm>
            <a:off x="7253138" y="4841676"/>
            <a:ext cx="1744918" cy="137037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2641"/>
              </a:lnSpc>
              <a:defRPr spc="-45">
                <a:solidFill>
                  <a:srgbClr val="FFFFFF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1761"/>
              </a:lnSpc>
            </a:pPr>
            <a:r>
              <a:rPr lang="en-US" sz="1200" spc="-30" dirty="0">
                <a:solidFill>
                  <a:schemeClr val="tx1"/>
                </a:solidFill>
                <a:sym typeface="Arimo"/>
              </a:rPr>
              <a:t>Targeted events and conferences for the wider scientific community will be organized.</a:t>
            </a:r>
          </a:p>
          <a:p>
            <a:pPr defTabSz="609630">
              <a:lnSpc>
                <a:spcPts val="1761"/>
              </a:lnSpc>
            </a:pPr>
            <a:endParaRPr lang="en-US" sz="1200" spc="-30" dirty="0">
              <a:sym typeface="Arimo"/>
            </a:endParaRPr>
          </a:p>
        </p:txBody>
      </p:sp>
      <p:sp>
        <p:nvSpPr>
          <p:cNvPr id="39" name="TextBox 41">
            <a:extLst>
              <a:ext uri="{FF2B5EF4-FFF2-40B4-BE49-F238E27FC236}">
                <a16:creationId xmlns:a16="http://schemas.microsoft.com/office/drawing/2014/main" id="{4D20F015-F29C-DC14-DE1B-85D241584697}"/>
              </a:ext>
            </a:extLst>
          </p:cNvPr>
          <p:cNvSpPr txBox="1"/>
          <p:nvPr/>
        </p:nvSpPr>
        <p:spPr>
          <a:xfrm>
            <a:off x="9245600" y="4864159"/>
            <a:ext cx="2469325" cy="1601208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ctr">
              <a:lnSpc>
                <a:spcPts val="2641"/>
              </a:lnSpc>
              <a:defRPr spc="-45">
                <a:solidFill>
                  <a:srgbClr val="FFFFFF"/>
                </a:solidFill>
                <a:latin typeface="Poppins SemiBold" panose="00000700000000000000" pitchFamily="2" charset="0"/>
                <a:ea typeface="Arimo"/>
                <a:cs typeface="Poppins SemiBold" panose="00000700000000000000" pitchFamily="2" charset="0"/>
              </a:defRPr>
            </a:lvl1pPr>
          </a:lstStyle>
          <a:p>
            <a:pPr defTabSz="609630">
              <a:lnSpc>
                <a:spcPts val="1761"/>
              </a:lnSpc>
            </a:pPr>
            <a:r>
              <a:rPr lang="en-US" sz="1200" spc="-30" dirty="0">
                <a:solidFill>
                  <a:schemeClr val="tx1"/>
                </a:solidFill>
                <a:sym typeface="Arimo"/>
              </a:rPr>
              <a:t>Intellectual property from the NextGen Triggers project, owned by CERN, will be released and shared under open licenses, in compliance with the CERN Open Science Policy.</a:t>
            </a:r>
          </a:p>
          <a:p>
            <a:pPr defTabSz="609630">
              <a:lnSpc>
                <a:spcPts val="1761"/>
              </a:lnSpc>
            </a:pPr>
            <a:endParaRPr lang="en-US" sz="1200" spc="-30" dirty="0">
              <a:sym typeface="Arimo"/>
            </a:endParaRPr>
          </a:p>
        </p:txBody>
      </p:sp>
      <p:sp>
        <p:nvSpPr>
          <p:cNvPr id="40" name="TextBox 14">
            <a:extLst>
              <a:ext uri="{FF2B5EF4-FFF2-40B4-BE49-F238E27FC236}">
                <a16:creationId xmlns:a16="http://schemas.microsoft.com/office/drawing/2014/main" id="{05415232-312A-626B-44B6-AFF6CAF8558B}"/>
              </a:ext>
            </a:extLst>
          </p:cNvPr>
          <p:cNvSpPr txBox="1"/>
          <p:nvPr/>
        </p:nvSpPr>
        <p:spPr>
          <a:xfrm>
            <a:off x="2692400" y="431322"/>
            <a:ext cx="6787395" cy="49475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3840"/>
              </a:lnSpc>
            </a:pPr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THE </a:t>
            </a:r>
            <a:r>
              <a:rPr lang="en-150" sz="3600" dirty="0">
                <a:solidFill>
                  <a:srgbClr val="49849E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 Bold"/>
              </a:rPr>
              <a:t>SUPPORTING STRATEGY</a:t>
            </a:r>
            <a:endParaRPr lang="en-US" sz="3600" dirty="0">
              <a:solidFill>
                <a:srgbClr val="49849E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 Bold"/>
            </a:endParaRPr>
          </a:p>
        </p:txBody>
      </p:sp>
      <p:sp>
        <p:nvSpPr>
          <p:cNvPr id="41" name="TextBox 51">
            <a:extLst>
              <a:ext uri="{FF2B5EF4-FFF2-40B4-BE49-F238E27FC236}">
                <a16:creationId xmlns:a16="http://schemas.microsoft.com/office/drawing/2014/main" id="{C7E2D406-9202-530F-A563-BCA51357F7C5}"/>
              </a:ext>
            </a:extLst>
          </p:cNvPr>
          <p:cNvSpPr txBox="1"/>
          <p:nvPr/>
        </p:nvSpPr>
        <p:spPr>
          <a:xfrm>
            <a:off x="3506667" y="1052543"/>
            <a:ext cx="5168408" cy="297902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 defTabSz="609630">
              <a:lnSpc>
                <a:spcPts val="2399"/>
              </a:lnSpc>
              <a:spcBef>
                <a:spcPct val="0"/>
              </a:spcBef>
            </a:pPr>
            <a:r>
              <a:rPr lang="en-US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Of The Five-</a:t>
            </a:r>
            <a:r>
              <a:rPr lang="en-150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Y</a:t>
            </a:r>
            <a:r>
              <a:rPr lang="en-US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ear NextGen Triggers </a:t>
            </a:r>
            <a:r>
              <a:rPr lang="en-150" sz="1867" dirty="0">
                <a:solidFill>
                  <a:srgbClr val="000000"/>
                </a:solidFill>
                <a:latin typeface="Poppins SemiBold" panose="00000700000000000000" pitchFamily="2" charset="0"/>
                <a:ea typeface="Poppins"/>
                <a:cs typeface="Poppins SemiBold" panose="00000700000000000000" pitchFamily="2" charset="0"/>
                <a:sym typeface="Poppins"/>
              </a:rPr>
              <a:t>Projects</a:t>
            </a:r>
            <a:endParaRPr lang="en-US" sz="1867" dirty="0">
              <a:solidFill>
                <a:srgbClr val="000000"/>
              </a:solidFill>
              <a:latin typeface="Poppins SemiBold" panose="00000700000000000000" pitchFamily="2" charset="0"/>
              <a:ea typeface="Poppins"/>
              <a:cs typeface="Poppins SemiBold" panose="00000700000000000000" pitchFamily="2" charset="0"/>
              <a:sym typeface="Poppins"/>
            </a:endParaRPr>
          </a:p>
        </p:txBody>
      </p:sp>
    </p:spTree>
    <p:extLst>
      <p:ext uri="{BB962C8B-B14F-4D97-AF65-F5344CB8AC3E}">
        <p14:creationId xmlns:p14="http://schemas.microsoft.com/office/powerpoint/2010/main" val="1979416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1" name="Google Shape;421;p39"/>
          <p:cNvSpPr txBox="1">
            <a:spLocks noGrp="1"/>
          </p:cNvSpPr>
          <p:nvPr>
            <p:ph type="ftr" idx="11"/>
          </p:nvPr>
        </p:nvSpPr>
        <p:spPr>
          <a:xfrm>
            <a:off x="5332651" y="6420678"/>
            <a:ext cx="2506773" cy="3219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CHEP 2024 | Axel Naumann</a:t>
            </a:r>
            <a:endParaRPr/>
          </a:p>
        </p:txBody>
      </p:sp>
      <p:sp>
        <p:nvSpPr>
          <p:cNvPr id="422" name="Google Shape;422;p39"/>
          <p:cNvSpPr txBox="1">
            <a:spLocks noGrp="1"/>
          </p:cNvSpPr>
          <p:nvPr>
            <p:ph type="sldNum" idx="12"/>
          </p:nvPr>
        </p:nvSpPr>
        <p:spPr>
          <a:xfrm>
            <a:off x="10800348" y="6397024"/>
            <a:ext cx="42912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000"/>
              <a:buNone/>
            </a:pPr>
            <a:fld id="{00000000-1234-1234-1234-123412341234}" type="slidenum">
              <a:rPr lang="en-US"/>
              <a:t>7</a:t>
            </a:fld>
            <a:endParaRPr/>
          </a:p>
        </p:txBody>
      </p:sp>
      <p:sp>
        <p:nvSpPr>
          <p:cNvPr id="423" name="Google Shape;423;p39"/>
          <p:cNvSpPr txBox="1"/>
          <p:nvPr/>
        </p:nvSpPr>
        <p:spPr>
          <a:xfrm>
            <a:off x="1864360" y="413107"/>
            <a:ext cx="8463300" cy="68140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2263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200"/>
              <a:buFont typeface="Arial"/>
              <a:buNone/>
            </a:pPr>
            <a:r>
              <a:rPr lang="en-150" sz="3200" dirty="0">
                <a:latin typeface="Poppins ExtraBold"/>
                <a:ea typeface="Poppins ExtraBold"/>
                <a:cs typeface="Poppins ExtraBold"/>
                <a:sym typeface="Poppins ExtraBold"/>
              </a:rPr>
              <a:t>First action</a:t>
            </a:r>
            <a:r>
              <a:rPr lang="en-US" sz="3200" dirty="0">
                <a:latin typeface="Poppins ExtraBold"/>
                <a:ea typeface="Poppins ExtraBold"/>
                <a:cs typeface="Poppins ExtraBold"/>
                <a:sym typeface="Poppins ExtraBold"/>
              </a:rPr>
              <a:t>?</a:t>
            </a:r>
            <a:r>
              <a:rPr lang="en-US" sz="3200" b="0" i="0" u="none" strike="noStrike" cap="none" dirty="0">
                <a:solidFill>
                  <a:srgbClr val="000000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 </a:t>
            </a:r>
            <a:r>
              <a:rPr lang="en-US" sz="3600" dirty="0">
                <a:solidFill>
                  <a:srgbClr val="49849E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H</a:t>
            </a:r>
            <a:r>
              <a:rPr lang="en-150" sz="3600" dirty="0">
                <a:solidFill>
                  <a:srgbClr val="49849E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ire the Experts</a:t>
            </a:r>
            <a:r>
              <a:rPr lang="en-US" sz="3600" dirty="0">
                <a:solidFill>
                  <a:srgbClr val="49849E"/>
                </a:solidFill>
                <a:latin typeface="Poppins ExtraBold"/>
                <a:ea typeface="Poppins ExtraBold"/>
                <a:cs typeface="Poppins ExtraBold"/>
                <a:sym typeface="Poppins ExtraBold"/>
              </a:rPr>
              <a:t>!</a:t>
            </a:r>
            <a:endParaRPr sz="3600" b="0" i="0" u="none" strike="noStrike" cap="none" dirty="0">
              <a:solidFill>
                <a:srgbClr val="49849E"/>
              </a:solidFill>
              <a:latin typeface="Poppins ExtraBold"/>
              <a:ea typeface="Poppins ExtraBold"/>
              <a:cs typeface="Poppins ExtraBold"/>
              <a:sym typeface="Poppins ExtraBold"/>
            </a:endParaRPr>
          </a:p>
        </p:txBody>
      </p:sp>
      <p:sp>
        <p:nvSpPr>
          <p:cNvPr id="424" name="Google Shape;424;p39"/>
          <p:cNvSpPr/>
          <p:nvPr/>
        </p:nvSpPr>
        <p:spPr>
          <a:xfrm>
            <a:off x="7905506" y="1193800"/>
            <a:ext cx="3543030" cy="4470400"/>
          </a:xfrm>
          <a:prstGeom prst="roundRect">
            <a:avLst>
              <a:gd name="adj" fmla="val 2301"/>
            </a:avLst>
          </a:prstGeom>
          <a:solidFill>
            <a:srgbClr val="F2F2F2"/>
          </a:solidFill>
          <a:ln>
            <a:noFill/>
          </a:ln>
          <a:effectLst>
            <a:outerShdw blurRad="63500" sx="102000" sy="102000" algn="ctr" rotWithShape="0">
              <a:srgbClr val="000000">
                <a:alpha val="11372"/>
              </a:srgbClr>
            </a:outerShdw>
          </a:effectLst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5" name="Google Shape;425;p39"/>
          <p:cNvSpPr/>
          <p:nvPr/>
        </p:nvSpPr>
        <p:spPr>
          <a:xfrm>
            <a:off x="7905506" y="1713101"/>
            <a:ext cx="3543030" cy="702343"/>
          </a:xfrm>
          <a:prstGeom prst="rect">
            <a:avLst/>
          </a:prstGeom>
          <a:solidFill>
            <a:srgbClr val="BB750C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6" name="Google Shape;426;p39"/>
          <p:cNvSpPr/>
          <p:nvPr/>
        </p:nvSpPr>
        <p:spPr>
          <a:xfrm>
            <a:off x="7435336" y="1594104"/>
            <a:ext cx="940339" cy="940339"/>
          </a:xfrm>
          <a:prstGeom prst="ellipse">
            <a:avLst/>
          </a:prstGeom>
          <a:solidFill>
            <a:schemeClr val="lt1"/>
          </a:solidFill>
          <a:ln w="19050" cap="flat" cmpd="sng">
            <a:solidFill>
              <a:srgbClr val="72858C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27" name="Google Shape;427;p39"/>
          <p:cNvSpPr txBox="1"/>
          <p:nvPr/>
        </p:nvSpPr>
        <p:spPr>
          <a:xfrm>
            <a:off x="8383477" y="2745300"/>
            <a:ext cx="2846100" cy="205440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228611" marR="0" lvl="0" indent="-258265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72858C"/>
              </a:buClr>
              <a:buSzPts val="1800"/>
              <a:buFont typeface="Arial"/>
              <a:buChar char="►"/>
            </a:pPr>
            <a:r>
              <a:rPr lang="en-US" sz="1800" b="1" dirty="0">
                <a:latin typeface="Poppins Light"/>
                <a:ea typeface="Poppins Light"/>
                <a:cs typeface="Poppins Light"/>
                <a:sym typeface="Poppins Light"/>
              </a:rPr>
              <a:t>~280</a:t>
            </a:r>
            <a:r>
              <a:rPr lang="en-US" sz="1800" b="1" i="0" u="none" strike="noStrike" cap="none" dirty="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 FTEs </a:t>
            </a:r>
            <a:r>
              <a:rPr lang="en-US" sz="1800" b="0" i="0" u="none" strike="noStrike" cap="none" dirty="0">
                <a:solidFill>
                  <a:srgbClr val="000000"/>
                </a:solidFill>
                <a:latin typeface="Poppins Light"/>
                <a:ea typeface="Poppins Light"/>
                <a:cs typeface="Poppins Light"/>
                <a:sym typeface="Poppins Light"/>
              </a:rPr>
              <a:t>planned in total across 5 years</a:t>
            </a:r>
            <a:endParaRPr sz="1800" b="0" i="0" u="none" strike="noStrike" cap="none" dirty="0">
              <a:solidFill>
                <a:srgbClr val="000000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228611" marR="0" lvl="0" indent="-258265" algn="l" rtl="0">
              <a:lnSpc>
                <a:spcPct val="115000"/>
              </a:lnSpc>
              <a:spcBef>
                <a:spcPts val="1200"/>
              </a:spcBef>
              <a:spcAft>
                <a:spcPts val="0"/>
              </a:spcAft>
              <a:buClr>
                <a:srgbClr val="72858C"/>
              </a:buClr>
              <a:buSzPts val="1800"/>
              <a:buFont typeface="Arial"/>
              <a:buChar char="►"/>
            </a:pPr>
            <a:r>
              <a:rPr lang="en-US" sz="1800" b="1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5</a:t>
            </a:r>
            <a:r>
              <a:rPr lang="en-150" b="1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7</a:t>
            </a:r>
            <a:r>
              <a:rPr lang="en-US" sz="1800" b="1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 new hires </a:t>
            </a: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for 2024</a:t>
            </a:r>
            <a:endParaRPr sz="1800" dirty="0">
              <a:solidFill>
                <a:schemeClr val="dk1"/>
              </a:solidFill>
              <a:latin typeface="Poppins Light"/>
              <a:ea typeface="Poppins Light"/>
              <a:cs typeface="Poppins Light"/>
              <a:sym typeface="Poppins Light"/>
            </a:endParaRPr>
          </a:p>
          <a:p>
            <a:pPr marL="228611" marR="0" lvl="0" indent="-258265" algn="l" rtl="0">
              <a:lnSpc>
                <a:spcPct val="115000"/>
              </a:lnSpc>
              <a:spcBef>
                <a:spcPts val="1200"/>
              </a:spcBef>
              <a:spcAft>
                <a:spcPts val="1200"/>
              </a:spcAft>
              <a:buClr>
                <a:srgbClr val="72858C"/>
              </a:buClr>
              <a:buSzPts val="1800"/>
              <a:buChar char="►"/>
            </a:pPr>
            <a:r>
              <a:rPr lang="en-US" sz="1800" dirty="0">
                <a:solidFill>
                  <a:schemeClr val="dk1"/>
                </a:solidFill>
                <a:latin typeface="Poppins Light"/>
                <a:ea typeface="Poppins Light"/>
                <a:cs typeface="Poppins Light"/>
                <a:sym typeface="Poppins Light"/>
              </a:rPr>
              <a:t>Mixed profiles: master, PhD, post-doc, staff</a:t>
            </a:r>
            <a:endParaRPr sz="1800" dirty="0">
              <a:solidFill>
                <a:schemeClr val="dk1"/>
              </a:solidFill>
              <a:latin typeface="Poppins"/>
              <a:ea typeface="Poppins"/>
              <a:cs typeface="Poppins"/>
              <a:sym typeface="Poppins"/>
            </a:endParaRPr>
          </a:p>
        </p:txBody>
      </p:sp>
      <p:sp>
        <p:nvSpPr>
          <p:cNvPr id="428" name="Google Shape;428;p39"/>
          <p:cNvSpPr/>
          <p:nvPr/>
        </p:nvSpPr>
        <p:spPr>
          <a:xfrm>
            <a:off x="7638450" y="1791804"/>
            <a:ext cx="534105" cy="554260"/>
          </a:xfrm>
          <a:custGeom>
            <a:avLst/>
            <a:gdLst/>
            <a:ahLst/>
            <a:cxnLst/>
            <a:rect l="l" t="t" r="r" b="b"/>
            <a:pathLst>
              <a:path w="671830" h="671830" extrusionOk="0">
                <a:moveTo>
                  <a:pt x="0" y="0"/>
                </a:moveTo>
                <a:lnTo>
                  <a:pt x="671831" y="0"/>
                </a:lnTo>
                <a:lnTo>
                  <a:pt x="671831" y="671830"/>
                </a:lnTo>
                <a:lnTo>
                  <a:pt x="0" y="671830"/>
                </a:lnTo>
                <a:lnTo>
                  <a:pt x="0" y="0"/>
                </a:lnTo>
                <a:close/>
              </a:path>
            </a:pathLst>
          </a:custGeom>
          <a:blipFill rotWithShape="1">
            <a:blip r:embed="rId3">
              <a:alphaModFix/>
            </a:blip>
            <a:stretch>
              <a:fillRect/>
            </a:stretch>
          </a:blipFill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endParaRPr sz="1200" b="0" i="0" u="none" strike="noStrike" cap="non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29" name="Google Shape;429;p39"/>
          <p:cNvSpPr txBox="1"/>
          <p:nvPr/>
        </p:nvSpPr>
        <p:spPr>
          <a:xfrm>
            <a:off x="8484179" y="1838229"/>
            <a:ext cx="2148715" cy="38433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spAutoFit/>
          </a:bodyPr>
          <a:lstStyle/>
          <a:p>
            <a:pPr marL="0" marR="0" lvl="0" indent="0" algn="ctr" rtl="0">
              <a:lnSpc>
                <a:spcPct val="131208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en-US" sz="2400" b="1" i="0" u="none" strike="noStrike" cap="none">
                <a:solidFill>
                  <a:srgbClr val="FFFFFF"/>
                </a:solidFill>
                <a:latin typeface="Poppins SemiBold"/>
                <a:ea typeface="Poppins SemiBold"/>
                <a:cs typeface="Poppins SemiBold"/>
                <a:sym typeface="Poppins SemiBold"/>
              </a:rPr>
              <a:t>Target effort</a:t>
            </a:r>
            <a:endParaRPr sz="2400" b="1" i="0" u="none" strike="noStrike" cap="none">
              <a:solidFill>
                <a:srgbClr val="FFFFFF"/>
              </a:solidFill>
              <a:latin typeface="Poppins SemiBold"/>
              <a:ea typeface="Poppins SemiBold"/>
              <a:cs typeface="Poppins SemiBold"/>
              <a:sym typeface="Poppins SemiBold"/>
            </a:endParaRPr>
          </a:p>
        </p:txBody>
      </p:sp>
      <p:sp>
        <p:nvSpPr>
          <p:cNvPr id="430" name="Google Shape;430;p39"/>
          <p:cNvSpPr txBox="1">
            <a:spLocks noGrp="1"/>
          </p:cNvSpPr>
          <p:nvPr>
            <p:ph type="dt" idx="10"/>
          </p:nvPr>
        </p:nvSpPr>
        <p:spPr>
          <a:xfrm>
            <a:off x="2889250" y="6430963"/>
            <a:ext cx="909638" cy="320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n-US"/>
              <a:t>2024-10-24</a:t>
            </a:r>
            <a:endParaRPr/>
          </a:p>
        </p:txBody>
      </p:sp>
      <p:pic>
        <p:nvPicPr>
          <p:cNvPr id="431" name="Google Shape;431;p39"/>
          <p:cNvPicPr preferRelativeResize="0"/>
          <p:nvPr/>
        </p:nvPicPr>
        <p:blipFill rotWithShape="1">
          <a:blip r:embed="rId4">
            <a:alphaModFix/>
          </a:blip>
          <a:srcRect t="8958"/>
          <a:stretch/>
        </p:blipFill>
        <p:spPr>
          <a:xfrm>
            <a:off x="1479975" y="1594100"/>
            <a:ext cx="5765100" cy="407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0ACC1CB-2548-449F-A68C-CFC9CB891C8C}"/>
              </a:ext>
            </a:extLst>
          </p:cNvPr>
          <p:cNvGrpSpPr/>
          <p:nvPr/>
        </p:nvGrpSpPr>
        <p:grpSpPr>
          <a:xfrm>
            <a:off x="2683368" y="777240"/>
            <a:ext cx="6328961" cy="6156960"/>
            <a:chOff x="4025051" y="1280160"/>
            <a:chExt cx="9493441" cy="9235440"/>
          </a:xfrm>
        </p:grpSpPr>
        <p:sp>
          <p:nvSpPr>
            <p:cNvPr id="9" name="椭圆 8"/>
            <p:cNvSpPr/>
            <p:nvPr/>
          </p:nvSpPr>
          <p:spPr>
            <a:xfrm>
              <a:off x="4183380" y="1280160"/>
              <a:ext cx="9235440" cy="9235440"/>
            </a:xfrm>
            <a:prstGeom prst="ellipse">
              <a:avLst/>
            </a:prstGeom>
            <a:noFill/>
            <a:ln>
              <a:gradFill flip="none" rotWithShape="1">
                <a:gsLst>
                  <a:gs pos="0">
                    <a:srgbClr val="72858C"/>
                  </a:gs>
                  <a:gs pos="90000">
                    <a:schemeClr val="bg1">
                      <a:alpha val="0"/>
                    </a:schemeClr>
                  </a:gs>
                  <a:gs pos="10000">
                    <a:schemeClr val="bg1">
                      <a:alpha val="0"/>
                    </a:schemeClr>
                  </a:gs>
                  <a:gs pos="100000">
                    <a:srgbClr val="72858C"/>
                  </a:gs>
                </a:gsLst>
                <a:lin ang="0" scaled="1"/>
                <a:tileRect/>
              </a:gra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87" name="Oval 186">
              <a:extLst>
                <a:ext uri="{FF2B5EF4-FFF2-40B4-BE49-F238E27FC236}">
                  <a16:creationId xmlns:a16="http://schemas.microsoft.com/office/drawing/2014/main" id="{4E1105BF-BB45-4A50-A7E0-A54A3D47354A}"/>
                </a:ext>
              </a:extLst>
            </p:cNvPr>
            <p:cNvSpPr/>
            <p:nvPr/>
          </p:nvSpPr>
          <p:spPr>
            <a:xfrm>
              <a:off x="6772871" y="3805286"/>
              <a:ext cx="4228731" cy="4228731"/>
            </a:xfrm>
            <a:prstGeom prst="ellipse">
              <a:avLst/>
            </a:prstGeom>
            <a:solidFill>
              <a:srgbClr val="72858C">
                <a:alpha val="8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5" name="Oval 204">
              <a:extLst>
                <a:ext uri="{FF2B5EF4-FFF2-40B4-BE49-F238E27FC236}">
                  <a16:creationId xmlns:a16="http://schemas.microsoft.com/office/drawing/2014/main" id="{372BD6F9-C3CD-4061-BA1D-F4A1864403E0}"/>
                </a:ext>
              </a:extLst>
            </p:cNvPr>
            <p:cNvSpPr/>
            <p:nvPr/>
          </p:nvSpPr>
          <p:spPr>
            <a:xfrm>
              <a:off x="4025051" y="7120078"/>
              <a:ext cx="1131149" cy="1131149"/>
            </a:xfrm>
            <a:prstGeom prst="ellipse">
              <a:avLst/>
            </a:prstGeom>
            <a:solidFill>
              <a:srgbClr val="F6B3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6" name="Oval 205">
              <a:extLst>
                <a:ext uri="{FF2B5EF4-FFF2-40B4-BE49-F238E27FC236}">
                  <a16:creationId xmlns:a16="http://schemas.microsoft.com/office/drawing/2014/main" id="{2B91DBC8-C3A2-4BE8-AB99-EC87A16144F2}"/>
                </a:ext>
              </a:extLst>
            </p:cNvPr>
            <p:cNvSpPr/>
            <p:nvPr/>
          </p:nvSpPr>
          <p:spPr>
            <a:xfrm>
              <a:off x="4025051" y="3438722"/>
              <a:ext cx="1131149" cy="1131149"/>
            </a:xfrm>
            <a:prstGeom prst="ellipse">
              <a:avLst/>
            </a:prstGeom>
            <a:solidFill>
              <a:srgbClr val="00206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7" name="Oval 206">
              <a:extLst>
                <a:ext uri="{FF2B5EF4-FFF2-40B4-BE49-F238E27FC236}">
                  <a16:creationId xmlns:a16="http://schemas.microsoft.com/office/drawing/2014/main" id="{FCE4EB50-474D-48D5-92F6-5715751A3640}"/>
                </a:ext>
              </a:extLst>
            </p:cNvPr>
            <p:cNvSpPr/>
            <p:nvPr/>
          </p:nvSpPr>
          <p:spPr>
            <a:xfrm>
              <a:off x="12387343" y="3438722"/>
              <a:ext cx="1131149" cy="1131149"/>
            </a:xfrm>
            <a:prstGeom prst="ellipse">
              <a:avLst/>
            </a:prstGeom>
            <a:solidFill>
              <a:srgbClr val="BFBB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8" name="Oval 207">
              <a:extLst>
                <a:ext uri="{FF2B5EF4-FFF2-40B4-BE49-F238E27FC236}">
                  <a16:creationId xmlns:a16="http://schemas.microsoft.com/office/drawing/2014/main" id="{4ABA2018-815B-453A-8370-6EB21AE8D70D}"/>
                </a:ext>
              </a:extLst>
            </p:cNvPr>
            <p:cNvSpPr/>
            <p:nvPr/>
          </p:nvSpPr>
          <p:spPr>
            <a:xfrm>
              <a:off x="12387343" y="7120076"/>
              <a:ext cx="1131149" cy="1131149"/>
            </a:xfrm>
            <a:prstGeom prst="ellipse">
              <a:avLst/>
            </a:prstGeom>
            <a:solidFill>
              <a:srgbClr val="367FA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FA6F30F1-4314-410D-AF4B-A86FAEFDF472}"/>
                </a:ext>
              </a:extLst>
            </p:cNvPr>
            <p:cNvSpPr/>
            <p:nvPr/>
          </p:nvSpPr>
          <p:spPr>
            <a:xfrm>
              <a:off x="6182136" y="3192780"/>
              <a:ext cx="5410200" cy="5410200"/>
            </a:xfrm>
            <a:prstGeom prst="ellipse">
              <a:avLst/>
            </a:prstGeom>
            <a:noFill/>
            <a:ln w="82550">
              <a:solidFill>
                <a:srgbClr val="72858C"/>
              </a:solidFill>
              <a:prstDash val="lgDashDot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</p:grpSp>
      <p:sp>
        <p:nvSpPr>
          <p:cNvPr id="27" name="TextBox 24">
            <a:extLst>
              <a:ext uri="{FF2B5EF4-FFF2-40B4-BE49-F238E27FC236}">
                <a16:creationId xmlns:a16="http://schemas.microsoft.com/office/drawing/2014/main" id="{15964AE9-9D58-4251-B76F-CB488EB56A40}"/>
              </a:ext>
            </a:extLst>
          </p:cNvPr>
          <p:cNvSpPr txBox="1"/>
          <p:nvPr/>
        </p:nvSpPr>
        <p:spPr>
          <a:xfrm>
            <a:off x="1864360" y="416928"/>
            <a:ext cx="8463280" cy="55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5"/>
              </a:lnSpc>
            </a:pPr>
            <a:r>
              <a:rPr lang="en-US" sz="36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THE NEXT GENERATION TRIGGERS</a:t>
            </a:r>
          </a:p>
        </p:txBody>
      </p:sp>
      <p:sp>
        <p:nvSpPr>
          <p:cNvPr id="28" name="TextBox 25">
            <a:extLst>
              <a:ext uri="{FF2B5EF4-FFF2-40B4-BE49-F238E27FC236}">
                <a16:creationId xmlns:a16="http://schemas.microsoft.com/office/drawing/2014/main" id="{E1B9DA04-9C3D-4585-9940-A3BB26431CA6}"/>
              </a:ext>
            </a:extLst>
          </p:cNvPr>
          <p:cNvSpPr txBox="1"/>
          <p:nvPr/>
        </p:nvSpPr>
        <p:spPr>
          <a:xfrm>
            <a:off x="1864360" y="1112136"/>
            <a:ext cx="8463280" cy="28212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2160"/>
              </a:lnSpc>
            </a:pPr>
            <a:r>
              <a:rPr lang="en-US" dirty="0">
                <a:solidFill>
                  <a:srgbClr val="72858C"/>
                </a:solidFill>
                <a:latin typeface="Poppins Light" panose="00000400000000000000" pitchFamily="2" charset="0"/>
                <a:ea typeface="Poppins"/>
                <a:cs typeface="Poppins Light" panose="00000400000000000000" pitchFamily="2" charset="0"/>
                <a:sym typeface="Poppins"/>
              </a:rPr>
              <a:t>PROJECT IS BROKEN DOWN INTO </a:t>
            </a:r>
            <a:r>
              <a:rPr lang="en-US" sz="1867" dirty="0">
                <a:solidFill>
                  <a:srgbClr val="72858C"/>
                </a:solidFill>
                <a:latin typeface="Poppins SemiBold" panose="00000700000000000000" pitchFamily="2" charset="0"/>
                <a:ea typeface="Poppins Bold"/>
                <a:cs typeface="Poppins SemiBold" panose="00000700000000000000" pitchFamily="2" charset="0"/>
                <a:sym typeface="Poppins Bold"/>
              </a:rPr>
              <a:t>FOUR WORK PACKAGES: </a:t>
            </a:r>
            <a:endParaRPr lang="en-US" dirty="0">
              <a:solidFill>
                <a:srgbClr val="72858C"/>
              </a:solidFill>
              <a:latin typeface="Poppins SemiBold" panose="00000700000000000000" pitchFamily="2" charset="0"/>
              <a:ea typeface="Poppins Bold"/>
              <a:cs typeface="Poppins SemiBold" panose="00000700000000000000" pitchFamily="2" charset="0"/>
              <a:sym typeface="Poppins Bold"/>
            </a:endParaRPr>
          </a:p>
        </p:txBody>
      </p:sp>
      <p:sp>
        <p:nvSpPr>
          <p:cNvPr id="29" name="TextBox 13">
            <a:extLst>
              <a:ext uri="{FF2B5EF4-FFF2-40B4-BE49-F238E27FC236}">
                <a16:creationId xmlns:a16="http://schemas.microsoft.com/office/drawing/2014/main" id="{7B1AB51B-C427-4C24-BEBE-932E687E0321}"/>
              </a:ext>
            </a:extLst>
          </p:cNvPr>
          <p:cNvSpPr txBox="1"/>
          <p:nvPr/>
        </p:nvSpPr>
        <p:spPr>
          <a:xfrm>
            <a:off x="133169" y="2151138"/>
            <a:ext cx="2299691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dirty="0">
                <a:solidFill>
                  <a:srgbClr val="002060"/>
                </a:solidFill>
                <a:latin typeface="Poppins Bold"/>
                <a:ea typeface="Poppins Bold"/>
                <a:cs typeface="Poppins Bold"/>
                <a:sym typeface="Poppins Bold"/>
              </a:rPr>
              <a:t>WP1</a:t>
            </a:r>
          </a:p>
        </p:txBody>
      </p:sp>
      <p:sp>
        <p:nvSpPr>
          <p:cNvPr id="30" name="TextBox 15">
            <a:extLst>
              <a:ext uri="{FF2B5EF4-FFF2-40B4-BE49-F238E27FC236}">
                <a16:creationId xmlns:a16="http://schemas.microsoft.com/office/drawing/2014/main" id="{0688183F-E5FF-454C-994D-AFBFC1CA7F3A}"/>
              </a:ext>
            </a:extLst>
          </p:cNvPr>
          <p:cNvSpPr txBox="1"/>
          <p:nvPr/>
        </p:nvSpPr>
        <p:spPr>
          <a:xfrm>
            <a:off x="204739" y="2516663"/>
            <a:ext cx="2299691" cy="47910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1919"/>
              </a:lnSpc>
            </a:pPr>
            <a:r>
              <a:rPr lang="en-US" sz="1467" dirty="0">
                <a:solidFill>
                  <a:srgbClr val="262626"/>
                </a:solidFill>
                <a:latin typeface="Poppins"/>
                <a:ea typeface="Poppins"/>
                <a:cs typeface="Poppins"/>
                <a:sym typeface="Poppins"/>
              </a:rPr>
              <a:t>Infrastructure, Algorithms and Theory</a:t>
            </a:r>
          </a:p>
        </p:txBody>
      </p:sp>
      <p:sp>
        <p:nvSpPr>
          <p:cNvPr id="31" name="TextBox 16">
            <a:extLst>
              <a:ext uri="{FF2B5EF4-FFF2-40B4-BE49-F238E27FC236}">
                <a16:creationId xmlns:a16="http://schemas.microsoft.com/office/drawing/2014/main" id="{410B73DC-BD13-4E25-A0CA-31CD9F023F73}"/>
              </a:ext>
            </a:extLst>
          </p:cNvPr>
          <p:cNvSpPr txBox="1"/>
          <p:nvPr/>
        </p:nvSpPr>
        <p:spPr>
          <a:xfrm>
            <a:off x="1524000" y="4618741"/>
            <a:ext cx="911813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r">
              <a:lnSpc>
                <a:spcPts val="2400"/>
              </a:lnSpc>
            </a:pPr>
            <a:r>
              <a:rPr lang="en-US" sz="2000" dirty="0">
                <a:solidFill>
                  <a:srgbClr val="F6B302"/>
                </a:solidFill>
                <a:latin typeface="Poppins Bold"/>
                <a:ea typeface="Poppins Bold"/>
                <a:cs typeface="Poppins Bold"/>
                <a:sym typeface="Poppins Bold"/>
              </a:rPr>
              <a:t>WP4: </a:t>
            </a:r>
          </a:p>
        </p:txBody>
      </p:sp>
      <p:sp>
        <p:nvSpPr>
          <p:cNvPr id="32" name="TextBox 19">
            <a:extLst>
              <a:ext uri="{FF2B5EF4-FFF2-40B4-BE49-F238E27FC236}">
                <a16:creationId xmlns:a16="http://schemas.microsoft.com/office/drawing/2014/main" id="{AD4F1501-82CE-4739-A86B-31D5CCE6D034}"/>
              </a:ext>
            </a:extLst>
          </p:cNvPr>
          <p:cNvSpPr txBox="1"/>
          <p:nvPr/>
        </p:nvSpPr>
        <p:spPr>
          <a:xfrm>
            <a:off x="9232187" y="2105861"/>
            <a:ext cx="2299691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>
                <a:solidFill>
                  <a:srgbClr val="BFBBBA"/>
                </a:solidFill>
                <a:latin typeface="Poppins Bold"/>
                <a:ea typeface="Poppins Bold"/>
                <a:cs typeface="Poppins Bold"/>
                <a:sym typeface="Poppins Bold"/>
              </a:rPr>
              <a:t>WP2:</a:t>
            </a:r>
          </a:p>
        </p:txBody>
      </p:sp>
      <p:sp>
        <p:nvSpPr>
          <p:cNvPr id="33" name="TextBox 21">
            <a:extLst>
              <a:ext uri="{FF2B5EF4-FFF2-40B4-BE49-F238E27FC236}">
                <a16:creationId xmlns:a16="http://schemas.microsoft.com/office/drawing/2014/main" id="{4675AA7E-79D4-473E-BA1C-197CC4B09DAE}"/>
              </a:ext>
            </a:extLst>
          </p:cNvPr>
          <p:cNvSpPr txBox="1"/>
          <p:nvPr/>
        </p:nvSpPr>
        <p:spPr>
          <a:xfrm>
            <a:off x="9241022" y="2475873"/>
            <a:ext cx="2696978" cy="7035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lnSpc>
                <a:spcPts val="2879"/>
              </a:lnSpc>
              <a:defRPr sz="2200">
                <a:solidFill>
                  <a:srgbClr val="262626"/>
                </a:solidFill>
                <a:latin typeface="Poppins"/>
                <a:ea typeface="Poppins"/>
                <a:cs typeface="Poppins"/>
              </a:defRPr>
            </a:lvl1pPr>
          </a:lstStyle>
          <a:p>
            <a:pPr algn="l"/>
            <a:r>
              <a:rPr lang="en-US" sz="1467" dirty="0">
                <a:sym typeface="Poppins"/>
              </a:rPr>
              <a:t>Enhancing the ATLAS Trigger and Data Acquisition</a:t>
            </a:r>
          </a:p>
        </p:txBody>
      </p:sp>
      <p:sp>
        <p:nvSpPr>
          <p:cNvPr id="34" name="TextBox 22">
            <a:extLst>
              <a:ext uri="{FF2B5EF4-FFF2-40B4-BE49-F238E27FC236}">
                <a16:creationId xmlns:a16="http://schemas.microsoft.com/office/drawing/2014/main" id="{4EB72964-1A5C-479F-97CF-19D688726584}"/>
              </a:ext>
            </a:extLst>
          </p:cNvPr>
          <p:cNvSpPr txBox="1"/>
          <p:nvPr/>
        </p:nvSpPr>
        <p:spPr>
          <a:xfrm>
            <a:off x="9245150" y="4629150"/>
            <a:ext cx="2299691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400"/>
              </a:lnSpc>
            </a:pPr>
            <a:r>
              <a:rPr lang="en-US" sz="2000" dirty="0">
                <a:solidFill>
                  <a:srgbClr val="367FA1"/>
                </a:solidFill>
                <a:latin typeface="Poppins Bold"/>
                <a:ea typeface="Poppins Bold"/>
                <a:cs typeface="Poppins Bold"/>
                <a:sym typeface="Poppins Bold"/>
              </a:rPr>
              <a:t>WP3: </a:t>
            </a:r>
          </a:p>
        </p:txBody>
      </p:sp>
      <p:sp>
        <p:nvSpPr>
          <p:cNvPr id="35" name="TextBox 23">
            <a:extLst>
              <a:ext uri="{FF2B5EF4-FFF2-40B4-BE49-F238E27FC236}">
                <a16:creationId xmlns:a16="http://schemas.microsoft.com/office/drawing/2014/main" id="{1749ACC0-7F36-499E-9657-79FF2BC9586F}"/>
              </a:ext>
            </a:extLst>
          </p:cNvPr>
          <p:cNvSpPr txBox="1"/>
          <p:nvPr/>
        </p:nvSpPr>
        <p:spPr>
          <a:xfrm>
            <a:off x="9252530" y="4990443"/>
            <a:ext cx="2482270" cy="7035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lnSpc>
                <a:spcPts val="2879"/>
              </a:lnSpc>
              <a:defRPr sz="2200">
                <a:solidFill>
                  <a:srgbClr val="262626"/>
                </a:solidFill>
                <a:latin typeface="Poppins"/>
                <a:ea typeface="Poppins"/>
                <a:cs typeface="Poppins"/>
              </a:defRPr>
            </a:lvl1pPr>
          </a:lstStyle>
          <a:p>
            <a:pPr algn="l"/>
            <a:r>
              <a:rPr lang="en-US" sz="1467" dirty="0">
                <a:sym typeface="Poppins"/>
              </a:rPr>
              <a:t>Rethinking the CMS Real Time Data Processing</a:t>
            </a:r>
          </a:p>
        </p:txBody>
      </p:sp>
      <p:sp>
        <p:nvSpPr>
          <p:cNvPr id="36" name="TextBox 17">
            <a:extLst>
              <a:ext uri="{FF2B5EF4-FFF2-40B4-BE49-F238E27FC236}">
                <a16:creationId xmlns:a16="http://schemas.microsoft.com/office/drawing/2014/main" id="{61043640-6CEC-486D-9D1F-6CE27FDB5980}"/>
              </a:ext>
            </a:extLst>
          </p:cNvPr>
          <p:cNvSpPr txBox="1"/>
          <p:nvPr/>
        </p:nvSpPr>
        <p:spPr>
          <a:xfrm>
            <a:off x="-95407" y="4988458"/>
            <a:ext cx="2545729" cy="703526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>
            <a:defPPr>
              <a:defRPr lang="en-US"/>
            </a:defPPr>
            <a:lvl1pPr algn="r">
              <a:lnSpc>
                <a:spcPts val="2879"/>
              </a:lnSpc>
              <a:defRPr sz="2200">
                <a:solidFill>
                  <a:srgbClr val="262626"/>
                </a:solidFill>
                <a:latin typeface="Poppins"/>
                <a:ea typeface="Poppins"/>
                <a:cs typeface="Poppins"/>
              </a:defRPr>
            </a:lvl1pPr>
          </a:lstStyle>
          <a:p>
            <a:r>
              <a:rPr lang="en-US" sz="1467" dirty="0">
                <a:sym typeface="Poppins"/>
              </a:rPr>
              <a:t>Education </a:t>
            </a:r>
            <a:r>
              <a:rPr lang="en-US" sz="1467" dirty="0" err="1">
                <a:sym typeface="Poppins"/>
              </a:rPr>
              <a:t>Programmes</a:t>
            </a:r>
            <a:r>
              <a:rPr lang="en-US" sz="1467" dirty="0">
                <a:sym typeface="Poppins"/>
              </a:rPr>
              <a:t> and Outreach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2B115DC-E3ED-40D9-B411-8C679E08AC0F}"/>
              </a:ext>
            </a:extLst>
          </p:cNvPr>
          <p:cNvSpPr txBox="1"/>
          <p:nvPr/>
        </p:nvSpPr>
        <p:spPr>
          <a:xfrm>
            <a:off x="2844800" y="2413000"/>
            <a:ext cx="470000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01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9424EDA0-1360-43CE-83A9-15B59BE40EC1}"/>
              </a:ext>
            </a:extLst>
          </p:cNvPr>
          <p:cNvSpPr txBox="1"/>
          <p:nvPr/>
        </p:nvSpPr>
        <p:spPr>
          <a:xfrm>
            <a:off x="8405941" y="2398405"/>
            <a:ext cx="519694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02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41E0D-2D0D-48A6-B516-E94F4B1BC726}"/>
              </a:ext>
            </a:extLst>
          </p:cNvPr>
          <p:cNvSpPr txBox="1"/>
          <p:nvPr/>
        </p:nvSpPr>
        <p:spPr>
          <a:xfrm>
            <a:off x="8405942" y="4867950"/>
            <a:ext cx="530915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03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3EDD6AC9-F2F9-41BA-BC85-62A7800C6AF4}"/>
              </a:ext>
            </a:extLst>
          </p:cNvPr>
          <p:cNvSpPr txBox="1"/>
          <p:nvPr/>
        </p:nvSpPr>
        <p:spPr>
          <a:xfrm>
            <a:off x="2825737" y="4867950"/>
            <a:ext cx="553357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33" dirty="0">
                <a:solidFill>
                  <a:schemeClr val="bg1"/>
                </a:solidFill>
                <a:latin typeface="Poppins ExtraBold" panose="00000900000000000000" pitchFamily="2" charset="0"/>
                <a:cs typeface="Poppins ExtraBold" panose="00000900000000000000" pitchFamily="2" charset="0"/>
              </a:rPr>
              <a:t>04</a:t>
            </a:r>
          </a:p>
        </p:txBody>
      </p:sp>
      <p:grpSp>
        <p:nvGrpSpPr>
          <p:cNvPr id="41" name="Group 9">
            <a:extLst>
              <a:ext uri="{FF2B5EF4-FFF2-40B4-BE49-F238E27FC236}">
                <a16:creationId xmlns:a16="http://schemas.microsoft.com/office/drawing/2014/main" id="{0DFF4045-975E-4EBF-8819-3BA0B99C8CBE}"/>
              </a:ext>
            </a:extLst>
          </p:cNvPr>
          <p:cNvGrpSpPr/>
          <p:nvPr/>
        </p:nvGrpSpPr>
        <p:grpSpPr>
          <a:xfrm>
            <a:off x="4863845" y="3627525"/>
            <a:ext cx="2121958" cy="456390"/>
            <a:chOff x="0" y="0"/>
            <a:chExt cx="5242560" cy="1127568"/>
          </a:xfrm>
        </p:grpSpPr>
        <p:sp>
          <p:nvSpPr>
            <p:cNvPr id="42" name="Freeform 10" descr="A black and white logo  Description automatically generated">
              <a:extLst>
                <a:ext uri="{FF2B5EF4-FFF2-40B4-BE49-F238E27FC236}">
                  <a16:creationId xmlns:a16="http://schemas.microsoft.com/office/drawing/2014/main" id="{53213126-4F43-442F-9201-0F14D9259B66}"/>
                </a:ext>
              </a:extLst>
            </p:cNvPr>
            <p:cNvSpPr/>
            <p:nvPr/>
          </p:nvSpPr>
          <p:spPr>
            <a:xfrm>
              <a:off x="0" y="0"/>
              <a:ext cx="5242560" cy="1127506"/>
            </a:xfrm>
            <a:custGeom>
              <a:avLst/>
              <a:gdLst/>
              <a:ahLst/>
              <a:cxnLst/>
              <a:rect l="l" t="t" r="r" b="b"/>
              <a:pathLst>
                <a:path w="5242560" h="1127506">
                  <a:moveTo>
                    <a:pt x="0" y="0"/>
                  </a:moveTo>
                  <a:lnTo>
                    <a:pt x="5242560" y="0"/>
                  </a:lnTo>
                  <a:lnTo>
                    <a:pt x="5242560" y="1127506"/>
                  </a:lnTo>
                  <a:lnTo>
                    <a:pt x="0" y="112750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  <p:txBody>
            <a:bodyPr/>
            <a:lstStyle/>
            <a:p>
              <a:endParaRPr lang="en-CH" sz="1200"/>
            </a:p>
          </p:txBody>
        </p:sp>
      </p:grpSp>
      <p:sp>
        <p:nvSpPr>
          <p:cNvPr id="44" name="Slide Number Placeholder 5">
            <a:extLst>
              <a:ext uri="{FF2B5EF4-FFF2-40B4-BE49-F238E27FC236}">
                <a16:creationId xmlns:a16="http://schemas.microsoft.com/office/drawing/2014/main" id="{CA9155A4-0269-498D-BC9B-31561DA9F4A1}"/>
              </a:ext>
            </a:extLst>
          </p:cNvPr>
          <p:cNvSpPr txBox="1">
            <a:spLocks/>
          </p:cNvSpPr>
          <p:nvPr/>
        </p:nvSpPr>
        <p:spPr>
          <a:xfrm>
            <a:off x="11760993" y="6527800"/>
            <a:ext cx="286084" cy="243417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05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700" dirty="0">
                <a:latin typeface="Poppins SemiBold" panose="00000700000000000000" pitchFamily="2" charset="0"/>
                <a:cs typeface="Poppins SemiBold" panose="00000700000000000000" pitchFamily="2" charset="0"/>
              </a:rPr>
              <a:t>9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272AA64-1670-120E-0168-635B855D09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F44C1B-99BD-D1F4-3FFC-4C0ABB7ED6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7BE55F4-8053-8DD0-DB1F-F1E641D0DC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5000"/>
    </mc:Choice>
    <mc:Fallback xmlns="">
      <p:transition advTm="5000"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3338368-496D-8DE5-4B7E-6829CD149E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150"/>
              <a:t>24/09/2024</a:t>
            </a:r>
            <a:endParaRPr lang="en-US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B6D90F-B4A5-10EA-1F3F-A631C2A2F9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NextGen 1st Technical Workshop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92821B-EF79-7354-FDBD-6556A0812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122C08-A4E2-4EBA-A002-1365A2E82CF6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5" name="TextBox 24">
            <a:extLst>
              <a:ext uri="{FF2B5EF4-FFF2-40B4-BE49-F238E27FC236}">
                <a16:creationId xmlns:a16="http://schemas.microsoft.com/office/drawing/2014/main" id="{EE6DCE3F-F107-5201-BC23-40B3678327F8}"/>
              </a:ext>
            </a:extLst>
          </p:cNvPr>
          <p:cNvSpPr txBox="1"/>
          <p:nvPr/>
        </p:nvSpPr>
        <p:spPr>
          <a:xfrm>
            <a:off x="1864360" y="413107"/>
            <a:ext cx="8463280" cy="5524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15"/>
              </a:lnSpc>
            </a:pPr>
            <a:r>
              <a:rPr lang="en-US" sz="32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THE </a:t>
            </a:r>
            <a:r>
              <a:rPr lang="en-150" sz="3200" dirty="0">
                <a:solidFill>
                  <a:srgbClr val="000000"/>
                </a:solidFill>
                <a:latin typeface="Poppins ExtraBold" panose="00000900000000000000" pitchFamily="2" charset="0"/>
                <a:ea typeface="Poppins Bold"/>
                <a:cs typeface="Poppins ExtraBold" panose="00000900000000000000" pitchFamily="2" charset="0"/>
                <a:sym typeface="Poppins Bold"/>
              </a:rPr>
              <a:t>PROJECT </a:t>
            </a:r>
            <a:r>
              <a:rPr lang="en-150" sz="3600" dirty="0">
                <a:solidFill>
                  <a:srgbClr val="49849E"/>
                </a:solidFill>
                <a:latin typeface="Poppins ExtraBold" panose="00000900000000000000" pitchFamily="2" charset="0"/>
                <a:cs typeface="Poppins ExtraBold" panose="00000900000000000000" pitchFamily="2" charset="0"/>
                <a:sym typeface="Poppins Bold"/>
              </a:rPr>
              <a:t>GOVERNANCE</a:t>
            </a:r>
            <a:endParaRPr lang="en-US" sz="3600" dirty="0">
              <a:solidFill>
                <a:srgbClr val="49849E"/>
              </a:solidFill>
              <a:latin typeface="Poppins ExtraBold" panose="00000900000000000000" pitchFamily="2" charset="0"/>
              <a:cs typeface="Poppins ExtraBold" panose="00000900000000000000" pitchFamily="2" charset="0"/>
              <a:sym typeface="Poppins Bold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50FD08D-9ACE-E15A-909F-F99CBED6604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48118" y="1080835"/>
            <a:ext cx="9394072" cy="5167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79239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Next Gen Triggers colors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12B5A"/>
      </a:accent1>
      <a:accent2>
        <a:srgbClr val="E15050"/>
      </a:accent2>
      <a:accent3>
        <a:srgbClr val="72858C"/>
      </a:accent3>
      <a:accent4>
        <a:srgbClr val="DBC533"/>
      </a:accent4>
      <a:accent5>
        <a:srgbClr val="7DB7DB"/>
      </a:accent5>
      <a:accent6>
        <a:srgbClr val="9874DB"/>
      </a:accent6>
      <a:hlink>
        <a:srgbClr val="467886"/>
      </a:hlink>
      <a:folHlink>
        <a:srgbClr val="96607D"/>
      </a:folHlink>
    </a:clrScheme>
    <a:fontScheme name="Next Gen Triggers fonts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848</TotalTime>
  <Words>880</Words>
  <Application>Microsoft Office PowerPoint</Application>
  <PresentationFormat>Widescreen</PresentationFormat>
  <Paragraphs>138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8" baseType="lpstr">
      <vt:lpstr>Aptos</vt:lpstr>
      <vt:lpstr>Arial</vt:lpstr>
      <vt:lpstr>Arimo</vt:lpstr>
      <vt:lpstr>Arimo Bold</vt:lpstr>
      <vt:lpstr>Calibri</vt:lpstr>
      <vt:lpstr>Poppins</vt:lpstr>
      <vt:lpstr>Poppins Bold</vt:lpstr>
      <vt:lpstr>Poppins ExtraBold</vt:lpstr>
      <vt:lpstr>Poppins Light</vt:lpstr>
      <vt:lpstr>Poppins SemiBold</vt:lpstr>
      <vt:lpstr>Wingdings</vt:lpstr>
      <vt:lpstr>Office Theme</vt:lpstr>
      <vt:lpstr>NextGen Triggers Project Overview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Agenda</vt:lpstr>
      <vt:lpstr>Agenda</vt:lpstr>
      <vt:lpstr>Agenda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>Alberto Di Meglio</cp:lastModifiedBy>
  <cp:revision>7</cp:revision>
  <dcterms:created xsi:type="dcterms:W3CDTF">2024-08-22T13:22:54Z</dcterms:created>
  <dcterms:modified xsi:type="dcterms:W3CDTF">2024-11-24T18:38:19Z</dcterms:modified>
</cp:coreProperties>
</file>