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7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648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FD475-B805-CB44-6E0C-79082B9C20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E9D387-D4DD-E15F-2F8E-D2AF596FC5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52B9F-05C1-7594-1D01-BF3B3BEBD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3C94F-21A8-4DEF-994C-AD8A7DC2F858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53D5F4-D94F-964F-21D1-E809BB2D7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3E857D-D8E9-0B2B-D4BF-73670E0C8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83BF9-2CB1-4397-9CB9-CCCE9C0CB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380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8A249-FA2C-2091-C3F0-8807673A0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E90C6D-43BC-4609-8D66-23DC569004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1DAD02-0650-6682-20A0-14088B726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3C94F-21A8-4DEF-994C-AD8A7DC2F858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C2D05A-C08F-6B91-1056-CBE66843F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B3A0BA-0336-9E55-FF87-950505DB7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83BF9-2CB1-4397-9CB9-CCCE9C0CB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5990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9CF43C-740D-4B79-4995-B80D6A5ADA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491058-92C4-72D4-26DD-BA527DB404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F76C2A-F8A6-86C5-51B7-7FB6A6B5F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3C94F-21A8-4DEF-994C-AD8A7DC2F858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9826C8-645A-512F-DF6C-A07A95FED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1D46E4-7DA4-1F99-C149-A867E40B7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83BF9-2CB1-4397-9CB9-CCCE9C0CB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74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FB87B-6604-D1C2-49EF-5B025C233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8D985F-A02F-1ECE-AA2B-D335D5EF06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FB34DE-327F-7F8E-AEF9-A6BDB4275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3C94F-21A8-4DEF-994C-AD8A7DC2F858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D7380C-DDD4-B699-2029-88F890518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0EE9B6-8C09-3963-1EAA-01E4E1DCD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83BF9-2CB1-4397-9CB9-CCCE9C0CB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607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8BB1A-EBAC-C357-8A44-4EEE91248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495E3A-8495-C76F-8CEC-D516FF842A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AD512-747A-EBC7-3ED4-A16D42A7D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3C94F-21A8-4DEF-994C-AD8A7DC2F858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001411-5636-5962-7295-28E2D4FD3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7A1297-7ED4-ED97-F56C-5105D0B87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83BF9-2CB1-4397-9CB9-CCCE9C0CB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172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4F46F-4F80-6CDA-D059-49A644816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83F20-3C08-3D17-B8D9-88A7361B4D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E77270-AFAF-6DF2-329F-E01C692963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DF08CA-2EF9-0250-EF2F-C4C15F601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3C94F-21A8-4DEF-994C-AD8A7DC2F858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2B9FE1-8C2B-5281-4A2D-F369A2590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B098D4-F352-426F-F4BA-E1872B1EC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83BF9-2CB1-4397-9CB9-CCCE9C0CB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789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E1DE8-A361-DF02-9DC1-77FF94C9D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998B8E-1B3F-EC85-6F31-2ACD4B7F68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00EBF8-2350-C49C-B885-BDE4A60782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C856A8-6BD7-EE30-7A0B-86EB9AD574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78C5A9-43FB-5907-65CE-FE806ABABC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27BECB-763F-C4D4-570B-571B876E6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3C94F-21A8-4DEF-994C-AD8A7DC2F858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24FC1B-33DD-7180-0E82-A8E32217B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6745A7-BC59-69F5-9E3C-D42E3C024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83BF9-2CB1-4397-9CB9-CCCE9C0CB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7551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9D023-1CA5-A1C1-3C5A-0849B6D32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DB4D6C-F75C-62A9-4FD4-4F568E721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3C94F-21A8-4DEF-994C-AD8A7DC2F858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58B8F8-1123-D351-7320-0CBDC6F5E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687354-B8C3-7C27-E79B-1B3CC800F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83BF9-2CB1-4397-9CB9-CCCE9C0CB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92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E4E20A-9E24-53D8-7E18-18D3111CA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3C94F-21A8-4DEF-994C-AD8A7DC2F858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0641B2-3328-AAA1-D03D-07EED238A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839F58-CF7B-FACE-BFA0-0F6CA529C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83BF9-2CB1-4397-9CB9-CCCE9C0CB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042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DE383-1EE5-3BD1-F269-E78C48DC3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A3C0F3-9CBB-E9DA-A605-7D7B912C17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4FBB14-D338-FE3B-EE27-EB639DDEB9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75F9E-DEB1-1A7C-0D3F-A3D76849E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3C94F-21A8-4DEF-994C-AD8A7DC2F858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6BBA5C-C544-4B9F-B651-4BB87C659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9D76AA-0E5C-69A2-B0A6-8EDE5854E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83BF9-2CB1-4397-9CB9-CCCE9C0CB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815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699A7-F10F-FFB6-D003-34799F25C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143945-6D16-F369-4BF3-1696EEA11C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697142-0FC5-232C-9032-A46D8494AB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D83398-9069-D461-C78D-F3CF239FC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3C94F-21A8-4DEF-994C-AD8A7DC2F858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C9BC93-DBCE-631D-1449-2D9156033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6778F4-C9DF-190B-9062-E37CCA8A7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83BF9-2CB1-4397-9CB9-CCCE9C0CB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617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8229E4-7733-6224-47D8-902AFE9AC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DAB1DD-7490-445B-7CEF-14A9DC5249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A45220-C8FC-6A9B-9A5F-85E866E29F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93C94F-21A8-4DEF-994C-AD8A7DC2F858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AC7FE-5EBF-E54A-7DD5-6DAFDCEF90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1507D5-C301-0796-8BC7-F584851EC9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B283BF9-2CB1-4397-9CB9-CCCE9C0CB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221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78EE9AD-F397-77C7-88EF-E4EF3CB949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HI-ECN3 - Target Complex and surface building</a:t>
            </a:r>
            <a:br>
              <a:rPr lang="en-GB" dirty="0"/>
            </a:br>
            <a:r>
              <a:rPr lang="en-GB" dirty="0"/>
              <a:t>Preliminary hazard identification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CCA0FBC-9656-97BC-3A12-121C18A8F0F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/>
              <a:t>JL- Grenard HI-ECN3 WP4</a:t>
            </a:r>
          </a:p>
          <a:p>
            <a:r>
              <a:rPr lang="en-GB" dirty="0"/>
              <a:t>31-05-2024</a:t>
            </a:r>
          </a:p>
        </p:txBody>
      </p:sp>
    </p:spTree>
    <p:extLst>
      <p:ext uri="{BB962C8B-B14F-4D97-AF65-F5344CB8AC3E}">
        <p14:creationId xmlns:p14="http://schemas.microsoft.com/office/powerpoint/2010/main" val="3562614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FA556-FC6A-6653-61C2-F180BBF2D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Target </a:t>
            </a:r>
            <a:r>
              <a:rPr lang="fr-CH" dirty="0" err="1"/>
              <a:t>dismantling</a:t>
            </a:r>
            <a:r>
              <a:rPr lang="fr-CH" dirty="0"/>
              <a:t> process - TCC8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C7EFA3-01CC-9172-872B-DD0C1FDDAB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4492557" cy="4497354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Target draining (removal, drying cooling fluid(s)</a:t>
            </a:r>
          </a:p>
          <a:p>
            <a:r>
              <a:rPr lang="en-GB" dirty="0"/>
              <a:t>Handling with overhead travelling crane from trolley to a stand</a:t>
            </a:r>
          </a:p>
          <a:p>
            <a:r>
              <a:rPr lang="en-GB" dirty="0"/>
              <a:t>Pipes shearing </a:t>
            </a:r>
            <a:r>
              <a:rPr lang="en-GB" dirty="0">
                <a:solidFill>
                  <a:srgbClr val="FF0000"/>
                </a:solidFill>
              </a:rPr>
              <a:t>destructive work with possibly dust creation (larges chips)</a:t>
            </a:r>
            <a:endParaRPr lang="en-GB" dirty="0"/>
          </a:p>
          <a:p>
            <a:r>
              <a:rPr lang="en-GB" dirty="0"/>
              <a:t>Handling with overhead travelling crane from a stand to a shielded container</a:t>
            </a:r>
          </a:p>
          <a:p>
            <a:r>
              <a:rPr lang="en-GB" dirty="0"/>
              <a:t>Handling from underground to surface via 911</a:t>
            </a:r>
          </a:p>
        </p:txBody>
      </p:sp>
      <p:pic>
        <p:nvPicPr>
          <p:cNvPr id="4" name="Picture 3" descr="A 3d model of a factory&#10;&#10;Description automatically generated">
            <a:extLst>
              <a:ext uri="{FF2B5EF4-FFF2-40B4-BE49-F238E27FC236}">
                <a16:creationId xmlns:a16="http://schemas.microsoft.com/office/drawing/2014/main" id="{AD2F74A6-7B4E-0196-9FA5-D76288F71E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9408" y="1927020"/>
            <a:ext cx="6454011" cy="331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427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2B77F-FEDB-C500-B78E-52F30CCAA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Target </a:t>
            </a:r>
            <a:r>
              <a:rPr lang="fr-CH" dirty="0" err="1"/>
              <a:t>dismantling</a:t>
            </a:r>
            <a:r>
              <a:rPr lang="fr-CH" dirty="0"/>
              <a:t> process – surface </a:t>
            </a:r>
            <a:r>
              <a:rPr lang="fr-CH" dirty="0" err="1"/>
              <a:t>buidling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36A212-B97B-976F-E360-CAC6C9605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681919" cy="43513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Extraction of target from shielded cask in service cell</a:t>
            </a:r>
          </a:p>
          <a:p>
            <a:r>
              <a:rPr lang="en-GB" dirty="0"/>
              <a:t>Target material separation (core removed from vessel) </a:t>
            </a:r>
            <a:r>
              <a:rPr lang="en-GB" dirty="0">
                <a:solidFill>
                  <a:srgbClr val="FF0000"/>
                </a:solidFill>
              </a:rPr>
              <a:t>destructive work with possibly dust creation</a:t>
            </a:r>
          </a:p>
          <a:p>
            <a:r>
              <a:rPr lang="en-GB" dirty="0"/>
              <a:t>Packing on final repository containers</a:t>
            </a:r>
          </a:p>
        </p:txBody>
      </p:sp>
      <p:pic>
        <p:nvPicPr>
          <p:cNvPr id="5" name="Picture 4" descr="A blue and grey diagram&#10;&#10;Description automatically generated with medium confidence">
            <a:extLst>
              <a:ext uri="{FF2B5EF4-FFF2-40B4-BE49-F238E27FC236}">
                <a16:creationId xmlns:a16="http://schemas.microsoft.com/office/drawing/2014/main" id="{6112A1D1-5C2D-AAB5-AC58-FEE41B04BC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85"/>
          <a:stretch/>
        </p:blipFill>
        <p:spPr>
          <a:xfrm>
            <a:off x="4859130" y="1907435"/>
            <a:ext cx="7332870" cy="397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325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108</Words>
  <Application>Microsoft Office PowerPoint</Application>
  <PresentationFormat>Widescreen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HI-ECN3 - Target Complex and surface building Preliminary hazard identification</vt:lpstr>
      <vt:lpstr>Target dismantling process - TCC8</vt:lpstr>
      <vt:lpstr>Target dismantling process – surface buidling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HI-ECN3 - Target Complex and surface building Preliminary hazard identification</dc:title>
  <dc:creator>Jean-Louis Grenard</dc:creator>
  <cp:lastModifiedBy>Jean-Louis Grenard</cp:lastModifiedBy>
  <cp:revision>1</cp:revision>
  <dcterms:created xsi:type="dcterms:W3CDTF">2024-05-31T08:31:31Z</dcterms:created>
  <dcterms:modified xsi:type="dcterms:W3CDTF">2024-05-31T08:43:50Z</dcterms:modified>
</cp:coreProperties>
</file>