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438" r:id="rId5"/>
    <p:sldId id="440" r:id="rId6"/>
    <p:sldId id="444" r:id="rId7"/>
    <p:sldId id="460" r:id="rId8"/>
    <p:sldId id="463" r:id="rId9"/>
    <p:sldId id="466" r:id="rId10"/>
    <p:sldId id="467" r:id="rId11"/>
    <p:sldId id="468" r:id="rId12"/>
    <p:sldId id="462" r:id="rId13"/>
    <p:sldId id="469" r:id="rId14"/>
    <p:sldId id="470" r:id="rId15"/>
    <p:sldId id="455" r:id="rId16"/>
    <p:sldId id="464" r:id="rId17"/>
    <p:sldId id="458" r:id="rId18"/>
    <p:sldId id="459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antonio B.D." initials="jaB" lastIdx="1" clrIdx="0">
    <p:extLst>
      <p:ext uri="{19B8F6BF-5375-455C-9EA6-DF929625EA0E}">
        <p15:presenceInfo xmlns:p15="http://schemas.microsoft.com/office/powerpoint/2012/main" userId="d767e03d6c7c885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8E32"/>
    <a:srgbClr val="AEAE12"/>
    <a:srgbClr val="254D1B"/>
    <a:srgbClr val="9D2235"/>
    <a:srgbClr val="FFC72C"/>
    <a:srgbClr val="0372A8"/>
    <a:srgbClr val="C72A2A"/>
    <a:srgbClr val="A2A2A2"/>
    <a:srgbClr val="F16959"/>
    <a:srgbClr val="007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881" autoAdjust="0"/>
  </p:normalViewPr>
  <p:slideViewPr>
    <p:cSldViewPr snapToGrid="0">
      <p:cViewPr varScale="1">
        <p:scale>
          <a:sx n="80" d="100"/>
          <a:sy n="80" d="100"/>
        </p:scale>
        <p:origin x="251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DRO BLANCO CARMONA" userId="55e16159-52fe-4689-b6bc-968b4e986ad4" providerId="ADAL" clId="{C79D1EA0-1B66-4317-B36A-DDEF09DEEE02}"/>
    <pc:docChg chg="custSel delSld modSld">
      <pc:chgData name="PEDRO BLANCO CARMONA" userId="55e16159-52fe-4689-b6bc-968b4e986ad4" providerId="ADAL" clId="{C79D1EA0-1B66-4317-B36A-DDEF09DEEE02}" dt="2023-11-10T10:55:45.469" v="9" actId="47"/>
      <pc:docMkLst>
        <pc:docMk/>
      </pc:docMkLst>
      <pc:sldChg chg="del">
        <pc:chgData name="PEDRO BLANCO CARMONA" userId="55e16159-52fe-4689-b6bc-968b4e986ad4" providerId="ADAL" clId="{C79D1EA0-1B66-4317-B36A-DDEF09DEEE02}" dt="2023-11-10T10:52:16.927" v="0" actId="47"/>
        <pc:sldMkLst>
          <pc:docMk/>
          <pc:sldMk cId="4058691341" sldId="306"/>
        </pc:sldMkLst>
      </pc:sldChg>
      <pc:sldChg chg="del">
        <pc:chgData name="PEDRO BLANCO CARMONA" userId="55e16159-52fe-4689-b6bc-968b4e986ad4" providerId="ADAL" clId="{C79D1EA0-1B66-4317-B36A-DDEF09DEEE02}" dt="2023-11-10T10:52:21.036" v="2" actId="47"/>
        <pc:sldMkLst>
          <pc:docMk/>
          <pc:sldMk cId="3891410640" sldId="436"/>
        </pc:sldMkLst>
      </pc:sldChg>
      <pc:sldChg chg="del">
        <pc:chgData name="PEDRO BLANCO CARMONA" userId="55e16159-52fe-4689-b6bc-968b4e986ad4" providerId="ADAL" clId="{C79D1EA0-1B66-4317-B36A-DDEF09DEEE02}" dt="2023-11-10T10:52:20.143" v="1" actId="47"/>
        <pc:sldMkLst>
          <pc:docMk/>
          <pc:sldMk cId="1250332855" sldId="439"/>
        </pc:sldMkLst>
      </pc:sldChg>
      <pc:sldChg chg="modSp mod">
        <pc:chgData name="PEDRO BLANCO CARMONA" userId="55e16159-52fe-4689-b6bc-968b4e986ad4" providerId="ADAL" clId="{C79D1EA0-1B66-4317-B36A-DDEF09DEEE02}" dt="2023-11-10T10:55:34.788" v="7" actId="20577"/>
        <pc:sldMkLst>
          <pc:docMk/>
          <pc:sldMk cId="3777674925" sldId="440"/>
        </pc:sldMkLst>
        <pc:spChg chg="mod">
          <ac:chgData name="PEDRO BLANCO CARMONA" userId="55e16159-52fe-4689-b6bc-968b4e986ad4" providerId="ADAL" clId="{C79D1EA0-1B66-4317-B36A-DDEF09DEEE02}" dt="2023-11-10T10:55:34.788" v="7" actId="20577"/>
          <ac:spMkLst>
            <pc:docMk/>
            <pc:sldMk cId="3777674925" sldId="440"/>
            <ac:spMk id="21" creationId="{477D5DAC-F1EA-4234-A0FE-AE850BFE40B1}"/>
          </ac:spMkLst>
        </pc:spChg>
      </pc:sldChg>
      <pc:sldChg chg="del">
        <pc:chgData name="PEDRO BLANCO CARMONA" userId="55e16159-52fe-4689-b6bc-968b4e986ad4" providerId="ADAL" clId="{C79D1EA0-1B66-4317-B36A-DDEF09DEEE02}" dt="2023-11-10T10:55:44.032" v="8" actId="47"/>
        <pc:sldMkLst>
          <pc:docMk/>
          <pc:sldMk cId="2783144395" sldId="441"/>
        </pc:sldMkLst>
      </pc:sldChg>
      <pc:sldChg chg="del">
        <pc:chgData name="PEDRO BLANCO CARMONA" userId="55e16159-52fe-4689-b6bc-968b4e986ad4" providerId="ADAL" clId="{C79D1EA0-1B66-4317-B36A-DDEF09DEEE02}" dt="2023-11-10T10:55:45.469" v="9" actId="47"/>
        <pc:sldMkLst>
          <pc:docMk/>
          <pc:sldMk cId="3447592792" sldId="443"/>
        </pc:sldMkLst>
      </pc:sldChg>
    </pc:docChg>
  </pc:docChgLst>
  <pc:docChgLst>
    <pc:chgData name="JORGE JIMENEZ SANCHEZ" userId="b0acc2ab-46b5-4c0c-ac7f-d94ef71c8ecb" providerId="ADAL" clId="{38BAF670-0598-4F5B-8C2A-799CB53150BD}"/>
    <pc:docChg chg="modSld">
      <pc:chgData name="JORGE JIMENEZ SANCHEZ" userId="b0acc2ab-46b5-4c0c-ac7f-d94ef71c8ecb" providerId="ADAL" clId="{38BAF670-0598-4F5B-8C2A-799CB53150BD}" dt="2024-06-06T09:00:33.479" v="16" actId="20577"/>
      <pc:docMkLst>
        <pc:docMk/>
      </pc:docMkLst>
      <pc:sldChg chg="modNotesTx">
        <pc:chgData name="JORGE JIMENEZ SANCHEZ" userId="b0acc2ab-46b5-4c0c-ac7f-d94ef71c8ecb" providerId="ADAL" clId="{38BAF670-0598-4F5B-8C2A-799CB53150BD}" dt="2024-06-06T08:59:37.718" v="0" actId="20577"/>
        <pc:sldMkLst>
          <pc:docMk/>
          <pc:sldMk cId="3208931945" sldId="438"/>
        </pc:sldMkLst>
      </pc:sldChg>
      <pc:sldChg chg="modNotesTx">
        <pc:chgData name="JORGE JIMENEZ SANCHEZ" userId="b0acc2ab-46b5-4c0c-ac7f-d94ef71c8ecb" providerId="ADAL" clId="{38BAF670-0598-4F5B-8C2A-799CB53150BD}" dt="2024-06-06T08:59:44.994" v="4" actId="20577"/>
        <pc:sldMkLst>
          <pc:docMk/>
          <pc:sldMk cId="555005551" sldId="444"/>
        </pc:sldMkLst>
      </pc:sldChg>
      <pc:sldChg chg="modNotesTx">
        <pc:chgData name="JORGE JIMENEZ SANCHEZ" userId="b0acc2ab-46b5-4c0c-ac7f-d94ef71c8ecb" providerId="ADAL" clId="{38BAF670-0598-4F5B-8C2A-799CB53150BD}" dt="2024-06-06T09:00:23.758" v="14" actId="20577"/>
        <pc:sldMkLst>
          <pc:docMk/>
          <pc:sldMk cId="581413724" sldId="455"/>
        </pc:sldMkLst>
      </pc:sldChg>
      <pc:sldChg chg="modNotesTx">
        <pc:chgData name="JORGE JIMENEZ SANCHEZ" userId="b0acc2ab-46b5-4c0c-ac7f-d94ef71c8ecb" providerId="ADAL" clId="{38BAF670-0598-4F5B-8C2A-799CB53150BD}" dt="2024-06-06T09:00:33.479" v="16" actId="20577"/>
        <pc:sldMkLst>
          <pc:docMk/>
          <pc:sldMk cId="3965198957" sldId="458"/>
        </pc:sldMkLst>
      </pc:sldChg>
      <pc:sldChg chg="modNotesTx">
        <pc:chgData name="JORGE JIMENEZ SANCHEZ" userId="b0acc2ab-46b5-4c0c-ac7f-d94ef71c8ecb" providerId="ADAL" clId="{38BAF670-0598-4F5B-8C2A-799CB53150BD}" dt="2024-06-06T08:59:49.283" v="6" actId="20577"/>
        <pc:sldMkLst>
          <pc:docMk/>
          <pc:sldMk cId="702597759" sldId="460"/>
        </pc:sldMkLst>
      </pc:sldChg>
      <pc:sldChg chg="modNotesTx">
        <pc:chgData name="JORGE JIMENEZ SANCHEZ" userId="b0acc2ab-46b5-4c0c-ac7f-d94ef71c8ecb" providerId="ADAL" clId="{38BAF670-0598-4F5B-8C2A-799CB53150BD}" dt="2024-06-06T09:00:10.228" v="11" actId="20577"/>
        <pc:sldMkLst>
          <pc:docMk/>
          <pc:sldMk cId="3723564149" sldId="462"/>
        </pc:sldMkLst>
      </pc:sldChg>
      <pc:sldChg chg="modNotesTx">
        <pc:chgData name="JORGE JIMENEZ SANCHEZ" userId="b0acc2ab-46b5-4c0c-ac7f-d94ef71c8ecb" providerId="ADAL" clId="{38BAF670-0598-4F5B-8C2A-799CB53150BD}" dt="2024-06-06T08:59:54.930" v="7" actId="20577"/>
        <pc:sldMkLst>
          <pc:docMk/>
          <pc:sldMk cId="533907520" sldId="463"/>
        </pc:sldMkLst>
      </pc:sldChg>
      <pc:sldChg chg="modNotesTx">
        <pc:chgData name="JORGE JIMENEZ SANCHEZ" userId="b0acc2ab-46b5-4c0c-ac7f-d94ef71c8ecb" providerId="ADAL" clId="{38BAF670-0598-4F5B-8C2A-799CB53150BD}" dt="2024-06-06T09:00:28.380" v="15" actId="20577"/>
        <pc:sldMkLst>
          <pc:docMk/>
          <pc:sldMk cId="3084829705" sldId="464"/>
        </pc:sldMkLst>
      </pc:sldChg>
      <pc:sldChg chg="modNotesTx">
        <pc:chgData name="JORGE JIMENEZ SANCHEZ" userId="b0acc2ab-46b5-4c0c-ac7f-d94ef71c8ecb" providerId="ADAL" clId="{38BAF670-0598-4F5B-8C2A-799CB53150BD}" dt="2024-06-06T08:59:58.662" v="8" actId="20577"/>
        <pc:sldMkLst>
          <pc:docMk/>
          <pc:sldMk cId="224661643" sldId="466"/>
        </pc:sldMkLst>
      </pc:sldChg>
      <pc:sldChg chg="modNotesTx">
        <pc:chgData name="JORGE JIMENEZ SANCHEZ" userId="b0acc2ab-46b5-4c0c-ac7f-d94ef71c8ecb" providerId="ADAL" clId="{38BAF670-0598-4F5B-8C2A-799CB53150BD}" dt="2024-06-06T09:00:02.660" v="9" actId="20577"/>
        <pc:sldMkLst>
          <pc:docMk/>
          <pc:sldMk cId="617791539" sldId="467"/>
        </pc:sldMkLst>
      </pc:sldChg>
      <pc:sldChg chg="modNotesTx">
        <pc:chgData name="JORGE JIMENEZ SANCHEZ" userId="b0acc2ab-46b5-4c0c-ac7f-d94ef71c8ecb" providerId="ADAL" clId="{38BAF670-0598-4F5B-8C2A-799CB53150BD}" dt="2024-06-06T09:00:06.979" v="10" actId="20577"/>
        <pc:sldMkLst>
          <pc:docMk/>
          <pc:sldMk cId="2262457621" sldId="468"/>
        </pc:sldMkLst>
      </pc:sldChg>
      <pc:sldChg chg="modNotesTx">
        <pc:chgData name="JORGE JIMENEZ SANCHEZ" userId="b0acc2ab-46b5-4c0c-ac7f-d94ef71c8ecb" providerId="ADAL" clId="{38BAF670-0598-4F5B-8C2A-799CB53150BD}" dt="2024-06-06T09:00:15.119" v="12" actId="20577"/>
        <pc:sldMkLst>
          <pc:docMk/>
          <pc:sldMk cId="3195871717" sldId="469"/>
        </pc:sldMkLst>
      </pc:sldChg>
      <pc:sldChg chg="modNotesTx">
        <pc:chgData name="JORGE JIMENEZ SANCHEZ" userId="b0acc2ab-46b5-4c0c-ac7f-d94ef71c8ecb" providerId="ADAL" clId="{38BAF670-0598-4F5B-8C2A-799CB53150BD}" dt="2024-06-06T09:00:18.809" v="13" actId="20577"/>
        <pc:sldMkLst>
          <pc:docMk/>
          <pc:sldMk cId="1134503377" sldId="470"/>
        </pc:sldMkLst>
      </pc:sldChg>
    </pc:docChg>
  </pc:docChgLst>
  <pc:docChgLst>
    <pc:chgData name="JORGE" userId="b0acc2ab-46b5-4c0c-ac7f-d94ef71c8ecb" providerId="ADAL" clId="{10CF4157-F891-48B7-BDA7-6DF07809A8D4}"/>
    <pc:docChg chg="undo custSel addSld delSld modSld sldOrd">
      <pc:chgData name="JORGE" userId="b0acc2ab-46b5-4c0c-ac7f-d94ef71c8ecb" providerId="ADAL" clId="{10CF4157-F891-48B7-BDA7-6DF07809A8D4}" dt="2024-06-05T16:27:59.897" v="3307" actId="1076"/>
      <pc:docMkLst>
        <pc:docMk/>
      </pc:docMkLst>
      <pc:sldChg chg="addSp delSp modSp mod modNotesTx">
        <pc:chgData name="JORGE" userId="b0acc2ab-46b5-4c0c-ac7f-d94ef71c8ecb" providerId="ADAL" clId="{10CF4157-F891-48B7-BDA7-6DF07809A8D4}" dt="2024-06-05T16:10:49.581" v="3101" actId="1076"/>
        <pc:sldMkLst>
          <pc:docMk/>
          <pc:sldMk cId="3208931945" sldId="438"/>
        </pc:sldMkLst>
        <pc:spChg chg="mod">
          <ac:chgData name="JORGE" userId="b0acc2ab-46b5-4c0c-ac7f-d94ef71c8ecb" providerId="ADAL" clId="{10CF4157-F891-48B7-BDA7-6DF07809A8D4}" dt="2024-06-05T16:10:31.588" v="3091" actId="1076"/>
          <ac:spMkLst>
            <pc:docMk/>
            <pc:sldMk cId="3208931945" sldId="438"/>
            <ac:spMk id="8" creationId="{2C7E5970-EEAD-0E6E-923F-6DB365628BA7}"/>
          </ac:spMkLst>
        </pc:spChg>
        <pc:spChg chg="mod">
          <ac:chgData name="JORGE" userId="b0acc2ab-46b5-4c0c-ac7f-d94ef71c8ecb" providerId="ADAL" clId="{10CF4157-F891-48B7-BDA7-6DF07809A8D4}" dt="2024-06-05T15:12:09.933" v="2677" actId="20577"/>
          <ac:spMkLst>
            <pc:docMk/>
            <pc:sldMk cId="3208931945" sldId="438"/>
            <ac:spMk id="11" creationId="{85E1F15B-C78E-4D16-BEBE-FB1AFA251964}"/>
          </ac:spMkLst>
        </pc:spChg>
        <pc:spChg chg="mod">
          <ac:chgData name="JORGE" userId="b0acc2ab-46b5-4c0c-ac7f-d94ef71c8ecb" providerId="ADAL" clId="{10CF4157-F891-48B7-BDA7-6DF07809A8D4}" dt="2024-06-04T06:22:00.977" v="221" actId="20577"/>
          <ac:spMkLst>
            <pc:docMk/>
            <pc:sldMk cId="3208931945" sldId="438"/>
            <ac:spMk id="13" creationId="{28EE3CEE-A8AC-F54A-6CF7-2520DC9F391C}"/>
          </ac:spMkLst>
        </pc:spChg>
        <pc:spChg chg="add mod">
          <ac:chgData name="JORGE" userId="b0acc2ab-46b5-4c0c-ac7f-d94ef71c8ecb" providerId="ADAL" clId="{10CF4157-F891-48B7-BDA7-6DF07809A8D4}" dt="2024-06-05T16:10:49.581" v="3101" actId="1076"/>
          <ac:spMkLst>
            <pc:docMk/>
            <pc:sldMk cId="3208931945" sldId="438"/>
            <ac:spMk id="14" creationId="{9F18A2F8-867B-4EE4-BACC-BB293134572C}"/>
          </ac:spMkLst>
        </pc:spChg>
        <pc:spChg chg="mod">
          <ac:chgData name="JORGE" userId="b0acc2ab-46b5-4c0c-ac7f-d94ef71c8ecb" providerId="ADAL" clId="{10CF4157-F891-48B7-BDA7-6DF07809A8D4}" dt="2024-06-05T15:09:26.508" v="2669" actId="21"/>
          <ac:spMkLst>
            <pc:docMk/>
            <pc:sldMk cId="3208931945" sldId="438"/>
            <ac:spMk id="23" creationId="{30CA1F2C-1C2D-B4B3-3DF0-459BDA59E9B8}"/>
          </ac:spMkLst>
        </pc:spChg>
        <pc:spChg chg="mod">
          <ac:chgData name="JORGE" userId="b0acc2ab-46b5-4c0c-ac7f-d94ef71c8ecb" providerId="ADAL" clId="{10CF4157-F891-48B7-BDA7-6DF07809A8D4}" dt="2024-06-05T15:57:41.930" v="2968" actId="20577"/>
          <ac:spMkLst>
            <pc:docMk/>
            <pc:sldMk cId="3208931945" sldId="438"/>
            <ac:spMk id="40" creationId="{6394E75F-15A8-4BCB-AE2C-BF9DE16F966E}"/>
          </ac:spMkLst>
        </pc:spChg>
        <pc:picChg chg="add del mod">
          <ac:chgData name="JORGE" userId="b0acc2ab-46b5-4c0c-ac7f-d94ef71c8ecb" providerId="ADAL" clId="{10CF4157-F891-48B7-BDA7-6DF07809A8D4}" dt="2024-06-05T16:10:35.261" v="3093" actId="478"/>
          <ac:picMkLst>
            <pc:docMk/>
            <pc:sldMk cId="3208931945" sldId="438"/>
            <ac:picMk id="2" creationId="{1516577B-EA94-4B35-B629-DB9784CA45EF}"/>
          </ac:picMkLst>
        </pc:picChg>
        <pc:picChg chg="mod">
          <ac:chgData name="JORGE" userId="b0acc2ab-46b5-4c0c-ac7f-d94ef71c8ecb" providerId="ADAL" clId="{10CF4157-F891-48B7-BDA7-6DF07809A8D4}" dt="2024-06-04T06:25:43.660" v="270" actId="1035"/>
          <ac:picMkLst>
            <pc:docMk/>
            <pc:sldMk cId="3208931945" sldId="438"/>
            <ac:picMk id="12" creationId="{3106A368-C590-41B2-A8B4-E69946DD9068}"/>
          </ac:picMkLst>
        </pc:picChg>
        <pc:picChg chg="mod">
          <ac:chgData name="JORGE" userId="b0acc2ab-46b5-4c0c-ac7f-d94ef71c8ecb" providerId="ADAL" clId="{10CF4157-F891-48B7-BDA7-6DF07809A8D4}" dt="2024-06-04T06:24:57.684" v="267" actId="1036"/>
          <ac:picMkLst>
            <pc:docMk/>
            <pc:sldMk cId="3208931945" sldId="438"/>
            <ac:picMk id="15" creationId="{6FB48668-50A2-D181-298D-632CBF62AD36}"/>
          </ac:picMkLst>
        </pc:picChg>
        <pc:picChg chg="del">
          <ac:chgData name="JORGE" userId="b0acc2ab-46b5-4c0c-ac7f-d94ef71c8ecb" providerId="ADAL" clId="{10CF4157-F891-48B7-BDA7-6DF07809A8D4}" dt="2024-06-04T06:23:07.225" v="240" actId="478"/>
          <ac:picMkLst>
            <pc:docMk/>
            <pc:sldMk cId="3208931945" sldId="438"/>
            <ac:picMk id="24" creationId="{A1430EC2-37A4-A7A3-D44B-BA52F1EC91A8}"/>
          </ac:picMkLst>
        </pc:picChg>
        <pc:picChg chg="add mod">
          <ac:chgData name="JORGE" userId="b0acc2ab-46b5-4c0c-ac7f-d94ef71c8ecb" providerId="ADAL" clId="{10CF4157-F891-48B7-BDA7-6DF07809A8D4}" dt="2024-06-04T06:24:17.242" v="252" actId="1076"/>
          <ac:picMkLst>
            <pc:docMk/>
            <pc:sldMk cId="3208931945" sldId="438"/>
            <ac:picMk id="1026" creationId="{1BEB0E32-CC66-4325-9C26-4DCDF94AF72F}"/>
          </ac:picMkLst>
        </pc:picChg>
        <pc:picChg chg="del">
          <ac:chgData name="JORGE" userId="b0acc2ab-46b5-4c0c-ac7f-d94ef71c8ecb" providerId="ADAL" clId="{10CF4157-F891-48B7-BDA7-6DF07809A8D4}" dt="2024-06-04T06:23:05.174" v="239" actId="478"/>
          <ac:picMkLst>
            <pc:docMk/>
            <pc:sldMk cId="3208931945" sldId="438"/>
            <ac:picMk id="1028" creationId="{793E72D1-D186-49AD-8671-0CEFE56D0620}"/>
          </ac:picMkLst>
        </pc:picChg>
        <pc:picChg chg="add mod">
          <ac:chgData name="JORGE" userId="b0acc2ab-46b5-4c0c-ac7f-d94ef71c8ecb" providerId="ADAL" clId="{10CF4157-F891-48B7-BDA7-6DF07809A8D4}" dt="2024-06-04T06:24:52.519" v="258" actId="1076"/>
          <ac:picMkLst>
            <pc:docMk/>
            <pc:sldMk cId="3208931945" sldId="438"/>
            <ac:picMk id="1030" creationId="{5B799241-791E-429D-A5DF-2FC6D86494A7}"/>
          </ac:picMkLst>
        </pc:picChg>
      </pc:sldChg>
      <pc:sldChg chg="addSp delSp modSp mod">
        <pc:chgData name="JORGE" userId="b0acc2ab-46b5-4c0c-ac7f-d94ef71c8ecb" providerId="ADAL" clId="{10CF4157-F891-48B7-BDA7-6DF07809A8D4}" dt="2024-06-05T16:11:04.313" v="3105" actId="1038"/>
        <pc:sldMkLst>
          <pc:docMk/>
          <pc:sldMk cId="3777674925" sldId="440"/>
        </pc:sldMkLst>
        <pc:spChg chg="del">
          <ac:chgData name="JORGE" userId="b0acc2ab-46b5-4c0c-ac7f-d94ef71c8ecb" providerId="ADAL" clId="{10CF4157-F891-48B7-BDA7-6DF07809A8D4}" dt="2024-06-05T13:08:52.874" v="2096" actId="478"/>
          <ac:spMkLst>
            <pc:docMk/>
            <pc:sldMk cId="3777674925" sldId="440"/>
            <ac:spMk id="21" creationId="{477D5DAC-F1EA-4234-A0FE-AE850BFE40B1}"/>
          </ac:spMkLst>
        </pc:spChg>
        <pc:spChg chg="add mod">
          <ac:chgData name="JORGE" userId="b0acc2ab-46b5-4c0c-ac7f-d94ef71c8ecb" providerId="ADAL" clId="{10CF4157-F891-48B7-BDA7-6DF07809A8D4}" dt="2024-06-05T13:08:53.074" v="2097"/>
          <ac:spMkLst>
            <pc:docMk/>
            <pc:sldMk cId="3777674925" sldId="440"/>
            <ac:spMk id="22" creationId="{3928C843-1400-4D53-B4A1-EA022ABE0B80}"/>
          </ac:spMkLst>
        </pc:spChg>
        <pc:spChg chg="mod">
          <ac:chgData name="JORGE" userId="b0acc2ab-46b5-4c0c-ac7f-d94ef71c8ecb" providerId="ADAL" clId="{10CF4157-F891-48B7-BDA7-6DF07809A8D4}" dt="2024-06-04T06:57:02.617" v="667" actId="20577"/>
          <ac:spMkLst>
            <pc:docMk/>
            <pc:sldMk cId="3777674925" sldId="440"/>
            <ac:spMk id="22" creationId="{AC451459-DDDC-4FEE-AE69-DE019B10A10A}"/>
          </ac:spMkLst>
        </pc:spChg>
        <pc:spChg chg="add mod">
          <ac:chgData name="JORGE" userId="b0acc2ab-46b5-4c0c-ac7f-d94ef71c8ecb" providerId="ADAL" clId="{10CF4157-F891-48B7-BDA7-6DF07809A8D4}" dt="2024-06-05T16:11:00.421" v="3104" actId="1076"/>
          <ac:spMkLst>
            <pc:docMk/>
            <pc:sldMk cId="3777674925" sldId="440"/>
            <ac:spMk id="24" creationId="{B5C66CED-309D-4223-9614-CDF83E302051}"/>
          </ac:spMkLst>
        </pc:spChg>
        <pc:graphicFrameChg chg="mod modGraphic">
          <ac:chgData name="JORGE" userId="b0acc2ab-46b5-4c0c-ac7f-d94ef71c8ecb" providerId="ADAL" clId="{10CF4157-F891-48B7-BDA7-6DF07809A8D4}" dt="2024-06-05T13:07:45.637" v="2063" actId="20577"/>
          <ac:graphicFrameMkLst>
            <pc:docMk/>
            <pc:sldMk cId="3777674925" sldId="440"/>
            <ac:graphicFrameMk id="38" creationId="{774A6B13-3A03-59E1-77C2-0472688D099E}"/>
          </ac:graphicFrameMkLst>
        </pc:graphicFrameChg>
        <pc:picChg chg="del">
          <ac:chgData name="JORGE" userId="b0acc2ab-46b5-4c0c-ac7f-d94ef71c8ecb" providerId="ADAL" clId="{10CF4157-F891-48B7-BDA7-6DF07809A8D4}" dt="2024-06-04T06:23:12.970" v="242" actId="478"/>
          <ac:picMkLst>
            <pc:docMk/>
            <pc:sldMk cId="3777674925" sldId="440"/>
            <ac:picMk id="4" creationId="{B5DEF1C3-ABFF-E00B-06F3-C2E643B6BB7E}"/>
          </ac:picMkLst>
        </pc:picChg>
        <pc:picChg chg="mod">
          <ac:chgData name="JORGE" userId="b0acc2ab-46b5-4c0c-ac7f-d94ef71c8ecb" providerId="ADAL" clId="{10CF4157-F891-48B7-BDA7-6DF07809A8D4}" dt="2024-06-04T06:26:48.931" v="307" actId="1038"/>
          <ac:picMkLst>
            <pc:docMk/>
            <pc:sldMk cId="3777674925" sldId="440"/>
            <ac:picMk id="17" creationId="{330B878C-17C9-47C4-BD61-533F80A09F6D}"/>
          </ac:picMkLst>
        </pc:picChg>
        <pc:picChg chg="mod">
          <ac:chgData name="JORGE" userId="b0acc2ab-46b5-4c0c-ac7f-d94ef71c8ecb" providerId="ADAL" clId="{10CF4157-F891-48B7-BDA7-6DF07809A8D4}" dt="2024-06-04T06:26:48.931" v="307" actId="1038"/>
          <ac:picMkLst>
            <pc:docMk/>
            <pc:sldMk cId="3777674925" sldId="440"/>
            <ac:picMk id="18" creationId="{682955D1-514B-4674-82C9-85CEB8E42F9B}"/>
          </ac:picMkLst>
        </pc:picChg>
        <pc:picChg chg="del">
          <ac:chgData name="JORGE" userId="b0acc2ab-46b5-4c0c-ac7f-d94ef71c8ecb" providerId="ADAL" clId="{10CF4157-F891-48B7-BDA7-6DF07809A8D4}" dt="2024-06-04T06:23:11.969" v="241" actId="478"/>
          <ac:picMkLst>
            <pc:docMk/>
            <pc:sldMk cId="3777674925" sldId="440"/>
            <ac:picMk id="19" creationId="{DA58256F-3FD4-4200-A7DE-5F28851BF104}"/>
          </ac:picMkLst>
        </pc:picChg>
        <pc:picChg chg="add del mod">
          <ac:chgData name="JORGE" userId="b0acc2ab-46b5-4c0c-ac7f-d94ef71c8ecb" providerId="ADAL" clId="{10CF4157-F891-48B7-BDA7-6DF07809A8D4}" dt="2024-06-04T06:26:12.809" v="286" actId="478"/>
          <ac:picMkLst>
            <pc:docMk/>
            <pc:sldMk cId="3777674925" sldId="440"/>
            <ac:picMk id="23" creationId="{1B4A4B44-B0DC-4DD0-BC07-F29D61DF0923}"/>
          </ac:picMkLst>
        </pc:picChg>
        <pc:picChg chg="add del mod">
          <ac:chgData name="JORGE" userId="b0acc2ab-46b5-4c0c-ac7f-d94ef71c8ecb" providerId="ADAL" clId="{10CF4157-F891-48B7-BDA7-6DF07809A8D4}" dt="2024-06-04T06:26:14.570" v="287" actId="478"/>
          <ac:picMkLst>
            <pc:docMk/>
            <pc:sldMk cId="3777674925" sldId="440"/>
            <ac:picMk id="24" creationId="{FC8BFB57-A58E-41B8-A04D-5295230529BF}"/>
          </ac:picMkLst>
        </pc:picChg>
        <pc:picChg chg="add mod">
          <ac:chgData name="JORGE" userId="b0acc2ab-46b5-4c0c-ac7f-d94ef71c8ecb" providerId="ADAL" clId="{10CF4157-F891-48B7-BDA7-6DF07809A8D4}" dt="2024-06-04T06:26:48.931" v="307" actId="1038"/>
          <ac:picMkLst>
            <pc:docMk/>
            <pc:sldMk cId="3777674925" sldId="440"/>
            <ac:picMk id="25" creationId="{035E3D68-FCBE-433D-B670-56FD57EF72C1}"/>
          </ac:picMkLst>
        </pc:picChg>
        <pc:picChg chg="add del mod">
          <ac:chgData name="JORGE" userId="b0acc2ab-46b5-4c0c-ac7f-d94ef71c8ecb" providerId="ADAL" clId="{10CF4157-F891-48B7-BDA7-6DF07809A8D4}" dt="2024-06-05T16:10:56.597" v="3102" actId="478"/>
          <ac:picMkLst>
            <pc:docMk/>
            <pc:sldMk cId="3777674925" sldId="440"/>
            <ac:picMk id="26" creationId="{68329450-92E8-469F-B6B8-BA2DAD30F5B2}"/>
          </ac:picMkLst>
        </pc:picChg>
        <pc:picChg chg="add mod">
          <ac:chgData name="JORGE" userId="b0acc2ab-46b5-4c0c-ac7f-d94ef71c8ecb" providerId="ADAL" clId="{10CF4157-F891-48B7-BDA7-6DF07809A8D4}" dt="2024-06-05T16:11:04.313" v="3105" actId="1038"/>
          <ac:picMkLst>
            <pc:docMk/>
            <pc:sldMk cId="3777674925" sldId="440"/>
            <ac:picMk id="27" creationId="{2B3DBACE-9111-4439-8907-20112AF88AC9}"/>
          </ac:picMkLst>
        </pc:picChg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2213304336" sldId="442"/>
        </pc:sldMkLst>
      </pc:sldChg>
      <pc:sldChg chg="addSp delSp modSp mod ord modNotesTx">
        <pc:chgData name="JORGE" userId="b0acc2ab-46b5-4c0c-ac7f-d94ef71c8ecb" providerId="ADAL" clId="{10CF4157-F891-48B7-BDA7-6DF07809A8D4}" dt="2024-06-05T16:11:59.225" v="3126" actId="478"/>
        <pc:sldMkLst>
          <pc:docMk/>
          <pc:sldMk cId="555005551" sldId="444"/>
        </pc:sldMkLst>
        <pc:spChg chg="mod">
          <ac:chgData name="JORGE" userId="b0acc2ab-46b5-4c0c-ac7f-d94ef71c8ecb" providerId="ADAL" clId="{10CF4157-F891-48B7-BDA7-6DF07809A8D4}" dt="2024-06-05T16:06:00.075" v="3018" actId="20577"/>
          <ac:spMkLst>
            <pc:docMk/>
            <pc:sldMk cId="555005551" sldId="444"/>
            <ac:spMk id="2" creationId="{96CA2EFF-3F51-7695-2F5D-826C45C21140}"/>
          </ac:spMkLst>
        </pc:spChg>
        <pc:spChg chg="add mod ord">
          <ac:chgData name="JORGE" userId="b0acc2ab-46b5-4c0c-ac7f-d94ef71c8ecb" providerId="ADAL" clId="{10CF4157-F891-48B7-BDA7-6DF07809A8D4}" dt="2024-06-04T06:54:08.889" v="609" actId="1035"/>
          <ac:spMkLst>
            <pc:docMk/>
            <pc:sldMk cId="555005551" sldId="444"/>
            <ac:spMk id="6" creationId="{90D50778-DECC-406E-ACC8-A451CCDF9BFA}"/>
          </ac:spMkLst>
        </pc:spChg>
        <pc:spChg chg="add mod">
          <ac:chgData name="JORGE" userId="b0acc2ab-46b5-4c0c-ac7f-d94ef71c8ecb" providerId="ADAL" clId="{10CF4157-F891-48B7-BDA7-6DF07809A8D4}" dt="2024-06-04T06:54:14.477" v="618" actId="1035"/>
          <ac:spMkLst>
            <pc:docMk/>
            <pc:sldMk cId="555005551" sldId="444"/>
            <ac:spMk id="7" creationId="{A084B2C8-6E91-42EB-8C7F-BE25430622C6}"/>
          </ac:spMkLst>
        </pc:spChg>
        <pc:spChg chg="del">
          <ac:chgData name="JORGE" userId="b0acc2ab-46b5-4c0c-ac7f-d94ef71c8ecb" providerId="ADAL" clId="{10CF4157-F891-48B7-BDA7-6DF07809A8D4}" dt="2024-06-04T06:57:15.299" v="668" actId="478"/>
          <ac:spMkLst>
            <pc:docMk/>
            <pc:sldMk cId="555005551" sldId="444"/>
            <ac:spMk id="19" creationId="{C8E1830D-D4E1-4E04-874E-AFB36971900A}"/>
          </ac:spMkLst>
        </pc:spChg>
        <pc:spChg chg="del">
          <ac:chgData name="JORGE" userId="b0acc2ab-46b5-4c0c-ac7f-d94ef71c8ecb" providerId="ADAL" clId="{10CF4157-F891-48B7-BDA7-6DF07809A8D4}" dt="2024-06-05T13:08:49.854" v="2094" actId="478"/>
          <ac:spMkLst>
            <pc:docMk/>
            <pc:sldMk cId="555005551" sldId="444"/>
            <ac:spMk id="20" creationId="{31FAB196-F977-4F89-A2C6-3E86EABC641D}"/>
          </ac:spMkLst>
        </pc:spChg>
        <pc:spChg chg="add">
          <ac:chgData name="JORGE" userId="b0acc2ab-46b5-4c0c-ac7f-d94ef71c8ecb" providerId="ADAL" clId="{10CF4157-F891-48B7-BDA7-6DF07809A8D4}" dt="2024-06-04T06:30:04.267" v="320" actId="22"/>
          <ac:spMkLst>
            <pc:docMk/>
            <pc:sldMk cId="555005551" sldId="444"/>
            <ac:spMk id="28" creationId="{73A118E6-8AC7-4A99-8AC2-CB9654CEDD11}"/>
          </ac:spMkLst>
        </pc:spChg>
        <pc:spChg chg="add mod">
          <ac:chgData name="JORGE" userId="b0acc2ab-46b5-4c0c-ac7f-d94ef71c8ecb" providerId="ADAL" clId="{10CF4157-F891-48B7-BDA7-6DF07809A8D4}" dt="2024-06-04T07:02:35.018" v="785" actId="1037"/>
          <ac:spMkLst>
            <pc:docMk/>
            <pc:sldMk cId="555005551" sldId="444"/>
            <ac:spMk id="30" creationId="{EA399A2B-ACBC-47EE-BB97-F1F15B55AE3F}"/>
          </ac:spMkLst>
        </pc:spChg>
        <pc:spChg chg="add mod">
          <ac:chgData name="JORGE" userId="b0acc2ab-46b5-4c0c-ac7f-d94ef71c8ecb" providerId="ADAL" clId="{10CF4157-F891-48B7-BDA7-6DF07809A8D4}" dt="2024-06-05T13:08:50.107" v="2095"/>
          <ac:spMkLst>
            <pc:docMk/>
            <pc:sldMk cId="555005551" sldId="444"/>
            <ac:spMk id="34" creationId="{6E80ABA4-94C0-488C-90AA-02AC5CB8B0AA}"/>
          </ac:spMkLst>
        </pc:spChg>
        <pc:spChg chg="add mod">
          <ac:chgData name="JORGE" userId="b0acc2ab-46b5-4c0c-ac7f-d94ef71c8ecb" providerId="ADAL" clId="{10CF4157-F891-48B7-BDA7-6DF07809A8D4}" dt="2024-06-05T16:11:21.555" v="3107"/>
          <ac:spMkLst>
            <pc:docMk/>
            <pc:sldMk cId="555005551" sldId="444"/>
            <ac:spMk id="35" creationId="{9EEE0897-EEEB-436C-A094-000BF24C8AA0}"/>
          </ac:spMkLst>
        </pc:spChg>
        <pc:spChg chg="add mod">
          <ac:chgData name="JORGE" userId="b0acc2ab-46b5-4c0c-ac7f-d94ef71c8ecb" providerId="ADAL" clId="{10CF4157-F891-48B7-BDA7-6DF07809A8D4}" dt="2024-06-04T06:54:08.889" v="609" actId="1035"/>
          <ac:spMkLst>
            <pc:docMk/>
            <pc:sldMk cId="555005551" sldId="444"/>
            <ac:spMk id="37" creationId="{772D63E4-06FF-4B8D-B6F2-222C6EC59D62}"/>
          </ac:spMkLst>
        </pc:spChg>
        <pc:spChg chg="add del mod">
          <ac:chgData name="JORGE" userId="b0acc2ab-46b5-4c0c-ac7f-d94ef71c8ecb" providerId="ADAL" clId="{10CF4157-F891-48B7-BDA7-6DF07809A8D4}" dt="2024-06-05T16:11:59.225" v="3126" actId="478"/>
          <ac:spMkLst>
            <pc:docMk/>
            <pc:sldMk cId="555005551" sldId="444"/>
            <ac:spMk id="38" creationId="{24E754B1-E208-40C4-83E8-D1EA0B3E12FF}"/>
          </ac:spMkLst>
        </pc:spChg>
        <pc:spChg chg="mod">
          <ac:chgData name="JORGE" userId="b0acc2ab-46b5-4c0c-ac7f-d94ef71c8ecb" providerId="ADAL" clId="{10CF4157-F891-48B7-BDA7-6DF07809A8D4}" dt="2024-06-04T07:04:42.639" v="915" actId="21"/>
          <ac:spMkLst>
            <pc:docMk/>
            <pc:sldMk cId="555005551" sldId="444"/>
            <ac:spMk id="39" creationId="{77C5509C-F4FF-4C0D-83A8-A78AD9D1DB25}"/>
          </ac:spMkLst>
        </pc:spChg>
        <pc:spChg chg="add mod">
          <ac:chgData name="JORGE" userId="b0acc2ab-46b5-4c0c-ac7f-d94ef71c8ecb" providerId="ADAL" clId="{10CF4157-F891-48B7-BDA7-6DF07809A8D4}" dt="2024-06-04T06:54:17.183" v="623" actId="1036"/>
          <ac:spMkLst>
            <pc:docMk/>
            <pc:sldMk cId="555005551" sldId="444"/>
            <ac:spMk id="42" creationId="{53FC4327-80F5-4CE4-B910-AED3586E57D9}"/>
          </ac:spMkLst>
        </pc:spChg>
        <pc:spChg chg="add mod">
          <ac:chgData name="JORGE" userId="b0acc2ab-46b5-4c0c-ac7f-d94ef71c8ecb" providerId="ADAL" clId="{10CF4157-F891-48B7-BDA7-6DF07809A8D4}" dt="2024-06-04T06:57:15.512" v="669"/>
          <ac:spMkLst>
            <pc:docMk/>
            <pc:sldMk cId="555005551" sldId="444"/>
            <ac:spMk id="48" creationId="{00165B5C-8E8C-4119-A922-8DBF47AFE4F3}"/>
          </ac:spMkLst>
        </pc:spChg>
        <pc:spChg chg="add mod">
          <ac:chgData name="JORGE" userId="b0acc2ab-46b5-4c0c-ac7f-d94ef71c8ecb" providerId="ADAL" clId="{10CF4157-F891-48B7-BDA7-6DF07809A8D4}" dt="2024-06-04T07:03:19.462" v="827" actId="20577"/>
          <ac:spMkLst>
            <pc:docMk/>
            <pc:sldMk cId="555005551" sldId="444"/>
            <ac:spMk id="49" creationId="{294CA6AC-AE5D-499B-B625-9680B061CE37}"/>
          </ac:spMkLst>
        </pc:spChg>
        <pc:spChg chg="add mod">
          <ac:chgData name="JORGE" userId="b0acc2ab-46b5-4c0c-ac7f-d94ef71c8ecb" providerId="ADAL" clId="{10CF4157-F891-48B7-BDA7-6DF07809A8D4}" dt="2024-06-04T07:03:51.832" v="885" actId="14100"/>
          <ac:spMkLst>
            <pc:docMk/>
            <pc:sldMk cId="555005551" sldId="444"/>
            <ac:spMk id="50" creationId="{92448E08-3C48-437C-BF2E-1CBCD9B9B155}"/>
          </ac:spMkLst>
        </pc:spChg>
        <pc:spChg chg="add mod">
          <ac:chgData name="JORGE" userId="b0acc2ab-46b5-4c0c-ac7f-d94ef71c8ecb" providerId="ADAL" clId="{10CF4157-F891-48B7-BDA7-6DF07809A8D4}" dt="2024-06-04T07:04:15.001" v="907" actId="14100"/>
          <ac:spMkLst>
            <pc:docMk/>
            <pc:sldMk cId="555005551" sldId="444"/>
            <ac:spMk id="51" creationId="{52055E95-6A52-4760-A078-2020A5F342EF}"/>
          </ac:spMkLst>
        </pc:spChg>
        <pc:picChg chg="del">
          <ac:chgData name="JORGE" userId="b0acc2ab-46b5-4c0c-ac7f-d94ef71c8ecb" providerId="ADAL" clId="{10CF4157-F891-48B7-BDA7-6DF07809A8D4}" dt="2024-06-04T06:27:06.759" v="311" actId="478"/>
          <ac:picMkLst>
            <pc:docMk/>
            <pc:sldMk cId="555005551" sldId="444"/>
            <ac:picMk id="4" creationId="{B5DEF1C3-ABFF-E00B-06F3-C2E643B6BB7E}"/>
          </ac:picMkLst>
        </pc:picChg>
        <pc:picChg chg="add mod">
          <ac:chgData name="JORGE" userId="b0acc2ab-46b5-4c0c-ac7f-d94ef71c8ecb" providerId="ADAL" clId="{10CF4157-F891-48B7-BDA7-6DF07809A8D4}" dt="2024-06-04T06:53:48.118" v="602" actId="1038"/>
          <ac:picMkLst>
            <pc:docMk/>
            <pc:sldMk cId="555005551" sldId="444"/>
            <ac:picMk id="9" creationId="{CC92B2FC-9516-4D77-9D07-D800DF764BCA}"/>
          </ac:picMkLst>
        </pc:picChg>
        <pc:picChg chg="add mod">
          <ac:chgData name="JORGE" userId="b0acc2ab-46b5-4c0c-ac7f-d94ef71c8ecb" providerId="ADAL" clId="{10CF4157-F891-48B7-BDA7-6DF07809A8D4}" dt="2024-06-04T07:02:20.813" v="782" actId="1076"/>
          <ac:picMkLst>
            <pc:docMk/>
            <pc:sldMk cId="555005551" sldId="444"/>
            <ac:picMk id="12" creationId="{12700832-D94E-43ED-A532-0B618BDCA9A5}"/>
          </ac:picMkLst>
        </pc:picChg>
        <pc:picChg chg="del">
          <ac:chgData name="JORGE" userId="b0acc2ab-46b5-4c0c-ac7f-d94ef71c8ecb" providerId="ADAL" clId="{10CF4157-F891-48B7-BDA7-6DF07809A8D4}" dt="2024-06-04T06:27:05.586" v="310" actId="478"/>
          <ac:picMkLst>
            <pc:docMk/>
            <pc:sldMk cId="555005551" sldId="444"/>
            <ac:picMk id="13" creationId="{59565709-8233-4F10-9CCA-D2AA57DF4E67}"/>
          </ac:picMkLst>
        </pc:picChg>
        <pc:picChg chg="add mod">
          <ac:chgData name="JORGE" userId="b0acc2ab-46b5-4c0c-ac7f-d94ef71c8ecb" providerId="ADAL" clId="{10CF4157-F891-48B7-BDA7-6DF07809A8D4}" dt="2024-06-04T06:53:43.393" v="599" actId="1038"/>
          <ac:picMkLst>
            <pc:docMk/>
            <pc:sldMk cId="555005551" sldId="444"/>
            <ac:picMk id="15" creationId="{1383646E-C079-4612-96C9-D0CAEA370A71}"/>
          </ac:picMkLst>
        </pc:picChg>
        <pc:picChg chg="del">
          <ac:chgData name="JORGE" userId="b0acc2ab-46b5-4c0c-ac7f-d94ef71c8ecb" providerId="ADAL" clId="{10CF4157-F891-48B7-BDA7-6DF07809A8D4}" dt="2024-06-04T06:27:04.678" v="309" actId="478"/>
          <ac:picMkLst>
            <pc:docMk/>
            <pc:sldMk cId="555005551" sldId="444"/>
            <ac:picMk id="17" creationId="{330B878C-17C9-47C4-BD61-533F80A09F6D}"/>
          </ac:picMkLst>
        </pc:picChg>
        <pc:picChg chg="del">
          <ac:chgData name="JORGE" userId="b0acc2ab-46b5-4c0c-ac7f-d94ef71c8ecb" providerId="ADAL" clId="{10CF4157-F891-48B7-BDA7-6DF07809A8D4}" dt="2024-06-04T06:27:03.599" v="308" actId="478"/>
          <ac:picMkLst>
            <pc:docMk/>
            <pc:sldMk cId="555005551" sldId="444"/>
            <ac:picMk id="22" creationId="{A1C52A16-CE13-4308-B47E-F7C672E57A13}"/>
          </ac:picMkLst>
        </pc:picChg>
        <pc:picChg chg="add mod">
          <ac:chgData name="JORGE" userId="b0acc2ab-46b5-4c0c-ac7f-d94ef71c8ecb" providerId="ADAL" clId="{10CF4157-F891-48B7-BDA7-6DF07809A8D4}" dt="2024-06-04T07:00:06.264" v="745" actId="1038"/>
          <ac:picMkLst>
            <pc:docMk/>
            <pc:sldMk cId="555005551" sldId="444"/>
            <ac:picMk id="23" creationId="{07584A96-6C99-4F50-B64D-87C8C4549FA6}"/>
          </ac:picMkLst>
        </pc:picChg>
        <pc:picChg chg="add del mod">
          <ac:chgData name="JORGE" userId="b0acc2ab-46b5-4c0c-ac7f-d94ef71c8ecb" providerId="ADAL" clId="{10CF4157-F891-48B7-BDA7-6DF07809A8D4}" dt="2024-06-04T07:00:04.026" v="732" actId="478"/>
          <ac:picMkLst>
            <pc:docMk/>
            <pc:sldMk cId="555005551" sldId="444"/>
            <ac:picMk id="24" creationId="{C7BA5D90-1100-494C-A792-BF375EC90CC8}"/>
          </ac:picMkLst>
        </pc:picChg>
        <pc:picChg chg="add mod">
          <ac:chgData name="JORGE" userId="b0acc2ab-46b5-4c0c-ac7f-d94ef71c8ecb" providerId="ADAL" clId="{10CF4157-F891-48B7-BDA7-6DF07809A8D4}" dt="2024-06-04T06:27:07.087" v="312"/>
          <ac:picMkLst>
            <pc:docMk/>
            <pc:sldMk cId="555005551" sldId="444"/>
            <ac:picMk id="25" creationId="{4BF10E2F-9725-4997-97E9-882DA21B356E}"/>
          </ac:picMkLst>
        </pc:picChg>
        <pc:picChg chg="add del mod">
          <ac:chgData name="JORGE" userId="b0acc2ab-46b5-4c0c-ac7f-d94ef71c8ecb" providerId="ADAL" clId="{10CF4157-F891-48B7-BDA7-6DF07809A8D4}" dt="2024-06-05T16:11:16.894" v="3106" actId="478"/>
          <ac:picMkLst>
            <pc:docMk/>
            <pc:sldMk cId="555005551" sldId="444"/>
            <ac:picMk id="26" creationId="{8A5E67D3-19B7-4DA5-B57F-2AE59D9C44E7}"/>
          </ac:picMkLst>
        </pc:picChg>
        <pc:picChg chg="add mod">
          <ac:chgData name="JORGE" userId="b0acc2ab-46b5-4c0c-ac7f-d94ef71c8ecb" providerId="ADAL" clId="{10CF4157-F891-48B7-BDA7-6DF07809A8D4}" dt="2024-06-05T16:11:23.474" v="3109" actId="1038"/>
          <ac:picMkLst>
            <pc:docMk/>
            <pc:sldMk cId="555005551" sldId="444"/>
            <ac:picMk id="27" creationId="{3197F0B6-3F29-4C4E-A98C-31DB12E54863}"/>
          </ac:picMkLst>
        </pc:picChg>
        <pc:picChg chg="add del mod">
          <ac:chgData name="JORGE" userId="b0acc2ab-46b5-4c0c-ac7f-d94ef71c8ecb" providerId="ADAL" clId="{10CF4157-F891-48B7-BDA7-6DF07809A8D4}" dt="2024-06-05T16:11:53.431" v="3125" actId="1076"/>
          <ac:picMkLst>
            <pc:docMk/>
            <pc:sldMk cId="555005551" sldId="444"/>
            <ac:picMk id="29" creationId="{A7980443-8171-4D3C-9573-534B3A224565}"/>
          </ac:picMkLst>
        </pc:picChg>
        <pc:picChg chg="add mod">
          <ac:chgData name="JORGE" userId="b0acc2ab-46b5-4c0c-ac7f-d94ef71c8ecb" providerId="ADAL" clId="{10CF4157-F891-48B7-BDA7-6DF07809A8D4}" dt="2024-06-04T06:54:08.889" v="609" actId="1035"/>
          <ac:picMkLst>
            <pc:docMk/>
            <pc:sldMk cId="555005551" sldId="444"/>
            <ac:picMk id="31" creationId="{0C03CF1B-E989-40C1-B574-D73B14A067EC}"/>
          </ac:picMkLst>
        </pc:picChg>
        <pc:picChg chg="add del">
          <ac:chgData name="JORGE" userId="b0acc2ab-46b5-4c0c-ac7f-d94ef71c8ecb" providerId="ADAL" clId="{10CF4157-F891-48B7-BDA7-6DF07809A8D4}" dt="2024-06-04T06:51:02" v="550" actId="22"/>
          <ac:picMkLst>
            <pc:docMk/>
            <pc:sldMk cId="555005551" sldId="444"/>
            <ac:picMk id="34" creationId="{4940C5F8-8A40-4F4C-ADE7-ABA7BB8B08A9}"/>
          </ac:picMkLst>
        </pc:picChg>
        <pc:picChg chg="add mod">
          <ac:chgData name="JORGE" userId="b0acc2ab-46b5-4c0c-ac7f-d94ef71c8ecb" providerId="ADAL" clId="{10CF4157-F891-48B7-BDA7-6DF07809A8D4}" dt="2024-06-04T06:55:25.127" v="632" actId="1076"/>
          <ac:picMkLst>
            <pc:docMk/>
            <pc:sldMk cId="555005551" sldId="444"/>
            <ac:picMk id="36" creationId="{E3AC88E4-5E49-4D17-8586-62D9FDE86894}"/>
          </ac:picMkLst>
        </pc:picChg>
        <pc:picChg chg="add mod">
          <ac:chgData name="JORGE" userId="b0acc2ab-46b5-4c0c-ac7f-d94ef71c8ecb" providerId="ADAL" clId="{10CF4157-F891-48B7-BDA7-6DF07809A8D4}" dt="2024-06-04T07:03:56.033" v="892" actId="1037"/>
          <ac:picMkLst>
            <pc:docMk/>
            <pc:sldMk cId="555005551" sldId="444"/>
            <ac:picMk id="40" creationId="{34DDBA0D-5BB7-4BD6-ABCD-1135F0C4007D}"/>
          </ac:picMkLst>
        </pc:picChg>
        <pc:picChg chg="add mod">
          <ac:chgData name="JORGE" userId="b0acc2ab-46b5-4c0c-ac7f-d94ef71c8ecb" providerId="ADAL" clId="{10CF4157-F891-48B7-BDA7-6DF07809A8D4}" dt="2024-06-04T06:54:08.889" v="609" actId="1035"/>
          <ac:picMkLst>
            <pc:docMk/>
            <pc:sldMk cId="555005551" sldId="444"/>
            <ac:picMk id="41" creationId="{52AB6E22-0BFC-4A72-A4FC-7FE3E4ED1395}"/>
          </ac:picMkLst>
        </pc:picChg>
        <pc:picChg chg="add mod">
          <ac:chgData name="JORGE" userId="b0acc2ab-46b5-4c0c-ac7f-d94ef71c8ecb" providerId="ADAL" clId="{10CF4157-F891-48B7-BDA7-6DF07809A8D4}" dt="2024-06-04T06:55:22.779" v="631" actId="1076"/>
          <ac:picMkLst>
            <pc:docMk/>
            <pc:sldMk cId="555005551" sldId="444"/>
            <ac:picMk id="43" creationId="{EECD4DAA-D22C-4850-AD8D-E4F4DCE4C9D6}"/>
          </ac:picMkLst>
        </pc:picChg>
        <pc:picChg chg="add mod">
          <ac:chgData name="JORGE" userId="b0acc2ab-46b5-4c0c-ac7f-d94ef71c8ecb" providerId="ADAL" clId="{10CF4157-F891-48B7-BDA7-6DF07809A8D4}" dt="2024-06-04T06:56:01.933" v="636" actId="1076"/>
          <ac:picMkLst>
            <pc:docMk/>
            <pc:sldMk cId="555005551" sldId="444"/>
            <ac:picMk id="47" creationId="{1A5C86E5-B503-4D36-A4B8-4CF5E670BA34}"/>
          </ac:picMkLst>
        </pc:picChg>
        <pc:picChg chg="del">
          <ac:chgData name="JORGE" userId="b0acc2ab-46b5-4c0c-ac7f-d94ef71c8ecb" providerId="ADAL" clId="{10CF4157-F891-48B7-BDA7-6DF07809A8D4}" dt="2024-06-04T06:31:36.460" v="331" actId="478"/>
          <ac:picMkLst>
            <pc:docMk/>
            <pc:sldMk cId="555005551" sldId="444"/>
            <ac:picMk id="2050" creationId="{886752F5-9236-4AD5-A0F8-6C3C85A8B601}"/>
          </ac:picMkLst>
        </pc:picChg>
        <pc:picChg chg="del">
          <ac:chgData name="JORGE" userId="b0acc2ab-46b5-4c0c-ac7f-d94ef71c8ecb" providerId="ADAL" clId="{10CF4157-F891-48B7-BDA7-6DF07809A8D4}" dt="2024-06-04T06:31:35.474" v="330" actId="478"/>
          <ac:picMkLst>
            <pc:docMk/>
            <pc:sldMk cId="555005551" sldId="444"/>
            <ac:picMk id="2058" creationId="{65697C30-0490-4736-A961-E7F798C065C1}"/>
          </ac:picMkLst>
        </pc:picChg>
        <pc:picChg chg="del">
          <ac:chgData name="JORGE" userId="b0acc2ab-46b5-4c0c-ac7f-d94ef71c8ecb" providerId="ADAL" clId="{10CF4157-F891-48B7-BDA7-6DF07809A8D4}" dt="2024-06-04T06:31:37.493" v="332" actId="478"/>
          <ac:picMkLst>
            <pc:docMk/>
            <pc:sldMk cId="555005551" sldId="444"/>
            <ac:picMk id="5122" creationId="{BAAD7778-7896-469A-A03A-CB08C0BDFEF5}"/>
          </ac:picMkLst>
        </pc:picChg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3495006066" sldId="445"/>
        </pc:sldMkLst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3716633115" sldId="446"/>
        </pc:sldMkLst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1998721534" sldId="448"/>
        </pc:sldMkLst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2024710376" sldId="449"/>
        </pc:sldMkLst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1867916092" sldId="450"/>
        </pc:sldMkLst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3103180063" sldId="451"/>
        </pc:sldMkLst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1547965033" sldId="454"/>
        </pc:sldMkLst>
      </pc:sldChg>
      <pc:sldChg chg="addSp delSp modSp mod modNotesTx">
        <pc:chgData name="JORGE" userId="b0acc2ab-46b5-4c0c-ac7f-d94ef71c8ecb" providerId="ADAL" clId="{10CF4157-F891-48B7-BDA7-6DF07809A8D4}" dt="2024-06-05T16:27:31.944" v="3299" actId="113"/>
        <pc:sldMkLst>
          <pc:docMk/>
          <pc:sldMk cId="581413724" sldId="455"/>
        </pc:sldMkLst>
        <pc:spChg chg="del mod">
          <ac:chgData name="JORGE" userId="b0acc2ab-46b5-4c0c-ac7f-d94ef71c8ecb" providerId="ADAL" clId="{10CF4157-F891-48B7-BDA7-6DF07809A8D4}" dt="2024-06-05T14:19:07.124" v="2163" actId="478"/>
          <ac:spMkLst>
            <pc:docMk/>
            <pc:sldMk cId="581413724" sldId="455"/>
            <ac:spMk id="2" creationId="{96CA2EFF-3F51-7695-2F5D-826C45C21140}"/>
          </ac:spMkLst>
        </pc:spChg>
        <pc:spChg chg="add mod">
          <ac:chgData name="JORGE" userId="b0acc2ab-46b5-4c0c-ac7f-d94ef71c8ecb" providerId="ADAL" clId="{10CF4157-F891-48B7-BDA7-6DF07809A8D4}" dt="2024-06-05T14:26:24.049" v="2413" actId="208"/>
          <ac:spMkLst>
            <pc:docMk/>
            <pc:sldMk cId="581413724" sldId="455"/>
            <ac:spMk id="5" creationId="{949835F1-516B-48FC-8477-6D045A7B3EED}"/>
          </ac:spMkLst>
        </pc:spChg>
        <pc:spChg chg="add mod">
          <ac:chgData name="JORGE" userId="b0acc2ab-46b5-4c0c-ac7f-d94ef71c8ecb" providerId="ADAL" clId="{10CF4157-F891-48B7-BDA7-6DF07809A8D4}" dt="2024-06-05T14:26:07.315" v="2411" actId="208"/>
          <ac:spMkLst>
            <pc:docMk/>
            <pc:sldMk cId="581413724" sldId="455"/>
            <ac:spMk id="6" creationId="{3A04C61B-7CC1-4B14-979D-62BA5E8D0D86}"/>
          </ac:spMkLst>
        </pc:spChg>
        <pc:spChg chg="mod">
          <ac:chgData name="JORGE" userId="b0acc2ab-46b5-4c0c-ac7f-d94ef71c8ecb" providerId="ADAL" clId="{10CF4157-F891-48B7-BDA7-6DF07809A8D4}" dt="2024-06-04T07:01:49.134" v="779"/>
          <ac:spMkLst>
            <pc:docMk/>
            <pc:sldMk cId="581413724" sldId="455"/>
            <ac:spMk id="14" creationId="{F271E5CE-BDD4-4704-AFFB-449BC05ED7DA}"/>
          </ac:spMkLst>
        </pc:spChg>
        <pc:spChg chg="del mod">
          <ac:chgData name="JORGE" userId="b0acc2ab-46b5-4c0c-ac7f-d94ef71c8ecb" providerId="ADAL" clId="{10CF4157-F891-48B7-BDA7-6DF07809A8D4}" dt="2024-06-05T14:18:47.477" v="2157" actId="478"/>
          <ac:spMkLst>
            <pc:docMk/>
            <pc:sldMk cId="581413724" sldId="455"/>
            <ac:spMk id="15" creationId="{074CCE79-5773-4730-9C7A-7D46489164E3}"/>
          </ac:spMkLst>
        </pc:spChg>
        <pc:spChg chg="del">
          <ac:chgData name="JORGE" userId="b0acc2ab-46b5-4c0c-ac7f-d94ef71c8ecb" providerId="ADAL" clId="{10CF4157-F891-48B7-BDA7-6DF07809A8D4}" dt="2024-06-05T16:12:57.827" v="3151" actId="478"/>
          <ac:spMkLst>
            <pc:docMk/>
            <pc:sldMk cId="581413724" sldId="455"/>
            <ac:spMk id="16" creationId="{B86A9AFB-DD6F-4B6D-90B1-24573E53BABC}"/>
          </ac:spMkLst>
        </pc:spChg>
        <pc:spChg chg="del">
          <ac:chgData name="JORGE" userId="b0acc2ab-46b5-4c0c-ac7f-d94ef71c8ecb" providerId="ADAL" clId="{10CF4157-F891-48B7-BDA7-6DF07809A8D4}" dt="2024-06-05T13:08:18.732" v="2076" actId="478"/>
          <ac:spMkLst>
            <pc:docMk/>
            <pc:sldMk cId="581413724" sldId="455"/>
            <ac:spMk id="18" creationId="{3E7C25D0-D112-4388-99DE-0FFA79F0C61F}"/>
          </ac:spMkLst>
        </pc:spChg>
        <pc:spChg chg="add mod">
          <ac:chgData name="JORGE" userId="b0acc2ab-46b5-4c0c-ac7f-d94ef71c8ecb" providerId="ADAL" clId="{10CF4157-F891-48B7-BDA7-6DF07809A8D4}" dt="2024-06-05T13:08:18.963" v="2077"/>
          <ac:spMkLst>
            <pc:docMk/>
            <pc:sldMk cId="581413724" sldId="455"/>
            <ac:spMk id="19" creationId="{5B86F935-D8DE-4DE4-A58D-0748598DBD50}"/>
          </ac:spMkLst>
        </pc:spChg>
        <pc:spChg chg="add mod">
          <ac:chgData name="JORGE" userId="b0acc2ab-46b5-4c0c-ac7f-d94ef71c8ecb" providerId="ADAL" clId="{10CF4157-F891-48B7-BDA7-6DF07809A8D4}" dt="2024-06-05T16:27:31.944" v="3299" actId="113"/>
          <ac:spMkLst>
            <pc:docMk/>
            <pc:sldMk cId="581413724" sldId="455"/>
            <ac:spMk id="25" creationId="{C0B61891-294E-4C4F-9316-C28596B6C387}"/>
          </ac:spMkLst>
        </pc:spChg>
        <pc:spChg chg="add mod">
          <ac:chgData name="JORGE" userId="b0acc2ab-46b5-4c0c-ac7f-d94ef71c8ecb" providerId="ADAL" clId="{10CF4157-F891-48B7-BDA7-6DF07809A8D4}" dt="2024-06-05T14:25:21.207" v="2407" actId="1035"/>
          <ac:spMkLst>
            <pc:docMk/>
            <pc:sldMk cId="581413724" sldId="455"/>
            <ac:spMk id="26" creationId="{27F33ABE-6ED0-4FCB-B68E-752D50D7F169}"/>
          </ac:spMkLst>
        </pc:spChg>
        <pc:spChg chg="add mod">
          <ac:chgData name="JORGE" userId="b0acc2ab-46b5-4c0c-ac7f-d94ef71c8ecb" providerId="ADAL" clId="{10CF4157-F891-48B7-BDA7-6DF07809A8D4}" dt="2024-06-05T14:25:21.207" v="2407" actId="1035"/>
          <ac:spMkLst>
            <pc:docMk/>
            <pc:sldMk cId="581413724" sldId="455"/>
            <ac:spMk id="27" creationId="{3FD6D1C3-58BE-44E3-865C-414DE873458D}"/>
          </ac:spMkLst>
        </pc:spChg>
        <pc:spChg chg="add mod">
          <ac:chgData name="JORGE" userId="b0acc2ab-46b5-4c0c-ac7f-d94ef71c8ecb" providerId="ADAL" clId="{10CF4157-F891-48B7-BDA7-6DF07809A8D4}" dt="2024-06-05T14:25:21.207" v="2407" actId="1035"/>
          <ac:spMkLst>
            <pc:docMk/>
            <pc:sldMk cId="581413724" sldId="455"/>
            <ac:spMk id="28" creationId="{AB5172E7-FF16-41AB-8F48-886A7C7D5760}"/>
          </ac:spMkLst>
        </pc:spChg>
        <pc:spChg chg="add mod">
          <ac:chgData name="JORGE" userId="b0acc2ab-46b5-4c0c-ac7f-d94ef71c8ecb" providerId="ADAL" clId="{10CF4157-F891-48B7-BDA7-6DF07809A8D4}" dt="2024-06-05T14:25:21.207" v="2407" actId="1035"/>
          <ac:spMkLst>
            <pc:docMk/>
            <pc:sldMk cId="581413724" sldId="455"/>
            <ac:spMk id="29" creationId="{A2C318E5-B29C-4D47-A5FE-548DDB7BBF61}"/>
          </ac:spMkLst>
        </pc:spChg>
        <pc:spChg chg="add mod">
          <ac:chgData name="JORGE" userId="b0acc2ab-46b5-4c0c-ac7f-d94ef71c8ecb" providerId="ADAL" clId="{10CF4157-F891-48B7-BDA7-6DF07809A8D4}" dt="2024-06-05T14:25:21.207" v="2407" actId="1035"/>
          <ac:spMkLst>
            <pc:docMk/>
            <pc:sldMk cId="581413724" sldId="455"/>
            <ac:spMk id="30" creationId="{5A7E185F-B41C-4D84-A978-DEA9C4ED3559}"/>
          </ac:spMkLst>
        </pc:spChg>
        <pc:spChg chg="add mod">
          <ac:chgData name="JORGE" userId="b0acc2ab-46b5-4c0c-ac7f-d94ef71c8ecb" providerId="ADAL" clId="{10CF4157-F891-48B7-BDA7-6DF07809A8D4}" dt="2024-06-05T14:26:30.179" v="2415" actId="1037"/>
          <ac:spMkLst>
            <pc:docMk/>
            <pc:sldMk cId="581413724" sldId="455"/>
            <ac:spMk id="31" creationId="{D70F420F-0117-4512-9E94-202718137983}"/>
          </ac:spMkLst>
        </pc:spChg>
        <pc:spChg chg="add mod">
          <ac:chgData name="JORGE" userId="b0acc2ab-46b5-4c0c-ac7f-d94ef71c8ecb" providerId="ADAL" clId="{10CF4157-F891-48B7-BDA7-6DF07809A8D4}" dt="2024-06-05T16:12:58.059" v="3152"/>
          <ac:spMkLst>
            <pc:docMk/>
            <pc:sldMk cId="581413724" sldId="455"/>
            <ac:spMk id="32" creationId="{643691C7-9CDD-47C9-8ACC-A3B12FF49650}"/>
          </ac:spMkLst>
        </pc:spChg>
        <pc:spChg chg="add mod">
          <ac:chgData name="JORGE" userId="b0acc2ab-46b5-4c0c-ac7f-d94ef71c8ecb" providerId="ADAL" clId="{10CF4157-F891-48B7-BDA7-6DF07809A8D4}" dt="2024-06-05T16:12:58.059" v="3152"/>
          <ac:spMkLst>
            <pc:docMk/>
            <pc:sldMk cId="581413724" sldId="455"/>
            <ac:spMk id="36" creationId="{6E00EBD5-9DD1-4D03-99B2-E42105EFEB76}"/>
          </ac:spMkLst>
        </pc:spChg>
        <pc:picChg chg="del">
          <ac:chgData name="JORGE" userId="b0acc2ab-46b5-4c0c-ac7f-d94ef71c8ecb" providerId="ADAL" clId="{10CF4157-F891-48B7-BDA7-6DF07809A8D4}" dt="2024-06-04T07:01:38.902" v="777" actId="478"/>
          <ac:picMkLst>
            <pc:docMk/>
            <pc:sldMk cId="581413724" sldId="455"/>
            <ac:picMk id="4" creationId="{B5DEF1C3-ABFF-E00B-06F3-C2E643B6BB7E}"/>
          </ac:picMkLst>
        </pc:picChg>
        <pc:picChg chg="del">
          <ac:chgData name="JORGE" userId="b0acc2ab-46b5-4c0c-ac7f-d94ef71c8ecb" providerId="ADAL" clId="{10CF4157-F891-48B7-BDA7-6DF07809A8D4}" dt="2024-06-04T07:01:38.902" v="777" actId="478"/>
          <ac:picMkLst>
            <pc:docMk/>
            <pc:sldMk cId="581413724" sldId="455"/>
            <ac:picMk id="13" creationId="{59565709-8233-4F10-9CCA-D2AA57DF4E67}"/>
          </ac:picMkLst>
        </pc:picChg>
        <pc:picChg chg="del">
          <ac:chgData name="JORGE" userId="b0acc2ab-46b5-4c0c-ac7f-d94ef71c8ecb" providerId="ADAL" clId="{10CF4157-F891-48B7-BDA7-6DF07809A8D4}" dt="2024-06-04T07:01:38.902" v="777" actId="478"/>
          <ac:picMkLst>
            <pc:docMk/>
            <pc:sldMk cId="581413724" sldId="455"/>
            <ac:picMk id="17" creationId="{330B878C-17C9-47C4-BD61-533F80A09F6D}"/>
          </ac:picMkLst>
        </pc:picChg>
        <pc:picChg chg="del">
          <ac:chgData name="JORGE" userId="b0acc2ab-46b5-4c0c-ac7f-d94ef71c8ecb" providerId="ADAL" clId="{10CF4157-F891-48B7-BDA7-6DF07809A8D4}" dt="2024-06-04T07:01:38.902" v="777" actId="478"/>
          <ac:picMkLst>
            <pc:docMk/>
            <pc:sldMk cId="581413724" sldId="455"/>
            <ac:picMk id="19" creationId="{64D1F255-A1E9-4ED6-B575-939E87F4A620}"/>
          </ac:picMkLst>
        </pc:picChg>
        <pc:picChg chg="add del mod">
          <ac:chgData name="JORGE" userId="b0acc2ab-46b5-4c0c-ac7f-d94ef71c8ecb" providerId="ADAL" clId="{10CF4157-F891-48B7-BDA7-6DF07809A8D4}" dt="2024-06-05T16:12:57.827" v="3151" actId="478"/>
          <ac:picMkLst>
            <pc:docMk/>
            <pc:sldMk cId="581413724" sldId="455"/>
            <ac:picMk id="20" creationId="{F76DE6A6-09A0-467A-B16F-A6DC8E1617C1}"/>
          </ac:picMkLst>
        </pc:picChg>
        <pc:picChg chg="add del mod">
          <ac:chgData name="JORGE" userId="b0acc2ab-46b5-4c0c-ac7f-d94ef71c8ecb" providerId="ADAL" clId="{10CF4157-F891-48B7-BDA7-6DF07809A8D4}" dt="2024-06-05T16:12:57.827" v="3151" actId="478"/>
          <ac:picMkLst>
            <pc:docMk/>
            <pc:sldMk cId="581413724" sldId="455"/>
            <ac:picMk id="21" creationId="{3B8ED07F-10B9-4805-B1F3-6BC9BEB778DF}"/>
          </ac:picMkLst>
        </pc:picChg>
        <pc:picChg chg="add del mod">
          <ac:chgData name="JORGE" userId="b0acc2ab-46b5-4c0c-ac7f-d94ef71c8ecb" providerId="ADAL" clId="{10CF4157-F891-48B7-BDA7-6DF07809A8D4}" dt="2024-06-05T16:12:57.827" v="3151" actId="478"/>
          <ac:picMkLst>
            <pc:docMk/>
            <pc:sldMk cId="581413724" sldId="455"/>
            <ac:picMk id="22" creationId="{E9E9F8CD-0955-488B-8433-96A0A5A5EBD5}"/>
          </ac:picMkLst>
        </pc:picChg>
        <pc:picChg chg="add del mod">
          <ac:chgData name="JORGE" userId="b0acc2ab-46b5-4c0c-ac7f-d94ef71c8ecb" providerId="ADAL" clId="{10CF4157-F891-48B7-BDA7-6DF07809A8D4}" dt="2024-06-05T16:12:57.827" v="3151" actId="478"/>
          <ac:picMkLst>
            <pc:docMk/>
            <pc:sldMk cId="581413724" sldId="455"/>
            <ac:picMk id="23" creationId="{70EA809D-E667-49EB-BA05-570CFDC5A2A8}"/>
          </ac:picMkLst>
        </pc:picChg>
        <pc:picChg chg="add mod">
          <ac:chgData name="JORGE" userId="b0acc2ab-46b5-4c0c-ac7f-d94ef71c8ecb" providerId="ADAL" clId="{10CF4157-F891-48B7-BDA7-6DF07809A8D4}" dt="2024-06-05T16:12:58.059" v="3152"/>
          <ac:picMkLst>
            <pc:docMk/>
            <pc:sldMk cId="581413724" sldId="455"/>
            <ac:picMk id="33" creationId="{AAFF54A2-7903-4EEB-B365-0C31AE9FBE41}"/>
          </ac:picMkLst>
        </pc:picChg>
        <pc:picChg chg="add mod">
          <ac:chgData name="JORGE" userId="b0acc2ab-46b5-4c0c-ac7f-d94ef71c8ecb" providerId="ADAL" clId="{10CF4157-F891-48B7-BDA7-6DF07809A8D4}" dt="2024-06-05T16:12:58.059" v="3152"/>
          <ac:picMkLst>
            <pc:docMk/>
            <pc:sldMk cId="581413724" sldId="455"/>
            <ac:picMk id="34" creationId="{C61EC400-E6DC-496F-816C-301CD3E3A16B}"/>
          </ac:picMkLst>
        </pc:picChg>
        <pc:picChg chg="add mod">
          <ac:chgData name="JORGE" userId="b0acc2ab-46b5-4c0c-ac7f-d94ef71c8ecb" providerId="ADAL" clId="{10CF4157-F891-48B7-BDA7-6DF07809A8D4}" dt="2024-06-05T16:12:58.059" v="3152"/>
          <ac:picMkLst>
            <pc:docMk/>
            <pc:sldMk cId="581413724" sldId="455"/>
            <ac:picMk id="35" creationId="{28069598-3F7C-4309-B0D9-32727E7FCCE3}"/>
          </ac:picMkLst>
        </pc:picChg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2165051495" sldId="456"/>
        </pc:sldMkLst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1581497489" sldId="457"/>
        </pc:sldMkLst>
      </pc:sldChg>
      <pc:sldChg chg="addSp delSp modSp mod modNotesTx">
        <pc:chgData name="JORGE" userId="b0acc2ab-46b5-4c0c-ac7f-d94ef71c8ecb" providerId="ADAL" clId="{10CF4157-F891-48B7-BDA7-6DF07809A8D4}" dt="2024-06-05T16:27:02.489" v="3287" actId="20577"/>
        <pc:sldMkLst>
          <pc:docMk/>
          <pc:sldMk cId="3965198957" sldId="458"/>
        </pc:sldMkLst>
        <pc:spChg chg="mod">
          <ac:chgData name="JORGE" userId="b0acc2ab-46b5-4c0c-ac7f-d94ef71c8ecb" providerId="ADAL" clId="{10CF4157-F891-48B7-BDA7-6DF07809A8D4}" dt="2024-06-05T16:27:02.489" v="3287" actId="20577"/>
          <ac:spMkLst>
            <pc:docMk/>
            <pc:sldMk cId="3965198957" sldId="458"/>
            <ac:spMk id="16" creationId="{351700A9-4398-46E8-A402-2D85CD314E2C}"/>
          </ac:spMkLst>
        </pc:spChg>
        <pc:spChg chg="add del mod">
          <ac:chgData name="JORGE" userId="b0acc2ab-46b5-4c0c-ac7f-d94ef71c8ecb" providerId="ADAL" clId="{10CF4157-F891-48B7-BDA7-6DF07809A8D4}" dt="2024-06-05T13:08:11.962" v="2072" actId="478"/>
          <ac:spMkLst>
            <pc:docMk/>
            <pc:sldMk cId="3965198957" sldId="458"/>
            <ac:spMk id="17" creationId="{96B74445-25C9-4AB2-B74D-6246E57FD5EE}"/>
          </ac:spMkLst>
        </pc:spChg>
        <pc:spChg chg="del">
          <ac:chgData name="JORGE" userId="b0acc2ab-46b5-4c0c-ac7f-d94ef71c8ecb" providerId="ADAL" clId="{10CF4157-F891-48B7-BDA7-6DF07809A8D4}" dt="2024-06-05T13:08:10.236" v="2071" actId="478"/>
          <ac:spMkLst>
            <pc:docMk/>
            <pc:sldMk cId="3965198957" sldId="458"/>
            <ac:spMk id="18" creationId="{FDE4A812-69AC-4A15-B2A2-3FA547A3C7AD}"/>
          </ac:spMkLst>
        </pc:spChg>
        <pc:spChg chg="add mod">
          <ac:chgData name="JORGE" userId="b0acc2ab-46b5-4c0c-ac7f-d94ef71c8ecb" providerId="ADAL" clId="{10CF4157-F891-48B7-BDA7-6DF07809A8D4}" dt="2024-06-05T13:08:12.291" v="2073"/>
          <ac:spMkLst>
            <pc:docMk/>
            <pc:sldMk cId="3965198957" sldId="458"/>
            <ac:spMk id="26" creationId="{66378BCA-A8A6-4859-92D2-F402701230E3}"/>
          </ac:spMkLst>
        </pc:spChg>
        <pc:spChg chg="add mod">
          <ac:chgData name="JORGE" userId="b0acc2ab-46b5-4c0c-ac7f-d94ef71c8ecb" providerId="ADAL" clId="{10CF4157-F891-48B7-BDA7-6DF07809A8D4}" dt="2024-06-05T16:26:39.870" v="3270"/>
          <ac:spMkLst>
            <pc:docMk/>
            <pc:sldMk cId="3965198957" sldId="458"/>
            <ac:spMk id="33" creationId="{9B3DCA02-15CA-4CDB-89F2-32EB02D143D4}"/>
          </ac:spMkLst>
        </pc:spChg>
        <pc:spChg chg="add del mod">
          <ac:chgData name="JORGE" userId="b0acc2ab-46b5-4c0c-ac7f-d94ef71c8ecb" providerId="ADAL" clId="{10CF4157-F891-48B7-BDA7-6DF07809A8D4}" dt="2024-06-05T16:26:42.545" v="3271" actId="478"/>
          <ac:spMkLst>
            <pc:docMk/>
            <pc:sldMk cId="3965198957" sldId="458"/>
            <ac:spMk id="37" creationId="{2C1BEF1E-929D-48CB-A492-ABD39A9100D9}"/>
          </ac:spMkLst>
        </pc:spChg>
        <pc:spChg chg="add mod">
          <ac:chgData name="JORGE" userId="b0acc2ab-46b5-4c0c-ac7f-d94ef71c8ecb" providerId="ADAL" clId="{10CF4157-F891-48B7-BDA7-6DF07809A8D4}" dt="2024-06-05T16:26:49.395" v="3273"/>
          <ac:spMkLst>
            <pc:docMk/>
            <pc:sldMk cId="3965198957" sldId="458"/>
            <ac:spMk id="38" creationId="{576F6D85-6A29-4E5C-BB99-C6E4512BCF31}"/>
          </ac:spMkLst>
        </pc:spChg>
        <pc:spChg chg="add mod">
          <ac:chgData name="JORGE" userId="b0acc2ab-46b5-4c0c-ac7f-d94ef71c8ecb" providerId="ADAL" clId="{10CF4157-F891-48B7-BDA7-6DF07809A8D4}" dt="2024-06-05T16:26:58.155" v="3277" actId="1076"/>
          <ac:spMkLst>
            <pc:docMk/>
            <pc:sldMk cId="3965198957" sldId="458"/>
            <ac:spMk id="40" creationId="{A2706CCF-7776-4632-BDB3-79E08A5BB539}"/>
          </ac:spMkLst>
        </pc:spChg>
        <pc:picChg chg="del">
          <ac:chgData name="JORGE" userId="b0acc2ab-46b5-4c0c-ac7f-d94ef71c8ecb" providerId="ADAL" clId="{10CF4157-F891-48B7-BDA7-6DF07809A8D4}" dt="2024-06-05T14:27:28.147" v="2422" actId="478"/>
          <ac:picMkLst>
            <pc:docMk/>
            <pc:sldMk cId="3965198957" sldId="458"/>
            <ac:picMk id="5" creationId="{074F221C-96AB-465F-A243-5B91F7F9CFEF}"/>
          </ac:picMkLst>
        </pc:picChg>
        <pc:picChg chg="del">
          <ac:chgData name="JORGE" userId="b0acc2ab-46b5-4c0c-ac7f-d94ef71c8ecb" providerId="ADAL" clId="{10CF4157-F891-48B7-BDA7-6DF07809A8D4}" dt="2024-06-05T14:27:53.203" v="2435" actId="478"/>
          <ac:picMkLst>
            <pc:docMk/>
            <pc:sldMk cId="3965198957" sldId="458"/>
            <ac:picMk id="8" creationId="{2FACF2A3-BF2B-43F0-9F4F-7C4DFBBD039F}"/>
          </ac:picMkLst>
        </pc:picChg>
        <pc:picChg chg="del">
          <ac:chgData name="JORGE" userId="b0acc2ab-46b5-4c0c-ac7f-d94ef71c8ecb" providerId="ADAL" clId="{10CF4157-F891-48B7-BDA7-6DF07809A8D4}" dt="2024-06-05T14:28:00.570" v="2440" actId="478"/>
          <ac:picMkLst>
            <pc:docMk/>
            <pc:sldMk cId="3965198957" sldId="458"/>
            <ac:picMk id="19" creationId="{346B2A1B-E3FE-4B10-8DFF-FDFD89BA51DA}"/>
          </ac:picMkLst>
        </pc:picChg>
        <pc:picChg chg="del">
          <ac:chgData name="JORGE" userId="b0acc2ab-46b5-4c0c-ac7f-d94ef71c8ecb" providerId="ADAL" clId="{10CF4157-F891-48B7-BDA7-6DF07809A8D4}" dt="2024-06-05T16:26:44.385" v="3272" actId="478"/>
          <ac:picMkLst>
            <pc:docMk/>
            <pc:sldMk cId="3965198957" sldId="458"/>
            <ac:picMk id="23" creationId="{D5CAA21B-DBC5-499C-8AF7-C8BDAE7148A1}"/>
          </ac:picMkLst>
        </pc:picChg>
        <pc:picChg chg="add mod">
          <ac:chgData name="JORGE" userId="b0acc2ab-46b5-4c0c-ac7f-d94ef71c8ecb" providerId="ADAL" clId="{10CF4157-F891-48B7-BDA7-6DF07809A8D4}" dt="2024-06-05T14:27:46.070" v="2434" actId="1076"/>
          <ac:picMkLst>
            <pc:docMk/>
            <pc:sldMk cId="3965198957" sldId="458"/>
            <ac:picMk id="27" creationId="{EB93B8D3-644B-403B-AE6B-7F5816CF2057}"/>
          </ac:picMkLst>
        </pc:picChg>
        <pc:picChg chg="add del mod">
          <ac:chgData name="JORGE" userId="b0acc2ab-46b5-4c0c-ac7f-d94ef71c8ecb" providerId="ADAL" clId="{10CF4157-F891-48B7-BDA7-6DF07809A8D4}" dt="2024-06-05T14:27:36.965" v="2427"/>
          <ac:picMkLst>
            <pc:docMk/>
            <pc:sldMk cId="3965198957" sldId="458"/>
            <ac:picMk id="28" creationId="{C854523E-2FD2-47E6-B557-105F3E213296}"/>
          </ac:picMkLst>
        </pc:picChg>
        <pc:picChg chg="add mod">
          <ac:chgData name="JORGE" userId="b0acc2ab-46b5-4c0c-ac7f-d94ef71c8ecb" providerId="ADAL" clId="{10CF4157-F891-48B7-BDA7-6DF07809A8D4}" dt="2024-06-05T14:27:44.820" v="2433" actId="1076"/>
          <ac:picMkLst>
            <pc:docMk/>
            <pc:sldMk cId="3965198957" sldId="458"/>
            <ac:picMk id="29" creationId="{BE0E0C22-406D-4C2A-8D6C-C7712DDF29F8}"/>
          </ac:picMkLst>
        </pc:picChg>
        <pc:picChg chg="add mod">
          <ac:chgData name="JORGE" userId="b0acc2ab-46b5-4c0c-ac7f-d94ef71c8ecb" providerId="ADAL" clId="{10CF4157-F891-48B7-BDA7-6DF07809A8D4}" dt="2024-06-05T14:31:37.863" v="2553" actId="1076"/>
          <ac:picMkLst>
            <pc:docMk/>
            <pc:sldMk cId="3965198957" sldId="458"/>
            <ac:picMk id="30" creationId="{F970AB51-DBA4-49D9-996B-C4BCDC12EABA}"/>
          </ac:picMkLst>
        </pc:picChg>
        <pc:picChg chg="add mod">
          <ac:chgData name="JORGE" userId="b0acc2ab-46b5-4c0c-ac7f-d94ef71c8ecb" providerId="ADAL" clId="{10CF4157-F891-48B7-BDA7-6DF07809A8D4}" dt="2024-06-05T14:31:36.679" v="2552" actId="1076"/>
          <ac:picMkLst>
            <pc:docMk/>
            <pc:sldMk cId="3965198957" sldId="458"/>
            <ac:picMk id="31" creationId="{334A0299-6C4C-4DE8-A649-03EFD9379C40}"/>
          </ac:picMkLst>
        </pc:picChg>
        <pc:picChg chg="add mod">
          <ac:chgData name="JORGE" userId="b0acc2ab-46b5-4c0c-ac7f-d94ef71c8ecb" providerId="ADAL" clId="{10CF4157-F891-48B7-BDA7-6DF07809A8D4}" dt="2024-06-05T16:26:55.747" v="3276" actId="1076"/>
          <ac:picMkLst>
            <pc:docMk/>
            <pc:sldMk cId="3965198957" sldId="458"/>
            <ac:picMk id="32" creationId="{5E38E025-31C2-4C4C-8C2D-0127B80B6232}"/>
          </ac:picMkLst>
        </pc:picChg>
        <pc:picChg chg="add mod">
          <ac:chgData name="JORGE" userId="b0acc2ab-46b5-4c0c-ac7f-d94ef71c8ecb" providerId="ADAL" clId="{10CF4157-F891-48B7-BDA7-6DF07809A8D4}" dt="2024-06-05T16:26:39.870" v="3270"/>
          <ac:picMkLst>
            <pc:docMk/>
            <pc:sldMk cId="3965198957" sldId="458"/>
            <ac:picMk id="34" creationId="{C102CD83-A450-4040-AD64-5B365D70DEDF}"/>
          </ac:picMkLst>
        </pc:picChg>
        <pc:picChg chg="add mod">
          <ac:chgData name="JORGE" userId="b0acc2ab-46b5-4c0c-ac7f-d94ef71c8ecb" providerId="ADAL" clId="{10CF4157-F891-48B7-BDA7-6DF07809A8D4}" dt="2024-06-05T16:26:39.870" v="3270"/>
          <ac:picMkLst>
            <pc:docMk/>
            <pc:sldMk cId="3965198957" sldId="458"/>
            <ac:picMk id="35" creationId="{37E765AB-3C0F-45C2-A308-99BE8820BBCF}"/>
          </ac:picMkLst>
        </pc:picChg>
        <pc:picChg chg="add mod">
          <ac:chgData name="JORGE" userId="b0acc2ab-46b5-4c0c-ac7f-d94ef71c8ecb" providerId="ADAL" clId="{10CF4157-F891-48B7-BDA7-6DF07809A8D4}" dt="2024-06-05T16:26:39.870" v="3270"/>
          <ac:picMkLst>
            <pc:docMk/>
            <pc:sldMk cId="3965198957" sldId="458"/>
            <ac:picMk id="36" creationId="{010D7921-7C1B-4699-9873-2AC0C5BDDEFF}"/>
          </ac:picMkLst>
        </pc:picChg>
      </pc:sldChg>
      <pc:sldChg chg="addSp delSp modSp mod">
        <pc:chgData name="JORGE" userId="b0acc2ab-46b5-4c0c-ac7f-d94ef71c8ecb" providerId="ADAL" clId="{10CF4157-F891-48B7-BDA7-6DF07809A8D4}" dt="2024-06-05T16:27:19.170" v="3297"/>
        <pc:sldMkLst>
          <pc:docMk/>
          <pc:sldMk cId="2244018994" sldId="459"/>
        </pc:sldMkLst>
        <pc:spChg chg="add mod">
          <ac:chgData name="JORGE" userId="b0acc2ab-46b5-4c0c-ac7f-d94ef71c8ecb" providerId="ADAL" clId="{10CF4157-F891-48B7-BDA7-6DF07809A8D4}" dt="2024-06-05T16:27:15.703" v="3294" actId="1076"/>
          <ac:spMkLst>
            <pc:docMk/>
            <pc:sldMk cId="2244018994" sldId="459"/>
            <ac:spMk id="20" creationId="{C4A27257-3CDD-478C-A89A-FAEA4DC7639A}"/>
          </ac:spMkLst>
        </pc:spChg>
        <pc:spChg chg="add mod">
          <ac:chgData name="JORGE" userId="b0acc2ab-46b5-4c0c-ac7f-d94ef71c8ecb" providerId="ADAL" clId="{10CF4157-F891-48B7-BDA7-6DF07809A8D4}" dt="2024-06-05T16:27:19.170" v="3297"/>
          <ac:spMkLst>
            <pc:docMk/>
            <pc:sldMk cId="2244018994" sldId="459"/>
            <ac:spMk id="21" creationId="{26446540-E418-4613-817D-983F802F1555}"/>
          </ac:spMkLst>
        </pc:spChg>
        <pc:spChg chg="mod">
          <ac:chgData name="JORGE" userId="b0acc2ab-46b5-4c0c-ac7f-d94ef71c8ecb" providerId="ADAL" clId="{10CF4157-F891-48B7-BDA7-6DF07809A8D4}" dt="2024-06-05T13:08:01.723" v="2069" actId="20577"/>
          <ac:spMkLst>
            <pc:docMk/>
            <pc:sldMk cId="2244018994" sldId="459"/>
            <ac:spMk id="27" creationId="{E15C0A3B-1A53-4762-9F57-9A7507B9E6D3}"/>
          </ac:spMkLst>
        </pc:spChg>
        <pc:picChg chg="del">
          <ac:chgData name="JORGE" userId="b0acc2ab-46b5-4c0c-ac7f-d94ef71c8ecb" providerId="ADAL" clId="{10CF4157-F891-48B7-BDA7-6DF07809A8D4}" dt="2024-06-05T16:27:06.416" v="3288" actId="478"/>
          <ac:picMkLst>
            <pc:docMk/>
            <pc:sldMk cId="2244018994" sldId="459"/>
            <ac:picMk id="33" creationId="{66C66F92-66F0-4390-A524-84926B530086}"/>
          </ac:picMkLst>
        </pc:picChg>
        <pc:picChg chg="mod">
          <ac:chgData name="JORGE" userId="b0acc2ab-46b5-4c0c-ac7f-d94ef71c8ecb" providerId="ADAL" clId="{10CF4157-F891-48B7-BDA7-6DF07809A8D4}" dt="2024-06-05T16:27:17.194" v="3295" actId="1076"/>
          <ac:picMkLst>
            <pc:docMk/>
            <pc:sldMk cId="2244018994" sldId="459"/>
            <ac:picMk id="34" creationId="{627578FD-9E0A-4CEF-B340-60323A5B7334}"/>
          </ac:picMkLst>
        </pc:picChg>
        <pc:picChg chg="del">
          <ac:chgData name="JORGE" userId="b0acc2ab-46b5-4c0c-ac7f-d94ef71c8ecb" providerId="ADAL" clId="{10CF4157-F891-48B7-BDA7-6DF07809A8D4}" dt="2024-06-05T16:27:18.887" v="3296" actId="478"/>
          <ac:picMkLst>
            <pc:docMk/>
            <pc:sldMk cId="2244018994" sldId="459"/>
            <ac:picMk id="37" creationId="{F516B976-0019-4B9E-B723-FDFF4CDCF32F}"/>
          </ac:picMkLst>
        </pc:picChg>
      </pc:sldChg>
      <pc:sldChg chg="addSp delSp modSp add mod modNotesTx">
        <pc:chgData name="JORGE" userId="b0acc2ab-46b5-4c0c-ac7f-d94ef71c8ecb" providerId="ADAL" clId="{10CF4157-F891-48B7-BDA7-6DF07809A8D4}" dt="2024-06-05T16:12:07.945" v="3128"/>
        <pc:sldMkLst>
          <pc:docMk/>
          <pc:sldMk cId="702597759" sldId="460"/>
        </pc:sldMkLst>
        <pc:spChg chg="add mod">
          <ac:chgData name="JORGE" userId="b0acc2ab-46b5-4c0c-ac7f-d94ef71c8ecb" providerId="ADAL" clId="{10CF4157-F891-48B7-BDA7-6DF07809A8D4}" dt="2024-06-05T13:08:44.181" v="2093"/>
          <ac:spMkLst>
            <pc:docMk/>
            <pc:sldMk cId="702597759" sldId="460"/>
            <ac:spMk id="17" creationId="{B01B5355-DF9F-442B-8257-BBEA54B4354D}"/>
          </ac:spMkLst>
        </pc:spChg>
        <pc:spChg chg="del">
          <ac:chgData name="JORGE" userId="b0acc2ab-46b5-4c0c-ac7f-d94ef71c8ecb" providerId="ADAL" clId="{10CF4157-F891-48B7-BDA7-6DF07809A8D4}" dt="2024-06-05T13:08:43.912" v="2092" actId="478"/>
          <ac:spMkLst>
            <pc:docMk/>
            <pc:sldMk cId="702597759" sldId="460"/>
            <ac:spMk id="20" creationId="{31FAB196-F977-4F89-A2C6-3E86EABC641D}"/>
          </ac:spMkLst>
        </pc:spChg>
        <pc:spChg chg="add mod">
          <ac:chgData name="JORGE" userId="b0acc2ab-46b5-4c0c-ac7f-d94ef71c8ecb" providerId="ADAL" clId="{10CF4157-F891-48B7-BDA7-6DF07809A8D4}" dt="2024-06-05T16:12:07.945" v="3128"/>
          <ac:spMkLst>
            <pc:docMk/>
            <pc:sldMk cId="702597759" sldId="460"/>
            <ac:spMk id="24" creationId="{B5368318-E228-4587-BEF8-BF26B9204DF0}"/>
          </ac:spMkLst>
        </pc:spChg>
        <pc:spChg chg="mod">
          <ac:chgData name="JORGE" userId="b0acc2ab-46b5-4c0c-ac7f-d94ef71c8ecb" providerId="ADAL" clId="{10CF4157-F891-48B7-BDA7-6DF07809A8D4}" dt="2024-06-05T14:54:35.423" v="2604" actId="6549"/>
          <ac:spMkLst>
            <pc:docMk/>
            <pc:sldMk cId="702597759" sldId="460"/>
            <ac:spMk id="35" creationId="{399D053F-67BC-4469-B0BE-E045B5C0ECF6}"/>
          </ac:spMkLst>
        </pc:spChg>
        <pc:spChg chg="mod">
          <ac:chgData name="JORGE" userId="b0acc2ab-46b5-4c0c-ac7f-d94ef71c8ecb" providerId="ADAL" clId="{10CF4157-F891-48B7-BDA7-6DF07809A8D4}" dt="2024-06-04T07:04:45.692" v="916"/>
          <ac:spMkLst>
            <pc:docMk/>
            <pc:sldMk cId="702597759" sldId="460"/>
            <ac:spMk id="39" creationId="{77C5509C-F4FF-4C0D-83A8-A78AD9D1DB25}"/>
          </ac:spMkLst>
        </pc:spChg>
        <pc:picChg chg="add mod">
          <ac:chgData name="JORGE" userId="b0acc2ab-46b5-4c0c-ac7f-d94ef71c8ecb" providerId="ADAL" clId="{10CF4157-F891-48B7-BDA7-6DF07809A8D4}" dt="2024-06-05T16:12:07.945" v="3128"/>
          <ac:picMkLst>
            <pc:docMk/>
            <pc:sldMk cId="702597759" sldId="460"/>
            <ac:picMk id="19" creationId="{0CD9246E-84E6-4264-A23D-F3A14BF5D830}"/>
          </ac:picMkLst>
        </pc:picChg>
        <pc:picChg chg="add mod">
          <ac:chgData name="JORGE" userId="b0acc2ab-46b5-4c0c-ac7f-d94ef71c8ecb" providerId="ADAL" clId="{10CF4157-F891-48B7-BDA7-6DF07809A8D4}" dt="2024-06-05T16:12:07.945" v="3128"/>
          <ac:picMkLst>
            <pc:docMk/>
            <pc:sldMk cId="702597759" sldId="460"/>
            <ac:picMk id="22" creationId="{C4D69BC4-1151-4F65-9E73-A8F434F22C72}"/>
          </ac:picMkLst>
        </pc:picChg>
        <pc:picChg chg="del mod">
          <ac:chgData name="JORGE" userId="b0acc2ab-46b5-4c0c-ac7f-d94ef71c8ecb" providerId="ADAL" clId="{10CF4157-F891-48B7-BDA7-6DF07809A8D4}" dt="2024-06-04T07:00:17.866" v="746" actId="478"/>
          <ac:picMkLst>
            <pc:docMk/>
            <pc:sldMk cId="702597759" sldId="460"/>
            <ac:picMk id="23" creationId="{07584A96-6C99-4F50-B64D-87C8C4549FA6}"/>
          </ac:picMkLst>
        </pc:picChg>
        <pc:picChg chg="add mod">
          <ac:chgData name="JORGE" userId="b0acc2ab-46b5-4c0c-ac7f-d94ef71c8ecb" providerId="ADAL" clId="{10CF4157-F891-48B7-BDA7-6DF07809A8D4}" dt="2024-06-05T16:12:07.945" v="3128"/>
          <ac:picMkLst>
            <pc:docMk/>
            <pc:sldMk cId="702597759" sldId="460"/>
            <ac:picMk id="23" creationId="{C32912A2-89CC-489C-B157-CC63EB5A779D}"/>
          </ac:picMkLst>
        </pc:picChg>
        <pc:picChg chg="del">
          <ac:chgData name="JORGE" userId="b0acc2ab-46b5-4c0c-ac7f-d94ef71c8ecb" providerId="ADAL" clId="{10CF4157-F891-48B7-BDA7-6DF07809A8D4}" dt="2024-06-04T06:59:58.283" v="717" actId="478"/>
          <ac:picMkLst>
            <pc:docMk/>
            <pc:sldMk cId="702597759" sldId="460"/>
            <ac:picMk id="24" creationId="{C7BA5D90-1100-494C-A792-BF375EC90CC8}"/>
          </ac:picMkLst>
        </pc:picChg>
        <pc:picChg chg="del">
          <ac:chgData name="JORGE" userId="b0acc2ab-46b5-4c0c-ac7f-d94ef71c8ecb" providerId="ADAL" clId="{10CF4157-F891-48B7-BDA7-6DF07809A8D4}" dt="2024-06-05T16:12:07.723" v="3127" actId="478"/>
          <ac:picMkLst>
            <pc:docMk/>
            <pc:sldMk cId="702597759" sldId="460"/>
            <ac:picMk id="25" creationId="{4BF10E2F-9725-4997-97E9-882DA21B356E}"/>
          </ac:picMkLst>
        </pc:picChg>
        <pc:picChg chg="del">
          <ac:chgData name="JORGE" userId="b0acc2ab-46b5-4c0c-ac7f-d94ef71c8ecb" providerId="ADAL" clId="{10CF4157-F891-48B7-BDA7-6DF07809A8D4}" dt="2024-06-05T16:12:07.723" v="3127" actId="478"/>
          <ac:picMkLst>
            <pc:docMk/>
            <pc:sldMk cId="702597759" sldId="460"/>
            <ac:picMk id="26" creationId="{8A5E67D3-19B7-4DA5-B57F-2AE59D9C44E7}"/>
          </ac:picMkLst>
        </pc:picChg>
        <pc:picChg chg="del">
          <ac:chgData name="JORGE" userId="b0acc2ab-46b5-4c0c-ac7f-d94ef71c8ecb" providerId="ADAL" clId="{10CF4157-F891-48B7-BDA7-6DF07809A8D4}" dt="2024-06-05T16:12:07.723" v="3127" actId="478"/>
          <ac:picMkLst>
            <pc:docMk/>
            <pc:sldMk cId="702597759" sldId="460"/>
            <ac:picMk id="27" creationId="{3197F0B6-3F29-4C4E-A98C-31DB12E54863}"/>
          </ac:picMkLst>
        </pc:picChg>
        <pc:picChg chg="add del mod">
          <ac:chgData name="JORGE" userId="b0acc2ab-46b5-4c0c-ac7f-d94ef71c8ecb" providerId="ADAL" clId="{10CF4157-F891-48B7-BDA7-6DF07809A8D4}" dt="2024-06-05T16:12:07.723" v="3127" actId="478"/>
          <ac:picMkLst>
            <pc:docMk/>
            <pc:sldMk cId="702597759" sldId="460"/>
            <ac:picMk id="32" creationId="{FC41E794-49FF-4704-9C71-764825F5072E}"/>
          </ac:picMkLst>
        </pc:picChg>
      </pc:sldChg>
      <pc:sldChg chg="delSp modSp add del mod">
        <pc:chgData name="JORGE" userId="b0acc2ab-46b5-4c0c-ac7f-d94ef71c8ecb" providerId="ADAL" clId="{10CF4157-F891-48B7-BDA7-6DF07809A8D4}" dt="2024-06-05T13:06:42.336" v="2054" actId="47"/>
        <pc:sldMkLst>
          <pc:docMk/>
          <pc:sldMk cId="2995439816" sldId="461"/>
        </pc:sldMkLst>
        <pc:spChg chg="mod">
          <ac:chgData name="JORGE" userId="b0acc2ab-46b5-4c0c-ac7f-d94ef71c8ecb" providerId="ADAL" clId="{10CF4157-F891-48B7-BDA7-6DF07809A8D4}" dt="2024-06-04T07:01:06.900" v="776" actId="255"/>
          <ac:spMkLst>
            <pc:docMk/>
            <pc:sldMk cId="2995439816" sldId="461"/>
            <ac:spMk id="39" creationId="{77C5509C-F4FF-4C0D-83A8-A78AD9D1DB25}"/>
          </ac:spMkLst>
        </pc:spChg>
        <pc:picChg chg="mod">
          <ac:chgData name="JORGE" userId="b0acc2ab-46b5-4c0c-ac7f-d94ef71c8ecb" providerId="ADAL" clId="{10CF4157-F891-48B7-BDA7-6DF07809A8D4}" dt="2024-06-04T06:59:54.616" v="716" actId="1038"/>
          <ac:picMkLst>
            <pc:docMk/>
            <pc:sldMk cId="2995439816" sldId="461"/>
            <ac:picMk id="23" creationId="{07584A96-6C99-4F50-B64D-87C8C4549FA6}"/>
          </ac:picMkLst>
        </pc:picChg>
        <pc:picChg chg="del">
          <ac:chgData name="JORGE" userId="b0acc2ab-46b5-4c0c-ac7f-d94ef71c8ecb" providerId="ADAL" clId="{10CF4157-F891-48B7-BDA7-6DF07809A8D4}" dt="2024-06-04T06:59:51.490" v="703" actId="478"/>
          <ac:picMkLst>
            <pc:docMk/>
            <pc:sldMk cId="2995439816" sldId="461"/>
            <ac:picMk id="24" creationId="{C7BA5D90-1100-494C-A792-BF375EC90CC8}"/>
          </ac:picMkLst>
        </pc:picChg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1971853412" sldId="462"/>
        </pc:sldMkLst>
      </pc:sldChg>
      <pc:sldChg chg="addSp delSp modSp mod modNotesTx">
        <pc:chgData name="JORGE" userId="b0acc2ab-46b5-4c0c-ac7f-d94ef71c8ecb" providerId="ADAL" clId="{10CF4157-F891-48B7-BDA7-6DF07809A8D4}" dt="2024-06-05T16:12:44.127" v="3146"/>
        <pc:sldMkLst>
          <pc:docMk/>
          <pc:sldMk cId="3723564149" sldId="462"/>
        </pc:sldMkLst>
        <pc:spChg chg="add mod">
          <ac:chgData name="JORGE" userId="b0acc2ab-46b5-4c0c-ac7f-d94ef71c8ecb" providerId="ADAL" clId="{10CF4157-F891-48B7-BDA7-6DF07809A8D4}" dt="2024-06-05T12:49:35.103" v="1736" actId="1035"/>
          <ac:spMkLst>
            <pc:docMk/>
            <pc:sldMk cId="3723564149" sldId="462"/>
            <ac:spMk id="5" creationId="{BAE78590-6509-4AD4-AF71-6C6D0FAF7E75}"/>
          </ac:spMkLst>
        </pc:spChg>
        <pc:spChg chg="add mod">
          <ac:chgData name="JORGE" userId="b0acc2ab-46b5-4c0c-ac7f-d94ef71c8ecb" providerId="ADAL" clId="{10CF4157-F891-48B7-BDA7-6DF07809A8D4}" dt="2024-06-05T12:09:47.098" v="1005" actId="164"/>
          <ac:spMkLst>
            <pc:docMk/>
            <pc:sldMk cId="3723564149" sldId="462"/>
            <ac:spMk id="6" creationId="{960810B2-1A43-4465-86D8-598414C5D323}"/>
          </ac:spMkLst>
        </pc:spChg>
        <pc:spChg chg="del">
          <ac:chgData name="JORGE" userId="b0acc2ab-46b5-4c0c-ac7f-d94ef71c8ecb" providerId="ADAL" clId="{10CF4157-F891-48B7-BDA7-6DF07809A8D4}" dt="2024-06-05T13:08:28.529" v="2082" actId="478"/>
          <ac:spMkLst>
            <pc:docMk/>
            <pc:sldMk cId="3723564149" sldId="462"/>
            <ac:spMk id="20" creationId="{31FAB196-F977-4F89-A2C6-3E86EABC641D}"/>
          </ac:spMkLst>
        </pc:spChg>
        <pc:spChg chg="del">
          <ac:chgData name="JORGE" userId="b0acc2ab-46b5-4c0c-ac7f-d94ef71c8ecb" providerId="ADAL" clId="{10CF4157-F891-48B7-BDA7-6DF07809A8D4}" dt="2024-06-05T16:12:43.927" v="3145" actId="478"/>
          <ac:spMkLst>
            <pc:docMk/>
            <pc:sldMk cId="3723564149" sldId="462"/>
            <ac:spMk id="21" creationId="{73E72A62-178A-41AA-894B-7C3FBCEE7BEC}"/>
          </ac:spMkLst>
        </pc:spChg>
        <pc:spChg chg="mod">
          <ac:chgData name="JORGE" userId="b0acc2ab-46b5-4c0c-ac7f-d94ef71c8ecb" providerId="ADAL" clId="{10CF4157-F891-48B7-BDA7-6DF07809A8D4}" dt="2024-06-05T12:09:51.754" v="1009"/>
          <ac:spMkLst>
            <pc:docMk/>
            <pc:sldMk cId="3723564149" sldId="462"/>
            <ac:spMk id="29" creationId="{F7321BE2-F2A4-4467-9215-67B7A3C63F20}"/>
          </ac:spMkLst>
        </pc:spChg>
        <pc:spChg chg="mod">
          <ac:chgData name="JORGE" userId="b0acc2ab-46b5-4c0c-ac7f-d94ef71c8ecb" providerId="ADAL" clId="{10CF4157-F891-48B7-BDA7-6DF07809A8D4}" dt="2024-06-05T12:09:53.736" v="1010"/>
          <ac:spMkLst>
            <pc:docMk/>
            <pc:sldMk cId="3723564149" sldId="462"/>
            <ac:spMk id="33" creationId="{0F62F529-C26D-4B64-AD3B-F1428410BA31}"/>
          </ac:spMkLst>
        </pc:spChg>
        <pc:spChg chg="mod">
          <ac:chgData name="JORGE" userId="b0acc2ab-46b5-4c0c-ac7f-d94ef71c8ecb" providerId="ADAL" clId="{10CF4157-F891-48B7-BDA7-6DF07809A8D4}" dt="2024-06-05T12:43:16.593" v="1608" actId="20577"/>
          <ac:spMkLst>
            <pc:docMk/>
            <pc:sldMk cId="3723564149" sldId="462"/>
            <ac:spMk id="35" creationId="{399D053F-67BC-4469-B0BE-E045B5C0ECF6}"/>
          </ac:spMkLst>
        </pc:spChg>
        <pc:spChg chg="mod">
          <ac:chgData name="JORGE" userId="b0acc2ab-46b5-4c0c-ac7f-d94ef71c8ecb" providerId="ADAL" clId="{10CF4157-F891-48B7-BDA7-6DF07809A8D4}" dt="2024-06-05T12:09:54.088" v="1011"/>
          <ac:spMkLst>
            <pc:docMk/>
            <pc:sldMk cId="3723564149" sldId="462"/>
            <ac:spMk id="37" creationId="{7B38A21E-F10F-4551-A655-213B377D7D18}"/>
          </ac:spMkLst>
        </pc:spChg>
        <pc:spChg chg="mod">
          <ac:chgData name="JORGE" userId="b0acc2ab-46b5-4c0c-ac7f-d94ef71c8ecb" providerId="ADAL" clId="{10CF4157-F891-48B7-BDA7-6DF07809A8D4}" dt="2024-06-05T12:46:17.155" v="1697"/>
          <ac:spMkLst>
            <pc:docMk/>
            <pc:sldMk cId="3723564149" sldId="462"/>
            <ac:spMk id="39" creationId="{77C5509C-F4FF-4C0D-83A8-A78AD9D1DB25}"/>
          </ac:spMkLst>
        </pc:spChg>
        <pc:spChg chg="del mod topLvl">
          <ac:chgData name="JORGE" userId="b0acc2ab-46b5-4c0c-ac7f-d94ef71c8ecb" providerId="ADAL" clId="{10CF4157-F891-48B7-BDA7-6DF07809A8D4}" dt="2024-06-05T14:04:03.350" v="2130" actId="478"/>
          <ac:spMkLst>
            <pc:docMk/>
            <pc:sldMk cId="3723564149" sldId="462"/>
            <ac:spMk id="41" creationId="{7B4835D9-C393-4294-B28A-FF3DAC49FC76}"/>
          </ac:spMkLst>
        </pc:spChg>
        <pc:spChg chg="mod">
          <ac:chgData name="JORGE" userId="b0acc2ab-46b5-4c0c-ac7f-d94ef71c8ecb" providerId="ADAL" clId="{10CF4157-F891-48B7-BDA7-6DF07809A8D4}" dt="2024-06-05T12:10:41.959" v="1031"/>
          <ac:spMkLst>
            <pc:docMk/>
            <pc:sldMk cId="3723564149" sldId="462"/>
            <ac:spMk id="44" creationId="{5B09862B-62E7-45A0-800C-89962F45A514}"/>
          </ac:spMkLst>
        </pc:spChg>
        <pc:spChg chg="mod">
          <ac:chgData name="JORGE" userId="b0acc2ab-46b5-4c0c-ac7f-d94ef71c8ecb" providerId="ADAL" clId="{10CF4157-F891-48B7-BDA7-6DF07809A8D4}" dt="2024-06-05T12:10:47.081" v="1037"/>
          <ac:spMkLst>
            <pc:docMk/>
            <pc:sldMk cId="3723564149" sldId="462"/>
            <ac:spMk id="47" creationId="{A0A565F5-91ED-4A4E-8121-EAD9F15F61AC}"/>
          </ac:spMkLst>
        </pc:spChg>
        <pc:spChg chg="mod">
          <ac:chgData name="JORGE" userId="b0acc2ab-46b5-4c0c-ac7f-d94ef71c8ecb" providerId="ADAL" clId="{10CF4157-F891-48B7-BDA7-6DF07809A8D4}" dt="2024-06-05T12:11:09.092" v="1056"/>
          <ac:spMkLst>
            <pc:docMk/>
            <pc:sldMk cId="3723564149" sldId="462"/>
            <ac:spMk id="50" creationId="{D8EFDC10-83CE-48A7-96D7-768266FFE3C5}"/>
          </ac:spMkLst>
        </pc:spChg>
        <pc:spChg chg="mod">
          <ac:chgData name="JORGE" userId="b0acc2ab-46b5-4c0c-ac7f-d94ef71c8ecb" providerId="ADAL" clId="{10CF4157-F891-48B7-BDA7-6DF07809A8D4}" dt="2024-06-05T12:11:09.092" v="1056"/>
          <ac:spMkLst>
            <pc:docMk/>
            <pc:sldMk cId="3723564149" sldId="462"/>
            <ac:spMk id="53" creationId="{C6C8DAF8-7F87-42F4-80A0-FA584C36D7F4}"/>
          </ac:spMkLst>
        </pc:spChg>
        <pc:spChg chg="add mod">
          <ac:chgData name="JORGE" userId="b0acc2ab-46b5-4c0c-ac7f-d94ef71c8ecb" providerId="ADAL" clId="{10CF4157-F891-48B7-BDA7-6DF07809A8D4}" dt="2024-06-05T12:49:35.103" v="1736" actId="1035"/>
          <ac:spMkLst>
            <pc:docMk/>
            <pc:sldMk cId="3723564149" sldId="462"/>
            <ac:spMk id="54" creationId="{3FD1A175-D5A0-4308-AEA4-CE32E82DE2C6}"/>
          </ac:spMkLst>
        </pc:spChg>
        <pc:spChg chg="add del mod">
          <ac:chgData name="JORGE" userId="b0acc2ab-46b5-4c0c-ac7f-d94ef71c8ecb" providerId="ADAL" clId="{10CF4157-F891-48B7-BDA7-6DF07809A8D4}" dt="2024-06-05T12:43:12.636" v="1606" actId="478"/>
          <ac:spMkLst>
            <pc:docMk/>
            <pc:sldMk cId="3723564149" sldId="462"/>
            <ac:spMk id="55" creationId="{411774E6-9DF0-4310-B148-D429BF1F4002}"/>
          </ac:spMkLst>
        </pc:spChg>
        <pc:spChg chg="add mod">
          <ac:chgData name="JORGE" userId="b0acc2ab-46b5-4c0c-ac7f-d94ef71c8ecb" providerId="ADAL" clId="{10CF4157-F891-48B7-BDA7-6DF07809A8D4}" dt="2024-06-05T15:55:31.988" v="2904" actId="20577"/>
          <ac:spMkLst>
            <pc:docMk/>
            <pc:sldMk cId="3723564149" sldId="462"/>
            <ac:spMk id="56" creationId="{D4CDED28-E111-4E46-B3E8-D4AF8F9C02B1}"/>
          </ac:spMkLst>
        </pc:spChg>
        <pc:spChg chg="add mod">
          <ac:chgData name="JORGE" userId="b0acc2ab-46b5-4c0c-ac7f-d94ef71c8ecb" providerId="ADAL" clId="{10CF4157-F891-48B7-BDA7-6DF07809A8D4}" dt="2024-06-05T13:08:28.714" v="2083"/>
          <ac:spMkLst>
            <pc:docMk/>
            <pc:sldMk cId="3723564149" sldId="462"/>
            <ac:spMk id="57" creationId="{29F27923-30DA-457B-9CD5-0575E3ED95AA}"/>
          </ac:spMkLst>
        </pc:spChg>
        <pc:spChg chg="add mod">
          <ac:chgData name="JORGE" userId="b0acc2ab-46b5-4c0c-ac7f-d94ef71c8ecb" providerId="ADAL" clId="{10CF4157-F891-48B7-BDA7-6DF07809A8D4}" dt="2024-06-05T16:12:44.127" v="3146"/>
          <ac:spMkLst>
            <pc:docMk/>
            <pc:sldMk cId="3723564149" sldId="462"/>
            <ac:spMk id="58" creationId="{0A4465F0-07B8-426B-9D45-2A91823A7976}"/>
          </ac:spMkLst>
        </pc:spChg>
        <pc:spChg chg="add mod">
          <ac:chgData name="JORGE" userId="b0acc2ab-46b5-4c0c-ac7f-d94ef71c8ecb" providerId="ADAL" clId="{10CF4157-F891-48B7-BDA7-6DF07809A8D4}" dt="2024-06-05T16:12:44.127" v="3146"/>
          <ac:spMkLst>
            <pc:docMk/>
            <pc:sldMk cId="3723564149" sldId="462"/>
            <ac:spMk id="62" creationId="{D43A2C1B-C298-47C2-B68F-798E90891F08}"/>
          </ac:spMkLst>
        </pc:spChg>
        <pc:grpChg chg="add del mod">
          <ac:chgData name="JORGE" userId="b0acc2ab-46b5-4c0c-ac7f-d94ef71c8ecb" providerId="ADAL" clId="{10CF4157-F891-48B7-BDA7-6DF07809A8D4}" dt="2024-06-05T12:10:21.784" v="1025" actId="478"/>
          <ac:grpSpMkLst>
            <pc:docMk/>
            <pc:sldMk cId="3723564149" sldId="462"/>
            <ac:grpSpMk id="7" creationId="{34B68E9D-9AB2-425D-9644-6E2C223A2954}"/>
          </ac:grpSpMkLst>
        </pc:grpChg>
        <pc:grpChg chg="add del mod">
          <ac:chgData name="JORGE" userId="b0acc2ab-46b5-4c0c-ac7f-d94ef71c8ecb" providerId="ADAL" clId="{10CF4157-F891-48B7-BDA7-6DF07809A8D4}" dt="2024-06-05T12:10:21.784" v="1025" actId="478"/>
          <ac:grpSpMkLst>
            <pc:docMk/>
            <pc:sldMk cId="3723564149" sldId="462"/>
            <ac:grpSpMk id="23" creationId="{9CEC10B4-3E9E-44EB-A72A-395CB3118948}"/>
          </ac:grpSpMkLst>
        </pc:grpChg>
        <pc:grpChg chg="add del mod">
          <ac:chgData name="JORGE" userId="b0acc2ab-46b5-4c0c-ac7f-d94ef71c8ecb" providerId="ADAL" clId="{10CF4157-F891-48B7-BDA7-6DF07809A8D4}" dt="2024-06-05T12:10:21.784" v="1025" actId="478"/>
          <ac:grpSpMkLst>
            <pc:docMk/>
            <pc:sldMk cId="3723564149" sldId="462"/>
            <ac:grpSpMk id="30" creationId="{2C2A59BA-A978-4800-A2A3-2B1C0ED2E665}"/>
          </ac:grpSpMkLst>
        </pc:grpChg>
        <pc:grpChg chg="add del mod">
          <ac:chgData name="JORGE" userId="b0acc2ab-46b5-4c0c-ac7f-d94ef71c8ecb" providerId="ADAL" clId="{10CF4157-F891-48B7-BDA7-6DF07809A8D4}" dt="2024-06-05T12:10:21.784" v="1025" actId="478"/>
          <ac:grpSpMkLst>
            <pc:docMk/>
            <pc:sldMk cId="3723564149" sldId="462"/>
            <ac:grpSpMk id="34" creationId="{B6735E52-E470-4760-A0CC-7EE040D63022}"/>
          </ac:grpSpMkLst>
        </pc:grpChg>
        <pc:grpChg chg="add del mod">
          <ac:chgData name="JORGE" userId="b0acc2ab-46b5-4c0c-ac7f-d94ef71c8ecb" providerId="ADAL" clId="{10CF4157-F891-48B7-BDA7-6DF07809A8D4}" dt="2024-06-05T14:04:01.076" v="2128" actId="478"/>
          <ac:grpSpMkLst>
            <pc:docMk/>
            <pc:sldMk cId="3723564149" sldId="462"/>
            <ac:grpSpMk id="38" creationId="{10219827-E2AA-4FA2-A5BD-0CCB4A7B057D}"/>
          </ac:grpSpMkLst>
        </pc:grpChg>
        <pc:grpChg chg="add del mod">
          <ac:chgData name="JORGE" userId="b0acc2ab-46b5-4c0c-ac7f-d94ef71c8ecb" providerId="ADAL" clId="{10CF4157-F891-48B7-BDA7-6DF07809A8D4}" dt="2024-06-05T14:03:39.057" v="2125" actId="478"/>
          <ac:grpSpMkLst>
            <pc:docMk/>
            <pc:sldMk cId="3723564149" sldId="462"/>
            <ac:grpSpMk id="42" creationId="{0944F464-64B4-4A7B-8C02-D9A39A658670}"/>
          </ac:grpSpMkLst>
        </pc:grpChg>
        <pc:grpChg chg="add del mod">
          <ac:chgData name="JORGE" userId="b0acc2ab-46b5-4c0c-ac7f-d94ef71c8ecb" providerId="ADAL" clId="{10CF4157-F891-48B7-BDA7-6DF07809A8D4}" dt="2024-06-05T12:11:05.100" v="1055"/>
          <ac:grpSpMkLst>
            <pc:docMk/>
            <pc:sldMk cId="3723564149" sldId="462"/>
            <ac:grpSpMk id="45" creationId="{821DB00A-557D-4FC1-96E4-72A06A13D618}"/>
          </ac:grpSpMkLst>
        </pc:grpChg>
        <pc:grpChg chg="add del mod">
          <ac:chgData name="JORGE" userId="b0acc2ab-46b5-4c0c-ac7f-d94ef71c8ecb" providerId="ADAL" clId="{10CF4157-F891-48B7-BDA7-6DF07809A8D4}" dt="2024-06-05T14:03:38.471" v="2124" actId="478"/>
          <ac:grpSpMkLst>
            <pc:docMk/>
            <pc:sldMk cId="3723564149" sldId="462"/>
            <ac:grpSpMk id="48" creationId="{7D9BF479-5505-47BA-98F0-5E3D2E838414}"/>
          </ac:grpSpMkLst>
        </pc:grpChg>
        <pc:grpChg chg="add del mod">
          <ac:chgData name="JORGE" userId="b0acc2ab-46b5-4c0c-ac7f-d94ef71c8ecb" providerId="ADAL" clId="{10CF4157-F891-48B7-BDA7-6DF07809A8D4}" dt="2024-06-05T14:03:38.070" v="2123" actId="478"/>
          <ac:grpSpMkLst>
            <pc:docMk/>
            <pc:sldMk cId="3723564149" sldId="462"/>
            <ac:grpSpMk id="51" creationId="{DFF1A2C3-616A-4E3A-8853-2C4473E44B3B}"/>
          </ac:grpSpMkLst>
        </pc:grpChg>
        <pc:picChg chg="add del mod modCrop">
          <ac:chgData name="JORGE" userId="b0acc2ab-46b5-4c0c-ac7f-d94ef71c8ecb" providerId="ADAL" clId="{10CF4157-F891-48B7-BDA7-6DF07809A8D4}" dt="2024-06-05T12:09:49.820" v="1008" actId="478"/>
          <ac:picMkLst>
            <pc:docMk/>
            <pc:sldMk cId="3723564149" sldId="462"/>
            <ac:picMk id="4" creationId="{FAC8ECDA-DF88-49E0-A75E-03B761335A76}"/>
          </ac:picMkLst>
        </pc:picChg>
        <pc:picChg chg="add mod">
          <ac:chgData name="JORGE" userId="b0acc2ab-46b5-4c0c-ac7f-d94ef71c8ecb" providerId="ADAL" clId="{10CF4157-F891-48B7-BDA7-6DF07809A8D4}" dt="2024-06-05T14:04:13.942" v="2134" actId="14100"/>
          <ac:picMkLst>
            <pc:docMk/>
            <pc:sldMk cId="3723564149" sldId="462"/>
            <ac:picMk id="10" creationId="{12DDBA3A-2739-4AB9-BB05-5C312ECD2090}"/>
          </ac:picMkLst>
        </pc:picChg>
        <pc:picChg chg="add del mod">
          <ac:chgData name="JORGE" userId="b0acc2ab-46b5-4c0c-ac7f-d94ef71c8ecb" providerId="ADAL" clId="{10CF4157-F891-48B7-BDA7-6DF07809A8D4}" dt="2024-06-05T12:09:48.084" v="1006" actId="478"/>
          <ac:picMkLst>
            <pc:docMk/>
            <pc:sldMk cId="3723564149" sldId="462"/>
            <ac:picMk id="17" creationId="{7EF8978D-D553-4C40-B11F-3C978A0DCC5D}"/>
          </ac:picMkLst>
        </pc:picChg>
        <pc:picChg chg="add del mod">
          <ac:chgData name="JORGE" userId="b0acc2ab-46b5-4c0c-ac7f-d94ef71c8ecb" providerId="ADAL" clId="{10CF4157-F891-48B7-BDA7-6DF07809A8D4}" dt="2024-06-05T12:09:48.914" v="1007" actId="478"/>
          <ac:picMkLst>
            <pc:docMk/>
            <pc:sldMk cId="3723564149" sldId="462"/>
            <ac:picMk id="19" creationId="{42D3ABAB-DB8A-40CF-BDED-75821A95A0FD}"/>
          </ac:picMkLst>
        </pc:picChg>
        <pc:picChg chg="add mod modCrop">
          <ac:chgData name="JORGE" userId="b0acc2ab-46b5-4c0c-ac7f-d94ef71c8ecb" providerId="ADAL" clId="{10CF4157-F891-48B7-BDA7-6DF07809A8D4}" dt="2024-06-05T12:09:47.098" v="1005" actId="164"/>
          <ac:picMkLst>
            <pc:docMk/>
            <pc:sldMk cId="3723564149" sldId="462"/>
            <ac:picMk id="22" creationId="{CCBE21E1-C487-4A97-99C2-E1BA4379C1D7}"/>
          </ac:picMkLst>
        </pc:picChg>
        <pc:picChg chg="del">
          <ac:chgData name="JORGE" userId="b0acc2ab-46b5-4c0c-ac7f-d94ef71c8ecb" providerId="ADAL" clId="{10CF4157-F891-48B7-BDA7-6DF07809A8D4}" dt="2024-06-05T16:12:43.927" v="3145" actId="478"/>
          <ac:picMkLst>
            <pc:docMk/>
            <pc:sldMk cId="3723564149" sldId="462"/>
            <ac:picMk id="25" creationId="{4BF10E2F-9725-4997-97E9-882DA21B356E}"/>
          </ac:picMkLst>
        </pc:picChg>
        <pc:picChg chg="del">
          <ac:chgData name="JORGE" userId="b0acc2ab-46b5-4c0c-ac7f-d94ef71c8ecb" providerId="ADAL" clId="{10CF4157-F891-48B7-BDA7-6DF07809A8D4}" dt="2024-06-05T16:12:43.927" v="3145" actId="478"/>
          <ac:picMkLst>
            <pc:docMk/>
            <pc:sldMk cId="3723564149" sldId="462"/>
            <ac:picMk id="26" creationId="{8A5E67D3-19B7-4DA5-B57F-2AE59D9C44E7}"/>
          </ac:picMkLst>
        </pc:picChg>
        <pc:picChg chg="del">
          <ac:chgData name="JORGE" userId="b0acc2ab-46b5-4c0c-ac7f-d94ef71c8ecb" providerId="ADAL" clId="{10CF4157-F891-48B7-BDA7-6DF07809A8D4}" dt="2024-06-05T16:12:43.927" v="3145" actId="478"/>
          <ac:picMkLst>
            <pc:docMk/>
            <pc:sldMk cId="3723564149" sldId="462"/>
            <ac:picMk id="27" creationId="{3197F0B6-3F29-4C4E-A98C-31DB12E54863}"/>
          </ac:picMkLst>
        </pc:picChg>
        <pc:picChg chg="mod">
          <ac:chgData name="JORGE" userId="b0acc2ab-46b5-4c0c-ac7f-d94ef71c8ecb" providerId="ADAL" clId="{10CF4157-F891-48B7-BDA7-6DF07809A8D4}" dt="2024-06-05T12:09:51.754" v="1009"/>
          <ac:picMkLst>
            <pc:docMk/>
            <pc:sldMk cId="3723564149" sldId="462"/>
            <ac:picMk id="28" creationId="{4A6986F9-A493-4663-85EC-AAF728002CAB}"/>
          </ac:picMkLst>
        </pc:picChg>
        <pc:picChg chg="mod">
          <ac:chgData name="JORGE" userId="b0acc2ab-46b5-4c0c-ac7f-d94ef71c8ecb" providerId="ADAL" clId="{10CF4157-F891-48B7-BDA7-6DF07809A8D4}" dt="2024-06-05T12:09:53.736" v="1010"/>
          <ac:picMkLst>
            <pc:docMk/>
            <pc:sldMk cId="3723564149" sldId="462"/>
            <ac:picMk id="31" creationId="{90AF3D7E-6F7F-429A-9B2A-766A1683CFFA}"/>
          </ac:picMkLst>
        </pc:picChg>
        <pc:picChg chg="del">
          <ac:chgData name="JORGE" userId="b0acc2ab-46b5-4c0c-ac7f-d94ef71c8ecb" providerId="ADAL" clId="{10CF4157-F891-48B7-BDA7-6DF07809A8D4}" dt="2024-06-05T16:12:43.927" v="3145" actId="478"/>
          <ac:picMkLst>
            <pc:docMk/>
            <pc:sldMk cId="3723564149" sldId="462"/>
            <ac:picMk id="32" creationId="{FC41E794-49FF-4704-9C71-764825F5072E}"/>
          </ac:picMkLst>
        </pc:picChg>
        <pc:picChg chg="mod">
          <ac:chgData name="JORGE" userId="b0acc2ab-46b5-4c0c-ac7f-d94ef71c8ecb" providerId="ADAL" clId="{10CF4157-F891-48B7-BDA7-6DF07809A8D4}" dt="2024-06-05T12:09:54.088" v="1011"/>
          <ac:picMkLst>
            <pc:docMk/>
            <pc:sldMk cId="3723564149" sldId="462"/>
            <ac:picMk id="36" creationId="{7A3D0B6D-398A-4C32-871A-4606D13560A9}"/>
          </ac:picMkLst>
        </pc:picChg>
        <pc:picChg chg="del mod topLvl">
          <ac:chgData name="JORGE" userId="b0acc2ab-46b5-4c0c-ac7f-d94ef71c8ecb" providerId="ADAL" clId="{10CF4157-F891-48B7-BDA7-6DF07809A8D4}" dt="2024-06-05T14:04:01.076" v="2128" actId="478"/>
          <ac:picMkLst>
            <pc:docMk/>
            <pc:sldMk cId="3723564149" sldId="462"/>
            <ac:picMk id="40" creationId="{9614F65A-BDDA-4693-AFBC-4CE9F685D97C}"/>
          </ac:picMkLst>
        </pc:picChg>
        <pc:picChg chg="mod">
          <ac:chgData name="JORGE" userId="b0acc2ab-46b5-4c0c-ac7f-d94ef71c8ecb" providerId="ADAL" clId="{10CF4157-F891-48B7-BDA7-6DF07809A8D4}" dt="2024-06-05T12:10:41.959" v="1031"/>
          <ac:picMkLst>
            <pc:docMk/>
            <pc:sldMk cId="3723564149" sldId="462"/>
            <ac:picMk id="43" creationId="{B620D637-2004-42CE-8620-9D13B84CEFBD}"/>
          </ac:picMkLst>
        </pc:picChg>
        <pc:picChg chg="mod">
          <ac:chgData name="JORGE" userId="b0acc2ab-46b5-4c0c-ac7f-d94ef71c8ecb" providerId="ADAL" clId="{10CF4157-F891-48B7-BDA7-6DF07809A8D4}" dt="2024-06-05T12:10:47.081" v="1037"/>
          <ac:picMkLst>
            <pc:docMk/>
            <pc:sldMk cId="3723564149" sldId="462"/>
            <ac:picMk id="46" creationId="{7E1BA500-225F-4076-B1DA-D04CE63EE031}"/>
          </ac:picMkLst>
        </pc:picChg>
        <pc:picChg chg="mod">
          <ac:chgData name="JORGE" userId="b0acc2ab-46b5-4c0c-ac7f-d94ef71c8ecb" providerId="ADAL" clId="{10CF4157-F891-48B7-BDA7-6DF07809A8D4}" dt="2024-06-05T12:11:09.092" v="1056"/>
          <ac:picMkLst>
            <pc:docMk/>
            <pc:sldMk cId="3723564149" sldId="462"/>
            <ac:picMk id="49" creationId="{EF94CECD-C1D9-4D57-A6DD-C200C6FFAE54}"/>
          </ac:picMkLst>
        </pc:picChg>
        <pc:picChg chg="mod">
          <ac:chgData name="JORGE" userId="b0acc2ab-46b5-4c0c-ac7f-d94ef71c8ecb" providerId="ADAL" clId="{10CF4157-F891-48B7-BDA7-6DF07809A8D4}" dt="2024-06-05T12:11:09.092" v="1056"/>
          <ac:picMkLst>
            <pc:docMk/>
            <pc:sldMk cId="3723564149" sldId="462"/>
            <ac:picMk id="52" creationId="{50CF56DA-B173-4720-B9B3-124EFFD437DC}"/>
          </ac:picMkLst>
        </pc:picChg>
        <pc:picChg chg="add mod">
          <ac:chgData name="JORGE" userId="b0acc2ab-46b5-4c0c-ac7f-d94ef71c8ecb" providerId="ADAL" clId="{10CF4157-F891-48B7-BDA7-6DF07809A8D4}" dt="2024-06-05T16:12:44.127" v="3146"/>
          <ac:picMkLst>
            <pc:docMk/>
            <pc:sldMk cId="3723564149" sldId="462"/>
            <ac:picMk id="59" creationId="{F00CA6A7-8C57-4582-8C60-6BC7A472FDA0}"/>
          </ac:picMkLst>
        </pc:picChg>
        <pc:picChg chg="add mod">
          <ac:chgData name="JORGE" userId="b0acc2ab-46b5-4c0c-ac7f-d94ef71c8ecb" providerId="ADAL" clId="{10CF4157-F891-48B7-BDA7-6DF07809A8D4}" dt="2024-06-05T16:12:44.127" v="3146"/>
          <ac:picMkLst>
            <pc:docMk/>
            <pc:sldMk cId="3723564149" sldId="462"/>
            <ac:picMk id="60" creationId="{5600D116-D836-469C-A086-1EC36BEBD9DD}"/>
          </ac:picMkLst>
        </pc:picChg>
        <pc:picChg chg="add mod">
          <ac:chgData name="JORGE" userId="b0acc2ab-46b5-4c0c-ac7f-d94ef71c8ecb" providerId="ADAL" clId="{10CF4157-F891-48B7-BDA7-6DF07809A8D4}" dt="2024-06-05T16:12:44.127" v="3146"/>
          <ac:picMkLst>
            <pc:docMk/>
            <pc:sldMk cId="3723564149" sldId="462"/>
            <ac:picMk id="61" creationId="{CB424882-B06F-49CE-A73F-388F32C02D43}"/>
          </ac:picMkLst>
        </pc:picChg>
      </pc:sldChg>
      <pc:sldChg chg="addSp delSp modSp mod modNotesTx">
        <pc:chgData name="JORGE" userId="b0acc2ab-46b5-4c0c-ac7f-d94ef71c8ecb" providerId="ADAL" clId="{10CF4157-F891-48B7-BDA7-6DF07809A8D4}" dt="2024-06-05T16:12:13.432" v="3133"/>
        <pc:sldMkLst>
          <pc:docMk/>
          <pc:sldMk cId="533907520" sldId="463"/>
        </pc:sldMkLst>
        <pc:spChg chg="del">
          <ac:chgData name="JORGE" userId="b0acc2ab-46b5-4c0c-ac7f-d94ef71c8ecb" providerId="ADAL" clId="{10CF4157-F891-48B7-BDA7-6DF07809A8D4}" dt="2024-06-05T13:08:40.072" v="2090" actId="478"/>
          <ac:spMkLst>
            <pc:docMk/>
            <pc:sldMk cId="533907520" sldId="463"/>
            <ac:spMk id="20" creationId="{31FAB196-F977-4F89-A2C6-3E86EABC641D}"/>
          </ac:spMkLst>
        </pc:spChg>
        <pc:spChg chg="mod">
          <ac:chgData name="JORGE" userId="b0acc2ab-46b5-4c0c-ac7f-d94ef71c8ecb" providerId="ADAL" clId="{10CF4157-F891-48B7-BDA7-6DF07809A8D4}" dt="2024-06-05T13:09:32.418" v="2109" actId="1076"/>
          <ac:spMkLst>
            <pc:docMk/>
            <pc:sldMk cId="533907520" sldId="463"/>
            <ac:spMk id="22" creationId="{92ACE4EA-7C90-4CDA-8D16-C2BA37E274A2}"/>
          </ac:spMkLst>
        </pc:spChg>
        <pc:spChg chg="add mod">
          <ac:chgData name="JORGE" userId="b0acc2ab-46b5-4c0c-ac7f-d94ef71c8ecb" providerId="ADAL" clId="{10CF4157-F891-48B7-BDA7-6DF07809A8D4}" dt="2024-06-05T13:08:40.257" v="2091"/>
          <ac:spMkLst>
            <pc:docMk/>
            <pc:sldMk cId="533907520" sldId="463"/>
            <ac:spMk id="24" creationId="{399A97CA-A4FA-45EE-9E0D-FA5545AEFD44}"/>
          </ac:spMkLst>
        </pc:spChg>
        <pc:spChg chg="mod">
          <ac:chgData name="JORGE" userId="b0acc2ab-46b5-4c0c-ac7f-d94ef71c8ecb" providerId="ADAL" clId="{10CF4157-F891-48B7-BDA7-6DF07809A8D4}" dt="2024-06-05T14:54:41.316" v="2605"/>
          <ac:spMkLst>
            <pc:docMk/>
            <pc:sldMk cId="533907520" sldId="463"/>
            <ac:spMk id="29" creationId="{05B3A06D-C58A-43DC-85D3-78027A087D93}"/>
          </ac:spMkLst>
        </pc:spChg>
        <pc:spChg chg="add del">
          <ac:chgData name="JORGE" userId="b0acc2ab-46b5-4c0c-ac7f-d94ef71c8ecb" providerId="ADAL" clId="{10CF4157-F891-48B7-BDA7-6DF07809A8D4}" dt="2024-06-05T13:49:05.741" v="2118" actId="22"/>
          <ac:spMkLst>
            <pc:docMk/>
            <pc:sldMk cId="533907520" sldId="463"/>
            <ac:spMk id="30" creationId="{130485D6-6626-4FA1-A4CD-A8BC668311A9}"/>
          </ac:spMkLst>
        </pc:spChg>
        <pc:spChg chg="add mod">
          <ac:chgData name="JORGE" userId="b0acc2ab-46b5-4c0c-ac7f-d94ef71c8ecb" providerId="ADAL" clId="{10CF4157-F891-48B7-BDA7-6DF07809A8D4}" dt="2024-06-05T16:12:13.432" v="3133"/>
          <ac:spMkLst>
            <pc:docMk/>
            <pc:sldMk cId="533907520" sldId="463"/>
            <ac:spMk id="36" creationId="{B3402E34-8E04-4FEF-A137-9BD67E7CCA2E}"/>
          </ac:spMkLst>
        </pc:spChg>
        <pc:picChg chg="del">
          <ac:chgData name="JORGE" userId="b0acc2ab-46b5-4c0c-ac7f-d94ef71c8ecb" providerId="ADAL" clId="{10CF4157-F891-48B7-BDA7-6DF07809A8D4}" dt="2024-06-05T16:12:10.917" v="3130" actId="478"/>
          <ac:picMkLst>
            <pc:docMk/>
            <pc:sldMk cId="533907520" sldId="463"/>
            <ac:picMk id="25" creationId="{4BF10E2F-9725-4997-97E9-882DA21B356E}"/>
          </ac:picMkLst>
        </pc:picChg>
        <pc:picChg chg="del">
          <ac:chgData name="JORGE" userId="b0acc2ab-46b5-4c0c-ac7f-d94ef71c8ecb" providerId="ADAL" clId="{10CF4157-F891-48B7-BDA7-6DF07809A8D4}" dt="2024-06-05T16:12:12.214" v="3131" actId="478"/>
          <ac:picMkLst>
            <pc:docMk/>
            <pc:sldMk cId="533907520" sldId="463"/>
            <ac:picMk id="26" creationId="{8A5E67D3-19B7-4DA5-B57F-2AE59D9C44E7}"/>
          </ac:picMkLst>
        </pc:picChg>
        <pc:picChg chg="del">
          <ac:chgData name="JORGE" userId="b0acc2ab-46b5-4c0c-ac7f-d94ef71c8ecb" providerId="ADAL" clId="{10CF4157-F891-48B7-BDA7-6DF07809A8D4}" dt="2024-06-05T16:12:13.166" v="3132" actId="478"/>
          <ac:picMkLst>
            <pc:docMk/>
            <pc:sldMk cId="533907520" sldId="463"/>
            <ac:picMk id="27" creationId="{3197F0B6-3F29-4C4E-A98C-31DB12E54863}"/>
          </ac:picMkLst>
        </pc:picChg>
        <pc:picChg chg="add mod">
          <ac:chgData name="JORGE" userId="b0acc2ab-46b5-4c0c-ac7f-d94ef71c8ecb" providerId="ADAL" clId="{10CF4157-F891-48B7-BDA7-6DF07809A8D4}" dt="2024-06-05T16:12:13.432" v="3133"/>
          <ac:picMkLst>
            <pc:docMk/>
            <pc:sldMk cId="533907520" sldId="463"/>
            <ac:picMk id="31" creationId="{C0737938-C941-48F5-82BA-51778C919C8B}"/>
          </ac:picMkLst>
        </pc:picChg>
        <pc:picChg chg="del">
          <ac:chgData name="JORGE" userId="b0acc2ab-46b5-4c0c-ac7f-d94ef71c8ecb" providerId="ADAL" clId="{10CF4157-F891-48B7-BDA7-6DF07809A8D4}" dt="2024-06-05T16:12:09.985" v="3129" actId="478"/>
          <ac:picMkLst>
            <pc:docMk/>
            <pc:sldMk cId="533907520" sldId="463"/>
            <ac:picMk id="32" creationId="{FC41E794-49FF-4704-9C71-764825F5072E}"/>
          </ac:picMkLst>
        </pc:picChg>
        <pc:picChg chg="add mod">
          <ac:chgData name="JORGE" userId="b0acc2ab-46b5-4c0c-ac7f-d94ef71c8ecb" providerId="ADAL" clId="{10CF4157-F891-48B7-BDA7-6DF07809A8D4}" dt="2024-06-05T16:12:13.432" v="3133"/>
          <ac:picMkLst>
            <pc:docMk/>
            <pc:sldMk cId="533907520" sldId="463"/>
            <ac:picMk id="33" creationId="{708721C1-C3FC-47AB-8910-9C13B7E8DE96}"/>
          </ac:picMkLst>
        </pc:picChg>
        <pc:picChg chg="add mod">
          <ac:chgData name="JORGE" userId="b0acc2ab-46b5-4c0c-ac7f-d94ef71c8ecb" providerId="ADAL" clId="{10CF4157-F891-48B7-BDA7-6DF07809A8D4}" dt="2024-06-05T16:12:13.432" v="3133"/>
          <ac:picMkLst>
            <pc:docMk/>
            <pc:sldMk cId="533907520" sldId="463"/>
            <ac:picMk id="34" creationId="{9EBD17D6-BDBC-4FE4-B685-B3C31FC8AC7A}"/>
          </ac:picMkLst>
        </pc:picChg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1414595877" sldId="463"/>
        </pc:sldMkLst>
      </pc:sldChg>
      <pc:sldChg chg="del">
        <pc:chgData name="JORGE" userId="b0acc2ab-46b5-4c0c-ac7f-d94ef71c8ecb" providerId="ADAL" clId="{10CF4157-F891-48B7-BDA7-6DF07809A8D4}" dt="2024-06-04T06:58:11.377" v="670" actId="47"/>
        <pc:sldMkLst>
          <pc:docMk/>
          <pc:sldMk cId="956796163" sldId="464"/>
        </pc:sldMkLst>
      </pc:sldChg>
      <pc:sldChg chg="addSp delSp modSp mod modNotesTx">
        <pc:chgData name="JORGE" userId="b0acc2ab-46b5-4c0c-ac7f-d94ef71c8ecb" providerId="ADAL" clId="{10CF4157-F891-48B7-BDA7-6DF07809A8D4}" dt="2024-06-05T16:26:36.241" v="3269"/>
        <pc:sldMkLst>
          <pc:docMk/>
          <pc:sldMk cId="3084829705" sldId="464"/>
        </pc:sldMkLst>
        <pc:spChg chg="mod">
          <ac:chgData name="JORGE" userId="b0acc2ab-46b5-4c0c-ac7f-d94ef71c8ecb" providerId="ADAL" clId="{10CF4157-F891-48B7-BDA7-6DF07809A8D4}" dt="2024-06-05T16:21:03.995" v="3194" actId="404"/>
          <ac:spMkLst>
            <pc:docMk/>
            <pc:sldMk cId="3084829705" sldId="464"/>
            <ac:spMk id="2" creationId="{96CA2EFF-3F51-7695-2F5D-826C45C21140}"/>
          </ac:spMkLst>
        </pc:spChg>
        <pc:spChg chg="mod">
          <ac:chgData name="JORGE" userId="b0acc2ab-46b5-4c0c-ac7f-d94ef71c8ecb" providerId="ADAL" clId="{10CF4157-F891-48B7-BDA7-6DF07809A8D4}" dt="2024-06-05T16:22:24.392" v="3245" actId="113"/>
          <ac:spMkLst>
            <pc:docMk/>
            <pc:sldMk cId="3084829705" sldId="464"/>
            <ac:spMk id="15" creationId="{074CCE79-5773-4730-9C7A-7D46489164E3}"/>
          </ac:spMkLst>
        </pc:spChg>
        <pc:spChg chg="del">
          <ac:chgData name="JORGE" userId="b0acc2ab-46b5-4c0c-ac7f-d94ef71c8ecb" providerId="ADAL" clId="{10CF4157-F891-48B7-BDA7-6DF07809A8D4}" dt="2024-06-05T16:26:36.040" v="3268" actId="478"/>
          <ac:spMkLst>
            <pc:docMk/>
            <pc:sldMk cId="3084829705" sldId="464"/>
            <ac:spMk id="16" creationId="{B86A9AFB-DD6F-4B6D-90B1-24573E53BABC}"/>
          </ac:spMkLst>
        </pc:spChg>
        <pc:spChg chg="del">
          <ac:chgData name="JORGE" userId="b0acc2ab-46b5-4c0c-ac7f-d94ef71c8ecb" providerId="ADAL" clId="{10CF4157-F891-48B7-BDA7-6DF07809A8D4}" dt="2024-06-05T13:08:15.762" v="2074" actId="478"/>
          <ac:spMkLst>
            <pc:docMk/>
            <pc:sldMk cId="3084829705" sldId="464"/>
            <ac:spMk id="18" creationId="{3E7C25D0-D112-4388-99DE-0FFA79F0C61F}"/>
          </ac:spMkLst>
        </pc:spChg>
        <pc:spChg chg="add mod">
          <ac:chgData name="JORGE" userId="b0acc2ab-46b5-4c0c-ac7f-d94ef71c8ecb" providerId="ADAL" clId="{10CF4157-F891-48B7-BDA7-6DF07809A8D4}" dt="2024-06-05T13:08:15.952" v="2075"/>
          <ac:spMkLst>
            <pc:docMk/>
            <pc:sldMk cId="3084829705" sldId="464"/>
            <ac:spMk id="19" creationId="{4EE5636E-8665-4C66-B184-F8A3ED415245}"/>
          </ac:spMkLst>
        </pc:spChg>
        <pc:spChg chg="add mod">
          <ac:chgData name="JORGE" userId="b0acc2ab-46b5-4c0c-ac7f-d94ef71c8ecb" providerId="ADAL" clId="{10CF4157-F891-48B7-BDA7-6DF07809A8D4}" dt="2024-06-05T16:26:36.241" v="3269"/>
          <ac:spMkLst>
            <pc:docMk/>
            <pc:sldMk cId="3084829705" sldId="464"/>
            <ac:spMk id="25" creationId="{E6C484DF-4E35-4288-BD13-C37322657765}"/>
          </ac:spMkLst>
        </pc:spChg>
        <pc:spChg chg="add mod">
          <ac:chgData name="JORGE" userId="b0acc2ab-46b5-4c0c-ac7f-d94ef71c8ecb" providerId="ADAL" clId="{10CF4157-F891-48B7-BDA7-6DF07809A8D4}" dt="2024-06-05T16:26:36.241" v="3269"/>
          <ac:spMkLst>
            <pc:docMk/>
            <pc:sldMk cId="3084829705" sldId="464"/>
            <ac:spMk id="29" creationId="{537B7BDE-E522-496A-93D6-694E2D6FF80A}"/>
          </ac:spMkLst>
        </pc:spChg>
        <pc:picChg chg="del">
          <ac:chgData name="JORGE" userId="b0acc2ab-46b5-4c0c-ac7f-d94ef71c8ecb" providerId="ADAL" clId="{10CF4157-F891-48B7-BDA7-6DF07809A8D4}" dt="2024-06-05T16:26:36.040" v="3268" actId="478"/>
          <ac:picMkLst>
            <pc:docMk/>
            <pc:sldMk cId="3084829705" sldId="464"/>
            <ac:picMk id="20" creationId="{F76DE6A6-09A0-467A-B16F-A6DC8E1617C1}"/>
          </ac:picMkLst>
        </pc:picChg>
        <pc:picChg chg="del">
          <ac:chgData name="JORGE" userId="b0acc2ab-46b5-4c0c-ac7f-d94ef71c8ecb" providerId="ADAL" clId="{10CF4157-F891-48B7-BDA7-6DF07809A8D4}" dt="2024-06-05T16:26:36.040" v="3268" actId="478"/>
          <ac:picMkLst>
            <pc:docMk/>
            <pc:sldMk cId="3084829705" sldId="464"/>
            <ac:picMk id="21" creationId="{3B8ED07F-10B9-4805-B1F3-6BC9BEB778DF}"/>
          </ac:picMkLst>
        </pc:picChg>
        <pc:picChg chg="del">
          <ac:chgData name="JORGE" userId="b0acc2ab-46b5-4c0c-ac7f-d94ef71c8ecb" providerId="ADAL" clId="{10CF4157-F891-48B7-BDA7-6DF07809A8D4}" dt="2024-06-05T16:26:36.040" v="3268" actId="478"/>
          <ac:picMkLst>
            <pc:docMk/>
            <pc:sldMk cId="3084829705" sldId="464"/>
            <ac:picMk id="22" creationId="{E9E9F8CD-0955-488B-8433-96A0A5A5EBD5}"/>
          </ac:picMkLst>
        </pc:picChg>
        <pc:picChg chg="del">
          <ac:chgData name="JORGE" userId="b0acc2ab-46b5-4c0c-ac7f-d94ef71c8ecb" providerId="ADAL" clId="{10CF4157-F891-48B7-BDA7-6DF07809A8D4}" dt="2024-06-05T16:26:36.040" v="3268" actId="478"/>
          <ac:picMkLst>
            <pc:docMk/>
            <pc:sldMk cId="3084829705" sldId="464"/>
            <ac:picMk id="23" creationId="{70EA809D-E667-49EB-BA05-570CFDC5A2A8}"/>
          </ac:picMkLst>
        </pc:picChg>
        <pc:picChg chg="add mod">
          <ac:chgData name="JORGE" userId="b0acc2ab-46b5-4c0c-ac7f-d94ef71c8ecb" providerId="ADAL" clId="{10CF4157-F891-48B7-BDA7-6DF07809A8D4}" dt="2024-06-05T16:26:36.241" v="3269"/>
          <ac:picMkLst>
            <pc:docMk/>
            <pc:sldMk cId="3084829705" sldId="464"/>
            <ac:picMk id="26" creationId="{88F88481-7647-4001-AA2B-58BAF5409D9C}"/>
          </ac:picMkLst>
        </pc:picChg>
        <pc:picChg chg="add mod">
          <ac:chgData name="JORGE" userId="b0acc2ab-46b5-4c0c-ac7f-d94ef71c8ecb" providerId="ADAL" clId="{10CF4157-F891-48B7-BDA7-6DF07809A8D4}" dt="2024-06-05T16:26:36.241" v="3269"/>
          <ac:picMkLst>
            <pc:docMk/>
            <pc:sldMk cId="3084829705" sldId="464"/>
            <ac:picMk id="27" creationId="{02FFD042-6B67-4BC8-B237-204899F0BAE2}"/>
          </ac:picMkLst>
        </pc:picChg>
        <pc:picChg chg="add mod">
          <ac:chgData name="JORGE" userId="b0acc2ab-46b5-4c0c-ac7f-d94ef71c8ecb" providerId="ADAL" clId="{10CF4157-F891-48B7-BDA7-6DF07809A8D4}" dt="2024-06-05T16:26:36.241" v="3269"/>
          <ac:picMkLst>
            <pc:docMk/>
            <pc:sldMk cId="3084829705" sldId="464"/>
            <ac:picMk id="28" creationId="{57C9D54C-CCFE-4F45-A26A-EE3BA2F8B244}"/>
          </ac:picMkLst>
        </pc:picChg>
      </pc:sldChg>
      <pc:sldChg chg="del">
        <pc:chgData name="JORGE" userId="b0acc2ab-46b5-4c0c-ac7f-d94ef71c8ecb" providerId="ADAL" clId="{10CF4157-F891-48B7-BDA7-6DF07809A8D4}" dt="2024-06-05T13:06:42.336" v="2054" actId="47"/>
        <pc:sldMkLst>
          <pc:docMk/>
          <pc:sldMk cId="3473337566" sldId="465"/>
        </pc:sldMkLst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4146625488" sldId="465"/>
        </pc:sldMkLst>
      </pc:sldChg>
      <pc:sldChg chg="addSp delSp modSp add mod modNotesTx">
        <pc:chgData name="JORGE" userId="b0acc2ab-46b5-4c0c-ac7f-d94ef71c8ecb" providerId="ADAL" clId="{10CF4157-F891-48B7-BDA7-6DF07809A8D4}" dt="2024-06-05T16:12:18.990" v="3138"/>
        <pc:sldMkLst>
          <pc:docMk/>
          <pc:sldMk cId="224661643" sldId="466"/>
        </pc:sldMkLst>
        <pc:spChg chg="del">
          <ac:chgData name="JORGE" userId="b0acc2ab-46b5-4c0c-ac7f-d94ef71c8ecb" providerId="ADAL" clId="{10CF4157-F891-48B7-BDA7-6DF07809A8D4}" dt="2024-06-05T12:21:45.860" v="1474" actId="478"/>
          <ac:spMkLst>
            <pc:docMk/>
            <pc:sldMk cId="224661643" sldId="466"/>
            <ac:spMk id="8" creationId="{7A42034D-7ABB-4E72-9652-B26AF8EAD5B7}"/>
          </ac:spMkLst>
        </pc:spChg>
        <pc:spChg chg="del">
          <ac:chgData name="JORGE" userId="b0acc2ab-46b5-4c0c-ac7f-d94ef71c8ecb" providerId="ADAL" clId="{10CF4157-F891-48B7-BDA7-6DF07809A8D4}" dt="2024-06-05T13:08:36.814" v="2088" actId="478"/>
          <ac:spMkLst>
            <pc:docMk/>
            <pc:sldMk cId="224661643" sldId="466"/>
            <ac:spMk id="20" creationId="{31FAB196-F977-4F89-A2C6-3E86EABC641D}"/>
          </ac:spMkLst>
        </pc:spChg>
        <pc:spChg chg="del">
          <ac:chgData name="JORGE" userId="b0acc2ab-46b5-4c0c-ac7f-d94ef71c8ecb" providerId="ADAL" clId="{10CF4157-F891-48B7-BDA7-6DF07809A8D4}" dt="2024-06-05T12:21:48.890" v="1476" actId="478"/>
          <ac:spMkLst>
            <pc:docMk/>
            <pc:sldMk cId="224661643" sldId="466"/>
            <ac:spMk id="22" creationId="{92ACE4EA-7C90-4CDA-8D16-C2BA37E274A2}"/>
          </ac:spMkLst>
        </pc:spChg>
        <pc:spChg chg="add mod">
          <ac:chgData name="JORGE" userId="b0acc2ab-46b5-4c0c-ac7f-d94ef71c8ecb" providerId="ADAL" clId="{10CF4157-F891-48B7-BDA7-6DF07809A8D4}" dt="2024-06-05T12:40:21.946" v="1559" actId="20577"/>
          <ac:spMkLst>
            <pc:docMk/>
            <pc:sldMk cId="224661643" sldId="466"/>
            <ac:spMk id="24" creationId="{E28555B3-762C-4D7F-9433-1D6D70C47FC6}"/>
          </ac:spMkLst>
        </pc:spChg>
        <pc:spChg chg="del mod">
          <ac:chgData name="JORGE" userId="b0acc2ab-46b5-4c0c-ac7f-d94ef71c8ecb" providerId="ADAL" clId="{10CF4157-F891-48B7-BDA7-6DF07809A8D4}" dt="2024-06-05T12:22:09.150" v="1480" actId="478"/>
          <ac:spMkLst>
            <pc:docMk/>
            <pc:sldMk cId="224661643" sldId="466"/>
            <ac:spMk id="29" creationId="{05B3A06D-C58A-43DC-85D3-78027A087D93}"/>
          </ac:spMkLst>
        </pc:spChg>
        <pc:spChg chg="add mod">
          <ac:chgData name="JORGE" userId="b0acc2ab-46b5-4c0c-ac7f-d94ef71c8ecb" providerId="ADAL" clId="{10CF4157-F891-48B7-BDA7-6DF07809A8D4}" dt="2024-06-05T13:08:37.034" v="2089"/>
          <ac:spMkLst>
            <pc:docMk/>
            <pc:sldMk cId="224661643" sldId="466"/>
            <ac:spMk id="33" creationId="{BE2864E0-52E2-4703-910F-4725BEF9A9ED}"/>
          </ac:spMkLst>
        </pc:spChg>
        <pc:spChg chg="mod">
          <ac:chgData name="JORGE" userId="b0acc2ab-46b5-4c0c-ac7f-d94ef71c8ecb" providerId="ADAL" clId="{10CF4157-F891-48B7-BDA7-6DF07809A8D4}" dt="2024-06-05T14:54:50.504" v="2609" actId="20577"/>
          <ac:spMkLst>
            <pc:docMk/>
            <pc:sldMk cId="224661643" sldId="466"/>
            <ac:spMk id="35" creationId="{399D053F-67BC-4469-B0BE-E045B5C0ECF6}"/>
          </ac:spMkLst>
        </pc:spChg>
        <pc:spChg chg="add mod">
          <ac:chgData name="JORGE" userId="b0acc2ab-46b5-4c0c-ac7f-d94ef71c8ecb" providerId="ADAL" clId="{10CF4157-F891-48B7-BDA7-6DF07809A8D4}" dt="2024-06-05T16:12:18.990" v="3138"/>
          <ac:spMkLst>
            <pc:docMk/>
            <pc:sldMk cId="224661643" sldId="466"/>
            <ac:spMk id="38" creationId="{5EDFA818-2E3B-4E0C-89F4-29B97D90BED0}"/>
          </ac:spMkLst>
        </pc:spChg>
        <pc:grpChg chg="del">
          <ac:chgData name="JORGE" userId="b0acc2ab-46b5-4c0c-ac7f-d94ef71c8ecb" providerId="ADAL" clId="{10CF4157-F891-48B7-BDA7-6DF07809A8D4}" dt="2024-06-05T12:21:46.913" v="1475" actId="478"/>
          <ac:grpSpMkLst>
            <pc:docMk/>
            <pc:sldMk cId="224661643" sldId="466"/>
            <ac:grpSpMk id="4" creationId="{E595D758-9BC0-4334-BAAE-779B49C97B00}"/>
          </ac:grpSpMkLst>
        </pc:grpChg>
        <pc:picChg chg="del">
          <ac:chgData name="JORGE" userId="b0acc2ab-46b5-4c0c-ac7f-d94ef71c8ecb" providerId="ADAL" clId="{10CF4157-F891-48B7-BDA7-6DF07809A8D4}" dt="2024-06-05T12:21:43.771" v="1473" actId="478"/>
          <ac:picMkLst>
            <pc:docMk/>
            <pc:sldMk cId="224661643" sldId="466"/>
            <ac:picMk id="5" creationId="{D622C862-4036-48DB-8F39-65CAEA730018}"/>
          </ac:picMkLst>
        </pc:picChg>
        <pc:picChg chg="add del mod">
          <ac:chgData name="JORGE" userId="b0acc2ab-46b5-4c0c-ac7f-d94ef71c8ecb" providerId="ADAL" clId="{10CF4157-F891-48B7-BDA7-6DF07809A8D4}" dt="2024-06-05T12:37:33.984" v="1512" actId="478"/>
          <ac:picMkLst>
            <pc:docMk/>
            <pc:sldMk cId="224661643" sldId="466"/>
            <ac:picMk id="7" creationId="{D64CF061-FB60-4AF7-BFAB-FC6C8AF5480F}"/>
          </ac:picMkLst>
        </pc:picChg>
        <pc:picChg chg="add mod">
          <ac:chgData name="JORGE" userId="b0acc2ab-46b5-4c0c-ac7f-d94ef71c8ecb" providerId="ADAL" clId="{10CF4157-F891-48B7-BDA7-6DF07809A8D4}" dt="2024-06-05T12:40:26.800" v="1560" actId="1076"/>
          <ac:picMkLst>
            <pc:docMk/>
            <pc:sldMk cId="224661643" sldId="466"/>
            <ac:picMk id="10" creationId="{FC109C9E-7BEC-48E5-A16E-7882CBD11076}"/>
          </ac:picMkLst>
        </pc:picChg>
        <pc:picChg chg="add mod">
          <ac:chgData name="JORGE" userId="b0acc2ab-46b5-4c0c-ac7f-d94ef71c8ecb" providerId="ADAL" clId="{10CF4157-F891-48B7-BDA7-6DF07809A8D4}" dt="2024-06-05T12:40:26.800" v="1560" actId="1076"/>
          <ac:picMkLst>
            <pc:docMk/>
            <pc:sldMk cId="224661643" sldId="466"/>
            <ac:picMk id="13" creationId="{5624729C-7F91-4C07-B57D-DCB06E835B0A}"/>
          </ac:picMkLst>
        </pc:picChg>
        <pc:picChg chg="add mod">
          <ac:chgData name="JORGE" userId="b0acc2ab-46b5-4c0c-ac7f-d94ef71c8ecb" providerId="ADAL" clId="{10CF4157-F891-48B7-BDA7-6DF07809A8D4}" dt="2024-06-05T12:40:28.703" v="1561" actId="1076"/>
          <ac:picMkLst>
            <pc:docMk/>
            <pc:sldMk cId="224661643" sldId="466"/>
            <ac:picMk id="15" creationId="{5E54E76C-E536-406D-B1A0-EBFB7110011C}"/>
          </ac:picMkLst>
        </pc:picChg>
        <pc:picChg chg="add mod">
          <ac:chgData name="JORGE" userId="b0acc2ab-46b5-4c0c-ac7f-d94ef71c8ecb" providerId="ADAL" clId="{10CF4157-F891-48B7-BDA7-6DF07809A8D4}" dt="2024-06-05T12:40:56.584" v="1567" actId="1076"/>
          <ac:picMkLst>
            <pc:docMk/>
            <pc:sldMk cId="224661643" sldId="466"/>
            <ac:picMk id="17" creationId="{A3F0C55C-0EFF-4154-AE15-E7A3C3193418}"/>
          </ac:picMkLst>
        </pc:picChg>
        <pc:picChg chg="del">
          <ac:chgData name="JORGE" userId="b0acc2ab-46b5-4c0c-ac7f-d94ef71c8ecb" providerId="ADAL" clId="{10CF4157-F891-48B7-BDA7-6DF07809A8D4}" dt="2024-06-05T16:12:16.711" v="3135" actId="478"/>
          <ac:picMkLst>
            <pc:docMk/>
            <pc:sldMk cId="224661643" sldId="466"/>
            <ac:picMk id="25" creationId="{4BF10E2F-9725-4997-97E9-882DA21B356E}"/>
          </ac:picMkLst>
        </pc:picChg>
        <pc:picChg chg="del">
          <ac:chgData name="JORGE" userId="b0acc2ab-46b5-4c0c-ac7f-d94ef71c8ecb" providerId="ADAL" clId="{10CF4157-F891-48B7-BDA7-6DF07809A8D4}" dt="2024-06-05T16:12:17.662" v="3136" actId="478"/>
          <ac:picMkLst>
            <pc:docMk/>
            <pc:sldMk cId="224661643" sldId="466"/>
            <ac:picMk id="26" creationId="{8A5E67D3-19B7-4DA5-B57F-2AE59D9C44E7}"/>
          </ac:picMkLst>
        </pc:picChg>
        <pc:picChg chg="del">
          <ac:chgData name="JORGE" userId="b0acc2ab-46b5-4c0c-ac7f-d94ef71c8ecb" providerId="ADAL" clId="{10CF4157-F891-48B7-BDA7-6DF07809A8D4}" dt="2024-06-05T16:12:18.664" v="3137" actId="478"/>
          <ac:picMkLst>
            <pc:docMk/>
            <pc:sldMk cId="224661643" sldId="466"/>
            <ac:picMk id="27" creationId="{3197F0B6-3F29-4C4E-A98C-31DB12E54863}"/>
          </ac:picMkLst>
        </pc:picChg>
        <pc:picChg chg="del">
          <ac:chgData name="JORGE" userId="b0acc2ab-46b5-4c0c-ac7f-d94ef71c8ecb" providerId="ADAL" clId="{10CF4157-F891-48B7-BDA7-6DF07809A8D4}" dt="2024-06-05T16:12:15.826" v="3134" actId="478"/>
          <ac:picMkLst>
            <pc:docMk/>
            <pc:sldMk cId="224661643" sldId="466"/>
            <ac:picMk id="32" creationId="{FC41E794-49FF-4704-9C71-764825F5072E}"/>
          </ac:picMkLst>
        </pc:picChg>
        <pc:picChg chg="add mod">
          <ac:chgData name="JORGE" userId="b0acc2ab-46b5-4c0c-ac7f-d94ef71c8ecb" providerId="ADAL" clId="{10CF4157-F891-48B7-BDA7-6DF07809A8D4}" dt="2024-06-05T16:12:18.990" v="3138"/>
          <ac:picMkLst>
            <pc:docMk/>
            <pc:sldMk cId="224661643" sldId="466"/>
            <ac:picMk id="34" creationId="{4916AF01-49FF-4BE1-BEFF-EAE87A3F728D}"/>
          </ac:picMkLst>
        </pc:picChg>
        <pc:picChg chg="add mod">
          <ac:chgData name="JORGE" userId="b0acc2ab-46b5-4c0c-ac7f-d94ef71c8ecb" providerId="ADAL" clId="{10CF4157-F891-48B7-BDA7-6DF07809A8D4}" dt="2024-06-05T16:12:18.990" v="3138"/>
          <ac:picMkLst>
            <pc:docMk/>
            <pc:sldMk cId="224661643" sldId="466"/>
            <ac:picMk id="36" creationId="{5F24E0D5-83FE-4FA0-A102-DF883CA091C2}"/>
          </ac:picMkLst>
        </pc:picChg>
        <pc:picChg chg="add mod">
          <ac:chgData name="JORGE" userId="b0acc2ab-46b5-4c0c-ac7f-d94ef71c8ecb" providerId="ADAL" clId="{10CF4157-F891-48B7-BDA7-6DF07809A8D4}" dt="2024-06-05T16:12:18.990" v="3138"/>
          <ac:picMkLst>
            <pc:docMk/>
            <pc:sldMk cId="224661643" sldId="466"/>
            <ac:picMk id="37" creationId="{E29413D3-45AA-41DE-BA98-759B68320D31}"/>
          </ac:picMkLst>
        </pc:picChg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339593701" sldId="466"/>
        </pc:sldMkLst>
      </pc:sldChg>
      <pc:sldChg chg="addSp delSp modSp add mod modNotesTx">
        <pc:chgData name="JORGE" userId="b0acc2ab-46b5-4c0c-ac7f-d94ef71c8ecb" providerId="ADAL" clId="{10CF4157-F891-48B7-BDA7-6DF07809A8D4}" dt="2024-06-05T16:12:35.387" v="3142"/>
        <pc:sldMkLst>
          <pc:docMk/>
          <pc:sldMk cId="617791539" sldId="467"/>
        </pc:sldMkLst>
        <pc:spChg chg="del">
          <ac:chgData name="JORGE" userId="b0acc2ab-46b5-4c0c-ac7f-d94ef71c8ecb" providerId="ADAL" clId="{10CF4157-F891-48B7-BDA7-6DF07809A8D4}" dt="2024-06-05T13:08:34.377" v="2086" actId="478"/>
          <ac:spMkLst>
            <pc:docMk/>
            <pc:sldMk cId="617791539" sldId="467"/>
            <ac:spMk id="20" creationId="{31FAB196-F977-4F89-A2C6-3E86EABC641D}"/>
          </ac:spMkLst>
        </pc:spChg>
        <pc:spChg chg="del">
          <ac:chgData name="JORGE" userId="b0acc2ab-46b5-4c0c-ac7f-d94ef71c8ecb" providerId="ADAL" clId="{10CF4157-F891-48B7-BDA7-6DF07809A8D4}" dt="2024-06-05T16:12:27.530" v="3139" actId="478"/>
          <ac:spMkLst>
            <pc:docMk/>
            <pc:sldMk cId="617791539" sldId="467"/>
            <ac:spMk id="21" creationId="{73E72A62-178A-41AA-894B-7C3FBCEE7BEC}"/>
          </ac:spMkLst>
        </pc:spChg>
        <pc:spChg chg="add mod">
          <ac:chgData name="JORGE" userId="b0acc2ab-46b5-4c0c-ac7f-d94ef71c8ecb" providerId="ADAL" clId="{10CF4157-F891-48B7-BDA7-6DF07809A8D4}" dt="2024-06-05T13:08:34.593" v="2087"/>
          <ac:spMkLst>
            <pc:docMk/>
            <pc:sldMk cId="617791539" sldId="467"/>
            <ac:spMk id="23" creationId="{0ACC0C69-95B8-4F15-AA5E-03C3AF8E4332}"/>
          </ac:spMkLst>
        </pc:spChg>
        <pc:spChg chg="mod">
          <ac:chgData name="JORGE" userId="b0acc2ab-46b5-4c0c-ac7f-d94ef71c8ecb" providerId="ADAL" clId="{10CF4157-F891-48B7-BDA7-6DF07809A8D4}" dt="2024-06-05T15:58:33.720" v="2971" actId="20577"/>
          <ac:spMkLst>
            <pc:docMk/>
            <pc:sldMk cId="617791539" sldId="467"/>
            <ac:spMk id="24" creationId="{E28555B3-762C-4D7F-9433-1D6D70C47FC6}"/>
          </ac:spMkLst>
        </pc:spChg>
        <pc:spChg chg="add del mod">
          <ac:chgData name="JORGE" userId="b0acc2ab-46b5-4c0c-ac7f-d94ef71c8ecb" providerId="ADAL" clId="{10CF4157-F891-48B7-BDA7-6DF07809A8D4}" dt="2024-06-05T16:12:35.238" v="3141" actId="478"/>
          <ac:spMkLst>
            <pc:docMk/>
            <pc:sldMk cId="617791539" sldId="467"/>
            <ac:spMk id="33" creationId="{DA813F74-4FEC-4E99-8044-051A4B7E2627}"/>
          </ac:spMkLst>
        </pc:spChg>
        <pc:spChg chg="add mod">
          <ac:chgData name="JORGE" userId="b0acc2ab-46b5-4c0c-ac7f-d94ef71c8ecb" providerId="ADAL" clId="{10CF4157-F891-48B7-BDA7-6DF07809A8D4}" dt="2024-06-05T16:12:35.387" v="3142"/>
          <ac:spMkLst>
            <pc:docMk/>
            <pc:sldMk cId="617791539" sldId="467"/>
            <ac:spMk id="34" creationId="{E0CB001D-3BBF-4270-B182-6D5FF0D05B3D}"/>
          </ac:spMkLst>
        </pc:spChg>
        <pc:spChg chg="mod">
          <ac:chgData name="JORGE" userId="b0acc2ab-46b5-4c0c-ac7f-d94ef71c8ecb" providerId="ADAL" clId="{10CF4157-F891-48B7-BDA7-6DF07809A8D4}" dt="2024-06-05T14:54:54.728" v="2613" actId="6549"/>
          <ac:spMkLst>
            <pc:docMk/>
            <pc:sldMk cId="617791539" sldId="467"/>
            <ac:spMk id="35" creationId="{399D053F-67BC-4469-B0BE-E045B5C0ECF6}"/>
          </ac:spMkLst>
        </pc:spChg>
        <pc:spChg chg="add mod">
          <ac:chgData name="JORGE" userId="b0acc2ab-46b5-4c0c-ac7f-d94ef71c8ecb" providerId="ADAL" clId="{10CF4157-F891-48B7-BDA7-6DF07809A8D4}" dt="2024-06-05T16:12:35.387" v="3142"/>
          <ac:spMkLst>
            <pc:docMk/>
            <pc:sldMk cId="617791539" sldId="467"/>
            <ac:spMk id="40" creationId="{67ECDC6C-7E7B-48A6-8152-1409C6F21F50}"/>
          </ac:spMkLst>
        </pc:spChg>
        <pc:picChg chg="add mod">
          <ac:chgData name="JORGE" userId="b0acc2ab-46b5-4c0c-ac7f-d94ef71c8ecb" providerId="ADAL" clId="{10CF4157-F891-48B7-BDA7-6DF07809A8D4}" dt="2024-06-05T12:42:32.378" v="1597" actId="1076"/>
          <ac:picMkLst>
            <pc:docMk/>
            <pc:sldMk cId="617791539" sldId="467"/>
            <ac:picMk id="4" creationId="{A3028334-AC0B-465E-A5B4-C021F8DEA49A}"/>
          </ac:picMkLst>
        </pc:picChg>
        <pc:picChg chg="add mod">
          <ac:chgData name="JORGE" userId="b0acc2ab-46b5-4c0c-ac7f-d94ef71c8ecb" providerId="ADAL" clId="{10CF4157-F891-48B7-BDA7-6DF07809A8D4}" dt="2024-06-05T12:43:01.124" v="1605" actId="1076"/>
          <ac:picMkLst>
            <pc:docMk/>
            <pc:sldMk cId="617791539" sldId="467"/>
            <ac:picMk id="6" creationId="{148030A4-2CFD-460A-A30B-7DA21339F72C}"/>
          </ac:picMkLst>
        </pc:picChg>
        <pc:picChg chg="del">
          <ac:chgData name="JORGE" userId="b0acc2ab-46b5-4c0c-ac7f-d94ef71c8ecb" providerId="ADAL" clId="{10CF4157-F891-48B7-BDA7-6DF07809A8D4}" dt="2024-06-05T12:41:31.271" v="1575" actId="478"/>
          <ac:picMkLst>
            <pc:docMk/>
            <pc:sldMk cId="617791539" sldId="467"/>
            <ac:picMk id="10" creationId="{FC109C9E-7BEC-48E5-A16E-7882CBD11076}"/>
          </ac:picMkLst>
        </pc:picChg>
        <pc:picChg chg="del">
          <ac:chgData name="JORGE" userId="b0acc2ab-46b5-4c0c-ac7f-d94ef71c8ecb" providerId="ADAL" clId="{10CF4157-F891-48B7-BDA7-6DF07809A8D4}" dt="2024-06-05T12:41:32.574" v="1576" actId="478"/>
          <ac:picMkLst>
            <pc:docMk/>
            <pc:sldMk cId="617791539" sldId="467"/>
            <ac:picMk id="13" creationId="{5624729C-7F91-4C07-B57D-DCB06E835B0A}"/>
          </ac:picMkLst>
        </pc:picChg>
        <pc:picChg chg="del">
          <ac:chgData name="JORGE" userId="b0acc2ab-46b5-4c0c-ac7f-d94ef71c8ecb" providerId="ADAL" clId="{10CF4157-F891-48B7-BDA7-6DF07809A8D4}" dt="2024-06-05T12:41:33.591" v="1577" actId="478"/>
          <ac:picMkLst>
            <pc:docMk/>
            <pc:sldMk cId="617791539" sldId="467"/>
            <ac:picMk id="15" creationId="{5E54E76C-E536-406D-B1A0-EBFB7110011C}"/>
          </ac:picMkLst>
        </pc:picChg>
        <pc:picChg chg="del">
          <ac:chgData name="JORGE" userId="b0acc2ab-46b5-4c0c-ac7f-d94ef71c8ecb" providerId="ADAL" clId="{10CF4157-F891-48B7-BDA7-6DF07809A8D4}" dt="2024-06-05T12:41:37.004" v="1582" actId="478"/>
          <ac:picMkLst>
            <pc:docMk/>
            <pc:sldMk cId="617791539" sldId="467"/>
            <ac:picMk id="17" creationId="{A3F0C55C-0EFF-4154-AE15-E7A3C3193418}"/>
          </ac:picMkLst>
        </pc:picChg>
        <pc:picChg chg="del">
          <ac:chgData name="JORGE" userId="b0acc2ab-46b5-4c0c-ac7f-d94ef71c8ecb" providerId="ADAL" clId="{10CF4157-F891-48B7-BDA7-6DF07809A8D4}" dt="2024-06-05T16:12:27.530" v="3139" actId="478"/>
          <ac:picMkLst>
            <pc:docMk/>
            <pc:sldMk cId="617791539" sldId="467"/>
            <ac:picMk id="25" creationId="{4BF10E2F-9725-4997-97E9-882DA21B356E}"/>
          </ac:picMkLst>
        </pc:picChg>
        <pc:picChg chg="del">
          <ac:chgData name="JORGE" userId="b0acc2ab-46b5-4c0c-ac7f-d94ef71c8ecb" providerId="ADAL" clId="{10CF4157-F891-48B7-BDA7-6DF07809A8D4}" dt="2024-06-05T16:12:27.530" v="3139" actId="478"/>
          <ac:picMkLst>
            <pc:docMk/>
            <pc:sldMk cId="617791539" sldId="467"/>
            <ac:picMk id="26" creationId="{8A5E67D3-19B7-4DA5-B57F-2AE59D9C44E7}"/>
          </ac:picMkLst>
        </pc:picChg>
        <pc:picChg chg="del">
          <ac:chgData name="JORGE" userId="b0acc2ab-46b5-4c0c-ac7f-d94ef71c8ecb" providerId="ADAL" clId="{10CF4157-F891-48B7-BDA7-6DF07809A8D4}" dt="2024-06-05T16:12:27.530" v="3139" actId="478"/>
          <ac:picMkLst>
            <pc:docMk/>
            <pc:sldMk cId="617791539" sldId="467"/>
            <ac:picMk id="27" creationId="{3197F0B6-3F29-4C4E-A98C-31DB12E54863}"/>
          </ac:picMkLst>
        </pc:picChg>
        <pc:picChg chg="add del mod">
          <ac:chgData name="JORGE" userId="b0acc2ab-46b5-4c0c-ac7f-d94ef71c8ecb" providerId="ADAL" clId="{10CF4157-F891-48B7-BDA7-6DF07809A8D4}" dt="2024-06-05T16:12:35.238" v="3141" actId="478"/>
          <ac:picMkLst>
            <pc:docMk/>
            <pc:sldMk cId="617791539" sldId="467"/>
            <ac:picMk id="29" creationId="{8A38B23C-7816-41B8-A0D6-994BFFEBB3F4}"/>
          </ac:picMkLst>
        </pc:picChg>
        <pc:picChg chg="add del mod">
          <ac:chgData name="JORGE" userId="b0acc2ab-46b5-4c0c-ac7f-d94ef71c8ecb" providerId="ADAL" clId="{10CF4157-F891-48B7-BDA7-6DF07809A8D4}" dt="2024-06-05T16:12:35.238" v="3141" actId="478"/>
          <ac:picMkLst>
            <pc:docMk/>
            <pc:sldMk cId="617791539" sldId="467"/>
            <ac:picMk id="30" creationId="{F23FF71F-2206-48CF-A88B-04474E464A14}"/>
          </ac:picMkLst>
        </pc:picChg>
        <pc:picChg chg="add del mod">
          <ac:chgData name="JORGE" userId="b0acc2ab-46b5-4c0c-ac7f-d94ef71c8ecb" providerId="ADAL" clId="{10CF4157-F891-48B7-BDA7-6DF07809A8D4}" dt="2024-06-05T16:12:35.238" v="3141" actId="478"/>
          <ac:picMkLst>
            <pc:docMk/>
            <pc:sldMk cId="617791539" sldId="467"/>
            <ac:picMk id="31" creationId="{64D94EE5-F318-4146-85B3-BA5C9DD41FF5}"/>
          </ac:picMkLst>
        </pc:picChg>
        <pc:picChg chg="del">
          <ac:chgData name="JORGE" userId="b0acc2ab-46b5-4c0c-ac7f-d94ef71c8ecb" providerId="ADAL" clId="{10CF4157-F891-48B7-BDA7-6DF07809A8D4}" dt="2024-06-05T16:12:27.530" v="3139" actId="478"/>
          <ac:picMkLst>
            <pc:docMk/>
            <pc:sldMk cId="617791539" sldId="467"/>
            <ac:picMk id="32" creationId="{FC41E794-49FF-4704-9C71-764825F5072E}"/>
          </ac:picMkLst>
        </pc:picChg>
        <pc:picChg chg="add mod">
          <ac:chgData name="JORGE" userId="b0acc2ab-46b5-4c0c-ac7f-d94ef71c8ecb" providerId="ADAL" clId="{10CF4157-F891-48B7-BDA7-6DF07809A8D4}" dt="2024-06-05T16:12:35.387" v="3142"/>
          <ac:picMkLst>
            <pc:docMk/>
            <pc:sldMk cId="617791539" sldId="467"/>
            <ac:picMk id="36" creationId="{7D615246-9841-4F78-B3FF-D31E70373E90}"/>
          </ac:picMkLst>
        </pc:picChg>
        <pc:picChg chg="add mod">
          <ac:chgData name="JORGE" userId="b0acc2ab-46b5-4c0c-ac7f-d94ef71c8ecb" providerId="ADAL" clId="{10CF4157-F891-48B7-BDA7-6DF07809A8D4}" dt="2024-06-05T16:12:35.387" v="3142"/>
          <ac:picMkLst>
            <pc:docMk/>
            <pc:sldMk cId="617791539" sldId="467"/>
            <ac:picMk id="37" creationId="{45225CCA-D41E-4106-BCF5-9271D2901B3E}"/>
          </ac:picMkLst>
        </pc:picChg>
        <pc:picChg chg="add mod">
          <ac:chgData name="JORGE" userId="b0acc2ab-46b5-4c0c-ac7f-d94ef71c8ecb" providerId="ADAL" clId="{10CF4157-F891-48B7-BDA7-6DF07809A8D4}" dt="2024-06-05T16:12:35.387" v="3142"/>
          <ac:picMkLst>
            <pc:docMk/>
            <pc:sldMk cId="617791539" sldId="467"/>
            <ac:picMk id="38" creationId="{19098659-758B-404F-96FB-80E6BA71B62A}"/>
          </ac:picMkLst>
        </pc:picChg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1014341240" sldId="468"/>
        </pc:sldMkLst>
      </pc:sldChg>
      <pc:sldChg chg="addSp delSp modSp add mod ord modNotesTx">
        <pc:chgData name="JORGE" userId="b0acc2ab-46b5-4c0c-ac7f-d94ef71c8ecb" providerId="ADAL" clId="{10CF4157-F891-48B7-BDA7-6DF07809A8D4}" dt="2024-06-05T16:27:59.897" v="3307" actId="1076"/>
        <pc:sldMkLst>
          <pc:docMk/>
          <pc:sldMk cId="2262457621" sldId="468"/>
        </pc:sldMkLst>
        <pc:spChg chg="del mod">
          <ac:chgData name="JORGE" userId="b0acc2ab-46b5-4c0c-ac7f-d94ef71c8ecb" providerId="ADAL" clId="{10CF4157-F891-48B7-BDA7-6DF07809A8D4}" dt="2024-06-05T15:53:43.176" v="2841" actId="478"/>
          <ac:spMkLst>
            <pc:docMk/>
            <pc:sldMk cId="2262457621" sldId="468"/>
            <ac:spMk id="8" creationId="{7A42034D-7ABB-4E72-9652-B26AF8EAD5B7}"/>
          </ac:spMkLst>
        </pc:spChg>
        <pc:spChg chg="del">
          <ac:chgData name="JORGE" userId="b0acc2ab-46b5-4c0c-ac7f-d94ef71c8ecb" providerId="ADAL" clId="{10CF4157-F891-48B7-BDA7-6DF07809A8D4}" dt="2024-06-05T13:08:31.859" v="2084" actId="478"/>
          <ac:spMkLst>
            <pc:docMk/>
            <pc:sldMk cId="2262457621" sldId="468"/>
            <ac:spMk id="20" creationId="{31FAB196-F977-4F89-A2C6-3E86EABC641D}"/>
          </ac:spMkLst>
        </pc:spChg>
        <pc:spChg chg="del">
          <ac:chgData name="JORGE" userId="b0acc2ab-46b5-4c0c-ac7f-d94ef71c8ecb" providerId="ADAL" clId="{10CF4157-F891-48B7-BDA7-6DF07809A8D4}" dt="2024-06-05T16:12:38.634" v="3143" actId="478"/>
          <ac:spMkLst>
            <pc:docMk/>
            <pc:sldMk cId="2262457621" sldId="468"/>
            <ac:spMk id="21" creationId="{73E72A62-178A-41AA-894B-7C3FBCEE7BEC}"/>
          </ac:spMkLst>
        </pc:spChg>
        <pc:spChg chg="del mod">
          <ac:chgData name="JORGE" userId="b0acc2ab-46b5-4c0c-ac7f-d94ef71c8ecb" providerId="ADAL" clId="{10CF4157-F891-48B7-BDA7-6DF07809A8D4}" dt="2024-06-05T12:44:25.234" v="1645" actId="478"/>
          <ac:spMkLst>
            <pc:docMk/>
            <pc:sldMk cId="2262457621" sldId="468"/>
            <ac:spMk id="22" creationId="{92ACE4EA-7C90-4CDA-8D16-C2BA37E274A2}"/>
          </ac:spMkLst>
        </pc:spChg>
        <pc:spChg chg="add mod">
          <ac:chgData name="JORGE" userId="b0acc2ab-46b5-4c0c-ac7f-d94ef71c8ecb" providerId="ADAL" clId="{10CF4157-F891-48B7-BDA7-6DF07809A8D4}" dt="2024-06-05T13:08:32.043" v="2085"/>
          <ac:spMkLst>
            <pc:docMk/>
            <pc:sldMk cId="2262457621" sldId="468"/>
            <ac:spMk id="24" creationId="{75217E00-0C7D-4A4A-87F7-799DEA7CDB33}"/>
          </ac:spMkLst>
        </pc:spChg>
        <pc:spChg chg="del mod">
          <ac:chgData name="JORGE" userId="b0acc2ab-46b5-4c0c-ac7f-d94ef71c8ecb" providerId="ADAL" clId="{10CF4157-F891-48B7-BDA7-6DF07809A8D4}" dt="2024-06-05T12:45:00.618" v="1654" actId="478"/>
          <ac:spMkLst>
            <pc:docMk/>
            <pc:sldMk cId="2262457621" sldId="468"/>
            <ac:spMk id="29" creationId="{05B3A06D-C58A-43DC-85D3-78027A087D93}"/>
          </ac:spMkLst>
        </pc:spChg>
        <pc:spChg chg="add del mod">
          <ac:chgData name="JORGE" userId="b0acc2ab-46b5-4c0c-ac7f-d94ef71c8ecb" providerId="ADAL" clId="{10CF4157-F891-48B7-BDA7-6DF07809A8D4}" dt="2024-06-05T15:53:35.169" v="2839" actId="478"/>
          <ac:spMkLst>
            <pc:docMk/>
            <pc:sldMk cId="2262457621" sldId="468"/>
            <ac:spMk id="30" creationId="{3F8C592C-A572-4F97-90CD-4B7E6B4FDDB9}"/>
          </ac:spMkLst>
        </pc:spChg>
        <pc:spChg chg="add del mod">
          <ac:chgData name="JORGE" userId="b0acc2ab-46b5-4c0c-ac7f-d94ef71c8ecb" providerId="ADAL" clId="{10CF4157-F891-48B7-BDA7-6DF07809A8D4}" dt="2024-06-05T15:53:36.757" v="2840" actId="478"/>
          <ac:spMkLst>
            <pc:docMk/>
            <pc:sldMk cId="2262457621" sldId="468"/>
            <ac:spMk id="31" creationId="{7864C843-9A0C-45C3-8C29-047E5324561D}"/>
          </ac:spMkLst>
        </pc:spChg>
        <pc:spChg chg="add del mod">
          <ac:chgData name="JORGE" userId="b0acc2ab-46b5-4c0c-ac7f-d94ef71c8ecb" providerId="ADAL" clId="{10CF4157-F891-48B7-BDA7-6DF07809A8D4}" dt="2024-06-05T15:52:36.434" v="2837" actId="478"/>
          <ac:spMkLst>
            <pc:docMk/>
            <pc:sldMk cId="2262457621" sldId="468"/>
            <ac:spMk id="33" creationId="{D7AAAD4C-176A-49B1-A75D-057C8144047A}"/>
          </ac:spMkLst>
        </pc:spChg>
        <pc:spChg chg="add mod">
          <ac:chgData name="JORGE" userId="b0acc2ab-46b5-4c0c-ac7f-d94ef71c8ecb" providerId="ADAL" clId="{10CF4157-F891-48B7-BDA7-6DF07809A8D4}" dt="2024-06-05T16:12:38.833" v="3144"/>
          <ac:spMkLst>
            <pc:docMk/>
            <pc:sldMk cId="2262457621" sldId="468"/>
            <ac:spMk id="34" creationId="{65BB37DC-823B-485C-85EB-38B77FE251AB}"/>
          </ac:spMkLst>
        </pc:spChg>
        <pc:spChg chg="mod">
          <ac:chgData name="JORGE" userId="b0acc2ab-46b5-4c0c-ac7f-d94ef71c8ecb" providerId="ADAL" clId="{10CF4157-F891-48B7-BDA7-6DF07809A8D4}" dt="2024-06-05T12:45:05.097" v="1656" actId="20577"/>
          <ac:spMkLst>
            <pc:docMk/>
            <pc:sldMk cId="2262457621" sldId="468"/>
            <ac:spMk id="35" creationId="{399D053F-67BC-4469-B0BE-E045B5C0ECF6}"/>
          </ac:spMkLst>
        </pc:spChg>
        <pc:spChg chg="mod">
          <ac:chgData name="JORGE" userId="b0acc2ab-46b5-4c0c-ac7f-d94ef71c8ecb" providerId="ADAL" clId="{10CF4157-F891-48B7-BDA7-6DF07809A8D4}" dt="2024-06-05T12:46:09.105" v="1696" actId="20577"/>
          <ac:spMkLst>
            <pc:docMk/>
            <pc:sldMk cId="2262457621" sldId="468"/>
            <ac:spMk id="39" creationId="{77C5509C-F4FF-4C0D-83A8-A78AD9D1DB25}"/>
          </ac:spMkLst>
        </pc:spChg>
        <pc:spChg chg="add mod">
          <ac:chgData name="JORGE" userId="b0acc2ab-46b5-4c0c-ac7f-d94ef71c8ecb" providerId="ADAL" clId="{10CF4157-F891-48B7-BDA7-6DF07809A8D4}" dt="2024-06-05T16:12:38.833" v="3144"/>
          <ac:spMkLst>
            <pc:docMk/>
            <pc:sldMk cId="2262457621" sldId="468"/>
            <ac:spMk id="40" creationId="{03A346BD-8354-47AA-81C1-06064CF1B894}"/>
          </ac:spMkLst>
        </pc:spChg>
        <pc:spChg chg="add mod">
          <ac:chgData name="JORGE" userId="b0acc2ab-46b5-4c0c-ac7f-d94ef71c8ecb" providerId="ADAL" clId="{10CF4157-F891-48B7-BDA7-6DF07809A8D4}" dt="2024-06-05T16:24:49.798" v="3250" actId="14100"/>
          <ac:spMkLst>
            <pc:docMk/>
            <pc:sldMk cId="2262457621" sldId="468"/>
            <ac:spMk id="41" creationId="{AD504427-8CDE-4495-9CBB-8196CDF25933}"/>
          </ac:spMkLst>
        </pc:spChg>
        <pc:grpChg chg="del">
          <ac:chgData name="JORGE" userId="b0acc2ab-46b5-4c0c-ac7f-d94ef71c8ecb" providerId="ADAL" clId="{10CF4157-F891-48B7-BDA7-6DF07809A8D4}" dt="2024-06-05T15:50:08.295" v="2812" actId="478"/>
          <ac:grpSpMkLst>
            <pc:docMk/>
            <pc:sldMk cId="2262457621" sldId="468"/>
            <ac:grpSpMk id="4" creationId="{E595D758-9BC0-4334-BAAE-779B49C97B00}"/>
          </ac:grpSpMkLst>
        </pc:grpChg>
        <pc:picChg chg="mod">
          <ac:chgData name="JORGE" userId="b0acc2ab-46b5-4c0c-ac7f-d94ef71c8ecb" providerId="ADAL" clId="{10CF4157-F891-48B7-BDA7-6DF07809A8D4}" dt="2024-06-05T15:53:45.430" v="2842" actId="1076"/>
          <ac:picMkLst>
            <pc:docMk/>
            <pc:sldMk cId="2262457621" sldId="468"/>
            <ac:picMk id="5" creationId="{D622C862-4036-48DB-8F39-65CAEA730018}"/>
          </ac:picMkLst>
        </pc:picChg>
        <pc:picChg chg="del">
          <ac:chgData name="JORGE" userId="b0acc2ab-46b5-4c0c-ac7f-d94ef71c8ecb" providerId="ADAL" clId="{10CF4157-F891-48B7-BDA7-6DF07809A8D4}" dt="2024-06-05T16:12:38.634" v="3143" actId="478"/>
          <ac:picMkLst>
            <pc:docMk/>
            <pc:sldMk cId="2262457621" sldId="468"/>
            <ac:picMk id="25" creationId="{4BF10E2F-9725-4997-97E9-882DA21B356E}"/>
          </ac:picMkLst>
        </pc:picChg>
        <pc:picChg chg="del">
          <ac:chgData name="JORGE" userId="b0acc2ab-46b5-4c0c-ac7f-d94ef71c8ecb" providerId="ADAL" clId="{10CF4157-F891-48B7-BDA7-6DF07809A8D4}" dt="2024-06-05T16:12:38.634" v="3143" actId="478"/>
          <ac:picMkLst>
            <pc:docMk/>
            <pc:sldMk cId="2262457621" sldId="468"/>
            <ac:picMk id="26" creationId="{8A5E67D3-19B7-4DA5-B57F-2AE59D9C44E7}"/>
          </ac:picMkLst>
        </pc:picChg>
        <pc:picChg chg="del">
          <ac:chgData name="JORGE" userId="b0acc2ab-46b5-4c0c-ac7f-d94ef71c8ecb" providerId="ADAL" clId="{10CF4157-F891-48B7-BDA7-6DF07809A8D4}" dt="2024-06-05T16:12:38.634" v="3143" actId="478"/>
          <ac:picMkLst>
            <pc:docMk/>
            <pc:sldMk cId="2262457621" sldId="468"/>
            <ac:picMk id="27" creationId="{3197F0B6-3F29-4C4E-A98C-31DB12E54863}"/>
          </ac:picMkLst>
        </pc:picChg>
        <pc:picChg chg="del">
          <ac:chgData name="JORGE" userId="b0acc2ab-46b5-4c0c-ac7f-d94ef71c8ecb" providerId="ADAL" clId="{10CF4157-F891-48B7-BDA7-6DF07809A8D4}" dt="2024-06-05T16:12:38.634" v="3143" actId="478"/>
          <ac:picMkLst>
            <pc:docMk/>
            <pc:sldMk cId="2262457621" sldId="468"/>
            <ac:picMk id="32" creationId="{FC41E794-49FF-4704-9C71-764825F5072E}"/>
          </ac:picMkLst>
        </pc:picChg>
        <pc:picChg chg="add mod">
          <ac:chgData name="JORGE" userId="b0acc2ab-46b5-4c0c-ac7f-d94ef71c8ecb" providerId="ADAL" clId="{10CF4157-F891-48B7-BDA7-6DF07809A8D4}" dt="2024-06-05T16:12:38.833" v="3144"/>
          <ac:picMkLst>
            <pc:docMk/>
            <pc:sldMk cId="2262457621" sldId="468"/>
            <ac:picMk id="36" creationId="{E589C181-FA4A-424F-9D75-F2F050C72C92}"/>
          </ac:picMkLst>
        </pc:picChg>
        <pc:picChg chg="add mod">
          <ac:chgData name="JORGE" userId="b0acc2ab-46b5-4c0c-ac7f-d94ef71c8ecb" providerId="ADAL" clId="{10CF4157-F891-48B7-BDA7-6DF07809A8D4}" dt="2024-06-05T16:12:38.833" v="3144"/>
          <ac:picMkLst>
            <pc:docMk/>
            <pc:sldMk cId="2262457621" sldId="468"/>
            <ac:picMk id="37" creationId="{B7684BAE-7689-44D9-A0B4-C605FB510BAC}"/>
          </ac:picMkLst>
        </pc:picChg>
        <pc:picChg chg="add mod">
          <ac:chgData name="JORGE" userId="b0acc2ab-46b5-4c0c-ac7f-d94ef71c8ecb" providerId="ADAL" clId="{10CF4157-F891-48B7-BDA7-6DF07809A8D4}" dt="2024-06-05T16:12:38.833" v="3144"/>
          <ac:picMkLst>
            <pc:docMk/>
            <pc:sldMk cId="2262457621" sldId="468"/>
            <ac:picMk id="38" creationId="{C00A619E-3026-47FD-BA1F-34AFACCF9FA7}"/>
          </ac:picMkLst>
        </pc:picChg>
        <pc:picChg chg="add del mod">
          <ac:chgData name="JORGE" userId="b0acc2ab-46b5-4c0c-ac7f-d94ef71c8ecb" providerId="ADAL" clId="{10CF4157-F891-48B7-BDA7-6DF07809A8D4}" dt="2024-06-05T16:25:38.740" v="3261" actId="478"/>
          <ac:picMkLst>
            <pc:docMk/>
            <pc:sldMk cId="2262457621" sldId="468"/>
            <ac:picMk id="42" creationId="{83F41BC8-65AC-4C65-B756-2DA19C139F3D}"/>
          </ac:picMkLst>
        </pc:picChg>
        <pc:picChg chg="add mod">
          <ac:chgData name="JORGE" userId="b0acc2ab-46b5-4c0c-ac7f-d94ef71c8ecb" providerId="ADAL" clId="{10CF4157-F891-48B7-BDA7-6DF07809A8D4}" dt="2024-06-05T16:25:24.109" v="3258" actId="1076"/>
          <ac:picMkLst>
            <pc:docMk/>
            <pc:sldMk cId="2262457621" sldId="468"/>
            <ac:picMk id="43" creationId="{75A5CCE5-6474-42A7-B744-D7015A944637}"/>
          </ac:picMkLst>
        </pc:picChg>
        <pc:picChg chg="add mod">
          <ac:chgData name="JORGE" userId="b0acc2ab-46b5-4c0c-ac7f-d94ef71c8ecb" providerId="ADAL" clId="{10CF4157-F891-48B7-BDA7-6DF07809A8D4}" dt="2024-06-05T16:25:26.413" v="3259" actId="1076"/>
          <ac:picMkLst>
            <pc:docMk/>
            <pc:sldMk cId="2262457621" sldId="468"/>
            <ac:picMk id="44" creationId="{8FB3505F-53E7-497A-84BE-0CC74DF695B8}"/>
          </ac:picMkLst>
        </pc:picChg>
        <pc:picChg chg="add del mod">
          <ac:chgData name="JORGE" userId="b0acc2ab-46b5-4c0c-ac7f-d94ef71c8ecb" providerId="ADAL" clId="{10CF4157-F891-48B7-BDA7-6DF07809A8D4}" dt="2024-06-05T16:27:59.897" v="3307" actId="1076"/>
          <ac:picMkLst>
            <pc:docMk/>
            <pc:sldMk cId="2262457621" sldId="468"/>
            <ac:picMk id="45" creationId="{B2EBFB3E-B9B8-4AC5-83FA-3AC7AFC7C972}"/>
          </ac:picMkLst>
        </pc:picChg>
      </pc:sldChg>
      <pc:sldChg chg="addSp delSp modSp add mod modNotesTx">
        <pc:chgData name="JORGE" userId="b0acc2ab-46b5-4c0c-ac7f-d94ef71c8ecb" providerId="ADAL" clId="{10CF4157-F891-48B7-BDA7-6DF07809A8D4}" dt="2024-06-05T16:12:47.922" v="3148"/>
        <pc:sldMkLst>
          <pc:docMk/>
          <pc:sldMk cId="3195871717" sldId="469"/>
        </pc:sldMkLst>
        <pc:spChg chg="del">
          <ac:chgData name="JORGE" userId="b0acc2ab-46b5-4c0c-ac7f-d94ef71c8ecb" providerId="ADAL" clId="{10CF4157-F891-48B7-BDA7-6DF07809A8D4}" dt="2024-06-05T12:50:24.563" v="1757" actId="478"/>
          <ac:spMkLst>
            <pc:docMk/>
            <pc:sldMk cId="3195871717" sldId="469"/>
            <ac:spMk id="5" creationId="{BAE78590-6509-4AD4-AF71-6C6D0FAF7E75}"/>
          </ac:spMkLst>
        </pc:spChg>
        <pc:spChg chg="del mod">
          <ac:chgData name="JORGE" userId="b0acc2ab-46b5-4c0c-ac7f-d94ef71c8ecb" providerId="ADAL" clId="{10CF4157-F891-48B7-BDA7-6DF07809A8D4}" dt="2024-06-05T13:08:24.344" v="2080" actId="478"/>
          <ac:spMkLst>
            <pc:docMk/>
            <pc:sldMk cId="3195871717" sldId="469"/>
            <ac:spMk id="20" creationId="{31FAB196-F977-4F89-A2C6-3E86EABC641D}"/>
          </ac:spMkLst>
        </pc:spChg>
        <pc:spChg chg="del">
          <ac:chgData name="JORGE" userId="b0acc2ab-46b5-4c0c-ac7f-d94ef71c8ecb" providerId="ADAL" clId="{10CF4157-F891-48B7-BDA7-6DF07809A8D4}" dt="2024-06-05T16:12:47.705" v="3147" actId="478"/>
          <ac:spMkLst>
            <pc:docMk/>
            <pc:sldMk cId="3195871717" sldId="469"/>
            <ac:spMk id="21" creationId="{73E72A62-178A-41AA-894B-7C3FBCEE7BEC}"/>
          </ac:spMkLst>
        </pc:spChg>
        <pc:spChg chg="add mod">
          <ac:chgData name="JORGE" userId="b0acc2ab-46b5-4c0c-ac7f-d94ef71c8ecb" providerId="ADAL" clId="{10CF4157-F891-48B7-BDA7-6DF07809A8D4}" dt="2024-06-05T13:01:38.049" v="1943" actId="21"/>
          <ac:spMkLst>
            <pc:docMk/>
            <pc:sldMk cId="3195871717" sldId="469"/>
            <ac:spMk id="29" creationId="{0FF1A5E0-C57F-4932-8FAB-F7CABDDEAF57}"/>
          </ac:spMkLst>
        </pc:spChg>
        <pc:spChg chg="add mod">
          <ac:chgData name="JORGE" userId="b0acc2ab-46b5-4c0c-ac7f-d94ef71c8ecb" providerId="ADAL" clId="{10CF4157-F891-48B7-BDA7-6DF07809A8D4}" dt="2024-06-05T13:08:24.585" v="2081"/>
          <ac:spMkLst>
            <pc:docMk/>
            <pc:sldMk cId="3195871717" sldId="469"/>
            <ac:spMk id="30" creationId="{35245196-71AD-4020-8D8C-6506704D0EBF}"/>
          </ac:spMkLst>
        </pc:spChg>
        <pc:spChg chg="add mod">
          <ac:chgData name="JORGE" userId="b0acc2ab-46b5-4c0c-ac7f-d94ef71c8ecb" providerId="ADAL" clId="{10CF4157-F891-48B7-BDA7-6DF07809A8D4}" dt="2024-06-05T16:12:47.922" v="3148"/>
          <ac:spMkLst>
            <pc:docMk/>
            <pc:sldMk cId="3195871717" sldId="469"/>
            <ac:spMk id="31" creationId="{A17F8895-F464-4A45-B0E5-A9CFB9762AAE}"/>
          </ac:spMkLst>
        </pc:spChg>
        <pc:spChg chg="mod">
          <ac:chgData name="JORGE" userId="b0acc2ab-46b5-4c0c-ac7f-d94ef71c8ecb" providerId="ADAL" clId="{10CF4157-F891-48B7-BDA7-6DF07809A8D4}" dt="2024-06-05T13:01:51.833" v="1952" actId="20577"/>
          <ac:spMkLst>
            <pc:docMk/>
            <pc:sldMk cId="3195871717" sldId="469"/>
            <ac:spMk id="35" creationId="{399D053F-67BC-4469-B0BE-E045B5C0ECF6}"/>
          </ac:spMkLst>
        </pc:spChg>
        <pc:spChg chg="add mod">
          <ac:chgData name="JORGE" userId="b0acc2ab-46b5-4c0c-ac7f-d94ef71c8ecb" providerId="ADAL" clId="{10CF4157-F891-48B7-BDA7-6DF07809A8D4}" dt="2024-06-05T16:12:47.922" v="3148"/>
          <ac:spMkLst>
            <pc:docMk/>
            <pc:sldMk cId="3195871717" sldId="469"/>
            <ac:spMk id="37" creationId="{5694AE4E-5E42-4C1C-909D-96DF8EBF75CC}"/>
          </ac:spMkLst>
        </pc:spChg>
        <pc:spChg chg="del">
          <ac:chgData name="JORGE" userId="b0acc2ab-46b5-4c0c-ac7f-d94ef71c8ecb" providerId="ADAL" clId="{10CF4157-F891-48B7-BDA7-6DF07809A8D4}" dt="2024-06-05T12:50:35.656" v="1759" actId="478"/>
          <ac:spMkLst>
            <pc:docMk/>
            <pc:sldMk cId="3195871717" sldId="469"/>
            <ac:spMk id="54" creationId="{3FD1A175-D5A0-4308-AEA4-CE32E82DE2C6}"/>
          </ac:spMkLst>
        </pc:spChg>
        <pc:spChg chg="del">
          <ac:chgData name="JORGE" userId="b0acc2ab-46b5-4c0c-ac7f-d94ef71c8ecb" providerId="ADAL" clId="{10CF4157-F891-48B7-BDA7-6DF07809A8D4}" dt="2024-06-05T12:50:38.462" v="1760" actId="478"/>
          <ac:spMkLst>
            <pc:docMk/>
            <pc:sldMk cId="3195871717" sldId="469"/>
            <ac:spMk id="56" creationId="{D4CDED28-E111-4E46-B3E8-D4AF8F9C02B1}"/>
          </ac:spMkLst>
        </pc:spChg>
        <pc:grpChg chg="del">
          <ac:chgData name="JORGE" userId="b0acc2ab-46b5-4c0c-ac7f-d94ef71c8ecb" providerId="ADAL" clId="{10CF4157-F891-48B7-BDA7-6DF07809A8D4}" dt="2024-06-05T12:50:24.563" v="1757" actId="478"/>
          <ac:grpSpMkLst>
            <pc:docMk/>
            <pc:sldMk cId="3195871717" sldId="469"/>
            <ac:grpSpMk id="38" creationId="{10219827-E2AA-4FA2-A5BD-0CCB4A7B057D}"/>
          </ac:grpSpMkLst>
        </pc:grpChg>
        <pc:grpChg chg="del">
          <ac:chgData name="JORGE" userId="b0acc2ab-46b5-4c0c-ac7f-d94ef71c8ecb" providerId="ADAL" clId="{10CF4157-F891-48B7-BDA7-6DF07809A8D4}" dt="2024-06-05T12:50:24.563" v="1757" actId="478"/>
          <ac:grpSpMkLst>
            <pc:docMk/>
            <pc:sldMk cId="3195871717" sldId="469"/>
            <ac:grpSpMk id="42" creationId="{0944F464-64B4-4A7B-8C02-D9A39A658670}"/>
          </ac:grpSpMkLst>
        </pc:grpChg>
        <pc:grpChg chg="del">
          <ac:chgData name="JORGE" userId="b0acc2ab-46b5-4c0c-ac7f-d94ef71c8ecb" providerId="ADAL" clId="{10CF4157-F891-48B7-BDA7-6DF07809A8D4}" dt="2024-06-05T12:50:27.054" v="1758" actId="478"/>
          <ac:grpSpMkLst>
            <pc:docMk/>
            <pc:sldMk cId="3195871717" sldId="469"/>
            <ac:grpSpMk id="48" creationId="{7D9BF479-5505-47BA-98F0-5E3D2E838414}"/>
          </ac:grpSpMkLst>
        </pc:grpChg>
        <pc:grpChg chg="del">
          <ac:chgData name="JORGE" userId="b0acc2ab-46b5-4c0c-ac7f-d94ef71c8ecb" providerId="ADAL" clId="{10CF4157-F891-48B7-BDA7-6DF07809A8D4}" dt="2024-06-05T12:50:27.054" v="1758" actId="478"/>
          <ac:grpSpMkLst>
            <pc:docMk/>
            <pc:sldMk cId="3195871717" sldId="469"/>
            <ac:grpSpMk id="51" creationId="{DFF1A2C3-616A-4E3A-8853-2C4473E44B3B}"/>
          </ac:grpSpMkLst>
        </pc:grpChg>
        <pc:picChg chg="del">
          <ac:chgData name="JORGE" userId="b0acc2ab-46b5-4c0c-ac7f-d94ef71c8ecb" providerId="ADAL" clId="{10CF4157-F891-48B7-BDA7-6DF07809A8D4}" dt="2024-06-05T16:12:47.705" v="3147" actId="478"/>
          <ac:picMkLst>
            <pc:docMk/>
            <pc:sldMk cId="3195871717" sldId="469"/>
            <ac:picMk id="25" creationId="{4BF10E2F-9725-4997-97E9-882DA21B356E}"/>
          </ac:picMkLst>
        </pc:picChg>
        <pc:picChg chg="del">
          <ac:chgData name="JORGE" userId="b0acc2ab-46b5-4c0c-ac7f-d94ef71c8ecb" providerId="ADAL" clId="{10CF4157-F891-48B7-BDA7-6DF07809A8D4}" dt="2024-06-05T16:12:47.705" v="3147" actId="478"/>
          <ac:picMkLst>
            <pc:docMk/>
            <pc:sldMk cId="3195871717" sldId="469"/>
            <ac:picMk id="26" creationId="{8A5E67D3-19B7-4DA5-B57F-2AE59D9C44E7}"/>
          </ac:picMkLst>
        </pc:picChg>
        <pc:picChg chg="del">
          <ac:chgData name="JORGE" userId="b0acc2ab-46b5-4c0c-ac7f-d94ef71c8ecb" providerId="ADAL" clId="{10CF4157-F891-48B7-BDA7-6DF07809A8D4}" dt="2024-06-05T16:12:47.705" v="3147" actId="478"/>
          <ac:picMkLst>
            <pc:docMk/>
            <pc:sldMk cId="3195871717" sldId="469"/>
            <ac:picMk id="27" creationId="{3197F0B6-3F29-4C4E-A98C-31DB12E54863}"/>
          </ac:picMkLst>
        </pc:picChg>
        <pc:picChg chg="del">
          <ac:chgData name="JORGE" userId="b0acc2ab-46b5-4c0c-ac7f-d94ef71c8ecb" providerId="ADAL" clId="{10CF4157-F891-48B7-BDA7-6DF07809A8D4}" dt="2024-06-05T16:12:47.705" v="3147" actId="478"/>
          <ac:picMkLst>
            <pc:docMk/>
            <pc:sldMk cId="3195871717" sldId="469"/>
            <ac:picMk id="32" creationId="{FC41E794-49FF-4704-9C71-764825F5072E}"/>
          </ac:picMkLst>
        </pc:picChg>
        <pc:picChg chg="add mod">
          <ac:chgData name="JORGE" userId="b0acc2ab-46b5-4c0c-ac7f-d94ef71c8ecb" providerId="ADAL" clId="{10CF4157-F891-48B7-BDA7-6DF07809A8D4}" dt="2024-06-05T16:12:47.922" v="3148"/>
          <ac:picMkLst>
            <pc:docMk/>
            <pc:sldMk cId="3195871717" sldId="469"/>
            <ac:picMk id="33" creationId="{20FB22A1-BCC8-4589-8B37-8C2BFA2DAFC0}"/>
          </ac:picMkLst>
        </pc:picChg>
        <pc:picChg chg="add mod">
          <ac:chgData name="JORGE" userId="b0acc2ab-46b5-4c0c-ac7f-d94ef71c8ecb" providerId="ADAL" clId="{10CF4157-F891-48B7-BDA7-6DF07809A8D4}" dt="2024-06-05T16:12:47.922" v="3148"/>
          <ac:picMkLst>
            <pc:docMk/>
            <pc:sldMk cId="3195871717" sldId="469"/>
            <ac:picMk id="34" creationId="{5609E8AC-E220-4FD7-A67B-20ABE941F8C1}"/>
          </ac:picMkLst>
        </pc:picChg>
        <pc:picChg chg="add mod">
          <ac:chgData name="JORGE" userId="b0acc2ab-46b5-4c0c-ac7f-d94ef71c8ecb" providerId="ADAL" clId="{10CF4157-F891-48B7-BDA7-6DF07809A8D4}" dt="2024-06-05T16:12:47.922" v="3148"/>
          <ac:picMkLst>
            <pc:docMk/>
            <pc:sldMk cId="3195871717" sldId="469"/>
            <ac:picMk id="36" creationId="{830A72D6-E7A0-49CF-850F-B04C2C1E76AF}"/>
          </ac:picMkLst>
        </pc:picChg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3994109199" sldId="469"/>
        </pc:sldMkLst>
      </pc:sldChg>
      <pc:sldChg chg="addSp delSp modSp add mod modNotesTx">
        <pc:chgData name="JORGE" userId="b0acc2ab-46b5-4c0c-ac7f-d94ef71c8ecb" providerId="ADAL" clId="{10CF4157-F891-48B7-BDA7-6DF07809A8D4}" dt="2024-06-05T16:27:43.485" v="3303" actId="1076"/>
        <pc:sldMkLst>
          <pc:docMk/>
          <pc:sldMk cId="1134503377" sldId="470"/>
        </pc:sldMkLst>
        <pc:spChg chg="add del">
          <ac:chgData name="JORGE" userId="b0acc2ab-46b5-4c0c-ac7f-d94ef71c8ecb" providerId="ADAL" clId="{10CF4157-F891-48B7-BDA7-6DF07809A8D4}" dt="2024-06-05T13:06:01.908" v="2048" actId="478"/>
          <ac:spMkLst>
            <pc:docMk/>
            <pc:sldMk cId="1134503377" sldId="470"/>
            <ac:spMk id="4" creationId="{815CC5F2-9CF1-413C-9947-BA43A107BD2D}"/>
          </ac:spMkLst>
        </pc:spChg>
        <pc:spChg chg="add del">
          <ac:chgData name="JORGE" userId="b0acc2ab-46b5-4c0c-ac7f-d94ef71c8ecb" providerId="ADAL" clId="{10CF4157-F891-48B7-BDA7-6DF07809A8D4}" dt="2024-06-05T13:06:12.640" v="2050" actId="478"/>
          <ac:spMkLst>
            <pc:docMk/>
            <pc:sldMk cId="1134503377" sldId="470"/>
            <ac:spMk id="5" creationId="{1CD836FB-98AF-4686-BFD9-763E509256A2}"/>
          </ac:spMkLst>
        </pc:spChg>
        <pc:spChg chg="add mod">
          <ac:chgData name="JORGE" userId="b0acc2ab-46b5-4c0c-ac7f-d94ef71c8ecb" providerId="ADAL" clId="{10CF4157-F891-48B7-BDA7-6DF07809A8D4}" dt="2024-06-05T16:27:42.433" v="3302" actId="1076"/>
          <ac:spMkLst>
            <pc:docMk/>
            <pc:sldMk cId="1134503377" sldId="470"/>
            <ac:spMk id="19" creationId="{CC807FDF-488F-4AD0-A614-7C9D3D330EDC}"/>
          </ac:spMkLst>
        </pc:spChg>
        <pc:spChg chg="del mod">
          <ac:chgData name="JORGE" userId="b0acc2ab-46b5-4c0c-ac7f-d94ef71c8ecb" providerId="ADAL" clId="{10CF4157-F891-48B7-BDA7-6DF07809A8D4}" dt="2024-06-05T13:08:21.719" v="2078" actId="478"/>
          <ac:spMkLst>
            <pc:docMk/>
            <pc:sldMk cId="1134503377" sldId="470"/>
            <ac:spMk id="20" creationId="{31FAB196-F977-4F89-A2C6-3E86EABC641D}"/>
          </ac:spMkLst>
        </pc:spChg>
        <pc:spChg chg="del">
          <ac:chgData name="JORGE" userId="b0acc2ab-46b5-4c0c-ac7f-d94ef71c8ecb" providerId="ADAL" clId="{10CF4157-F891-48B7-BDA7-6DF07809A8D4}" dt="2024-06-05T16:12:52.616" v="3149" actId="478"/>
          <ac:spMkLst>
            <pc:docMk/>
            <pc:sldMk cId="1134503377" sldId="470"/>
            <ac:spMk id="21" creationId="{73E72A62-178A-41AA-894B-7C3FBCEE7BEC}"/>
          </ac:spMkLst>
        </pc:spChg>
        <pc:spChg chg="add mod">
          <ac:chgData name="JORGE" userId="b0acc2ab-46b5-4c0c-ac7f-d94ef71c8ecb" providerId="ADAL" clId="{10CF4157-F891-48B7-BDA7-6DF07809A8D4}" dt="2024-06-05T13:08:21.988" v="2079"/>
          <ac:spMkLst>
            <pc:docMk/>
            <pc:sldMk cId="1134503377" sldId="470"/>
            <ac:spMk id="28" creationId="{77D350BB-84BF-481A-BC7F-2241B7D49EFA}"/>
          </ac:spMkLst>
        </pc:spChg>
        <pc:spChg chg="del mod">
          <ac:chgData name="JORGE" userId="b0acc2ab-46b5-4c0c-ac7f-d94ef71c8ecb" providerId="ADAL" clId="{10CF4157-F891-48B7-BDA7-6DF07809A8D4}" dt="2024-06-05T13:01:22.984" v="1936"/>
          <ac:spMkLst>
            <pc:docMk/>
            <pc:sldMk cId="1134503377" sldId="470"/>
            <ac:spMk id="29" creationId="{0FF1A5E0-C57F-4932-8FAB-F7CABDDEAF57}"/>
          </ac:spMkLst>
        </pc:spChg>
        <pc:spChg chg="add mod">
          <ac:chgData name="JORGE" userId="b0acc2ab-46b5-4c0c-ac7f-d94ef71c8ecb" providerId="ADAL" clId="{10CF4157-F891-48B7-BDA7-6DF07809A8D4}" dt="2024-06-05T16:12:52.832" v="3150"/>
          <ac:spMkLst>
            <pc:docMk/>
            <pc:sldMk cId="1134503377" sldId="470"/>
            <ac:spMk id="30" creationId="{A72A92E1-92B1-440C-881B-0247D4041EA4}"/>
          </ac:spMkLst>
        </pc:spChg>
        <pc:spChg chg="mod">
          <ac:chgData name="JORGE" userId="b0acc2ab-46b5-4c0c-ac7f-d94ef71c8ecb" providerId="ADAL" clId="{10CF4157-F891-48B7-BDA7-6DF07809A8D4}" dt="2024-06-05T13:02:11.967" v="1981" actId="20577"/>
          <ac:spMkLst>
            <pc:docMk/>
            <pc:sldMk cId="1134503377" sldId="470"/>
            <ac:spMk id="35" creationId="{399D053F-67BC-4469-B0BE-E045B5C0ECF6}"/>
          </ac:spMkLst>
        </pc:spChg>
        <pc:spChg chg="add mod">
          <ac:chgData name="JORGE" userId="b0acc2ab-46b5-4c0c-ac7f-d94ef71c8ecb" providerId="ADAL" clId="{10CF4157-F891-48B7-BDA7-6DF07809A8D4}" dt="2024-06-05T16:12:52.832" v="3150"/>
          <ac:spMkLst>
            <pc:docMk/>
            <pc:sldMk cId="1134503377" sldId="470"/>
            <ac:spMk id="36" creationId="{EE2845CD-81CA-4532-8F2E-482647492CD6}"/>
          </ac:spMkLst>
        </pc:spChg>
        <pc:picChg chg="add mod">
          <ac:chgData name="JORGE" userId="b0acc2ab-46b5-4c0c-ac7f-d94ef71c8ecb" providerId="ADAL" clId="{10CF4157-F891-48B7-BDA7-6DF07809A8D4}" dt="2024-06-05T16:27:43.485" v="3303" actId="1076"/>
          <ac:picMkLst>
            <pc:docMk/>
            <pc:sldMk cId="1134503377" sldId="470"/>
            <ac:picMk id="7" creationId="{EE02DED1-6BF6-425C-AC5A-C71CCCC7C2C2}"/>
          </ac:picMkLst>
        </pc:picChg>
        <pc:picChg chg="add del mod">
          <ac:chgData name="JORGE" userId="b0acc2ab-46b5-4c0c-ac7f-d94ef71c8ecb" providerId="ADAL" clId="{10CF4157-F891-48B7-BDA7-6DF07809A8D4}" dt="2024-06-05T13:04:00.323" v="2035" actId="478"/>
          <ac:picMkLst>
            <pc:docMk/>
            <pc:sldMk cId="1134503377" sldId="470"/>
            <ac:picMk id="15" creationId="{DA401A39-D514-4834-9349-8DF688742352}"/>
          </ac:picMkLst>
        </pc:picChg>
        <pc:picChg chg="add del mod">
          <ac:chgData name="JORGE" userId="b0acc2ab-46b5-4c0c-ac7f-d94ef71c8ecb" providerId="ADAL" clId="{10CF4157-F891-48B7-BDA7-6DF07809A8D4}" dt="2024-06-05T13:04:01.450" v="2036" actId="478"/>
          <ac:picMkLst>
            <pc:docMk/>
            <pc:sldMk cId="1134503377" sldId="470"/>
            <ac:picMk id="16" creationId="{4E4276EC-D3BF-4F1B-9106-00C6B757236A}"/>
          </ac:picMkLst>
        </pc:picChg>
        <pc:picChg chg="add mod">
          <ac:chgData name="JORGE" userId="b0acc2ab-46b5-4c0c-ac7f-d94ef71c8ecb" providerId="ADAL" clId="{10CF4157-F891-48B7-BDA7-6DF07809A8D4}" dt="2024-06-05T13:04:45.341" v="2043" actId="1076"/>
          <ac:picMkLst>
            <pc:docMk/>
            <pc:sldMk cId="1134503377" sldId="470"/>
            <ac:picMk id="22" creationId="{DB46DBE7-52F4-44D7-9D05-7ED4E2827C5E}"/>
          </ac:picMkLst>
        </pc:picChg>
        <pc:picChg chg="del">
          <ac:chgData name="JORGE" userId="b0acc2ab-46b5-4c0c-ac7f-d94ef71c8ecb" providerId="ADAL" clId="{10CF4157-F891-48B7-BDA7-6DF07809A8D4}" dt="2024-06-05T16:12:52.616" v="3149" actId="478"/>
          <ac:picMkLst>
            <pc:docMk/>
            <pc:sldMk cId="1134503377" sldId="470"/>
            <ac:picMk id="25" creationId="{4BF10E2F-9725-4997-97E9-882DA21B356E}"/>
          </ac:picMkLst>
        </pc:picChg>
        <pc:picChg chg="del">
          <ac:chgData name="JORGE" userId="b0acc2ab-46b5-4c0c-ac7f-d94ef71c8ecb" providerId="ADAL" clId="{10CF4157-F891-48B7-BDA7-6DF07809A8D4}" dt="2024-06-05T16:12:52.616" v="3149" actId="478"/>
          <ac:picMkLst>
            <pc:docMk/>
            <pc:sldMk cId="1134503377" sldId="470"/>
            <ac:picMk id="26" creationId="{8A5E67D3-19B7-4DA5-B57F-2AE59D9C44E7}"/>
          </ac:picMkLst>
        </pc:picChg>
        <pc:picChg chg="del">
          <ac:chgData name="JORGE" userId="b0acc2ab-46b5-4c0c-ac7f-d94ef71c8ecb" providerId="ADAL" clId="{10CF4157-F891-48B7-BDA7-6DF07809A8D4}" dt="2024-06-05T16:12:52.616" v="3149" actId="478"/>
          <ac:picMkLst>
            <pc:docMk/>
            <pc:sldMk cId="1134503377" sldId="470"/>
            <ac:picMk id="27" creationId="{3197F0B6-3F29-4C4E-A98C-31DB12E54863}"/>
          </ac:picMkLst>
        </pc:picChg>
        <pc:picChg chg="add mod">
          <ac:chgData name="JORGE" userId="b0acc2ab-46b5-4c0c-ac7f-d94ef71c8ecb" providerId="ADAL" clId="{10CF4157-F891-48B7-BDA7-6DF07809A8D4}" dt="2024-06-05T16:12:52.832" v="3150"/>
          <ac:picMkLst>
            <pc:docMk/>
            <pc:sldMk cId="1134503377" sldId="470"/>
            <ac:picMk id="31" creationId="{A41E39D5-CE3E-4303-9606-47F8B48A34F0}"/>
          </ac:picMkLst>
        </pc:picChg>
        <pc:picChg chg="del">
          <ac:chgData name="JORGE" userId="b0acc2ab-46b5-4c0c-ac7f-d94ef71c8ecb" providerId="ADAL" clId="{10CF4157-F891-48B7-BDA7-6DF07809A8D4}" dt="2024-06-05T16:12:52.616" v="3149" actId="478"/>
          <ac:picMkLst>
            <pc:docMk/>
            <pc:sldMk cId="1134503377" sldId="470"/>
            <ac:picMk id="32" creationId="{FC41E794-49FF-4704-9C71-764825F5072E}"/>
          </ac:picMkLst>
        </pc:picChg>
        <pc:picChg chg="add mod">
          <ac:chgData name="JORGE" userId="b0acc2ab-46b5-4c0c-ac7f-d94ef71c8ecb" providerId="ADAL" clId="{10CF4157-F891-48B7-BDA7-6DF07809A8D4}" dt="2024-06-05T16:12:52.832" v="3150"/>
          <ac:picMkLst>
            <pc:docMk/>
            <pc:sldMk cId="1134503377" sldId="470"/>
            <ac:picMk id="33" creationId="{08657BA1-C2B6-42CE-971C-B40F3D4DF49D}"/>
          </ac:picMkLst>
        </pc:picChg>
        <pc:picChg chg="add mod">
          <ac:chgData name="JORGE" userId="b0acc2ab-46b5-4c0c-ac7f-d94ef71c8ecb" providerId="ADAL" clId="{10CF4157-F891-48B7-BDA7-6DF07809A8D4}" dt="2024-06-05T16:12:52.832" v="3150"/>
          <ac:picMkLst>
            <pc:docMk/>
            <pc:sldMk cId="1134503377" sldId="470"/>
            <ac:picMk id="34" creationId="{D3826432-30ED-45AF-BDEC-700543CFC90A}"/>
          </ac:picMkLst>
        </pc:picChg>
        <pc:picChg chg="add del mod">
          <ac:chgData name="JORGE" userId="b0acc2ab-46b5-4c0c-ac7f-d94ef71c8ecb" providerId="ADAL" clId="{10CF4157-F891-48B7-BDA7-6DF07809A8D4}" dt="2024-06-05T13:05:15.340" v="2046" actId="478"/>
          <ac:picMkLst>
            <pc:docMk/>
            <pc:sldMk cId="1134503377" sldId="470"/>
            <ac:picMk id="1026" creationId="{CC078F09-4897-4C70-A066-5AD81F0A8EFE}"/>
          </ac:picMkLst>
        </pc:picChg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2428724885" sldId="470"/>
        </pc:sldMkLst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1754198538" sldId="471"/>
        </pc:sldMkLst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2847528786" sldId="472"/>
        </pc:sldMkLst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1497375301" sldId="473"/>
        </pc:sldMkLst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2150927292" sldId="474"/>
        </pc:sldMkLst>
      </pc:sldChg>
      <pc:sldChg chg="del">
        <pc:chgData name="JORGE" userId="b0acc2ab-46b5-4c0c-ac7f-d94ef71c8ecb" providerId="ADAL" clId="{10CF4157-F891-48B7-BDA7-6DF07809A8D4}" dt="2024-06-04T06:58:16.827" v="671" actId="47"/>
        <pc:sldMkLst>
          <pc:docMk/>
          <pc:sldMk cId="2479687376" sldId="475"/>
        </pc:sldMkLst>
      </pc:sldChg>
    </pc:docChg>
  </pc:docChgLst>
  <pc:docChgLst>
    <pc:chgData name="JORGE JIMENEZ SANCHEZ" userId="b0acc2ab-46b5-4c0c-ac7f-d94ef71c8ecb" providerId="ADAL" clId="{2A1DF62F-A524-43F4-8D37-B6674913DEA8}"/>
    <pc:docChg chg="undo custSel addSld delSld modSld sldOrd">
      <pc:chgData name="JORGE JIMENEZ SANCHEZ" userId="b0acc2ab-46b5-4c0c-ac7f-d94ef71c8ecb" providerId="ADAL" clId="{2A1DF62F-A524-43F4-8D37-B6674913DEA8}" dt="2023-11-16T12:18:06.283" v="954" actId="1076"/>
      <pc:docMkLst>
        <pc:docMk/>
      </pc:docMkLst>
      <pc:sldChg chg="modSp mod">
        <pc:chgData name="JORGE JIMENEZ SANCHEZ" userId="b0acc2ab-46b5-4c0c-ac7f-d94ef71c8ecb" providerId="ADAL" clId="{2A1DF62F-A524-43F4-8D37-B6674913DEA8}" dt="2023-11-14T11:30:10.695" v="38" actId="20577"/>
        <pc:sldMkLst>
          <pc:docMk/>
          <pc:sldMk cId="3777674925" sldId="440"/>
        </pc:sldMkLst>
        <pc:spChg chg="mod">
          <ac:chgData name="JORGE JIMENEZ SANCHEZ" userId="b0acc2ab-46b5-4c0c-ac7f-d94ef71c8ecb" providerId="ADAL" clId="{2A1DF62F-A524-43F4-8D37-B6674913DEA8}" dt="2023-11-14T11:28:46.463" v="1" actId="20577"/>
          <ac:spMkLst>
            <pc:docMk/>
            <pc:sldMk cId="3777674925" sldId="440"/>
            <ac:spMk id="21" creationId="{477D5DAC-F1EA-4234-A0FE-AE850BFE40B1}"/>
          </ac:spMkLst>
        </pc:spChg>
        <pc:graphicFrameChg chg="modGraphic">
          <ac:chgData name="JORGE JIMENEZ SANCHEZ" userId="b0acc2ab-46b5-4c0c-ac7f-d94ef71c8ecb" providerId="ADAL" clId="{2A1DF62F-A524-43F4-8D37-B6674913DEA8}" dt="2023-11-14T11:30:10.695" v="38" actId="20577"/>
          <ac:graphicFrameMkLst>
            <pc:docMk/>
            <pc:sldMk cId="3777674925" sldId="440"/>
            <ac:graphicFrameMk id="38" creationId="{774A6B13-3A03-59E1-77C2-0472688D099E}"/>
          </ac:graphicFrameMkLst>
        </pc:graphicFrameChg>
      </pc:sldChg>
      <pc:sldChg chg="addSp delSp modSp mod">
        <pc:chgData name="JORGE JIMENEZ SANCHEZ" userId="b0acc2ab-46b5-4c0c-ac7f-d94ef71c8ecb" providerId="ADAL" clId="{2A1DF62F-A524-43F4-8D37-B6674913DEA8}" dt="2023-11-14T11:28:54.553" v="5"/>
        <pc:sldMkLst>
          <pc:docMk/>
          <pc:sldMk cId="2213304336" sldId="442"/>
        </pc:sldMkLst>
        <pc:spChg chg="add mod">
          <ac:chgData name="JORGE JIMENEZ SANCHEZ" userId="b0acc2ab-46b5-4c0c-ac7f-d94ef71c8ecb" providerId="ADAL" clId="{2A1DF62F-A524-43F4-8D37-B6674913DEA8}" dt="2023-11-14T11:28:54.553" v="5"/>
          <ac:spMkLst>
            <pc:docMk/>
            <pc:sldMk cId="2213304336" sldId="442"/>
            <ac:spMk id="18" creationId="{D2267709-DD3C-43FE-8FA0-87E28556D10B}"/>
          </ac:spMkLst>
        </pc:spChg>
        <pc:spChg chg="del">
          <ac:chgData name="JORGE JIMENEZ SANCHEZ" userId="b0acc2ab-46b5-4c0c-ac7f-d94ef71c8ecb" providerId="ADAL" clId="{2A1DF62F-A524-43F4-8D37-B6674913DEA8}" dt="2023-11-14T11:28:54.377" v="4" actId="478"/>
          <ac:spMkLst>
            <pc:docMk/>
            <pc:sldMk cId="2213304336" sldId="442"/>
            <ac:spMk id="20" creationId="{0A4C2254-0FF9-485A-9F8B-9FA5C418C9A9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8:51.441" v="3"/>
        <pc:sldMkLst>
          <pc:docMk/>
          <pc:sldMk cId="555005551" sldId="444"/>
        </pc:sldMkLst>
        <pc:spChg chg="add mod">
          <ac:chgData name="JORGE JIMENEZ SANCHEZ" userId="b0acc2ab-46b5-4c0c-ac7f-d94ef71c8ecb" providerId="ADAL" clId="{2A1DF62F-A524-43F4-8D37-B6674913DEA8}" dt="2023-11-14T11:28:51.441" v="3"/>
          <ac:spMkLst>
            <pc:docMk/>
            <pc:sldMk cId="555005551" sldId="444"/>
            <ac:spMk id="20" creationId="{31FAB196-F977-4F89-A2C6-3E86EABC641D}"/>
          </ac:spMkLst>
        </pc:spChg>
        <pc:spChg chg="del">
          <ac:chgData name="JORGE JIMENEZ SANCHEZ" userId="b0acc2ab-46b5-4c0c-ac7f-d94ef71c8ecb" providerId="ADAL" clId="{2A1DF62F-A524-43F4-8D37-B6674913DEA8}" dt="2023-11-14T11:28:51.247" v="2" actId="478"/>
          <ac:spMkLst>
            <pc:docMk/>
            <pc:sldMk cId="555005551" sldId="444"/>
            <ac:spMk id="21" creationId="{15F8589D-D5C4-4FD7-8517-35BB5AB3DEDC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00.279" v="9"/>
        <pc:sldMkLst>
          <pc:docMk/>
          <pc:sldMk cId="3495006066" sldId="445"/>
        </pc:sldMkLst>
        <pc:spChg chg="del">
          <ac:chgData name="JORGE JIMENEZ SANCHEZ" userId="b0acc2ab-46b5-4c0c-ac7f-d94ef71c8ecb" providerId="ADAL" clId="{2A1DF62F-A524-43F4-8D37-B6674913DEA8}" dt="2023-11-14T11:29:00.105" v="8" actId="478"/>
          <ac:spMkLst>
            <pc:docMk/>
            <pc:sldMk cId="3495006066" sldId="445"/>
            <ac:spMk id="19" creationId="{39EFCB8C-E6B8-4E09-A35E-9E10C0DDDE93}"/>
          </ac:spMkLst>
        </pc:spChg>
        <pc:spChg chg="add mod">
          <ac:chgData name="JORGE JIMENEZ SANCHEZ" userId="b0acc2ab-46b5-4c0c-ac7f-d94ef71c8ecb" providerId="ADAL" clId="{2A1DF62F-A524-43F4-8D37-B6674913DEA8}" dt="2023-11-14T11:29:00.279" v="9"/>
          <ac:spMkLst>
            <pc:docMk/>
            <pc:sldMk cId="3495006066" sldId="445"/>
            <ac:spMk id="21" creationId="{F8D4497B-8B41-4C81-AA47-9E810890B613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5T20:31:36.638" v="52" actId="20577"/>
        <pc:sldMkLst>
          <pc:docMk/>
          <pc:sldMk cId="3716633115" sldId="446"/>
        </pc:sldMkLst>
        <pc:spChg chg="mod">
          <ac:chgData name="JORGE JIMENEZ SANCHEZ" userId="b0acc2ab-46b5-4c0c-ac7f-d94ef71c8ecb" providerId="ADAL" clId="{2A1DF62F-A524-43F4-8D37-B6674913DEA8}" dt="2023-11-15T20:31:36.638" v="52" actId="20577"/>
          <ac:spMkLst>
            <pc:docMk/>
            <pc:sldMk cId="3716633115" sldId="446"/>
            <ac:spMk id="2" creationId="{96CA2EFF-3F51-7695-2F5D-826C45C21140}"/>
          </ac:spMkLst>
        </pc:spChg>
        <pc:spChg chg="del">
          <ac:chgData name="JORGE JIMENEZ SANCHEZ" userId="b0acc2ab-46b5-4c0c-ac7f-d94ef71c8ecb" providerId="ADAL" clId="{2A1DF62F-A524-43F4-8D37-B6674913DEA8}" dt="2023-11-14T11:28:57.233" v="6" actId="478"/>
          <ac:spMkLst>
            <pc:docMk/>
            <pc:sldMk cId="3716633115" sldId="446"/>
            <ac:spMk id="14" creationId="{442AAB25-4D2A-481A-8974-14A6B6944061}"/>
          </ac:spMkLst>
        </pc:spChg>
        <pc:spChg chg="add mod">
          <ac:chgData name="JORGE JIMENEZ SANCHEZ" userId="b0acc2ab-46b5-4c0c-ac7f-d94ef71c8ecb" providerId="ADAL" clId="{2A1DF62F-A524-43F4-8D37-B6674913DEA8}" dt="2023-11-14T11:28:57.424" v="7"/>
          <ac:spMkLst>
            <pc:docMk/>
            <pc:sldMk cId="3716633115" sldId="446"/>
            <ac:spMk id="19" creationId="{168F95CD-3837-45F1-9420-2FD99CBE4E16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03.305" v="11"/>
        <pc:sldMkLst>
          <pc:docMk/>
          <pc:sldMk cId="1998721534" sldId="448"/>
        </pc:sldMkLst>
        <pc:spChg chg="del">
          <ac:chgData name="JORGE JIMENEZ SANCHEZ" userId="b0acc2ab-46b5-4c0c-ac7f-d94ef71c8ecb" providerId="ADAL" clId="{2A1DF62F-A524-43F4-8D37-B6674913DEA8}" dt="2023-11-14T11:29:03.138" v="10" actId="478"/>
          <ac:spMkLst>
            <pc:docMk/>
            <pc:sldMk cId="1998721534" sldId="448"/>
            <ac:spMk id="21" creationId="{88153ACD-5F80-4B79-9512-31E8EC928B13}"/>
          </ac:spMkLst>
        </pc:spChg>
        <pc:spChg chg="add mod">
          <ac:chgData name="JORGE JIMENEZ SANCHEZ" userId="b0acc2ab-46b5-4c0c-ac7f-d94ef71c8ecb" providerId="ADAL" clId="{2A1DF62F-A524-43F4-8D37-B6674913DEA8}" dt="2023-11-14T11:29:03.305" v="11"/>
          <ac:spMkLst>
            <pc:docMk/>
            <pc:sldMk cId="1998721534" sldId="448"/>
            <ac:spMk id="22" creationId="{37E99C8A-A991-4E35-A03E-F1AFE5526939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05.937" v="13"/>
        <pc:sldMkLst>
          <pc:docMk/>
          <pc:sldMk cId="2024710376" sldId="449"/>
        </pc:sldMkLst>
        <pc:spChg chg="del">
          <ac:chgData name="JORGE JIMENEZ SANCHEZ" userId="b0acc2ab-46b5-4c0c-ac7f-d94ef71c8ecb" providerId="ADAL" clId="{2A1DF62F-A524-43F4-8D37-B6674913DEA8}" dt="2023-11-14T11:29:05.785" v="12" actId="478"/>
          <ac:spMkLst>
            <pc:docMk/>
            <pc:sldMk cId="2024710376" sldId="449"/>
            <ac:spMk id="15" creationId="{FE66AFC8-0F9C-4ADC-A3A2-2D3134FBF707}"/>
          </ac:spMkLst>
        </pc:spChg>
        <pc:spChg chg="add mod">
          <ac:chgData name="JORGE JIMENEZ SANCHEZ" userId="b0acc2ab-46b5-4c0c-ac7f-d94ef71c8ecb" providerId="ADAL" clId="{2A1DF62F-A524-43F4-8D37-B6674913DEA8}" dt="2023-11-14T11:29:05.937" v="13"/>
          <ac:spMkLst>
            <pc:docMk/>
            <pc:sldMk cId="2024710376" sldId="449"/>
            <ac:spMk id="21" creationId="{E345BA29-DE00-4874-A118-7A02B055DABB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09.109" v="15"/>
        <pc:sldMkLst>
          <pc:docMk/>
          <pc:sldMk cId="1867916092" sldId="450"/>
        </pc:sldMkLst>
        <pc:spChg chg="del">
          <ac:chgData name="JORGE JIMENEZ SANCHEZ" userId="b0acc2ab-46b5-4c0c-ac7f-d94ef71c8ecb" providerId="ADAL" clId="{2A1DF62F-A524-43F4-8D37-B6674913DEA8}" dt="2023-11-14T11:29:08.922" v="14" actId="478"/>
          <ac:spMkLst>
            <pc:docMk/>
            <pc:sldMk cId="1867916092" sldId="450"/>
            <ac:spMk id="16" creationId="{BD032A53-FDAC-4346-BEDA-AA1DCE4873A7}"/>
          </ac:spMkLst>
        </pc:spChg>
        <pc:spChg chg="add mod">
          <ac:chgData name="JORGE JIMENEZ SANCHEZ" userId="b0acc2ab-46b5-4c0c-ac7f-d94ef71c8ecb" providerId="ADAL" clId="{2A1DF62F-A524-43F4-8D37-B6674913DEA8}" dt="2023-11-14T11:29:09.109" v="15"/>
          <ac:spMkLst>
            <pc:docMk/>
            <pc:sldMk cId="1867916092" sldId="450"/>
            <ac:spMk id="23" creationId="{C3CC4398-E8D7-4D38-8DDA-52BE68A0A25C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14.071" v="18" actId="14100"/>
        <pc:sldMkLst>
          <pc:docMk/>
          <pc:sldMk cId="3103180063" sldId="451"/>
        </pc:sldMkLst>
        <pc:spChg chg="del">
          <ac:chgData name="JORGE JIMENEZ SANCHEZ" userId="b0acc2ab-46b5-4c0c-ac7f-d94ef71c8ecb" providerId="ADAL" clId="{2A1DF62F-A524-43F4-8D37-B6674913DEA8}" dt="2023-11-14T11:29:11.705" v="16" actId="478"/>
          <ac:spMkLst>
            <pc:docMk/>
            <pc:sldMk cId="3103180063" sldId="451"/>
            <ac:spMk id="20" creationId="{23109052-8654-42C5-9D48-AE9945B4A35D}"/>
          </ac:spMkLst>
        </pc:spChg>
        <pc:spChg chg="add mod">
          <ac:chgData name="JORGE JIMENEZ SANCHEZ" userId="b0acc2ab-46b5-4c0c-ac7f-d94ef71c8ecb" providerId="ADAL" clId="{2A1DF62F-A524-43F4-8D37-B6674913DEA8}" dt="2023-11-14T11:29:14.071" v="18" actId="14100"/>
          <ac:spMkLst>
            <pc:docMk/>
            <pc:sldMk cId="3103180063" sldId="451"/>
            <ac:spMk id="23" creationId="{9BD095F2-7F9B-4765-A5BE-6BE21806A1AC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22.576" v="24"/>
        <pc:sldMkLst>
          <pc:docMk/>
          <pc:sldMk cId="1547965033" sldId="454"/>
        </pc:sldMkLst>
        <pc:spChg chg="del">
          <ac:chgData name="JORGE JIMENEZ SANCHEZ" userId="b0acc2ab-46b5-4c0c-ac7f-d94ef71c8ecb" providerId="ADAL" clId="{2A1DF62F-A524-43F4-8D37-B6674913DEA8}" dt="2023-11-14T11:29:22.425" v="23" actId="478"/>
          <ac:spMkLst>
            <pc:docMk/>
            <pc:sldMk cId="1547965033" sldId="454"/>
            <ac:spMk id="21" creationId="{BD677D08-A38A-47CC-B68C-B07C041AE94F}"/>
          </ac:spMkLst>
        </pc:spChg>
        <pc:spChg chg="add mod">
          <ac:chgData name="JORGE JIMENEZ SANCHEZ" userId="b0acc2ab-46b5-4c0c-ac7f-d94ef71c8ecb" providerId="ADAL" clId="{2A1DF62F-A524-43F4-8D37-B6674913DEA8}" dt="2023-11-14T11:29:22.576" v="24"/>
          <ac:spMkLst>
            <pc:docMk/>
            <pc:sldMk cId="1547965033" sldId="454"/>
            <ac:spMk id="26" creationId="{8B954CBD-B70A-4766-8641-8EBB0D2D81CB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34.290" v="33"/>
        <pc:sldMkLst>
          <pc:docMk/>
          <pc:sldMk cId="581413724" sldId="455"/>
        </pc:sldMkLst>
        <pc:spChg chg="del">
          <ac:chgData name="JORGE JIMENEZ SANCHEZ" userId="b0acc2ab-46b5-4c0c-ac7f-d94ef71c8ecb" providerId="ADAL" clId="{2A1DF62F-A524-43F4-8D37-B6674913DEA8}" dt="2023-11-14T11:29:34.137" v="32" actId="478"/>
          <ac:spMkLst>
            <pc:docMk/>
            <pc:sldMk cId="581413724" sldId="455"/>
            <ac:spMk id="16" creationId="{17424486-43B6-4DE5-A582-BB25BF4F5CA6}"/>
          </ac:spMkLst>
        </pc:spChg>
        <pc:spChg chg="add mod">
          <ac:chgData name="JORGE JIMENEZ SANCHEZ" userId="b0acc2ab-46b5-4c0c-ac7f-d94ef71c8ecb" providerId="ADAL" clId="{2A1DF62F-A524-43F4-8D37-B6674913DEA8}" dt="2023-11-14T11:29:34.290" v="33"/>
          <ac:spMkLst>
            <pc:docMk/>
            <pc:sldMk cId="581413724" sldId="455"/>
            <ac:spMk id="18" creationId="{3E7C25D0-D112-4388-99DE-0FFA79F0C61F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25.626" v="27"/>
        <pc:sldMkLst>
          <pc:docMk/>
          <pc:sldMk cId="2165051495" sldId="456"/>
        </pc:sldMkLst>
        <pc:spChg chg="del mod">
          <ac:chgData name="JORGE JIMENEZ SANCHEZ" userId="b0acc2ab-46b5-4c0c-ac7f-d94ef71c8ecb" providerId="ADAL" clId="{2A1DF62F-A524-43F4-8D37-B6674913DEA8}" dt="2023-11-14T11:29:25.266" v="26" actId="478"/>
          <ac:spMkLst>
            <pc:docMk/>
            <pc:sldMk cId="2165051495" sldId="456"/>
            <ac:spMk id="16" creationId="{AEE714D0-0124-4D15-9ABA-1CE19B76886D}"/>
          </ac:spMkLst>
        </pc:spChg>
        <pc:spChg chg="add mod">
          <ac:chgData name="JORGE JIMENEZ SANCHEZ" userId="b0acc2ab-46b5-4c0c-ac7f-d94ef71c8ecb" providerId="ADAL" clId="{2A1DF62F-A524-43F4-8D37-B6674913DEA8}" dt="2023-11-14T11:29:25.626" v="27"/>
          <ac:spMkLst>
            <pc:docMk/>
            <pc:sldMk cId="2165051495" sldId="456"/>
            <ac:spMk id="19" creationId="{F44DBF88-F9D0-4444-A5D1-24DA38334881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28.291" v="29"/>
        <pc:sldMkLst>
          <pc:docMk/>
          <pc:sldMk cId="1581497489" sldId="457"/>
        </pc:sldMkLst>
        <pc:spChg chg="del">
          <ac:chgData name="JORGE JIMENEZ SANCHEZ" userId="b0acc2ab-46b5-4c0c-ac7f-d94ef71c8ecb" providerId="ADAL" clId="{2A1DF62F-A524-43F4-8D37-B6674913DEA8}" dt="2023-11-14T11:29:28.066" v="28" actId="478"/>
          <ac:spMkLst>
            <pc:docMk/>
            <pc:sldMk cId="1581497489" sldId="457"/>
            <ac:spMk id="18" creationId="{66F708B2-DA6F-4E24-8689-49E14B00EC11}"/>
          </ac:spMkLst>
        </pc:spChg>
        <pc:spChg chg="add mod">
          <ac:chgData name="JORGE JIMENEZ SANCHEZ" userId="b0acc2ab-46b5-4c0c-ac7f-d94ef71c8ecb" providerId="ADAL" clId="{2A1DF62F-A524-43F4-8D37-B6674913DEA8}" dt="2023-11-14T11:29:28.291" v="29"/>
          <ac:spMkLst>
            <pc:docMk/>
            <pc:sldMk cId="1581497489" sldId="457"/>
            <ac:spMk id="20" creationId="{956B948C-33DA-42B9-85F9-D61457A11251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37.442" v="35"/>
        <pc:sldMkLst>
          <pc:docMk/>
          <pc:sldMk cId="3965198957" sldId="458"/>
        </pc:sldMkLst>
        <pc:spChg chg="add mod">
          <ac:chgData name="JORGE JIMENEZ SANCHEZ" userId="b0acc2ab-46b5-4c0c-ac7f-d94ef71c8ecb" providerId="ADAL" clId="{2A1DF62F-A524-43F4-8D37-B6674913DEA8}" dt="2023-11-14T11:29:37.442" v="35"/>
          <ac:spMkLst>
            <pc:docMk/>
            <pc:sldMk cId="3965198957" sldId="458"/>
            <ac:spMk id="18" creationId="{FDE4A812-69AC-4A15-B2A2-3FA547A3C7AD}"/>
          </ac:spMkLst>
        </pc:spChg>
        <pc:spChg chg="del">
          <ac:chgData name="JORGE JIMENEZ SANCHEZ" userId="b0acc2ab-46b5-4c0c-ac7f-d94ef71c8ecb" providerId="ADAL" clId="{2A1DF62F-A524-43F4-8D37-B6674913DEA8}" dt="2023-11-14T11:29:37.226" v="34" actId="478"/>
          <ac:spMkLst>
            <pc:docMk/>
            <pc:sldMk cId="3965198957" sldId="458"/>
            <ac:spMk id="20" creationId="{A3005AAA-6BDA-40DA-B17D-73DA34B4BB1D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40.241" v="37"/>
        <pc:sldMkLst>
          <pc:docMk/>
          <pc:sldMk cId="2244018994" sldId="459"/>
        </pc:sldMkLst>
        <pc:spChg chg="del">
          <ac:chgData name="JORGE JIMENEZ SANCHEZ" userId="b0acc2ab-46b5-4c0c-ac7f-d94ef71c8ecb" providerId="ADAL" clId="{2A1DF62F-A524-43F4-8D37-B6674913DEA8}" dt="2023-11-14T11:29:40.043" v="36" actId="478"/>
          <ac:spMkLst>
            <pc:docMk/>
            <pc:sldMk cId="2244018994" sldId="459"/>
            <ac:spMk id="18" creationId="{9CAF031B-44B4-4EC3-AD8C-8854DFF2A309}"/>
          </ac:spMkLst>
        </pc:spChg>
        <pc:spChg chg="add mod">
          <ac:chgData name="JORGE JIMENEZ SANCHEZ" userId="b0acc2ab-46b5-4c0c-ac7f-d94ef71c8ecb" providerId="ADAL" clId="{2A1DF62F-A524-43F4-8D37-B6674913DEA8}" dt="2023-11-14T11:29:40.241" v="37"/>
          <ac:spMkLst>
            <pc:docMk/>
            <pc:sldMk cId="2244018994" sldId="459"/>
            <ac:spMk id="27" creationId="{E15C0A3B-1A53-4762-9F57-9A7507B9E6D3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16.793" v="20"/>
        <pc:sldMkLst>
          <pc:docMk/>
          <pc:sldMk cId="1971853412" sldId="462"/>
        </pc:sldMkLst>
        <pc:spChg chg="del">
          <ac:chgData name="JORGE JIMENEZ SANCHEZ" userId="b0acc2ab-46b5-4c0c-ac7f-d94ef71c8ecb" providerId="ADAL" clId="{2A1DF62F-A524-43F4-8D37-B6674913DEA8}" dt="2023-11-14T11:29:16.586" v="19" actId="478"/>
          <ac:spMkLst>
            <pc:docMk/>
            <pc:sldMk cId="1971853412" sldId="462"/>
            <ac:spMk id="28" creationId="{1AEA5056-121B-482A-8FBA-E35EA63BED15}"/>
          </ac:spMkLst>
        </pc:spChg>
        <pc:spChg chg="add mod">
          <ac:chgData name="JORGE JIMENEZ SANCHEZ" userId="b0acc2ab-46b5-4c0c-ac7f-d94ef71c8ecb" providerId="ADAL" clId="{2A1DF62F-A524-43F4-8D37-B6674913DEA8}" dt="2023-11-14T11:29:16.793" v="20"/>
          <ac:spMkLst>
            <pc:docMk/>
            <pc:sldMk cId="1971853412" sldId="462"/>
            <ac:spMk id="31" creationId="{247BC1BD-8C59-467E-A7C3-1938957AFA50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20.100" v="22"/>
        <pc:sldMkLst>
          <pc:docMk/>
          <pc:sldMk cId="1414595877" sldId="463"/>
        </pc:sldMkLst>
        <pc:spChg chg="add mod">
          <ac:chgData name="JORGE JIMENEZ SANCHEZ" userId="b0acc2ab-46b5-4c0c-ac7f-d94ef71c8ecb" providerId="ADAL" clId="{2A1DF62F-A524-43F4-8D37-B6674913DEA8}" dt="2023-11-14T11:29:20.100" v="22"/>
          <ac:spMkLst>
            <pc:docMk/>
            <pc:sldMk cId="1414595877" sldId="463"/>
            <ac:spMk id="15" creationId="{14E7CFFB-A0E8-48A2-AE9D-088AD7A80837}"/>
          </ac:spMkLst>
        </pc:spChg>
        <pc:spChg chg="del">
          <ac:chgData name="JORGE JIMENEZ SANCHEZ" userId="b0acc2ab-46b5-4c0c-ac7f-d94ef71c8ecb" providerId="ADAL" clId="{2A1DF62F-A524-43F4-8D37-B6674913DEA8}" dt="2023-11-14T11:29:19.914" v="21" actId="478"/>
          <ac:spMkLst>
            <pc:docMk/>
            <pc:sldMk cId="1414595877" sldId="463"/>
            <ac:spMk id="19" creationId="{3961AFF5-BFD9-4BC9-A027-93250B110CBD}"/>
          </ac:spMkLst>
        </pc:spChg>
      </pc:sldChg>
      <pc:sldChg chg="addSp delSp modSp mod">
        <pc:chgData name="JORGE JIMENEZ SANCHEZ" userId="b0acc2ab-46b5-4c0c-ac7f-d94ef71c8ecb" providerId="ADAL" clId="{2A1DF62F-A524-43F4-8D37-B6674913DEA8}" dt="2023-11-14T11:29:31.875" v="31"/>
        <pc:sldMkLst>
          <pc:docMk/>
          <pc:sldMk cId="956796163" sldId="464"/>
        </pc:sldMkLst>
        <pc:spChg chg="del">
          <ac:chgData name="JORGE JIMENEZ SANCHEZ" userId="b0acc2ab-46b5-4c0c-ac7f-d94ef71c8ecb" providerId="ADAL" clId="{2A1DF62F-A524-43F4-8D37-B6674913DEA8}" dt="2023-11-14T11:29:31.674" v="30" actId="478"/>
          <ac:spMkLst>
            <pc:docMk/>
            <pc:sldMk cId="956796163" sldId="464"/>
            <ac:spMk id="18" creationId="{692F20A3-5F1C-4D79-A53A-028F368BC970}"/>
          </ac:spMkLst>
        </pc:spChg>
        <pc:spChg chg="add mod">
          <ac:chgData name="JORGE JIMENEZ SANCHEZ" userId="b0acc2ab-46b5-4c0c-ac7f-d94ef71c8ecb" providerId="ADAL" clId="{2A1DF62F-A524-43F4-8D37-B6674913DEA8}" dt="2023-11-14T11:29:31.875" v="31"/>
          <ac:spMkLst>
            <pc:docMk/>
            <pc:sldMk cId="956796163" sldId="464"/>
            <ac:spMk id="23" creationId="{651E601F-75A9-41EC-B3F7-6C0B305A3800}"/>
          </ac:spMkLst>
        </pc:spChg>
      </pc:sldChg>
      <pc:sldChg chg="addSp modSp add mod ord">
        <pc:chgData name="JORGE JIMENEZ SANCHEZ" userId="b0acc2ab-46b5-4c0c-ac7f-d94ef71c8ecb" providerId="ADAL" clId="{2A1DF62F-A524-43F4-8D37-B6674913DEA8}" dt="2023-11-16T11:51:56.655" v="572" actId="1076"/>
        <pc:sldMkLst>
          <pc:docMk/>
          <pc:sldMk cId="4146625488" sldId="465"/>
        </pc:sldMkLst>
        <pc:spChg chg="mod">
          <ac:chgData name="JORGE JIMENEZ SANCHEZ" userId="b0acc2ab-46b5-4c0c-ac7f-d94ef71c8ecb" providerId="ADAL" clId="{2A1DF62F-A524-43F4-8D37-B6674913DEA8}" dt="2023-11-16T11:51:55.177" v="571" actId="14100"/>
          <ac:spMkLst>
            <pc:docMk/>
            <pc:sldMk cId="4146625488" sldId="465"/>
            <ac:spMk id="15" creationId="{074CCE79-5773-4730-9C7A-7D46489164E3}"/>
          </ac:spMkLst>
        </pc:spChg>
        <pc:spChg chg="mod">
          <ac:chgData name="JORGE JIMENEZ SANCHEZ" userId="b0acc2ab-46b5-4c0c-ac7f-d94ef71c8ecb" providerId="ADAL" clId="{2A1DF62F-A524-43F4-8D37-B6674913DEA8}" dt="2023-11-16T11:32:41.424" v="62" actId="20577"/>
          <ac:spMkLst>
            <pc:docMk/>
            <pc:sldMk cId="4146625488" sldId="465"/>
            <ac:spMk id="39" creationId="{77C5509C-F4FF-4C0D-83A8-A78AD9D1DB25}"/>
          </ac:spMkLst>
        </pc:spChg>
        <pc:picChg chg="add mod">
          <ac:chgData name="JORGE JIMENEZ SANCHEZ" userId="b0acc2ab-46b5-4c0c-ac7f-d94ef71c8ecb" providerId="ADAL" clId="{2A1DF62F-A524-43F4-8D37-B6674913DEA8}" dt="2023-11-16T11:51:56.655" v="572" actId="1076"/>
          <ac:picMkLst>
            <pc:docMk/>
            <pc:sldMk cId="4146625488" sldId="465"/>
            <ac:picMk id="6" creationId="{C1DB210D-A448-4494-B985-8A3137963398}"/>
          </ac:picMkLst>
        </pc:picChg>
      </pc:sldChg>
      <pc:sldChg chg="addSp delSp modSp add mod">
        <pc:chgData name="JORGE JIMENEZ SANCHEZ" userId="b0acc2ab-46b5-4c0c-ac7f-d94ef71c8ecb" providerId="ADAL" clId="{2A1DF62F-A524-43F4-8D37-B6674913DEA8}" dt="2023-11-16T12:06:12.667" v="862" actId="20577"/>
        <pc:sldMkLst>
          <pc:docMk/>
          <pc:sldMk cId="339593701" sldId="466"/>
        </pc:sldMkLst>
        <pc:spChg chg="add del">
          <ac:chgData name="JORGE JIMENEZ SANCHEZ" userId="b0acc2ab-46b5-4c0c-ac7f-d94ef71c8ecb" providerId="ADAL" clId="{2A1DF62F-A524-43F4-8D37-B6674913DEA8}" dt="2023-11-16T11:47:31.838" v="396"/>
          <ac:spMkLst>
            <pc:docMk/>
            <pc:sldMk cId="339593701" sldId="466"/>
            <ac:spMk id="5" creationId="{D7A798F4-F85D-4304-9A2A-5ADC30B4CB78}"/>
          </ac:spMkLst>
        </pc:spChg>
        <pc:spChg chg="mod">
          <ac:chgData name="JORGE JIMENEZ SANCHEZ" userId="b0acc2ab-46b5-4c0c-ac7f-d94ef71c8ecb" providerId="ADAL" clId="{2A1DF62F-A524-43F4-8D37-B6674913DEA8}" dt="2023-11-16T12:06:12.667" v="862" actId="20577"/>
          <ac:spMkLst>
            <pc:docMk/>
            <pc:sldMk cId="339593701" sldId="466"/>
            <ac:spMk id="15" creationId="{074CCE79-5773-4730-9C7A-7D46489164E3}"/>
          </ac:spMkLst>
        </pc:spChg>
        <pc:picChg chg="del">
          <ac:chgData name="JORGE JIMENEZ SANCHEZ" userId="b0acc2ab-46b5-4c0c-ac7f-d94ef71c8ecb" providerId="ADAL" clId="{2A1DF62F-A524-43F4-8D37-B6674913DEA8}" dt="2023-11-16T11:46:12.045" v="358" actId="478"/>
          <ac:picMkLst>
            <pc:docMk/>
            <pc:sldMk cId="339593701" sldId="466"/>
            <ac:picMk id="6" creationId="{C1DB210D-A448-4494-B985-8A3137963398}"/>
          </ac:picMkLst>
        </pc:picChg>
      </pc:sldChg>
      <pc:sldChg chg="add del">
        <pc:chgData name="JORGE JIMENEZ SANCHEZ" userId="b0acc2ab-46b5-4c0c-ac7f-d94ef71c8ecb" providerId="ADAL" clId="{2A1DF62F-A524-43F4-8D37-B6674913DEA8}" dt="2023-11-16T12:05:12.519" v="812" actId="47"/>
        <pc:sldMkLst>
          <pc:docMk/>
          <pc:sldMk cId="2128928257" sldId="467"/>
        </pc:sldMkLst>
      </pc:sldChg>
      <pc:sldChg chg="addSp delSp modSp add mod ord">
        <pc:chgData name="JORGE JIMENEZ SANCHEZ" userId="b0acc2ab-46b5-4c0c-ac7f-d94ef71c8ecb" providerId="ADAL" clId="{2A1DF62F-A524-43F4-8D37-B6674913DEA8}" dt="2023-11-16T12:04:57.576" v="810"/>
        <pc:sldMkLst>
          <pc:docMk/>
          <pc:sldMk cId="1014341240" sldId="468"/>
        </pc:sldMkLst>
        <pc:spChg chg="add del">
          <ac:chgData name="JORGE JIMENEZ SANCHEZ" userId="b0acc2ab-46b5-4c0c-ac7f-d94ef71c8ecb" providerId="ADAL" clId="{2A1DF62F-A524-43F4-8D37-B6674913DEA8}" dt="2023-11-16T11:53:40.491" v="606"/>
          <ac:spMkLst>
            <pc:docMk/>
            <pc:sldMk cId="1014341240" sldId="468"/>
            <ac:spMk id="5" creationId="{E13EC104-1A39-40A1-A1B6-30D40994AA12}"/>
          </ac:spMkLst>
        </pc:spChg>
        <pc:spChg chg="mod">
          <ac:chgData name="JORGE JIMENEZ SANCHEZ" userId="b0acc2ab-46b5-4c0c-ac7f-d94ef71c8ecb" providerId="ADAL" clId="{2A1DF62F-A524-43F4-8D37-B6674913DEA8}" dt="2023-11-16T12:04:57.576" v="810"/>
          <ac:spMkLst>
            <pc:docMk/>
            <pc:sldMk cId="1014341240" sldId="468"/>
            <ac:spMk id="15" creationId="{074CCE79-5773-4730-9C7A-7D46489164E3}"/>
          </ac:spMkLst>
        </pc:spChg>
        <pc:picChg chg="del">
          <ac:chgData name="JORGE JIMENEZ SANCHEZ" userId="b0acc2ab-46b5-4c0c-ac7f-d94ef71c8ecb" providerId="ADAL" clId="{2A1DF62F-A524-43F4-8D37-B6674913DEA8}" dt="2023-11-16T11:52:05.574" v="573" actId="478"/>
          <ac:picMkLst>
            <pc:docMk/>
            <pc:sldMk cId="1014341240" sldId="468"/>
            <ac:picMk id="6" creationId="{C1DB210D-A448-4494-B985-8A3137963398}"/>
          </ac:picMkLst>
        </pc:picChg>
      </pc:sldChg>
      <pc:sldChg chg="modSp add mod">
        <pc:chgData name="JORGE JIMENEZ SANCHEZ" userId="b0acc2ab-46b5-4c0c-ac7f-d94ef71c8ecb" providerId="ADAL" clId="{2A1DF62F-A524-43F4-8D37-B6674913DEA8}" dt="2023-11-16T12:07:40.447" v="895" actId="20577"/>
        <pc:sldMkLst>
          <pc:docMk/>
          <pc:sldMk cId="3994109199" sldId="469"/>
        </pc:sldMkLst>
        <pc:spChg chg="mod">
          <ac:chgData name="JORGE JIMENEZ SANCHEZ" userId="b0acc2ab-46b5-4c0c-ac7f-d94ef71c8ecb" providerId="ADAL" clId="{2A1DF62F-A524-43F4-8D37-B6674913DEA8}" dt="2023-11-16T12:07:40.447" v="895" actId="20577"/>
          <ac:spMkLst>
            <pc:docMk/>
            <pc:sldMk cId="3994109199" sldId="469"/>
            <ac:spMk id="15" creationId="{074CCE79-5773-4730-9C7A-7D46489164E3}"/>
          </ac:spMkLst>
        </pc:spChg>
      </pc:sldChg>
      <pc:sldChg chg="addSp delSp modSp add mod ord">
        <pc:chgData name="JORGE JIMENEZ SANCHEZ" userId="b0acc2ab-46b5-4c0c-ac7f-d94ef71c8ecb" providerId="ADAL" clId="{2A1DF62F-A524-43F4-8D37-B6674913DEA8}" dt="2023-11-16T12:16:42.082" v="944" actId="1076"/>
        <pc:sldMkLst>
          <pc:docMk/>
          <pc:sldMk cId="2428724885" sldId="470"/>
        </pc:sldMkLst>
        <pc:spChg chg="add del">
          <ac:chgData name="JORGE JIMENEZ SANCHEZ" userId="b0acc2ab-46b5-4c0c-ac7f-d94ef71c8ecb" providerId="ADAL" clId="{2A1DF62F-A524-43F4-8D37-B6674913DEA8}" dt="2023-11-16T12:07:55.603" v="898" actId="478"/>
          <ac:spMkLst>
            <pc:docMk/>
            <pc:sldMk cId="2428724885" sldId="470"/>
            <ac:spMk id="2" creationId="{96CA2EFF-3F51-7695-2F5D-826C45C21140}"/>
          </ac:spMkLst>
        </pc:spChg>
        <pc:spChg chg="del">
          <ac:chgData name="JORGE JIMENEZ SANCHEZ" userId="b0acc2ab-46b5-4c0c-ac7f-d94ef71c8ecb" providerId="ADAL" clId="{2A1DF62F-A524-43F4-8D37-B6674913DEA8}" dt="2023-11-16T12:07:58.123" v="899" actId="478"/>
          <ac:spMkLst>
            <pc:docMk/>
            <pc:sldMk cId="2428724885" sldId="470"/>
            <ac:spMk id="15" creationId="{074CCE79-5773-4730-9C7A-7D46489164E3}"/>
          </ac:spMkLst>
        </pc:spChg>
        <pc:picChg chg="add del mod">
          <ac:chgData name="JORGE JIMENEZ SANCHEZ" userId="b0acc2ab-46b5-4c0c-ac7f-d94ef71c8ecb" providerId="ADAL" clId="{2A1DF62F-A524-43F4-8D37-B6674913DEA8}" dt="2023-11-16T12:16:37.134" v="941" actId="478"/>
          <ac:picMkLst>
            <pc:docMk/>
            <pc:sldMk cId="2428724885" sldId="470"/>
            <ac:picMk id="6" creationId="{384421F2-5A5B-4C4A-AB73-0DAF7D469356}"/>
          </ac:picMkLst>
        </pc:picChg>
        <pc:picChg chg="add mod">
          <ac:chgData name="JORGE JIMENEZ SANCHEZ" userId="b0acc2ab-46b5-4c0c-ac7f-d94ef71c8ecb" providerId="ADAL" clId="{2A1DF62F-A524-43F4-8D37-B6674913DEA8}" dt="2023-11-16T12:16:42.082" v="944" actId="1076"/>
          <ac:picMkLst>
            <pc:docMk/>
            <pc:sldMk cId="2428724885" sldId="470"/>
            <ac:picMk id="7" creationId="{83500788-1337-45FB-B0FE-68AC3BB9FE76}"/>
          </ac:picMkLst>
        </pc:picChg>
      </pc:sldChg>
      <pc:sldChg chg="addSp delSp modSp add mod ord">
        <pc:chgData name="JORGE JIMENEZ SANCHEZ" userId="b0acc2ab-46b5-4c0c-ac7f-d94ef71c8ecb" providerId="ADAL" clId="{2A1DF62F-A524-43F4-8D37-B6674913DEA8}" dt="2023-11-16T12:11:04.983" v="910" actId="1076"/>
        <pc:sldMkLst>
          <pc:docMk/>
          <pc:sldMk cId="1754198538" sldId="471"/>
        </pc:sldMkLst>
        <pc:picChg chg="del">
          <ac:chgData name="JORGE JIMENEZ SANCHEZ" userId="b0acc2ab-46b5-4c0c-ac7f-d94ef71c8ecb" providerId="ADAL" clId="{2A1DF62F-A524-43F4-8D37-B6674913DEA8}" dt="2023-11-16T12:09:27.388" v="907" actId="478"/>
          <ac:picMkLst>
            <pc:docMk/>
            <pc:sldMk cId="1754198538" sldId="471"/>
            <ac:picMk id="6" creationId="{384421F2-5A5B-4C4A-AB73-0DAF7D469356}"/>
          </ac:picMkLst>
        </pc:picChg>
        <pc:picChg chg="add mod">
          <ac:chgData name="JORGE JIMENEZ SANCHEZ" userId="b0acc2ab-46b5-4c0c-ac7f-d94ef71c8ecb" providerId="ADAL" clId="{2A1DF62F-A524-43F4-8D37-B6674913DEA8}" dt="2023-11-16T12:11:04.983" v="910" actId="1076"/>
          <ac:picMkLst>
            <pc:docMk/>
            <pc:sldMk cId="1754198538" sldId="471"/>
            <ac:picMk id="7" creationId="{2A0F2862-F9E0-4EAD-9916-E92FACE6F1EE}"/>
          </ac:picMkLst>
        </pc:picChg>
      </pc:sldChg>
      <pc:sldChg chg="addSp delSp modSp add del mod">
        <pc:chgData name="JORGE JIMENEZ SANCHEZ" userId="b0acc2ab-46b5-4c0c-ac7f-d94ef71c8ecb" providerId="ADAL" clId="{2A1DF62F-A524-43F4-8D37-B6674913DEA8}" dt="2023-11-16T12:11:47.065" v="916" actId="2696"/>
        <pc:sldMkLst>
          <pc:docMk/>
          <pc:sldMk cId="2393190665" sldId="472"/>
        </pc:sldMkLst>
        <pc:picChg chg="add mod">
          <ac:chgData name="JORGE JIMENEZ SANCHEZ" userId="b0acc2ab-46b5-4c0c-ac7f-d94ef71c8ecb" providerId="ADAL" clId="{2A1DF62F-A524-43F4-8D37-B6674913DEA8}" dt="2023-11-16T12:11:42.970" v="915" actId="1076"/>
          <ac:picMkLst>
            <pc:docMk/>
            <pc:sldMk cId="2393190665" sldId="472"/>
            <ac:picMk id="6" creationId="{E709CBC5-A0A9-42CA-8240-A0503D7E502E}"/>
          </ac:picMkLst>
        </pc:picChg>
        <pc:picChg chg="del">
          <ac:chgData name="JORGE JIMENEZ SANCHEZ" userId="b0acc2ab-46b5-4c0c-ac7f-d94ef71c8ecb" providerId="ADAL" clId="{2A1DF62F-A524-43F4-8D37-B6674913DEA8}" dt="2023-11-16T12:11:08.798" v="912" actId="478"/>
          <ac:picMkLst>
            <pc:docMk/>
            <pc:sldMk cId="2393190665" sldId="472"/>
            <ac:picMk id="7" creationId="{2A0F2862-F9E0-4EAD-9916-E92FACE6F1EE}"/>
          </ac:picMkLst>
        </pc:picChg>
      </pc:sldChg>
      <pc:sldChg chg="addSp delSp modSp add mod">
        <pc:chgData name="JORGE JIMENEZ SANCHEZ" userId="b0acc2ab-46b5-4c0c-ac7f-d94ef71c8ecb" providerId="ADAL" clId="{2A1DF62F-A524-43F4-8D37-B6674913DEA8}" dt="2023-11-16T12:13:15.850" v="932" actId="1076"/>
        <pc:sldMkLst>
          <pc:docMk/>
          <pc:sldMk cId="2847528786" sldId="472"/>
        </pc:sldMkLst>
        <pc:spChg chg="mod">
          <ac:chgData name="JORGE JIMENEZ SANCHEZ" userId="b0acc2ab-46b5-4c0c-ac7f-d94ef71c8ecb" providerId="ADAL" clId="{2A1DF62F-A524-43F4-8D37-B6674913DEA8}" dt="2023-11-16T12:12:40.024" v="922" actId="1076"/>
          <ac:spMkLst>
            <pc:docMk/>
            <pc:sldMk cId="2847528786" sldId="472"/>
            <ac:spMk id="2" creationId="{96CA2EFF-3F51-7695-2F5D-826C45C21140}"/>
          </ac:spMkLst>
        </pc:spChg>
        <pc:picChg chg="add mod">
          <ac:chgData name="JORGE JIMENEZ SANCHEZ" userId="b0acc2ab-46b5-4c0c-ac7f-d94ef71c8ecb" providerId="ADAL" clId="{2A1DF62F-A524-43F4-8D37-B6674913DEA8}" dt="2023-11-16T12:12:20.107" v="921" actId="1076"/>
          <ac:picMkLst>
            <pc:docMk/>
            <pc:sldMk cId="2847528786" sldId="472"/>
            <ac:picMk id="6" creationId="{AA5CB48E-0C6E-42A7-B9BC-DAD8FF9454EB}"/>
          </ac:picMkLst>
        </pc:picChg>
        <pc:picChg chg="del">
          <ac:chgData name="JORGE JIMENEZ SANCHEZ" userId="b0acc2ab-46b5-4c0c-ac7f-d94ef71c8ecb" providerId="ADAL" clId="{2A1DF62F-A524-43F4-8D37-B6674913DEA8}" dt="2023-11-16T12:12:16.350" v="918" actId="478"/>
          <ac:picMkLst>
            <pc:docMk/>
            <pc:sldMk cId="2847528786" sldId="472"/>
            <ac:picMk id="7" creationId="{2A0F2862-F9E0-4EAD-9916-E92FACE6F1EE}"/>
          </ac:picMkLst>
        </pc:picChg>
        <pc:picChg chg="add del mod">
          <ac:chgData name="JORGE JIMENEZ SANCHEZ" userId="b0acc2ab-46b5-4c0c-ac7f-d94ef71c8ecb" providerId="ADAL" clId="{2A1DF62F-A524-43F4-8D37-B6674913DEA8}" dt="2023-11-16T12:12:47.568" v="926" actId="478"/>
          <ac:picMkLst>
            <pc:docMk/>
            <pc:sldMk cId="2847528786" sldId="472"/>
            <ac:picMk id="9" creationId="{A9C9D152-AB3E-4D3F-9065-2B7AA97A48C9}"/>
          </ac:picMkLst>
        </pc:picChg>
        <pc:picChg chg="add mod modCrop">
          <ac:chgData name="JORGE JIMENEZ SANCHEZ" userId="b0acc2ab-46b5-4c0c-ac7f-d94ef71c8ecb" providerId="ADAL" clId="{2A1DF62F-A524-43F4-8D37-B6674913DEA8}" dt="2023-11-16T12:13:15.850" v="932" actId="1076"/>
          <ac:picMkLst>
            <pc:docMk/>
            <pc:sldMk cId="2847528786" sldId="472"/>
            <ac:picMk id="12" creationId="{4FDA8B45-E878-4052-8E34-EF59FE5EA7DE}"/>
          </ac:picMkLst>
        </pc:picChg>
      </pc:sldChg>
      <pc:sldChg chg="addSp delSp modSp add mod">
        <pc:chgData name="JORGE JIMENEZ SANCHEZ" userId="b0acc2ab-46b5-4c0c-ac7f-d94ef71c8ecb" providerId="ADAL" clId="{2A1DF62F-A524-43F4-8D37-B6674913DEA8}" dt="2023-11-16T12:15:10.271" v="939" actId="1076"/>
        <pc:sldMkLst>
          <pc:docMk/>
          <pc:sldMk cId="1497375301" sldId="473"/>
        </pc:sldMkLst>
        <pc:picChg chg="del">
          <ac:chgData name="JORGE JIMENEZ SANCHEZ" userId="b0acc2ab-46b5-4c0c-ac7f-d94ef71c8ecb" providerId="ADAL" clId="{2A1DF62F-A524-43F4-8D37-B6674913DEA8}" dt="2023-11-16T12:15:03.128" v="935" actId="478"/>
          <ac:picMkLst>
            <pc:docMk/>
            <pc:sldMk cId="1497375301" sldId="473"/>
            <ac:picMk id="6" creationId="{AA5CB48E-0C6E-42A7-B9BC-DAD8FF9454EB}"/>
          </ac:picMkLst>
        </pc:picChg>
        <pc:picChg chg="add mod">
          <ac:chgData name="JORGE JIMENEZ SANCHEZ" userId="b0acc2ab-46b5-4c0c-ac7f-d94ef71c8ecb" providerId="ADAL" clId="{2A1DF62F-A524-43F4-8D37-B6674913DEA8}" dt="2023-11-16T12:15:10.271" v="939" actId="1076"/>
          <ac:picMkLst>
            <pc:docMk/>
            <pc:sldMk cId="1497375301" sldId="473"/>
            <ac:picMk id="7" creationId="{FEB82AF1-25C4-4F14-A107-0D0EC5E09BEB}"/>
          </ac:picMkLst>
        </pc:picChg>
        <pc:picChg chg="del mod">
          <ac:chgData name="JORGE JIMENEZ SANCHEZ" userId="b0acc2ab-46b5-4c0c-ac7f-d94ef71c8ecb" providerId="ADAL" clId="{2A1DF62F-A524-43F4-8D37-B6674913DEA8}" dt="2023-11-16T12:15:04.381" v="936" actId="478"/>
          <ac:picMkLst>
            <pc:docMk/>
            <pc:sldMk cId="1497375301" sldId="473"/>
            <ac:picMk id="12" creationId="{4FDA8B45-E878-4052-8E34-EF59FE5EA7DE}"/>
          </ac:picMkLst>
        </pc:picChg>
      </pc:sldChg>
      <pc:sldChg chg="add">
        <pc:chgData name="JORGE JIMENEZ SANCHEZ" userId="b0acc2ab-46b5-4c0c-ac7f-d94ef71c8ecb" providerId="ADAL" clId="{2A1DF62F-A524-43F4-8D37-B6674913DEA8}" dt="2023-11-16T12:16:34.285" v="940" actId="2890"/>
        <pc:sldMkLst>
          <pc:docMk/>
          <pc:sldMk cId="2150927292" sldId="474"/>
        </pc:sldMkLst>
      </pc:sldChg>
      <pc:sldChg chg="addSp delSp modSp add mod">
        <pc:chgData name="JORGE JIMENEZ SANCHEZ" userId="b0acc2ab-46b5-4c0c-ac7f-d94ef71c8ecb" providerId="ADAL" clId="{2A1DF62F-A524-43F4-8D37-B6674913DEA8}" dt="2023-11-16T12:18:06.283" v="954" actId="1076"/>
        <pc:sldMkLst>
          <pc:docMk/>
          <pc:sldMk cId="2479687376" sldId="475"/>
        </pc:sldMkLst>
        <pc:picChg chg="add mod">
          <ac:chgData name="JORGE JIMENEZ SANCHEZ" userId="b0acc2ab-46b5-4c0c-ac7f-d94ef71c8ecb" providerId="ADAL" clId="{2A1DF62F-A524-43F4-8D37-B6674913DEA8}" dt="2023-11-16T12:18:06.283" v="954" actId="1076"/>
          <ac:picMkLst>
            <pc:docMk/>
            <pc:sldMk cId="2479687376" sldId="475"/>
            <ac:picMk id="6" creationId="{9DD22207-1ACC-4650-A68C-2DFEEAB3EF23}"/>
          </ac:picMkLst>
        </pc:picChg>
        <pc:picChg chg="del">
          <ac:chgData name="JORGE JIMENEZ SANCHEZ" userId="b0acc2ab-46b5-4c0c-ac7f-d94ef71c8ecb" providerId="ADAL" clId="{2A1DF62F-A524-43F4-8D37-B6674913DEA8}" dt="2023-11-16T12:17:27.383" v="946" actId="478"/>
          <ac:picMkLst>
            <pc:docMk/>
            <pc:sldMk cId="2479687376" sldId="475"/>
            <ac:picMk id="7" creationId="{83500788-1337-45FB-B0FE-68AC3BB9FE76}"/>
          </ac:picMkLst>
        </pc:picChg>
        <pc:picChg chg="add mod">
          <ac:chgData name="JORGE JIMENEZ SANCHEZ" userId="b0acc2ab-46b5-4c0c-ac7f-d94ef71c8ecb" providerId="ADAL" clId="{2A1DF62F-A524-43F4-8D37-B6674913DEA8}" dt="2023-11-16T12:18:04.888" v="953" actId="1076"/>
          <ac:picMkLst>
            <pc:docMk/>
            <pc:sldMk cId="2479687376" sldId="475"/>
            <ac:picMk id="9" creationId="{45D9824F-FD21-4079-9A54-081F4FC3A46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56BEC-F627-40FB-A608-C7421C4D9FC7}" type="datetimeFigureOut">
              <a:rPr lang="es-ES" smtClean="0"/>
              <a:pPr/>
              <a:t>06/06/2024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5EFF4-CC6A-4D46-9EFA-058F25002A1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327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2730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0151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252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395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10653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4680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3553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1777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1858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5592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6780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2046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6675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5EFF4-CC6A-4D46-9EFA-058F25002A1B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2549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F92DC-8E22-4F05-B972-911416493CBE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811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90B24-57DD-410C-AE0D-10652BB7D18B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3779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07BB8-0869-4646-BADE-3BA9EA2B1EFB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272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A572-EAD4-4C07-B874-2C113B6BAEBD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4301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D129-D8F4-48DC-9902-4DDB78A2148E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592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D8CEC-942E-45D4-B7C7-2488B468A3BF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403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1A9FA-EE01-47E6-BDDA-11B2ADD7AE98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623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3602-FEB2-4FEB-994B-07BEA73FC190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984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2E25-5993-4A28-AB01-573751348DCC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753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2A5B1-0A4C-41CB-9064-00A756FD9AFA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031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6226E-3F9F-418F-BEE1-CA00354CCD03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5359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8EFE7-B9A0-4209-B2D9-FA611EF78892}" type="datetime1">
              <a:rPr lang="es-ES" smtClean="0"/>
              <a:pPr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ABFBA-837D-4803-B679-7DBF84A74E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2823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jjsanchez@us.es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5">
            <a:extLst>
              <a:ext uri="{FF2B5EF4-FFF2-40B4-BE49-F238E27FC236}">
                <a16:creationId xmlns:a16="http://schemas.microsoft.com/office/drawing/2014/main" id="{B1450D30-5AE3-F67D-3D7C-CDCDDD47510B}"/>
              </a:ext>
            </a:extLst>
          </p:cNvPr>
          <p:cNvSpPr/>
          <p:nvPr/>
        </p:nvSpPr>
        <p:spPr>
          <a:xfrm rot="5400000">
            <a:off x="-3060015" y="3060015"/>
            <a:ext cx="6858001" cy="737972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CuadroTexto 39">
            <a:extLst>
              <a:ext uri="{FF2B5EF4-FFF2-40B4-BE49-F238E27FC236}">
                <a16:creationId xmlns:a16="http://schemas.microsoft.com/office/drawing/2014/main" id="{30CA1F2C-1C2D-B4B3-3DF0-459BDA59E9B8}"/>
              </a:ext>
            </a:extLst>
          </p:cNvPr>
          <p:cNvSpPr txBox="1"/>
          <p:nvPr/>
        </p:nvSpPr>
        <p:spPr>
          <a:xfrm>
            <a:off x="921034" y="3573016"/>
            <a:ext cx="7899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>
                <a:solidFill>
                  <a:srgbClr val="9D2235"/>
                </a:solidFill>
                <a:latin typeface="Arial Rounded MT Bold" panose="020F0704030504030204" pitchFamily="34" charset="0"/>
              </a:rPr>
              <a:t>J. Jiménez-Sánchez</a:t>
            </a:r>
            <a:r>
              <a:rPr lang="en-GB" sz="2000" b="1" baseline="30000">
                <a:solidFill>
                  <a:srgbClr val="9D2235"/>
                </a:solidFill>
              </a:rPr>
              <a:t>1</a:t>
            </a:r>
            <a:r>
              <a:rPr lang="es-ES" sz="2000">
                <a:latin typeface="Arial Rounded MT Bold" panose="020F0704030504030204" pitchFamily="34" charset="0"/>
              </a:rPr>
              <a:t>, Y- </a:t>
            </a:r>
            <a:r>
              <a:rPr lang="es-ES" sz="2000" err="1">
                <a:latin typeface="Arial Rounded MT Bold" panose="020F0704030504030204" pitchFamily="34" charset="0"/>
              </a:rPr>
              <a:t>Otarid</a:t>
            </a:r>
            <a:r>
              <a:rPr lang="en-GB" sz="2000" b="1" baseline="30000"/>
              <a:t>2</a:t>
            </a:r>
            <a:r>
              <a:rPr lang="es-ES" sz="2000">
                <a:latin typeface="Arial Rounded MT Bold" panose="020F0704030504030204" pitchFamily="34" charset="0"/>
              </a:rPr>
              <a:t>, D. </a:t>
            </a:r>
            <a:r>
              <a:rPr lang="es-ES" sz="2000" err="1">
                <a:latin typeface="Arial Rounded MT Bold" panose="020F0704030504030204" pitchFamily="34" charset="0"/>
              </a:rPr>
              <a:t>Dannheim</a:t>
            </a:r>
            <a:r>
              <a:rPr lang="en-GB" sz="2000" b="1" baseline="30000"/>
              <a:t>2</a:t>
            </a:r>
            <a:r>
              <a:rPr lang="es-ES" sz="2000">
                <a:latin typeface="Arial Rounded MT Bold" panose="020F0704030504030204" pitchFamily="34" charset="0"/>
              </a:rPr>
              <a:t>, F.R Palomo Pinto</a:t>
            </a:r>
            <a:r>
              <a:rPr lang="en-GB" sz="2000" b="1" baseline="30000"/>
              <a:t> 1</a:t>
            </a:r>
            <a:r>
              <a:rPr lang="es-ES" sz="2000">
                <a:latin typeface="Arial Rounded MT Bold" panose="020F0704030504030204" pitchFamily="34" charset="0"/>
              </a:rPr>
              <a:t>, J.M. Hinojo-Montero</a:t>
            </a:r>
            <a:r>
              <a:rPr lang="en-GB" sz="2000" b="1" baseline="30000"/>
              <a:t>1 </a:t>
            </a:r>
            <a:r>
              <a:rPr lang="es-ES" sz="2000">
                <a:latin typeface="Arial Rounded MT Bold" panose="020F0704030504030204" pitchFamily="34" charset="0"/>
              </a:rPr>
              <a:t>, F. Muñoz-Chavero</a:t>
            </a:r>
            <a:r>
              <a:rPr lang="en-GB" sz="2000" b="1" baseline="30000"/>
              <a:t>1</a:t>
            </a:r>
            <a:endParaRPr lang="es-ES" sz="1050">
              <a:latin typeface="Arial Rounded MT Bold" panose="020F0704030504030204" pitchFamily="34" charset="0"/>
            </a:endParaRPr>
          </a:p>
        </p:txBody>
      </p:sp>
      <p:sp>
        <p:nvSpPr>
          <p:cNvPr id="8" name="Rectángulo 5">
            <a:extLst>
              <a:ext uri="{FF2B5EF4-FFF2-40B4-BE49-F238E27FC236}">
                <a16:creationId xmlns:a16="http://schemas.microsoft.com/office/drawing/2014/main" id="{2C7E5970-EEAD-0E6E-923F-6DB365628BA7}"/>
              </a:ext>
            </a:extLst>
          </p:cNvPr>
          <p:cNvSpPr/>
          <p:nvPr/>
        </p:nvSpPr>
        <p:spPr>
          <a:xfrm rot="5400000">
            <a:off x="3291972" y="-2431258"/>
            <a:ext cx="2562101" cy="9141958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6394E75F-15A8-4BCB-AE2C-BF9DE16F966E}"/>
              </a:ext>
            </a:extLst>
          </p:cNvPr>
          <p:cNvSpPr txBox="1"/>
          <p:nvPr/>
        </p:nvSpPr>
        <p:spPr>
          <a:xfrm>
            <a:off x="220122" y="1006739"/>
            <a:ext cx="881637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FEFEF6"/>
                </a:solidFill>
                <a:latin typeface="Arial Rounded MT Bold" panose="020F0704030504030204" pitchFamily="34" charset="0"/>
              </a:rPr>
              <a:t>DAQ Pilot User Project </a:t>
            </a:r>
          </a:p>
          <a:p>
            <a:r>
              <a:rPr lang="en-US" sz="3600">
                <a:solidFill>
                  <a:srgbClr val="FEFEF6"/>
                </a:solidFill>
                <a:latin typeface="Arial Rounded MT Bold" panose="020F0704030504030204" pitchFamily="34" charset="0"/>
              </a:rPr>
              <a:t>New Firmware Architecture </a:t>
            </a:r>
          </a:p>
          <a:p>
            <a:r>
              <a:rPr lang="en-US" sz="3600">
                <a:solidFill>
                  <a:srgbClr val="FEFEF6"/>
                </a:solidFill>
                <a:latin typeface="Arial Rounded MT Bold" panose="020F0704030504030204" pitchFamily="34" charset="0"/>
              </a:rPr>
              <a:t>Caribou Boreal</a:t>
            </a:r>
          </a:p>
          <a:p>
            <a:r>
              <a:rPr lang="en-US" sz="2800">
                <a:solidFill>
                  <a:srgbClr val="FEFEF6"/>
                </a:solidFill>
                <a:latin typeface="Arial Rounded MT Bold" panose="020F0704030504030204" pitchFamily="34" charset="0"/>
              </a:rPr>
              <a:t>DRD3/MPW-Caribou-CERN-University of Seville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EE3CEE-A8AC-F54A-6CF7-2520DC9F391C}"/>
              </a:ext>
            </a:extLst>
          </p:cNvPr>
          <p:cNvSpPr txBox="1"/>
          <p:nvPr/>
        </p:nvSpPr>
        <p:spPr>
          <a:xfrm>
            <a:off x="924729" y="4725144"/>
            <a:ext cx="81117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aseline="30000"/>
              <a:t>1 </a:t>
            </a:r>
            <a:r>
              <a:rPr lang="en-GB" sz="1400"/>
              <a:t>Electronic Engineering Department, University of Seville (Spain)</a:t>
            </a:r>
          </a:p>
          <a:p>
            <a:r>
              <a:rPr lang="en-GB" sz="1400" baseline="30000"/>
              <a:t>2 </a:t>
            </a:r>
            <a:r>
              <a:rPr lang="es-ES" sz="1400"/>
              <a:t>CERN</a:t>
            </a:r>
            <a:endParaRPr lang="en-GB" sz="1400"/>
          </a:p>
        </p:txBody>
      </p:sp>
      <p:pic>
        <p:nvPicPr>
          <p:cNvPr id="15" name="Picture 14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6FB48668-50A2-D181-298D-632CBF62AD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506681"/>
            <a:ext cx="1161613" cy="1010551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85E1F15B-C78E-4D16-BEBE-FB1AFA251964}"/>
              </a:ext>
            </a:extLst>
          </p:cNvPr>
          <p:cNvSpPr txBox="1"/>
          <p:nvPr/>
        </p:nvSpPr>
        <p:spPr>
          <a:xfrm>
            <a:off x="785349" y="5933017"/>
            <a:ext cx="3223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n-US" sz="18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DRD3-WG1 Internal Meeting</a:t>
            </a:r>
          </a:p>
          <a:p>
            <a:pPr algn="ctr" fontAlgn="base"/>
            <a:r>
              <a:rPr lang="en-US" b="1" i="0">
                <a:solidFill>
                  <a:srgbClr val="002E5D"/>
                </a:solidFill>
                <a:latin typeface="Roboto Condensed" panose="020B0604020202020204" pitchFamily="2" charset="0"/>
              </a:rPr>
              <a:t>June 6 - 2024</a:t>
            </a:r>
            <a:endParaRPr lang="en-US" sz="1200" b="1" i="0" u="none" strike="noStrike">
              <a:solidFill>
                <a:srgbClr val="36474F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106A368-C590-41B2-A8B4-E69946DD90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3" t="18163" r="16960" b="8940"/>
          <a:stretch/>
        </p:blipFill>
        <p:spPr>
          <a:xfrm>
            <a:off x="7596336" y="4509120"/>
            <a:ext cx="1453689" cy="1166869"/>
          </a:xfrm>
          <a:prstGeom prst="rect">
            <a:avLst/>
          </a:prstGeom>
        </p:spPr>
      </p:pic>
      <p:pic>
        <p:nvPicPr>
          <p:cNvPr id="1026" name="Picture 2" descr="CERN - Wikipedia">
            <a:extLst>
              <a:ext uri="{FF2B5EF4-FFF2-40B4-BE49-F238E27FC236}">
                <a16:creationId xmlns:a16="http://schemas.microsoft.com/office/drawing/2014/main" id="{1BEB0E32-CC66-4325-9C26-4DCDF94AF7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834" y="5736716"/>
            <a:ext cx="1010551" cy="101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ribou · GitLab">
            <a:extLst>
              <a:ext uri="{FF2B5EF4-FFF2-40B4-BE49-F238E27FC236}">
                <a16:creationId xmlns:a16="http://schemas.microsoft.com/office/drawing/2014/main" id="{5B799241-791E-429D-A5DF-2FC6D8649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555" y="5761651"/>
            <a:ext cx="1453689" cy="98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F18A2F8-867B-4EE4-BACC-BB293134572C}"/>
              </a:ext>
            </a:extLst>
          </p:cNvPr>
          <p:cNvSpPr txBox="1"/>
          <p:nvPr/>
        </p:nvSpPr>
        <p:spPr>
          <a:xfrm>
            <a:off x="6121434" y="5918825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3208931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3200" b="1">
                <a:solidFill>
                  <a:srgbClr val="9D2235"/>
                </a:solidFill>
              </a:rPr>
              <a:t>3. PROJECT DESCRIPTION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1876F4-0861-45B6-9A34-474294A9F5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99D053F-67BC-4469-B0BE-E045B5C0ECF6}"/>
              </a:ext>
            </a:extLst>
          </p:cNvPr>
          <p:cNvSpPr txBox="1"/>
          <p:nvPr/>
        </p:nvSpPr>
        <p:spPr>
          <a:xfrm>
            <a:off x="251520" y="1105580"/>
            <a:ext cx="873245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9D2235"/>
                </a:solidFill>
              </a:rPr>
              <a:t>Caribou Boreal – Integration and Software</a:t>
            </a:r>
          </a:p>
          <a:p>
            <a:r>
              <a:rPr lang="en-US" sz="2800" b="1">
                <a:solidFill>
                  <a:srgbClr val="9D2235"/>
                </a:solidFill>
              </a:rPr>
              <a:t> </a:t>
            </a:r>
            <a:endParaRPr lang="es-ES" sz="2800" b="1">
              <a:solidFill>
                <a:srgbClr val="9D2235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33A62FB-02CF-492D-81B2-5D83EF20A238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FF1A5E0-C57F-4932-8FAB-F7CABDDEAF57}"/>
              </a:ext>
            </a:extLst>
          </p:cNvPr>
          <p:cNvSpPr txBox="1"/>
          <p:nvPr/>
        </p:nvSpPr>
        <p:spPr>
          <a:xfrm>
            <a:off x="160028" y="1826258"/>
            <a:ext cx="8660704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>
                <a:solidFill>
                  <a:srgbClr val="9D2235"/>
                </a:solidFill>
              </a:rPr>
              <a:t>Project </a:t>
            </a:r>
            <a:r>
              <a:rPr lang="es-ES" sz="2000" b="1" err="1">
                <a:solidFill>
                  <a:srgbClr val="9D2235"/>
                </a:solidFill>
              </a:rPr>
              <a:t>Configuration</a:t>
            </a:r>
            <a:endParaRPr lang="es-ES" sz="2000" b="1">
              <a:solidFill>
                <a:srgbClr val="9D223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Integrate the necessary constants and configuration into the </a:t>
            </a:r>
            <a:r>
              <a:rPr lang="en-US" err="1"/>
              <a:t>vHDL</a:t>
            </a:r>
            <a:r>
              <a:rPr lang="en-US"/>
              <a:t> for the integration of the MPW4 device into the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s-ES" sz="2000" b="1" err="1">
                <a:solidFill>
                  <a:srgbClr val="9D2235"/>
                </a:solidFill>
              </a:rPr>
              <a:t>Simulation</a:t>
            </a:r>
            <a:endParaRPr lang="es-ES" sz="2000" b="1">
              <a:solidFill>
                <a:srgbClr val="9D223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i="0">
                <a:solidFill>
                  <a:srgbClr val="191919"/>
                </a:solidFill>
                <a:effectLst/>
              </a:rPr>
              <a:t>Simulation of the different modular blocks of MPW4 separately and in conjunction with </a:t>
            </a:r>
            <a:r>
              <a:rPr lang="en-US" b="0" i="0" err="1">
                <a:solidFill>
                  <a:srgbClr val="191919"/>
                </a:solidFill>
                <a:effectLst/>
              </a:rPr>
              <a:t>Cocotb</a:t>
            </a:r>
            <a:r>
              <a:rPr lang="en-US" b="0" i="0">
                <a:solidFill>
                  <a:srgbClr val="191919"/>
                </a:solidFill>
                <a:effectLst/>
              </a:rPr>
              <a:t>.</a:t>
            </a:r>
          </a:p>
          <a:p>
            <a:endParaRPr lang="es-ES">
              <a:latin typeface="Calibri (Cuerpo)"/>
            </a:endParaRPr>
          </a:p>
          <a:p>
            <a:r>
              <a:rPr lang="es-ES" sz="2000" b="1">
                <a:solidFill>
                  <a:srgbClr val="9D2235"/>
                </a:solidFill>
              </a:rPr>
              <a:t>CI/CD </a:t>
            </a:r>
            <a:r>
              <a:rPr lang="es-ES" sz="2000" b="1" err="1">
                <a:solidFill>
                  <a:srgbClr val="9D2235"/>
                </a:solidFill>
              </a:rPr>
              <a:t>Workflow</a:t>
            </a:r>
            <a:endParaRPr lang="es-ES" sz="2000" b="1">
              <a:solidFill>
                <a:srgbClr val="9D223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191919"/>
                </a:solidFill>
              </a:rPr>
              <a:t>Add the simulation of the MPW4 blocks and verify in the workflow the code linting and construction with MPW4 in the global project.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>
              <a:solidFill>
                <a:srgbClr val="191919"/>
              </a:solidFill>
            </a:endParaRPr>
          </a:p>
          <a:p>
            <a:r>
              <a:rPr lang="es-ES" sz="2000" b="1" err="1">
                <a:solidFill>
                  <a:srgbClr val="9D2235"/>
                </a:solidFill>
              </a:rPr>
              <a:t>Peary</a:t>
            </a:r>
            <a:r>
              <a:rPr lang="es-ES" sz="2000" b="1">
                <a:solidFill>
                  <a:srgbClr val="9D2235"/>
                </a:solidFill>
              </a:rPr>
              <a:t> Modular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191919"/>
                </a:solidFill>
              </a:rPr>
              <a:t>Configuration of the Caribou feeds necessary for the MPW4.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191919"/>
                </a:solidFill>
              </a:rPr>
              <a:t>Integrate libraries in the new version of </a:t>
            </a:r>
            <a:r>
              <a:rPr lang="en-US" err="1">
                <a:solidFill>
                  <a:srgbClr val="191919"/>
                </a:solidFill>
              </a:rPr>
              <a:t>peary</a:t>
            </a:r>
            <a:r>
              <a:rPr lang="en-US">
                <a:solidFill>
                  <a:srgbClr val="191919"/>
                </a:solidFill>
              </a:rPr>
              <a:t> modular software for the MPW4 device.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>
              <a:solidFill>
                <a:srgbClr val="191919"/>
              </a:solidFill>
            </a:endParaRPr>
          </a:p>
        </p:txBody>
      </p:sp>
      <p:sp>
        <p:nvSpPr>
          <p:cNvPr id="30" name="Marcador de número de diapositiva 20">
            <a:extLst>
              <a:ext uri="{FF2B5EF4-FFF2-40B4-BE49-F238E27FC236}">
                <a16:creationId xmlns:a16="http://schemas.microsoft.com/office/drawing/2014/main" id="{35245196-71AD-4020-8D8C-6506704D0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A17F8895-F464-4A45-B0E5-A9CFB9762AAE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3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20FB22A1-BCC8-4589-8B37-8C2BFA2DAF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34" name="Picture 2" descr="CERN - Wikipedia">
            <a:extLst>
              <a:ext uri="{FF2B5EF4-FFF2-40B4-BE49-F238E27FC236}">
                <a16:creationId xmlns:a16="http://schemas.microsoft.com/office/drawing/2014/main" id="{5609E8AC-E220-4FD7-A67B-20ABE941F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 descr="Caribou · GitLab">
            <a:extLst>
              <a:ext uri="{FF2B5EF4-FFF2-40B4-BE49-F238E27FC236}">
                <a16:creationId xmlns:a16="http://schemas.microsoft.com/office/drawing/2014/main" id="{830A72D6-E7A0-49CF-850F-B04C2C1E7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5694AE4E-5E42-4C1C-909D-96DF8EBF75CC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3195871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3200" b="1">
                <a:solidFill>
                  <a:srgbClr val="9D2235"/>
                </a:solidFill>
              </a:rPr>
              <a:t>3. PROJECT DESCRIPTION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1876F4-0861-45B6-9A34-474294A9F5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99D053F-67BC-4469-B0BE-E045B5C0ECF6}"/>
              </a:ext>
            </a:extLst>
          </p:cNvPr>
          <p:cNvSpPr txBox="1"/>
          <p:nvPr/>
        </p:nvSpPr>
        <p:spPr>
          <a:xfrm>
            <a:off x="251520" y="1105580"/>
            <a:ext cx="873245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9D2235"/>
                </a:solidFill>
              </a:rPr>
              <a:t>Caribou Boreal – Verification</a:t>
            </a:r>
          </a:p>
          <a:p>
            <a:r>
              <a:rPr lang="en-US" sz="2800" b="1">
                <a:solidFill>
                  <a:srgbClr val="9D2235"/>
                </a:solidFill>
              </a:rPr>
              <a:t> </a:t>
            </a:r>
            <a:endParaRPr lang="es-ES" sz="2800" b="1">
              <a:solidFill>
                <a:srgbClr val="9D2235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33A62FB-02CF-492D-81B2-5D83EF20A238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C807FDF-488F-4AD0-A614-7C9D3D330EDC}"/>
              </a:ext>
            </a:extLst>
          </p:cNvPr>
          <p:cNvSpPr txBox="1"/>
          <p:nvPr/>
        </p:nvSpPr>
        <p:spPr>
          <a:xfrm>
            <a:off x="823649" y="1813029"/>
            <a:ext cx="81369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1">
                <a:solidFill>
                  <a:srgbClr val="3C4043"/>
                </a:solidFill>
                <a:effectLst/>
              </a:rPr>
              <a:t>Test the complete system on both the ZC706 board and the </a:t>
            </a:r>
          </a:p>
          <a:p>
            <a:pPr algn="ctr" rtl="0"/>
            <a:r>
              <a:rPr lang="en-US" sz="2000" b="1">
                <a:solidFill>
                  <a:srgbClr val="3C4043"/>
                </a:solidFill>
                <a:effectLst/>
              </a:rPr>
              <a:t>ZCU102 board (</a:t>
            </a:r>
            <a:r>
              <a:rPr lang="en-US" sz="2000" b="1" err="1">
                <a:solidFill>
                  <a:srgbClr val="3C4043"/>
                </a:solidFill>
                <a:effectLst/>
              </a:rPr>
              <a:t>UltraScale</a:t>
            </a:r>
            <a:r>
              <a:rPr lang="en-US" sz="2000" b="1">
                <a:solidFill>
                  <a:srgbClr val="3C4043"/>
                </a:solidFill>
                <a:effectLst/>
              </a:rPr>
              <a:t>+)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DB46DBE7-52F4-44D7-9D05-7ED4E2827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13093"/>
            <a:ext cx="3504744" cy="3616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E02DED1-6BF6-425C-AC5A-C71CCCC7C2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45" y="2490732"/>
            <a:ext cx="3873967" cy="3873967"/>
          </a:xfrm>
          <a:prstGeom prst="rect">
            <a:avLst/>
          </a:prstGeom>
        </p:spPr>
      </p:pic>
      <p:sp>
        <p:nvSpPr>
          <p:cNvPr id="28" name="Marcador de número de diapositiva 20">
            <a:extLst>
              <a:ext uri="{FF2B5EF4-FFF2-40B4-BE49-F238E27FC236}">
                <a16:creationId xmlns:a16="http://schemas.microsoft.com/office/drawing/2014/main" id="{77D350BB-84BF-481A-BC7F-2241B7D49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A72A92E1-92B1-440C-881B-0247D4041EA4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A41E39D5-CE3E-4303-9606-47F8B48A34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33" name="Picture 2" descr="CERN - Wikipedia">
            <a:extLst>
              <a:ext uri="{FF2B5EF4-FFF2-40B4-BE49-F238E27FC236}">
                <a16:creationId xmlns:a16="http://schemas.microsoft.com/office/drawing/2014/main" id="{08657BA1-C2B6-42CE-971C-B40F3D4DF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Caribou · GitLab">
            <a:extLst>
              <a:ext uri="{FF2B5EF4-FFF2-40B4-BE49-F238E27FC236}">
                <a16:creationId xmlns:a16="http://schemas.microsoft.com/office/drawing/2014/main" id="{D3826432-30ED-45AF-BDEC-700543CFC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EE2845CD-81CA-4532-8F2E-482647492CD6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1134503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BA26EBD-C2CC-40E2-AA3F-95A24937B8C0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6306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9D2235"/>
                </a:solidFill>
                <a:latin typeface="Arial Rounded MT Bold" panose="020F0704030504030204" pitchFamily="34" charset="0"/>
              </a:rPr>
              <a:t>4. PHASES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3A148F1-5045-4762-9A7F-1A8BBF95B1A3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9" name="Marcador de número de diapositiva 20">
            <a:extLst>
              <a:ext uri="{FF2B5EF4-FFF2-40B4-BE49-F238E27FC236}">
                <a16:creationId xmlns:a16="http://schemas.microsoft.com/office/drawing/2014/main" id="{5B86F935-D8DE-4DE4-A58D-0748598DB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0B61891-294E-4C4F-9316-C28596B6C387}"/>
              </a:ext>
            </a:extLst>
          </p:cNvPr>
          <p:cNvSpPr txBox="1"/>
          <p:nvPr/>
        </p:nvSpPr>
        <p:spPr>
          <a:xfrm>
            <a:off x="95345" y="1091619"/>
            <a:ext cx="728496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00B050"/>
                </a:solidFill>
              </a:rPr>
              <a:t>Phase 0: </a:t>
            </a:r>
            <a:r>
              <a:rPr lang="en-US">
                <a:solidFill>
                  <a:srgbClr val="00B050"/>
                </a:solidFill>
              </a:rPr>
              <a:t>Study, analyze, and divide the original HEPHY firmware code into functional components.</a:t>
            </a:r>
          </a:p>
          <a:p>
            <a:endParaRPr lang="en-US"/>
          </a:p>
          <a:p>
            <a:r>
              <a:rPr lang="en-US" b="1">
                <a:solidFill>
                  <a:srgbClr val="FFC000"/>
                </a:solidFill>
              </a:rPr>
              <a:t>Phase 1:</a:t>
            </a:r>
            <a:r>
              <a:rPr lang="en-US">
                <a:solidFill>
                  <a:srgbClr val="FFC000"/>
                </a:solidFill>
              </a:rPr>
              <a:t> example base Boreal architecture (blink LED developed by Younes) and integrate the slow control of MPW4 chip.</a:t>
            </a:r>
          </a:p>
          <a:p>
            <a:endParaRPr lang="en-US"/>
          </a:p>
          <a:p>
            <a:r>
              <a:rPr lang="en-US" b="1"/>
              <a:t>Phase 2:</a:t>
            </a:r>
            <a:r>
              <a:rPr lang="en-US"/>
              <a:t> </a:t>
            </a:r>
            <a:r>
              <a:rPr lang="en-US" err="1"/>
              <a:t>Cocotb</a:t>
            </a:r>
            <a:r>
              <a:rPr lang="en-US"/>
              <a:t> Simulation and CI workflow of slow control MPW4 chip.</a:t>
            </a:r>
          </a:p>
          <a:p>
            <a:endParaRPr lang="en-US"/>
          </a:p>
          <a:p>
            <a:r>
              <a:rPr lang="en-US" b="1"/>
              <a:t>Phase 3:</a:t>
            </a:r>
            <a:r>
              <a:rPr lang="en-US"/>
              <a:t> Slow control and configure the Caribou power supplies in the Peary software. Verify the slow control with the system and MPW4. </a:t>
            </a:r>
          </a:p>
          <a:p>
            <a:endParaRPr lang="en-US"/>
          </a:p>
          <a:p>
            <a:r>
              <a:rPr lang="en-US" b="1"/>
              <a:t>Phase 4:</a:t>
            </a:r>
            <a:r>
              <a:rPr lang="en-US"/>
              <a:t> Integrate module firmware TLU control and readout MPW4 chip.</a:t>
            </a:r>
          </a:p>
          <a:p>
            <a:endParaRPr lang="en-US"/>
          </a:p>
          <a:p>
            <a:r>
              <a:rPr lang="en-US" b="1"/>
              <a:t>Phase 5:</a:t>
            </a:r>
            <a:r>
              <a:rPr lang="en-US"/>
              <a:t> </a:t>
            </a:r>
            <a:r>
              <a:rPr lang="en-US" err="1"/>
              <a:t>Cocotb</a:t>
            </a:r>
            <a:r>
              <a:rPr lang="en-US"/>
              <a:t> Simulation and CI workflow of TLU an readout MPW4 chip.</a:t>
            </a:r>
          </a:p>
          <a:p>
            <a:endParaRPr lang="en-US"/>
          </a:p>
          <a:p>
            <a:r>
              <a:rPr lang="en-US" b="1"/>
              <a:t>Phase 6:</a:t>
            </a:r>
            <a:r>
              <a:rPr lang="en-US"/>
              <a:t> Integrate the libraries for readout and TLU Peary software</a:t>
            </a:r>
          </a:p>
          <a:p>
            <a:r>
              <a:rPr lang="en-US"/>
              <a:t>.</a:t>
            </a:r>
          </a:p>
          <a:p>
            <a:r>
              <a:rPr lang="en-US" b="1"/>
              <a:t>Phase 7:</a:t>
            </a:r>
            <a:r>
              <a:rPr lang="en-US"/>
              <a:t> Conduct a test with the complete systems (ZC706 and ZCU102).</a:t>
            </a:r>
          </a:p>
        </p:txBody>
      </p:sp>
      <p:sp>
        <p:nvSpPr>
          <p:cNvPr id="5" name="Flecha: pentágono 4">
            <a:extLst>
              <a:ext uri="{FF2B5EF4-FFF2-40B4-BE49-F238E27FC236}">
                <a16:creationId xmlns:a16="http://schemas.microsoft.com/office/drawing/2014/main" id="{949835F1-516B-48FC-8477-6D045A7B3EED}"/>
              </a:ext>
            </a:extLst>
          </p:cNvPr>
          <p:cNvSpPr/>
          <p:nvPr/>
        </p:nvSpPr>
        <p:spPr>
          <a:xfrm rot="5400000">
            <a:off x="7920369" y="1507643"/>
            <a:ext cx="792087" cy="746369"/>
          </a:xfrm>
          <a:prstGeom prst="homePlate">
            <a:avLst/>
          </a:prstGeom>
          <a:solidFill>
            <a:srgbClr val="00B050"/>
          </a:solidFill>
          <a:ln>
            <a:solidFill>
              <a:srgbClr val="448E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00B050"/>
              </a:solidFill>
            </a:endParaRPr>
          </a:p>
        </p:txBody>
      </p:sp>
      <p:sp>
        <p:nvSpPr>
          <p:cNvPr id="6" name="Flecha: cheurón 5">
            <a:extLst>
              <a:ext uri="{FF2B5EF4-FFF2-40B4-BE49-F238E27FC236}">
                <a16:creationId xmlns:a16="http://schemas.microsoft.com/office/drawing/2014/main" id="{3A04C61B-7CC1-4B14-979D-62BA5E8D0D86}"/>
              </a:ext>
            </a:extLst>
          </p:cNvPr>
          <p:cNvSpPr/>
          <p:nvPr/>
        </p:nvSpPr>
        <p:spPr>
          <a:xfrm rot="5400000">
            <a:off x="7933516" y="2104608"/>
            <a:ext cx="792088" cy="746368"/>
          </a:xfrm>
          <a:prstGeom prst="chevron">
            <a:avLst/>
          </a:prstGeom>
          <a:solidFill>
            <a:srgbClr val="FFC000"/>
          </a:solidFill>
          <a:ln>
            <a:solidFill>
              <a:srgbClr val="AEAE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6" name="Flecha: cheurón 25">
            <a:extLst>
              <a:ext uri="{FF2B5EF4-FFF2-40B4-BE49-F238E27FC236}">
                <a16:creationId xmlns:a16="http://schemas.microsoft.com/office/drawing/2014/main" id="{27F33ABE-6ED0-4FCB-B68E-752D50D7F169}"/>
              </a:ext>
            </a:extLst>
          </p:cNvPr>
          <p:cNvSpPr/>
          <p:nvPr/>
        </p:nvSpPr>
        <p:spPr>
          <a:xfrm rot="5400000">
            <a:off x="7933516" y="2680672"/>
            <a:ext cx="792088" cy="74636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7" name="Flecha: cheurón 26">
            <a:extLst>
              <a:ext uri="{FF2B5EF4-FFF2-40B4-BE49-F238E27FC236}">
                <a16:creationId xmlns:a16="http://schemas.microsoft.com/office/drawing/2014/main" id="{3FD6D1C3-58BE-44E3-865C-414DE873458D}"/>
              </a:ext>
            </a:extLst>
          </p:cNvPr>
          <p:cNvSpPr/>
          <p:nvPr/>
        </p:nvSpPr>
        <p:spPr>
          <a:xfrm rot="5400000">
            <a:off x="7933516" y="3280152"/>
            <a:ext cx="792088" cy="74636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8" name="Flecha: cheurón 27">
            <a:extLst>
              <a:ext uri="{FF2B5EF4-FFF2-40B4-BE49-F238E27FC236}">
                <a16:creationId xmlns:a16="http://schemas.microsoft.com/office/drawing/2014/main" id="{AB5172E7-FF16-41AB-8F48-886A7C7D5760}"/>
              </a:ext>
            </a:extLst>
          </p:cNvPr>
          <p:cNvSpPr/>
          <p:nvPr/>
        </p:nvSpPr>
        <p:spPr>
          <a:xfrm rot="5400000">
            <a:off x="7945931" y="3858113"/>
            <a:ext cx="792088" cy="74636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9" name="Flecha: cheurón 28">
            <a:extLst>
              <a:ext uri="{FF2B5EF4-FFF2-40B4-BE49-F238E27FC236}">
                <a16:creationId xmlns:a16="http://schemas.microsoft.com/office/drawing/2014/main" id="{A2C318E5-B29C-4D47-A5FE-548DDB7BBF61}"/>
              </a:ext>
            </a:extLst>
          </p:cNvPr>
          <p:cNvSpPr/>
          <p:nvPr/>
        </p:nvSpPr>
        <p:spPr>
          <a:xfrm rot="5400000">
            <a:off x="7945931" y="4417879"/>
            <a:ext cx="792088" cy="74636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0" name="Flecha: cheurón 29">
            <a:extLst>
              <a:ext uri="{FF2B5EF4-FFF2-40B4-BE49-F238E27FC236}">
                <a16:creationId xmlns:a16="http://schemas.microsoft.com/office/drawing/2014/main" id="{5A7E185F-B41C-4D84-A978-DEA9C4ED3559}"/>
              </a:ext>
            </a:extLst>
          </p:cNvPr>
          <p:cNvSpPr/>
          <p:nvPr/>
        </p:nvSpPr>
        <p:spPr>
          <a:xfrm rot="5400000">
            <a:off x="7945931" y="4967215"/>
            <a:ext cx="792088" cy="74636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1" name="Flecha: cheurón 30">
            <a:extLst>
              <a:ext uri="{FF2B5EF4-FFF2-40B4-BE49-F238E27FC236}">
                <a16:creationId xmlns:a16="http://schemas.microsoft.com/office/drawing/2014/main" id="{D70F420F-0117-4512-9E94-202718137983}"/>
              </a:ext>
            </a:extLst>
          </p:cNvPr>
          <p:cNvSpPr/>
          <p:nvPr/>
        </p:nvSpPr>
        <p:spPr>
          <a:xfrm rot="5400000">
            <a:off x="7933516" y="5488984"/>
            <a:ext cx="792088" cy="746368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643691C7-9CDD-47C9-8ACC-A3B12FF49650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3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AAFF54A2-7903-4EEB-B365-0C31AE9FBE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34" name="Picture 2" descr="CERN - Wikipedia">
            <a:extLst>
              <a:ext uri="{FF2B5EF4-FFF2-40B4-BE49-F238E27FC236}">
                <a16:creationId xmlns:a16="http://schemas.microsoft.com/office/drawing/2014/main" id="{C61EC400-E6DC-496F-816C-301CD3E3A1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" descr="Caribou · GitLab">
            <a:extLst>
              <a:ext uri="{FF2B5EF4-FFF2-40B4-BE49-F238E27FC236}">
                <a16:creationId xmlns:a16="http://schemas.microsoft.com/office/drawing/2014/main" id="{28069598-3F7C-4309-B0D9-32727E7FC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6E00EBD5-9DD1-4D03-99B2-E42105EFEB76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58141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BA26EBD-C2CC-40E2-AA3F-95A24937B8C0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6306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9D2235"/>
                </a:solidFill>
                <a:latin typeface="Arial Rounded MT Bold" panose="020F0704030504030204" pitchFamily="34" charset="0"/>
              </a:rPr>
              <a:t>5. CONCLUSIONS</a:t>
            </a:r>
          </a:p>
        </p:txBody>
      </p:sp>
      <p:sp>
        <p:nvSpPr>
          <p:cNvPr id="2" name="Rectángulo 7">
            <a:extLst>
              <a:ext uri="{FF2B5EF4-FFF2-40B4-BE49-F238E27FC236}">
                <a16:creationId xmlns:a16="http://schemas.microsoft.com/office/drawing/2014/main" id="{96CA2EFF-3F51-7695-2F5D-826C45C21140}"/>
              </a:ext>
            </a:extLst>
          </p:cNvPr>
          <p:cNvSpPr/>
          <p:nvPr/>
        </p:nvSpPr>
        <p:spPr>
          <a:xfrm>
            <a:off x="467544" y="1179254"/>
            <a:ext cx="8136904" cy="444303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endParaRPr lang="es-ES" b="1">
              <a:solidFill>
                <a:srgbClr val="9D2235"/>
              </a:solidFill>
            </a:endParaRPr>
          </a:p>
          <a:p>
            <a:endParaRPr lang="es-ES" sz="1600" b="1"/>
          </a:p>
        </p:txBody>
      </p:sp>
      <p:sp>
        <p:nvSpPr>
          <p:cNvPr id="15" name="Rectángulo 7">
            <a:extLst>
              <a:ext uri="{FF2B5EF4-FFF2-40B4-BE49-F238E27FC236}">
                <a16:creationId xmlns:a16="http://schemas.microsoft.com/office/drawing/2014/main" id="{074CCE79-5773-4730-9C7A-7D46489164E3}"/>
              </a:ext>
            </a:extLst>
          </p:cNvPr>
          <p:cNvSpPr/>
          <p:nvPr/>
        </p:nvSpPr>
        <p:spPr>
          <a:xfrm>
            <a:off x="395537" y="1250395"/>
            <a:ext cx="8136904" cy="39523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/>
              <a:t>The new Boreal firmware architecture allows, based on a single, modularized and configurable base architecture, to simplify the integration of chips in the Caribou system.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/>
              <a:t>This project involves using the MPW4 as the first chip in the new Boreal architecture.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/>
              <a:t>For the above objectives, </a:t>
            </a:r>
            <a:r>
              <a:rPr lang="en-US" sz="2000" b="1"/>
              <a:t>this pilot project aims to modularize and adapt the MPW4 firmware developed by HEPHY into the user part of Caribou's new Boreal firmware architecture.</a:t>
            </a:r>
            <a:r>
              <a:rPr lang="en-US" sz="2000"/>
              <a:t> Additionally, the following tasks will be carried out:</a:t>
            </a:r>
          </a:p>
          <a:p>
            <a:pPr marL="800100" lvl="1" indent="-342900" algn="just">
              <a:buFont typeface="Wingdings" panose="05000000000000000000" pitchFamily="2" charset="2"/>
              <a:buChar char="v"/>
            </a:pPr>
            <a:r>
              <a:rPr lang="en-US" sz="2000"/>
              <a:t>Add Automation in the Boreal project </a:t>
            </a:r>
            <a:r>
              <a:rPr lang="en-US" sz="2000" err="1"/>
              <a:t>Vivado</a:t>
            </a:r>
            <a:r>
              <a:rPr lang="en-US" sz="2000"/>
              <a:t> configuration</a:t>
            </a:r>
          </a:p>
          <a:p>
            <a:pPr marL="800100" lvl="1" indent="-342900" algn="just">
              <a:buFont typeface="Wingdings" panose="05000000000000000000" pitchFamily="2" charset="2"/>
              <a:buChar char="v"/>
            </a:pPr>
            <a:r>
              <a:rPr lang="en-US" sz="2000"/>
              <a:t>Simulations with </a:t>
            </a:r>
            <a:r>
              <a:rPr lang="en-US" sz="2000" err="1"/>
              <a:t>Cocotb</a:t>
            </a:r>
            <a:r>
              <a:rPr lang="en-US" sz="2000"/>
              <a:t> and Questa of the modular blocks.</a:t>
            </a:r>
          </a:p>
          <a:p>
            <a:pPr marL="800100" lvl="1" indent="-342900" algn="just">
              <a:buFont typeface="Wingdings" panose="05000000000000000000" pitchFamily="2" charset="2"/>
              <a:buChar char="v"/>
            </a:pPr>
            <a:r>
              <a:rPr lang="en-US" sz="2000"/>
              <a:t>Integration in CI Workflow</a:t>
            </a:r>
          </a:p>
          <a:p>
            <a:pPr marL="800100" lvl="1" indent="-342900" algn="just">
              <a:buFont typeface="Wingdings" panose="05000000000000000000" pitchFamily="2" charset="2"/>
              <a:buChar char="v"/>
            </a:pPr>
            <a:r>
              <a:rPr lang="en-US" sz="2000"/>
              <a:t>Adaptation of </a:t>
            </a:r>
            <a:r>
              <a:rPr lang="en-US" sz="2000" err="1"/>
              <a:t>Peray</a:t>
            </a:r>
            <a:r>
              <a:rPr lang="en-US" sz="2000"/>
              <a:t> software libraries for the use of MPW4 in Boreal.</a:t>
            </a:r>
          </a:p>
          <a:p>
            <a:pPr marL="800100" lvl="1" indent="-342900" algn="just">
              <a:buFont typeface="Wingdings" panose="05000000000000000000" pitchFamily="2" charset="2"/>
              <a:buChar char="v"/>
            </a:pPr>
            <a:r>
              <a:rPr lang="en-US" sz="2000"/>
              <a:t>Verification in ZC706 and the </a:t>
            </a:r>
            <a:r>
              <a:rPr lang="en-US" sz="2000" err="1"/>
              <a:t>UltraScale</a:t>
            </a:r>
            <a:r>
              <a:rPr lang="en-US" sz="2000"/>
              <a:t>+ ZCU102.</a:t>
            </a:r>
            <a:endParaRPr lang="en-US" sz="160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BF07B29-9508-4B5F-8701-97AEA951E045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9" name="Marcador de número de diapositiva 20">
            <a:extLst>
              <a:ext uri="{FF2B5EF4-FFF2-40B4-BE49-F238E27FC236}">
                <a16:creationId xmlns:a16="http://schemas.microsoft.com/office/drawing/2014/main" id="{4EE5636E-8665-4C66-B184-F8A3ED415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E6C484DF-4E35-4288-BD13-C37322657765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6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88F88481-7647-4001-AA2B-58BAF5409D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27" name="Picture 2" descr="CERN - Wikipedia">
            <a:extLst>
              <a:ext uri="{FF2B5EF4-FFF2-40B4-BE49-F238E27FC236}">
                <a16:creationId xmlns:a16="http://schemas.microsoft.com/office/drawing/2014/main" id="{02FFD042-6B67-4BC8-B237-204899F0B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Caribou · GitLab">
            <a:extLst>
              <a:ext uri="{FF2B5EF4-FFF2-40B4-BE49-F238E27FC236}">
                <a16:creationId xmlns:a16="http://schemas.microsoft.com/office/drawing/2014/main" id="{57C9D54C-CCFE-4F45-A26A-EE3BA2F8B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537B7BDE-E522-496A-93D6-694E2D6FF80A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3084829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BA26EBD-C2CC-40E2-AA3F-95A24937B8C0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6306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9D2235"/>
                </a:solidFill>
                <a:latin typeface="Arial Rounded MT Bold" panose="020F0704030504030204" pitchFamily="34" charset="0"/>
              </a:rPr>
              <a:t>6. ACKNOWLEDGMENT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6A688F3-A09C-48CC-8DDC-67DFECAECF59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6" name="2 Marcador de contenido">
            <a:extLst>
              <a:ext uri="{FF2B5EF4-FFF2-40B4-BE49-F238E27FC236}">
                <a16:creationId xmlns:a16="http://schemas.microsoft.com/office/drawing/2014/main" id="{351700A9-4398-46E8-A402-2D85CD314E2C}"/>
              </a:ext>
            </a:extLst>
          </p:cNvPr>
          <p:cNvSpPr txBox="1">
            <a:spLocks/>
          </p:cNvSpPr>
          <p:nvPr/>
        </p:nvSpPr>
        <p:spPr>
          <a:xfrm>
            <a:off x="458669" y="1212690"/>
            <a:ext cx="8226660" cy="5526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chemeClr val="dk1"/>
                </a:solidFill>
              </a:rPr>
              <a:t>Caribou Collaboration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500">
              <a:solidFill>
                <a:schemeClr val="dk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500">
              <a:solidFill>
                <a:schemeClr val="dk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b="1">
                <a:solidFill>
                  <a:schemeClr val="dk1"/>
                </a:solidFill>
              </a:rPr>
              <a:t>Institute of High Energy Physics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000">
              <a:solidFill>
                <a:schemeClr val="dk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500">
              <a:solidFill>
                <a:schemeClr val="dk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2800" b="1">
                <a:solidFill>
                  <a:schemeClr val="dk1"/>
                </a:solidFill>
              </a:rPr>
              <a:t>DRD3(RD50)-MPW </a:t>
            </a:r>
            <a:r>
              <a:rPr lang="es-ES" sz="2800" b="1" err="1">
                <a:solidFill>
                  <a:schemeClr val="dk1"/>
                </a:solidFill>
              </a:rPr>
              <a:t>Collaboration</a:t>
            </a:r>
            <a:br>
              <a:rPr lang="en-US" sz="1100" b="1"/>
            </a:br>
            <a:endParaRPr lang="en-US" sz="1800" b="1">
              <a:solidFill>
                <a:schemeClr val="dk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800">
              <a:solidFill>
                <a:schemeClr val="dk1"/>
              </a:solidFill>
            </a:endParaRPr>
          </a:p>
          <a:p>
            <a:endParaRPr lang="en-US" sz="220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DDFC1F3-936B-4BE4-9003-D50176B51C07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1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82B6EA7B-A2FF-447B-AB87-101E3BBB50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22" name="Picture 2" descr="CERN - Wikipedia">
            <a:extLst>
              <a:ext uri="{FF2B5EF4-FFF2-40B4-BE49-F238E27FC236}">
                <a16:creationId xmlns:a16="http://schemas.microsoft.com/office/drawing/2014/main" id="{E311C0C6-19B6-4ECB-A625-900C4C299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Caribou · GitLab">
            <a:extLst>
              <a:ext uri="{FF2B5EF4-FFF2-40B4-BE49-F238E27FC236}">
                <a16:creationId xmlns:a16="http://schemas.microsoft.com/office/drawing/2014/main" id="{120BF09F-618D-42F4-8085-EA380A04AB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49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Marcador de número de diapositiva 20">
            <a:extLst>
              <a:ext uri="{FF2B5EF4-FFF2-40B4-BE49-F238E27FC236}">
                <a16:creationId xmlns:a16="http://schemas.microsoft.com/office/drawing/2014/main" id="{66378BCA-A8A6-4859-92D2-F40270123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pic>
        <p:nvPicPr>
          <p:cNvPr id="27" name="Picture 6" descr="Caribou · GitLab">
            <a:extLst>
              <a:ext uri="{FF2B5EF4-FFF2-40B4-BE49-F238E27FC236}">
                <a16:creationId xmlns:a16="http://schemas.microsoft.com/office/drawing/2014/main" id="{EB93B8D3-644B-403B-AE6B-7F5816CF2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7" y="1989087"/>
            <a:ext cx="1440160" cy="97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CERN - Wikipedia">
            <a:extLst>
              <a:ext uri="{FF2B5EF4-FFF2-40B4-BE49-F238E27FC236}">
                <a16:creationId xmlns:a16="http://schemas.microsoft.com/office/drawing/2014/main" id="{BE0E0C22-406D-4C2A-8D6C-C7712DDF2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766" y="2041196"/>
            <a:ext cx="910695" cy="91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F970AB51-DBA4-49D9-996B-C4BCDC12EA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0196" y="3729503"/>
            <a:ext cx="1799833" cy="910694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34A0299-6C4C-4DE8-A649-03EFD9379C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5184" y="3745343"/>
            <a:ext cx="1605280" cy="829247"/>
          </a:xfrm>
          <a:prstGeom prst="rect">
            <a:avLst/>
          </a:prstGeom>
        </p:spPr>
      </p:pic>
      <p:pic>
        <p:nvPicPr>
          <p:cNvPr id="32" name="Picture 4" descr="RD50: 30th Workshop on radiation hard semiconductor devices for high  luminosity colliders | EP News">
            <a:extLst>
              <a:ext uri="{FF2B5EF4-FFF2-40B4-BE49-F238E27FC236}">
                <a16:creationId xmlns:a16="http://schemas.microsoft.com/office/drawing/2014/main" id="{5E38E025-31C2-4C4C-8C2D-0127B80B6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172" y="5431779"/>
            <a:ext cx="1350024" cy="81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ángulo 32">
            <a:extLst>
              <a:ext uri="{FF2B5EF4-FFF2-40B4-BE49-F238E27FC236}">
                <a16:creationId xmlns:a16="http://schemas.microsoft.com/office/drawing/2014/main" id="{9B3DCA02-15CA-4CDB-89F2-32EB02D143D4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4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C102CD83-A450-4040-AD64-5B365D70DE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35" name="Picture 2" descr="CERN - Wikipedia">
            <a:extLst>
              <a:ext uri="{FF2B5EF4-FFF2-40B4-BE49-F238E27FC236}">
                <a16:creationId xmlns:a16="http://schemas.microsoft.com/office/drawing/2014/main" id="{37E765AB-3C0F-45C2-A308-99BE8820B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 descr="Caribou · GitLab">
            <a:extLst>
              <a:ext uri="{FF2B5EF4-FFF2-40B4-BE49-F238E27FC236}">
                <a16:creationId xmlns:a16="http://schemas.microsoft.com/office/drawing/2014/main" id="{010D7921-7C1B-4699-9873-2AC0C5BDD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576F6D85-6A29-4E5C-BB99-C6E4512BCF31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A2706CCF-7776-4632-BDB3-79E08A5BB539}"/>
              </a:ext>
            </a:extLst>
          </p:cNvPr>
          <p:cNvSpPr txBox="1"/>
          <p:nvPr/>
        </p:nvSpPr>
        <p:spPr>
          <a:xfrm>
            <a:off x="4909926" y="5562920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3965198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BA26EBD-C2CC-40E2-AA3F-95A24937B8C0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2" name="Rectángulo 7">
            <a:extLst>
              <a:ext uri="{FF2B5EF4-FFF2-40B4-BE49-F238E27FC236}">
                <a16:creationId xmlns:a16="http://schemas.microsoft.com/office/drawing/2014/main" id="{96CA2EFF-3F51-7695-2F5D-826C45C21140}"/>
              </a:ext>
            </a:extLst>
          </p:cNvPr>
          <p:cNvSpPr/>
          <p:nvPr/>
        </p:nvSpPr>
        <p:spPr>
          <a:xfrm>
            <a:off x="467544" y="1179254"/>
            <a:ext cx="8136904" cy="444303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endParaRPr lang="es-ES" sz="2400" b="1">
              <a:solidFill>
                <a:srgbClr val="9D2235"/>
              </a:solidFill>
            </a:endParaRPr>
          </a:p>
          <a:p>
            <a:endParaRPr lang="es-ES" sz="2000" b="1"/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B25508C2-1868-4DAD-8F7A-DCE64ECC8332}"/>
              </a:ext>
            </a:extLst>
          </p:cNvPr>
          <p:cNvSpPr txBox="1">
            <a:spLocks/>
          </p:cNvSpPr>
          <p:nvPr/>
        </p:nvSpPr>
        <p:spPr>
          <a:xfrm>
            <a:off x="500062" y="2331666"/>
            <a:ext cx="81438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9D2235"/>
                </a:solidFill>
                <a:latin typeface="+mn-lt"/>
              </a:rPr>
              <a:t>Thank you for your attention</a:t>
            </a:r>
            <a:endParaRPr lang="en-US" b="1">
              <a:solidFill>
                <a:srgbClr val="9D223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195B1AF-F1A5-4B48-9F7F-5C01BA12A8D9}"/>
              </a:ext>
            </a:extLst>
          </p:cNvPr>
          <p:cNvSpPr txBox="1"/>
          <p:nvPr/>
        </p:nvSpPr>
        <p:spPr>
          <a:xfrm>
            <a:off x="2422176" y="3400772"/>
            <a:ext cx="413395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2000" err="1">
                <a:solidFill>
                  <a:srgbClr val="9D2235"/>
                </a:solidFill>
                <a:latin typeface="Söhne"/>
              </a:rPr>
              <a:t>C</a:t>
            </a:r>
            <a:r>
              <a:rPr lang="es-ES" sz="2000" b="0" i="0" err="1">
                <a:solidFill>
                  <a:srgbClr val="9D2235"/>
                </a:solidFill>
                <a:effectLst/>
                <a:latin typeface="Söhne"/>
              </a:rPr>
              <a:t>orrespondence</a:t>
            </a:r>
            <a:r>
              <a:rPr lang="es-ES" sz="2000" b="0" i="0">
                <a:solidFill>
                  <a:srgbClr val="9D2235"/>
                </a:solidFill>
                <a:effectLst/>
                <a:latin typeface="Söhne"/>
              </a:rPr>
              <a:t> mail </a:t>
            </a:r>
          </a:p>
          <a:p>
            <a:pPr algn="ctr"/>
            <a:r>
              <a:rPr lang="es-ES" sz="2000" b="0" i="0">
                <a:solidFill>
                  <a:srgbClr val="9D2235"/>
                </a:solidFill>
                <a:effectLst/>
                <a:latin typeface="Söhne"/>
              </a:rPr>
              <a:t>Jorge Jiménez-Sánchez </a:t>
            </a:r>
            <a:r>
              <a:rPr lang="es-ES" sz="2000" b="0" i="0">
                <a:solidFill>
                  <a:srgbClr val="9D2235"/>
                </a:solidFill>
                <a:effectLst/>
                <a:latin typeface="Söhn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jjsanchez@us.es</a:t>
            </a:r>
            <a:endParaRPr lang="es-ES" sz="2000">
              <a:solidFill>
                <a:srgbClr val="9D2235"/>
              </a:solidFill>
            </a:endParaRPr>
          </a:p>
        </p:txBody>
      </p:sp>
      <p:sp>
        <p:nvSpPr>
          <p:cNvPr id="27" name="Marcador de número de diapositiva 20">
            <a:extLst>
              <a:ext uri="{FF2B5EF4-FFF2-40B4-BE49-F238E27FC236}">
                <a16:creationId xmlns:a16="http://schemas.microsoft.com/office/drawing/2014/main" id="{E15C0A3B-1A53-4762-9F57-9A7507B9E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6FD38E31-7569-41DA-9E94-7C03C6855C58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A0D9AD1-23D2-423C-AEF1-ED97EBFACD27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pic>
        <p:nvPicPr>
          <p:cNvPr id="30" name="Picture 14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CA982C3D-05FD-406E-8C1D-3B3CE5DB1A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459" y="5125991"/>
            <a:ext cx="1161613" cy="1010551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23D46F85-2D86-4006-ACEF-A8CB34FE0A1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3" t="18163" r="16960" b="8940"/>
          <a:stretch/>
        </p:blipFill>
        <p:spPr>
          <a:xfrm>
            <a:off x="2516603" y="5128430"/>
            <a:ext cx="1453689" cy="1166869"/>
          </a:xfrm>
          <a:prstGeom prst="rect">
            <a:avLst/>
          </a:prstGeom>
        </p:spPr>
      </p:pic>
      <p:pic>
        <p:nvPicPr>
          <p:cNvPr id="32" name="Picture 2" descr="CERN - Wikipedia">
            <a:extLst>
              <a:ext uri="{FF2B5EF4-FFF2-40B4-BE49-F238E27FC236}">
                <a16:creationId xmlns:a16="http://schemas.microsoft.com/office/drawing/2014/main" id="{7B902B13-B562-476E-B5D5-B99CBEC27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022" y="5176423"/>
            <a:ext cx="1010551" cy="101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Caribou · GitLab">
            <a:extLst>
              <a:ext uri="{FF2B5EF4-FFF2-40B4-BE49-F238E27FC236}">
                <a16:creationId xmlns:a16="http://schemas.microsoft.com/office/drawing/2014/main" id="{627578FD-9E0A-4CEF-B340-60323A5B7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212" y="5197910"/>
            <a:ext cx="1453689" cy="98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CB327F04-6E88-47C1-94AB-B8565DCA6FB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36" name="Picture 2" descr="CERN - Wikipedia">
            <a:extLst>
              <a:ext uri="{FF2B5EF4-FFF2-40B4-BE49-F238E27FC236}">
                <a16:creationId xmlns:a16="http://schemas.microsoft.com/office/drawing/2014/main" id="{93B53668-7494-44AA-9A25-82D0552C9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Caribou · GitLab">
            <a:extLst>
              <a:ext uri="{FF2B5EF4-FFF2-40B4-BE49-F238E27FC236}">
                <a16:creationId xmlns:a16="http://schemas.microsoft.com/office/drawing/2014/main" id="{9C7EC5DE-ED88-46B8-9B3B-33CFBF857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49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C4A27257-3CDD-478C-A89A-FAEA4DC7639A}"/>
              </a:ext>
            </a:extLst>
          </p:cNvPr>
          <p:cNvSpPr txBox="1"/>
          <p:nvPr/>
        </p:nvSpPr>
        <p:spPr>
          <a:xfrm>
            <a:off x="5283247" y="5294996"/>
            <a:ext cx="164616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440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6446540-E418-4613-817D-983F802F1555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2244018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9D2235"/>
                </a:solidFill>
                <a:latin typeface="Arial Rounded MT Bold" panose="020F0704030504030204" pitchFamily="34" charset="0"/>
              </a:rPr>
              <a:t>INDEX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90454D8A-A0AA-40F5-BC22-17733EB0CF6F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330B878C-17C9-47C4-BD61-533F80A09F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474" y="116632"/>
            <a:ext cx="723590" cy="629491"/>
          </a:xfrm>
          <a:prstGeom prst="rect">
            <a:avLst/>
          </a:prstGeom>
        </p:spPr>
      </p:pic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774A6B13-3A03-59E1-77C2-0472688D09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002198"/>
              </p:ext>
            </p:extLst>
          </p:nvPr>
        </p:nvGraphicFramePr>
        <p:xfrm>
          <a:off x="864295" y="1638917"/>
          <a:ext cx="7415409" cy="4150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5697">
                  <a:extLst>
                    <a:ext uri="{9D8B030D-6E8A-4147-A177-3AD203B41FA5}">
                      <a16:colId xmlns:a16="http://schemas.microsoft.com/office/drawing/2014/main" val="147224090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1992205181"/>
                    </a:ext>
                  </a:extLst>
                </a:gridCol>
                <a:gridCol w="899392">
                  <a:extLst>
                    <a:ext uri="{9D8B030D-6E8A-4147-A177-3AD203B41FA5}">
                      <a16:colId xmlns:a16="http://schemas.microsoft.com/office/drawing/2014/main" val="2026452933"/>
                    </a:ext>
                  </a:extLst>
                </a:gridCol>
              </a:tblGrid>
              <a:tr h="830196">
                <a:tc>
                  <a:txBody>
                    <a:bodyPr/>
                    <a:lstStyle/>
                    <a:p>
                      <a:pPr algn="l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INTRODUCTION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b="1">
                        <a:solidFill>
                          <a:srgbClr val="9D2235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9297135"/>
                  </a:ext>
                </a:extLst>
              </a:tr>
              <a:tr h="830196">
                <a:tc>
                  <a:txBody>
                    <a:bodyPr/>
                    <a:lstStyle/>
                    <a:p>
                      <a:pPr algn="l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CONTEXT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b="1">
                        <a:solidFill>
                          <a:srgbClr val="9D2235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2759659"/>
                  </a:ext>
                </a:extLst>
              </a:tr>
              <a:tr h="830196">
                <a:tc>
                  <a:txBody>
                    <a:bodyPr/>
                    <a:lstStyle/>
                    <a:p>
                      <a:pPr algn="l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PROJECT DESCRIPTION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b="1">
                        <a:solidFill>
                          <a:srgbClr val="9D2235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251279"/>
                  </a:ext>
                </a:extLst>
              </a:tr>
              <a:tr h="830196">
                <a:tc>
                  <a:txBody>
                    <a:bodyPr/>
                    <a:lstStyle/>
                    <a:p>
                      <a:pPr algn="l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PHASES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b="1">
                        <a:solidFill>
                          <a:srgbClr val="9D2235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5152691"/>
                  </a:ext>
                </a:extLst>
              </a:tr>
              <a:tr h="830196">
                <a:tc>
                  <a:txBody>
                    <a:bodyPr/>
                    <a:lstStyle/>
                    <a:p>
                      <a:pPr algn="l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CONCLUSIONS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b="1">
                        <a:solidFill>
                          <a:srgbClr val="9D2235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>
                          <a:solidFill>
                            <a:srgbClr val="9D2235"/>
                          </a:solidFill>
                        </a:rPr>
                        <a:t>13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2199806"/>
                  </a:ext>
                </a:extLst>
              </a:tr>
            </a:tbl>
          </a:graphicData>
        </a:graphic>
      </p:graphicFrame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77A8462-D94D-CCF3-5ED0-EEBE05F9B881}"/>
              </a:ext>
            </a:extLst>
          </p:cNvPr>
          <p:cNvCxnSpPr>
            <a:cxnSpLocks/>
          </p:cNvCxnSpPr>
          <p:nvPr/>
        </p:nvCxnSpPr>
        <p:spPr>
          <a:xfrm>
            <a:off x="3923928" y="2060848"/>
            <a:ext cx="3602155" cy="0"/>
          </a:xfrm>
          <a:prstGeom prst="line">
            <a:avLst/>
          </a:prstGeom>
          <a:ln w="19050">
            <a:solidFill>
              <a:srgbClr val="FFC7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8F0BFE0-1DE8-E145-8D88-E53B6EDC33D0}"/>
              </a:ext>
            </a:extLst>
          </p:cNvPr>
          <p:cNvCxnSpPr>
            <a:cxnSpLocks/>
          </p:cNvCxnSpPr>
          <p:nvPr/>
        </p:nvCxnSpPr>
        <p:spPr>
          <a:xfrm>
            <a:off x="3923928" y="2852936"/>
            <a:ext cx="3602155" cy="0"/>
          </a:xfrm>
          <a:prstGeom prst="line">
            <a:avLst/>
          </a:prstGeom>
          <a:ln w="19050">
            <a:solidFill>
              <a:srgbClr val="FFC7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58E5419-DA07-D7F1-DFF0-000FBDD53BC5}"/>
              </a:ext>
            </a:extLst>
          </p:cNvPr>
          <p:cNvCxnSpPr>
            <a:cxnSpLocks/>
          </p:cNvCxnSpPr>
          <p:nvPr/>
        </p:nvCxnSpPr>
        <p:spPr>
          <a:xfrm>
            <a:off x="3923928" y="3717032"/>
            <a:ext cx="3600400" cy="0"/>
          </a:xfrm>
          <a:prstGeom prst="line">
            <a:avLst/>
          </a:prstGeom>
          <a:ln w="19050">
            <a:solidFill>
              <a:srgbClr val="FFC7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F7DDEB2-DAFC-5FA7-A315-2E5F862BED15}"/>
              </a:ext>
            </a:extLst>
          </p:cNvPr>
          <p:cNvCxnSpPr>
            <a:cxnSpLocks/>
          </p:cNvCxnSpPr>
          <p:nvPr/>
        </p:nvCxnSpPr>
        <p:spPr>
          <a:xfrm>
            <a:off x="3923928" y="4581128"/>
            <a:ext cx="3600400" cy="0"/>
          </a:xfrm>
          <a:prstGeom prst="line">
            <a:avLst/>
          </a:prstGeom>
          <a:ln w="19050">
            <a:solidFill>
              <a:srgbClr val="FFC7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4E2CA3-E54C-CA6A-1310-0A7D5461251A}"/>
              </a:ext>
            </a:extLst>
          </p:cNvPr>
          <p:cNvCxnSpPr>
            <a:cxnSpLocks/>
          </p:cNvCxnSpPr>
          <p:nvPr/>
        </p:nvCxnSpPr>
        <p:spPr>
          <a:xfrm>
            <a:off x="3923928" y="5373216"/>
            <a:ext cx="3600400" cy="0"/>
          </a:xfrm>
          <a:prstGeom prst="line">
            <a:avLst/>
          </a:prstGeom>
          <a:ln w="19050">
            <a:solidFill>
              <a:srgbClr val="FFC7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4658296-EFCC-460D-BE13-67084BCE9A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682955D1-514B-4674-82C9-85CEB8E42F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3" t="18163" r="16960" b="8940"/>
          <a:stretch/>
        </p:blipFill>
        <p:spPr>
          <a:xfrm>
            <a:off x="5148064" y="116632"/>
            <a:ext cx="915442" cy="734821"/>
          </a:xfrm>
          <a:prstGeom prst="rect">
            <a:avLst/>
          </a:prstGeom>
        </p:spPr>
      </p:pic>
      <p:pic>
        <p:nvPicPr>
          <p:cNvPr id="25" name="Picture 2" descr="CERN - Wikipedia">
            <a:extLst>
              <a:ext uri="{FF2B5EF4-FFF2-40B4-BE49-F238E27FC236}">
                <a16:creationId xmlns:a16="http://schemas.microsoft.com/office/drawing/2014/main" id="{035E3D68-FCBE-433D-B670-56FD57EF7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aribou · GitLab">
            <a:extLst>
              <a:ext uri="{FF2B5EF4-FFF2-40B4-BE49-F238E27FC236}">
                <a16:creationId xmlns:a16="http://schemas.microsoft.com/office/drawing/2014/main" id="{2B3DBACE-9111-4439-8907-20112AF88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610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E853C6A5-21AD-40EE-A9A6-72A4B4132253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22" name="Marcador de número de diapositiva 20">
            <a:extLst>
              <a:ext uri="{FF2B5EF4-FFF2-40B4-BE49-F238E27FC236}">
                <a16:creationId xmlns:a16="http://schemas.microsoft.com/office/drawing/2014/main" id="{3928C843-1400-4D53-B4A1-EA022ABE0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5C66CED-309D-4223-9614-CDF83E302051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3777674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9D2235"/>
                </a:solidFill>
                <a:latin typeface="Arial Rounded MT Bold" panose="020F0704030504030204" pitchFamily="34" charset="0"/>
              </a:rPr>
              <a:t>1. INTRODUCTION</a:t>
            </a:r>
          </a:p>
        </p:txBody>
      </p:sp>
      <p:sp>
        <p:nvSpPr>
          <p:cNvPr id="2" name="Rectángulo 7">
            <a:extLst>
              <a:ext uri="{FF2B5EF4-FFF2-40B4-BE49-F238E27FC236}">
                <a16:creationId xmlns:a16="http://schemas.microsoft.com/office/drawing/2014/main" id="{96CA2EFF-3F51-7695-2F5D-826C45C21140}"/>
              </a:ext>
            </a:extLst>
          </p:cNvPr>
          <p:cNvSpPr/>
          <p:nvPr/>
        </p:nvSpPr>
        <p:spPr>
          <a:xfrm>
            <a:off x="500564" y="1066911"/>
            <a:ext cx="8136904" cy="444303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b="1">
                <a:solidFill>
                  <a:srgbClr val="9D2235"/>
                </a:solidFill>
              </a:rPr>
              <a:t>Pilot project New Boreal modular architecture from DAQ Caribou using </a:t>
            </a:r>
            <a:r>
              <a:rPr lang="en-US" sz="2400" b="1" err="1">
                <a:solidFill>
                  <a:srgbClr val="9D2235"/>
                </a:solidFill>
              </a:rPr>
              <a:t>MPWx</a:t>
            </a:r>
            <a:r>
              <a:rPr lang="en-US" sz="2400" b="1">
                <a:solidFill>
                  <a:srgbClr val="9D2235"/>
                </a:solidFill>
              </a:rPr>
              <a:t> chips</a:t>
            </a:r>
            <a:endParaRPr lang="es-ES" sz="2000" b="1">
              <a:solidFill>
                <a:srgbClr val="9D2235"/>
              </a:solidFill>
            </a:endParaRPr>
          </a:p>
          <a:p>
            <a:endParaRPr lang="es-ES" sz="20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 objective of this pilot project is to modularize and adapt the </a:t>
            </a:r>
            <a:r>
              <a:rPr lang="en-US" b="1"/>
              <a:t>firmware MPW4 developed by HEPHY</a:t>
            </a:r>
            <a:r>
              <a:rPr lang="en-US"/>
              <a:t> in the user part of </a:t>
            </a:r>
            <a:r>
              <a:rPr lang="en-US" b="1"/>
              <a:t>Caribou's new Boreal firmware architecture </a:t>
            </a:r>
            <a:r>
              <a:rPr lang="en-US"/>
              <a:t>with Peary software integration.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This project is presented as a </a:t>
            </a:r>
            <a:r>
              <a:rPr lang="en-US" b="1"/>
              <a:t>collaboration</a:t>
            </a:r>
            <a:r>
              <a:rPr lang="en-US"/>
              <a:t> between the following institutions: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1876F4-0861-45B6-9A34-474294A9F5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3E72A62-178A-41AA-894B-7C3FBCEE7BEC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3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07584A96-6C99-4F50-B64D-87C8C4549F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25" name="Picture 2" descr="CERN - Wikipedia">
            <a:extLst>
              <a:ext uri="{FF2B5EF4-FFF2-40B4-BE49-F238E27FC236}">
                <a16:creationId xmlns:a16="http://schemas.microsoft.com/office/drawing/2014/main" id="{4BF10E2F-9725-4997-97E9-882DA21B3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aribou · GitLab">
            <a:extLst>
              <a:ext uri="{FF2B5EF4-FFF2-40B4-BE49-F238E27FC236}">
                <a16:creationId xmlns:a16="http://schemas.microsoft.com/office/drawing/2014/main" id="{3197F0B6-3F29-4C4E-A98C-31DB12E54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73A118E6-8AC7-4A99-8AC2-CB9654CEDD11}"/>
              </a:ext>
            </a:extLst>
          </p:cNvPr>
          <p:cNvSpPr txBox="1"/>
          <p:nvPr/>
        </p:nvSpPr>
        <p:spPr>
          <a:xfrm>
            <a:off x="2294238" y="3250512"/>
            <a:ext cx="4588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sz="1800" b="1">
              <a:solidFill>
                <a:srgbClr val="9D2235"/>
              </a:solidFill>
            </a:endParaRPr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A084B2C8-6E91-42EB-8C7F-BE25430622C6}"/>
              </a:ext>
            </a:extLst>
          </p:cNvPr>
          <p:cNvSpPr/>
          <p:nvPr/>
        </p:nvSpPr>
        <p:spPr>
          <a:xfrm>
            <a:off x="2267744" y="4221088"/>
            <a:ext cx="432048" cy="3693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9" name="Picture 4" descr="RD50: 30th Workshop on radiation hard semiconductor devices for high  luminosity colliders | EP News">
            <a:extLst>
              <a:ext uri="{FF2B5EF4-FFF2-40B4-BE49-F238E27FC236}">
                <a16:creationId xmlns:a16="http://schemas.microsoft.com/office/drawing/2014/main" id="{A7980443-8171-4D3C-9573-534B3A224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68" y="3667720"/>
            <a:ext cx="1054653" cy="63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Flecha: a la derecha 29">
            <a:extLst>
              <a:ext uri="{FF2B5EF4-FFF2-40B4-BE49-F238E27FC236}">
                <a16:creationId xmlns:a16="http://schemas.microsoft.com/office/drawing/2014/main" id="{EA399A2B-ACBC-47EE-BB97-F1F15B55AE3F}"/>
              </a:ext>
            </a:extLst>
          </p:cNvPr>
          <p:cNvSpPr/>
          <p:nvPr/>
        </p:nvSpPr>
        <p:spPr>
          <a:xfrm rot="10800000">
            <a:off x="6300193" y="4211795"/>
            <a:ext cx="432048" cy="369332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C92B2FC-9516-4D77-9D07-D800DF764B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70" y="4483940"/>
            <a:ext cx="2233074" cy="102600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2700832-D94E-43ED-A532-0B618BDCA9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345" y="5548352"/>
            <a:ext cx="2419317" cy="86533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383646E-C079-4612-96C9-D0CAEA370A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73663" y="4483940"/>
            <a:ext cx="2334841" cy="623825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0C03CF1B-E989-40C1-B574-D73B14A067E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93327" y="3800793"/>
            <a:ext cx="2181113" cy="781191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772D63E4-06FF-4B8D-B6F2-222C6EC59D62}"/>
              </a:ext>
            </a:extLst>
          </p:cNvPr>
          <p:cNvSpPr txBox="1"/>
          <p:nvPr/>
        </p:nvSpPr>
        <p:spPr>
          <a:xfrm>
            <a:off x="3167739" y="4489599"/>
            <a:ext cx="28025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/>
              <a:t>USER PROJECT PILOT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90D50778-DECC-406E-ACC8-A451CCDF9BFA}"/>
              </a:ext>
            </a:extLst>
          </p:cNvPr>
          <p:cNvSpPr/>
          <p:nvPr/>
        </p:nvSpPr>
        <p:spPr>
          <a:xfrm>
            <a:off x="2735691" y="3573016"/>
            <a:ext cx="3533916" cy="1584593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0" name="Picture 6" descr="Caribou · GitLab">
            <a:extLst>
              <a:ext uri="{FF2B5EF4-FFF2-40B4-BE49-F238E27FC236}">
                <a16:creationId xmlns:a16="http://schemas.microsoft.com/office/drawing/2014/main" id="{34DDBA0D-5BB7-4BD6-ABCD-1135F0C40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674559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52AB6E22-0BFC-4A72-A4FC-7FE3E4ED13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286" y="3865628"/>
            <a:ext cx="723590" cy="629491"/>
          </a:xfrm>
          <a:prstGeom prst="rect">
            <a:avLst/>
          </a:prstGeom>
        </p:spPr>
      </p:pic>
      <p:sp>
        <p:nvSpPr>
          <p:cNvPr id="42" name="Flecha: a la derecha 41">
            <a:extLst>
              <a:ext uri="{FF2B5EF4-FFF2-40B4-BE49-F238E27FC236}">
                <a16:creationId xmlns:a16="http://schemas.microsoft.com/office/drawing/2014/main" id="{53FC4327-80F5-4CE4-B910-AED3586E57D9}"/>
              </a:ext>
            </a:extLst>
          </p:cNvPr>
          <p:cNvSpPr/>
          <p:nvPr/>
        </p:nvSpPr>
        <p:spPr>
          <a:xfrm rot="16200000">
            <a:off x="4283967" y="5260558"/>
            <a:ext cx="432048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E3AC88E4-5E49-4D17-8586-62D9FDE8689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33267" y="5706340"/>
            <a:ext cx="1334000" cy="674988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EECD4DAA-D22C-4850-AD8D-E4F4DCE4C9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73043" y="5767082"/>
            <a:ext cx="1189801" cy="614621"/>
          </a:xfrm>
          <a:prstGeom prst="rect">
            <a:avLst/>
          </a:prstGeom>
        </p:spPr>
      </p:pic>
      <p:pic>
        <p:nvPicPr>
          <p:cNvPr id="47" name="Picture 2" descr="CERN - Wikipedia">
            <a:extLst>
              <a:ext uri="{FF2B5EF4-FFF2-40B4-BE49-F238E27FC236}">
                <a16:creationId xmlns:a16="http://schemas.microsoft.com/office/drawing/2014/main" id="{1A5C86E5-B503-4D36-A4B8-4CF5E670B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709" y="5369200"/>
            <a:ext cx="1044489" cy="104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294CA6AC-AE5D-499B-B625-9680B061CE37}"/>
              </a:ext>
            </a:extLst>
          </p:cNvPr>
          <p:cNvSpPr txBox="1"/>
          <p:nvPr/>
        </p:nvSpPr>
        <p:spPr>
          <a:xfrm>
            <a:off x="2009764" y="3539701"/>
            <a:ext cx="10421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/>
              <a:t>MPW</a:t>
            </a:r>
          </a:p>
          <a:p>
            <a:r>
              <a:rPr lang="en-US" sz="2000" b="1"/>
              <a:t>CHIPS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92448E08-3C48-437C-BF2E-1CBCD9B9B155}"/>
              </a:ext>
            </a:extLst>
          </p:cNvPr>
          <p:cNvSpPr txBox="1"/>
          <p:nvPr/>
        </p:nvSpPr>
        <p:spPr>
          <a:xfrm>
            <a:off x="6084168" y="3652199"/>
            <a:ext cx="12961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/>
              <a:t>CARIBOU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52055E95-6A52-4760-A078-2020A5F342EF}"/>
              </a:ext>
            </a:extLst>
          </p:cNvPr>
          <p:cNvSpPr txBox="1"/>
          <p:nvPr/>
        </p:nvSpPr>
        <p:spPr>
          <a:xfrm>
            <a:off x="4788023" y="5251684"/>
            <a:ext cx="14025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/>
              <a:t>FIRMWARE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F52B984-4A87-4AC7-80BF-9E4FD6BF9B3E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RD50-CMOS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34" name="Marcador de número de diapositiva 20">
            <a:extLst>
              <a:ext uri="{FF2B5EF4-FFF2-40B4-BE49-F238E27FC236}">
                <a16:creationId xmlns:a16="http://schemas.microsoft.com/office/drawing/2014/main" id="{6E80ABA4-94C0-488C-90AA-02AC5CB8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EEE0897-EEEB-436C-A094-000BF24C8AA0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555005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7">
            <a:extLst>
              <a:ext uri="{FF2B5EF4-FFF2-40B4-BE49-F238E27FC236}">
                <a16:creationId xmlns:a16="http://schemas.microsoft.com/office/drawing/2014/main" id="{E26C388D-C3B6-4F3B-8062-28F1AD47A973}"/>
              </a:ext>
            </a:extLst>
          </p:cNvPr>
          <p:cNvSpPr/>
          <p:nvPr/>
        </p:nvSpPr>
        <p:spPr>
          <a:xfrm>
            <a:off x="411548" y="4077072"/>
            <a:ext cx="8722460" cy="241591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b="1">
                <a:solidFill>
                  <a:srgbClr val="9D2235"/>
                </a:solidFill>
              </a:rPr>
              <a:t>Objective: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Optimized Workflow: Design of common blocks and IPs along with a base architecture (microprocessor, common blocks and AXI interface).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Starting from the base architecture, integration into the single project of the specific user block for each chip.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A single Git project for all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Enhanced HDL simulation/verification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Optimized CI/CD workflow and documented code</a:t>
            </a:r>
            <a:endParaRPr lang="es-ES"/>
          </a:p>
        </p:txBody>
      </p:sp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9D2235"/>
                </a:solidFill>
                <a:latin typeface="Arial Rounded MT Bold" panose="020F0704030504030204" pitchFamily="34" charset="0"/>
              </a:rPr>
              <a:t>2. CONTEXT</a:t>
            </a:r>
          </a:p>
        </p:txBody>
      </p:sp>
      <p:sp>
        <p:nvSpPr>
          <p:cNvPr id="2" name="Rectángulo 7">
            <a:extLst>
              <a:ext uri="{FF2B5EF4-FFF2-40B4-BE49-F238E27FC236}">
                <a16:creationId xmlns:a16="http://schemas.microsoft.com/office/drawing/2014/main" id="{96CA2EFF-3F51-7695-2F5D-826C45C21140}"/>
              </a:ext>
            </a:extLst>
          </p:cNvPr>
          <p:cNvSpPr/>
          <p:nvPr/>
        </p:nvSpPr>
        <p:spPr>
          <a:xfrm>
            <a:off x="386911" y="2418530"/>
            <a:ext cx="8722460" cy="17305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b="1">
                <a:solidFill>
                  <a:srgbClr val="9D2235"/>
                </a:solidFill>
              </a:rPr>
              <a:t>Currently: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Block design recreated and reconfigured for each project (GIT repository for each chip integrated with Caribou)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Common IPs (Git repository with common IPs), sometimes copied and modified locally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 HDL simulation/verification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No CI/CD workflow and without documentation</a:t>
            </a:r>
            <a:endParaRPr lang="es-ES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1876F4-0861-45B6-9A34-474294A9F5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3E72A62-178A-41AA-894B-7C3FBCEE7BEC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99D053F-67BC-4469-B0BE-E045B5C0ECF6}"/>
              </a:ext>
            </a:extLst>
          </p:cNvPr>
          <p:cNvSpPr txBox="1"/>
          <p:nvPr/>
        </p:nvSpPr>
        <p:spPr>
          <a:xfrm>
            <a:off x="411548" y="1106741"/>
            <a:ext cx="8320904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9D2235"/>
                </a:solidFill>
              </a:rPr>
              <a:t>Caribou Boreal</a:t>
            </a:r>
          </a:p>
          <a:p>
            <a:r>
              <a:rPr lang="en-US" sz="2800" b="1">
                <a:solidFill>
                  <a:srgbClr val="9D2235"/>
                </a:solidFill>
              </a:rPr>
              <a:t>A unified, modular and configurable firmware</a:t>
            </a:r>
          </a:p>
          <a:p>
            <a:r>
              <a:rPr lang="en-US" sz="2000" b="1" i="1">
                <a:solidFill>
                  <a:srgbClr val="9D2235"/>
                </a:solidFill>
              </a:rPr>
              <a:t>*Younes </a:t>
            </a:r>
            <a:r>
              <a:rPr lang="en-US" sz="2000" b="1" i="1" err="1">
                <a:solidFill>
                  <a:srgbClr val="9D2235"/>
                </a:solidFill>
              </a:rPr>
              <a:t>Otarid</a:t>
            </a:r>
            <a:r>
              <a:rPr lang="en-US" sz="2000" b="1" i="1">
                <a:solidFill>
                  <a:srgbClr val="9D2235"/>
                </a:solidFill>
              </a:rPr>
              <a:t> - Caribou Developers Meeting – 14.05.2024</a:t>
            </a:r>
            <a:endParaRPr lang="es-ES" sz="2000" i="1"/>
          </a:p>
          <a:p>
            <a:endParaRPr lang="es-ES" sz="2800" b="1">
              <a:solidFill>
                <a:srgbClr val="9D2235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BD9DC5F-72F8-4993-8549-51C535943B90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17" name="Marcador de número de diapositiva 20">
            <a:extLst>
              <a:ext uri="{FF2B5EF4-FFF2-40B4-BE49-F238E27FC236}">
                <a16:creationId xmlns:a16="http://schemas.microsoft.com/office/drawing/2014/main" id="{B01B5355-DF9F-442B-8257-BBEA54B4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pic>
        <p:nvPicPr>
          <p:cNvPr id="19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0CD9246E-84E6-4264-A23D-F3A14BF5D8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22" name="Picture 2" descr="CERN - Wikipedia">
            <a:extLst>
              <a:ext uri="{FF2B5EF4-FFF2-40B4-BE49-F238E27FC236}">
                <a16:creationId xmlns:a16="http://schemas.microsoft.com/office/drawing/2014/main" id="{C4D69BC4-1151-4F65-9E73-A8F434F22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Caribou · GitLab">
            <a:extLst>
              <a:ext uri="{FF2B5EF4-FFF2-40B4-BE49-F238E27FC236}">
                <a16:creationId xmlns:a16="http://schemas.microsoft.com/office/drawing/2014/main" id="{C32912A2-89CC-489C-B157-CC63EB5A7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B5368318-E228-4587-BEF8-BF26B9204DF0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70259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E595D758-9BC0-4334-BAAE-779B49C97B00}"/>
              </a:ext>
            </a:extLst>
          </p:cNvPr>
          <p:cNvGrpSpPr/>
          <p:nvPr/>
        </p:nvGrpSpPr>
        <p:grpSpPr>
          <a:xfrm>
            <a:off x="92812" y="5209290"/>
            <a:ext cx="1656184" cy="956014"/>
            <a:chOff x="179512" y="5373215"/>
            <a:chExt cx="1344514" cy="720081"/>
          </a:xfrm>
        </p:grpSpPr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BD6E9512-7AEF-48C3-9E77-8355D2B3FE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6178" t="938" b="76694"/>
            <a:stretch/>
          </p:blipFill>
          <p:spPr>
            <a:xfrm>
              <a:off x="202197" y="5373215"/>
              <a:ext cx="1321829" cy="695519"/>
            </a:xfrm>
            <a:prstGeom prst="rect">
              <a:avLst/>
            </a:prstGeom>
          </p:spPr>
        </p:pic>
        <p:sp>
          <p:nvSpPr>
            <p:cNvPr id="2" name="Rectángulo 1">
              <a:extLst>
                <a:ext uri="{FF2B5EF4-FFF2-40B4-BE49-F238E27FC236}">
                  <a16:creationId xmlns:a16="http://schemas.microsoft.com/office/drawing/2014/main" id="{D22FF4DE-8C33-4118-B943-2D30EF57FF41}"/>
                </a:ext>
              </a:extLst>
            </p:cNvPr>
            <p:cNvSpPr/>
            <p:nvPr/>
          </p:nvSpPr>
          <p:spPr>
            <a:xfrm>
              <a:off x="179512" y="5373216"/>
              <a:ext cx="45719" cy="7200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9D2235"/>
                </a:solidFill>
                <a:latin typeface="Arial Rounded MT Bold" panose="020F0704030504030204" pitchFamily="34" charset="0"/>
              </a:rPr>
              <a:t>2. CONTEXT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1876F4-0861-45B6-9A34-474294A9F5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3E72A62-178A-41AA-894B-7C3FBCEE7BEC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99D053F-67BC-4469-B0BE-E045B5C0ECF6}"/>
              </a:ext>
            </a:extLst>
          </p:cNvPr>
          <p:cNvSpPr txBox="1"/>
          <p:nvPr/>
        </p:nvSpPr>
        <p:spPr>
          <a:xfrm>
            <a:off x="411548" y="1106741"/>
            <a:ext cx="83209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9D2235"/>
                </a:solidFill>
              </a:rPr>
              <a:t>Caribou Boreal Firmware</a:t>
            </a:r>
          </a:p>
          <a:p>
            <a:endParaRPr lang="en-US" sz="2800" b="1">
              <a:solidFill>
                <a:srgbClr val="9D2235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622C862-4036-48DB-8F39-65CAEA7300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216"/>
          <a:stretch/>
        </p:blipFill>
        <p:spPr>
          <a:xfrm>
            <a:off x="79421" y="1950603"/>
            <a:ext cx="4492579" cy="3278597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A42034D-7ABB-4E72-9652-B26AF8EAD5B7}"/>
              </a:ext>
            </a:extLst>
          </p:cNvPr>
          <p:cNvSpPr/>
          <p:nvPr/>
        </p:nvSpPr>
        <p:spPr>
          <a:xfrm>
            <a:off x="179512" y="3645024"/>
            <a:ext cx="4320479" cy="1512168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2ACE4EA-7C90-4CDA-8D16-C2BA37E274A2}"/>
              </a:ext>
            </a:extLst>
          </p:cNvPr>
          <p:cNvSpPr txBox="1"/>
          <p:nvPr/>
        </p:nvSpPr>
        <p:spPr>
          <a:xfrm>
            <a:off x="4663847" y="1935895"/>
            <a:ext cx="4476654" cy="4539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b="1" i="0">
                <a:solidFill>
                  <a:srgbClr val="191919"/>
                </a:solidFill>
                <a:effectLst/>
                <a:latin typeface="+mj-lt"/>
              </a:rPr>
              <a:t>Processing System wrapper: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>
                <a:solidFill>
                  <a:srgbClr val="191919"/>
                </a:solidFill>
                <a:effectLst/>
                <a:latin typeface="+mj-lt"/>
              </a:rPr>
              <a:t>Processing System and Reset IP </a:t>
            </a:r>
            <a:r>
              <a:rPr lang="en-US" sz="1700">
                <a:solidFill>
                  <a:srgbClr val="191919"/>
                </a:solidFill>
                <a:latin typeface="+mj-lt"/>
              </a:rPr>
              <a:t>(</a:t>
            </a:r>
            <a:r>
              <a:rPr lang="en-US" sz="1700" b="0" i="0">
                <a:solidFill>
                  <a:srgbClr val="191919"/>
                </a:solidFill>
                <a:effectLst/>
                <a:latin typeface="+mj-lt"/>
              </a:rPr>
              <a:t>VHDL file</a:t>
            </a:r>
            <a:r>
              <a:rPr lang="en-US" sz="1700">
                <a:solidFill>
                  <a:srgbClr val="191919"/>
                </a:solidFill>
                <a:latin typeface="+mj-lt"/>
              </a:rPr>
              <a:t>)</a:t>
            </a:r>
            <a:endParaRPr lang="en-US" sz="1700" b="0" i="0">
              <a:solidFill>
                <a:srgbClr val="191919"/>
              </a:solidFill>
              <a:effectLst/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>
                <a:solidFill>
                  <a:srgbClr val="191919"/>
                </a:solidFill>
                <a:effectLst/>
                <a:latin typeface="+mj-lt"/>
              </a:rPr>
              <a:t>Pre-configured for the Caribou Zynq board (ZC706)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>
                <a:solidFill>
                  <a:srgbClr val="191919"/>
                </a:solidFill>
                <a:effectLst/>
                <a:latin typeface="+mj-lt"/>
              </a:rPr>
              <a:t>One AXI4Lite interface per block (system/user core) with a unique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>
                <a:solidFill>
                  <a:srgbClr val="191919"/>
                </a:solidFill>
                <a:effectLst/>
                <a:latin typeface="+mj-lt"/>
              </a:rPr>
              <a:t>System evolution and features extension (ZCU102 </a:t>
            </a:r>
            <a:r>
              <a:rPr lang="en-US" sz="1700" b="0" i="0" err="1">
                <a:solidFill>
                  <a:srgbClr val="191919"/>
                </a:solidFill>
                <a:effectLst/>
                <a:latin typeface="+mj-lt"/>
              </a:rPr>
              <a:t>UltraScale</a:t>
            </a:r>
            <a:r>
              <a:rPr lang="en-US" sz="1700" b="0" i="0">
                <a:solidFill>
                  <a:srgbClr val="191919"/>
                </a:solidFill>
                <a:effectLst/>
                <a:latin typeface="+mj-lt"/>
              </a:rPr>
              <a:t>+)</a:t>
            </a:r>
          </a:p>
          <a:p>
            <a:r>
              <a:rPr lang="en-US" sz="1700" b="1" i="0">
                <a:solidFill>
                  <a:srgbClr val="191919"/>
                </a:solidFill>
                <a:effectLst/>
                <a:latin typeface="+mj-lt"/>
              </a:rPr>
              <a:t>System common core(s):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0" i="0">
                <a:solidFill>
                  <a:srgbClr val="191919"/>
                </a:solidFill>
                <a:effectLst/>
                <a:latin typeface="+mj-lt"/>
              </a:rPr>
              <a:t>Common cores/IPs related to the system (Zynq board, </a:t>
            </a:r>
            <a:r>
              <a:rPr lang="en-US" sz="1700" b="0" i="0" err="1">
                <a:solidFill>
                  <a:srgbClr val="191919"/>
                </a:solidFill>
                <a:effectLst/>
                <a:latin typeface="+mj-lt"/>
              </a:rPr>
              <a:t>CaR</a:t>
            </a:r>
            <a:r>
              <a:rPr lang="en-US" sz="1700" b="0" i="0">
                <a:solidFill>
                  <a:srgbClr val="191919"/>
                </a:solidFill>
                <a:effectLst/>
                <a:latin typeface="+mj-lt"/>
              </a:rPr>
              <a:t> board) features</a:t>
            </a:r>
          </a:p>
          <a:p>
            <a:r>
              <a:rPr lang="en-US" sz="1700" b="1">
                <a:solidFill>
                  <a:srgbClr val="FF0000"/>
                </a:solidFill>
                <a:latin typeface="+mj-lt"/>
              </a:rPr>
              <a:t>DUT core: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FF0000"/>
                </a:solidFill>
                <a:latin typeface="+mj-lt"/>
              </a:rPr>
              <a:t>User core including device-specific control and readout logic</a:t>
            </a:r>
            <a:endParaRPr lang="es-ES" sz="1700">
              <a:solidFill>
                <a:srgbClr val="FF0000"/>
              </a:solidFill>
              <a:latin typeface="+mj-lt"/>
            </a:endParaRPr>
          </a:p>
          <a:p>
            <a:r>
              <a:rPr lang="en-US" sz="1700" b="1">
                <a:solidFill>
                  <a:srgbClr val="FF0000"/>
                </a:solidFill>
                <a:latin typeface="+mj-lt"/>
              </a:rPr>
              <a:t>User common core(s):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>
                <a:solidFill>
                  <a:srgbClr val="FF0000"/>
                </a:solidFill>
                <a:latin typeface="+mj-lt"/>
              </a:rPr>
              <a:t>Common cores/IPs related to external or user functionalities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4151A66-D7EE-4EF0-A55A-DE7FE1787A6A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05B3A06D-C58A-43DC-85D3-78027A087D93}"/>
              </a:ext>
            </a:extLst>
          </p:cNvPr>
          <p:cNvSpPr txBox="1"/>
          <p:nvPr/>
        </p:nvSpPr>
        <p:spPr>
          <a:xfrm>
            <a:off x="411548" y="1106741"/>
            <a:ext cx="8320904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9D2235"/>
                </a:solidFill>
              </a:rPr>
              <a:t>Caribou Boreal</a:t>
            </a:r>
          </a:p>
          <a:p>
            <a:r>
              <a:rPr lang="en-US" sz="2000" b="1" i="1">
                <a:solidFill>
                  <a:srgbClr val="9D2235"/>
                </a:solidFill>
              </a:rPr>
              <a:t>*Younes </a:t>
            </a:r>
            <a:r>
              <a:rPr lang="en-US" sz="2000" b="1" i="1" err="1">
                <a:solidFill>
                  <a:srgbClr val="9D2235"/>
                </a:solidFill>
              </a:rPr>
              <a:t>Otarid</a:t>
            </a:r>
            <a:r>
              <a:rPr lang="en-US" sz="2000" b="1" i="1">
                <a:solidFill>
                  <a:srgbClr val="9D2235"/>
                </a:solidFill>
              </a:rPr>
              <a:t> - Caribou Developers Meeting – 14.05.2024</a:t>
            </a:r>
            <a:endParaRPr lang="es-ES" sz="2000" i="1"/>
          </a:p>
          <a:p>
            <a:endParaRPr lang="es-ES" sz="2800" b="1">
              <a:solidFill>
                <a:srgbClr val="9D2235"/>
              </a:solidFill>
            </a:endParaRPr>
          </a:p>
        </p:txBody>
      </p:sp>
      <p:sp>
        <p:nvSpPr>
          <p:cNvPr id="24" name="Marcador de número de diapositiva 20">
            <a:extLst>
              <a:ext uri="{FF2B5EF4-FFF2-40B4-BE49-F238E27FC236}">
                <a16:creationId xmlns:a16="http://schemas.microsoft.com/office/drawing/2014/main" id="{399A97CA-A4FA-45EE-9E0D-FA5545AEF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pic>
        <p:nvPicPr>
          <p:cNvPr id="31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C0737938-C941-48F5-82BA-51778C919C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33" name="Picture 2" descr="CERN - Wikipedia">
            <a:extLst>
              <a:ext uri="{FF2B5EF4-FFF2-40B4-BE49-F238E27FC236}">
                <a16:creationId xmlns:a16="http://schemas.microsoft.com/office/drawing/2014/main" id="{708721C1-C3FC-47AB-8910-9C13B7E8D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Caribou · GitLab">
            <a:extLst>
              <a:ext uri="{FF2B5EF4-FFF2-40B4-BE49-F238E27FC236}">
                <a16:creationId xmlns:a16="http://schemas.microsoft.com/office/drawing/2014/main" id="{9EBD17D6-BDBC-4FE4-B685-B3C31FC8A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B3402E34-8E04-4FEF-A137-9BD67E7CCA2E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533907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9D2235"/>
                </a:solidFill>
                <a:latin typeface="Arial Rounded MT Bold" panose="020F0704030504030204" pitchFamily="34" charset="0"/>
              </a:rPr>
              <a:t>2. CONTEXT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1876F4-0861-45B6-9A34-474294A9F5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3E72A62-178A-41AA-894B-7C3FBCEE7BEC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99D053F-67BC-4469-B0BE-E045B5C0ECF6}"/>
              </a:ext>
            </a:extLst>
          </p:cNvPr>
          <p:cNvSpPr txBox="1"/>
          <p:nvPr/>
        </p:nvSpPr>
        <p:spPr>
          <a:xfrm>
            <a:off x="411548" y="1106741"/>
            <a:ext cx="83209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9D2235"/>
                </a:solidFill>
              </a:rPr>
              <a:t>Caribou Boreal Firmware</a:t>
            </a:r>
          </a:p>
          <a:p>
            <a:r>
              <a:rPr lang="en-US" sz="2000" b="1" i="1">
                <a:solidFill>
                  <a:srgbClr val="9D2235"/>
                </a:solidFill>
              </a:rPr>
              <a:t>*Younes </a:t>
            </a:r>
            <a:r>
              <a:rPr lang="en-US" sz="2000" b="1" i="1" err="1">
                <a:solidFill>
                  <a:srgbClr val="9D2235"/>
                </a:solidFill>
              </a:rPr>
              <a:t>Otarid</a:t>
            </a:r>
            <a:r>
              <a:rPr lang="en-US" sz="2000" b="1" i="1">
                <a:solidFill>
                  <a:srgbClr val="9D2235"/>
                </a:solidFill>
              </a:rPr>
              <a:t> - Caribou Developers Meeting – 14.05.2024</a:t>
            </a:r>
            <a:endParaRPr lang="es-ES" sz="2000" i="1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4151A66-D7EE-4EF0-A55A-DE7FE1787A6A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28555B3-762C-4D7F-9433-1D6D70C47FC6}"/>
              </a:ext>
            </a:extLst>
          </p:cNvPr>
          <p:cNvSpPr txBox="1"/>
          <p:nvPr/>
        </p:nvSpPr>
        <p:spPr>
          <a:xfrm>
            <a:off x="159768" y="1937738"/>
            <a:ext cx="8660704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>
                <a:solidFill>
                  <a:srgbClr val="9D2235"/>
                </a:solidFill>
              </a:rPr>
              <a:t>Project </a:t>
            </a:r>
            <a:r>
              <a:rPr lang="es-ES" sz="2000" b="1" err="1">
                <a:solidFill>
                  <a:srgbClr val="9D2235"/>
                </a:solidFill>
              </a:rPr>
              <a:t>Configuration</a:t>
            </a:r>
            <a:endParaRPr lang="es-ES" sz="2000" b="1">
              <a:solidFill>
                <a:srgbClr val="9D223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err="1"/>
              <a:t>Through</a:t>
            </a:r>
            <a:r>
              <a:rPr lang="es-ES"/>
              <a:t> </a:t>
            </a:r>
            <a:r>
              <a:rPr lang="es-ES" err="1"/>
              <a:t>Constants</a:t>
            </a:r>
            <a:r>
              <a:rPr lang="es-ES"/>
              <a:t> in the VHDL: </a:t>
            </a:r>
            <a:r>
              <a:rPr lang="es-ES" err="1"/>
              <a:t>supported</a:t>
            </a:r>
            <a:r>
              <a:rPr lang="es-ES"/>
              <a:t> </a:t>
            </a:r>
            <a:r>
              <a:rPr lang="es-ES" err="1"/>
              <a:t>SoC</a:t>
            </a:r>
            <a:r>
              <a:rPr lang="es-ES"/>
              <a:t>, </a:t>
            </a:r>
            <a:r>
              <a:rPr lang="es-ES" err="1"/>
              <a:t>supported</a:t>
            </a:r>
            <a:r>
              <a:rPr lang="es-ES"/>
              <a:t> </a:t>
            </a:r>
            <a:r>
              <a:rPr lang="es-ES" err="1"/>
              <a:t>devices</a:t>
            </a:r>
            <a:r>
              <a:rPr lang="es-ES"/>
              <a:t> and AXI interface</a:t>
            </a:r>
          </a:p>
          <a:p>
            <a:pPr marL="285750" indent="-285750">
              <a:buFontTx/>
              <a:buChar char="-"/>
            </a:pPr>
            <a:endParaRPr lang="es-ES"/>
          </a:p>
          <a:p>
            <a:pPr marL="285750" indent="-285750">
              <a:buFontTx/>
              <a:buChar char="-"/>
            </a:pPr>
            <a:endParaRPr lang="es-ES"/>
          </a:p>
          <a:p>
            <a:pPr marL="285750" indent="-285750">
              <a:buFontTx/>
              <a:buChar char="-"/>
            </a:pPr>
            <a:endParaRPr lang="es-ES"/>
          </a:p>
          <a:p>
            <a:pPr marL="285750" indent="-285750">
              <a:buFontTx/>
              <a:buChar char="-"/>
            </a:pPr>
            <a:endParaRPr lang="es-ES"/>
          </a:p>
          <a:p>
            <a:pPr marL="285750" indent="-285750">
              <a:buFontTx/>
              <a:buChar char="-"/>
            </a:pPr>
            <a:endParaRPr lang="es-ES"/>
          </a:p>
          <a:p>
            <a:pPr marL="285750" indent="-285750">
              <a:buFontTx/>
              <a:buChar char="-"/>
            </a:pPr>
            <a:endParaRPr lang="es-ES"/>
          </a:p>
          <a:p>
            <a:pPr marL="285750" indent="-285750">
              <a:buFontTx/>
              <a:buChar char="-"/>
            </a:pPr>
            <a:endParaRPr lang="es-ES"/>
          </a:p>
          <a:p>
            <a:pPr marL="285750" indent="-285750">
              <a:buFontTx/>
              <a:buChar char="-"/>
            </a:pPr>
            <a:endParaRPr lang="es-ES"/>
          </a:p>
          <a:p>
            <a:r>
              <a:rPr lang="es-ES" sz="2000" b="1" err="1">
                <a:solidFill>
                  <a:srgbClr val="9D2235"/>
                </a:solidFill>
              </a:rPr>
              <a:t>Simulation</a:t>
            </a:r>
            <a:endParaRPr lang="es-ES" sz="2000" b="1">
              <a:solidFill>
                <a:srgbClr val="9D223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1800" b="0" i="0" err="1">
                <a:solidFill>
                  <a:srgbClr val="191919"/>
                </a:solidFill>
                <a:effectLst/>
              </a:rPr>
              <a:t>Cocotb</a:t>
            </a:r>
            <a:r>
              <a:rPr lang="es-ES" sz="1800" b="0" i="0">
                <a:solidFill>
                  <a:srgbClr val="191919"/>
                </a:solidFill>
                <a:effectLst/>
              </a:rPr>
              <a:t> (VHDL and </a:t>
            </a:r>
            <a:r>
              <a:rPr lang="es-ES" sz="1800" b="0" i="0" err="1">
                <a:solidFill>
                  <a:srgbClr val="191919"/>
                </a:solidFill>
                <a:effectLst/>
              </a:rPr>
              <a:t>SystemVerilog</a:t>
            </a:r>
            <a:r>
              <a:rPr lang="es-ES" sz="1800" b="0" i="0">
                <a:solidFill>
                  <a:srgbClr val="191919"/>
                </a:solidFill>
                <a:effectLst/>
              </a:rPr>
              <a:t> RTL </a:t>
            </a:r>
            <a:r>
              <a:rPr lang="es-ES" sz="1800" b="0" i="0" err="1">
                <a:solidFill>
                  <a:srgbClr val="191919"/>
                </a:solidFill>
                <a:effectLst/>
              </a:rPr>
              <a:t>using</a:t>
            </a:r>
            <a:r>
              <a:rPr lang="es-ES" sz="1800" b="0" i="0">
                <a:solidFill>
                  <a:srgbClr val="191919"/>
                </a:solidFill>
                <a:effectLst/>
              </a:rPr>
              <a:t> Python)</a:t>
            </a:r>
            <a:r>
              <a:rPr lang="es-ES" sz="2000"/>
              <a:t> and </a:t>
            </a:r>
            <a:r>
              <a:rPr lang="es-ES" sz="1800" b="0" i="0" err="1">
                <a:solidFill>
                  <a:srgbClr val="191919"/>
                </a:solidFill>
                <a:effectLst/>
              </a:rPr>
              <a:t>Questa</a:t>
            </a:r>
            <a:r>
              <a:rPr lang="es-ES" sz="1800" b="0" i="0">
                <a:solidFill>
                  <a:srgbClr val="191919"/>
                </a:solidFill>
                <a:effectLst/>
              </a:rPr>
              <a:t> </a:t>
            </a:r>
            <a:r>
              <a:rPr lang="es-ES" sz="1800" b="0" i="0" err="1">
                <a:solidFill>
                  <a:srgbClr val="191919"/>
                </a:solidFill>
                <a:effectLst/>
              </a:rPr>
              <a:t>simulator</a:t>
            </a:r>
            <a:endParaRPr lang="es-ES" sz="20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C109C9E-7BEC-48E5-A16E-7882CBD11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8894" y="2748160"/>
            <a:ext cx="2643384" cy="63347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624729C-7F91-4C07-B57D-DCB06E835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5018" y="2768735"/>
            <a:ext cx="3894502" cy="62617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E54E76C-E536-406D-B1A0-EBFB71100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489" y="3614062"/>
            <a:ext cx="6777261" cy="933481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A3F0C55C-0EFF-4154-AE15-E7A3C31934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7951" y="5414016"/>
            <a:ext cx="3024336" cy="1025995"/>
          </a:xfrm>
          <a:prstGeom prst="rect">
            <a:avLst/>
          </a:prstGeom>
        </p:spPr>
      </p:pic>
      <p:sp>
        <p:nvSpPr>
          <p:cNvPr id="33" name="Marcador de número de diapositiva 20">
            <a:extLst>
              <a:ext uri="{FF2B5EF4-FFF2-40B4-BE49-F238E27FC236}">
                <a16:creationId xmlns:a16="http://schemas.microsoft.com/office/drawing/2014/main" id="{BE2864E0-52E2-4703-910F-4725BEF9A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pic>
        <p:nvPicPr>
          <p:cNvPr id="34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4916AF01-49FF-4BE1-BEFF-EAE87A3F728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36" name="Picture 2" descr="CERN - Wikipedia">
            <a:extLst>
              <a:ext uri="{FF2B5EF4-FFF2-40B4-BE49-F238E27FC236}">
                <a16:creationId xmlns:a16="http://schemas.microsoft.com/office/drawing/2014/main" id="{5F24E0D5-83FE-4FA0-A102-DF883CA09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 descr="Caribou · GitLab">
            <a:extLst>
              <a:ext uri="{FF2B5EF4-FFF2-40B4-BE49-F238E27FC236}">
                <a16:creationId xmlns:a16="http://schemas.microsoft.com/office/drawing/2014/main" id="{E29413D3-45AA-41DE-BA98-759B68320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5EDFA818-2E3B-4E0C-89F4-29B97D90BED0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224661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>
                <a:solidFill>
                  <a:srgbClr val="9D2235"/>
                </a:solidFill>
                <a:latin typeface="Arial Rounded MT Bold" panose="020F0704030504030204" pitchFamily="34" charset="0"/>
              </a:rPr>
              <a:t>2. CONTEXT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1876F4-0861-45B6-9A34-474294A9F5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99D053F-67BC-4469-B0BE-E045B5C0ECF6}"/>
              </a:ext>
            </a:extLst>
          </p:cNvPr>
          <p:cNvSpPr txBox="1"/>
          <p:nvPr/>
        </p:nvSpPr>
        <p:spPr>
          <a:xfrm>
            <a:off x="411548" y="1106741"/>
            <a:ext cx="832090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9D2235"/>
                </a:solidFill>
              </a:rPr>
              <a:t>Caribou Boreal Firmware</a:t>
            </a:r>
          </a:p>
          <a:p>
            <a:r>
              <a:rPr lang="en-US" sz="2000" b="1" i="1">
                <a:solidFill>
                  <a:srgbClr val="9D2235"/>
                </a:solidFill>
              </a:rPr>
              <a:t>*Younes </a:t>
            </a:r>
            <a:r>
              <a:rPr lang="en-US" sz="2000" b="1" i="1" err="1">
                <a:solidFill>
                  <a:srgbClr val="9D2235"/>
                </a:solidFill>
              </a:rPr>
              <a:t>Otarid</a:t>
            </a:r>
            <a:r>
              <a:rPr lang="en-US" sz="2000" b="1" i="1">
                <a:solidFill>
                  <a:srgbClr val="9D2235"/>
                </a:solidFill>
              </a:rPr>
              <a:t> - Caribou Developers Meeting – 14.05.2024</a:t>
            </a:r>
            <a:endParaRPr lang="es-ES" sz="2000" i="1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4151A66-D7EE-4EF0-A55A-DE7FE1787A6A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28555B3-762C-4D7F-9433-1D6D70C47FC6}"/>
              </a:ext>
            </a:extLst>
          </p:cNvPr>
          <p:cNvSpPr txBox="1"/>
          <p:nvPr/>
        </p:nvSpPr>
        <p:spPr>
          <a:xfrm>
            <a:off x="159768" y="1937738"/>
            <a:ext cx="8804720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1">
                <a:solidFill>
                  <a:srgbClr val="9D2235"/>
                </a:solidFill>
              </a:rPr>
              <a:t>Boreal Manager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>
                <a:latin typeface="Calibri (Cuerpo)"/>
              </a:rPr>
              <a:t>Python Script: </a:t>
            </a:r>
            <a:r>
              <a:rPr lang="es-ES" err="1">
                <a:latin typeface="Calibri (Cuerpo)"/>
              </a:rPr>
              <a:t>Create</a:t>
            </a:r>
            <a:r>
              <a:rPr lang="es-ES">
                <a:latin typeface="Calibri (Cuerpo)"/>
              </a:rPr>
              <a:t> Vivado, Configure the Vivado Project (</a:t>
            </a:r>
            <a:r>
              <a:rPr lang="es-ES" err="1">
                <a:latin typeface="Calibri (Cuerpo)"/>
              </a:rPr>
              <a:t>chose</a:t>
            </a:r>
            <a:r>
              <a:rPr lang="es-ES">
                <a:latin typeface="Calibri (Cuerpo)"/>
              </a:rPr>
              <a:t> </a:t>
            </a:r>
            <a:r>
              <a:rPr lang="es-ES" err="1">
                <a:latin typeface="Calibri (Cuerpo)"/>
              </a:rPr>
              <a:t>SoC</a:t>
            </a:r>
            <a:r>
              <a:rPr lang="es-ES">
                <a:latin typeface="Calibri (Cuerpo)"/>
              </a:rPr>
              <a:t> and </a:t>
            </a:r>
            <a:r>
              <a:rPr lang="es-ES" err="1">
                <a:latin typeface="Calibri (Cuerpo)"/>
              </a:rPr>
              <a:t>device</a:t>
            </a:r>
            <a:r>
              <a:rPr lang="es-ES">
                <a:latin typeface="Calibri (Cuerpo)"/>
              </a:rPr>
              <a:t>) and </a:t>
            </a:r>
            <a:r>
              <a:rPr lang="es-ES" err="1">
                <a:latin typeface="Calibri (Cuerpo)"/>
              </a:rPr>
              <a:t>Build</a:t>
            </a:r>
            <a:r>
              <a:rPr lang="es-ES">
                <a:latin typeface="Calibri (Cuerpo)"/>
              </a:rPr>
              <a:t> (</a:t>
            </a:r>
            <a:r>
              <a:rPr lang="es-ES" b="0" i="0" err="1">
                <a:solidFill>
                  <a:srgbClr val="191919"/>
                </a:solidFill>
                <a:effectLst/>
                <a:latin typeface="Calibri (Cuerpo)"/>
              </a:rPr>
              <a:t>Synthesis</a:t>
            </a:r>
            <a:r>
              <a:rPr lang="es-ES" b="0" i="0">
                <a:solidFill>
                  <a:srgbClr val="191919"/>
                </a:solidFill>
                <a:effectLst/>
                <a:latin typeface="Calibri (Cuerpo)"/>
              </a:rPr>
              <a:t> + </a:t>
            </a:r>
            <a:r>
              <a:rPr lang="es-ES" b="0" i="0" err="1">
                <a:solidFill>
                  <a:srgbClr val="191919"/>
                </a:solidFill>
                <a:effectLst/>
                <a:latin typeface="Calibri (Cuerpo)"/>
              </a:rPr>
              <a:t>Implementation</a:t>
            </a:r>
            <a:r>
              <a:rPr lang="es-ES" b="0" i="0">
                <a:solidFill>
                  <a:srgbClr val="191919"/>
                </a:solidFill>
                <a:effectLst/>
                <a:latin typeface="Calibri (Cuerpo)"/>
              </a:rPr>
              <a:t> + </a:t>
            </a:r>
            <a:r>
              <a:rPr lang="es-ES" b="0" i="0" err="1">
                <a:solidFill>
                  <a:srgbClr val="191919"/>
                </a:solidFill>
                <a:effectLst/>
                <a:latin typeface="Calibri (Cuerpo)"/>
              </a:rPr>
              <a:t>bitstream</a:t>
            </a:r>
            <a:r>
              <a:rPr lang="es-ES" b="0" i="0">
                <a:solidFill>
                  <a:srgbClr val="191919"/>
                </a:solidFill>
                <a:effectLst/>
                <a:latin typeface="Calibri (Cuerpo)"/>
              </a:rPr>
              <a:t> </a:t>
            </a:r>
            <a:r>
              <a:rPr lang="es-ES" b="0" i="0" err="1">
                <a:solidFill>
                  <a:srgbClr val="191919"/>
                </a:solidFill>
                <a:effectLst/>
                <a:latin typeface="Calibri (Cuerpo)"/>
              </a:rPr>
              <a:t>generation</a:t>
            </a:r>
            <a:r>
              <a:rPr lang="es-ES">
                <a:latin typeface="Calibri (Cuerpo)"/>
              </a:rPr>
              <a:t>)</a:t>
            </a:r>
            <a:br>
              <a:rPr lang="es-ES">
                <a:latin typeface="Calibri (Cuerpo)"/>
              </a:rPr>
            </a:br>
            <a:endParaRPr lang="es-ES">
              <a:latin typeface="Calibri (Cuerpo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>
              <a:latin typeface="Calibri (Cuerpo)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>
              <a:latin typeface="Calibri (Cuerpo)"/>
            </a:endParaRPr>
          </a:p>
          <a:p>
            <a:r>
              <a:rPr lang="es-ES" sz="2000" b="1">
                <a:solidFill>
                  <a:srgbClr val="9D2235"/>
                </a:solidFill>
              </a:rPr>
              <a:t>CI/CD </a:t>
            </a:r>
            <a:r>
              <a:rPr lang="es-ES" sz="2000" b="1" err="1">
                <a:solidFill>
                  <a:srgbClr val="9D2235"/>
                </a:solidFill>
              </a:rPr>
              <a:t>Workflow</a:t>
            </a:r>
            <a:endParaRPr lang="es-ES" sz="2000" b="1">
              <a:solidFill>
                <a:srgbClr val="9D223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191919"/>
                </a:solidFill>
              </a:rPr>
              <a:t>Single instance of project creation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191919"/>
                </a:solidFill>
              </a:rPr>
              <a:t>Code linting using </a:t>
            </a:r>
            <a:r>
              <a:rPr lang="en-US" err="1">
                <a:solidFill>
                  <a:srgbClr val="191919"/>
                </a:solidFill>
              </a:rPr>
              <a:t>vhdl</a:t>
            </a:r>
            <a:r>
              <a:rPr lang="en-US">
                <a:solidFill>
                  <a:srgbClr val="191919"/>
                </a:solidFill>
              </a:rPr>
              <a:t>-linter and </a:t>
            </a:r>
            <a:r>
              <a:rPr lang="en-US" err="1">
                <a:solidFill>
                  <a:srgbClr val="191919"/>
                </a:solidFill>
              </a:rPr>
              <a:t>verible</a:t>
            </a:r>
            <a:r>
              <a:rPr lang="en-US">
                <a:solidFill>
                  <a:srgbClr val="191919"/>
                </a:solidFill>
              </a:rPr>
              <a:t>-format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err="1">
                <a:solidFill>
                  <a:srgbClr val="191919"/>
                </a:solidFill>
              </a:rPr>
              <a:t>Cocotb</a:t>
            </a:r>
            <a:r>
              <a:rPr lang="en-US">
                <a:solidFill>
                  <a:srgbClr val="191919"/>
                </a:solidFill>
              </a:rPr>
              <a:t> simulation of all cores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191919"/>
                </a:solidFill>
              </a:rPr>
              <a:t>Bitstream generation for all supported devices and for all supported boards</a:t>
            </a:r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3028334-AC0B-465E-A5B4-C021F8DEA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636" y="5138614"/>
            <a:ext cx="4664866" cy="1192042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48030A4-2CFD-460A-A30B-7DA21339F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0557" y="2706254"/>
            <a:ext cx="2575941" cy="1445492"/>
          </a:xfrm>
          <a:prstGeom prst="rect">
            <a:avLst/>
          </a:prstGeom>
        </p:spPr>
      </p:pic>
      <p:sp>
        <p:nvSpPr>
          <p:cNvPr id="23" name="Marcador de número de diapositiva 20">
            <a:extLst>
              <a:ext uri="{FF2B5EF4-FFF2-40B4-BE49-F238E27FC236}">
                <a16:creationId xmlns:a16="http://schemas.microsoft.com/office/drawing/2014/main" id="{0ACC0C69-95B8-4F15-AA5E-03C3AF8E4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E0CB001D-3BBF-4270-B182-6D5FF0D05B3D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7D615246-9841-4F78-B3FF-D31E70373E9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37" name="Picture 2" descr="CERN - Wikipedia">
            <a:extLst>
              <a:ext uri="{FF2B5EF4-FFF2-40B4-BE49-F238E27FC236}">
                <a16:creationId xmlns:a16="http://schemas.microsoft.com/office/drawing/2014/main" id="{45225CCA-D41E-4106-BCF5-9271D2901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Caribou · GitLab">
            <a:extLst>
              <a:ext uri="{FF2B5EF4-FFF2-40B4-BE49-F238E27FC236}">
                <a16:creationId xmlns:a16="http://schemas.microsoft.com/office/drawing/2014/main" id="{19098659-758B-404F-96FB-80E6BA71B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67ECDC6C-7E7B-48A6-8152-1409C6F21F50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617791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3200" b="1">
                <a:solidFill>
                  <a:srgbClr val="9D2235"/>
                </a:solidFill>
              </a:rPr>
              <a:t>3. PROJECT DESCRIPTION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1876F4-0861-45B6-9A34-474294A9F5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99D053F-67BC-4469-B0BE-E045B5C0ECF6}"/>
              </a:ext>
            </a:extLst>
          </p:cNvPr>
          <p:cNvSpPr txBox="1"/>
          <p:nvPr/>
        </p:nvSpPr>
        <p:spPr>
          <a:xfrm>
            <a:off x="411548" y="1106741"/>
            <a:ext cx="83209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9D2235"/>
                </a:solidFill>
              </a:rPr>
              <a:t>Caribou Boreal Firmware - Project Pilot (MPW4)</a:t>
            </a:r>
          </a:p>
          <a:p>
            <a:endParaRPr lang="en-US" sz="2800" b="1">
              <a:solidFill>
                <a:srgbClr val="9D2235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622C862-4036-48DB-8F39-65CAEA7300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216"/>
          <a:stretch/>
        </p:blipFill>
        <p:spPr>
          <a:xfrm>
            <a:off x="1641634" y="1836845"/>
            <a:ext cx="5860731" cy="4277048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34151A66-D7EE-4EF0-A55A-DE7FE1787A6A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24" name="Marcador de número de diapositiva 20">
            <a:extLst>
              <a:ext uri="{FF2B5EF4-FFF2-40B4-BE49-F238E27FC236}">
                <a16:creationId xmlns:a16="http://schemas.microsoft.com/office/drawing/2014/main" id="{75217E00-0C7D-4A4A-87F7-799DEA7CD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65BB37DC-823B-485C-85EB-38B77FE251AB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6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E589C181-FA4A-424F-9D75-F2F050C72C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37" name="Picture 2" descr="CERN - Wikipedia">
            <a:extLst>
              <a:ext uri="{FF2B5EF4-FFF2-40B4-BE49-F238E27FC236}">
                <a16:creationId xmlns:a16="http://schemas.microsoft.com/office/drawing/2014/main" id="{B7684BAE-7689-44D9-A0B4-C605FB510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Caribou · GitLab">
            <a:extLst>
              <a:ext uri="{FF2B5EF4-FFF2-40B4-BE49-F238E27FC236}">
                <a16:creationId xmlns:a16="http://schemas.microsoft.com/office/drawing/2014/main" id="{C00A619E-3026-47FD-BA1F-34AFACCF9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03A346BD-8354-47AA-81C1-06064CF1B894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AD504427-8CDE-4495-9CBB-8196CDF25933}"/>
              </a:ext>
            </a:extLst>
          </p:cNvPr>
          <p:cNvSpPr/>
          <p:nvPr/>
        </p:nvSpPr>
        <p:spPr>
          <a:xfrm>
            <a:off x="1636690" y="4028591"/>
            <a:ext cx="5860731" cy="2039581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3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75A5CCE5-6474-42A7-B744-D7015A9446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96" y="5163370"/>
            <a:ext cx="809133" cy="703910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8FB3505F-53E7-497A-84BE-0CC74DF695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2197" y="4295800"/>
            <a:ext cx="1334000" cy="674988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B2EBFB3E-B9B8-4AC5-83FA-3AC7AFC7C9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9834" y="1600797"/>
            <a:ext cx="2181113" cy="78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457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5">
            <a:extLst>
              <a:ext uri="{FF2B5EF4-FFF2-40B4-BE49-F238E27FC236}">
                <a16:creationId xmlns:a16="http://schemas.microsoft.com/office/drawing/2014/main" id="{09A6C284-6CE3-841D-8D9F-6392EE3CE1EF}"/>
              </a:ext>
            </a:extLst>
          </p:cNvPr>
          <p:cNvSpPr/>
          <p:nvPr/>
        </p:nvSpPr>
        <p:spPr>
          <a:xfrm>
            <a:off x="0" y="870545"/>
            <a:ext cx="6666582" cy="106126"/>
          </a:xfrm>
          <a:prstGeom prst="rect">
            <a:avLst/>
          </a:prstGeom>
          <a:solidFill>
            <a:srgbClr val="9D2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63B411F-A469-438A-96A7-D0A4DD9F7685}"/>
              </a:ext>
            </a:extLst>
          </p:cNvPr>
          <p:cNvSpPr/>
          <p:nvPr/>
        </p:nvSpPr>
        <p:spPr>
          <a:xfrm>
            <a:off x="0" y="6453336"/>
            <a:ext cx="9144000" cy="457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7C5509C-F4FF-4C0D-83A8-A78AD9D1DB25}"/>
              </a:ext>
            </a:extLst>
          </p:cNvPr>
          <p:cNvSpPr txBox="1"/>
          <p:nvPr/>
        </p:nvSpPr>
        <p:spPr>
          <a:xfrm>
            <a:off x="202197" y="196544"/>
            <a:ext cx="5908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3200" b="1">
                <a:solidFill>
                  <a:srgbClr val="9D2235"/>
                </a:solidFill>
              </a:rPr>
              <a:t>3. PROJECT DESCRIPTION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C1876F4-0861-45B6-9A34-474294A9F5F6}"/>
              </a:ext>
            </a:extLst>
          </p:cNvPr>
          <p:cNvSpPr txBox="1"/>
          <p:nvPr/>
        </p:nvSpPr>
        <p:spPr>
          <a:xfrm>
            <a:off x="5940152" y="6497861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jjsanchez@us.es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99D053F-67BC-4469-B0BE-E045B5C0ECF6}"/>
              </a:ext>
            </a:extLst>
          </p:cNvPr>
          <p:cNvSpPr txBox="1"/>
          <p:nvPr/>
        </p:nvSpPr>
        <p:spPr>
          <a:xfrm>
            <a:off x="251520" y="1105580"/>
            <a:ext cx="873245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9D2235"/>
                </a:solidFill>
              </a:rPr>
              <a:t>Caribou Boreal Firmware - DUT Core Project Pilot (MPW4)</a:t>
            </a:r>
          </a:p>
          <a:p>
            <a:r>
              <a:rPr lang="en-US" sz="2800" b="1">
                <a:solidFill>
                  <a:srgbClr val="9D2235"/>
                </a:solidFill>
              </a:rPr>
              <a:t> </a:t>
            </a:r>
            <a:endParaRPr lang="es-ES" sz="2800" b="1">
              <a:solidFill>
                <a:srgbClr val="9D2235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33A62FB-02CF-492D-81B2-5D83EF20A238}"/>
              </a:ext>
            </a:extLst>
          </p:cNvPr>
          <p:cNvSpPr txBox="1"/>
          <p:nvPr/>
        </p:nvSpPr>
        <p:spPr>
          <a:xfrm>
            <a:off x="95345" y="6497861"/>
            <a:ext cx="3972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>
                <a:solidFill>
                  <a:srgbClr val="9D2235"/>
                </a:solidFill>
                <a:latin typeface="Arial Rounded MT Bold" panose="020F0704030504030204" pitchFamily="34" charset="0"/>
              </a:rPr>
              <a:t>June 6, 2024, RD50 Meeting</a:t>
            </a:r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9D2235"/>
              </a:solidFill>
              <a:effectLst/>
              <a:uLnTx/>
              <a:uFillTx/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5" name="Flecha: hacia arriba 4">
            <a:extLst>
              <a:ext uri="{FF2B5EF4-FFF2-40B4-BE49-F238E27FC236}">
                <a16:creationId xmlns:a16="http://schemas.microsoft.com/office/drawing/2014/main" id="{BAE78590-6509-4AD4-AF71-6C6D0FAF7E75}"/>
              </a:ext>
            </a:extLst>
          </p:cNvPr>
          <p:cNvSpPr/>
          <p:nvPr/>
        </p:nvSpPr>
        <p:spPr>
          <a:xfrm rot="16200000">
            <a:off x="3590411" y="2824172"/>
            <a:ext cx="360040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7">
            <a:extLst>
              <a:ext uri="{FF2B5EF4-FFF2-40B4-BE49-F238E27FC236}">
                <a16:creationId xmlns:a16="http://schemas.microsoft.com/office/drawing/2014/main" id="{3FD1A175-D5A0-4308-AEA4-CE32E82DE2C6}"/>
              </a:ext>
            </a:extLst>
          </p:cNvPr>
          <p:cNvSpPr/>
          <p:nvPr/>
        </p:nvSpPr>
        <p:spPr>
          <a:xfrm>
            <a:off x="4110555" y="2087657"/>
            <a:ext cx="4790790" cy="197435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b="1">
                <a:solidFill>
                  <a:srgbClr val="9D2235"/>
                </a:solidFill>
              </a:rPr>
              <a:t>Modular Blocks </a:t>
            </a:r>
            <a:r>
              <a:rPr lang="es-ES" sz="2000" b="1">
                <a:solidFill>
                  <a:srgbClr val="9D2235"/>
                </a:solidFill>
              </a:rPr>
              <a:t>– DUT Core</a:t>
            </a:r>
            <a:r>
              <a:rPr lang="en-US" sz="2000" b="1">
                <a:solidFill>
                  <a:srgbClr val="9D2235"/>
                </a:solidFill>
              </a:rPr>
              <a:t>:</a:t>
            </a:r>
          </a:p>
          <a:p>
            <a:endParaRPr lang="en-US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0" i="0">
                <a:solidFill>
                  <a:srgbClr val="191919"/>
                </a:solidFill>
                <a:effectLst/>
              </a:rPr>
              <a:t>Register map accessible via AXI interface, with configurable number of registers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800" b="0" i="0">
                <a:solidFill>
                  <a:srgbClr val="191919"/>
                </a:solidFill>
                <a:effectLst/>
              </a:rPr>
              <a:t>Core logic connected to register map and to the core IO interface</a:t>
            </a:r>
            <a:br>
              <a:rPr lang="en-US"/>
            </a:br>
            <a:endParaRPr lang="en-US"/>
          </a:p>
        </p:txBody>
      </p:sp>
      <p:sp>
        <p:nvSpPr>
          <p:cNvPr id="56" name="Rectángulo 7">
            <a:extLst>
              <a:ext uri="{FF2B5EF4-FFF2-40B4-BE49-F238E27FC236}">
                <a16:creationId xmlns:a16="http://schemas.microsoft.com/office/drawing/2014/main" id="{D4CDED28-E111-4E46-B3E8-D4AF8F9C02B1}"/>
              </a:ext>
            </a:extLst>
          </p:cNvPr>
          <p:cNvSpPr/>
          <p:nvPr/>
        </p:nvSpPr>
        <p:spPr>
          <a:xfrm>
            <a:off x="344448" y="4162066"/>
            <a:ext cx="8568952" cy="194449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b="1"/>
              <a:t>Starting from the original MPW3/4 firmware provided by HEPHY, ADAPT AND MODULARIZE BLOCKS for each of the tasks: </a:t>
            </a:r>
          </a:p>
          <a:p>
            <a:endParaRPr lang="en-US" sz="20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MPW4 Slow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MPW4 Slow Readout (SoC)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MPW4 Fast Readout (GBE-SFP)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/>
              <a:t>TLU Control</a:t>
            </a:r>
          </a:p>
          <a:p>
            <a:endParaRPr lang="en-US" sz="2000"/>
          </a:p>
          <a:p>
            <a:pPr algn="ctr"/>
            <a:endParaRPr lang="en-US" sz="2000" b="1"/>
          </a:p>
        </p:txBody>
      </p:sp>
      <p:sp>
        <p:nvSpPr>
          <p:cNvPr id="57" name="Marcador de número de diapositiva 20">
            <a:extLst>
              <a:ext uri="{FF2B5EF4-FFF2-40B4-BE49-F238E27FC236}">
                <a16:creationId xmlns:a16="http://schemas.microsoft.com/office/drawing/2014/main" id="{29F27923-30DA-457B-9CD5-0575E3ED9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0432" y="6474196"/>
            <a:ext cx="720081" cy="35230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2ABFBA-837D-4803-B679-7DBF84A74E43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r>
              <a:rPr kumimoji="0" lang="es-ES" sz="1400" b="0" i="0" u="none" strike="noStrike" kern="1200" cap="none" spc="0" normalizeH="0" baseline="0" noProof="0">
                <a:ln>
                  <a:noFill/>
                </a:ln>
                <a:solidFill>
                  <a:srgbClr val="9D2235"/>
                </a:solidFill>
                <a:effectLst/>
                <a:uLnTx/>
                <a:uFillTx/>
                <a:latin typeface="Arial Rounded MT Bold" panose="020F0704030504030204" pitchFamily="34" charset="0"/>
                <a:ea typeface="+mn-ea"/>
                <a:cs typeface="+mn-cs"/>
              </a:rPr>
              <a:t>/15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2DDBA3A-2739-4AB9-BB05-5C312ECD2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47" y="2087657"/>
            <a:ext cx="3119467" cy="1888775"/>
          </a:xfrm>
          <a:prstGeom prst="rect">
            <a:avLst/>
          </a:prstGeom>
        </p:spPr>
      </p:pic>
      <p:sp>
        <p:nvSpPr>
          <p:cNvPr id="58" name="Rectángulo 57">
            <a:extLst>
              <a:ext uri="{FF2B5EF4-FFF2-40B4-BE49-F238E27FC236}">
                <a16:creationId xmlns:a16="http://schemas.microsoft.com/office/drawing/2014/main" id="{0A4465F0-07B8-426B-9D45-2A91823A7976}"/>
              </a:ext>
            </a:extLst>
          </p:cNvPr>
          <p:cNvSpPr/>
          <p:nvPr/>
        </p:nvSpPr>
        <p:spPr>
          <a:xfrm>
            <a:off x="5868144" y="870545"/>
            <a:ext cx="3275856" cy="107319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9" name="Picture 16" descr="A statue with wings and a letter u&#10;&#10;Description automatically generated">
            <a:extLst>
              <a:ext uri="{FF2B5EF4-FFF2-40B4-BE49-F238E27FC236}">
                <a16:creationId xmlns:a16="http://schemas.microsoft.com/office/drawing/2014/main" id="{F00CA6A7-8C57-4582-8C60-6BC7A472FD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578" y="116632"/>
            <a:ext cx="723590" cy="629491"/>
          </a:xfrm>
          <a:prstGeom prst="rect">
            <a:avLst/>
          </a:prstGeom>
        </p:spPr>
      </p:pic>
      <p:pic>
        <p:nvPicPr>
          <p:cNvPr id="60" name="Picture 2" descr="CERN - Wikipedia">
            <a:extLst>
              <a:ext uri="{FF2B5EF4-FFF2-40B4-BE49-F238E27FC236}">
                <a16:creationId xmlns:a16="http://schemas.microsoft.com/office/drawing/2014/main" id="{5600D116-D836-469C-A086-1EC36BEBD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57" y="100162"/>
            <a:ext cx="711617" cy="71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" descr="Caribou · GitLab">
            <a:extLst>
              <a:ext uri="{FF2B5EF4-FFF2-40B4-BE49-F238E27FC236}">
                <a16:creationId xmlns:a16="http://schemas.microsoft.com/office/drawing/2014/main" id="{CB424882-B06F-49CE-A73F-388F32C02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618" y="127777"/>
            <a:ext cx="963886" cy="655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D43A2C1B-C298-47C2-B68F-798E90891F08}"/>
              </a:ext>
            </a:extLst>
          </p:cNvPr>
          <p:cNvSpPr txBox="1"/>
          <p:nvPr/>
        </p:nvSpPr>
        <p:spPr>
          <a:xfrm>
            <a:off x="6939942" y="156349"/>
            <a:ext cx="13403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u="none" strike="noStrike">
                <a:solidFill>
                  <a:srgbClr val="002E5D"/>
                </a:solidFill>
                <a:effectLst/>
                <a:latin typeface="Roboto Condensed" panose="020B0604020202020204" pitchFamily="2" charset="0"/>
              </a:rPr>
              <a:t>DRD3</a:t>
            </a:r>
            <a:endParaRPr lang="es-ES" sz="3600"/>
          </a:p>
        </p:txBody>
      </p:sp>
    </p:spTree>
    <p:extLst>
      <p:ext uri="{BB962C8B-B14F-4D97-AF65-F5344CB8AC3E}">
        <p14:creationId xmlns:p14="http://schemas.microsoft.com/office/powerpoint/2010/main" val="37235641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cnica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16959"/>
      </a:accent1>
      <a:accent2>
        <a:srgbClr val="65C6BD"/>
      </a:accent2>
      <a:accent3>
        <a:srgbClr val="FAA668"/>
      </a:accent3>
      <a:accent4>
        <a:srgbClr val="FEFEF6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36A324E0707D6469A7314C793AD036C" ma:contentTypeVersion="8" ma:contentTypeDescription="Crear nuevo documento." ma:contentTypeScope="" ma:versionID="5b5d4a53fbf6f04addd6277854303fb3">
  <xsd:schema xmlns:xsd="http://www.w3.org/2001/XMLSchema" xmlns:xs="http://www.w3.org/2001/XMLSchema" xmlns:p="http://schemas.microsoft.com/office/2006/metadata/properties" xmlns:ns2="cd66b1e8-f12e-4cc3-9738-1f387aad7c98" targetNamespace="http://schemas.microsoft.com/office/2006/metadata/properties" ma:root="true" ma:fieldsID="f5cacb59841d5dfe87d16a8c0eb14d6d" ns2:_="">
    <xsd:import namespace="cd66b1e8-f12e-4cc3-9738-1f387aad7c9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66b1e8-f12e-4cc3-9738-1f387aad7c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A9C013-648B-4206-B932-BD86AF045FC3}">
  <ds:schemaRefs>
    <ds:schemaRef ds:uri="cd66b1e8-f12e-4cc3-9738-1f387aad7c9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9E72833-8AA4-40B2-A089-F49C230EE16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71744F2-1500-41DD-B6A8-B130FE91F3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1251</Words>
  <Application>Microsoft Office PowerPoint</Application>
  <PresentationFormat>Presentación en pantalla (4:3)</PresentationFormat>
  <Paragraphs>239</Paragraphs>
  <Slides>15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4" baseType="lpstr">
      <vt:lpstr>Arial</vt:lpstr>
      <vt:lpstr>Arial Rounded MT Bold</vt:lpstr>
      <vt:lpstr>Calibri</vt:lpstr>
      <vt:lpstr>Calibri (Cuerpo)</vt:lpstr>
      <vt:lpstr>Roboto</vt:lpstr>
      <vt:lpstr>Roboto Condensed</vt:lpstr>
      <vt:lpstr>Söhne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jaime</dc:creator>
  <cp:lastModifiedBy>JORGE JIMENEZ SANCHEZ</cp:lastModifiedBy>
  <cp:revision>1</cp:revision>
  <cp:lastPrinted>2020-03-25T23:11:11Z</cp:lastPrinted>
  <dcterms:created xsi:type="dcterms:W3CDTF">2019-05-30T14:58:07Z</dcterms:created>
  <dcterms:modified xsi:type="dcterms:W3CDTF">2024-06-06T09:00:44Z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0x010100A36A324E0707D6469A7314C793AD036C</vt:lpwstr>
  </property>
</Properties>
</file>