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/>
    <p:restoredTop sz="94686"/>
  </p:normalViewPr>
  <p:slideViewPr>
    <p:cSldViewPr snapToGrid="0" snapToObjects="1">
      <p:cViewPr varScale="1">
        <p:scale>
          <a:sx n="218" d="100"/>
          <a:sy n="218" d="100"/>
        </p:scale>
        <p:origin x="117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2813/contributions/6004766/attachments/2881502/5048384/ROG%20@%20ICF%20-%202024-06-20.pdf" TargetMode="External"/><Relationship Id="rId2" Type="http://schemas.openxmlformats.org/officeDocument/2006/relationships/hyperlink" Target="https://indico.cern.ch/event/1422813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1422813/contributions/5985346/attachments/2881482/5048336/CTTB-ICF-20240620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474C9F-7BCC-E0FD-CAA4-64C755B6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 of Industrial Control Applications</a:t>
            </a:r>
            <a:br>
              <a:rPr lang="en-CH" dirty="0"/>
            </a:br>
            <a:r>
              <a:rPr lang="en-CH" dirty="0"/>
              <a:t>02-May-2024 - Executive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3579B5-F8D3-41AF-354A-BDC72B473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310551" cy="4608512"/>
          </a:xfrm>
        </p:spPr>
        <p:txBody>
          <a:bodyPr/>
          <a:lstStyle/>
          <a:p>
            <a:r>
              <a:rPr lang="en-CH" sz="1600" dirty="0"/>
              <a:t>Up to 28 participants</a:t>
            </a:r>
          </a:p>
          <a:p>
            <a:r>
              <a:rPr lang="en-CH" sz="1600" dirty="0"/>
              <a:t>Two presentations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>
                <a:hlinkClick r:id="rId2"/>
              </a:rPr>
              <a:t>https://indico.cern.ch/event/1422813/</a:t>
            </a:r>
            <a:r>
              <a:rPr lang="en-GB" sz="1200" dirty="0"/>
              <a:t>    </a:t>
            </a:r>
            <a:r>
              <a:rPr lang="en-CH" sz="12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Remote Operation Gateways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Web Access and WinCC OA</a:t>
            </a:r>
            <a:endParaRPr lang="en-CH" sz="1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BFF7B1-C265-60B2-20AE-5E006627A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94031" y="1592970"/>
            <a:ext cx="6936339" cy="4140991"/>
          </a:xfrm>
        </p:spPr>
        <p:txBody>
          <a:bodyPr/>
          <a:lstStyle/>
          <a:p>
            <a:r>
              <a:rPr lang="en-GB" sz="1600" dirty="0">
                <a:hlinkClick r:id="rId3"/>
              </a:rPr>
              <a:t>Remote Operation Gateway</a:t>
            </a:r>
            <a:endParaRPr lang="en-GB" sz="1600" dirty="0"/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2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New version of ROG, aka ROG9, will be put in production  next month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Currently there are ~20 nodes supporting ROG. In the future, the idea would be to rely on Kubernetes to dynamically scale the cluster.</a:t>
            </a:r>
          </a:p>
          <a:p>
            <a:pPr marL="609600" lvl="1" indent="-285750"/>
            <a:r>
              <a:rPr lang="en-CH" sz="12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Thomas does not know if/how Wayland will be supported by FastX</a:t>
            </a:r>
          </a:p>
          <a:p>
            <a:pPr marL="609600" lvl="1" indent="-285750"/>
            <a:r>
              <a:rPr lang="en-CH" sz="12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The discussion around the use of Wayland in ATS will start next year</a:t>
            </a:r>
          </a:p>
          <a:p>
            <a:pPr marL="609600" lvl="1" indent="-285750"/>
            <a:r>
              <a:rPr lang="en-CH" sz="12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The FastX license is secured until 2029 (to be confirmed). IT only provides access to the RPM, BE-CSS is responsible for all the configuration and management</a:t>
            </a:r>
          </a:p>
          <a:p>
            <a:pPr marL="609600" lvl="1" indent="-285750"/>
            <a:r>
              <a:rPr lang="en-CH" sz="12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At least until LS3, ssh through cs-ccr-dev machines will still be possible (not forced to use ROG)</a:t>
            </a:r>
          </a:p>
          <a:p>
            <a:pPr marL="933750" lvl="2" indent="-285750"/>
            <a:r>
              <a:rPr lang="en-CH" sz="11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But dis</a:t>
            </a:r>
            <a:r>
              <a:rPr lang="en-CH" sz="11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cussion on enabling 2FA for these machines will come in the near future</a:t>
            </a:r>
            <a:endParaRPr lang="en-CH" sz="1100" b="0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r>
              <a:rPr lang="en-US" sz="1600" dirty="0">
                <a:hlinkClick r:id="rId4"/>
              </a:rPr>
              <a:t>Web Access and WinCC OA</a:t>
            </a:r>
            <a:endParaRPr lang="en-CH" sz="1600" dirty="0"/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200" dirty="0"/>
              <a:t>WebComponent is not used by BE-CSS at the moment </a:t>
            </a:r>
          </a:p>
          <a:p>
            <a:pPr marL="933750" lvl="2" indent="-285750"/>
            <a:r>
              <a:rPr lang="en-CH" sz="1100" dirty="0"/>
              <a:t>Not a full fledge web framework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200" dirty="0"/>
              <a:t>Clarification between dashboard and Grafana</a:t>
            </a:r>
          </a:p>
          <a:p>
            <a:pPr marL="933750" lvl="2" indent="-285750"/>
            <a:r>
              <a:rPr lang="en-CH" sz="1100" dirty="0"/>
              <a:t>Dashboard is more flexible (custom widgets, faceplates) and access to live data</a:t>
            </a:r>
          </a:p>
          <a:p>
            <a:pPr marL="933750" lvl="2" indent="-285750"/>
            <a:r>
              <a:rPr lang="en-CH" sz="1100" dirty="0"/>
              <a:t>Grafana needs to pull data from archive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CH" sz="1300" dirty="0"/>
          </a:p>
          <a:p>
            <a:pPr marL="609600" lvl="1" indent="-285750"/>
            <a:endParaRPr lang="en-CH" sz="1400" dirty="0"/>
          </a:p>
          <a:p>
            <a:pPr lvl="1" indent="0">
              <a:buNone/>
            </a:pPr>
            <a:endParaRPr lang="en-CH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E875-2C29-6ADF-A8A8-F8826FA8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E8D5-81CD-E4AB-7855-4CA29B790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A4155-35CE-D066-3593-598D8F4F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2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DECA0433-3462-F54D-98B1-B5D9C12232E1}" vid="{7E151FA6-D373-AC41-BB90-88DCFCD8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223</Words>
  <Application>Microsoft Macintosh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Specification of Industrial Control Applications 02-May-2024 -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&amp; Fieldbus Survey – May 11th 2023 Executive Summary</dc:title>
  <dc:creator>Jean-Charles Tournier</dc:creator>
  <cp:lastModifiedBy>Jean-Charles Tournier</cp:lastModifiedBy>
  <cp:revision>21</cp:revision>
  <dcterms:created xsi:type="dcterms:W3CDTF">2023-05-11T10:48:25Z</dcterms:created>
  <dcterms:modified xsi:type="dcterms:W3CDTF">2024-06-20T10:00:51Z</dcterms:modified>
</cp:coreProperties>
</file>