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embeddedFontLst>
    <p:embeddedFont>
      <p:font typeface="JuliaMono" panose="020B0609060300020004" pitchFamily="49" charset="0"/>
      <p:regular r:id="rId5"/>
      <p:bold r:id="rId6"/>
      <p:italic r:id="rId7"/>
      <p:boldItalic r:id="rId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86"/>
  </p:normalViewPr>
  <p:slideViewPr>
    <p:cSldViewPr snapToGrid="0" snapToObjects="1">
      <p:cViewPr varScale="1">
        <p:scale>
          <a:sx n="155" d="100"/>
          <a:sy n="155" d="100"/>
        </p:scale>
        <p:origin x="2706" y="15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5/31/2024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5/31/2024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5/31/2024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5/31/2024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5/31/2024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5/31/2024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5/31/2024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5/31/2024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5/31/2024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5/31/2024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5/31/2024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5/31/2024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5/31/2024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5/31/2024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5/31/2024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5/31/2024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5/31/2024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5/31/2024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35800" y="6350851"/>
            <a:ext cx="792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1pPr>
          </a:lstStyle>
          <a:p>
            <a:fld id="{23793A62-AA7E-5A4D-A43E-DF1B3593C4E5}" type="datetime1">
              <a:rPr lang="en-US" smtClean="0"/>
              <a:pPr/>
              <a:t>5/31/2024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1pPr>
          </a:lstStyle>
          <a:p>
            <a:r>
              <a:rPr lang="en-US"/>
              <a:t>Presenter | 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JuliaMono" panose="020B0609060300020004" pitchFamily="49" charset="0"/>
          <a:ea typeface="JuliaMono" panose="020B0609060300020004" pitchFamily="49" charset="0"/>
          <a:cs typeface="JuliaMono" panose="020B0609060300020004" pitchFamily="49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JuliaMono" panose="020B0609060300020004" pitchFamily="49" charset="0"/>
          <a:ea typeface="JuliaMono" panose="020B0609060300020004" pitchFamily="49" charset="0"/>
          <a:cs typeface="JuliaMono" panose="020B0609060300020004" pitchFamily="49" charset="0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JuliaMono" panose="020B0609060300020004" pitchFamily="49" charset="0"/>
          <a:ea typeface="JuliaMono" panose="020B0609060300020004" pitchFamily="49" charset="0"/>
          <a:cs typeface="JuliaMono" panose="020B0609060300020004" pitchFamily="49" charset="0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JuliaMono" panose="020B0609060300020004" pitchFamily="49" charset="0"/>
          <a:ea typeface="JuliaMono" panose="020B0609060300020004" pitchFamily="49" charset="0"/>
          <a:cs typeface="JuliaMono" panose="020B0609060300020004" pitchFamily="49" charset="0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JuliaMono" panose="020B0609060300020004" pitchFamily="49" charset="0"/>
          <a:ea typeface="JuliaMono" panose="020B0609060300020004" pitchFamily="49" charset="0"/>
          <a:cs typeface="JuliaMono" panose="020B0609060300020004" pitchFamily="49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E19FF05-0794-B935-23A1-18CF0A901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0946"/>
            <a:ext cx="4781849" cy="4608512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GB" dirty="0"/>
              <a:t>522 mm vacuum chamber (384 ceramic) for new kickers PSB LIU (produced by SY-ABT)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GB" dirty="0"/>
              <a:t>11 </a:t>
            </a:r>
            <a:r>
              <a:rPr lang="en-GB" dirty="0" err="1"/>
              <a:t>kCHF</a:t>
            </a:r>
            <a:r>
              <a:rPr lang="en-GB" dirty="0"/>
              <a:t>/chamber in 2012 (flanges supplied by CERN!)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GB" dirty="0"/>
              <a:t>Delivery 18 months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GB" dirty="0"/>
              <a:t>2µm Ti coating for image current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DBB07DE-B806-0E0E-133D-17D68C7C2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PSBVKVCB0001 (KSW)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5A4196-9090-F40F-3A96-846055529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5/31/2024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F23F66-AE1F-FF09-CD68-7BCD9B446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F4E829-9A7C-C148-82D8-C31BC3E75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F498E7-5BE0-C8AE-F1A3-FC6D8D50D2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3871" y="1513701"/>
            <a:ext cx="6621454" cy="435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067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B50F64B5-4EB8-415E-80CF-6F56E5475AA2}" vid="{18AA80A6-91C6-4669-BD92-968CE74FB27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with Julia fonts</Template>
  <TotalTime>7</TotalTime>
  <Words>50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JuliaMono</vt:lpstr>
      <vt:lpstr>Wingdings</vt:lpstr>
      <vt:lpstr>Office Theme</vt:lpstr>
      <vt:lpstr>Example PSBVKVCB0001 (KSW)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PSBVKVCB0001 (KSW)</dc:title>
  <dc:creator>Jose Antonio Ferreira Somoza</dc:creator>
  <cp:lastModifiedBy>Jose Antonio Ferreira Somoza</cp:lastModifiedBy>
  <cp:revision>1</cp:revision>
  <dcterms:created xsi:type="dcterms:W3CDTF">2024-05-31T14:09:38Z</dcterms:created>
  <dcterms:modified xsi:type="dcterms:W3CDTF">2024-05-31T14:17:20Z</dcterms:modified>
</cp:coreProperties>
</file>