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46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ECBEA-CD24-9DF6-FFE4-07CA28EF43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DBEC7A-3D07-7F4E-F2EA-50D204BC7F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DDAF-C214-A9F9-C4ED-25E517693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A3D1-7C51-4D3B-8276-5582567C594F}" type="datetimeFigureOut">
              <a:rPr lang="fr-CH" smtClean="0"/>
              <a:t>30.05.2024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47A10-31E3-43BC-1CBF-77BB83306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065BF-EC48-41D9-2DB7-6EB4E54F5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FFA5-4FDE-4BC0-801B-E22D5591D0D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5718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68101-8C75-0D62-BD77-E966A4B2C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45ADA1-F56D-4A63-CD02-ABE110A8CF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B4A56-CC07-FFBD-7F38-223D9969B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A3D1-7C51-4D3B-8276-5582567C594F}" type="datetimeFigureOut">
              <a:rPr lang="fr-CH" smtClean="0"/>
              <a:t>30.05.2024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01795-6D54-543E-D07F-E156C767C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426F7-82F7-0039-5233-20DBA1437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FFA5-4FDE-4BC0-801B-E22D5591D0D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22178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71C487-860D-3DE8-F172-E24EEF194F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742F58-F9C4-0840-78AF-30ABA715A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D0BDD-D5E1-A0F0-EC8C-39754ACCE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A3D1-7C51-4D3B-8276-5582567C594F}" type="datetimeFigureOut">
              <a:rPr lang="fr-CH" smtClean="0"/>
              <a:t>30.05.2024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48E3F-6619-21A1-C770-6B4B79D5F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FCE2A-F7D3-787B-E2FB-C56F23BBB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FFA5-4FDE-4BC0-801B-E22D5591D0D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47528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5CBDE-CC00-3923-9342-1106F88F9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72EBE-5763-CDA6-55B9-9991B19B6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C573A-D89B-DB1E-A4D8-680C7C5E0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A3D1-7C51-4D3B-8276-5582567C594F}" type="datetimeFigureOut">
              <a:rPr lang="fr-CH" smtClean="0"/>
              <a:t>30.05.2024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986D87-FDA7-62C4-A695-E2306780F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1F1719-32B2-065E-AF13-00781EE9D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FFA5-4FDE-4BC0-801B-E22D5591D0D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63941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8F2BE-D34F-EA84-009A-2C298624B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0CE444-6C33-9E8E-8F4C-1ABBA40E8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E6C4F-0956-3EED-2B5C-5AADDCA64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A3D1-7C51-4D3B-8276-5582567C594F}" type="datetimeFigureOut">
              <a:rPr lang="fr-CH" smtClean="0"/>
              <a:t>30.05.2024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9C312-9C7A-8325-6434-E60A2F66F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50BC6-829D-08AC-B502-CD116B2CF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FFA5-4FDE-4BC0-801B-E22D5591D0D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28680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88DFC-C0FC-1273-5A1A-F48021F72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F026D-C30B-83D7-F18E-AA20CC10B9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19B4F-B3E4-B7B2-A06F-42F184B62F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780DD8-47AA-3316-0D49-4072B995B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A3D1-7C51-4D3B-8276-5582567C594F}" type="datetimeFigureOut">
              <a:rPr lang="fr-CH" smtClean="0"/>
              <a:t>30.05.2024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4E0329-DC3C-6547-A67C-6825F619D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F14F10-123F-84BA-88B0-F27F8323D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FFA5-4FDE-4BC0-801B-E22D5591D0D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3270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EBCB-A971-4429-A48C-3C37A8FD7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725978-0375-008A-8028-2FAD6CB81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4AF84-BCF3-8AD2-04F1-D73869C8F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647A07-AB2A-569C-48DB-5A0F0206EB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D1459F-BCED-E1F8-B83B-35693B0972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C5A54E-9B5F-A2EB-83C1-F869F2216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A3D1-7C51-4D3B-8276-5582567C594F}" type="datetimeFigureOut">
              <a:rPr lang="fr-CH" smtClean="0"/>
              <a:t>30.05.2024</a:t>
            </a:fld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6B2F79-18E4-4F49-A7F0-B5643150B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9CCAF1-81C4-BF1E-5855-82FCC5DCA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FFA5-4FDE-4BC0-801B-E22D5591D0D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44863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52B05-0317-8CB1-7726-263E8CE4E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81C761-DC2B-3CC6-7098-526AEA3CD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A3D1-7C51-4D3B-8276-5582567C594F}" type="datetimeFigureOut">
              <a:rPr lang="fr-CH" smtClean="0"/>
              <a:t>30.05.2024</a:t>
            </a:fld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89CC5A-4EA8-A424-6C29-58AEA3EAF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A9EC28-21A2-5D40-590A-B16B34447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FFA5-4FDE-4BC0-801B-E22D5591D0D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34992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61460B-3C1E-4763-9870-300636C59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A3D1-7C51-4D3B-8276-5582567C594F}" type="datetimeFigureOut">
              <a:rPr lang="fr-CH" smtClean="0"/>
              <a:t>30.05.2024</a:t>
            </a:fld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B2C3CA-441F-E0F4-3BC2-2F8D2AB61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DA738-5D28-35F2-BB46-D6C2E4D91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FFA5-4FDE-4BC0-801B-E22D5591D0D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47378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612CC-3083-2092-1D78-8995098D8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DE1A6-8D0B-3F7F-C9B9-531D6144F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EFABD2-186D-CCB6-02B7-863823CCB2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EBC508-4BF0-1A0A-2B6F-450082E7B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A3D1-7C51-4D3B-8276-5582567C594F}" type="datetimeFigureOut">
              <a:rPr lang="fr-CH" smtClean="0"/>
              <a:t>30.05.2024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0B065E-524F-DE2B-0D98-9075B1360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EB3934-AA9C-4718-5E7E-CD01D12BE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FFA5-4FDE-4BC0-801B-E22D5591D0D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2797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E7586-E792-9CDF-1E16-0DDCE21E7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F7AB88-D38B-9F6E-68ED-2BE2BF2FF2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1E656C-5DB9-AF85-D670-6D6A2ECC47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AA30E-3AB3-FD33-41BE-5FEB92690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A3D1-7C51-4D3B-8276-5582567C594F}" type="datetimeFigureOut">
              <a:rPr lang="fr-CH" smtClean="0"/>
              <a:t>30.05.2024</a:t>
            </a:fld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59B53D-A5B0-0BDC-EA21-C7A4BA624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8FD222-3FEC-5403-873B-B9227600A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FFA5-4FDE-4BC0-801B-E22D5591D0D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5755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40CA7D-AEAA-1FE6-D33C-058183C12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759995-F3F5-D13D-5C67-80CBCA949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28A2B-9F54-1B8A-EDC8-0F3FC0D9CB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EAA3D1-7C51-4D3B-8276-5582567C594F}" type="datetimeFigureOut">
              <a:rPr lang="fr-CH" smtClean="0"/>
              <a:t>30.05.2024</a:t>
            </a:fld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C3DF8-8747-EA3A-0055-8D29C6CB9B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8C00FC-315B-3FC2-2201-489E2504A8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60FFA5-4FDE-4BC0-801B-E22D5591D0D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279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2C447B-15C0-7F22-9EF2-F932BE8B57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20663" y="1308100"/>
            <a:ext cx="11802047" cy="465296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C85C74-1E3D-04AF-A091-EE94C82DC870}"/>
              </a:ext>
            </a:extLst>
          </p:cNvPr>
          <p:cNvCxnSpPr/>
          <p:nvPr/>
        </p:nvCxnSpPr>
        <p:spPr>
          <a:xfrm>
            <a:off x="838200" y="5664200"/>
            <a:ext cx="0" cy="685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E4423-B34B-98D6-F024-A5456F799DF1}"/>
              </a:ext>
            </a:extLst>
          </p:cNvPr>
          <p:cNvCxnSpPr/>
          <p:nvPr/>
        </p:nvCxnSpPr>
        <p:spPr>
          <a:xfrm>
            <a:off x="7410450" y="4794250"/>
            <a:ext cx="0" cy="685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AD034F2-E6DB-A98F-B2C0-F9F79FC1A9C1}"/>
              </a:ext>
            </a:extLst>
          </p:cNvPr>
          <p:cNvCxnSpPr/>
          <p:nvPr/>
        </p:nvCxnSpPr>
        <p:spPr>
          <a:xfrm flipV="1">
            <a:off x="838200" y="5385843"/>
            <a:ext cx="6578600" cy="85090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31874E5-EAC1-C010-0628-68E3FB929B30}"/>
              </a:ext>
            </a:extLst>
          </p:cNvPr>
          <p:cNvSpPr txBox="1"/>
          <p:nvPr/>
        </p:nvSpPr>
        <p:spPr>
          <a:xfrm>
            <a:off x="3813151" y="5920066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30m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B90A9F-B7C7-0D1F-FB90-62118E7EEB80}"/>
              </a:ext>
            </a:extLst>
          </p:cNvPr>
          <p:cNvSpPr txBox="1"/>
          <p:nvPr/>
        </p:nvSpPr>
        <p:spPr>
          <a:xfrm>
            <a:off x="3417530" y="3517900"/>
            <a:ext cx="79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TA801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DBE3FD6-6479-2B0A-CB84-A368618B378A}"/>
              </a:ext>
            </a:extLst>
          </p:cNvPr>
          <p:cNvCxnSpPr/>
          <p:nvPr/>
        </p:nvCxnSpPr>
        <p:spPr>
          <a:xfrm flipH="1">
            <a:off x="742950" y="3517900"/>
            <a:ext cx="431800" cy="13398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C50A92F-8707-1705-EDDC-33FB70260037}"/>
              </a:ext>
            </a:extLst>
          </p:cNvPr>
          <p:cNvSpPr txBox="1"/>
          <p:nvPr/>
        </p:nvSpPr>
        <p:spPr>
          <a:xfrm>
            <a:off x="628650" y="3246051"/>
            <a:ext cx="13035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CURRENT DOOR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C5B80AC-F908-C227-E04F-B2C164BD7F3E}"/>
              </a:ext>
            </a:extLst>
          </p:cNvPr>
          <p:cNvCxnSpPr>
            <a:cxnSpLocks/>
          </p:cNvCxnSpPr>
          <p:nvPr/>
        </p:nvCxnSpPr>
        <p:spPr>
          <a:xfrm>
            <a:off x="6604000" y="2679700"/>
            <a:ext cx="717550" cy="1168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A3A32A0-C390-7548-1916-F64A2F05C342}"/>
              </a:ext>
            </a:extLst>
          </p:cNvPr>
          <p:cNvSpPr txBox="1"/>
          <p:nvPr/>
        </p:nvSpPr>
        <p:spPr>
          <a:xfrm>
            <a:off x="5762180" y="2402701"/>
            <a:ext cx="1654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ADDING A FIRE DOOR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1F3133-3D39-296D-0B04-BCA310BD4783}"/>
              </a:ext>
            </a:extLst>
          </p:cNvPr>
          <p:cNvCxnSpPr>
            <a:cxnSpLocks/>
          </p:cNvCxnSpPr>
          <p:nvPr/>
        </p:nvCxnSpPr>
        <p:spPr>
          <a:xfrm flipV="1">
            <a:off x="4197350" y="4626769"/>
            <a:ext cx="2907507" cy="37068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8C60C4B-8168-0DB5-FAFF-882701C69621}"/>
              </a:ext>
            </a:extLst>
          </p:cNvPr>
          <p:cNvSpPr txBox="1"/>
          <p:nvPr/>
        </p:nvSpPr>
        <p:spPr>
          <a:xfrm>
            <a:off x="5021327" y="3393282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13.5m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6451736-B79C-FA83-7020-BEA76FDECD59}"/>
              </a:ext>
            </a:extLst>
          </p:cNvPr>
          <p:cNvCxnSpPr>
            <a:stCxn id="21" idx="2"/>
          </p:cNvCxnSpPr>
          <p:nvPr/>
        </p:nvCxnSpPr>
        <p:spPr>
          <a:xfrm>
            <a:off x="5323654" y="3670281"/>
            <a:ext cx="327449" cy="11239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807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Clerc</dc:creator>
  <cp:lastModifiedBy>Vincent Clerc</cp:lastModifiedBy>
  <cp:revision>2</cp:revision>
  <dcterms:created xsi:type="dcterms:W3CDTF">2024-05-29T15:22:18Z</dcterms:created>
  <dcterms:modified xsi:type="dcterms:W3CDTF">2024-05-30T06:35:50Z</dcterms:modified>
</cp:coreProperties>
</file>