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512" r:id="rId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0504D"/>
    <a:srgbClr val="F2DCDB"/>
    <a:srgbClr val="EEECE1"/>
    <a:srgbClr val="948A54"/>
    <a:srgbClr val="E6E0EC"/>
    <a:srgbClr val="8064A2"/>
    <a:srgbClr val="DCE6F2"/>
    <a:srgbClr val="4F81BD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5018" autoAdjust="0"/>
  </p:normalViewPr>
  <p:slideViewPr>
    <p:cSldViewPr snapToGrid="0" snapToObjects="1">
      <p:cViewPr varScale="1">
        <p:scale>
          <a:sx n="115" d="100"/>
          <a:sy n="115" d="100"/>
        </p:scale>
        <p:origin x="360" y="18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398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6656173"/>
            <a:ext cx="866460" cy="201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F9363-128B-4C1E-A870-9A577E0B5445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5016" y="6656173"/>
            <a:ext cx="1018902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Preparatory DRD3 WG8 meeting, zoom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48864"/>
            <a:ext cx="66856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123" y="6664411"/>
            <a:ext cx="891348" cy="188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01E89-3808-4006-AB6E-119A683D070A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102448" y="6671347"/>
            <a:ext cx="10208103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Preparatory DRD3 WG8 meeting, zoom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64411"/>
            <a:ext cx="66856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582956" y="5189"/>
            <a:ext cx="8568566" cy="77632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0" y="6634926"/>
            <a:ext cx="912584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1AB8F-277E-4BA0-96E4-5B17A49ACFB0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51175"/>
            <a:ext cx="668565" cy="19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34070" y="32286"/>
            <a:ext cx="2157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8EB392B-CF98-40CF-9CE8-F36CBBC718E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" y="1"/>
            <a:ext cx="1103870" cy="776220"/>
          </a:xfrm>
          <a:prstGeom prst="rect">
            <a:avLst/>
          </a:prstGeom>
          <a:noFill/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83EA244C-89D2-4BEC-B5AF-7CD5FC4E15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52545" y="669118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7968" y="6634926"/>
            <a:ext cx="10191965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Preparatory DRD3 WG8 meeting, zoom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60254-DAFC-40A3-8F45-A9C07132B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WG8 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5140F-FFE7-4842-9E49-412D76380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967644"/>
            <a:ext cx="10969139" cy="302538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kick-off meeting will be at DRD3 workshop, where we need to layout plans for W8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RG 8.1  - DRD3 web page formation and maintenance – ongoing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RD 8.4  - DRD3 speakers committee  (will contact </a:t>
            </a:r>
            <a:r>
              <a:rPr lang="en-GB" dirty="0" err="1"/>
              <a:t>Uli</a:t>
            </a:r>
            <a:r>
              <a:rPr lang="en-GB" dirty="0"/>
              <a:t> to prepare the strategy – 15 min)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Outreach material: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DRD3 set of lab exercises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Explanation of basic techniques – how they work?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Facilities - irradiations/TB…. ?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Toy simulation examples and simple tools 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Ways of presenting and channels to present the 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Schools and exchange programs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712F5-C7FE-44C5-9436-4BEF803575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ED1F26-3BB6-4AA3-AE37-810ED102F70C}" type="datetime1">
              <a:rPr lang="en-GB" smtClean="0"/>
              <a:t>31/05/2024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90040-375E-47CE-8A45-5ECD2C1BC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Preparatory DRD3 WG8 meeting, zoom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974D1-640E-4124-937F-2C006BA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F189A5-79D2-4431-B01E-6E75B429D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917" y="1526170"/>
            <a:ext cx="4496427" cy="116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9978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54694</TotalTime>
  <Words>99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Bauhaus 93</vt:lpstr>
      <vt:lpstr>Calibri</vt:lpstr>
      <vt:lpstr>DejaVu Sans</vt:lpstr>
      <vt:lpstr>Times New Roman</vt:lpstr>
      <vt:lpstr>Wingdings</vt:lpstr>
      <vt:lpstr>CERNCorporate4-3</vt:lpstr>
      <vt:lpstr>WG8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ata krambi</cp:lastModifiedBy>
  <cp:revision>2673</cp:revision>
  <cp:lastPrinted>2021-07-05T09:02:18Z</cp:lastPrinted>
  <dcterms:created xsi:type="dcterms:W3CDTF">2012-11-30T11:04:26Z</dcterms:created>
  <dcterms:modified xsi:type="dcterms:W3CDTF">2024-05-31T14:34:58Z</dcterms:modified>
</cp:coreProperties>
</file>