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GB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70A596-B698-4507-B635-7F97E846E1D5}" v="605" dt="2024-06-14T07:48:49.21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4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tos Gentsos" clId="Web-{3670A596-B698-4507-B635-7F97E846E1D5}"/>
    <pc:docChg chg="addSld modSld addMainMaster delMainMaster">
      <pc:chgData name="Christos Gentsos" userId="" providerId="" clId="Web-{3670A596-B698-4507-B635-7F97E846E1D5}" dt="2024-06-14T07:48:47.699" v="596" actId="20577"/>
      <pc:docMkLst>
        <pc:docMk/>
      </pc:docMkLst>
      <pc:sldChg chg="modSp mod modClrScheme chgLayout">
        <pc:chgData name="Christos Gentsos" userId="" providerId="" clId="Web-{3670A596-B698-4507-B635-7F97E846E1D5}" dt="2024-06-14T07:34:42.384" v="66" actId="20577"/>
        <pc:sldMkLst>
          <pc:docMk/>
          <pc:sldMk cId="109857222" sldId="256"/>
        </pc:sldMkLst>
        <pc:spChg chg="mod ord">
          <ac:chgData name="Christos Gentsos" userId="" providerId="" clId="Web-{3670A596-B698-4507-B635-7F97E846E1D5}" dt="2024-06-14T07:34:42.384" v="66" actId="20577"/>
          <ac:spMkLst>
            <pc:docMk/>
            <pc:sldMk cId="109857222" sldId="256"/>
            <ac:spMk id="2" creationId="{00000000-0000-0000-0000-000000000000}"/>
          </ac:spMkLst>
        </pc:spChg>
        <pc:spChg chg="mod ord">
          <ac:chgData name="Christos Gentsos" userId="" providerId="" clId="Web-{3670A596-B698-4507-B635-7F97E846E1D5}" dt="2024-06-14T07:33:50.101" v="56" actId="20577"/>
          <ac:spMkLst>
            <pc:docMk/>
            <pc:sldMk cId="109857222" sldId="256"/>
            <ac:spMk id="3" creationId="{00000000-0000-0000-0000-000000000000}"/>
          </ac:spMkLst>
        </pc:spChg>
      </pc:sldChg>
      <pc:sldChg chg="modSp new">
        <pc:chgData name="Christos Gentsos" userId="" providerId="" clId="Web-{3670A596-B698-4507-B635-7F97E846E1D5}" dt="2024-06-14T07:48:47.699" v="596" actId="20577"/>
        <pc:sldMkLst>
          <pc:docMk/>
          <pc:sldMk cId="543742000" sldId="257"/>
        </pc:sldMkLst>
        <pc:spChg chg="mod">
          <ac:chgData name="Christos Gentsos" userId="" providerId="" clId="Web-{3670A596-B698-4507-B635-7F97E846E1D5}" dt="2024-06-14T07:34:51.525" v="74" actId="20577"/>
          <ac:spMkLst>
            <pc:docMk/>
            <pc:sldMk cId="543742000" sldId="257"/>
            <ac:spMk id="2" creationId="{2D92CEE0-3680-DC28-15D8-3B383F4A45FE}"/>
          </ac:spMkLst>
        </pc:spChg>
        <pc:spChg chg="mod">
          <ac:chgData name="Christos Gentsos" userId="" providerId="" clId="Web-{3670A596-B698-4507-B635-7F97E846E1D5}" dt="2024-06-14T07:48:47.699" v="596" actId="20577"/>
          <ac:spMkLst>
            <pc:docMk/>
            <pc:sldMk cId="543742000" sldId="257"/>
            <ac:spMk id="3" creationId="{F514427E-6F2F-D107-1864-8AD1D9AC94F6}"/>
          </ac:spMkLst>
        </pc:spChg>
      </pc:sldChg>
      <pc:sldChg chg="modSp new">
        <pc:chgData name="Christos Gentsos" userId="" providerId="" clId="Web-{3670A596-B698-4507-B635-7F97E846E1D5}" dt="2024-06-14T07:48:31.651" v="588" actId="20577"/>
        <pc:sldMkLst>
          <pc:docMk/>
          <pc:sldMk cId="2533438787" sldId="258"/>
        </pc:sldMkLst>
        <pc:spChg chg="mod">
          <ac:chgData name="Christos Gentsos" userId="" providerId="" clId="Web-{3670A596-B698-4507-B635-7F97E846E1D5}" dt="2024-06-14T07:42:08.433" v="310" actId="20577"/>
          <ac:spMkLst>
            <pc:docMk/>
            <pc:sldMk cId="2533438787" sldId="258"/>
            <ac:spMk id="2" creationId="{2E089AA9-29FE-BED1-63E3-CADC4E7CE62D}"/>
          </ac:spMkLst>
        </pc:spChg>
        <pc:spChg chg="mod">
          <ac:chgData name="Christos Gentsos" userId="" providerId="" clId="Web-{3670A596-B698-4507-B635-7F97E846E1D5}" dt="2024-06-14T07:48:31.651" v="588" actId="20577"/>
          <ac:spMkLst>
            <pc:docMk/>
            <pc:sldMk cId="2533438787" sldId="258"/>
            <ac:spMk id="3" creationId="{8523EE9B-38D6-3532-B9C0-E5F17EA470D3}"/>
          </ac:spMkLst>
        </pc:spChg>
      </pc:sldChg>
      <pc:sldChg chg="modSp new">
        <pc:chgData name="Christos Gentsos" userId="" providerId="" clId="Web-{3670A596-B698-4507-B635-7F97E846E1D5}" dt="2024-06-14T07:48:26.182" v="586" actId="20577"/>
        <pc:sldMkLst>
          <pc:docMk/>
          <pc:sldMk cId="1501842548" sldId="259"/>
        </pc:sldMkLst>
        <pc:spChg chg="mod">
          <ac:chgData name="Christos Gentsos" userId="" providerId="" clId="Web-{3670A596-B698-4507-B635-7F97E846E1D5}" dt="2024-06-14T07:47:18.461" v="521" actId="20577"/>
          <ac:spMkLst>
            <pc:docMk/>
            <pc:sldMk cId="1501842548" sldId="259"/>
            <ac:spMk id="2" creationId="{4248E247-E852-585C-5A47-B5D08D6A4111}"/>
          </ac:spMkLst>
        </pc:spChg>
        <pc:spChg chg="mod">
          <ac:chgData name="Christos Gentsos" userId="" providerId="" clId="Web-{3670A596-B698-4507-B635-7F97E846E1D5}" dt="2024-06-14T07:48:26.182" v="586" actId="20577"/>
          <ac:spMkLst>
            <pc:docMk/>
            <pc:sldMk cId="1501842548" sldId="259"/>
            <ac:spMk id="3" creationId="{F48AAF55-7E0F-8B16-C4E2-D576A8615A4D}"/>
          </ac:spMkLst>
        </pc:spChg>
      </pc:sldChg>
      <pc:sldMasterChg chg="del delSldLayout">
        <pc:chgData name="Christos Gentsos" userId="" providerId="" clId="Web-{3670A596-B698-4507-B635-7F97E846E1D5}" dt="2024-06-14T07:32:11.378" v="0"/>
        <pc:sldMasterMkLst>
          <pc:docMk/>
          <pc:sldMasterMk cId="2460954070" sldId="2147483660"/>
        </pc:sldMasterMkLst>
        <pc:sldLayoutChg chg="del">
          <pc:chgData name="Christos Gentsos" userId="" providerId="" clId="Web-{3670A596-B698-4507-B635-7F97E846E1D5}" dt="2024-06-14T07:32:11.378" v="0"/>
          <pc:sldLayoutMkLst>
            <pc:docMk/>
            <pc:sldMasterMk cId="2460954070" sldId="2147483660"/>
            <pc:sldLayoutMk cId="2385387890" sldId="2147483661"/>
          </pc:sldLayoutMkLst>
        </pc:sldLayoutChg>
        <pc:sldLayoutChg chg="del">
          <pc:chgData name="Christos Gentsos" userId="" providerId="" clId="Web-{3670A596-B698-4507-B635-7F97E846E1D5}" dt="2024-06-14T07:32:11.378" v="0"/>
          <pc:sldLayoutMkLst>
            <pc:docMk/>
            <pc:sldMasterMk cId="2460954070" sldId="2147483660"/>
            <pc:sldLayoutMk cId="949138452" sldId="2147483662"/>
          </pc:sldLayoutMkLst>
        </pc:sldLayoutChg>
        <pc:sldLayoutChg chg="del">
          <pc:chgData name="Christos Gentsos" userId="" providerId="" clId="Web-{3670A596-B698-4507-B635-7F97E846E1D5}" dt="2024-06-14T07:32:11.378" v="0"/>
          <pc:sldLayoutMkLst>
            <pc:docMk/>
            <pc:sldMasterMk cId="2460954070" sldId="2147483660"/>
            <pc:sldLayoutMk cId="2591524520" sldId="2147483663"/>
          </pc:sldLayoutMkLst>
        </pc:sldLayoutChg>
        <pc:sldLayoutChg chg="del">
          <pc:chgData name="Christos Gentsos" userId="" providerId="" clId="Web-{3670A596-B698-4507-B635-7F97E846E1D5}" dt="2024-06-14T07:32:11.378" v="0"/>
          <pc:sldLayoutMkLst>
            <pc:docMk/>
            <pc:sldMasterMk cId="2460954070" sldId="2147483660"/>
            <pc:sldLayoutMk cId="1203092039" sldId="2147483664"/>
          </pc:sldLayoutMkLst>
        </pc:sldLayoutChg>
        <pc:sldLayoutChg chg="del">
          <pc:chgData name="Christos Gentsos" userId="" providerId="" clId="Web-{3670A596-B698-4507-B635-7F97E846E1D5}" dt="2024-06-14T07:32:11.378" v="0"/>
          <pc:sldLayoutMkLst>
            <pc:docMk/>
            <pc:sldMasterMk cId="2460954070" sldId="2147483660"/>
            <pc:sldLayoutMk cId="3733172339" sldId="2147483665"/>
          </pc:sldLayoutMkLst>
        </pc:sldLayoutChg>
        <pc:sldLayoutChg chg="del">
          <pc:chgData name="Christos Gentsos" userId="" providerId="" clId="Web-{3670A596-B698-4507-B635-7F97E846E1D5}" dt="2024-06-14T07:32:11.378" v="0"/>
          <pc:sldLayoutMkLst>
            <pc:docMk/>
            <pc:sldMasterMk cId="2460954070" sldId="2147483660"/>
            <pc:sldLayoutMk cId="3210312558" sldId="2147483666"/>
          </pc:sldLayoutMkLst>
        </pc:sldLayoutChg>
        <pc:sldLayoutChg chg="del">
          <pc:chgData name="Christos Gentsos" userId="" providerId="" clId="Web-{3670A596-B698-4507-B635-7F97E846E1D5}" dt="2024-06-14T07:32:11.378" v="0"/>
          <pc:sldLayoutMkLst>
            <pc:docMk/>
            <pc:sldMasterMk cId="2460954070" sldId="2147483660"/>
            <pc:sldLayoutMk cId="3146388984" sldId="2147483667"/>
          </pc:sldLayoutMkLst>
        </pc:sldLayoutChg>
        <pc:sldLayoutChg chg="del">
          <pc:chgData name="Christos Gentsos" userId="" providerId="" clId="Web-{3670A596-B698-4507-B635-7F97E846E1D5}" dt="2024-06-14T07:32:11.378" v="0"/>
          <pc:sldLayoutMkLst>
            <pc:docMk/>
            <pc:sldMasterMk cId="2460954070" sldId="2147483660"/>
            <pc:sldLayoutMk cId="3171841454" sldId="2147483668"/>
          </pc:sldLayoutMkLst>
        </pc:sldLayoutChg>
        <pc:sldLayoutChg chg="del">
          <pc:chgData name="Christos Gentsos" userId="" providerId="" clId="Web-{3670A596-B698-4507-B635-7F97E846E1D5}" dt="2024-06-14T07:32:11.378" v="0"/>
          <pc:sldLayoutMkLst>
            <pc:docMk/>
            <pc:sldMasterMk cId="2460954070" sldId="2147483660"/>
            <pc:sldLayoutMk cId="1718958274" sldId="2147483669"/>
          </pc:sldLayoutMkLst>
        </pc:sldLayoutChg>
        <pc:sldLayoutChg chg="del">
          <pc:chgData name="Christos Gentsos" userId="" providerId="" clId="Web-{3670A596-B698-4507-B635-7F97E846E1D5}" dt="2024-06-14T07:32:11.378" v="0"/>
          <pc:sldLayoutMkLst>
            <pc:docMk/>
            <pc:sldMasterMk cId="2460954070" sldId="2147483660"/>
            <pc:sldLayoutMk cId="2202905451" sldId="2147483670"/>
          </pc:sldLayoutMkLst>
        </pc:sldLayoutChg>
        <pc:sldLayoutChg chg="del">
          <pc:chgData name="Christos Gentsos" userId="" providerId="" clId="Web-{3670A596-B698-4507-B635-7F97E846E1D5}" dt="2024-06-14T07:32:11.378" v="0"/>
          <pc:sldLayoutMkLst>
            <pc:docMk/>
            <pc:sldMasterMk cId="2460954070" sldId="2147483660"/>
            <pc:sldLayoutMk cId="3479445657" sldId="2147483671"/>
          </pc:sldLayoutMkLst>
        </pc:sldLayoutChg>
      </pc:sldMasterChg>
      <pc:sldMasterChg chg="add del addSldLayout delSldLayout modSldLayout">
        <pc:chgData name="Christos Gentsos" userId="" providerId="" clId="Web-{3670A596-B698-4507-B635-7F97E846E1D5}" dt="2024-06-14T07:32:12.785" v="1"/>
        <pc:sldMasterMkLst>
          <pc:docMk/>
          <pc:sldMasterMk cId="129789108" sldId="2147483672"/>
        </pc:sldMasterMkLst>
        <pc:sldLayoutChg chg="add del mod replId">
          <pc:chgData name="Christos Gentsos" userId="" providerId="" clId="Web-{3670A596-B698-4507-B635-7F97E846E1D5}" dt="2024-06-14T07:32:12.785" v="1"/>
          <pc:sldLayoutMkLst>
            <pc:docMk/>
            <pc:sldMasterMk cId="129789108" sldId="2147483672"/>
            <pc:sldLayoutMk cId="3249906045" sldId="2147483673"/>
          </pc:sldLayoutMkLst>
        </pc:sldLayoutChg>
        <pc:sldLayoutChg chg="add del mod replId">
          <pc:chgData name="Christos Gentsos" userId="" providerId="" clId="Web-{3670A596-B698-4507-B635-7F97E846E1D5}" dt="2024-06-14T07:32:12.785" v="1"/>
          <pc:sldLayoutMkLst>
            <pc:docMk/>
            <pc:sldMasterMk cId="129789108" sldId="2147483672"/>
            <pc:sldLayoutMk cId="1196498894" sldId="2147483674"/>
          </pc:sldLayoutMkLst>
        </pc:sldLayoutChg>
        <pc:sldLayoutChg chg="add del mod replId">
          <pc:chgData name="Christos Gentsos" userId="" providerId="" clId="Web-{3670A596-B698-4507-B635-7F97E846E1D5}" dt="2024-06-14T07:32:12.785" v="1"/>
          <pc:sldLayoutMkLst>
            <pc:docMk/>
            <pc:sldMasterMk cId="129789108" sldId="2147483672"/>
            <pc:sldLayoutMk cId="1679943812" sldId="2147483675"/>
          </pc:sldLayoutMkLst>
        </pc:sldLayoutChg>
        <pc:sldLayoutChg chg="add del mod replId">
          <pc:chgData name="Christos Gentsos" userId="" providerId="" clId="Web-{3670A596-B698-4507-B635-7F97E846E1D5}" dt="2024-06-14T07:32:12.785" v="1"/>
          <pc:sldLayoutMkLst>
            <pc:docMk/>
            <pc:sldMasterMk cId="129789108" sldId="2147483672"/>
            <pc:sldLayoutMk cId="1594454727" sldId="2147483676"/>
          </pc:sldLayoutMkLst>
        </pc:sldLayoutChg>
        <pc:sldLayoutChg chg="add del mod replId">
          <pc:chgData name="Christos Gentsos" userId="" providerId="" clId="Web-{3670A596-B698-4507-B635-7F97E846E1D5}" dt="2024-06-14T07:32:12.785" v="1"/>
          <pc:sldLayoutMkLst>
            <pc:docMk/>
            <pc:sldMasterMk cId="129789108" sldId="2147483672"/>
            <pc:sldLayoutMk cId="95440093" sldId="2147483677"/>
          </pc:sldLayoutMkLst>
        </pc:sldLayoutChg>
        <pc:sldLayoutChg chg="add del mod replId">
          <pc:chgData name="Christos Gentsos" userId="" providerId="" clId="Web-{3670A596-B698-4507-B635-7F97E846E1D5}" dt="2024-06-14T07:32:12.785" v="1"/>
          <pc:sldLayoutMkLst>
            <pc:docMk/>
            <pc:sldMasterMk cId="129789108" sldId="2147483672"/>
            <pc:sldLayoutMk cId="2773711927" sldId="2147483678"/>
          </pc:sldLayoutMkLst>
        </pc:sldLayoutChg>
        <pc:sldLayoutChg chg="add del mod replId">
          <pc:chgData name="Christos Gentsos" userId="" providerId="" clId="Web-{3670A596-B698-4507-B635-7F97E846E1D5}" dt="2024-06-14T07:32:12.785" v="1"/>
          <pc:sldLayoutMkLst>
            <pc:docMk/>
            <pc:sldMasterMk cId="129789108" sldId="2147483672"/>
            <pc:sldLayoutMk cId="1876825602" sldId="2147483679"/>
          </pc:sldLayoutMkLst>
        </pc:sldLayoutChg>
        <pc:sldLayoutChg chg="add del mod replId">
          <pc:chgData name="Christos Gentsos" userId="" providerId="" clId="Web-{3670A596-B698-4507-B635-7F97E846E1D5}" dt="2024-06-14T07:32:12.785" v="1"/>
          <pc:sldLayoutMkLst>
            <pc:docMk/>
            <pc:sldMasterMk cId="129789108" sldId="2147483672"/>
            <pc:sldLayoutMk cId="2559804684" sldId="2147483680"/>
          </pc:sldLayoutMkLst>
        </pc:sldLayoutChg>
        <pc:sldLayoutChg chg="add del mod replId">
          <pc:chgData name="Christos Gentsos" userId="" providerId="" clId="Web-{3670A596-B698-4507-B635-7F97E846E1D5}" dt="2024-06-14T07:32:12.785" v="1"/>
          <pc:sldLayoutMkLst>
            <pc:docMk/>
            <pc:sldMasterMk cId="129789108" sldId="2147483672"/>
            <pc:sldLayoutMk cId="1522499847" sldId="2147483681"/>
          </pc:sldLayoutMkLst>
        </pc:sldLayoutChg>
        <pc:sldLayoutChg chg="add del mod replId">
          <pc:chgData name="Christos Gentsos" userId="" providerId="" clId="Web-{3670A596-B698-4507-B635-7F97E846E1D5}" dt="2024-06-14T07:32:12.785" v="1"/>
          <pc:sldLayoutMkLst>
            <pc:docMk/>
            <pc:sldMasterMk cId="129789108" sldId="2147483672"/>
            <pc:sldLayoutMk cId="549193375" sldId="2147483682"/>
          </pc:sldLayoutMkLst>
        </pc:sldLayoutChg>
        <pc:sldLayoutChg chg="add del mod replId">
          <pc:chgData name="Christos Gentsos" userId="" providerId="" clId="Web-{3670A596-B698-4507-B635-7F97E846E1D5}" dt="2024-06-14T07:32:12.785" v="1"/>
          <pc:sldLayoutMkLst>
            <pc:docMk/>
            <pc:sldMasterMk cId="129789108" sldId="2147483672"/>
            <pc:sldLayoutMk cId="3151823368" sldId="2147483683"/>
          </pc:sldLayoutMkLst>
        </pc:sldLayoutChg>
      </pc:sldMasterChg>
      <pc:sldMasterChg chg="add del addSldLayout delSldLayout modSldLayout">
        <pc:chgData name="Christos Gentsos" userId="" providerId="" clId="Web-{3670A596-B698-4507-B635-7F97E846E1D5}" dt="2024-06-14T07:32:15.035" v="2"/>
        <pc:sldMasterMkLst>
          <pc:docMk/>
          <pc:sldMasterMk cId="739937501" sldId="2147483684"/>
        </pc:sldMasterMkLst>
        <pc:sldLayoutChg chg="add del mod replId">
          <pc:chgData name="Christos Gentsos" userId="" providerId="" clId="Web-{3670A596-B698-4507-B635-7F97E846E1D5}" dt="2024-06-14T07:32:15.035" v="2"/>
          <pc:sldLayoutMkLst>
            <pc:docMk/>
            <pc:sldMasterMk cId="739937501" sldId="2147483684"/>
            <pc:sldLayoutMk cId="2129222018" sldId="2147483685"/>
          </pc:sldLayoutMkLst>
        </pc:sldLayoutChg>
        <pc:sldLayoutChg chg="add del mod replId">
          <pc:chgData name="Christos Gentsos" userId="" providerId="" clId="Web-{3670A596-B698-4507-B635-7F97E846E1D5}" dt="2024-06-14T07:32:15.035" v="2"/>
          <pc:sldLayoutMkLst>
            <pc:docMk/>
            <pc:sldMasterMk cId="739937501" sldId="2147483684"/>
            <pc:sldLayoutMk cId="1386252815" sldId="2147483686"/>
          </pc:sldLayoutMkLst>
        </pc:sldLayoutChg>
        <pc:sldLayoutChg chg="add del mod replId">
          <pc:chgData name="Christos Gentsos" userId="" providerId="" clId="Web-{3670A596-B698-4507-B635-7F97E846E1D5}" dt="2024-06-14T07:32:15.035" v="2"/>
          <pc:sldLayoutMkLst>
            <pc:docMk/>
            <pc:sldMasterMk cId="739937501" sldId="2147483684"/>
            <pc:sldLayoutMk cId="3561457878" sldId="2147483687"/>
          </pc:sldLayoutMkLst>
        </pc:sldLayoutChg>
        <pc:sldLayoutChg chg="add del mod replId">
          <pc:chgData name="Christos Gentsos" userId="" providerId="" clId="Web-{3670A596-B698-4507-B635-7F97E846E1D5}" dt="2024-06-14T07:32:15.035" v="2"/>
          <pc:sldLayoutMkLst>
            <pc:docMk/>
            <pc:sldMasterMk cId="739937501" sldId="2147483684"/>
            <pc:sldLayoutMk cId="127787451" sldId="2147483688"/>
          </pc:sldLayoutMkLst>
        </pc:sldLayoutChg>
        <pc:sldLayoutChg chg="add del mod replId">
          <pc:chgData name="Christos Gentsos" userId="" providerId="" clId="Web-{3670A596-B698-4507-B635-7F97E846E1D5}" dt="2024-06-14T07:32:15.035" v="2"/>
          <pc:sldLayoutMkLst>
            <pc:docMk/>
            <pc:sldMasterMk cId="739937501" sldId="2147483684"/>
            <pc:sldLayoutMk cId="1889216484" sldId="2147483689"/>
          </pc:sldLayoutMkLst>
        </pc:sldLayoutChg>
        <pc:sldLayoutChg chg="add del mod replId">
          <pc:chgData name="Christos Gentsos" userId="" providerId="" clId="Web-{3670A596-B698-4507-B635-7F97E846E1D5}" dt="2024-06-14T07:32:15.035" v="2"/>
          <pc:sldLayoutMkLst>
            <pc:docMk/>
            <pc:sldMasterMk cId="739937501" sldId="2147483684"/>
            <pc:sldLayoutMk cId="881087414" sldId="2147483690"/>
          </pc:sldLayoutMkLst>
        </pc:sldLayoutChg>
        <pc:sldLayoutChg chg="add del mod replId">
          <pc:chgData name="Christos Gentsos" userId="" providerId="" clId="Web-{3670A596-B698-4507-B635-7F97E846E1D5}" dt="2024-06-14T07:32:15.035" v="2"/>
          <pc:sldLayoutMkLst>
            <pc:docMk/>
            <pc:sldMasterMk cId="739937501" sldId="2147483684"/>
            <pc:sldLayoutMk cId="1296487870" sldId="2147483691"/>
          </pc:sldLayoutMkLst>
        </pc:sldLayoutChg>
        <pc:sldLayoutChg chg="add del mod replId">
          <pc:chgData name="Christos Gentsos" userId="" providerId="" clId="Web-{3670A596-B698-4507-B635-7F97E846E1D5}" dt="2024-06-14T07:32:15.035" v="2"/>
          <pc:sldLayoutMkLst>
            <pc:docMk/>
            <pc:sldMasterMk cId="739937501" sldId="2147483684"/>
            <pc:sldLayoutMk cId="1289479750" sldId="2147483692"/>
          </pc:sldLayoutMkLst>
        </pc:sldLayoutChg>
        <pc:sldLayoutChg chg="add del mod replId">
          <pc:chgData name="Christos Gentsos" userId="" providerId="" clId="Web-{3670A596-B698-4507-B635-7F97E846E1D5}" dt="2024-06-14T07:32:15.035" v="2"/>
          <pc:sldLayoutMkLst>
            <pc:docMk/>
            <pc:sldMasterMk cId="739937501" sldId="2147483684"/>
            <pc:sldLayoutMk cId="1096478956" sldId="2147483693"/>
          </pc:sldLayoutMkLst>
        </pc:sldLayoutChg>
        <pc:sldLayoutChg chg="add del mod replId">
          <pc:chgData name="Christos Gentsos" userId="" providerId="" clId="Web-{3670A596-B698-4507-B635-7F97E846E1D5}" dt="2024-06-14T07:32:15.035" v="2"/>
          <pc:sldLayoutMkLst>
            <pc:docMk/>
            <pc:sldMasterMk cId="739937501" sldId="2147483684"/>
            <pc:sldLayoutMk cId="3867172005" sldId="2147483694"/>
          </pc:sldLayoutMkLst>
        </pc:sldLayoutChg>
        <pc:sldLayoutChg chg="add del mod replId">
          <pc:chgData name="Christos Gentsos" userId="" providerId="" clId="Web-{3670A596-B698-4507-B635-7F97E846E1D5}" dt="2024-06-14T07:32:15.035" v="2"/>
          <pc:sldLayoutMkLst>
            <pc:docMk/>
            <pc:sldMasterMk cId="739937501" sldId="2147483684"/>
            <pc:sldLayoutMk cId="1264074796" sldId="2147483695"/>
          </pc:sldLayoutMkLst>
        </pc:sldLayoutChg>
      </pc:sldMasterChg>
      <pc:sldMasterChg chg="add del addSldLayout delSldLayout modSldLayout">
        <pc:chgData name="Christos Gentsos" userId="" providerId="" clId="Web-{3670A596-B698-4507-B635-7F97E846E1D5}" dt="2024-06-14T07:32:35.442" v="3"/>
        <pc:sldMasterMkLst>
          <pc:docMk/>
          <pc:sldMasterMk cId="17963401" sldId="2147483696"/>
        </pc:sldMasterMkLst>
        <pc:sldLayoutChg chg="add del mod replId">
          <pc:chgData name="Christos Gentsos" userId="" providerId="" clId="Web-{3670A596-B698-4507-B635-7F97E846E1D5}" dt="2024-06-14T07:32:35.442" v="3"/>
          <pc:sldLayoutMkLst>
            <pc:docMk/>
            <pc:sldMasterMk cId="17963401" sldId="2147483696"/>
            <pc:sldLayoutMk cId="3595109811" sldId="2147483697"/>
          </pc:sldLayoutMkLst>
        </pc:sldLayoutChg>
        <pc:sldLayoutChg chg="add del mod replId">
          <pc:chgData name="Christos Gentsos" userId="" providerId="" clId="Web-{3670A596-B698-4507-B635-7F97E846E1D5}" dt="2024-06-14T07:32:35.442" v="3"/>
          <pc:sldLayoutMkLst>
            <pc:docMk/>
            <pc:sldMasterMk cId="17963401" sldId="2147483696"/>
            <pc:sldLayoutMk cId="3918322314" sldId="2147483698"/>
          </pc:sldLayoutMkLst>
        </pc:sldLayoutChg>
        <pc:sldLayoutChg chg="add del mod replId">
          <pc:chgData name="Christos Gentsos" userId="" providerId="" clId="Web-{3670A596-B698-4507-B635-7F97E846E1D5}" dt="2024-06-14T07:32:35.442" v="3"/>
          <pc:sldLayoutMkLst>
            <pc:docMk/>
            <pc:sldMasterMk cId="17963401" sldId="2147483696"/>
            <pc:sldLayoutMk cId="688846860" sldId="2147483699"/>
          </pc:sldLayoutMkLst>
        </pc:sldLayoutChg>
        <pc:sldLayoutChg chg="add del mod replId">
          <pc:chgData name="Christos Gentsos" userId="" providerId="" clId="Web-{3670A596-B698-4507-B635-7F97E846E1D5}" dt="2024-06-14T07:32:35.442" v="3"/>
          <pc:sldLayoutMkLst>
            <pc:docMk/>
            <pc:sldMasterMk cId="17963401" sldId="2147483696"/>
            <pc:sldLayoutMk cId="3224542859" sldId="2147483700"/>
          </pc:sldLayoutMkLst>
        </pc:sldLayoutChg>
        <pc:sldLayoutChg chg="add del mod replId">
          <pc:chgData name="Christos Gentsos" userId="" providerId="" clId="Web-{3670A596-B698-4507-B635-7F97E846E1D5}" dt="2024-06-14T07:32:35.442" v="3"/>
          <pc:sldLayoutMkLst>
            <pc:docMk/>
            <pc:sldMasterMk cId="17963401" sldId="2147483696"/>
            <pc:sldLayoutMk cId="4208429211" sldId="2147483701"/>
          </pc:sldLayoutMkLst>
        </pc:sldLayoutChg>
        <pc:sldLayoutChg chg="add del mod replId">
          <pc:chgData name="Christos Gentsos" userId="" providerId="" clId="Web-{3670A596-B698-4507-B635-7F97E846E1D5}" dt="2024-06-14T07:32:35.442" v="3"/>
          <pc:sldLayoutMkLst>
            <pc:docMk/>
            <pc:sldMasterMk cId="17963401" sldId="2147483696"/>
            <pc:sldLayoutMk cId="1064053344" sldId="2147483702"/>
          </pc:sldLayoutMkLst>
        </pc:sldLayoutChg>
        <pc:sldLayoutChg chg="add del mod replId">
          <pc:chgData name="Christos Gentsos" userId="" providerId="" clId="Web-{3670A596-B698-4507-B635-7F97E846E1D5}" dt="2024-06-14T07:32:35.442" v="3"/>
          <pc:sldLayoutMkLst>
            <pc:docMk/>
            <pc:sldMasterMk cId="17963401" sldId="2147483696"/>
            <pc:sldLayoutMk cId="1588555985" sldId="2147483703"/>
          </pc:sldLayoutMkLst>
        </pc:sldLayoutChg>
        <pc:sldLayoutChg chg="add del mod replId">
          <pc:chgData name="Christos Gentsos" userId="" providerId="" clId="Web-{3670A596-B698-4507-B635-7F97E846E1D5}" dt="2024-06-14T07:32:35.442" v="3"/>
          <pc:sldLayoutMkLst>
            <pc:docMk/>
            <pc:sldMasterMk cId="17963401" sldId="2147483696"/>
            <pc:sldLayoutMk cId="1670485183" sldId="2147483704"/>
          </pc:sldLayoutMkLst>
        </pc:sldLayoutChg>
        <pc:sldLayoutChg chg="add del mod replId">
          <pc:chgData name="Christos Gentsos" userId="" providerId="" clId="Web-{3670A596-B698-4507-B635-7F97E846E1D5}" dt="2024-06-14T07:32:35.442" v="3"/>
          <pc:sldLayoutMkLst>
            <pc:docMk/>
            <pc:sldMasterMk cId="17963401" sldId="2147483696"/>
            <pc:sldLayoutMk cId="61487782" sldId="2147483705"/>
          </pc:sldLayoutMkLst>
        </pc:sldLayoutChg>
        <pc:sldLayoutChg chg="add del mod replId">
          <pc:chgData name="Christos Gentsos" userId="" providerId="" clId="Web-{3670A596-B698-4507-B635-7F97E846E1D5}" dt="2024-06-14T07:32:35.442" v="3"/>
          <pc:sldLayoutMkLst>
            <pc:docMk/>
            <pc:sldMasterMk cId="17963401" sldId="2147483696"/>
            <pc:sldLayoutMk cId="2999892201" sldId="2147483706"/>
          </pc:sldLayoutMkLst>
        </pc:sldLayoutChg>
        <pc:sldLayoutChg chg="add del mod replId">
          <pc:chgData name="Christos Gentsos" userId="" providerId="" clId="Web-{3670A596-B698-4507-B635-7F97E846E1D5}" dt="2024-06-14T07:32:35.442" v="3"/>
          <pc:sldLayoutMkLst>
            <pc:docMk/>
            <pc:sldMasterMk cId="17963401" sldId="2147483696"/>
            <pc:sldLayoutMk cId="2539455403" sldId="2147483707"/>
          </pc:sldLayoutMkLst>
        </pc:sldLayoutChg>
      </pc:sldMasterChg>
      <pc:sldMasterChg chg="add del addSldLayout delSldLayout modSldLayout">
        <pc:chgData name="Christos Gentsos" userId="" providerId="" clId="Web-{3670A596-B698-4507-B635-7F97E846E1D5}" dt="2024-06-14T07:32:39.192" v="4"/>
        <pc:sldMasterMkLst>
          <pc:docMk/>
          <pc:sldMasterMk cId="2642985262" sldId="2147483708"/>
        </pc:sldMasterMkLst>
        <pc:sldLayoutChg chg="add del mod replId">
          <pc:chgData name="Christos Gentsos" userId="" providerId="" clId="Web-{3670A596-B698-4507-B635-7F97E846E1D5}" dt="2024-06-14T07:32:39.192" v="4"/>
          <pc:sldLayoutMkLst>
            <pc:docMk/>
            <pc:sldMasterMk cId="2642985262" sldId="2147483708"/>
            <pc:sldLayoutMk cId="3461002189" sldId="2147483709"/>
          </pc:sldLayoutMkLst>
        </pc:sldLayoutChg>
        <pc:sldLayoutChg chg="add del mod replId">
          <pc:chgData name="Christos Gentsos" userId="" providerId="" clId="Web-{3670A596-B698-4507-B635-7F97E846E1D5}" dt="2024-06-14T07:32:39.192" v="4"/>
          <pc:sldLayoutMkLst>
            <pc:docMk/>
            <pc:sldMasterMk cId="2642985262" sldId="2147483708"/>
            <pc:sldLayoutMk cId="1479765460" sldId="2147483710"/>
          </pc:sldLayoutMkLst>
        </pc:sldLayoutChg>
        <pc:sldLayoutChg chg="add del mod replId">
          <pc:chgData name="Christos Gentsos" userId="" providerId="" clId="Web-{3670A596-B698-4507-B635-7F97E846E1D5}" dt="2024-06-14T07:32:39.192" v="4"/>
          <pc:sldLayoutMkLst>
            <pc:docMk/>
            <pc:sldMasterMk cId="2642985262" sldId="2147483708"/>
            <pc:sldLayoutMk cId="1451828383" sldId="2147483711"/>
          </pc:sldLayoutMkLst>
        </pc:sldLayoutChg>
        <pc:sldLayoutChg chg="add del mod replId">
          <pc:chgData name="Christos Gentsos" userId="" providerId="" clId="Web-{3670A596-B698-4507-B635-7F97E846E1D5}" dt="2024-06-14T07:32:39.192" v="4"/>
          <pc:sldLayoutMkLst>
            <pc:docMk/>
            <pc:sldMasterMk cId="2642985262" sldId="2147483708"/>
            <pc:sldLayoutMk cId="1732607330" sldId="2147483712"/>
          </pc:sldLayoutMkLst>
        </pc:sldLayoutChg>
        <pc:sldLayoutChg chg="add del mod replId">
          <pc:chgData name="Christos Gentsos" userId="" providerId="" clId="Web-{3670A596-B698-4507-B635-7F97E846E1D5}" dt="2024-06-14T07:32:39.192" v="4"/>
          <pc:sldLayoutMkLst>
            <pc:docMk/>
            <pc:sldMasterMk cId="2642985262" sldId="2147483708"/>
            <pc:sldLayoutMk cId="2158006790" sldId="2147483713"/>
          </pc:sldLayoutMkLst>
        </pc:sldLayoutChg>
        <pc:sldLayoutChg chg="add del mod replId">
          <pc:chgData name="Christos Gentsos" userId="" providerId="" clId="Web-{3670A596-B698-4507-B635-7F97E846E1D5}" dt="2024-06-14T07:32:39.192" v="4"/>
          <pc:sldLayoutMkLst>
            <pc:docMk/>
            <pc:sldMasterMk cId="2642985262" sldId="2147483708"/>
            <pc:sldLayoutMk cId="3358080074" sldId="2147483714"/>
          </pc:sldLayoutMkLst>
        </pc:sldLayoutChg>
        <pc:sldLayoutChg chg="add del mod replId">
          <pc:chgData name="Christos Gentsos" userId="" providerId="" clId="Web-{3670A596-B698-4507-B635-7F97E846E1D5}" dt="2024-06-14T07:32:39.192" v="4"/>
          <pc:sldLayoutMkLst>
            <pc:docMk/>
            <pc:sldMasterMk cId="2642985262" sldId="2147483708"/>
            <pc:sldLayoutMk cId="2431244964" sldId="2147483715"/>
          </pc:sldLayoutMkLst>
        </pc:sldLayoutChg>
        <pc:sldLayoutChg chg="add del mod replId">
          <pc:chgData name="Christos Gentsos" userId="" providerId="" clId="Web-{3670A596-B698-4507-B635-7F97E846E1D5}" dt="2024-06-14T07:32:39.192" v="4"/>
          <pc:sldLayoutMkLst>
            <pc:docMk/>
            <pc:sldMasterMk cId="2642985262" sldId="2147483708"/>
            <pc:sldLayoutMk cId="41350686" sldId="2147483716"/>
          </pc:sldLayoutMkLst>
        </pc:sldLayoutChg>
        <pc:sldLayoutChg chg="add del mod replId">
          <pc:chgData name="Christos Gentsos" userId="" providerId="" clId="Web-{3670A596-B698-4507-B635-7F97E846E1D5}" dt="2024-06-14T07:32:39.192" v="4"/>
          <pc:sldLayoutMkLst>
            <pc:docMk/>
            <pc:sldMasterMk cId="2642985262" sldId="2147483708"/>
            <pc:sldLayoutMk cId="1288597197" sldId="2147483717"/>
          </pc:sldLayoutMkLst>
        </pc:sldLayoutChg>
        <pc:sldLayoutChg chg="add del mod replId">
          <pc:chgData name="Christos Gentsos" userId="" providerId="" clId="Web-{3670A596-B698-4507-B635-7F97E846E1D5}" dt="2024-06-14T07:32:39.192" v="4"/>
          <pc:sldLayoutMkLst>
            <pc:docMk/>
            <pc:sldMasterMk cId="2642985262" sldId="2147483708"/>
            <pc:sldLayoutMk cId="873336828" sldId="2147483718"/>
          </pc:sldLayoutMkLst>
        </pc:sldLayoutChg>
        <pc:sldLayoutChg chg="add del mod replId">
          <pc:chgData name="Christos Gentsos" userId="" providerId="" clId="Web-{3670A596-B698-4507-B635-7F97E846E1D5}" dt="2024-06-14T07:32:39.192" v="4"/>
          <pc:sldLayoutMkLst>
            <pc:docMk/>
            <pc:sldMasterMk cId="2642985262" sldId="2147483708"/>
            <pc:sldLayoutMk cId="4045210872" sldId="2147483719"/>
          </pc:sldLayoutMkLst>
        </pc:sldLayoutChg>
      </pc:sldMasterChg>
      <pc:sldMasterChg chg="add del addSldLayout delSldLayout modSldLayout">
        <pc:chgData name="Christos Gentsos" userId="" providerId="" clId="Web-{3670A596-B698-4507-B635-7F97E846E1D5}" dt="2024-06-14T07:32:39.973" v="5"/>
        <pc:sldMasterMkLst>
          <pc:docMk/>
          <pc:sldMasterMk cId="3368207146" sldId="2147483720"/>
        </pc:sldMasterMkLst>
        <pc:sldLayoutChg chg="add del mod replId">
          <pc:chgData name="Christos Gentsos" userId="" providerId="" clId="Web-{3670A596-B698-4507-B635-7F97E846E1D5}" dt="2024-06-14T07:32:39.973" v="5"/>
          <pc:sldLayoutMkLst>
            <pc:docMk/>
            <pc:sldMasterMk cId="3368207146" sldId="2147483720"/>
            <pc:sldLayoutMk cId="1783423860" sldId="2147483721"/>
          </pc:sldLayoutMkLst>
        </pc:sldLayoutChg>
        <pc:sldLayoutChg chg="add del mod replId">
          <pc:chgData name="Christos Gentsos" userId="" providerId="" clId="Web-{3670A596-B698-4507-B635-7F97E846E1D5}" dt="2024-06-14T07:32:39.973" v="5"/>
          <pc:sldLayoutMkLst>
            <pc:docMk/>
            <pc:sldMasterMk cId="3368207146" sldId="2147483720"/>
            <pc:sldLayoutMk cId="675125465" sldId="2147483722"/>
          </pc:sldLayoutMkLst>
        </pc:sldLayoutChg>
        <pc:sldLayoutChg chg="add del mod replId">
          <pc:chgData name="Christos Gentsos" userId="" providerId="" clId="Web-{3670A596-B698-4507-B635-7F97E846E1D5}" dt="2024-06-14T07:32:39.973" v="5"/>
          <pc:sldLayoutMkLst>
            <pc:docMk/>
            <pc:sldMasterMk cId="3368207146" sldId="2147483720"/>
            <pc:sldLayoutMk cId="1630131963" sldId="2147483723"/>
          </pc:sldLayoutMkLst>
        </pc:sldLayoutChg>
        <pc:sldLayoutChg chg="add del mod replId">
          <pc:chgData name="Christos Gentsos" userId="" providerId="" clId="Web-{3670A596-B698-4507-B635-7F97E846E1D5}" dt="2024-06-14T07:32:39.973" v="5"/>
          <pc:sldLayoutMkLst>
            <pc:docMk/>
            <pc:sldMasterMk cId="3368207146" sldId="2147483720"/>
            <pc:sldLayoutMk cId="3350297283" sldId="2147483724"/>
          </pc:sldLayoutMkLst>
        </pc:sldLayoutChg>
        <pc:sldLayoutChg chg="add del mod replId">
          <pc:chgData name="Christos Gentsos" userId="" providerId="" clId="Web-{3670A596-B698-4507-B635-7F97E846E1D5}" dt="2024-06-14T07:32:39.973" v="5"/>
          <pc:sldLayoutMkLst>
            <pc:docMk/>
            <pc:sldMasterMk cId="3368207146" sldId="2147483720"/>
            <pc:sldLayoutMk cId="4194304547" sldId="2147483725"/>
          </pc:sldLayoutMkLst>
        </pc:sldLayoutChg>
        <pc:sldLayoutChg chg="add del mod replId">
          <pc:chgData name="Christos Gentsos" userId="" providerId="" clId="Web-{3670A596-B698-4507-B635-7F97E846E1D5}" dt="2024-06-14T07:32:39.973" v="5"/>
          <pc:sldLayoutMkLst>
            <pc:docMk/>
            <pc:sldMasterMk cId="3368207146" sldId="2147483720"/>
            <pc:sldLayoutMk cId="3891343678" sldId="2147483726"/>
          </pc:sldLayoutMkLst>
        </pc:sldLayoutChg>
        <pc:sldLayoutChg chg="add del mod replId">
          <pc:chgData name="Christos Gentsos" userId="" providerId="" clId="Web-{3670A596-B698-4507-B635-7F97E846E1D5}" dt="2024-06-14T07:32:39.973" v="5"/>
          <pc:sldLayoutMkLst>
            <pc:docMk/>
            <pc:sldMasterMk cId="3368207146" sldId="2147483720"/>
            <pc:sldLayoutMk cId="881976314" sldId="2147483727"/>
          </pc:sldLayoutMkLst>
        </pc:sldLayoutChg>
        <pc:sldLayoutChg chg="add del mod replId">
          <pc:chgData name="Christos Gentsos" userId="" providerId="" clId="Web-{3670A596-B698-4507-B635-7F97E846E1D5}" dt="2024-06-14T07:32:39.973" v="5"/>
          <pc:sldLayoutMkLst>
            <pc:docMk/>
            <pc:sldMasterMk cId="3368207146" sldId="2147483720"/>
            <pc:sldLayoutMk cId="264060951" sldId="2147483728"/>
          </pc:sldLayoutMkLst>
        </pc:sldLayoutChg>
        <pc:sldLayoutChg chg="add del mod replId">
          <pc:chgData name="Christos Gentsos" userId="" providerId="" clId="Web-{3670A596-B698-4507-B635-7F97E846E1D5}" dt="2024-06-14T07:32:39.973" v="5"/>
          <pc:sldLayoutMkLst>
            <pc:docMk/>
            <pc:sldMasterMk cId="3368207146" sldId="2147483720"/>
            <pc:sldLayoutMk cId="2643702528" sldId="2147483729"/>
          </pc:sldLayoutMkLst>
        </pc:sldLayoutChg>
        <pc:sldLayoutChg chg="add del mod replId">
          <pc:chgData name="Christos Gentsos" userId="" providerId="" clId="Web-{3670A596-B698-4507-B635-7F97E846E1D5}" dt="2024-06-14T07:32:39.973" v="5"/>
          <pc:sldLayoutMkLst>
            <pc:docMk/>
            <pc:sldMasterMk cId="3368207146" sldId="2147483720"/>
            <pc:sldLayoutMk cId="3246534718" sldId="2147483730"/>
          </pc:sldLayoutMkLst>
        </pc:sldLayoutChg>
        <pc:sldLayoutChg chg="add del mod replId">
          <pc:chgData name="Christos Gentsos" userId="" providerId="" clId="Web-{3670A596-B698-4507-B635-7F97E846E1D5}" dt="2024-06-14T07:32:39.973" v="5"/>
          <pc:sldLayoutMkLst>
            <pc:docMk/>
            <pc:sldMasterMk cId="3368207146" sldId="2147483720"/>
            <pc:sldLayoutMk cId="635072901" sldId="2147483731"/>
          </pc:sldLayoutMkLst>
        </pc:sldLayoutChg>
      </pc:sldMasterChg>
      <pc:sldMasterChg chg="add del addSldLayout delSldLayout modSldLayout">
        <pc:chgData name="Christos Gentsos" userId="" providerId="" clId="Web-{3670A596-B698-4507-B635-7F97E846E1D5}" dt="2024-06-14T07:32:47.520" v="6"/>
        <pc:sldMasterMkLst>
          <pc:docMk/>
          <pc:sldMasterMk cId="3538192270" sldId="2147483732"/>
        </pc:sldMasterMkLst>
        <pc:sldLayoutChg chg="add del mod replId">
          <pc:chgData name="Christos Gentsos" userId="" providerId="" clId="Web-{3670A596-B698-4507-B635-7F97E846E1D5}" dt="2024-06-14T07:32:47.520" v="6"/>
          <pc:sldLayoutMkLst>
            <pc:docMk/>
            <pc:sldMasterMk cId="3538192270" sldId="2147483732"/>
            <pc:sldLayoutMk cId="621632770" sldId="2147483733"/>
          </pc:sldLayoutMkLst>
        </pc:sldLayoutChg>
        <pc:sldLayoutChg chg="add del mod replId">
          <pc:chgData name="Christos Gentsos" userId="" providerId="" clId="Web-{3670A596-B698-4507-B635-7F97E846E1D5}" dt="2024-06-14T07:32:47.520" v="6"/>
          <pc:sldLayoutMkLst>
            <pc:docMk/>
            <pc:sldMasterMk cId="3538192270" sldId="2147483732"/>
            <pc:sldLayoutMk cId="1167898560" sldId="2147483734"/>
          </pc:sldLayoutMkLst>
        </pc:sldLayoutChg>
        <pc:sldLayoutChg chg="add del mod replId">
          <pc:chgData name="Christos Gentsos" userId="" providerId="" clId="Web-{3670A596-B698-4507-B635-7F97E846E1D5}" dt="2024-06-14T07:32:47.520" v="6"/>
          <pc:sldLayoutMkLst>
            <pc:docMk/>
            <pc:sldMasterMk cId="3538192270" sldId="2147483732"/>
            <pc:sldLayoutMk cId="3084490004" sldId="2147483735"/>
          </pc:sldLayoutMkLst>
        </pc:sldLayoutChg>
        <pc:sldLayoutChg chg="add del mod replId">
          <pc:chgData name="Christos Gentsos" userId="" providerId="" clId="Web-{3670A596-B698-4507-B635-7F97E846E1D5}" dt="2024-06-14T07:32:47.520" v="6"/>
          <pc:sldLayoutMkLst>
            <pc:docMk/>
            <pc:sldMasterMk cId="3538192270" sldId="2147483732"/>
            <pc:sldLayoutMk cId="3690118515" sldId="2147483736"/>
          </pc:sldLayoutMkLst>
        </pc:sldLayoutChg>
        <pc:sldLayoutChg chg="add del mod replId">
          <pc:chgData name="Christos Gentsos" userId="" providerId="" clId="Web-{3670A596-B698-4507-B635-7F97E846E1D5}" dt="2024-06-14T07:32:47.520" v="6"/>
          <pc:sldLayoutMkLst>
            <pc:docMk/>
            <pc:sldMasterMk cId="3538192270" sldId="2147483732"/>
            <pc:sldLayoutMk cId="3773285651" sldId="2147483737"/>
          </pc:sldLayoutMkLst>
        </pc:sldLayoutChg>
        <pc:sldLayoutChg chg="add del mod replId">
          <pc:chgData name="Christos Gentsos" userId="" providerId="" clId="Web-{3670A596-B698-4507-B635-7F97E846E1D5}" dt="2024-06-14T07:32:47.520" v="6"/>
          <pc:sldLayoutMkLst>
            <pc:docMk/>
            <pc:sldMasterMk cId="3538192270" sldId="2147483732"/>
            <pc:sldLayoutMk cId="1052469302" sldId="2147483738"/>
          </pc:sldLayoutMkLst>
        </pc:sldLayoutChg>
        <pc:sldLayoutChg chg="add del mod replId">
          <pc:chgData name="Christos Gentsos" userId="" providerId="" clId="Web-{3670A596-B698-4507-B635-7F97E846E1D5}" dt="2024-06-14T07:32:47.520" v="6"/>
          <pc:sldLayoutMkLst>
            <pc:docMk/>
            <pc:sldMasterMk cId="3538192270" sldId="2147483732"/>
            <pc:sldLayoutMk cId="2539920944" sldId="2147483739"/>
          </pc:sldLayoutMkLst>
        </pc:sldLayoutChg>
        <pc:sldLayoutChg chg="add del mod replId">
          <pc:chgData name="Christos Gentsos" userId="" providerId="" clId="Web-{3670A596-B698-4507-B635-7F97E846E1D5}" dt="2024-06-14T07:32:47.520" v="6"/>
          <pc:sldLayoutMkLst>
            <pc:docMk/>
            <pc:sldMasterMk cId="3538192270" sldId="2147483732"/>
            <pc:sldLayoutMk cId="4125642710" sldId="2147483740"/>
          </pc:sldLayoutMkLst>
        </pc:sldLayoutChg>
        <pc:sldLayoutChg chg="add del mod replId">
          <pc:chgData name="Christos Gentsos" userId="" providerId="" clId="Web-{3670A596-B698-4507-B635-7F97E846E1D5}" dt="2024-06-14T07:32:47.520" v="6"/>
          <pc:sldLayoutMkLst>
            <pc:docMk/>
            <pc:sldMasterMk cId="3538192270" sldId="2147483732"/>
            <pc:sldLayoutMk cId="2161063757" sldId="2147483741"/>
          </pc:sldLayoutMkLst>
        </pc:sldLayoutChg>
        <pc:sldLayoutChg chg="add del mod replId">
          <pc:chgData name="Christos Gentsos" userId="" providerId="" clId="Web-{3670A596-B698-4507-B635-7F97E846E1D5}" dt="2024-06-14T07:32:47.520" v="6"/>
          <pc:sldLayoutMkLst>
            <pc:docMk/>
            <pc:sldMasterMk cId="3538192270" sldId="2147483732"/>
            <pc:sldLayoutMk cId="263237363" sldId="2147483742"/>
          </pc:sldLayoutMkLst>
        </pc:sldLayoutChg>
        <pc:sldLayoutChg chg="add del mod replId">
          <pc:chgData name="Christos Gentsos" userId="" providerId="" clId="Web-{3670A596-B698-4507-B635-7F97E846E1D5}" dt="2024-06-14T07:32:47.520" v="6"/>
          <pc:sldLayoutMkLst>
            <pc:docMk/>
            <pc:sldMasterMk cId="3538192270" sldId="2147483732"/>
            <pc:sldLayoutMk cId="1224869613" sldId="2147483743"/>
          </pc:sldLayoutMkLst>
        </pc:sldLayoutChg>
      </pc:sldMasterChg>
      <pc:sldMasterChg chg="add addSldLayout modSldLayout">
        <pc:chgData name="Christos Gentsos" userId="" providerId="" clId="Web-{3670A596-B698-4507-B635-7F97E846E1D5}" dt="2024-06-14T07:32:47.520" v="6"/>
        <pc:sldMasterMkLst>
          <pc:docMk/>
          <pc:sldMasterMk cId="506984518" sldId="2147483744"/>
        </pc:sldMasterMkLst>
        <pc:sldLayoutChg chg="add mod replId">
          <pc:chgData name="Christos Gentsos" userId="" providerId="" clId="Web-{3670A596-B698-4507-B635-7F97E846E1D5}" dt="2024-06-14T07:32:47.520" v="6"/>
          <pc:sldLayoutMkLst>
            <pc:docMk/>
            <pc:sldMasterMk cId="506984518" sldId="2147483744"/>
            <pc:sldLayoutMk cId="819105742" sldId="2147483745"/>
          </pc:sldLayoutMkLst>
        </pc:sldLayoutChg>
        <pc:sldLayoutChg chg="add mod replId">
          <pc:chgData name="Christos Gentsos" userId="" providerId="" clId="Web-{3670A596-B698-4507-B635-7F97E846E1D5}" dt="2024-06-14T07:32:47.520" v="6"/>
          <pc:sldLayoutMkLst>
            <pc:docMk/>
            <pc:sldMasterMk cId="506984518" sldId="2147483744"/>
            <pc:sldLayoutMk cId="2568860432" sldId="2147483746"/>
          </pc:sldLayoutMkLst>
        </pc:sldLayoutChg>
        <pc:sldLayoutChg chg="add mod replId">
          <pc:chgData name="Christos Gentsos" userId="" providerId="" clId="Web-{3670A596-B698-4507-B635-7F97E846E1D5}" dt="2024-06-14T07:32:47.520" v="6"/>
          <pc:sldLayoutMkLst>
            <pc:docMk/>
            <pc:sldMasterMk cId="506984518" sldId="2147483744"/>
            <pc:sldLayoutMk cId="1848749099" sldId="2147483747"/>
          </pc:sldLayoutMkLst>
        </pc:sldLayoutChg>
        <pc:sldLayoutChg chg="add mod replId">
          <pc:chgData name="Christos Gentsos" userId="" providerId="" clId="Web-{3670A596-B698-4507-B635-7F97E846E1D5}" dt="2024-06-14T07:32:47.520" v="6"/>
          <pc:sldLayoutMkLst>
            <pc:docMk/>
            <pc:sldMasterMk cId="506984518" sldId="2147483744"/>
            <pc:sldLayoutMk cId="2983612138" sldId="2147483748"/>
          </pc:sldLayoutMkLst>
        </pc:sldLayoutChg>
        <pc:sldLayoutChg chg="add mod replId">
          <pc:chgData name="Christos Gentsos" userId="" providerId="" clId="Web-{3670A596-B698-4507-B635-7F97E846E1D5}" dt="2024-06-14T07:32:47.520" v="6"/>
          <pc:sldLayoutMkLst>
            <pc:docMk/>
            <pc:sldMasterMk cId="506984518" sldId="2147483744"/>
            <pc:sldLayoutMk cId="1070029314" sldId="2147483749"/>
          </pc:sldLayoutMkLst>
        </pc:sldLayoutChg>
        <pc:sldLayoutChg chg="add mod replId">
          <pc:chgData name="Christos Gentsos" userId="" providerId="" clId="Web-{3670A596-B698-4507-B635-7F97E846E1D5}" dt="2024-06-14T07:32:47.520" v="6"/>
          <pc:sldLayoutMkLst>
            <pc:docMk/>
            <pc:sldMasterMk cId="506984518" sldId="2147483744"/>
            <pc:sldLayoutMk cId="3620361004" sldId="2147483750"/>
          </pc:sldLayoutMkLst>
        </pc:sldLayoutChg>
        <pc:sldLayoutChg chg="add mod replId">
          <pc:chgData name="Christos Gentsos" userId="" providerId="" clId="Web-{3670A596-B698-4507-B635-7F97E846E1D5}" dt="2024-06-14T07:32:47.520" v="6"/>
          <pc:sldLayoutMkLst>
            <pc:docMk/>
            <pc:sldMasterMk cId="506984518" sldId="2147483744"/>
            <pc:sldLayoutMk cId="3647418722" sldId="2147483751"/>
          </pc:sldLayoutMkLst>
        </pc:sldLayoutChg>
        <pc:sldLayoutChg chg="add mod replId">
          <pc:chgData name="Christos Gentsos" userId="" providerId="" clId="Web-{3670A596-B698-4507-B635-7F97E846E1D5}" dt="2024-06-14T07:32:47.520" v="6"/>
          <pc:sldLayoutMkLst>
            <pc:docMk/>
            <pc:sldMasterMk cId="506984518" sldId="2147483744"/>
            <pc:sldLayoutMk cId="3705746270" sldId="2147483752"/>
          </pc:sldLayoutMkLst>
        </pc:sldLayoutChg>
        <pc:sldLayoutChg chg="add mod replId">
          <pc:chgData name="Christos Gentsos" userId="" providerId="" clId="Web-{3670A596-B698-4507-B635-7F97E846E1D5}" dt="2024-06-14T07:32:47.520" v="6"/>
          <pc:sldLayoutMkLst>
            <pc:docMk/>
            <pc:sldMasterMk cId="506984518" sldId="2147483744"/>
            <pc:sldLayoutMk cId="3409944208" sldId="2147483753"/>
          </pc:sldLayoutMkLst>
        </pc:sldLayoutChg>
        <pc:sldLayoutChg chg="add mod replId">
          <pc:chgData name="Christos Gentsos" userId="" providerId="" clId="Web-{3670A596-B698-4507-B635-7F97E846E1D5}" dt="2024-06-14T07:32:47.520" v="6"/>
          <pc:sldLayoutMkLst>
            <pc:docMk/>
            <pc:sldMasterMk cId="506984518" sldId="2147483744"/>
            <pc:sldLayoutMk cId="3177997656" sldId="2147483754"/>
          </pc:sldLayoutMkLst>
        </pc:sldLayoutChg>
        <pc:sldLayoutChg chg="add mod replId">
          <pc:chgData name="Christos Gentsos" userId="" providerId="" clId="Web-{3670A596-B698-4507-B635-7F97E846E1D5}" dt="2024-06-14T07:32:47.520" v="6"/>
          <pc:sldLayoutMkLst>
            <pc:docMk/>
            <pc:sldMasterMk cId="506984518" sldId="2147483744"/>
            <pc:sldLayoutMk cId="811387885" sldId="2147483755"/>
          </pc:sldLayoutMkLst>
        </pc:sldLayoutChg>
        <pc:sldLayoutChg chg="add mod replId">
          <pc:chgData name="Christos Gentsos" userId="" providerId="" clId="Web-{3670A596-B698-4507-B635-7F97E846E1D5}" dt="2024-06-14T07:32:47.520" v="6"/>
          <pc:sldLayoutMkLst>
            <pc:docMk/>
            <pc:sldMasterMk cId="506984518" sldId="2147483744"/>
            <pc:sldLayoutMk cId="640078809" sldId="2147483756"/>
          </pc:sldLayoutMkLst>
        </pc:sldLayoutChg>
        <pc:sldLayoutChg chg="add mod replId">
          <pc:chgData name="Christos Gentsos" userId="" providerId="" clId="Web-{3670A596-B698-4507-B635-7F97E846E1D5}" dt="2024-06-14T07:32:47.520" v="6"/>
          <pc:sldLayoutMkLst>
            <pc:docMk/>
            <pc:sldMasterMk cId="506984518" sldId="2147483744"/>
            <pc:sldLayoutMk cId="3677619441" sldId="2147483757"/>
          </pc:sldLayoutMkLst>
        </pc:sldLayoutChg>
        <pc:sldLayoutChg chg="add mod replId">
          <pc:chgData name="Christos Gentsos" userId="" providerId="" clId="Web-{3670A596-B698-4507-B635-7F97E846E1D5}" dt="2024-06-14T07:32:47.520" v="6"/>
          <pc:sldLayoutMkLst>
            <pc:docMk/>
            <pc:sldMasterMk cId="506984518" sldId="2147483744"/>
            <pc:sldLayoutMk cId="2336711448" sldId="2147483758"/>
          </pc:sldLayoutMkLst>
        </pc:sldLayoutChg>
        <pc:sldLayoutChg chg="add mod replId">
          <pc:chgData name="Christos Gentsos" userId="" providerId="" clId="Web-{3670A596-B698-4507-B635-7F97E846E1D5}" dt="2024-06-14T07:32:47.520" v="6"/>
          <pc:sldLayoutMkLst>
            <pc:docMk/>
            <pc:sldMasterMk cId="506984518" sldId="2147483744"/>
            <pc:sldLayoutMk cId="4084193972" sldId="2147483759"/>
          </pc:sldLayoutMkLst>
        </pc:sldLayoutChg>
        <pc:sldLayoutChg chg="add mod replId">
          <pc:chgData name="Christos Gentsos" userId="" providerId="" clId="Web-{3670A596-B698-4507-B635-7F97E846E1D5}" dt="2024-06-14T07:32:47.520" v="6"/>
          <pc:sldLayoutMkLst>
            <pc:docMk/>
            <pc:sldMasterMk cId="506984518" sldId="2147483744"/>
            <pc:sldLayoutMk cId="2390143129" sldId="2147483760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1057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9976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113878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0788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776194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7114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41939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143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860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8749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612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6/14/2024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0293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6/14/2024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3610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6/14/2024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74187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5746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944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69845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help@kipro-pcb.co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Short </a:t>
            </a:r>
            <a:r>
              <a:rPr lang="en-GB" dirty="0" err="1"/>
              <a:t>KiCad</a:t>
            </a:r>
            <a:r>
              <a:rPr lang="en-GB" dirty="0"/>
              <a:t> update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Refresher on the support model and our plans for the near future</a:t>
            </a:r>
          </a:p>
        </p:txBody>
      </p: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92CEE0-3680-DC28-15D8-3B383F4A45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Support model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14427E-6F2F-D107-1864-8AD1D9AC94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GB" dirty="0"/>
              <a:t>We have a contract with </a:t>
            </a:r>
            <a:r>
              <a:rPr lang="en-GB" dirty="0" err="1"/>
              <a:t>KiCad</a:t>
            </a:r>
            <a:r>
              <a:rPr lang="en-GB" dirty="0"/>
              <a:t> Services Corporation (KSC) to receive technical support</a:t>
            </a:r>
          </a:p>
          <a:p>
            <a:endParaRPr lang="en-GB" dirty="0"/>
          </a:p>
          <a:p>
            <a:r>
              <a:rPr lang="en-GB" dirty="0"/>
              <a:t>If you have an issue with a </a:t>
            </a:r>
            <a:r>
              <a:rPr lang="en-GB" dirty="0" err="1"/>
              <a:t>KiCad</a:t>
            </a:r>
            <a:r>
              <a:rPr lang="en-GB" dirty="0"/>
              <a:t> design, you simply send an e-mail to </a:t>
            </a:r>
            <a:r>
              <a:rPr lang="en-GB" dirty="0">
                <a:hlinkClick r:id="rId2"/>
              </a:rPr>
              <a:t>help@kipro-pcb.com</a:t>
            </a:r>
            <a:r>
              <a:rPr lang="en-GB" dirty="0"/>
              <a:t> – preferably with me in cc to help me keep track of how much we use it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So far we've submitted 3 tickets and support was stellar, issues fixed in &lt;24h</a:t>
            </a:r>
          </a:p>
          <a:p>
            <a:pPr lvl="1"/>
            <a:r>
              <a:rPr lang="en-GB" dirty="0"/>
              <a:t>One was a crash</a:t>
            </a:r>
          </a:p>
          <a:p>
            <a:pPr lvl="1"/>
            <a:r>
              <a:rPr lang="en-GB" dirty="0"/>
              <a:t>One was an issue with </a:t>
            </a:r>
            <a:r>
              <a:rPr lang="en-US" dirty="0"/>
              <a:t>net classes</a:t>
            </a:r>
            <a:endParaRPr lang="en-GB" dirty="0"/>
          </a:p>
          <a:p>
            <a:pPr lvl="1"/>
            <a:r>
              <a:rPr lang="en-US" dirty="0"/>
              <a:t>One was a lag issue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37420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089AA9-29FE-BED1-63E3-CADC4E7CE6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Plans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23EE9B-38D6-3532-B9C0-E5F17EA470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We are in touch with KSC to organize trainings in </a:t>
            </a:r>
            <a:r>
              <a:rPr lang="en-GB" dirty="0" err="1"/>
              <a:t>KiCad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We are also planning commissioning some development on the DRC constraints editor GUI</a:t>
            </a:r>
          </a:p>
          <a:p>
            <a:pPr lvl="1"/>
            <a:r>
              <a:rPr lang="en-GB" dirty="0"/>
              <a:t>Goal is to make DR constraints input much easier for people more familiar with Altium</a:t>
            </a:r>
          </a:p>
          <a:p>
            <a:pPr lvl="1"/>
            <a:endParaRPr lang="en-GB" dirty="0"/>
          </a:p>
          <a:p>
            <a:r>
              <a:rPr lang="en-GB" dirty="0"/>
              <a:t>Hope we have an update for you soon!</a:t>
            </a:r>
          </a:p>
        </p:txBody>
      </p:sp>
    </p:spTree>
    <p:extLst>
      <p:ext uri="{BB962C8B-B14F-4D97-AF65-F5344CB8AC3E}">
        <p14:creationId xmlns:p14="http://schemas.microsoft.com/office/powerpoint/2010/main" val="25334387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48E247-E852-585C-5A47-B5D08D6A41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to share news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48AAF55-7E0F-8B16-C4E2-D576A8615A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 dirty="0"/>
              <a:t>Just created an e-group called "</a:t>
            </a:r>
            <a:r>
              <a:rPr lang="en-GB" i="1" dirty="0" err="1"/>
              <a:t>kicad</a:t>
            </a:r>
            <a:r>
              <a:rPr lang="en-GB" i="1" dirty="0"/>
              <a:t>-interest"</a:t>
            </a:r>
          </a:p>
          <a:p>
            <a:pPr marL="0" indent="0">
              <a:buNone/>
            </a:pPr>
            <a:endParaRPr lang="en-GB" i="1" dirty="0"/>
          </a:p>
          <a:p>
            <a:r>
              <a:rPr lang="en-GB" i="1" dirty="0"/>
              <a:t>Will send an e-mail to all Altium users soon to make it known but feel free to join right away! :)</a:t>
            </a:r>
          </a:p>
        </p:txBody>
      </p:sp>
    </p:spTree>
    <p:extLst>
      <p:ext uri="{BB962C8B-B14F-4D97-AF65-F5344CB8AC3E}">
        <p14:creationId xmlns:p14="http://schemas.microsoft.com/office/powerpoint/2010/main" val="1501842548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Wisp</vt:lpstr>
      <vt:lpstr>Short KiCad update</vt:lpstr>
      <vt:lpstr>Support model</vt:lpstr>
      <vt:lpstr>Plans</vt:lpstr>
      <vt:lpstr>How to share news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/>
  <cp:revision>108</cp:revision>
  <dcterms:created xsi:type="dcterms:W3CDTF">2024-06-14T07:31:44Z</dcterms:created>
  <dcterms:modified xsi:type="dcterms:W3CDTF">2024-06-14T07:48:56Z</dcterms:modified>
</cp:coreProperties>
</file>