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89708385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89708385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 Optics Developments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 Optics Package </a:t>
            </a:r>
            <a:r>
              <a:rPr lang="en" sz="1800">
                <a:solidFill>
                  <a:schemeClr val="dk2"/>
                </a:solidFill>
              </a:rPr>
              <a:t> for optics design and interface with control room.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b="0" l="0" r="21856" t="15561"/>
          <a:stretch/>
        </p:blipFill>
        <p:spPr>
          <a:xfrm>
            <a:off x="256925" y="3281475"/>
            <a:ext cx="1979125" cy="161604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609850" y="1719150"/>
            <a:ext cx="1399800" cy="9873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LHCOptics: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strengths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knobs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parameters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2882700" y="1167400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LHCXsuiteModel</a:t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2882700" y="1859950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LHCMadxModel</a:t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2882700" y="2622175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LHCCircuits</a:t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2882700" y="3384400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LHCAperture</a:t>
            </a:r>
            <a:endParaRPr/>
          </a:p>
        </p:txBody>
      </p:sp>
      <p:cxnSp>
        <p:nvCxnSpPr>
          <p:cNvPr id="67" name="Google Shape;67;p14"/>
          <p:cNvCxnSpPr/>
          <p:nvPr/>
        </p:nvCxnSpPr>
        <p:spPr>
          <a:xfrm flipH="1" rot="10800000">
            <a:off x="2009650" y="1412800"/>
            <a:ext cx="873000" cy="551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68" name="Google Shape;68;p14"/>
          <p:cNvCxnSpPr>
            <a:stCxn id="62" idx="3"/>
            <a:endCxn id="64" idx="1"/>
          </p:cNvCxnSpPr>
          <p:nvPr/>
        </p:nvCxnSpPr>
        <p:spPr>
          <a:xfrm flipH="1" rot="10800000">
            <a:off x="2009650" y="2117700"/>
            <a:ext cx="873000" cy="95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69" name="Google Shape;69;p14"/>
          <p:cNvCxnSpPr>
            <a:endCxn id="65" idx="1"/>
          </p:cNvCxnSpPr>
          <p:nvPr/>
        </p:nvCxnSpPr>
        <p:spPr>
          <a:xfrm>
            <a:off x="2009400" y="2416075"/>
            <a:ext cx="873300" cy="4638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70" name="Google Shape;70;p14"/>
          <p:cNvSpPr/>
          <p:nvPr/>
        </p:nvSpPr>
        <p:spPr>
          <a:xfrm>
            <a:off x="4980750" y="2622175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LSA</a:t>
            </a:r>
            <a:endParaRPr/>
          </a:p>
        </p:txBody>
      </p:sp>
      <p:cxnSp>
        <p:nvCxnSpPr>
          <p:cNvPr id="71" name="Google Shape;71;p14"/>
          <p:cNvCxnSpPr>
            <a:stCxn id="70" idx="1"/>
            <a:endCxn id="65" idx="3"/>
          </p:cNvCxnSpPr>
          <p:nvPr/>
        </p:nvCxnSpPr>
        <p:spPr>
          <a:xfrm rot="10800000">
            <a:off x="4572150" y="2879875"/>
            <a:ext cx="4086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" name="Google Shape;72;p14"/>
          <p:cNvSpPr/>
          <p:nvPr/>
        </p:nvSpPr>
        <p:spPr>
          <a:xfrm>
            <a:off x="4980750" y="1167388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Xsuite</a:t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4980750" y="1859950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MAD-X</a:t>
            </a:r>
            <a:endParaRPr/>
          </a:p>
        </p:txBody>
      </p:sp>
      <p:cxnSp>
        <p:nvCxnSpPr>
          <p:cNvPr id="74" name="Google Shape;74;p14"/>
          <p:cNvCxnSpPr>
            <a:stCxn id="72" idx="1"/>
            <a:endCxn id="63" idx="3"/>
          </p:cNvCxnSpPr>
          <p:nvPr/>
        </p:nvCxnSpPr>
        <p:spPr>
          <a:xfrm rot="10800000">
            <a:off x="4572150" y="1425088"/>
            <a:ext cx="4086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5" name="Google Shape;75;p14"/>
          <p:cNvCxnSpPr/>
          <p:nvPr/>
        </p:nvCxnSpPr>
        <p:spPr>
          <a:xfrm flipH="1">
            <a:off x="4572000" y="1992125"/>
            <a:ext cx="417000" cy="2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76" name="Google Shape;76;p14"/>
          <p:cNvSpPr/>
          <p:nvPr/>
        </p:nvSpPr>
        <p:spPr>
          <a:xfrm>
            <a:off x="7203800" y="1859950"/>
            <a:ext cx="1689300" cy="515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Layout data</a:t>
            </a:r>
            <a:endParaRPr/>
          </a:p>
        </p:txBody>
      </p:sp>
      <p:cxnSp>
        <p:nvCxnSpPr>
          <p:cNvPr id="77" name="Google Shape;77;p14"/>
          <p:cNvCxnSpPr>
            <a:endCxn id="73" idx="3"/>
          </p:cNvCxnSpPr>
          <p:nvPr/>
        </p:nvCxnSpPr>
        <p:spPr>
          <a:xfrm rot="10800000">
            <a:off x="6670050" y="2117650"/>
            <a:ext cx="5337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" name="Google Shape;78;p14"/>
          <p:cNvCxnSpPr>
            <a:stCxn id="73" idx="1"/>
            <a:endCxn id="66" idx="3"/>
          </p:cNvCxnSpPr>
          <p:nvPr/>
        </p:nvCxnSpPr>
        <p:spPr>
          <a:xfrm flipH="1">
            <a:off x="4572150" y="2117650"/>
            <a:ext cx="408600" cy="1524600"/>
          </a:xfrm>
          <a:prstGeom prst="bentConnector3">
            <a:avLst>
              <a:gd fmla="val 50018" name="adj1"/>
            </a:avLst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9" name="Google Shape;79;p14"/>
          <p:cNvCxnSpPr>
            <a:stCxn id="66" idx="1"/>
          </p:cNvCxnSpPr>
          <p:nvPr/>
        </p:nvCxnSpPr>
        <p:spPr>
          <a:xfrm rot="10800000">
            <a:off x="1852800" y="2712400"/>
            <a:ext cx="1029900" cy="929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0" name="Google Shape;80;p14"/>
          <p:cNvSpPr txBox="1"/>
          <p:nvPr/>
        </p:nvSpPr>
        <p:spPr>
          <a:xfrm>
            <a:off x="2779200" y="4024600"/>
            <a:ext cx="6364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Work in progress:, complete squeeze matching, aperture calculation, circuit simulations, optics scenario generations. On the side, trying to refactor optics website.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81" name="Google Shape;81;p14"/>
          <p:cNvCxnSpPr>
            <a:stCxn id="72" idx="2"/>
            <a:endCxn id="73" idx="0"/>
          </p:cNvCxnSpPr>
          <p:nvPr/>
        </p:nvCxnSpPr>
        <p:spPr>
          <a:xfrm>
            <a:off x="5825400" y="1682788"/>
            <a:ext cx="0" cy="177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