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89b2876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89b2876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github.com/MethodicalAcceleratorDesign/MAD-X/pull/1210" TargetMode="External"/><Relationship Id="rId4" Type="http://schemas.openxmlformats.org/officeDocument/2006/relationships/hyperlink" Target="https://github.com/MethodicalAcceleratorDesign/MAD-X/pull/1211" TargetMode="External"/><Relationship Id="rId5" Type="http://schemas.openxmlformats.org/officeDocument/2006/relationships/hyperlink" Target="https://github.com/MethodicalAcceleratorDesign/MAD-X/pull/1221" TargetMode="External"/><Relationship Id="rId6" Type="http://schemas.openxmlformats.org/officeDocument/2006/relationships/hyperlink" Target="https://github.com/MethodicalAcceleratorDesign/MAD-X/pull/1179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MAD-X update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MAD-X update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Few releases not yet deployed in lxplus, but in cpymad. Website porting.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MAD-X release 5.09.03 (2024.04.25)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0" marL="4572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●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Bug fix release due to makethin slicing issues with RF cavities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MAD-X release 5.09.02 (2024.04.19)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0" marL="4572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●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IBS: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1" marL="9144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○"/>
            </a:pP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PR 1210</a:t>
            </a: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 Fixes in IBS command behaviour (F. Soubelet)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2" marL="13716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■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Fixed an issue where the IBS table would only be created if the </a:t>
            </a:r>
            <a:r>
              <a:rPr lang="en" sz="1000">
                <a:solidFill>
                  <a:srgbClr val="1F232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FILE="STRING"</a:t>
            </a: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 part of the command was provided, instead of always as documented.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2" marL="13716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■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Added an export of the </a:t>
            </a:r>
            <a:r>
              <a:rPr lang="en" sz="1000">
                <a:solidFill>
                  <a:srgbClr val="1F232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ibs.coulog</a:t>
            </a: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 and </a:t>
            </a:r>
            <a:r>
              <a:rPr lang="en" sz="1000">
                <a:solidFill>
                  <a:srgbClr val="1F232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ibs.const</a:t>
            </a: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 variables after calling the IBS command (see user guide).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2" marL="13716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■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Documented the IBS code.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0" marL="4572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●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Add2expr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1" marL="9144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○"/>
            </a:pP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PR 1211</a:t>
            </a: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 Evaluates the expression when defined.(T. Persson)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2" marL="13716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■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Previously it was possible to add as syntax error in the expression and this was only detected when the expression was evaluated. This PR fixes that.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0" marL="4572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●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Memory corruption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1" marL="9144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○"/>
            </a:pP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PR 1221</a:t>
            </a: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 Fix dangling pointer (R. De Maria)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2" marL="13716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20000"/>
              <a:buChar char="■"/>
            </a:pPr>
            <a:r>
              <a:rPr lang="en" sz="1000">
                <a:solidFill>
                  <a:srgbClr val="1F2328"/>
                </a:solidFill>
                <a:highlight>
                  <a:srgbClr val="FFFFFF"/>
                </a:highlight>
                <a:latin typeface="Consolas"/>
                <a:ea typeface="Consolas"/>
                <a:cs typeface="Consolas"/>
                <a:sym typeface="Consolas"/>
              </a:rPr>
              <a:t>setvars</a:t>
            </a: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 leave a string variable point to data on a tables that could be delete leaving a dangling pointer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0" marL="4572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●"/>
            </a:pPr>
            <a:r>
              <a:rPr lang="en" sz="1200">
                <a:solidFill>
                  <a:srgbClr val="1F2328"/>
                </a:solidFill>
                <a:highlight>
                  <a:srgbClr val="FFFFFF"/>
                </a:highlight>
              </a:rPr>
              <a:t>Improved solenoid definition (H. Burkhardt)</a:t>
            </a:r>
            <a:endParaRPr sz="1200">
              <a:solidFill>
                <a:srgbClr val="1F2328"/>
              </a:solidFill>
              <a:highlight>
                <a:srgbClr val="FFFFFF"/>
              </a:highlight>
            </a:endParaRPr>
          </a:p>
          <a:p>
            <a:pPr indent="-287655" lvl="1" marL="914400" rtl="0" algn="l">
              <a:spcBef>
                <a:spcPts val="0"/>
              </a:spcBef>
              <a:spcAft>
                <a:spcPts val="0"/>
              </a:spcAft>
              <a:buClr>
                <a:srgbClr val="1F2328"/>
              </a:buClr>
              <a:buSzPct val="100000"/>
              <a:buChar char="○"/>
            </a:pP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6"/>
              </a:rPr>
              <a:t>PR 1179</a:t>
            </a:r>
            <a:endParaRPr sz="1200" u="sng">
              <a:solidFill>
                <a:schemeClr val="hlink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