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0"/>
  </p:notesMasterIdLst>
  <p:handoutMasterIdLst>
    <p:handoutMasterId r:id="rId21"/>
  </p:handoutMasterIdLst>
  <p:sldIdLst>
    <p:sldId id="307" r:id="rId2"/>
    <p:sldId id="354" r:id="rId3"/>
    <p:sldId id="1084" r:id="rId4"/>
    <p:sldId id="351" r:id="rId5"/>
    <p:sldId id="1007" r:id="rId6"/>
    <p:sldId id="355" r:id="rId7"/>
    <p:sldId id="1015" r:id="rId8"/>
    <p:sldId id="1088" r:id="rId9"/>
    <p:sldId id="1016" r:id="rId10"/>
    <p:sldId id="1085" r:id="rId11"/>
    <p:sldId id="1089" r:id="rId12"/>
    <p:sldId id="1086" r:id="rId13"/>
    <p:sldId id="1087" r:id="rId14"/>
    <p:sldId id="1090" r:id="rId15"/>
    <p:sldId id="1092" r:id="rId16"/>
    <p:sldId id="1093" r:id="rId17"/>
    <p:sldId id="1091" r:id="rId18"/>
    <p:sldId id="315" r:id="rId19"/>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22AC65-B2A2-4C76-AE46-9CF369CA8995}" v="6" dt="2024-06-10T10:02:21.039"/>
    <p1510:client id="{A09E068A-5AA5-4F47-A72D-E8D1579E90ED}" v="8" dt="2024-06-10T12:28:12.320"/>
    <p1510:client id="{A23243D8-11E2-4121-8783-63C9138308ED}" v="5" dt="2024-06-10T15:05:17.936"/>
    <p1510:client id="{A30137DF-9E26-4E21-81BE-F95F5185A5E5}" v="23" dt="2024-06-11T11:09:24.0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snapToObjects="1">
      <p:cViewPr varScale="1">
        <p:scale>
          <a:sx n="127" d="100"/>
          <a:sy n="127" d="100"/>
        </p:scale>
        <p:origin x="1152"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wgp" clId="Web-{2D23A50F-2E28-4722-A743-6C0E428BE672}"/>
    <pc:docChg chg="modSld">
      <pc:chgData name="Guest wgp" userId="" providerId="" clId="Web-{2D23A50F-2E28-4722-A743-6C0E428BE672}" dt="2024-04-09T07:23:34.713" v="2"/>
      <pc:docMkLst>
        <pc:docMk/>
      </pc:docMkLst>
      <pc:sldChg chg="modSp">
        <pc:chgData name="Guest wgp" userId="" providerId="" clId="Web-{2D23A50F-2E28-4722-A743-6C0E428BE672}" dt="2024-04-09T07:23:34.713" v="2"/>
        <pc:sldMkLst>
          <pc:docMk/>
          <pc:sldMk cId="1674454121" sldId="351"/>
        </pc:sldMkLst>
        <pc:graphicFrameChg chg="mod modGraphic">
          <ac:chgData name="Guest wgp" userId="" providerId="" clId="Web-{2D23A50F-2E28-4722-A743-6C0E428BE672}" dt="2024-04-09T07:23:34.713" v="2"/>
          <ac:graphicFrameMkLst>
            <pc:docMk/>
            <pc:sldMk cId="1674454121" sldId="351"/>
            <ac:graphicFrameMk id="6" creationId="{00000000-0000-0000-0000-000000000000}"/>
          </ac:graphicFrameMkLst>
        </pc:graphicFrameChg>
      </pc:sldChg>
    </pc:docChg>
  </pc:docChgLst>
  <pc:docChgLst>
    <pc:chgData name="Guest vaj" clId="Web-{8D22AC65-B2A2-4C76-AE46-9CF369CA8995}"/>
    <pc:docChg chg="modSld">
      <pc:chgData name="Guest vaj" userId="" providerId="" clId="Web-{8D22AC65-B2A2-4C76-AE46-9CF369CA8995}" dt="2024-06-10T10:00:24.020" v="3"/>
      <pc:docMkLst>
        <pc:docMk/>
      </pc:docMkLst>
      <pc:sldChg chg="modSp">
        <pc:chgData name="Guest vaj" userId="" providerId="" clId="Web-{8D22AC65-B2A2-4C76-AE46-9CF369CA8995}" dt="2024-06-10T10:00:24.020" v="3"/>
        <pc:sldMkLst>
          <pc:docMk/>
          <pc:sldMk cId="3433513068" sldId="354"/>
        </pc:sldMkLst>
        <pc:graphicFrameChg chg="mod modGraphic">
          <ac:chgData name="Guest vaj" userId="" providerId="" clId="Web-{8D22AC65-B2A2-4C76-AE46-9CF369CA8995}" dt="2024-06-10T10:00:24.020" v="3"/>
          <ac:graphicFrameMkLst>
            <pc:docMk/>
            <pc:sldMk cId="3433513068" sldId="354"/>
            <ac:graphicFrameMk id="6" creationId="{00000000-0000-0000-0000-000000000000}"/>
          </ac:graphicFrameMkLst>
        </pc:graphicFrameChg>
      </pc:sldChg>
    </pc:docChg>
  </pc:docChgLst>
  <pc:docChgLst>
    <pc:chgData name="Guest ggq" clId="Web-{3BF96A52-E53E-450A-BAE4-E19BB925D126}"/>
    <pc:docChg chg="modSld">
      <pc:chgData name="Guest ggq" userId="" providerId="" clId="Web-{3BF96A52-E53E-450A-BAE4-E19BB925D126}" dt="2024-02-12T15:41:57.026" v="129"/>
      <pc:docMkLst>
        <pc:docMk/>
      </pc:docMkLst>
      <pc:sldChg chg="addSp delSp modSp">
        <pc:chgData name="Guest ggq" userId="" providerId="" clId="Web-{3BF96A52-E53E-450A-BAE4-E19BB925D126}" dt="2024-02-12T15:41:57.026" v="129"/>
        <pc:sldMkLst>
          <pc:docMk/>
          <pc:sldMk cId="516475915" sldId="1034"/>
        </pc:sldMkLst>
        <pc:graphicFrameChg chg="add del mod modGraphic">
          <ac:chgData name="Guest ggq" userId="" providerId="" clId="Web-{3BF96A52-E53E-450A-BAE4-E19BB925D126}" dt="2024-02-12T15:41:57.026" v="129"/>
          <ac:graphicFrameMkLst>
            <pc:docMk/>
            <pc:sldMk cId="516475915" sldId="1034"/>
            <ac:graphicFrameMk id="6" creationId="{00000000-0000-0000-0000-000000000000}"/>
          </ac:graphicFrameMkLst>
        </pc:graphicFrameChg>
        <pc:graphicFrameChg chg="add del mod">
          <ac:chgData name="Guest ggq" userId="" providerId="" clId="Web-{3BF96A52-E53E-450A-BAE4-E19BB925D126}" dt="2024-02-12T15:40:51.134" v="54"/>
          <ac:graphicFrameMkLst>
            <pc:docMk/>
            <pc:sldMk cId="516475915" sldId="1034"/>
            <ac:graphicFrameMk id="8" creationId="{7D6336F1-7E97-65BF-B594-F74CC14A7407}"/>
          </ac:graphicFrameMkLst>
        </pc:graphicFrameChg>
      </pc:sldChg>
    </pc:docChg>
  </pc:docChgLst>
  <pc:docChgLst>
    <pc:chgData name="Guest hee" clId="Web-{F30B45D8-F4F0-4ABE-BC5D-ED27B114162B}"/>
    <pc:docChg chg="modSld sldOrd">
      <pc:chgData name="Guest hee" userId="" providerId="" clId="Web-{F30B45D8-F4F0-4ABE-BC5D-ED27B114162B}" dt="2024-03-12T12:44:42.071" v="10"/>
      <pc:docMkLst>
        <pc:docMk/>
      </pc:docMkLst>
      <pc:sldChg chg="modSp ord">
        <pc:chgData name="Guest hee" userId="" providerId="" clId="Web-{F30B45D8-F4F0-4ABE-BC5D-ED27B114162B}" dt="2024-03-12T12:42:22.958" v="3" actId="20577"/>
        <pc:sldMkLst>
          <pc:docMk/>
          <pc:sldMk cId="2075089717" sldId="1064"/>
        </pc:sldMkLst>
        <pc:spChg chg="mod">
          <ac:chgData name="Guest hee" userId="" providerId="" clId="Web-{F30B45D8-F4F0-4ABE-BC5D-ED27B114162B}" dt="2024-03-12T12:42:22.958" v="3" actId="20577"/>
          <ac:spMkLst>
            <pc:docMk/>
            <pc:sldMk cId="2075089717" sldId="1064"/>
            <ac:spMk id="3" creationId="{048C6093-A00B-71E5-DF47-0DB3F6525EC3}"/>
          </ac:spMkLst>
        </pc:spChg>
      </pc:sldChg>
      <pc:sldChg chg="addSp delSp modSp ord">
        <pc:chgData name="Guest hee" userId="" providerId="" clId="Web-{F30B45D8-F4F0-4ABE-BC5D-ED27B114162B}" dt="2024-03-12T12:43:19.818" v="8"/>
        <pc:sldMkLst>
          <pc:docMk/>
          <pc:sldMk cId="1479943392" sldId="1065"/>
        </pc:sldMkLst>
        <pc:spChg chg="mod">
          <ac:chgData name="Guest hee" userId="" providerId="" clId="Web-{F30B45D8-F4F0-4ABE-BC5D-ED27B114162B}" dt="2024-03-12T12:42:21.317" v="1" actId="20577"/>
          <ac:spMkLst>
            <pc:docMk/>
            <pc:sldMk cId="1479943392" sldId="1065"/>
            <ac:spMk id="6" creationId="{34F6251B-AFC9-CEE2-4E5F-2057D5B3265F}"/>
          </ac:spMkLst>
        </pc:spChg>
        <pc:picChg chg="add mod">
          <ac:chgData name="Guest hee" userId="" providerId="" clId="Web-{F30B45D8-F4F0-4ABE-BC5D-ED27B114162B}" dt="2024-03-12T12:42:49.146" v="5"/>
          <ac:picMkLst>
            <pc:docMk/>
            <pc:sldMk cId="1479943392" sldId="1065"/>
            <ac:picMk id="3" creationId="{71DDF12C-022F-C740-DEAD-D8DECFD508A4}"/>
          </ac:picMkLst>
        </pc:picChg>
        <pc:picChg chg="del">
          <ac:chgData name="Guest hee" userId="" providerId="" clId="Web-{F30B45D8-F4F0-4ABE-BC5D-ED27B114162B}" dt="2024-03-12T12:42:48.068" v="4"/>
          <ac:picMkLst>
            <pc:docMk/>
            <pc:sldMk cId="1479943392" sldId="1065"/>
            <ac:picMk id="14" creationId="{96C1A322-9CB5-52D8-DB95-DD161F7DB6F8}"/>
          </ac:picMkLst>
        </pc:picChg>
      </pc:sldChg>
      <pc:sldChg chg="addSp delSp modSp">
        <pc:chgData name="Guest hee" userId="" providerId="" clId="Web-{F30B45D8-F4F0-4ABE-BC5D-ED27B114162B}" dt="2024-03-12T12:44:42.071" v="10"/>
        <pc:sldMkLst>
          <pc:docMk/>
          <pc:sldMk cId="902236116" sldId="1069"/>
        </pc:sldMkLst>
        <pc:picChg chg="add mod">
          <ac:chgData name="Guest hee" userId="" providerId="" clId="Web-{F30B45D8-F4F0-4ABE-BC5D-ED27B114162B}" dt="2024-03-12T12:44:42.071" v="10"/>
          <ac:picMkLst>
            <pc:docMk/>
            <pc:sldMk cId="902236116" sldId="1069"/>
            <ac:picMk id="3" creationId="{D257C7DD-5FC3-29FF-6345-605990C8305B}"/>
          </ac:picMkLst>
        </pc:picChg>
        <pc:picChg chg="del">
          <ac:chgData name="Guest hee" userId="" providerId="" clId="Web-{F30B45D8-F4F0-4ABE-BC5D-ED27B114162B}" dt="2024-03-12T12:44:31.273" v="9"/>
          <ac:picMkLst>
            <pc:docMk/>
            <pc:sldMk cId="902236116" sldId="1069"/>
            <ac:picMk id="16" creationId="{1B25CEC1-6F43-6E2D-BDA6-E0045CFF672F}"/>
          </ac:picMkLst>
        </pc:picChg>
      </pc:sldChg>
    </pc:docChg>
  </pc:docChgLst>
  <pc:docChgLst>
    <pc:chgData name="Guest gqw" clId="Web-{AA29C017-72A3-445D-937C-0BE1A9F463AC}"/>
    <pc:docChg chg="delSld modSld sldOrd">
      <pc:chgData name="Guest gqw" userId="" providerId="" clId="Web-{AA29C017-72A3-445D-937C-0BE1A9F463AC}" dt="2024-02-13T12:29:00.502" v="61" actId="1076"/>
      <pc:docMkLst>
        <pc:docMk/>
      </pc:docMkLst>
      <pc:sldChg chg="modSp">
        <pc:chgData name="Guest gqw" userId="" providerId="" clId="Web-{AA29C017-72A3-445D-937C-0BE1A9F463AC}" dt="2024-02-13T12:17:44.414" v="32"/>
        <pc:sldMkLst>
          <pc:docMk/>
          <pc:sldMk cId="3433513068" sldId="354"/>
        </pc:sldMkLst>
        <pc:graphicFrameChg chg="mod modGraphic">
          <ac:chgData name="Guest gqw" userId="" providerId="" clId="Web-{AA29C017-72A3-445D-937C-0BE1A9F463AC}" dt="2024-02-13T12:17:44.414" v="32"/>
          <ac:graphicFrameMkLst>
            <pc:docMk/>
            <pc:sldMk cId="3433513068" sldId="354"/>
            <ac:graphicFrameMk id="6" creationId="{00000000-0000-0000-0000-000000000000}"/>
          </ac:graphicFrameMkLst>
        </pc:graphicFrameChg>
      </pc:sldChg>
      <pc:sldChg chg="modSp">
        <pc:chgData name="Guest gqw" userId="" providerId="" clId="Web-{AA29C017-72A3-445D-937C-0BE1A9F463AC}" dt="2024-02-13T12:16:59.318" v="25"/>
        <pc:sldMkLst>
          <pc:docMk/>
          <pc:sldMk cId="516475915" sldId="1034"/>
        </pc:sldMkLst>
        <pc:graphicFrameChg chg="mod modGraphic">
          <ac:chgData name="Guest gqw" userId="" providerId="" clId="Web-{AA29C017-72A3-445D-937C-0BE1A9F463AC}" dt="2024-02-13T12:16:59.318" v="25"/>
          <ac:graphicFrameMkLst>
            <pc:docMk/>
            <pc:sldMk cId="516475915" sldId="1034"/>
            <ac:graphicFrameMk id="6" creationId="{00000000-0000-0000-0000-000000000000}"/>
          </ac:graphicFrameMkLst>
        </pc:graphicFrameChg>
      </pc:sldChg>
      <pc:sldChg chg="modSp">
        <pc:chgData name="Guest gqw" userId="" providerId="" clId="Web-{AA29C017-72A3-445D-937C-0BE1A9F463AC}" dt="2024-02-13T12:23:27.083" v="42" actId="20577"/>
        <pc:sldMkLst>
          <pc:docMk/>
          <pc:sldMk cId="2251095938" sldId="1037"/>
        </pc:sldMkLst>
        <pc:spChg chg="mod">
          <ac:chgData name="Guest gqw" userId="" providerId="" clId="Web-{AA29C017-72A3-445D-937C-0BE1A9F463AC}" dt="2024-02-13T12:23:27.083" v="42" actId="20577"/>
          <ac:spMkLst>
            <pc:docMk/>
            <pc:sldMk cId="2251095938" sldId="1037"/>
            <ac:spMk id="6" creationId="{FB132C93-1C93-95F5-8C48-BC46E09ECC3F}"/>
          </ac:spMkLst>
        </pc:spChg>
      </pc:sldChg>
      <pc:sldChg chg="modSp">
        <pc:chgData name="Guest gqw" userId="" providerId="" clId="Web-{AA29C017-72A3-445D-937C-0BE1A9F463AC}" dt="2024-02-13T12:23:54.115" v="47"/>
        <pc:sldMkLst>
          <pc:docMk/>
          <pc:sldMk cId="2432613121" sldId="1038"/>
        </pc:sldMkLst>
        <pc:picChg chg="mod">
          <ac:chgData name="Guest gqw" userId="" providerId="" clId="Web-{AA29C017-72A3-445D-937C-0BE1A9F463AC}" dt="2024-02-13T12:23:48.209" v="45" actId="14100"/>
          <ac:picMkLst>
            <pc:docMk/>
            <pc:sldMk cId="2432613121" sldId="1038"/>
            <ac:picMk id="14" creationId="{7236359C-CB5A-AA62-C89B-F52BC6B932DA}"/>
          </ac:picMkLst>
        </pc:picChg>
        <pc:picChg chg="mod modCrop">
          <ac:chgData name="Guest gqw" userId="" providerId="" clId="Web-{AA29C017-72A3-445D-937C-0BE1A9F463AC}" dt="2024-02-13T12:23:54.115" v="47"/>
          <ac:picMkLst>
            <pc:docMk/>
            <pc:sldMk cId="2432613121" sldId="1038"/>
            <ac:picMk id="15" creationId="{2D60A1DC-908A-1BED-82E0-748E2A9213A0}"/>
          </ac:picMkLst>
        </pc:picChg>
      </pc:sldChg>
      <pc:sldChg chg="ord">
        <pc:chgData name="Guest gqw" userId="" providerId="" clId="Web-{AA29C017-72A3-445D-937C-0BE1A9F463AC}" dt="2024-02-13T12:24:50.383" v="49"/>
        <pc:sldMkLst>
          <pc:docMk/>
          <pc:sldMk cId="556223484" sldId="1041"/>
        </pc:sldMkLst>
      </pc:sldChg>
      <pc:sldChg chg="delSp modSp">
        <pc:chgData name="Guest gqw" userId="" providerId="" clId="Web-{AA29C017-72A3-445D-937C-0BE1A9F463AC}" dt="2024-02-13T12:26:00.792" v="52" actId="1076"/>
        <pc:sldMkLst>
          <pc:docMk/>
          <pc:sldMk cId="2791371522" sldId="1042"/>
        </pc:sldMkLst>
        <pc:picChg chg="mod">
          <ac:chgData name="Guest gqw" userId="" providerId="" clId="Web-{AA29C017-72A3-445D-937C-0BE1A9F463AC}" dt="2024-02-13T12:26:00.792" v="52" actId="1076"/>
          <ac:picMkLst>
            <pc:docMk/>
            <pc:sldMk cId="2791371522" sldId="1042"/>
            <ac:picMk id="14" creationId="{9089194E-077A-2A9C-BED2-4DB85380279B}"/>
          </ac:picMkLst>
        </pc:picChg>
        <pc:picChg chg="del">
          <ac:chgData name="Guest gqw" userId="" providerId="" clId="Web-{AA29C017-72A3-445D-937C-0BE1A9F463AC}" dt="2024-02-13T12:25:58.667" v="51"/>
          <ac:picMkLst>
            <pc:docMk/>
            <pc:sldMk cId="2791371522" sldId="1042"/>
            <ac:picMk id="16" creationId="{4A03AEC9-8478-7AC7-77E0-0D96D25885E0}"/>
          </ac:picMkLst>
        </pc:picChg>
      </pc:sldChg>
      <pc:sldChg chg="del">
        <pc:chgData name="Guest gqw" userId="" providerId="" clId="Web-{AA29C017-72A3-445D-937C-0BE1A9F463AC}" dt="2024-02-13T12:28:22.578" v="53"/>
        <pc:sldMkLst>
          <pc:docMk/>
          <pc:sldMk cId="3696038450" sldId="1045"/>
        </pc:sldMkLst>
      </pc:sldChg>
      <pc:sldChg chg="delSp modSp">
        <pc:chgData name="Guest gqw" userId="" providerId="" clId="Web-{AA29C017-72A3-445D-937C-0BE1A9F463AC}" dt="2024-02-13T12:22:13.330" v="36" actId="1076"/>
        <pc:sldMkLst>
          <pc:docMk/>
          <pc:sldMk cId="2451751076" sldId="1051"/>
        </pc:sldMkLst>
        <pc:spChg chg="del">
          <ac:chgData name="Guest gqw" userId="" providerId="" clId="Web-{AA29C017-72A3-445D-937C-0BE1A9F463AC}" dt="2024-02-13T12:21:59.470" v="33"/>
          <ac:spMkLst>
            <pc:docMk/>
            <pc:sldMk cId="2451751076" sldId="1051"/>
            <ac:spMk id="6" creationId="{FB132C93-1C93-95F5-8C48-BC46E09ECC3F}"/>
          </ac:spMkLst>
        </pc:spChg>
        <pc:picChg chg="mod">
          <ac:chgData name="Guest gqw" userId="" providerId="" clId="Web-{AA29C017-72A3-445D-937C-0BE1A9F463AC}" dt="2024-02-13T12:22:13.330" v="36" actId="1076"/>
          <ac:picMkLst>
            <pc:docMk/>
            <pc:sldMk cId="2451751076" sldId="1051"/>
            <ac:picMk id="22" creationId="{DFDE4CAA-B94F-97C6-3B49-1B6FF85217C5}"/>
          </ac:picMkLst>
        </pc:picChg>
      </pc:sldChg>
      <pc:sldChg chg="modSp">
        <pc:chgData name="Guest gqw" userId="" providerId="" clId="Web-{AA29C017-72A3-445D-937C-0BE1A9F463AC}" dt="2024-02-13T12:29:00.502" v="61" actId="1076"/>
        <pc:sldMkLst>
          <pc:docMk/>
          <pc:sldMk cId="3018443503" sldId="1056"/>
        </pc:sldMkLst>
        <pc:spChg chg="mod">
          <ac:chgData name="Guest gqw" userId="" providerId="" clId="Web-{AA29C017-72A3-445D-937C-0BE1A9F463AC}" dt="2024-02-13T12:29:00.502" v="61" actId="1076"/>
          <ac:spMkLst>
            <pc:docMk/>
            <pc:sldMk cId="3018443503" sldId="1056"/>
            <ac:spMk id="4" creationId="{C1104622-9D65-5F85-27A1-E6728989AD4A}"/>
          </ac:spMkLst>
        </pc:spChg>
      </pc:sldChg>
    </pc:docChg>
  </pc:docChgLst>
  <pc:docChgLst>
    <pc:chgData name="Guest pkg" clId="Web-{A09E068A-5AA5-4F47-A72D-E8D1579E90ED}"/>
    <pc:docChg chg="modSld">
      <pc:chgData name="Guest pkg" userId="" providerId="" clId="Web-{A09E068A-5AA5-4F47-A72D-E8D1579E90ED}" dt="2024-06-10T12:27:55.116" v="5"/>
      <pc:docMkLst>
        <pc:docMk/>
      </pc:docMkLst>
      <pc:sldChg chg="modSp">
        <pc:chgData name="Guest pkg" userId="" providerId="" clId="Web-{A09E068A-5AA5-4F47-A72D-E8D1579E90ED}" dt="2024-06-10T12:27:55.116" v="5"/>
        <pc:sldMkLst>
          <pc:docMk/>
          <pc:sldMk cId="3433513068" sldId="354"/>
        </pc:sldMkLst>
        <pc:graphicFrameChg chg="mod modGraphic">
          <ac:chgData name="Guest pkg" userId="" providerId="" clId="Web-{A09E068A-5AA5-4F47-A72D-E8D1579E90ED}" dt="2024-06-10T12:27:55.116" v="5"/>
          <ac:graphicFrameMkLst>
            <pc:docMk/>
            <pc:sldMk cId="3433513068" sldId="354"/>
            <ac:graphicFrameMk id="6" creationId="{00000000-0000-0000-0000-000000000000}"/>
          </ac:graphicFrameMkLst>
        </pc:graphicFrameChg>
      </pc:sldChg>
    </pc:docChg>
  </pc:docChgLst>
  <pc:docChgLst>
    <pc:chgData name="Guest ccf" clId="Web-{6A061567-9B57-4333-BE02-2C1111460017}"/>
    <pc:docChg chg="delSld modSld">
      <pc:chgData name="Guest ccf" userId="" providerId="" clId="Web-{6A061567-9B57-4333-BE02-2C1111460017}" dt="2024-03-12T11:24:50.228" v="73"/>
      <pc:docMkLst>
        <pc:docMk/>
      </pc:docMkLst>
      <pc:sldChg chg="modSp">
        <pc:chgData name="Guest ccf" userId="" providerId="" clId="Web-{6A061567-9B57-4333-BE02-2C1111460017}" dt="2024-03-12T11:24:17.962" v="28"/>
        <pc:sldMkLst>
          <pc:docMk/>
          <pc:sldMk cId="2115164766" sldId="355"/>
        </pc:sldMkLst>
        <pc:graphicFrameChg chg="mod modGraphic">
          <ac:chgData name="Guest ccf" userId="" providerId="" clId="Web-{6A061567-9B57-4333-BE02-2C1111460017}" dt="2024-03-12T11:24:17.962" v="28"/>
          <ac:graphicFrameMkLst>
            <pc:docMk/>
            <pc:sldMk cId="2115164766" sldId="355"/>
            <ac:graphicFrameMk id="6" creationId="{00000000-0000-0000-0000-000000000000}"/>
          </ac:graphicFrameMkLst>
        </pc:graphicFrameChg>
      </pc:sldChg>
      <pc:sldChg chg="modSp">
        <pc:chgData name="Guest ccf" userId="" providerId="" clId="Web-{6A061567-9B57-4333-BE02-2C1111460017}" dt="2024-03-12T11:24:50.228" v="73"/>
        <pc:sldMkLst>
          <pc:docMk/>
          <pc:sldMk cId="2053116157" sldId="1061"/>
        </pc:sldMkLst>
        <pc:graphicFrameChg chg="mod modGraphic">
          <ac:chgData name="Guest ccf" userId="" providerId="" clId="Web-{6A061567-9B57-4333-BE02-2C1111460017}" dt="2024-03-12T11:24:50.228" v="73"/>
          <ac:graphicFrameMkLst>
            <pc:docMk/>
            <pc:sldMk cId="2053116157" sldId="1061"/>
            <ac:graphicFrameMk id="6" creationId="{00000000-0000-0000-0000-000000000000}"/>
          </ac:graphicFrameMkLst>
        </pc:graphicFrameChg>
      </pc:sldChg>
      <pc:sldChg chg="del">
        <pc:chgData name="Guest ccf" userId="" providerId="" clId="Web-{6A061567-9B57-4333-BE02-2C1111460017}" dt="2024-03-12T11:23:41.820" v="0"/>
        <pc:sldMkLst>
          <pc:docMk/>
          <pc:sldMk cId="3933122400" sldId="1073"/>
        </pc:sldMkLst>
      </pc:sldChg>
      <pc:sldChg chg="del">
        <pc:chgData name="Guest ccf" userId="" providerId="" clId="Web-{6A061567-9B57-4333-BE02-2C1111460017}" dt="2024-03-12T11:23:41.836" v="3"/>
        <pc:sldMkLst>
          <pc:docMk/>
          <pc:sldMk cId="1469040618" sldId="1074"/>
        </pc:sldMkLst>
      </pc:sldChg>
      <pc:sldChg chg="del">
        <pc:chgData name="Guest ccf" userId="" providerId="" clId="Web-{6A061567-9B57-4333-BE02-2C1111460017}" dt="2024-03-12T11:23:41.820" v="2"/>
        <pc:sldMkLst>
          <pc:docMk/>
          <pc:sldMk cId="65803301" sldId="1075"/>
        </pc:sldMkLst>
      </pc:sldChg>
      <pc:sldChg chg="del">
        <pc:chgData name="Guest ccf" userId="" providerId="" clId="Web-{6A061567-9B57-4333-BE02-2C1111460017}" dt="2024-03-12T11:23:41.820" v="1"/>
        <pc:sldMkLst>
          <pc:docMk/>
          <pc:sldMk cId="296419456" sldId="1076"/>
        </pc:sldMkLst>
      </pc:sldChg>
    </pc:docChg>
  </pc:docChgLst>
  <pc:docChgLst>
    <pc:chgData name="Guest suh" clId="Web-{631323E7-DEA6-48C3-9CF5-50B8CC649FE2}"/>
    <pc:docChg chg="modSld">
      <pc:chgData name="Guest suh" userId="" providerId="" clId="Web-{631323E7-DEA6-48C3-9CF5-50B8CC649FE2}" dt="2024-03-08T16:22:48.715" v="10" actId="1076"/>
      <pc:docMkLst>
        <pc:docMk/>
      </pc:docMkLst>
      <pc:sldChg chg="addSp delSp modSp">
        <pc:chgData name="Guest suh" userId="" providerId="" clId="Web-{631323E7-DEA6-48C3-9CF5-50B8CC649FE2}" dt="2024-03-08T16:22:48.715" v="10" actId="1076"/>
        <pc:sldMkLst>
          <pc:docMk/>
          <pc:sldMk cId="65803301" sldId="1075"/>
        </pc:sldMkLst>
        <pc:picChg chg="add mod">
          <ac:chgData name="Guest suh" userId="" providerId="" clId="Web-{631323E7-DEA6-48C3-9CF5-50B8CC649FE2}" dt="2024-03-08T16:22:44.855" v="9" actId="1076"/>
          <ac:picMkLst>
            <pc:docMk/>
            <pc:sldMk cId="65803301" sldId="1075"/>
            <ac:picMk id="6" creationId="{6AAD788B-78E8-1123-A050-6E8FE62695FD}"/>
          </ac:picMkLst>
        </pc:picChg>
        <pc:picChg chg="del">
          <ac:chgData name="Guest suh" userId="" providerId="" clId="Web-{631323E7-DEA6-48C3-9CF5-50B8CC649FE2}" dt="2024-03-08T16:22:26.277" v="2"/>
          <ac:picMkLst>
            <pc:docMk/>
            <pc:sldMk cId="65803301" sldId="1075"/>
            <ac:picMk id="11" creationId="{27902192-87F2-6329-738E-C4972E5F690C}"/>
          </ac:picMkLst>
        </pc:picChg>
        <pc:picChg chg="mod">
          <ac:chgData name="Guest suh" userId="" providerId="" clId="Web-{631323E7-DEA6-48C3-9CF5-50B8CC649FE2}" dt="2024-03-08T16:22:48.715" v="10" actId="1076"/>
          <ac:picMkLst>
            <pc:docMk/>
            <pc:sldMk cId="65803301" sldId="1075"/>
            <ac:picMk id="14" creationId="{97F81FCA-0C07-47C3-FF4E-A5ED603852C8}"/>
          </ac:picMkLst>
        </pc:picChg>
      </pc:sldChg>
      <pc:sldChg chg="modSp">
        <pc:chgData name="Guest suh" userId="" providerId="" clId="Web-{631323E7-DEA6-48C3-9CF5-50B8CC649FE2}" dt="2024-03-08T16:22:08.089" v="1" actId="1076"/>
        <pc:sldMkLst>
          <pc:docMk/>
          <pc:sldMk cId="296419456" sldId="1076"/>
        </pc:sldMkLst>
        <pc:picChg chg="mod">
          <ac:chgData name="Guest suh" userId="" providerId="" clId="Web-{631323E7-DEA6-48C3-9CF5-50B8CC649FE2}" dt="2024-03-08T16:22:08.089" v="1" actId="1076"/>
          <ac:picMkLst>
            <pc:docMk/>
            <pc:sldMk cId="296419456" sldId="1076"/>
            <ac:picMk id="6" creationId="{C53F31A6-10AF-26C1-A98F-2F1772422DE6}"/>
          </ac:picMkLst>
        </pc:picChg>
      </pc:sldChg>
    </pc:docChg>
  </pc:docChgLst>
  <pc:docChgLst>
    <pc:chgData name="Guest glm" clId="Web-{C1416F88-5BC2-4865-8BDF-C3953C2875E9}"/>
    <pc:docChg chg="modSld">
      <pc:chgData name="Guest glm" userId="" providerId="" clId="Web-{C1416F88-5BC2-4865-8BDF-C3953C2875E9}" dt="2023-12-22T09:23:02.295" v="42"/>
      <pc:docMkLst>
        <pc:docMk/>
      </pc:docMkLst>
      <pc:sldChg chg="modSp">
        <pc:chgData name="Guest glm" userId="" providerId="" clId="Web-{C1416F88-5BC2-4865-8BDF-C3953C2875E9}" dt="2023-12-22T09:23:02.295" v="42"/>
        <pc:sldMkLst>
          <pc:docMk/>
          <pc:sldMk cId="3433513068" sldId="354"/>
        </pc:sldMkLst>
        <pc:graphicFrameChg chg="mod modGraphic">
          <ac:chgData name="Guest glm" userId="" providerId="" clId="Web-{C1416F88-5BC2-4865-8BDF-C3953C2875E9}" dt="2023-12-22T09:23:02.295" v="42"/>
          <ac:graphicFrameMkLst>
            <pc:docMk/>
            <pc:sldMk cId="3433513068" sldId="354"/>
            <ac:graphicFrameMk id="6" creationId="{00000000-0000-0000-0000-000000000000}"/>
          </ac:graphicFrameMkLst>
        </pc:graphicFrameChg>
      </pc:sldChg>
    </pc:docChg>
  </pc:docChgLst>
  <pc:docChgLst>
    <pc:chgData name="Guest mvz" clId="Web-{4858F9A3-4D8A-484E-9FD2-FC60190DAC10}"/>
    <pc:docChg chg="modSld">
      <pc:chgData name="Guest mvz" userId="" providerId="" clId="Web-{4858F9A3-4D8A-484E-9FD2-FC60190DAC10}" dt="2024-04-09T11:49:24.309" v="12" actId="14100"/>
      <pc:docMkLst>
        <pc:docMk/>
      </pc:docMkLst>
      <pc:sldChg chg="addSp delSp modSp">
        <pc:chgData name="Guest mvz" userId="" providerId="" clId="Web-{4858F9A3-4D8A-484E-9FD2-FC60190DAC10}" dt="2024-04-09T11:49:24.309" v="12" actId="14100"/>
        <pc:sldMkLst>
          <pc:docMk/>
          <pc:sldMk cId="567366826" sldId="1073"/>
        </pc:sldMkLst>
        <pc:picChg chg="add del mod">
          <ac:chgData name="Guest mvz" userId="" providerId="" clId="Web-{4858F9A3-4D8A-484E-9FD2-FC60190DAC10}" dt="2024-04-09T11:48:56.965" v="5"/>
          <ac:picMkLst>
            <pc:docMk/>
            <pc:sldMk cId="567366826" sldId="1073"/>
            <ac:picMk id="3" creationId="{6675A3F8-BAF4-4BD9-2BCD-490F76ADC4E2}"/>
          </ac:picMkLst>
        </pc:picChg>
        <pc:picChg chg="add mod">
          <ac:chgData name="Guest mvz" userId="" providerId="" clId="Web-{4858F9A3-4D8A-484E-9FD2-FC60190DAC10}" dt="2024-04-09T11:49:24.309" v="12" actId="14100"/>
          <ac:picMkLst>
            <pc:docMk/>
            <pc:sldMk cId="567366826" sldId="1073"/>
            <ac:picMk id="9" creationId="{488F5ADB-F986-816B-BF25-A19176FADBFF}"/>
          </ac:picMkLst>
        </pc:picChg>
        <pc:picChg chg="mod">
          <ac:chgData name="Guest mvz" userId="" providerId="" clId="Web-{4858F9A3-4D8A-484E-9FD2-FC60190DAC10}" dt="2024-04-09T11:48:26.011" v="0" actId="1076"/>
          <ac:picMkLst>
            <pc:docMk/>
            <pc:sldMk cId="567366826" sldId="1073"/>
            <ac:picMk id="19" creationId="{1BDA2AF0-DDD1-A90B-9EDF-A1298F7CA901}"/>
          </ac:picMkLst>
        </pc:picChg>
      </pc:sldChg>
    </pc:docChg>
  </pc:docChgLst>
  <pc:docChgLst>
    <pc:chgData name="Guest sxw" clId="Web-{7389EE3E-6A91-4937-B334-675466D2C211}"/>
    <pc:docChg chg="modSld">
      <pc:chgData name="Guest sxw" userId="" providerId="" clId="Web-{7389EE3E-6A91-4937-B334-675466D2C211}" dt="2024-03-12T12:09:36.264" v="1"/>
      <pc:docMkLst>
        <pc:docMk/>
      </pc:docMkLst>
      <pc:sldChg chg="modSp">
        <pc:chgData name="Guest sxw" userId="" providerId="" clId="Web-{7389EE3E-6A91-4937-B334-675466D2C211}" dt="2024-03-12T12:09:36.264" v="1"/>
        <pc:sldMkLst>
          <pc:docMk/>
          <pc:sldMk cId="2053116157" sldId="1061"/>
        </pc:sldMkLst>
        <pc:graphicFrameChg chg="mod modGraphic">
          <ac:chgData name="Guest sxw" userId="" providerId="" clId="Web-{7389EE3E-6A91-4937-B334-675466D2C211}" dt="2024-03-12T12:09:36.264" v="1"/>
          <ac:graphicFrameMkLst>
            <pc:docMk/>
            <pc:sldMk cId="2053116157" sldId="1061"/>
            <ac:graphicFrameMk id="6" creationId="{00000000-0000-0000-0000-000000000000}"/>
          </ac:graphicFrameMkLst>
        </pc:graphicFrameChg>
      </pc:sldChg>
    </pc:docChg>
  </pc:docChgLst>
  <pc:docChgLst>
    <pc:chgData name="Guest foi" clId="Web-{858C3C99-30BF-41AC-A660-031762A7B884}"/>
    <pc:docChg chg="modSld">
      <pc:chgData name="Guest foi" userId="" providerId="" clId="Web-{858C3C99-30BF-41AC-A660-031762A7B884}" dt="2023-12-21T10:51:49.648" v="48"/>
      <pc:docMkLst>
        <pc:docMk/>
      </pc:docMkLst>
      <pc:sldChg chg="modSp">
        <pc:chgData name="Guest foi" userId="" providerId="" clId="Web-{858C3C99-30BF-41AC-A660-031762A7B884}" dt="2023-12-21T10:51:49.648" v="48"/>
        <pc:sldMkLst>
          <pc:docMk/>
          <pc:sldMk cId="3433513068" sldId="354"/>
        </pc:sldMkLst>
        <pc:graphicFrameChg chg="mod modGraphic">
          <ac:chgData name="Guest foi" userId="" providerId="" clId="Web-{858C3C99-30BF-41AC-A660-031762A7B884}" dt="2023-12-21T10:51:49.648" v="48"/>
          <ac:graphicFrameMkLst>
            <pc:docMk/>
            <pc:sldMk cId="3433513068" sldId="354"/>
            <ac:graphicFrameMk id="6" creationId="{00000000-0000-0000-0000-000000000000}"/>
          </ac:graphicFrameMkLst>
        </pc:graphicFrameChg>
      </pc:sldChg>
    </pc:docChg>
  </pc:docChgLst>
  <pc:docChgLst>
    <pc:chgData name="Guest nyb" clId="Web-{570731E3-EFE2-4109-85DD-413D737BB1BC}"/>
    <pc:docChg chg="addSld delSld modSld">
      <pc:chgData name="Guest nyb" userId="" providerId="" clId="Web-{570731E3-EFE2-4109-85DD-413D737BB1BC}" dt="2024-02-13T12:52:36.347" v="164"/>
      <pc:docMkLst>
        <pc:docMk/>
      </pc:docMkLst>
      <pc:sldChg chg="modSp">
        <pc:chgData name="Guest nyb" userId="" providerId="" clId="Web-{570731E3-EFE2-4109-85DD-413D737BB1BC}" dt="2024-02-13T12:44:38.829" v="71"/>
        <pc:sldMkLst>
          <pc:docMk/>
          <pc:sldMk cId="1674454121" sldId="351"/>
        </pc:sldMkLst>
        <pc:graphicFrameChg chg="mod modGraphic">
          <ac:chgData name="Guest nyb" userId="" providerId="" clId="Web-{570731E3-EFE2-4109-85DD-413D737BB1BC}" dt="2024-02-13T12:44:38.829" v="71"/>
          <ac:graphicFrameMkLst>
            <pc:docMk/>
            <pc:sldMk cId="1674454121" sldId="351"/>
            <ac:graphicFrameMk id="6" creationId="{00000000-0000-0000-0000-000000000000}"/>
          </ac:graphicFrameMkLst>
        </pc:graphicFrameChg>
      </pc:sldChg>
      <pc:sldChg chg="modSp">
        <pc:chgData name="Guest nyb" userId="" providerId="" clId="Web-{570731E3-EFE2-4109-85DD-413D737BB1BC}" dt="2024-02-13T12:50:47.374" v="154"/>
        <pc:sldMkLst>
          <pc:docMk/>
          <pc:sldMk cId="2115164766" sldId="355"/>
        </pc:sldMkLst>
        <pc:graphicFrameChg chg="mod modGraphic">
          <ac:chgData name="Guest nyb" userId="" providerId="" clId="Web-{570731E3-EFE2-4109-85DD-413D737BB1BC}" dt="2024-02-13T12:50:47.374" v="154"/>
          <ac:graphicFrameMkLst>
            <pc:docMk/>
            <pc:sldMk cId="2115164766" sldId="355"/>
            <ac:graphicFrameMk id="6" creationId="{00000000-0000-0000-0000-000000000000}"/>
          </ac:graphicFrameMkLst>
        </pc:graphicFrameChg>
      </pc:sldChg>
      <pc:sldChg chg="del">
        <pc:chgData name="Guest nyb" userId="" providerId="" clId="Web-{570731E3-EFE2-4109-85DD-413D737BB1BC}" dt="2024-02-13T12:42:04.089" v="1"/>
        <pc:sldMkLst>
          <pc:docMk/>
          <pc:sldMk cId="2251095938" sldId="1037"/>
        </pc:sldMkLst>
      </pc:sldChg>
      <pc:sldChg chg="del">
        <pc:chgData name="Guest nyb" userId="" providerId="" clId="Web-{570731E3-EFE2-4109-85DD-413D737BB1BC}" dt="2024-02-13T12:42:04.089" v="0"/>
        <pc:sldMkLst>
          <pc:docMk/>
          <pc:sldMk cId="2432613121" sldId="1038"/>
        </pc:sldMkLst>
      </pc:sldChg>
      <pc:sldChg chg="add del">
        <pc:chgData name="Guest nyb" userId="" providerId="" clId="Web-{570731E3-EFE2-4109-85DD-413D737BB1BC}" dt="2024-02-13T12:51:16.422" v="158"/>
        <pc:sldMkLst>
          <pc:docMk/>
          <pc:sldMk cId="556223484" sldId="1041"/>
        </pc:sldMkLst>
      </pc:sldChg>
      <pc:sldChg chg="add del">
        <pc:chgData name="Guest nyb" userId="" providerId="" clId="Web-{570731E3-EFE2-4109-85DD-413D737BB1BC}" dt="2024-02-13T12:51:16.407" v="156"/>
        <pc:sldMkLst>
          <pc:docMk/>
          <pc:sldMk cId="2791371522" sldId="1042"/>
        </pc:sldMkLst>
      </pc:sldChg>
      <pc:sldChg chg="add del">
        <pc:chgData name="Guest nyb" userId="" providerId="" clId="Web-{570731E3-EFE2-4109-85DD-413D737BB1BC}" dt="2024-02-13T12:52:35.878" v="162"/>
        <pc:sldMkLst>
          <pc:docMk/>
          <pc:sldMk cId="2175165203" sldId="1046"/>
        </pc:sldMkLst>
      </pc:sldChg>
      <pc:sldChg chg="del">
        <pc:chgData name="Guest nyb" userId="" providerId="" clId="Web-{570731E3-EFE2-4109-85DD-413D737BB1BC}" dt="2024-02-13T12:52:33.269" v="161"/>
        <pc:sldMkLst>
          <pc:docMk/>
          <pc:sldMk cId="1974420099" sldId="1047"/>
        </pc:sldMkLst>
      </pc:sldChg>
      <pc:sldChg chg="del">
        <pc:chgData name="Guest nyb" userId="" providerId="" clId="Web-{570731E3-EFE2-4109-85DD-413D737BB1BC}" dt="2024-02-13T12:52:33.253" v="159"/>
        <pc:sldMkLst>
          <pc:docMk/>
          <pc:sldMk cId="2162473898" sldId="1048"/>
        </pc:sldMkLst>
      </pc:sldChg>
      <pc:sldChg chg="modSp">
        <pc:chgData name="Guest nyb" userId="" providerId="" clId="Web-{570731E3-EFE2-4109-85DD-413D737BB1BC}" dt="2024-02-13T12:50:19.779" v="136"/>
        <pc:sldMkLst>
          <pc:docMk/>
          <pc:sldMk cId="2163446199" sldId="1052"/>
        </pc:sldMkLst>
        <pc:graphicFrameChg chg="mod modGraphic">
          <ac:chgData name="Guest nyb" userId="" providerId="" clId="Web-{570731E3-EFE2-4109-85DD-413D737BB1BC}" dt="2024-02-13T12:50:19.779" v="136"/>
          <ac:graphicFrameMkLst>
            <pc:docMk/>
            <pc:sldMk cId="2163446199" sldId="1052"/>
            <ac:graphicFrameMk id="3" creationId="{3DABC722-D84B-834B-816A-AD4584A25910}"/>
          </ac:graphicFrameMkLst>
        </pc:graphicFrameChg>
      </pc:sldChg>
      <pc:sldChg chg="add del">
        <pc:chgData name="Guest nyb" userId="" providerId="" clId="Web-{570731E3-EFE2-4109-85DD-413D737BB1BC}" dt="2024-02-13T12:51:16.407" v="155"/>
        <pc:sldMkLst>
          <pc:docMk/>
          <pc:sldMk cId="1571165665" sldId="1053"/>
        </pc:sldMkLst>
      </pc:sldChg>
      <pc:sldChg chg="add del">
        <pc:chgData name="Guest nyb" userId="" providerId="" clId="Web-{570731E3-EFE2-4109-85DD-413D737BB1BC}" dt="2024-02-13T12:51:16.407" v="157"/>
        <pc:sldMkLst>
          <pc:docMk/>
          <pc:sldMk cId="3285374273" sldId="1054"/>
        </pc:sldMkLst>
      </pc:sldChg>
      <pc:sldChg chg="add del">
        <pc:chgData name="Guest nyb" userId="" providerId="" clId="Web-{570731E3-EFE2-4109-85DD-413D737BB1BC}" dt="2024-02-13T12:52:36.347" v="164"/>
        <pc:sldMkLst>
          <pc:docMk/>
          <pc:sldMk cId="3018443503" sldId="1056"/>
        </pc:sldMkLst>
      </pc:sldChg>
      <pc:sldChg chg="add del">
        <pc:chgData name="Guest nyb" userId="" providerId="" clId="Web-{570731E3-EFE2-4109-85DD-413D737BB1BC}" dt="2024-02-13T12:52:36.160" v="163"/>
        <pc:sldMkLst>
          <pc:docMk/>
          <pc:sldMk cId="2326019237" sldId="1057"/>
        </pc:sldMkLst>
      </pc:sldChg>
      <pc:sldChg chg="del">
        <pc:chgData name="Guest nyb" userId="" providerId="" clId="Web-{570731E3-EFE2-4109-85DD-413D737BB1BC}" dt="2024-02-13T12:52:33.253" v="160"/>
        <pc:sldMkLst>
          <pc:docMk/>
          <pc:sldMk cId="2041312402" sldId="1058"/>
        </pc:sldMkLst>
      </pc:sldChg>
    </pc:docChg>
  </pc:docChgLst>
  <pc:docChgLst>
    <pc:chgData name="Guest fii" clId="Web-{3BD4B670-FCDC-4ED4-90D8-DA9FFE963404}"/>
    <pc:docChg chg="addSld modSld">
      <pc:chgData name="Guest fii" userId="" providerId="" clId="Web-{3BD4B670-FCDC-4ED4-90D8-DA9FFE963404}" dt="2024-03-08T16:20:58.220" v="293"/>
      <pc:docMkLst>
        <pc:docMk/>
      </pc:docMkLst>
      <pc:sldChg chg="modSp">
        <pc:chgData name="Guest fii" userId="" providerId="" clId="Web-{3BD4B670-FCDC-4ED4-90D8-DA9FFE963404}" dt="2024-03-08T16:08:36.852" v="104"/>
        <pc:sldMkLst>
          <pc:docMk/>
          <pc:sldMk cId="2115164766" sldId="355"/>
        </pc:sldMkLst>
        <pc:graphicFrameChg chg="mod modGraphic">
          <ac:chgData name="Guest fii" userId="" providerId="" clId="Web-{3BD4B670-FCDC-4ED4-90D8-DA9FFE963404}" dt="2024-03-08T16:08:36.852" v="104"/>
          <ac:graphicFrameMkLst>
            <pc:docMk/>
            <pc:sldMk cId="2115164766" sldId="355"/>
            <ac:graphicFrameMk id="6" creationId="{00000000-0000-0000-0000-000000000000}"/>
          </ac:graphicFrameMkLst>
        </pc:graphicFrameChg>
      </pc:sldChg>
      <pc:sldChg chg="addSp delSp modSp add replId">
        <pc:chgData name="Guest fii" userId="" providerId="" clId="Web-{3BD4B670-FCDC-4ED4-90D8-DA9FFE963404}" dt="2024-03-08T16:10:57.138" v="145" actId="1076"/>
        <pc:sldMkLst>
          <pc:docMk/>
          <pc:sldMk cId="3933122400" sldId="1073"/>
        </pc:sldMkLst>
        <pc:spChg chg="add">
          <ac:chgData name="Guest fii" userId="" providerId="" clId="Web-{3BD4B670-FCDC-4ED4-90D8-DA9FFE963404}" dt="2024-03-08T16:10:01.589" v="131"/>
          <ac:spMkLst>
            <pc:docMk/>
            <pc:sldMk cId="3933122400" sldId="1073"/>
            <ac:spMk id="4" creationId="{846B472E-B50E-A421-37E7-49254593528D}"/>
          </ac:spMkLst>
        </pc:spChg>
        <pc:spChg chg="del">
          <ac:chgData name="Guest fii" userId="" providerId="" clId="Web-{3BD4B670-FCDC-4ED4-90D8-DA9FFE963404}" dt="2024-03-08T16:09:57.246" v="128"/>
          <ac:spMkLst>
            <pc:docMk/>
            <pc:sldMk cId="3933122400" sldId="1073"/>
            <ac:spMk id="6" creationId="{EACEBE25-CAB7-1C6D-A6D6-95F9284F0CC3}"/>
          </ac:spMkLst>
        </pc:spChg>
        <pc:spChg chg="del">
          <ac:chgData name="Guest fii" userId="" providerId="" clId="Web-{3BD4B670-FCDC-4ED4-90D8-DA9FFE963404}" dt="2024-03-08T16:10:00.293" v="130"/>
          <ac:spMkLst>
            <pc:docMk/>
            <pc:sldMk cId="3933122400" sldId="1073"/>
            <ac:spMk id="7" creationId="{E7987A73-1C25-2C3C-FFC3-5CD6A14729E7}"/>
          </ac:spMkLst>
        </pc:spChg>
        <pc:spChg chg="del">
          <ac:chgData name="Guest fii" userId="" providerId="" clId="Web-{3BD4B670-FCDC-4ED4-90D8-DA9FFE963404}" dt="2024-03-08T16:09:58.652" v="129"/>
          <ac:spMkLst>
            <pc:docMk/>
            <pc:sldMk cId="3933122400" sldId="1073"/>
            <ac:spMk id="11" creationId="{33CE651F-4DCF-6D37-E5F6-3424DB00F7CA}"/>
          </ac:spMkLst>
        </pc:spChg>
        <pc:spChg chg="add">
          <ac:chgData name="Guest fii" userId="" providerId="" clId="Web-{3BD4B670-FCDC-4ED4-90D8-DA9FFE963404}" dt="2024-03-08T16:10:01.605" v="132"/>
          <ac:spMkLst>
            <pc:docMk/>
            <pc:sldMk cId="3933122400" sldId="1073"/>
            <ac:spMk id="13" creationId="{7C602B00-9E05-8ED6-B23C-3DBFE6A8AF14}"/>
          </ac:spMkLst>
        </pc:spChg>
        <pc:spChg chg="add">
          <ac:chgData name="Guest fii" userId="" providerId="" clId="Web-{3BD4B670-FCDC-4ED4-90D8-DA9FFE963404}" dt="2024-03-08T16:10:01.605" v="133"/>
          <ac:spMkLst>
            <pc:docMk/>
            <pc:sldMk cId="3933122400" sldId="1073"/>
            <ac:spMk id="19" creationId="{21DE2A54-E3A5-D19A-B046-5374803F3D9F}"/>
          </ac:spMkLst>
        </pc:spChg>
        <pc:grpChg chg="del">
          <ac:chgData name="Guest fii" userId="" providerId="" clId="Web-{3BD4B670-FCDC-4ED4-90D8-DA9FFE963404}" dt="2024-03-08T16:09:49.480" v="126"/>
          <ac:grpSpMkLst>
            <pc:docMk/>
            <pc:sldMk cId="3933122400" sldId="1073"/>
            <ac:grpSpMk id="18" creationId="{6AB39B20-4895-A42E-7637-835655A0C92B}"/>
          </ac:grpSpMkLst>
        </pc:grpChg>
        <pc:picChg chg="del">
          <ac:chgData name="Guest fii" userId="" providerId="" clId="Web-{3BD4B670-FCDC-4ED4-90D8-DA9FFE963404}" dt="2024-03-08T16:09:49.980" v="127"/>
          <ac:picMkLst>
            <pc:docMk/>
            <pc:sldMk cId="3933122400" sldId="1073"/>
            <ac:picMk id="14" creationId="{1F28E089-64DE-BB31-E07F-010A05462623}"/>
          </ac:picMkLst>
        </pc:picChg>
        <pc:picChg chg="add mod">
          <ac:chgData name="Guest fii" userId="" providerId="" clId="Web-{3BD4B670-FCDC-4ED4-90D8-DA9FFE963404}" dt="2024-03-08T16:10:51.091" v="142" actId="1076"/>
          <ac:picMkLst>
            <pc:docMk/>
            <pc:sldMk cId="3933122400" sldId="1073"/>
            <ac:picMk id="20" creationId="{A0512DF8-320C-4828-4B82-C7DA90A5FECD}"/>
          </ac:picMkLst>
        </pc:picChg>
        <pc:picChg chg="add mod">
          <ac:chgData name="Guest fii" userId="" providerId="" clId="Web-{3BD4B670-FCDC-4ED4-90D8-DA9FFE963404}" dt="2024-03-08T16:10:57.138" v="145" actId="1076"/>
          <ac:picMkLst>
            <pc:docMk/>
            <pc:sldMk cId="3933122400" sldId="1073"/>
            <ac:picMk id="21" creationId="{A3C2F31C-8451-18CE-AFD1-017A70D02FF8}"/>
          </ac:picMkLst>
        </pc:picChg>
      </pc:sldChg>
      <pc:sldChg chg="addSp delSp modSp add replId">
        <pc:chgData name="Guest fii" userId="" providerId="" clId="Web-{3BD4B670-FCDC-4ED4-90D8-DA9FFE963404}" dt="2024-03-08T16:17:07.088" v="249" actId="1076"/>
        <pc:sldMkLst>
          <pc:docMk/>
          <pc:sldMk cId="1469040618" sldId="1074"/>
        </pc:sldMkLst>
        <pc:spChg chg="mod">
          <ac:chgData name="Guest fii" userId="" providerId="" clId="Web-{3BD4B670-FCDC-4ED4-90D8-DA9FFE963404}" dt="2024-03-08T16:09:10.697" v="110" actId="20577"/>
          <ac:spMkLst>
            <pc:docMk/>
            <pc:sldMk cId="1469040618" sldId="1074"/>
            <ac:spMk id="3" creationId="{048C6093-A00B-71E5-DF47-0DB3F6525EC3}"/>
          </ac:spMkLst>
        </pc:spChg>
        <pc:spChg chg="mod">
          <ac:chgData name="Guest fii" userId="" providerId="" clId="Web-{3BD4B670-FCDC-4ED4-90D8-DA9FFE963404}" dt="2024-03-08T16:09:37.776" v="121" actId="20577"/>
          <ac:spMkLst>
            <pc:docMk/>
            <pc:sldMk cId="1469040618" sldId="1074"/>
            <ac:spMk id="4" creationId="{651FD54F-0A3B-7CA1-EE39-5359CDAA676B}"/>
          </ac:spMkLst>
        </pc:spChg>
        <pc:spChg chg="mod">
          <ac:chgData name="Guest fii" userId="" providerId="" clId="Web-{3BD4B670-FCDC-4ED4-90D8-DA9FFE963404}" dt="2024-03-08T16:09:29.198" v="116" actId="20577"/>
          <ac:spMkLst>
            <pc:docMk/>
            <pc:sldMk cId="1469040618" sldId="1074"/>
            <ac:spMk id="5" creationId="{991B498B-DE83-7F2D-3B41-CD53A0AABD68}"/>
          </ac:spMkLst>
        </pc:spChg>
        <pc:spChg chg="mod">
          <ac:chgData name="Guest fii" userId="" providerId="" clId="Web-{3BD4B670-FCDC-4ED4-90D8-DA9FFE963404}" dt="2024-03-08T16:11:30.452" v="152" actId="20577"/>
          <ac:spMkLst>
            <pc:docMk/>
            <pc:sldMk cId="1469040618" sldId="1074"/>
            <ac:spMk id="6" creationId="{FB132C93-1C93-95F5-8C48-BC46E09ECC3F}"/>
          </ac:spMkLst>
        </pc:spChg>
        <pc:spChg chg="add mod">
          <ac:chgData name="Guest fii" userId="" providerId="" clId="Web-{3BD4B670-FCDC-4ED4-90D8-DA9FFE963404}" dt="2024-03-08T16:17:05.103" v="247" actId="1076"/>
          <ac:spMkLst>
            <pc:docMk/>
            <pc:sldMk cId="1469040618" sldId="1074"/>
            <ac:spMk id="10" creationId="{BBC46592-8E3A-6B19-BC49-979AB3E540B8}"/>
          </ac:spMkLst>
        </pc:spChg>
        <pc:spChg chg="del">
          <ac:chgData name="Guest fii" userId="" providerId="" clId="Web-{3BD4B670-FCDC-4ED4-90D8-DA9FFE963404}" dt="2024-03-08T16:09:47.105" v="125"/>
          <ac:spMkLst>
            <pc:docMk/>
            <pc:sldMk cId="1469040618" sldId="1074"/>
            <ac:spMk id="13" creationId="{9D3D2EF7-3E41-00BC-7B46-F6EACA281652}"/>
          </ac:spMkLst>
        </pc:spChg>
        <pc:picChg chg="add mod modCrop">
          <ac:chgData name="Guest fii" userId="" providerId="" clId="Web-{3BD4B670-FCDC-4ED4-90D8-DA9FFE963404}" dt="2024-03-08T16:17:07.088" v="249" actId="1076"/>
          <ac:picMkLst>
            <pc:docMk/>
            <pc:sldMk cId="1469040618" sldId="1074"/>
            <ac:picMk id="9" creationId="{0AC56E47-0012-5450-F1BF-A53D183EA649}"/>
          </ac:picMkLst>
        </pc:picChg>
        <pc:picChg chg="del">
          <ac:chgData name="Guest fii" userId="" providerId="" clId="Web-{3BD4B670-FCDC-4ED4-90D8-DA9FFE963404}" dt="2024-03-08T16:09:45.714" v="124"/>
          <ac:picMkLst>
            <pc:docMk/>
            <pc:sldMk cId="1469040618" sldId="1074"/>
            <ac:picMk id="15" creationId="{D0A8B6F5-6052-4F48-9015-C10375502967}"/>
          </ac:picMkLst>
        </pc:picChg>
      </pc:sldChg>
      <pc:sldChg chg="addSp delSp modSp add replId">
        <pc:chgData name="Guest fii" userId="" providerId="" clId="Web-{3BD4B670-FCDC-4ED4-90D8-DA9FFE963404}" dt="2024-03-08T16:19:56.984" v="282" actId="1076"/>
        <pc:sldMkLst>
          <pc:docMk/>
          <pc:sldMk cId="65803301" sldId="1075"/>
        </pc:sldMkLst>
        <pc:spChg chg="del">
          <ac:chgData name="Guest fii" userId="" providerId="" clId="Web-{3BD4B670-FCDC-4ED4-90D8-DA9FFE963404}" dt="2024-03-08T16:17:13.150" v="252"/>
          <ac:spMkLst>
            <pc:docMk/>
            <pc:sldMk cId="65803301" sldId="1075"/>
            <ac:spMk id="6" creationId="{FB132C93-1C93-95F5-8C48-BC46E09ECC3F}"/>
          </ac:spMkLst>
        </pc:spChg>
        <pc:spChg chg="del mod">
          <ac:chgData name="Guest fii" userId="" providerId="" clId="Web-{3BD4B670-FCDC-4ED4-90D8-DA9FFE963404}" dt="2024-03-08T16:17:14.557" v="254"/>
          <ac:spMkLst>
            <pc:docMk/>
            <pc:sldMk cId="65803301" sldId="1075"/>
            <ac:spMk id="10" creationId="{BBC46592-8E3A-6B19-BC49-979AB3E540B8}"/>
          </ac:spMkLst>
        </pc:spChg>
        <pc:picChg chg="del">
          <ac:chgData name="Guest fii" userId="" providerId="" clId="Web-{3BD4B670-FCDC-4ED4-90D8-DA9FFE963404}" dt="2024-03-08T16:17:11.697" v="251"/>
          <ac:picMkLst>
            <pc:docMk/>
            <pc:sldMk cId="65803301" sldId="1075"/>
            <ac:picMk id="9" creationId="{0AC56E47-0012-5450-F1BF-A53D183EA649}"/>
          </ac:picMkLst>
        </pc:picChg>
        <pc:picChg chg="add mod">
          <ac:chgData name="Guest fii" userId="" providerId="" clId="Web-{3BD4B670-FCDC-4ED4-90D8-DA9FFE963404}" dt="2024-03-08T16:17:57.933" v="265" actId="14100"/>
          <ac:picMkLst>
            <pc:docMk/>
            <pc:sldMk cId="65803301" sldId="1075"/>
            <ac:picMk id="11" creationId="{27902192-87F2-6329-738E-C4972E5F690C}"/>
          </ac:picMkLst>
        </pc:picChg>
        <pc:picChg chg="add mod">
          <ac:chgData name="Guest fii" userId="" providerId="" clId="Web-{3BD4B670-FCDC-4ED4-90D8-DA9FFE963404}" dt="2024-03-08T16:17:49.136" v="264" actId="1076"/>
          <ac:picMkLst>
            <pc:docMk/>
            <pc:sldMk cId="65803301" sldId="1075"/>
            <ac:picMk id="13" creationId="{026391C2-5F91-6A60-DD2D-F59DEA30C65A}"/>
          </ac:picMkLst>
        </pc:picChg>
        <pc:picChg chg="add mod modCrop">
          <ac:chgData name="Guest fii" userId="" providerId="" clId="Web-{3BD4B670-FCDC-4ED4-90D8-DA9FFE963404}" dt="2024-03-08T16:19:56.984" v="282" actId="1076"/>
          <ac:picMkLst>
            <pc:docMk/>
            <pc:sldMk cId="65803301" sldId="1075"/>
            <ac:picMk id="14" creationId="{97F81FCA-0C07-47C3-FF4E-A5ED603852C8}"/>
          </ac:picMkLst>
        </pc:picChg>
      </pc:sldChg>
      <pc:sldChg chg="addSp delSp modSp add replId">
        <pc:chgData name="Guest fii" userId="" providerId="" clId="Web-{3BD4B670-FCDC-4ED4-90D8-DA9FFE963404}" dt="2024-03-08T16:20:58.220" v="293"/>
        <pc:sldMkLst>
          <pc:docMk/>
          <pc:sldMk cId="296419456" sldId="1076"/>
        </pc:sldMkLst>
        <pc:spChg chg="mod">
          <ac:chgData name="Guest fii" userId="" providerId="" clId="Web-{3BD4B670-FCDC-4ED4-90D8-DA9FFE963404}" dt="2024-03-08T16:20:33.829" v="288" actId="1076"/>
          <ac:spMkLst>
            <pc:docMk/>
            <pc:sldMk cId="296419456" sldId="1076"/>
            <ac:spMk id="4" creationId="{651FD54F-0A3B-7CA1-EE39-5359CDAA676B}"/>
          </ac:spMkLst>
        </pc:spChg>
        <pc:picChg chg="add mod">
          <ac:chgData name="Guest fii" userId="" providerId="" clId="Web-{3BD4B670-FCDC-4ED4-90D8-DA9FFE963404}" dt="2024-03-08T16:20:58.220" v="293"/>
          <ac:picMkLst>
            <pc:docMk/>
            <pc:sldMk cId="296419456" sldId="1076"/>
            <ac:picMk id="6" creationId="{C53F31A6-10AF-26C1-A98F-2F1772422DE6}"/>
          </ac:picMkLst>
        </pc:picChg>
        <pc:picChg chg="del">
          <ac:chgData name="Guest fii" userId="" providerId="" clId="Web-{3BD4B670-FCDC-4ED4-90D8-DA9FFE963404}" dt="2024-03-08T16:20:06.297" v="284"/>
          <ac:picMkLst>
            <pc:docMk/>
            <pc:sldMk cId="296419456" sldId="1076"/>
            <ac:picMk id="11" creationId="{27902192-87F2-6329-738E-C4972E5F690C}"/>
          </ac:picMkLst>
        </pc:picChg>
        <pc:picChg chg="del">
          <ac:chgData name="Guest fii" userId="" providerId="" clId="Web-{3BD4B670-FCDC-4ED4-90D8-DA9FFE963404}" dt="2024-03-08T16:20:10.250" v="285"/>
          <ac:picMkLst>
            <pc:docMk/>
            <pc:sldMk cId="296419456" sldId="1076"/>
            <ac:picMk id="13" creationId="{026391C2-5F91-6A60-DD2D-F59DEA30C65A}"/>
          </ac:picMkLst>
        </pc:picChg>
        <pc:picChg chg="add del">
          <ac:chgData name="Guest fii" userId="" providerId="" clId="Web-{3BD4B670-FCDC-4ED4-90D8-DA9FFE963404}" dt="2024-03-08T16:20:53.892" v="292"/>
          <ac:picMkLst>
            <pc:docMk/>
            <pc:sldMk cId="296419456" sldId="1076"/>
            <ac:picMk id="14" creationId="{97F81FCA-0C07-47C3-FF4E-A5ED603852C8}"/>
          </ac:picMkLst>
        </pc:picChg>
      </pc:sldChg>
    </pc:docChg>
  </pc:docChgLst>
  <pc:docChgLst>
    <pc:chgData name="Guest gwk" clId="Web-{A23243D8-11E2-4121-8783-63C9138308ED}"/>
    <pc:docChg chg="modSld">
      <pc:chgData name="Guest gwk" userId="" providerId="" clId="Web-{A23243D8-11E2-4121-8783-63C9138308ED}" dt="2024-06-10T15:05:15.545" v="2"/>
      <pc:docMkLst>
        <pc:docMk/>
      </pc:docMkLst>
      <pc:sldChg chg="modSp">
        <pc:chgData name="Guest gwk" userId="" providerId="" clId="Web-{A23243D8-11E2-4121-8783-63C9138308ED}" dt="2024-06-10T15:05:15.545" v="2"/>
        <pc:sldMkLst>
          <pc:docMk/>
          <pc:sldMk cId="1554005449" sldId="1084"/>
        </pc:sldMkLst>
        <pc:graphicFrameChg chg="mod modGraphic">
          <ac:chgData name="Guest gwk" userId="" providerId="" clId="Web-{A23243D8-11E2-4121-8783-63C9138308ED}" dt="2024-06-10T15:05:15.545" v="2"/>
          <ac:graphicFrameMkLst>
            <pc:docMk/>
            <pc:sldMk cId="1554005449" sldId="1084"/>
            <ac:graphicFrameMk id="6" creationId="{00000000-0000-0000-0000-000000000000}"/>
          </ac:graphicFrameMkLst>
        </pc:graphicFrameChg>
      </pc:sldChg>
    </pc:docChg>
  </pc:docChgLst>
  <pc:docChgLst>
    <pc:chgData name="Guest vby" clId="Web-{A30137DF-9E26-4E21-81BE-F95F5185A5E5}"/>
    <pc:docChg chg="modSld">
      <pc:chgData name="Guest vby" userId="" providerId="" clId="Web-{A30137DF-9E26-4E21-81BE-F95F5185A5E5}" dt="2024-06-11T11:09:24.008" v="21" actId="1076"/>
      <pc:docMkLst>
        <pc:docMk/>
      </pc:docMkLst>
      <pc:sldChg chg="modSp">
        <pc:chgData name="Guest vby" userId="" providerId="" clId="Web-{A30137DF-9E26-4E21-81BE-F95F5185A5E5}" dt="2024-06-11T11:07:08.691" v="12"/>
        <pc:sldMkLst>
          <pc:docMk/>
          <pc:sldMk cId="780520603" sldId="1007"/>
        </pc:sldMkLst>
        <pc:graphicFrameChg chg="mod modGraphic">
          <ac:chgData name="Guest vby" userId="" providerId="" clId="Web-{A30137DF-9E26-4E21-81BE-F95F5185A5E5}" dt="2024-06-11T11:07:08.691" v="12"/>
          <ac:graphicFrameMkLst>
            <pc:docMk/>
            <pc:sldMk cId="780520603" sldId="1007"/>
            <ac:graphicFrameMk id="6" creationId="{00000000-0000-0000-0000-000000000000}"/>
          </ac:graphicFrameMkLst>
        </pc:graphicFrameChg>
      </pc:sldChg>
      <pc:sldChg chg="addSp delSp modSp">
        <pc:chgData name="Guest vby" userId="" providerId="" clId="Web-{A30137DF-9E26-4E21-81BE-F95F5185A5E5}" dt="2024-06-11T11:09:24.008" v="21" actId="1076"/>
        <pc:sldMkLst>
          <pc:docMk/>
          <pc:sldMk cId="1325564970" sldId="1087"/>
        </pc:sldMkLst>
        <pc:picChg chg="add mod">
          <ac:chgData name="Guest vby" userId="" providerId="" clId="Web-{A30137DF-9E26-4E21-81BE-F95F5185A5E5}" dt="2024-06-11T11:09:24.008" v="21" actId="1076"/>
          <ac:picMkLst>
            <pc:docMk/>
            <pc:sldMk cId="1325564970" sldId="1087"/>
            <ac:picMk id="5" creationId="{3FA57574-E9E8-A2EE-679E-B3363004433D}"/>
          </ac:picMkLst>
        </pc:picChg>
        <pc:picChg chg="del">
          <ac:chgData name="Guest vby" userId="" providerId="" clId="Web-{A30137DF-9E26-4E21-81BE-F95F5185A5E5}" dt="2024-06-11T11:08:55.320" v="13"/>
          <ac:picMkLst>
            <pc:docMk/>
            <pc:sldMk cId="1325564970" sldId="1087"/>
            <ac:picMk id="6" creationId="{58C77F19-C5C5-A205-CB48-25585BFBD761}"/>
          </ac:picMkLst>
        </pc:picChg>
        <pc:picChg chg="mod">
          <ac:chgData name="Guest vby" userId="" providerId="" clId="Web-{A30137DF-9E26-4E21-81BE-F95F5185A5E5}" dt="2024-06-11T11:09:03.586" v="14" actId="1076"/>
          <ac:picMkLst>
            <pc:docMk/>
            <pc:sldMk cId="1325564970" sldId="1087"/>
            <ac:picMk id="9" creationId="{D92D86F7-A9B7-D00E-48BA-C48A95858905}"/>
          </ac:picMkLst>
        </pc:picChg>
        <pc:picChg chg="mod">
          <ac:chgData name="Guest vby" userId="" providerId="" clId="Web-{A30137DF-9E26-4E21-81BE-F95F5185A5E5}" dt="2024-06-11T11:09:03.633" v="16" actId="1076"/>
          <ac:picMkLst>
            <pc:docMk/>
            <pc:sldMk cId="1325564970" sldId="1087"/>
            <ac:picMk id="10" creationId="{D51B8139-9460-9826-0DA3-8B4CD34E0AA4}"/>
          </ac:picMkLst>
        </pc:picChg>
        <pc:picChg chg="mod">
          <ac:chgData name="Guest vby" userId="" providerId="" clId="Web-{A30137DF-9E26-4E21-81BE-F95F5185A5E5}" dt="2024-06-11T11:09:03.617" v="15" actId="1076"/>
          <ac:picMkLst>
            <pc:docMk/>
            <pc:sldMk cId="1325564970" sldId="1087"/>
            <ac:picMk id="11" creationId="{92244B4A-10E6-FBDE-7C70-C00B583E8E7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6/11/2024</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6/11/2024</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3019472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408441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901146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7</a:t>
            </a:fld>
            <a:endParaRPr lang="en-GB"/>
          </a:p>
        </p:txBody>
      </p:sp>
    </p:spTree>
    <p:extLst>
      <p:ext uri="{BB962C8B-B14F-4D97-AF65-F5344CB8AC3E}">
        <p14:creationId xmlns:p14="http://schemas.microsoft.com/office/powerpoint/2010/main" val="3787543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2640944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3784582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1223886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109100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1802349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219364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1118647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en-US" dirty="0"/>
              <a:t>24-11-2023</a:t>
            </a:r>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dirty="0"/>
              <a:t>164rd EATM Meeting</a:t>
            </a:r>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en-US" dirty="0"/>
              <a:t>17-10-2023</a:t>
            </a:r>
          </a:p>
        </p:txBody>
      </p:sp>
      <p:sp>
        <p:nvSpPr>
          <p:cNvPr id="6" name="Footer Placeholder 3"/>
          <p:cNvSpPr>
            <a:spLocks noGrp="1"/>
          </p:cNvSpPr>
          <p:nvPr>
            <p:ph type="ftr" sz="quarter" idx="15"/>
          </p:nvPr>
        </p:nvSpPr>
        <p:spPr/>
        <p:txBody>
          <a:bodyPr/>
          <a:lstStyle>
            <a:lvl1pPr>
              <a:defRPr dirty="0" smtClean="0"/>
            </a:lvl1pPr>
          </a:lstStyle>
          <a:p>
            <a:pPr>
              <a:defRPr/>
            </a:pPr>
            <a:r>
              <a:rPr lang="en-US"/>
              <a:t>162nd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en-US"/>
              <a:t>17-10-2023</a:t>
            </a:r>
          </a:p>
        </p:txBody>
      </p:sp>
      <p:sp>
        <p:nvSpPr>
          <p:cNvPr id="8"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en-US"/>
              <a:t>17-10-2023</a:t>
            </a:r>
          </a:p>
        </p:txBody>
      </p:sp>
      <p:sp>
        <p:nvSpPr>
          <p:cNvPr id="11"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en-US"/>
              <a:t>17-10-2023</a:t>
            </a:r>
          </a:p>
        </p:txBody>
      </p:sp>
      <p:sp>
        <p:nvSpPr>
          <p:cNvPr id="5" name="Footer Placeholder 3"/>
          <p:cNvSpPr>
            <a:spLocks noGrp="1"/>
          </p:cNvSpPr>
          <p:nvPr>
            <p:ph type="ftr" sz="quarter" idx="11"/>
          </p:nvPr>
        </p:nvSpPr>
        <p:spPr/>
        <p:txBody>
          <a:bodyPr/>
          <a:lstStyle>
            <a:lvl1pPr>
              <a:defRPr dirty="0" smtClean="0"/>
            </a:lvl1pPr>
          </a:lstStyle>
          <a:p>
            <a:pPr>
              <a:defRPr/>
            </a:pPr>
            <a:r>
              <a:rPr lang="en-US"/>
              <a:t>162nd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dirty="0"/>
              <a:t>7-11-2023</a:t>
            </a:r>
          </a:p>
        </p:txBody>
      </p:sp>
      <p:sp>
        <p:nvSpPr>
          <p:cNvPr id="3" name="Footer Placeholder 2"/>
          <p:cNvSpPr>
            <a:spLocks noGrp="1"/>
          </p:cNvSpPr>
          <p:nvPr>
            <p:ph type="ftr" sz="quarter" idx="11"/>
          </p:nvPr>
        </p:nvSpPr>
        <p:spPr/>
        <p:txBody>
          <a:bodyPr/>
          <a:lstStyle>
            <a:lvl1pPr>
              <a:defRPr/>
            </a:lvl1pPr>
          </a:lstStyle>
          <a:p>
            <a:pPr>
              <a:defRPr/>
            </a:pPr>
            <a:r>
              <a:rPr lang="en-US" dirty="0"/>
              <a:t>163nd EATM Meeting</a:t>
            </a:r>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7-11-2023</a:t>
            </a:r>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163nd EATM Meeting</a:t>
            </a:r>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3084731" TargetMode="External"/><Relationship Id="rId3" Type="http://schemas.openxmlformats.org/officeDocument/2006/relationships/hyperlink" Target="https://edms.cern.ch/document/3094273" TargetMode="External"/><Relationship Id="rId7" Type="http://schemas.openxmlformats.org/officeDocument/2006/relationships/hyperlink" Target="https://edms.cern.ch/document/2458833" TargetMode="External"/><Relationship Id="rId2" Type="http://schemas.openxmlformats.org/officeDocument/2006/relationships/hyperlink" Target="https://edms.cern.ch/document/3093420" TargetMode="External"/><Relationship Id="rId1" Type="http://schemas.openxmlformats.org/officeDocument/2006/relationships/slideLayout" Target="../slideLayouts/slideLayout6.xml"/><Relationship Id="rId6" Type="http://schemas.openxmlformats.org/officeDocument/2006/relationships/hyperlink" Target="https://edms.cern.ch/document/2967321" TargetMode="External"/><Relationship Id="rId11" Type="http://schemas.openxmlformats.org/officeDocument/2006/relationships/hyperlink" Target="https://edms.cern.ch/document/2488117" TargetMode="External"/><Relationship Id="rId5" Type="http://schemas.openxmlformats.org/officeDocument/2006/relationships/hyperlink" Target="https://edms.cern.ch/document/3020139" TargetMode="External"/><Relationship Id="rId10" Type="http://schemas.openxmlformats.org/officeDocument/2006/relationships/hyperlink" Target="https://edms.cern.ch/document/2476161" TargetMode="External"/><Relationship Id="rId4" Type="http://schemas.openxmlformats.org/officeDocument/2006/relationships/hyperlink" Target="https://edms.cern.ch/document/3018519" TargetMode="External"/><Relationship Id="rId9" Type="http://schemas.openxmlformats.org/officeDocument/2006/relationships/hyperlink" Target="https://edms.cern.ch/document/1896659"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3076501" TargetMode="External"/><Relationship Id="rId2" Type="http://schemas.openxmlformats.org/officeDocument/2006/relationships/hyperlink" Target="https://edms.cern.ch/document/3006552" TargetMode="External"/><Relationship Id="rId1" Type="http://schemas.openxmlformats.org/officeDocument/2006/relationships/slideLayout" Target="../slideLayouts/slideLayout6.xml"/><Relationship Id="rId6" Type="http://schemas.openxmlformats.org/officeDocument/2006/relationships/hyperlink" Target="https://edms.cern.ch/document/2938278" TargetMode="External"/><Relationship Id="rId5" Type="http://schemas.openxmlformats.org/officeDocument/2006/relationships/hyperlink" Target="https://edms.cern.ch/document/3006581" TargetMode="External"/><Relationship Id="rId4" Type="http://schemas.openxmlformats.org/officeDocument/2006/relationships/hyperlink" Target="https://edms.cern.ch/document/3006567"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edms.cern.ch/document/2811758" TargetMode="External"/><Relationship Id="rId3" Type="http://schemas.openxmlformats.org/officeDocument/2006/relationships/hyperlink" Target="https://edms.cern.ch/document/2997829" TargetMode="External"/><Relationship Id="rId7" Type="http://schemas.openxmlformats.org/officeDocument/2006/relationships/hyperlink" Target="https://edms.cern.ch/document/2976670" TargetMode="External"/><Relationship Id="rId12" Type="http://schemas.openxmlformats.org/officeDocument/2006/relationships/hyperlink" Target="https://edms.cern.ch/document/3093423" TargetMode="External"/><Relationship Id="rId2" Type="http://schemas.openxmlformats.org/officeDocument/2006/relationships/hyperlink" Target="https://edms.cern.ch/document/3072500" TargetMode="External"/><Relationship Id="rId1" Type="http://schemas.openxmlformats.org/officeDocument/2006/relationships/slideLayout" Target="../slideLayouts/slideLayout6.xml"/><Relationship Id="rId6" Type="http://schemas.openxmlformats.org/officeDocument/2006/relationships/hyperlink" Target="https://edms.cern.ch/document/2747997" TargetMode="External"/><Relationship Id="rId11" Type="http://schemas.openxmlformats.org/officeDocument/2006/relationships/hyperlink" Target="https://edms.cern.ch/document/3095571" TargetMode="External"/><Relationship Id="rId5" Type="http://schemas.openxmlformats.org/officeDocument/2006/relationships/hyperlink" Target="https://edms.cern.ch/document/3012379" TargetMode="External"/><Relationship Id="rId10" Type="http://schemas.openxmlformats.org/officeDocument/2006/relationships/hyperlink" Target="https://edms.cern.ch/document/3089621" TargetMode="External"/><Relationship Id="rId4" Type="http://schemas.openxmlformats.org/officeDocument/2006/relationships/hyperlink" Target="https://edms.cern.ch/document/2868386" TargetMode="External"/><Relationship Id="rId9" Type="http://schemas.openxmlformats.org/officeDocument/2006/relationships/hyperlink" Target="https://edms.cern.ch/document/308957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edms.cern.ch/document/3010259" TargetMode="External"/><Relationship Id="rId2" Type="http://schemas.openxmlformats.org/officeDocument/2006/relationships/hyperlink" Target="https://edms.cern.ch/document/2907780" TargetMode="External"/><Relationship Id="rId1" Type="http://schemas.openxmlformats.org/officeDocument/2006/relationships/slideLayout" Target="../slideLayouts/slideLayout6.xml"/><Relationship Id="rId4" Type="http://schemas.openxmlformats.org/officeDocument/2006/relationships/hyperlink" Target="https://edms.cern.ch/document/307686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2024-06-11</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NA-CONS Fire Safety and Access WP 5.1.3 Fire-Resistant Partitions</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1989011" y="1599511"/>
            <a:ext cx="6649167" cy="461665"/>
          </a:xfrm>
          <a:prstGeom prst="rect">
            <a:avLst/>
          </a:prstGeom>
          <a:noFill/>
        </p:spPr>
        <p:txBody>
          <a:bodyPr wrap="square" rtlCol="0">
            <a:spAutoFit/>
          </a:bodyPr>
          <a:lstStyle/>
          <a:p>
            <a:r>
              <a:rPr lang="en-GB" sz="1200" dirty="0"/>
              <a:t>This ECR concerns the installation of fire-resistant partitions, doors, frame sets and ancillaries for the creation of fire compartments in the NA facilities.</a:t>
            </a:r>
          </a:p>
        </p:txBody>
      </p:sp>
      <p:sp>
        <p:nvSpPr>
          <p:cNvPr id="9" name="TextBox 8">
            <a:extLst>
              <a:ext uri="{FF2B5EF4-FFF2-40B4-BE49-F238E27FC236}">
                <a16:creationId xmlns:a16="http://schemas.microsoft.com/office/drawing/2014/main" id="{DC3CE799-D85A-DB5E-CD59-81716E12B991}"/>
              </a:ext>
            </a:extLst>
          </p:cNvPr>
          <p:cNvSpPr txBox="1"/>
          <p:nvPr/>
        </p:nvSpPr>
        <p:spPr>
          <a:xfrm>
            <a:off x="140575" y="2444948"/>
            <a:ext cx="8862850" cy="1569660"/>
          </a:xfrm>
          <a:prstGeom prst="rect">
            <a:avLst/>
          </a:prstGeom>
          <a:noFill/>
        </p:spPr>
        <p:txBody>
          <a:bodyPr wrap="square" rtlCol="0">
            <a:spAutoFit/>
          </a:bodyPr>
          <a:lstStyle/>
          <a:p>
            <a:r>
              <a:rPr lang="en-GB" sz="1200" dirty="0"/>
              <a:t>An assessment by HSE found that fire-resistant partitions do not exist in several locations, so the NA site is not compliant with current safety rules and regulations.</a:t>
            </a:r>
          </a:p>
          <a:p>
            <a:r>
              <a:rPr lang="en-GB" sz="1200" dirty="0"/>
              <a:t>The main goal of compartmentalizing the NA is to:</a:t>
            </a:r>
          </a:p>
          <a:p>
            <a:pPr marL="171450" indent="-171450">
              <a:buFont typeface="Arial" panose="020B0604020202020204" pitchFamily="34" charset="0"/>
              <a:buChar char="•"/>
            </a:pPr>
            <a:r>
              <a:rPr lang="en-GB" sz="1200" dirty="0"/>
              <a:t>Limit the propagation of fire and smoke</a:t>
            </a:r>
          </a:p>
          <a:p>
            <a:pPr marL="171450" indent="-171450">
              <a:buFont typeface="Arial" panose="020B0604020202020204" pitchFamily="34" charset="0"/>
              <a:buChar char="•"/>
            </a:pPr>
            <a:r>
              <a:rPr lang="en-GB" sz="1200" dirty="0"/>
              <a:t>Make personnel evacuation easier and safer. </a:t>
            </a:r>
          </a:p>
          <a:p>
            <a:pPr marL="171450" indent="-171450">
              <a:buFont typeface="Arial" panose="020B0604020202020204" pitchFamily="34" charset="0"/>
              <a:buChar char="•"/>
            </a:pPr>
            <a:r>
              <a:rPr lang="en-GB" sz="1200" dirty="0"/>
              <a:t>Prevent potentially radioactive smoke from spreading and not propagate to other parts of the facility. </a:t>
            </a:r>
          </a:p>
          <a:p>
            <a:r>
              <a:rPr lang="en-GB" sz="1200" dirty="0"/>
              <a:t>By design, the doors on fire-resistant partitions will be controlled and triggered automatically upon detection of smoke by the detection systems.</a:t>
            </a:r>
          </a:p>
        </p:txBody>
      </p:sp>
      <p:sp>
        <p:nvSpPr>
          <p:cNvPr id="13" name="TextBox 12">
            <a:extLst>
              <a:ext uri="{FF2B5EF4-FFF2-40B4-BE49-F238E27FC236}">
                <a16:creationId xmlns:a16="http://schemas.microsoft.com/office/drawing/2014/main" id="{8F6684C6-3CB1-FC58-714F-56B4F6A6CA90}"/>
              </a:ext>
            </a:extLst>
          </p:cNvPr>
          <p:cNvSpPr txBox="1"/>
          <p:nvPr/>
        </p:nvSpPr>
        <p:spPr>
          <a:xfrm>
            <a:off x="119402" y="4205882"/>
            <a:ext cx="8567398" cy="1938992"/>
          </a:xfrm>
          <a:prstGeom prst="rect">
            <a:avLst/>
          </a:prstGeom>
          <a:noFill/>
        </p:spPr>
        <p:txBody>
          <a:bodyPr wrap="square">
            <a:spAutoFit/>
          </a:bodyPr>
          <a:lstStyle/>
          <a:p>
            <a:r>
              <a:rPr lang="en-GB" sz="1200" dirty="0"/>
              <a:t>Following the CPRs for NA-CONS and TG-CONS, this ECR proposes the installation of</a:t>
            </a:r>
          </a:p>
          <a:p>
            <a:pPr marL="285750" indent="-285750">
              <a:buFont typeface="Arial" panose="020B0604020202020204" pitchFamily="34" charset="0"/>
              <a:buChar char="•"/>
            </a:pPr>
            <a:r>
              <a:rPr lang="en-GB" sz="1200" dirty="0"/>
              <a:t>For NA-CONS: </a:t>
            </a:r>
          </a:p>
          <a:p>
            <a:pPr marL="742950" lvl="1" indent="-285750">
              <a:buFont typeface="Arial" panose="020B0604020202020204" pitchFamily="34" charset="0"/>
              <a:buChar char="•"/>
            </a:pPr>
            <a:r>
              <a:rPr lang="en-GB" sz="1200" dirty="0"/>
              <a:t>Fire-resistant partition #48b </a:t>
            </a:r>
          </a:p>
          <a:p>
            <a:pPr marL="742950" lvl="1" indent="-285750">
              <a:buFont typeface="Arial" panose="020B0604020202020204" pitchFamily="34" charset="0"/>
              <a:buChar char="•"/>
            </a:pPr>
            <a:r>
              <a:rPr lang="en-GB" sz="1200" dirty="0"/>
              <a:t>Fire-resistant partition #50 </a:t>
            </a:r>
          </a:p>
          <a:p>
            <a:pPr marL="742950" lvl="1" indent="-285750">
              <a:buFont typeface="Arial" panose="020B0604020202020204" pitchFamily="34" charset="0"/>
              <a:buChar char="•"/>
            </a:pPr>
            <a:r>
              <a:rPr lang="en-GB" sz="1200" dirty="0"/>
              <a:t>Fire-resistant partition #50b</a:t>
            </a:r>
          </a:p>
          <a:p>
            <a:pPr marL="171450" indent="-171450">
              <a:buFont typeface="Arial" panose="020B0604020202020204" pitchFamily="34" charset="0"/>
              <a:buChar char="•"/>
            </a:pPr>
            <a:r>
              <a:rPr lang="en-GB" sz="1200" dirty="0"/>
              <a:t>For TG-CONS:</a:t>
            </a:r>
          </a:p>
          <a:p>
            <a:pPr marL="628650" lvl="1" indent="-171450">
              <a:buFont typeface="Arial" panose="020B0604020202020204" pitchFamily="34" charset="0"/>
              <a:buChar char="•"/>
            </a:pPr>
            <a:r>
              <a:rPr lang="en-GB" sz="1200" dirty="0"/>
              <a:t>Fire-resistant partition #22</a:t>
            </a:r>
          </a:p>
          <a:p>
            <a:pPr marL="628650" lvl="1" indent="-171450">
              <a:buFont typeface="Arial" panose="020B0604020202020204" pitchFamily="34" charset="0"/>
              <a:buChar char="•"/>
            </a:pPr>
            <a:r>
              <a:rPr lang="en-GB" sz="1200" dirty="0"/>
              <a:t>Fire-resistant partition #23 </a:t>
            </a:r>
          </a:p>
          <a:p>
            <a:pPr marL="628650" lvl="1" indent="-171450">
              <a:buFont typeface="Arial" panose="020B0604020202020204" pitchFamily="34" charset="0"/>
              <a:buChar char="•"/>
            </a:pPr>
            <a:r>
              <a:rPr lang="en-GB" sz="1200" dirty="0"/>
              <a:t>Fire-resistant partition #30</a:t>
            </a:r>
            <a:endParaRPr lang="en-GB" dirty="0"/>
          </a:p>
          <a:p>
            <a:pPr marL="742950" lvl="1" indent="-285750">
              <a:buFont typeface="Arial" panose="020B0604020202020204" pitchFamily="34" charset="0"/>
              <a:buChar char="•"/>
            </a:pPr>
            <a:endParaRPr lang="en-GB" sz="1200" dirty="0"/>
          </a:p>
        </p:txBody>
      </p:sp>
      <p:sp>
        <p:nvSpPr>
          <p:cNvPr id="7" name="Date Placeholder 2">
            <a:extLst>
              <a:ext uri="{FF2B5EF4-FFF2-40B4-BE49-F238E27FC236}">
                <a16:creationId xmlns:a16="http://schemas.microsoft.com/office/drawing/2014/main" id="{E5E8659F-A4A1-18A6-C716-65701CAECE6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1" name="Footer Placeholder 3">
            <a:extLst>
              <a:ext uri="{FF2B5EF4-FFF2-40B4-BE49-F238E27FC236}">
                <a16:creationId xmlns:a16="http://schemas.microsoft.com/office/drawing/2014/main" id="{7E17699F-0175-2CFB-53AC-D10D2DB00A1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1037959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NA-CONS Fire Safety and Access WP 5.1.3 Fire-Resistant Partitions</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pic>
        <p:nvPicPr>
          <p:cNvPr id="13" name="Picture 12">
            <a:extLst>
              <a:ext uri="{FF2B5EF4-FFF2-40B4-BE49-F238E27FC236}">
                <a16:creationId xmlns:a16="http://schemas.microsoft.com/office/drawing/2014/main" id="{95673525-2E89-2791-EE1A-F67851379CF5}"/>
              </a:ext>
            </a:extLst>
          </p:cNvPr>
          <p:cNvPicPr>
            <a:picLocks noChangeAspect="1"/>
          </p:cNvPicPr>
          <p:nvPr/>
        </p:nvPicPr>
        <p:blipFill>
          <a:blip r:embed="rId3"/>
          <a:stretch>
            <a:fillRect/>
          </a:stretch>
        </p:blipFill>
        <p:spPr>
          <a:xfrm>
            <a:off x="83229" y="2435888"/>
            <a:ext cx="4426490" cy="3301111"/>
          </a:xfrm>
          <a:prstGeom prst="rect">
            <a:avLst/>
          </a:prstGeom>
        </p:spPr>
      </p:pic>
      <p:pic>
        <p:nvPicPr>
          <p:cNvPr id="17" name="Picture 16">
            <a:extLst>
              <a:ext uri="{FF2B5EF4-FFF2-40B4-BE49-F238E27FC236}">
                <a16:creationId xmlns:a16="http://schemas.microsoft.com/office/drawing/2014/main" id="{9622778B-544F-603C-8FEC-12CC1AFAB679}"/>
              </a:ext>
            </a:extLst>
          </p:cNvPr>
          <p:cNvPicPr>
            <a:picLocks noChangeAspect="1"/>
          </p:cNvPicPr>
          <p:nvPr/>
        </p:nvPicPr>
        <p:blipFill>
          <a:blip r:embed="rId4"/>
          <a:stretch>
            <a:fillRect/>
          </a:stretch>
        </p:blipFill>
        <p:spPr>
          <a:xfrm>
            <a:off x="4710584" y="2307375"/>
            <a:ext cx="4260150" cy="3592273"/>
          </a:xfrm>
          <a:prstGeom prst="rect">
            <a:avLst/>
          </a:prstGeom>
        </p:spPr>
      </p:pic>
      <p:sp>
        <p:nvSpPr>
          <p:cNvPr id="7" name="Date Placeholder 2">
            <a:extLst>
              <a:ext uri="{FF2B5EF4-FFF2-40B4-BE49-F238E27FC236}">
                <a16:creationId xmlns:a16="http://schemas.microsoft.com/office/drawing/2014/main" id="{DF79B8E8-36D6-4F5C-877E-A5283B732A3C}"/>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9" name="Footer Placeholder 3">
            <a:extLst>
              <a:ext uri="{FF2B5EF4-FFF2-40B4-BE49-F238E27FC236}">
                <a16:creationId xmlns:a16="http://schemas.microsoft.com/office/drawing/2014/main" id="{ECBF1A01-ADAC-39DB-76A4-765191140DA4}"/>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1660652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6" name="TextBox 15">
            <a:extLst>
              <a:ext uri="{FF2B5EF4-FFF2-40B4-BE49-F238E27FC236}">
                <a16:creationId xmlns:a16="http://schemas.microsoft.com/office/drawing/2014/main" id="{EB6A30F0-A3DE-AD86-4CB8-2787B1195A0A}"/>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sp>
        <p:nvSpPr>
          <p:cNvPr id="3" name="TextBox 2">
            <a:extLst>
              <a:ext uri="{FF2B5EF4-FFF2-40B4-BE49-F238E27FC236}">
                <a16:creationId xmlns:a16="http://schemas.microsoft.com/office/drawing/2014/main" id="{14F695EF-9751-C70D-43C9-724C64B86A20}"/>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B9C00442-D929-55C8-3F53-084DC786828D}"/>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NA-CONS Fire Safety and Access WP 5.1.3 Fire-Resistant Partitions</a:t>
            </a:r>
            <a:endParaRPr lang="en-GB" dirty="0"/>
          </a:p>
        </p:txBody>
      </p:sp>
      <p:pic>
        <p:nvPicPr>
          <p:cNvPr id="10" name="Picture 9">
            <a:extLst>
              <a:ext uri="{FF2B5EF4-FFF2-40B4-BE49-F238E27FC236}">
                <a16:creationId xmlns:a16="http://schemas.microsoft.com/office/drawing/2014/main" id="{7432173F-A9D3-1179-2C49-AFB456709888}"/>
              </a:ext>
            </a:extLst>
          </p:cNvPr>
          <p:cNvPicPr>
            <a:picLocks noChangeAspect="1"/>
          </p:cNvPicPr>
          <p:nvPr/>
        </p:nvPicPr>
        <p:blipFill>
          <a:blip r:embed="rId3"/>
          <a:stretch>
            <a:fillRect/>
          </a:stretch>
        </p:blipFill>
        <p:spPr>
          <a:xfrm>
            <a:off x="278381" y="1710752"/>
            <a:ext cx="4179922" cy="4116947"/>
          </a:xfrm>
          <a:prstGeom prst="rect">
            <a:avLst/>
          </a:prstGeom>
        </p:spPr>
      </p:pic>
      <p:pic>
        <p:nvPicPr>
          <p:cNvPr id="14" name="Picture 13">
            <a:extLst>
              <a:ext uri="{FF2B5EF4-FFF2-40B4-BE49-F238E27FC236}">
                <a16:creationId xmlns:a16="http://schemas.microsoft.com/office/drawing/2014/main" id="{708361EB-95A2-9214-BD03-B21A654FA72C}"/>
              </a:ext>
            </a:extLst>
          </p:cNvPr>
          <p:cNvPicPr>
            <a:picLocks noChangeAspect="1"/>
          </p:cNvPicPr>
          <p:nvPr/>
        </p:nvPicPr>
        <p:blipFill>
          <a:blip r:embed="rId4"/>
          <a:stretch>
            <a:fillRect/>
          </a:stretch>
        </p:blipFill>
        <p:spPr>
          <a:xfrm>
            <a:off x="4572000" y="1292474"/>
            <a:ext cx="4166444" cy="4535225"/>
          </a:xfrm>
          <a:prstGeom prst="rect">
            <a:avLst/>
          </a:prstGeom>
        </p:spPr>
      </p:pic>
      <p:sp>
        <p:nvSpPr>
          <p:cNvPr id="6" name="Date Placeholder 2">
            <a:extLst>
              <a:ext uri="{FF2B5EF4-FFF2-40B4-BE49-F238E27FC236}">
                <a16:creationId xmlns:a16="http://schemas.microsoft.com/office/drawing/2014/main" id="{15DB14DD-565A-E88F-7154-C627FD1E7114}"/>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9" name="Footer Placeholder 3">
            <a:extLst>
              <a:ext uri="{FF2B5EF4-FFF2-40B4-BE49-F238E27FC236}">
                <a16:creationId xmlns:a16="http://schemas.microsoft.com/office/drawing/2014/main" id="{57BC167F-DA5A-9DF1-2F56-D59500A45F51}"/>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785351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13</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16" name="TextBox 15">
            <a:extLst>
              <a:ext uri="{FF2B5EF4-FFF2-40B4-BE49-F238E27FC236}">
                <a16:creationId xmlns:a16="http://schemas.microsoft.com/office/drawing/2014/main" id="{EB6A30F0-A3DE-AD86-4CB8-2787B1195A0A}"/>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sp>
        <p:nvSpPr>
          <p:cNvPr id="3" name="TextBox 2">
            <a:extLst>
              <a:ext uri="{FF2B5EF4-FFF2-40B4-BE49-F238E27FC236}">
                <a16:creationId xmlns:a16="http://schemas.microsoft.com/office/drawing/2014/main" id="{14F695EF-9751-C70D-43C9-724C64B86A20}"/>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B9C00442-D929-55C8-3F53-084DC786828D}"/>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NA-CONS Fire Safety and Access WP 5.1.3 Fire-Resistant Partitions</a:t>
            </a:r>
            <a:endParaRPr lang="en-GB" dirty="0"/>
          </a:p>
        </p:txBody>
      </p:sp>
      <p:pic>
        <p:nvPicPr>
          <p:cNvPr id="9" name="Picture 8">
            <a:extLst>
              <a:ext uri="{FF2B5EF4-FFF2-40B4-BE49-F238E27FC236}">
                <a16:creationId xmlns:a16="http://schemas.microsoft.com/office/drawing/2014/main" id="{D92D86F7-A9B7-D00E-48BA-C48A95858905}"/>
              </a:ext>
            </a:extLst>
          </p:cNvPr>
          <p:cNvPicPr>
            <a:picLocks noChangeAspect="1"/>
          </p:cNvPicPr>
          <p:nvPr/>
        </p:nvPicPr>
        <p:blipFill rotWithShape="1">
          <a:blip r:embed="rId3"/>
          <a:srcRect b="42543"/>
          <a:stretch/>
        </p:blipFill>
        <p:spPr>
          <a:xfrm>
            <a:off x="190954" y="1643509"/>
            <a:ext cx="4209141" cy="2813193"/>
          </a:xfrm>
          <a:prstGeom prst="rect">
            <a:avLst/>
          </a:prstGeom>
        </p:spPr>
      </p:pic>
      <p:pic>
        <p:nvPicPr>
          <p:cNvPr id="11" name="Picture 10">
            <a:extLst>
              <a:ext uri="{FF2B5EF4-FFF2-40B4-BE49-F238E27FC236}">
                <a16:creationId xmlns:a16="http://schemas.microsoft.com/office/drawing/2014/main" id="{92244B4A-10E6-FBDE-7C70-C00B583E8E7F}"/>
              </a:ext>
            </a:extLst>
          </p:cNvPr>
          <p:cNvPicPr>
            <a:picLocks noChangeAspect="1"/>
          </p:cNvPicPr>
          <p:nvPr/>
        </p:nvPicPr>
        <p:blipFill rotWithShape="1">
          <a:blip r:embed="rId3"/>
          <a:srcRect t="58552"/>
          <a:stretch/>
        </p:blipFill>
        <p:spPr>
          <a:xfrm>
            <a:off x="4557891" y="1608362"/>
            <a:ext cx="4481108" cy="2160475"/>
          </a:xfrm>
          <a:prstGeom prst="rect">
            <a:avLst/>
          </a:prstGeom>
        </p:spPr>
      </p:pic>
      <p:pic>
        <p:nvPicPr>
          <p:cNvPr id="10" name="Picture 9">
            <a:extLst>
              <a:ext uri="{FF2B5EF4-FFF2-40B4-BE49-F238E27FC236}">
                <a16:creationId xmlns:a16="http://schemas.microsoft.com/office/drawing/2014/main" id="{D51B8139-9460-9826-0DA3-8B4CD34E0AA4}"/>
              </a:ext>
            </a:extLst>
          </p:cNvPr>
          <p:cNvPicPr>
            <a:picLocks noChangeAspect="1"/>
          </p:cNvPicPr>
          <p:nvPr/>
        </p:nvPicPr>
        <p:blipFill>
          <a:blip r:embed="rId4"/>
          <a:stretch>
            <a:fillRect/>
          </a:stretch>
        </p:blipFill>
        <p:spPr>
          <a:xfrm>
            <a:off x="4572000" y="3720691"/>
            <a:ext cx="4309201" cy="515630"/>
          </a:xfrm>
          <a:prstGeom prst="rect">
            <a:avLst/>
          </a:prstGeom>
        </p:spPr>
      </p:pic>
      <p:sp>
        <p:nvSpPr>
          <p:cNvPr id="14" name="Date Placeholder 2">
            <a:extLst>
              <a:ext uri="{FF2B5EF4-FFF2-40B4-BE49-F238E27FC236}">
                <a16:creationId xmlns:a16="http://schemas.microsoft.com/office/drawing/2014/main" id="{95834395-2E59-22C9-A24E-0A940CE41D1C}"/>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5" name="Footer Placeholder 3">
            <a:extLst>
              <a:ext uri="{FF2B5EF4-FFF2-40B4-BE49-F238E27FC236}">
                <a16:creationId xmlns:a16="http://schemas.microsoft.com/office/drawing/2014/main" id="{3C74E61E-4099-111E-C740-542360CD5389}"/>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pic>
        <p:nvPicPr>
          <p:cNvPr id="5" name="Picture 4" descr="A screenshot of a computer&#10;&#10;Description automatically generated">
            <a:extLst>
              <a:ext uri="{FF2B5EF4-FFF2-40B4-BE49-F238E27FC236}">
                <a16:creationId xmlns:a16="http://schemas.microsoft.com/office/drawing/2014/main" id="{3FA57574-E9E8-A2EE-679E-B3363004433D}"/>
              </a:ext>
            </a:extLst>
          </p:cNvPr>
          <p:cNvPicPr>
            <a:picLocks noChangeAspect="1"/>
          </p:cNvPicPr>
          <p:nvPr/>
        </p:nvPicPr>
        <p:blipFill>
          <a:blip r:embed="rId5"/>
          <a:stretch>
            <a:fillRect/>
          </a:stretch>
        </p:blipFill>
        <p:spPr>
          <a:xfrm>
            <a:off x="571500" y="4503400"/>
            <a:ext cx="8001000" cy="1442125"/>
          </a:xfrm>
          <a:prstGeom prst="rect">
            <a:avLst/>
          </a:prstGeom>
        </p:spPr>
      </p:pic>
    </p:spTree>
    <p:extLst>
      <p:ext uri="{BB962C8B-B14F-4D97-AF65-F5344CB8AC3E}">
        <p14:creationId xmlns:p14="http://schemas.microsoft.com/office/powerpoint/2010/main" val="1325564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AD-R-EC-0006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Power Converters for the Quadrupole Magnets DI.QDE6030, DI.QFO6040, DI.QDE6050 and DI.QFO6060 for AD injection</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Jean-Marc Cravero</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1989011" y="1599511"/>
            <a:ext cx="6649167" cy="461665"/>
          </a:xfrm>
          <a:prstGeom prst="rect">
            <a:avLst/>
          </a:prstGeom>
          <a:noFill/>
        </p:spPr>
        <p:txBody>
          <a:bodyPr wrap="square" rtlCol="0">
            <a:spAutoFit/>
          </a:bodyPr>
          <a:lstStyle/>
          <a:p>
            <a:r>
              <a:rPr lang="en-GB" sz="1200" dirty="0"/>
              <a:t>This ECR concerns the replacement of the power converters for DI.QDE6030, DI.QFO6040, DI.QDE6050 and DI.QFO6060 magnets.</a:t>
            </a:r>
          </a:p>
        </p:txBody>
      </p:sp>
      <p:sp>
        <p:nvSpPr>
          <p:cNvPr id="7" name="Date Placeholder 2">
            <a:extLst>
              <a:ext uri="{FF2B5EF4-FFF2-40B4-BE49-F238E27FC236}">
                <a16:creationId xmlns:a16="http://schemas.microsoft.com/office/drawing/2014/main" id="{E5E8659F-A4A1-18A6-C716-65701CAECE6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1" name="Footer Placeholder 3">
            <a:extLst>
              <a:ext uri="{FF2B5EF4-FFF2-40B4-BE49-F238E27FC236}">
                <a16:creationId xmlns:a16="http://schemas.microsoft.com/office/drawing/2014/main" id="{7E17699F-0175-2CFB-53AC-D10D2DB00A1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
        <p:nvSpPr>
          <p:cNvPr id="17" name="TextBox 16">
            <a:extLst>
              <a:ext uri="{FF2B5EF4-FFF2-40B4-BE49-F238E27FC236}">
                <a16:creationId xmlns:a16="http://schemas.microsoft.com/office/drawing/2014/main" id="{32DEB877-94F3-1CB7-A588-31364D34EA77}"/>
              </a:ext>
            </a:extLst>
          </p:cNvPr>
          <p:cNvSpPr txBox="1"/>
          <p:nvPr/>
        </p:nvSpPr>
        <p:spPr>
          <a:xfrm>
            <a:off x="315958" y="2061176"/>
            <a:ext cx="8630122" cy="1200329"/>
          </a:xfrm>
          <a:prstGeom prst="rect">
            <a:avLst/>
          </a:prstGeom>
          <a:noFill/>
        </p:spPr>
        <p:txBody>
          <a:bodyPr wrap="square">
            <a:spAutoFit/>
          </a:bodyPr>
          <a:lstStyle/>
          <a:p>
            <a:r>
              <a:rPr lang="en-GB" sz="1200" dirty="0"/>
              <a:t>In the injection line of the AD machine, four quadrupole magnets are still supplied by capacitor discharge power converters type P2KV2KA and P2KV3KA installed in the 1980s and partially renovated in the 2000s. </a:t>
            </a:r>
          </a:p>
          <a:p>
            <a:r>
              <a:rPr lang="en-GB" sz="1200" dirty="0"/>
              <a:t>In order to pursue the consolidation program and for the purpose of standardisation, these converters will be replaced by </a:t>
            </a:r>
            <a:r>
              <a:rPr lang="en-GB" sz="1200" dirty="0" err="1"/>
              <a:t>MegaDiscaP</a:t>
            </a:r>
            <a:r>
              <a:rPr lang="en-GB" sz="1200" dirty="0"/>
              <a:t> converter type. </a:t>
            </a:r>
          </a:p>
          <a:p>
            <a:r>
              <a:rPr lang="en-GB" sz="1200" dirty="0"/>
              <a:t>Additionally, this modification allows the change of the MIL-1553 based electronics, which is not supported anymore in EPC group, to FGC3 based electronics.</a:t>
            </a:r>
          </a:p>
        </p:txBody>
      </p:sp>
      <p:pic>
        <p:nvPicPr>
          <p:cNvPr id="19" name="Picture 18">
            <a:extLst>
              <a:ext uri="{FF2B5EF4-FFF2-40B4-BE49-F238E27FC236}">
                <a16:creationId xmlns:a16="http://schemas.microsoft.com/office/drawing/2014/main" id="{52084979-4F6E-D06C-3FC3-D0A36A064E4A}"/>
              </a:ext>
            </a:extLst>
          </p:cNvPr>
          <p:cNvPicPr>
            <a:picLocks noChangeAspect="1"/>
          </p:cNvPicPr>
          <p:nvPr/>
        </p:nvPicPr>
        <p:blipFill>
          <a:blip r:embed="rId3"/>
          <a:stretch>
            <a:fillRect/>
          </a:stretch>
        </p:blipFill>
        <p:spPr>
          <a:xfrm>
            <a:off x="1026399" y="3289143"/>
            <a:ext cx="7091201" cy="2946762"/>
          </a:xfrm>
          <a:prstGeom prst="rect">
            <a:avLst/>
          </a:prstGeom>
        </p:spPr>
      </p:pic>
    </p:spTree>
    <p:extLst>
      <p:ext uri="{BB962C8B-B14F-4D97-AF65-F5344CB8AC3E}">
        <p14:creationId xmlns:p14="http://schemas.microsoft.com/office/powerpoint/2010/main" val="3854849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AD-R-EC-0006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Power Converters for the Quadrupole Magnets DI.QDE6030, DI.QFO6040, DI.QDE6050 and DI.QFO6060 for AD injection</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Jean-Marc Cravero</a:t>
            </a:r>
            <a:endParaRPr lang="en-GB" sz="900" i="1" dirty="0"/>
          </a:p>
        </p:txBody>
      </p:sp>
      <p:sp>
        <p:nvSpPr>
          <p:cNvPr id="7" name="Date Placeholder 2">
            <a:extLst>
              <a:ext uri="{FF2B5EF4-FFF2-40B4-BE49-F238E27FC236}">
                <a16:creationId xmlns:a16="http://schemas.microsoft.com/office/drawing/2014/main" id="{E5E8659F-A4A1-18A6-C716-65701CAECE6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1" name="Footer Placeholder 3">
            <a:extLst>
              <a:ext uri="{FF2B5EF4-FFF2-40B4-BE49-F238E27FC236}">
                <a16:creationId xmlns:a16="http://schemas.microsoft.com/office/drawing/2014/main" id="{7E17699F-0175-2CFB-53AC-D10D2DB00A1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pic>
        <p:nvPicPr>
          <p:cNvPr id="9" name="Picture 8">
            <a:extLst>
              <a:ext uri="{FF2B5EF4-FFF2-40B4-BE49-F238E27FC236}">
                <a16:creationId xmlns:a16="http://schemas.microsoft.com/office/drawing/2014/main" id="{DC185E29-B9C1-1D0B-65F5-228BD2646B0A}"/>
              </a:ext>
            </a:extLst>
          </p:cNvPr>
          <p:cNvPicPr>
            <a:picLocks noChangeAspect="1"/>
          </p:cNvPicPr>
          <p:nvPr/>
        </p:nvPicPr>
        <p:blipFill>
          <a:blip r:embed="rId3"/>
          <a:stretch>
            <a:fillRect/>
          </a:stretch>
        </p:blipFill>
        <p:spPr>
          <a:xfrm>
            <a:off x="589448" y="2048978"/>
            <a:ext cx="7965104" cy="3239516"/>
          </a:xfrm>
          <a:prstGeom prst="rect">
            <a:avLst/>
          </a:prstGeom>
        </p:spPr>
      </p:pic>
    </p:spTree>
    <p:extLst>
      <p:ext uri="{BB962C8B-B14F-4D97-AF65-F5344CB8AC3E}">
        <p14:creationId xmlns:p14="http://schemas.microsoft.com/office/powerpoint/2010/main" val="1288432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p:cNvSpPr txBox="1"/>
          <p:nvPr/>
        </p:nvSpPr>
        <p:spPr>
          <a:xfrm>
            <a:off x="3898449" y="-7405"/>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56318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AD-R-EC-0006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572651"/>
            <a:ext cx="6351120" cy="646331"/>
          </a:xfrm>
          <a:prstGeom prst="rect">
            <a:avLst/>
          </a:prstGeom>
          <a:noFill/>
        </p:spPr>
        <p:txBody>
          <a:bodyPr wrap="square" rtlCol="0">
            <a:spAutoFit/>
          </a:bodyPr>
          <a:lstStyle/>
          <a:p>
            <a:pPr fontAlgn="t"/>
            <a:r>
              <a:rPr lang="en-GB" dirty="0">
                <a:latin typeface="+mn-lt"/>
              </a:rPr>
              <a:t>Power Converters for the Quadrupole Magnets DI.QDE6030, DI.QFO6040, DI.QDE6050 and DI.QFO6060 for AD injection</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138906"/>
            <a:ext cx="1771650" cy="230832"/>
          </a:xfrm>
          <a:prstGeom prst="rect">
            <a:avLst/>
          </a:prstGeom>
          <a:noFill/>
        </p:spPr>
        <p:txBody>
          <a:bodyPr wrap="square" rtlCol="0">
            <a:spAutoFit/>
          </a:bodyPr>
          <a:lstStyle/>
          <a:p>
            <a:pPr fontAlgn="t"/>
            <a:r>
              <a:rPr lang="en-US" sz="900" i="1" dirty="0"/>
              <a:t>By Jean-Marc Cravero</a:t>
            </a:r>
            <a:endParaRPr lang="en-GB" sz="900" i="1" dirty="0"/>
          </a:p>
        </p:txBody>
      </p:sp>
      <p:sp>
        <p:nvSpPr>
          <p:cNvPr id="7" name="Date Placeholder 2">
            <a:extLst>
              <a:ext uri="{FF2B5EF4-FFF2-40B4-BE49-F238E27FC236}">
                <a16:creationId xmlns:a16="http://schemas.microsoft.com/office/drawing/2014/main" id="{E5E8659F-A4A1-18A6-C716-65701CAECE6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1" name="Footer Placeholder 3">
            <a:extLst>
              <a:ext uri="{FF2B5EF4-FFF2-40B4-BE49-F238E27FC236}">
                <a16:creationId xmlns:a16="http://schemas.microsoft.com/office/drawing/2014/main" id="{7E17699F-0175-2CFB-53AC-D10D2DB00A1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pic>
        <p:nvPicPr>
          <p:cNvPr id="10" name="Picture 9">
            <a:extLst>
              <a:ext uri="{FF2B5EF4-FFF2-40B4-BE49-F238E27FC236}">
                <a16:creationId xmlns:a16="http://schemas.microsoft.com/office/drawing/2014/main" id="{BEDD9A9F-4855-71D9-9FD7-4DEBFC5B8A56}"/>
              </a:ext>
            </a:extLst>
          </p:cNvPr>
          <p:cNvPicPr>
            <a:picLocks noChangeAspect="1"/>
          </p:cNvPicPr>
          <p:nvPr/>
        </p:nvPicPr>
        <p:blipFill rotWithShape="1">
          <a:blip r:embed="rId3"/>
          <a:srcRect l="3156" t="49432" r="2577"/>
          <a:stretch/>
        </p:blipFill>
        <p:spPr>
          <a:xfrm>
            <a:off x="4443529" y="3251682"/>
            <a:ext cx="4700471" cy="2861593"/>
          </a:xfrm>
          <a:prstGeom prst="rect">
            <a:avLst/>
          </a:prstGeom>
        </p:spPr>
      </p:pic>
      <p:pic>
        <p:nvPicPr>
          <p:cNvPr id="8" name="Picture 7">
            <a:extLst>
              <a:ext uri="{FF2B5EF4-FFF2-40B4-BE49-F238E27FC236}">
                <a16:creationId xmlns:a16="http://schemas.microsoft.com/office/drawing/2014/main" id="{5BE1A5D8-61FC-4810-33B3-99A218C353CC}"/>
              </a:ext>
            </a:extLst>
          </p:cNvPr>
          <p:cNvPicPr>
            <a:picLocks noChangeAspect="1"/>
          </p:cNvPicPr>
          <p:nvPr/>
        </p:nvPicPr>
        <p:blipFill rotWithShape="1">
          <a:blip r:embed="rId3"/>
          <a:srcRect l="1669" r="2702" b="50568"/>
          <a:stretch/>
        </p:blipFill>
        <p:spPr>
          <a:xfrm>
            <a:off x="0" y="1425142"/>
            <a:ext cx="4768381" cy="2797243"/>
          </a:xfrm>
          <a:prstGeom prst="rect">
            <a:avLst/>
          </a:prstGeom>
        </p:spPr>
      </p:pic>
    </p:spTree>
    <p:extLst>
      <p:ext uri="{BB962C8B-B14F-4D97-AF65-F5344CB8AC3E}">
        <p14:creationId xmlns:p14="http://schemas.microsoft.com/office/powerpoint/2010/main" val="1515870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17</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AD-R-EC-0006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lang="en-GB" dirty="0">
                <a:latin typeface="+mn-lt"/>
              </a:rPr>
              <a:t>Power Converters for the Quadrupole Magnets DI.QDE6030, DI.QFO6040, DI.QDE6050 and DI.QFO6060 for AD injection</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Jean-Marc Cravero</a:t>
            </a:r>
            <a:endParaRPr lang="en-GB" sz="900" i="1" dirty="0"/>
          </a:p>
        </p:txBody>
      </p:sp>
      <p:sp>
        <p:nvSpPr>
          <p:cNvPr id="7" name="Date Placeholder 2">
            <a:extLst>
              <a:ext uri="{FF2B5EF4-FFF2-40B4-BE49-F238E27FC236}">
                <a16:creationId xmlns:a16="http://schemas.microsoft.com/office/drawing/2014/main" id="{E5E8659F-A4A1-18A6-C716-65701CAECE6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1" name="Footer Placeholder 3">
            <a:extLst>
              <a:ext uri="{FF2B5EF4-FFF2-40B4-BE49-F238E27FC236}">
                <a16:creationId xmlns:a16="http://schemas.microsoft.com/office/drawing/2014/main" id="{7E17699F-0175-2CFB-53AC-D10D2DB00A1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pic>
        <p:nvPicPr>
          <p:cNvPr id="9" name="Picture 8">
            <a:extLst>
              <a:ext uri="{FF2B5EF4-FFF2-40B4-BE49-F238E27FC236}">
                <a16:creationId xmlns:a16="http://schemas.microsoft.com/office/drawing/2014/main" id="{E3A38E16-C0BB-2BCB-939D-961171209B85}"/>
              </a:ext>
            </a:extLst>
          </p:cNvPr>
          <p:cNvPicPr>
            <a:picLocks noChangeAspect="1"/>
          </p:cNvPicPr>
          <p:nvPr/>
        </p:nvPicPr>
        <p:blipFill>
          <a:blip r:embed="rId3"/>
          <a:stretch>
            <a:fillRect/>
          </a:stretch>
        </p:blipFill>
        <p:spPr>
          <a:xfrm>
            <a:off x="1184096" y="1646884"/>
            <a:ext cx="6771247" cy="4462867"/>
          </a:xfrm>
          <a:prstGeom prst="rect">
            <a:avLst/>
          </a:prstGeom>
        </p:spPr>
      </p:pic>
    </p:spTree>
    <p:extLst>
      <p:ext uri="{BB962C8B-B14F-4D97-AF65-F5344CB8AC3E}">
        <p14:creationId xmlns:p14="http://schemas.microsoft.com/office/powerpoint/2010/main" val="394851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18</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90E48527-5E6D-4282-44E8-1BD74F6FC133}"/>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5" name="Footer Placeholder 3">
            <a:extLst>
              <a:ext uri="{FF2B5EF4-FFF2-40B4-BE49-F238E27FC236}">
                <a16:creationId xmlns:a16="http://schemas.microsoft.com/office/drawing/2014/main" id="{3CC69177-7949-A0C9-8C41-55D401D58F75}"/>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1604213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99045880"/>
              </p:ext>
            </p:extLst>
          </p:nvPr>
        </p:nvGraphicFramePr>
        <p:xfrm>
          <a:off x="314793" y="1069878"/>
          <a:ext cx="8372007" cy="5221914"/>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86113">
                <a:tc>
                  <a:txBody>
                    <a:bodyPr/>
                    <a:lstStyle/>
                    <a:p>
                      <a:pPr algn="l" fontAlgn="t"/>
                      <a:r>
                        <a:rPr kumimoji="0" lang="en-GB" sz="1100" b="0" i="0" kern="1200" dirty="0">
                          <a:solidFill>
                            <a:schemeClr val="tx1"/>
                          </a:solidFill>
                          <a:effectLst/>
                          <a:latin typeface="+mn-lt"/>
                          <a:ea typeface="+mn-ea"/>
                          <a:cs typeface="+mn-cs"/>
                        </a:rPr>
                        <a:t>Engineering Specification of XWCM in M2 Beamline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Krystian Sidorowski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3093420</a:t>
                      </a:r>
                      <a:r>
                        <a:rPr kumimoji="0" lang="en-GB" sz="1100" b="0" i="0" kern="1200" dirty="0">
                          <a:solidFill>
                            <a:schemeClr val="tx1"/>
                          </a:solidFill>
                          <a:effectLst/>
                          <a:latin typeface="+mn-lt"/>
                          <a:ea typeface="+mn-ea"/>
                          <a:cs typeface="+mn-cs"/>
                        </a:rPr>
                        <a:t> – </a:t>
                      </a:r>
                      <a:r>
                        <a:rPr lang="en-GB" sz="1100" b="0" i="0" kern="1200" dirty="0">
                          <a:solidFill>
                            <a:schemeClr val="tx1"/>
                          </a:solidFill>
                          <a:effectLst/>
                          <a:latin typeface="+mn-lt"/>
                          <a:ea typeface="+mn-ea"/>
                          <a:cs typeface="+mn-cs"/>
                        </a:rPr>
                        <a:t>SPSX-B-ES-0004</a:t>
                      </a:r>
                      <a:endParaRPr kumimoji="0" lang="en-US" dirty="0"/>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noProof="0" dirty="0">
                          <a:solidFill>
                            <a:srgbClr val="FF0000"/>
                          </a:solidFill>
                          <a:effectLst/>
                          <a:latin typeface="Arial"/>
                        </a:rPr>
                        <a:t>Under Approval</a:t>
                      </a:r>
                      <a:endParaRPr lang="en-US" sz="1100" b="0" i="0" u="none" strike="noStrike" noProof="0" dirty="0">
                        <a:solidFill>
                          <a:srgbClr val="0C377B"/>
                        </a:solidFill>
                        <a:effectLst/>
                        <a:latin typeface="Arial"/>
                      </a:endParaRPr>
                    </a:p>
                    <a:p>
                      <a:pPr marL="0" marR="0" lvl="0" indent="0" algn="l">
                        <a:lnSpc>
                          <a:spcPct val="100000"/>
                        </a:lnSpc>
                        <a:spcBef>
                          <a:spcPts val="0"/>
                        </a:spcBef>
                        <a:spcAft>
                          <a:spcPts val="0"/>
                        </a:spcAft>
                        <a:buNone/>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4684201"/>
                  </a:ext>
                </a:extLst>
              </a:tr>
              <a:tr h="386113">
                <a:tc>
                  <a:txBody>
                    <a:bodyPr/>
                    <a:lstStyle/>
                    <a:p>
                      <a:pPr algn="l" fontAlgn="t"/>
                      <a:r>
                        <a:rPr kumimoji="0" lang="en-GB" sz="1100" b="0" i="0" kern="1200" dirty="0">
                          <a:solidFill>
                            <a:schemeClr val="tx1"/>
                          </a:solidFill>
                          <a:effectLst/>
                          <a:latin typeface="+mn-lt"/>
                          <a:ea typeface="+mn-ea"/>
                          <a:cs typeface="+mn-cs"/>
                        </a:rPr>
                        <a:t>BA80 Consolidation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Ixone Angulo Vaquero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3094273</a:t>
                      </a:r>
                      <a:r>
                        <a:rPr kumimoji="0" lang="en-GB" sz="1100" b="0" i="0" kern="1200" dirty="0">
                          <a:solidFill>
                            <a:schemeClr val="tx1"/>
                          </a:solidFill>
                          <a:effectLst/>
                          <a:latin typeface="+mn-lt"/>
                          <a:ea typeface="+mn-ea"/>
                          <a:cs typeface="+mn-cs"/>
                        </a:rPr>
                        <a:t> – SPSX-J-SPC-0002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5648554"/>
                  </a:ext>
                </a:extLst>
              </a:tr>
              <a:tr h="386113">
                <a:tc>
                  <a:txBody>
                    <a:bodyPr/>
                    <a:lstStyle/>
                    <a:p>
                      <a:pPr algn="l" fontAlgn="b"/>
                      <a:r>
                        <a:rPr kumimoji="0" lang="en-GB" sz="1100" b="0" i="0" kern="1200" dirty="0">
                          <a:solidFill>
                            <a:schemeClr val="tx1"/>
                          </a:solidFill>
                          <a:effectLst/>
                          <a:latin typeface="+mn-lt"/>
                          <a:ea typeface="+mn-ea"/>
                          <a:cs typeface="+mn-cs"/>
                        </a:rPr>
                        <a:t>NEPTUNE Converter Family for North Area and SPS Consolidation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Jerome Savary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3018519</a:t>
                      </a:r>
                      <a:r>
                        <a:rPr kumimoji="0" lang="en-GB" sz="1100" b="0" i="0" kern="1200" dirty="0">
                          <a:solidFill>
                            <a:schemeClr val="tx1"/>
                          </a:solidFill>
                          <a:effectLst/>
                          <a:latin typeface="+mn-lt"/>
                          <a:ea typeface="+mn-ea"/>
                          <a:cs typeface="+mn-cs"/>
                        </a:rPr>
                        <a:t> – SPSX-R-ES-0004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616326"/>
                  </a:ext>
                </a:extLst>
              </a:tr>
              <a:tr h="386113">
                <a:tc>
                  <a:txBody>
                    <a:bodyPr/>
                    <a:lstStyle/>
                    <a:p>
                      <a:pPr algn="l" fontAlgn="b"/>
                      <a:r>
                        <a:rPr kumimoji="0" lang="en-GB" sz="1100" b="0" i="0" kern="1200" dirty="0">
                          <a:solidFill>
                            <a:schemeClr val="tx1"/>
                          </a:solidFill>
                          <a:effectLst/>
                          <a:latin typeface="+mn-lt"/>
                          <a:ea typeface="+mn-ea"/>
                          <a:cs typeface="+mn-cs"/>
                        </a:rPr>
                        <a:t>Electron Intensity in the H8 Beamline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3020139</a:t>
                      </a:r>
                      <a:r>
                        <a:rPr kumimoji="0" lang="en-GB" sz="1100" b="0" i="0" kern="1200" dirty="0">
                          <a:solidFill>
                            <a:schemeClr val="tx1"/>
                          </a:solidFill>
                          <a:effectLst/>
                          <a:latin typeface="+mn-lt"/>
                          <a:ea typeface="+mn-ea"/>
                          <a:cs typeface="+mn-cs"/>
                        </a:rPr>
                        <a:t> – SPSX-O-RPT-0002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accent6">
                            <a:lumMod val="75000"/>
                          </a:schemeClr>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4115485"/>
                  </a:ext>
                </a:extLst>
              </a:tr>
              <a:tr h="386113">
                <a:tc>
                  <a:txBody>
                    <a:bodyPr/>
                    <a:lstStyle/>
                    <a:p>
                      <a:pPr marL="0" algn="l" rtl="0" eaLnBrk="1" fontAlgn="t" latinLnBrk="0" hangingPunct="1"/>
                      <a:r>
                        <a:rPr kumimoji="0" lang="fr-FR" sz="1100" b="0" i="0" kern="1200" dirty="0">
                          <a:solidFill>
                            <a:schemeClr val="tx1"/>
                          </a:solidFill>
                          <a:effectLst/>
                          <a:latin typeface="+mn-lt"/>
                          <a:ea typeface="+mn-ea"/>
                          <a:cs typeface="+mn-cs"/>
                        </a:rPr>
                        <a:t>Installation d'un Contrôle d'Accès Provisoire à la Porte YDPZ01.853=BX83</a:t>
                      </a:r>
                      <a:endParaRPr kumimoji="0" lang="en-GB" sz="1100" b="0" i="0" kern="1200" dirty="0">
                        <a:solidFill>
                          <a:schemeClr val="tx1"/>
                        </a:solidFill>
                        <a:effectLst/>
                        <a:latin typeface="+mn-lt"/>
                        <a:ea typeface="+mn-ea"/>
                        <a:cs typeface="+mn-cs"/>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Fernando Pedrosa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2967321</a:t>
                      </a:r>
                      <a:r>
                        <a:rPr kumimoji="0" lang="en-GB" sz="1100" b="0" i="0" kern="1200" dirty="0">
                          <a:solidFill>
                            <a:schemeClr val="tx1"/>
                          </a:solidFill>
                          <a:effectLst/>
                          <a:latin typeface="+mn-lt"/>
                          <a:ea typeface="+mn-ea"/>
                          <a:cs typeface="+mn-cs"/>
                        </a:rPr>
                        <a:t> – SPSX-S-PRD-0001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0252537"/>
                  </a:ext>
                </a:extLst>
              </a:tr>
              <a:tr h="386113">
                <a:tc>
                  <a:txBody>
                    <a:bodyPr/>
                    <a:lstStyle/>
                    <a:p>
                      <a:pPr algn="l" fontAlgn="b"/>
                      <a:r>
                        <a:rPr kumimoji="0" lang="en-GB" sz="1100" b="0" i="0" kern="1200" dirty="0">
                          <a:solidFill>
                            <a:schemeClr val="tx1"/>
                          </a:solidFill>
                          <a:effectLst/>
                          <a:latin typeface="+mn-lt"/>
                          <a:ea typeface="+mn-ea"/>
                          <a:cs typeface="+mn-cs"/>
                        </a:rPr>
                        <a:t>Mandate of the Planning Officer of the NA-CONS Project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Deepti Kandhol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2458833</a:t>
                      </a:r>
                      <a:r>
                        <a:rPr kumimoji="0" lang="en-GB" sz="1100" b="0" i="0" kern="1200" dirty="0">
                          <a:solidFill>
                            <a:schemeClr val="tx1"/>
                          </a:solidFill>
                          <a:effectLst/>
                          <a:latin typeface="+mn-lt"/>
                          <a:ea typeface="+mn-ea"/>
                          <a:cs typeface="+mn-cs"/>
                        </a:rPr>
                        <a:t> – SPSX-PM-MG-0003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7606467"/>
                  </a:ext>
                </a:extLst>
              </a:tr>
              <a:tr h="386113">
                <a:tc>
                  <a:txBody>
                    <a:bodyPr/>
                    <a:lstStyle/>
                    <a:p>
                      <a:pPr algn="l" fontAlgn="b"/>
                      <a:r>
                        <a:rPr kumimoji="0" lang="en-GB" sz="1100" b="0" i="0" kern="1200" dirty="0">
                          <a:solidFill>
                            <a:schemeClr val="tx1"/>
                          </a:solidFill>
                          <a:effectLst/>
                          <a:latin typeface="+mn-lt"/>
                          <a:ea typeface="+mn-ea"/>
                          <a:cs typeface="+mn-cs"/>
                        </a:rPr>
                        <a:t>BCR Template</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rPr>
                        <a:t>Yacine Kadi</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8"/>
                        </a:rPr>
                        <a:t>3084731</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3083713"/>
                  </a:ext>
                </a:extLst>
              </a:tr>
              <a:tr h="386113">
                <a:tc>
                  <a:txBody>
                    <a:bodyPr/>
                    <a:lstStyle/>
                    <a:p>
                      <a:pPr algn="l" fontAlgn="b"/>
                      <a:r>
                        <a:rPr kumimoji="0" lang="en-GB" sz="1100" b="0" i="0" kern="1200" dirty="0">
                          <a:solidFill>
                            <a:schemeClr val="tx1"/>
                          </a:solidFill>
                          <a:effectLst/>
                          <a:latin typeface="+mn-lt"/>
                          <a:ea typeface="+mn-ea"/>
                          <a:cs typeface="+mn-cs"/>
                        </a:rPr>
                        <a:t>Automatic Fire Detection and Evacuation Systems of North Area Surface Buildings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Anna Suwalska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9"/>
                        </a:rPr>
                        <a:t>1896659</a:t>
                      </a:r>
                      <a:r>
                        <a:rPr kumimoji="0" lang="en-GB" sz="1100" b="0" i="0" kern="1200" dirty="0">
                          <a:solidFill>
                            <a:schemeClr val="tx1"/>
                          </a:solidFill>
                          <a:effectLst/>
                          <a:latin typeface="+mn-lt"/>
                          <a:ea typeface="+mn-ea"/>
                          <a:cs typeface="+mn-cs"/>
                        </a:rPr>
                        <a:t> – SPSX-SF-WD-0004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8366166"/>
                  </a:ext>
                </a:extLst>
              </a:tr>
              <a:tr h="386113">
                <a:tc>
                  <a:txBody>
                    <a:bodyPr/>
                    <a:lstStyle/>
                    <a:p>
                      <a:pPr marL="0" algn="l" rtl="0" eaLnBrk="1" fontAlgn="t" latinLnBrk="0" hangingPunct="1"/>
                      <a:r>
                        <a:rPr kumimoji="0" lang="en-GB" sz="1100" b="0" i="0" kern="1200" dirty="0">
                          <a:solidFill>
                            <a:schemeClr val="tx1"/>
                          </a:solidFill>
                          <a:effectLst/>
                          <a:latin typeface="+mn-lt"/>
                          <a:ea typeface="+mn-ea"/>
                          <a:cs typeface="+mn-cs"/>
                        </a:rPr>
                        <a:t>Fire Detection, Protection, and Voice Alarm Systems for SPS North Area Underground Facilities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Rachid Haddad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0"/>
                        </a:rPr>
                        <a:t>2476161</a:t>
                      </a:r>
                      <a:r>
                        <a:rPr kumimoji="0" lang="en-GB" sz="1100" b="0" i="0" kern="1200" dirty="0">
                          <a:solidFill>
                            <a:schemeClr val="tx1"/>
                          </a:solidFill>
                          <a:effectLst/>
                          <a:latin typeface="+mn-lt"/>
                          <a:ea typeface="+mn-ea"/>
                          <a:cs typeface="+mn-cs"/>
                        </a:rPr>
                        <a:t> – SPSX-SF-WD-0001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6704644"/>
                  </a:ext>
                </a:extLst>
              </a:tr>
              <a:tr h="386113">
                <a:tc>
                  <a:txBody>
                    <a:bodyPr/>
                    <a:lstStyle/>
                    <a:p>
                      <a:pPr marL="0" algn="l" rtl="0" eaLnBrk="1" fontAlgn="t" latinLnBrk="0" hangingPunct="1"/>
                      <a:r>
                        <a:rPr kumimoji="0" lang="en-GB" sz="1100" b="0" i="0" kern="1200" dirty="0">
                          <a:solidFill>
                            <a:schemeClr val="tx1"/>
                          </a:solidFill>
                          <a:effectLst/>
                          <a:latin typeface="+mn-lt"/>
                          <a:ea typeface="+mn-ea"/>
                          <a:cs typeface="+mn-cs"/>
                        </a:rPr>
                        <a:t>Integration of the North Experimental Area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Michael Lazzaroni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1"/>
                        </a:rPr>
                        <a:t>2488117</a:t>
                      </a:r>
                      <a:r>
                        <a:rPr kumimoji="0" lang="en-GB" sz="1100" b="0" i="0" kern="1200" dirty="0">
                          <a:solidFill>
                            <a:schemeClr val="tx1"/>
                          </a:solidFill>
                          <a:effectLst/>
                          <a:latin typeface="+mn-lt"/>
                          <a:ea typeface="+mn-ea"/>
                          <a:cs typeface="+mn-cs"/>
                        </a:rPr>
                        <a:t> – SPSX-LJ-WD-0001</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accent6">
                            <a:lumMod val="75000"/>
                          </a:schemeClr>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1332941"/>
                  </a:ext>
                </a:extLst>
              </a:tr>
              <a:tr h="386113">
                <a:tc>
                  <a:txBody>
                    <a:bodyPr/>
                    <a:lstStyle/>
                    <a:p>
                      <a:pPr marL="0" algn="l" rtl="0" eaLnBrk="1" fontAlgn="t" latinLnBrk="0" hangingPunct="1"/>
                      <a:r>
                        <a:rPr kumimoji="0" lang="en-GB" sz="1100" b="0" i="0" kern="1200" dirty="0">
                          <a:solidFill>
                            <a:schemeClr val="tx1"/>
                          </a:solidFill>
                          <a:effectLst/>
                          <a:latin typeface="+mn-lt"/>
                          <a:ea typeface="+mn-ea"/>
                          <a:cs typeface="+mn-cs"/>
                        </a:rPr>
                        <a:t>Consolidation of the Beam Intercepting Devices Cabling and Controls of the North Experimental Area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Jerome Lendaro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1"/>
                        </a:rPr>
                        <a:t>2488117</a:t>
                      </a:r>
                      <a:r>
                        <a:rPr kumimoji="0" lang="en-GB" sz="1100" b="0" i="0" kern="1200" dirty="0">
                          <a:solidFill>
                            <a:schemeClr val="tx1"/>
                          </a:solidFill>
                          <a:effectLst/>
                          <a:latin typeface="+mn-lt"/>
                          <a:ea typeface="+mn-ea"/>
                          <a:cs typeface="+mn-cs"/>
                        </a:rPr>
                        <a:t> – SPSX-C-WD-0001</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accent6">
                            <a:lumMod val="75000"/>
                          </a:schemeClr>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8086469"/>
                  </a:ext>
                </a:extLst>
              </a:tr>
            </a:tbl>
          </a:graphicData>
        </a:graphic>
      </p:graphicFrame>
      <p:sp>
        <p:nvSpPr>
          <p:cNvPr id="7" name="Date Placeholder 2">
            <a:extLst>
              <a:ext uri="{FF2B5EF4-FFF2-40B4-BE49-F238E27FC236}">
                <a16:creationId xmlns:a16="http://schemas.microsoft.com/office/drawing/2014/main" id="{DC51C252-38FF-7688-F695-31EEFC7249C7}"/>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8" name="Footer Placeholder 3">
            <a:extLst>
              <a:ext uri="{FF2B5EF4-FFF2-40B4-BE49-F238E27FC236}">
                <a16:creationId xmlns:a16="http://schemas.microsoft.com/office/drawing/2014/main" id="{14B3845D-EC6A-5288-6172-0F1BF21FD192}"/>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3433513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01575717"/>
              </p:ext>
            </p:extLst>
          </p:nvPr>
        </p:nvGraphicFramePr>
        <p:xfrm>
          <a:off x="314793" y="1120146"/>
          <a:ext cx="8372007" cy="2776388"/>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86113">
                <a:tc>
                  <a:txBody>
                    <a:bodyPr/>
                    <a:lstStyle/>
                    <a:p>
                      <a:pPr algn="l" fontAlgn="b"/>
                      <a:r>
                        <a:rPr kumimoji="0" lang="en-GB" sz="1100" b="0" i="0" kern="1200" dirty="0">
                          <a:solidFill>
                            <a:schemeClr val="tx1"/>
                          </a:solidFill>
                          <a:effectLst/>
                          <a:latin typeface="+mn-lt"/>
                          <a:ea typeface="+mn-ea"/>
                          <a:cs typeface="+mn-cs"/>
                        </a:rPr>
                        <a:t>Vacuum System of the P4/P42 Primary Beam Line for the High Intensity Facility in ECN3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Matthew Fraser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hlinkClick r:id="rId2"/>
                        </a:rPr>
                        <a:t>3006552</a:t>
                      </a:r>
                      <a:endParaRPr kumimoji="0" lang="en-GB" sz="1100" b="0" i="0" kern="1200" dirty="0">
                        <a:solidFill>
                          <a:schemeClr val="tx1"/>
                        </a:solidFill>
                        <a:effectLst/>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4666993"/>
                  </a:ext>
                </a:extLst>
              </a:tr>
              <a:tr h="386113">
                <a:tc>
                  <a:txBody>
                    <a:bodyPr/>
                    <a:lstStyle/>
                    <a:p>
                      <a:pPr algn="l" fontAlgn="b"/>
                      <a:r>
                        <a:rPr kumimoji="0" lang="en-GB" sz="1100" b="0" i="0" kern="1200" dirty="0">
                          <a:solidFill>
                            <a:schemeClr val="tx1"/>
                          </a:solidFill>
                          <a:effectLst/>
                          <a:latin typeface="+mn-lt"/>
                          <a:ea typeface="+mn-ea"/>
                          <a:cs typeface="+mn-cs"/>
                        </a:rPr>
                        <a:t>Advanced SND Experiment in TI18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Lukasz Krzempek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ADVSND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3076501</a:t>
                      </a:r>
                      <a:endParaRPr kumimoji="0" lang="en-GB" sz="1100" b="0" i="0" kern="1200" dirty="0">
                        <a:solidFill>
                          <a:schemeClr val="tx1"/>
                        </a:solidFill>
                        <a:effectLst/>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5844528"/>
                  </a:ext>
                </a:extLst>
              </a:tr>
              <a:tr h="386113">
                <a:tc>
                  <a:txBody>
                    <a:bodyPr/>
                    <a:lstStyle/>
                    <a:p>
                      <a:pPr algn="l" fontAlgn="b"/>
                      <a:r>
                        <a:rPr kumimoji="0" lang="en-GB" sz="1100" b="0" i="0" kern="1200" dirty="0">
                          <a:solidFill>
                            <a:schemeClr val="tx1"/>
                          </a:solidFill>
                          <a:effectLst/>
                          <a:latin typeface="+mn-lt"/>
                          <a:ea typeface="+mn-ea"/>
                          <a:cs typeface="+mn-cs"/>
                        </a:rPr>
                        <a:t>Risk Assessment for the Individual System Tests of the Elena Kicker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Christophe Lolliot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3006567</a:t>
                      </a:r>
                      <a:r>
                        <a:rPr kumimoji="0" lang="en-GB" sz="1100" b="0" i="0" kern="1200" dirty="0">
                          <a:solidFill>
                            <a:schemeClr val="tx1"/>
                          </a:solidFill>
                          <a:effectLst/>
                          <a:latin typeface="+mn-lt"/>
                          <a:ea typeface="+mn-ea"/>
                          <a:cs typeface="+mn-cs"/>
                        </a:rPr>
                        <a:t> – LNA-MKKFH-SR-0001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5178509"/>
                  </a:ext>
                </a:extLst>
              </a:tr>
              <a:tr h="374072">
                <a:tc>
                  <a:txBody>
                    <a:bodyPr/>
                    <a:lstStyle/>
                    <a:p>
                      <a:pPr algn="l" fontAlgn="b"/>
                      <a:r>
                        <a:rPr kumimoji="0" lang="en-GB" sz="1100" b="0" i="0" kern="1200" dirty="0">
                          <a:solidFill>
                            <a:schemeClr val="tx1"/>
                          </a:solidFill>
                          <a:effectLst/>
                          <a:latin typeface="+mn-lt"/>
                          <a:ea typeface="+mn-ea"/>
                          <a:cs typeface="+mn-cs"/>
                        </a:rPr>
                        <a:t>Risk Assessment for the Individual System Tests of ELENA Transfer Lines' Fast Deflectors (ZDFA)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Nicolas Voumard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3006581</a:t>
                      </a:r>
                      <a:r>
                        <a:rPr kumimoji="0" lang="en-GB" sz="1100" b="0" i="0" kern="1200" dirty="0">
                          <a:solidFill>
                            <a:schemeClr val="tx1"/>
                          </a:solidFill>
                          <a:effectLst/>
                          <a:latin typeface="+mn-lt"/>
                          <a:ea typeface="+mn-ea"/>
                          <a:cs typeface="+mn-cs"/>
                        </a:rPr>
                        <a:t> – LNA-ZDFA-SR-0001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accent6">
                              <a:lumMod val="75000"/>
                            </a:schemeClr>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423363"/>
                  </a:ext>
                </a:extLst>
              </a:tr>
              <a:tr h="386113">
                <a:tc>
                  <a:txBody>
                    <a:bodyPr/>
                    <a:lstStyle/>
                    <a:p>
                      <a:pPr algn="l" fontAlgn="t"/>
                      <a:r>
                        <a:rPr kumimoji="0" lang="en-GB" sz="1100" b="0" i="0" kern="1200" dirty="0">
                          <a:solidFill>
                            <a:schemeClr val="tx1"/>
                          </a:solidFill>
                          <a:effectLst/>
                          <a:latin typeface="+mn-lt"/>
                          <a:ea typeface="+mn-ea"/>
                          <a:cs typeface="+mn-cs"/>
                        </a:rPr>
                        <a:t>Functional Specification for the AD E-Cooler HV Powering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Christophe Machado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2938278</a:t>
                      </a:r>
                      <a:r>
                        <a:rPr kumimoji="0" lang="en-GB" sz="1100" b="0" i="0" kern="1200" dirty="0">
                          <a:solidFill>
                            <a:schemeClr val="tx1"/>
                          </a:solidFill>
                          <a:effectLst/>
                          <a:latin typeface="+mn-lt"/>
                          <a:ea typeface="+mn-ea"/>
                          <a:cs typeface="+mn-cs"/>
                        </a:rPr>
                        <a:t> – AD-LNT-ES-0004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a:lnSpc>
                          <a:spcPct val="100000"/>
                        </a:lnSpc>
                        <a:spcBef>
                          <a:spcPts val="0"/>
                        </a:spcBef>
                        <a:spcAft>
                          <a:spcPts val="0"/>
                        </a:spcAft>
                        <a:buNone/>
                        <a:tabLst/>
                        <a:defRPr/>
                      </a:pPr>
                      <a:r>
                        <a:rPr lang="en-US" sz="1100" b="1" i="0" u="none" strike="noStrike" noProof="0" dirty="0">
                          <a:solidFill>
                            <a:schemeClr val="accent6">
                              <a:lumMod val="75000"/>
                            </a:schemeClr>
                          </a:solidFill>
                          <a:effectLst/>
                          <a:latin typeface="Arial"/>
                        </a:rPr>
                        <a:t>Released</a:t>
                      </a:r>
                      <a:endParaRPr lang="en-US" sz="1100" b="1" i="0" u="none" strike="noStrike" dirty="0">
                        <a:solidFill>
                          <a:srgbClr val="FF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1284406"/>
                  </a:ext>
                </a:extLst>
              </a:tr>
            </a:tbl>
          </a:graphicData>
        </a:graphic>
      </p:graphicFrame>
      <p:sp>
        <p:nvSpPr>
          <p:cNvPr id="3" name="Date Placeholder 2">
            <a:extLst>
              <a:ext uri="{FF2B5EF4-FFF2-40B4-BE49-F238E27FC236}">
                <a16:creationId xmlns:a16="http://schemas.microsoft.com/office/drawing/2014/main" id="{592B8B04-DAF9-E6CD-525D-C85B9CAF0E57}"/>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7" name="Footer Placeholder 3">
            <a:extLst>
              <a:ext uri="{FF2B5EF4-FFF2-40B4-BE49-F238E27FC236}">
                <a16:creationId xmlns:a16="http://schemas.microsoft.com/office/drawing/2014/main" id="{11D30467-CD21-DA22-F575-DD1951804F90}"/>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155400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664945308"/>
              </p:ext>
            </p:extLst>
          </p:nvPr>
        </p:nvGraphicFramePr>
        <p:xfrm>
          <a:off x="269327" y="1085013"/>
          <a:ext cx="8353841" cy="5181980"/>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24196">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76387">
                <a:tc>
                  <a:txBody>
                    <a:bodyPr/>
                    <a:lstStyle/>
                    <a:p>
                      <a:pPr lvl="0">
                        <a:buNone/>
                      </a:pPr>
                      <a:r>
                        <a:rPr kumimoji="0" lang="en-US" sz="1100" b="0" i="0" kern="1200" dirty="0">
                          <a:solidFill>
                            <a:schemeClr val="tx1"/>
                          </a:solidFill>
                          <a:effectLst/>
                          <a:latin typeface="+mn-lt"/>
                          <a:ea typeface="+mn-ea"/>
                          <a:cs typeface="+mn-cs"/>
                        </a:rPr>
                        <a:t>Smoke Detector in EHN1 Galleries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Michael Jeckel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2"/>
                        </a:rPr>
                        <a:t>3072500</a:t>
                      </a:r>
                      <a:r>
                        <a:rPr kumimoji="0" lang="en-US" sz="1100" b="0" i="0" kern="1200" dirty="0">
                          <a:solidFill>
                            <a:schemeClr val="tx1"/>
                          </a:solidFill>
                          <a:effectLst/>
                          <a:latin typeface="+mn-lt"/>
                          <a:ea typeface="+mn-ea"/>
                          <a:cs typeface="+mn-cs"/>
                        </a:rPr>
                        <a:t> – SPSX-SF-EC-0008</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kern="1200" noProof="0" dirty="0">
                          <a:solidFill>
                            <a:srgbClr val="FFC000"/>
                          </a:solidFill>
                          <a:latin typeface="Arial"/>
                        </a:rPr>
                        <a:t>Engineering check</a:t>
                      </a:r>
                      <a:endParaRPr kumimoji="0" lang="en-US" sz="1100" b="1" i="0" u="none" strike="noStrike" kern="1200" dirty="0">
                        <a:solidFill>
                          <a:schemeClr val="tx2">
                            <a:lumMod val="60000"/>
                            <a:lumOff val="40000"/>
                          </a:schemeClr>
                        </a:solidFill>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5732428"/>
                  </a:ext>
                </a:extLst>
              </a:tr>
              <a:tr h="376387">
                <a:tc>
                  <a:txBody>
                    <a:bodyPr/>
                    <a:lstStyle/>
                    <a:p>
                      <a:pPr marL="0" algn="l" rtl="0" eaLnBrk="1" fontAlgn="t" latinLnBrk="0" hangingPunct="1"/>
                      <a:r>
                        <a:rPr kumimoji="0" lang="en-GB" sz="1100" b="0" i="0" kern="1200" dirty="0">
                          <a:solidFill>
                            <a:schemeClr val="tx1"/>
                          </a:solidFill>
                          <a:effectLst/>
                          <a:latin typeface="+mn-lt"/>
                          <a:ea typeface="+mn-ea"/>
                          <a:cs typeface="+mn-cs"/>
                        </a:rPr>
                        <a:t>BA80 Fire Detection Equipment</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Florian Andre Deperraz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2997829</a:t>
                      </a:r>
                      <a:r>
                        <a:rPr kumimoji="0" lang="en-GB" sz="1100" b="0" i="0" kern="1200" dirty="0">
                          <a:solidFill>
                            <a:schemeClr val="tx1"/>
                          </a:solidFill>
                          <a:effectLst/>
                          <a:latin typeface="+mn-lt"/>
                          <a:ea typeface="+mn-ea"/>
                          <a:cs typeface="+mn-cs"/>
                        </a:rPr>
                        <a:t> - SPSX-SF-EC-0005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2642985"/>
                  </a:ext>
                </a:extLst>
              </a:tr>
              <a:tr h="408459">
                <a:tc>
                  <a:txBody>
                    <a:bodyPr/>
                    <a:lstStyle/>
                    <a:p>
                      <a:pPr marL="0" algn="l" rtl="0" eaLnBrk="1" fontAlgn="t" latinLnBrk="0" hangingPunct="1"/>
                      <a:r>
                        <a:rPr kumimoji="0" lang="en-GB" sz="1100" b="0" i="0" kern="1200" dirty="0">
                          <a:solidFill>
                            <a:schemeClr val="tx1"/>
                          </a:solidFill>
                          <a:effectLst/>
                          <a:latin typeface="+mn-lt"/>
                          <a:ea typeface="+mn-ea"/>
                          <a:cs typeface="+mn-cs"/>
                        </a:rPr>
                        <a:t>Shielding Improvement for the High Intensity Hadron Operation of M2</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2868386</a:t>
                      </a:r>
                      <a:r>
                        <a:rPr kumimoji="0" lang="en-GB" sz="1100" b="0" i="0" kern="1200" dirty="0">
                          <a:solidFill>
                            <a:schemeClr val="tx1"/>
                          </a:solidFill>
                          <a:effectLst/>
                          <a:latin typeface="+mn-lt"/>
                          <a:ea typeface="+mn-ea"/>
                          <a:cs typeface="+mn-cs"/>
                        </a:rPr>
                        <a:t> - SPSX-J-EC-0002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2406667"/>
                  </a:ext>
                </a:extLst>
              </a:tr>
              <a:tr h="408459">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 for the XABS Absorbers in M2 Line in North Area</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Dipanwita Banerjee</a:t>
                      </a:r>
                    </a:p>
                    <a:p>
                      <a:pPr marL="0" algn="l" rtl="0" eaLnBrk="1" fontAlgn="t" latinLnBrk="0" hangingPunct="1"/>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3012379</a:t>
                      </a:r>
                      <a:r>
                        <a:rPr kumimoji="0" lang="en-GB" sz="1100" b="0" i="0" kern="1200" dirty="0">
                          <a:solidFill>
                            <a:schemeClr val="tx1"/>
                          </a:solidFill>
                          <a:effectLst/>
                          <a:latin typeface="+mn-lt"/>
                          <a:ea typeface="+mn-ea"/>
                          <a:cs typeface="+mn-cs"/>
                        </a:rPr>
                        <a:t> – SPSX-T-ES-0007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7706627"/>
                  </a:ext>
                </a:extLst>
              </a:tr>
              <a:tr h="372792">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Requirements for XTAX Absorbers in North Area Beamlines</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Miguel Lino Diogo Dos Santos</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NACONS, Equipment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6"/>
                        </a:rPr>
                        <a:t>2747997</a:t>
                      </a:r>
                      <a:r>
                        <a:rPr kumimoji="0" lang="en-GB" sz="1100" b="0" i="0" kern="1200" dirty="0">
                          <a:solidFill>
                            <a:schemeClr val="tx1"/>
                          </a:solidFill>
                          <a:effectLst/>
                          <a:latin typeface="+mn-lt"/>
                          <a:ea typeface="+mn-ea"/>
                          <a:cs typeface="+mn-cs"/>
                        </a:rPr>
                        <a:t> - SPSX-T-ES-0003</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1697572"/>
                  </a:ext>
                </a:extLst>
              </a:tr>
              <a:tr h="424583">
                <a:tc>
                  <a:txBody>
                    <a:bodyPr/>
                    <a:lstStyle/>
                    <a:p>
                      <a:pPr marL="0" lvl="0" algn="l" rtl="0">
                        <a:buNone/>
                      </a:pPr>
                      <a:r>
                        <a:rPr lang="en-GB" sz="1100" b="0" i="0" kern="1200" dirty="0">
                          <a:solidFill>
                            <a:schemeClr val="tx1"/>
                          </a:solidFill>
                          <a:effectLst/>
                          <a:latin typeface="+mn-lt"/>
                          <a:ea typeface="+mn-ea"/>
                          <a:cs typeface="+mn-cs"/>
                        </a:rPr>
                        <a:t>Replacement of Big Vertical Collimator XCBV on M2 Beamline in TT84</a:t>
                      </a:r>
                      <a:endParaRPr kumimoji="0" lang="en-GB"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a:buNone/>
                      </a:pPr>
                      <a:r>
                        <a:rPr lang="en-US" sz="1100" b="0" i="0" kern="1200" dirty="0">
                          <a:solidFill>
                            <a:schemeClr val="tx1"/>
                          </a:solidFill>
                          <a:effectLst/>
                          <a:latin typeface="+mn-lt"/>
                          <a:ea typeface="+mn-ea"/>
                          <a:cs typeface="+mn-cs"/>
                        </a:rPr>
                        <a:t> Giulia Romagnoli</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kern="1200" dirty="0">
                          <a:solidFill>
                            <a:schemeClr val="tx1"/>
                          </a:solidFill>
                          <a:effectLst/>
                          <a:latin typeface="+mn-lt"/>
                          <a:ea typeface="+mn-ea"/>
                          <a:cs typeface="+mn-cs"/>
                          <a:hlinkClick r:id="rId7"/>
                        </a:rPr>
                        <a:t>2976670</a:t>
                      </a:r>
                      <a:r>
                        <a:rPr lang="en-GB" sz="1100" b="0" i="0" kern="1200" dirty="0">
                          <a:solidFill>
                            <a:schemeClr val="tx1"/>
                          </a:solidFill>
                          <a:effectLst/>
                          <a:latin typeface="+mn-lt"/>
                          <a:ea typeface="+mn-ea"/>
                          <a:cs typeface="+mn-cs"/>
                        </a:rPr>
                        <a:t> - SPSX-TC-EC-0002</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1390623"/>
                  </a:ext>
                </a:extLst>
              </a:tr>
              <a:tr h="370623">
                <a:tc>
                  <a:txBody>
                    <a:bodyPr/>
                    <a:lstStyle/>
                    <a:p>
                      <a:pPr lvl="0">
                        <a:buNone/>
                      </a:pPr>
                      <a:r>
                        <a:rPr lang="en-GB" sz="1100" b="0" i="0" kern="1200" dirty="0">
                          <a:solidFill>
                            <a:schemeClr val="tx1"/>
                          </a:solidFill>
                          <a:effectLst/>
                          <a:latin typeface="+mn-lt"/>
                          <a:ea typeface="+mn-ea"/>
                          <a:cs typeface="+mn-cs"/>
                        </a:rPr>
                        <a:t>Installation of XCET Detectors in Neutrino Platform NP02 and NP04</a:t>
                      </a:r>
                      <a:endParaRPr kumimoji="0" lang="en-GB"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u="none" strike="noStrike" kern="1200" dirty="0">
                          <a:solidFill>
                            <a:schemeClr val="tx1"/>
                          </a:solidFill>
                          <a:effectLst/>
                          <a:latin typeface="+mn-lt"/>
                          <a:ea typeface="+mn-ea"/>
                          <a:cs typeface="+mn-cs"/>
                        </a:rPr>
                        <a:t>Giulia Romagnoli</a:t>
                      </a: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8"/>
                        </a:rPr>
                        <a:t>2811758</a:t>
                      </a:r>
                      <a:r>
                        <a:rPr lang="en-US" sz="1100" b="0" i="0" kern="1200" dirty="0">
                          <a:solidFill>
                            <a:schemeClr val="tx1"/>
                          </a:solidFill>
                          <a:effectLst/>
                          <a:latin typeface="+mn-lt"/>
                          <a:ea typeface="+mn-ea"/>
                          <a:cs typeface="+mn-cs"/>
                        </a:rPr>
                        <a:t> - SPSX-X-EC-0001</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510618"/>
                  </a:ext>
                </a:extLst>
              </a:tr>
              <a:tr h="424583">
                <a:tc>
                  <a:txBody>
                    <a:bodyPr/>
                    <a:lstStyle/>
                    <a:p>
                      <a:pPr marL="0" algn="l" rtl="0" eaLnBrk="1" fontAlgn="t" latinLnBrk="0" hangingPunct="1"/>
                      <a:r>
                        <a:rPr kumimoji="0" lang="en-GB" sz="1100" b="0" i="0" kern="1200" dirty="0">
                          <a:solidFill>
                            <a:schemeClr val="tx1"/>
                          </a:solidFill>
                          <a:effectLst/>
                          <a:latin typeface="+mn-lt"/>
                          <a:ea typeface="+mn-ea"/>
                          <a:cs typeface="+mn-cs"/>
                        </a:rPr>
                        <a:t>TBIU Spare Disassembly for Construction of New TBIU</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9"/>
                        </a:rPr>
                        <a:t>3089574</a:t>
                      </a:r>
                      <a:r>
                        <a:rPr lang="en-US" sz="1100" b="0" i="0" kern="1200" dirty="0">
                          <a:solidFill>
                            <a:schemeClr val="tx1"/>
                          </a:solidFill>
                          <a:effectLst/>
                          <a:latin typeface="+mn-lt"/>
                          <a:ea typeface="+mn-ea"/>
                          <a:cs typeface="+mn-cs"/>
                        </a:rPr>
                        <a:t> - SPSX-B-EC-0006</a:t>
                      </a:r>
                      <a:endParaRPr kumimoji="0" lang="en-US" sz="1100" dirty="0"/>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7686287"/>
                  </a:ext>
                </a:extLst>
              </a:tr>
              <a:tr h="424583">
                <a:tc>
                  <a:txBody>
                    <a:bodyPr/>
                    <a:lstStyle/>
                    <a:p>
                      <a:pPr marL="0" algn="l" rtl="0" eaLnBrk="1" fontAlgn="t" latinLnBrk="0" hangingPunct="1"/>
                      <a:r>
                        <a:rPr kumimoji="0" lang="en-GB" sz="1100" b="0" i="0" kern="1200" dirty="0">
                          <a:solidFill>
                            <a:schemeClr val="tx1"/>
                          </a:solidFill>
                          <a:effectLst/>
                          <a:latin typeface="+mn-lt"/>
                          <a:ea typeface="+mn-ea"/>
                          <a:cs typeface="+mn-cs"/>
                        </a:rPr>
                        <a:t>EHN1 Workshop Refurbishment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Iliasse Derrag</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10"/>
                        </a:rPr>
                        <a:t>3089621</a:t>
                      </a:r>
                      <a:r>
                        <a:rPr lang="en-US" sz="1100" b="0" i="0" kern="1200" dirty="0">
                          <a:solidFill>
                            <a:schemeClr val="tx1"/>
                          </a:solidFill>
                          <a:effectLst/>
                          <a:latin typeface="+mn-lt"/>
                          <a:ea typeface="+mn-ea"/>
                          <a:cs typeface="+mn-cs"/>
                        </a:rPr>
                        <a:t> - SPSX-J-EC-0005</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5556691"/>
                  </a:ext>
                </a:extLst>
              </a:tr>
              <a:tr h="424583">
                <a:tc>
                  <a:txBody>
                    <a:bodyPr/>
                    <a:lstStyle/>
                    <a:p>
                      <a:pPr marL="0" algn="l" rtl="0" eaLnBrk="1" fontAlgn="t" latinLnBrk="0" hangingPunct="1"/>
                      <a:r>
                        <a:rPr kumimoji="0" lang="en-GB" sz="1100" b="0" i="0" kern="1200" dirty="0">
                          <a:solidFill>
                            <a:schemeClr val="tx1"/>
                          </a:solidFill>
                          <a:effectLst/>
                          <a:latin typeface="+mn-lt"/>
                          <a:ea typeface="+mn-ea"/>
                          <a:cs typeface="+mn-cs"/>
                        </a:rPr>
                        <a:t>CESAR NA-CONS Renovation - virtual Device Server Consolidation Plan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Maciej Peryt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11"/>
                        </a:rPr>
                        <a:t>3095571</a:t>
                      </a:r>
                      <a:r>
                        <a:rPr lang="en-US" sz="1100" b="0" i="0" kern="1200" dirty="0">
                          <a:solidFill>
                            <a:schemeClr val="tx1"/>
                          </a:solidFill>
                          <a:effectLst/>
                          <a:latin typeface="+mn-lt"/>
                          <a:ea typeface="+mn-ea"/>
                          <a:cs typeface="+mn-cs"/>
                        </a:rPr>
                        <a:t> - SPSX-C-EC-0002</a:t>
                      </a:r>
                      <a:endParaRPr kumimoji="0" lang="en-US" sz="1100" dirty="0"/>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tx2"/>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8425068"/>
                  </a:ext>
                </a:extLst>
              </a:tr>
              <a:tr h="424583">
                <a:tc>
                  <a:txBody>
                    <a:bodyPr/>
                    <a:lstStyle/>
                    <a:p>
                      <a:pPr marL="0" algn="l" rtl="0" eaLnBrk="1" fontAlgn="t" latinLnBrk="0" hangingPunct="1"/>
                      <a:r>
                        <a:rPr kumimoji="0" lang="en-GB" sz="1100" b="0" i="0" kern="1200" dirty="0">
                          <a:solidFill>
                            <a:schemeClr val="tx1"/>
                          </a:solidFill>
                          <a:effectLst/>
                          <a:latin typeface="+mn-lt"/>
                          <a:ea typeface="+mn-ea"/>
                          <a:cs typeface="+mn-cs"/>
                        </a:rPr>
                        <a:t>BA81 Building Extension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Rachid Haddad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12"/>
                        </a:rPr>
                        <a:t>3093423</a:t>
                      </a:r>
                      <a:r>
                        <a:rPr lang="en-US" sz="1100" b="0" i="0" kern="1200" dirty="0">
                          <a:solidFill>
                            <a:schemeClr val="tx1"/>
                          </a:solidFill>
                          <a:effectLst/>
                          <a:latin typeface="+mn-lt"/>
                          <a:ea typeface="+mn-ea"/>
                          <a:cs typeface="+mn-cs"/>
                        </a:rPr>
                        <a:t> - SPSX-SF-EC-0009</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tx2"/>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511033"/>
                  </a:ext>
                </a:extLst>
              </a:tr>
            </a:tbl>
          </a:graphicData>
        </a:graphic>
      </p:graphicFrame>
      <p:sp>
        <p:nvSpPr>
          <p:cNvPr id="4" name="Date Placeholder 2">
            <a:extLst>
              <a:ext uri="{FF2B5EF4-FFF2-40B4-BE49-F238E27FC236}">
                <a16:creationId xmlns:a16="http://schemas.microsoft.com/office/drawing/2014/main" id="{BEF872E1-82E8-C357-3E3A-35DFC7B079EE}"/>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7" name="Footer Placeholder 3">
            <a:extLst>
              <a:ext uri="{FF2B5EF4-FFF2-40B4-BE49-F238E27FC236}">
                <a16:creationId xmlns:a16="http://schemas.microsoft.com/office/drawing/2014/main" id="{5136078D-2F8F-1608-CE78-227932A2D65A}"/>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167445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MISSING ECRS for YETS 23/24</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48867177"/>
              </p:ext>
            </p:extLst>
          </p:nvPr>
        </p:nvGraphicFramePr>
        <p:xfrm>
          <a:off x="314793" y="1258803"/>
          <a:ext cx="8314855" cy="1369322"/>
        </p:xfrm>
        <a:graphic>
          <a:graphicData uri="http://schemas.openxmlformats.org/drawingml/2006/table">
            <a:tbl>
              <a:tblPr/>
              <a:tblGrid>
                <a:gridCol w="3228506">
                  <a:extLst>
                    <a:ext uri="{9D8B030D-6E8A-4147-A177-3AD203B41FA5}">
                      <a16:colId xmlns:a16="http://schemas.microsoft.com/office/drawing/2014/main" val="66029974"/>
                    </a:ext>
                  </a:extLst>
                </a:gridCol>
                <a:gridCol w="1530350">
                  <a:extLst>
                    <a:ext uri="{9D8B030D-6E8A-4147-A177-3AD203B41FA5}">
                      <a16:colId xmlns:a16="http://schemas.microsoft.com/office/drawing/2014/main" val="1734384437"/>
                    </a:ext>
                  </a:extLst>
                </a:gridCol>
                <a:gridCol w="1136650">
                  <a:extLst>
                    <a:ext uri="{9D8B030D-6E8A-4147-A177-3AD203B41FA5}">
                      <a16:colId xmlns:a16="http://schemas.microsoft.com/office/drawing/2014/main" val="3613156144"/>
                    </a:ext>
                  </a:extLst>
                </a:gridCol>
                <a:gridCol w="2419349">
                  <a:extLst>
                    <a:ext uri="{9D8B030D-6E8A-4147-A177-3AD203B41FA5}">
                      <a16:colId xmlns:a16="http://schemas.microsoft.com/office/drawing/2014/main" val="1749588434"/>
                    </a:ext>
                  </a:extLst>
                </a:gridCol>
              </a:tblGrid>
              <a:tr h="335729">
                <a:tc gridSpan="4">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MISSING ECRS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713306"/>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50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NP Platform Installation on H4</a:t>
                      </a:r>
                      <a:endParaRPr kumimoji="0" lang="en-GB" sz="1100" b="0" i="0" u="none" strike="noStrike" kern="1200" dirty="0">
                        <a:solidFill>
                          <a:srgbClr val="000000"/>
                        </a:solidFill>
                        <a:effectLst/>
                        <a:latin typeface="Arial" panose="020B0604020202020204" pitchFamily="34" charset="0"/>
                        <a:ea typeface="+mn-ea"/>
                        <a:cs typeface="+mn-cs"/>
                      </a:endParaRP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u="none" strike="noStrike" kern="1200" dirty="0">
                          <a:solidFill>
                            <a:schemeClr val="tx1"/>
                          </a:solidFill>
                          <a:effectLst/>
                          <a:latin typeface="+mn-lt"/>
                          <a:ea typeface="+mn-ea"/>
                          <a:cs typeface="+mn-cs"/>
                        </a:rPr>
                        <a:t>Filippo </a:t>
                      </a:r>
                      <a:r>
                        <a:rPr kumimoji="0" lang="en-GB" sz="1100" b="0" i="0" u="none" strike="noStrike" kern="1200" dirty="0" err="1">
                          <a:solidFill>
                            <a:schemeClr val="tx1"/>
                          </a:solidFill>
                          <a:effectLst/>
                          <a:latin typeface="+mn-lt"/>
                          <a:ea typeface="+mn-ea"/>
                          <a:cs typeface="+mn-cs"/>
                        </a:rPr>
                        <a:t>Resnati</a:t>
                      </a:r>
                      <a:endParaRPr kumimoji="0" lang="en-GB" sz="1100" b="0" i="0" u="none" strike="noStrike" kern="1200" dirty="0">
                        <a:solidFill>
                          <a:srgbClr val="000000"/>
                        </a:solidFill>
                        <a:effectLst/>
                        <a:latin typeface="Arial" panose="020B0604020202020204" pitchFamily="34" charset="0"/>
                        <a:ea typeface="+mn-ea"/>
                        <a:cs typeface="+mn-cs"/>
                      </a:endParaRPr>
                    </a:p>
                    <a:p>
                      <a:pPr marL="0" algn="l" rtl="0" eaLnBrk="1" fontAlgn="t" latinLnBrk="0" hangingPunct="1"/>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CH" sz="1100" b="0" i="0" u="none" strike="noStrike" dirty="0" err="1">
                          <a:solidFill>
                            <a:srgbClr val="000000"/>
                          </a:solidFill>
                          <a:effectLst/>
                          <a:latin typeface="Arial" panose="020B0604020202020204" pitchFamily="34" charset="0"/>
                        </a:rPr>
                        <a:t>Coming</a:t>
                      </a:r>
                      <a:r>
                        <a:rPr lang="fr-CH" sz="1100" b="0" i="0" u="none" strike="noStrike" dirty="0">
                          <a:solidFill>
                            <a:srgbClr val="000000"/>
                          </a:solidFill>
                          <a:effectLst/>
                          <a:latin typeface="Arial" panose="020B0604020202020204" pitchFamily="34" charset="0"/>
                        </a:rPr>
                        <a:t> </a:t>
                      </a:r>
                      <a:r>
                        <a:rPr lang="fr-CH" sz="1100" b="0" i="0" u="none" strike="noStrike" dirty="0" err="1">
                          <a:solidFill>
                            <a:srgbClr val="000000"/>
                          </a:solidFill>
                          <a:effectLst/>
                          <a:latin typeface="Arial" panose="020B0604020202020204" pitchFamily="34" charset="0"/>
                        </a:rPr>
                        <a:t>soon</a:t>
                      </a:r>
                      <a:r>
                        <a:rPr lang="fr-CH" sz="1100" b="0" i="0" u="none" strike="noStrike" dirty="0">
                          <a:solidFill>
                            <a:srgbClr val="000000"/>
                          </a:solidFill>
                          <a:effectLst/>
                          <a:latin typeface="Arial" panose="020B0604020202020204" pitchFamily="34" charset="0"/>
                        </a:rPr>
                        <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741167"/>
                  </a:ext>
                </a:extLst>
              </a:tr>
            </a:tbl>
          </a:graphicData>
        </a:graphic>
      </p:graphicFrame>
      <p:sp>
        <p:nvSpPr>
          <p:cNvPr id="4" name="Date Placeholder 2">
            <a:extLst>
              <a:ext uri="{FF2B5EF4-FFF2-40B4-BE49-F238E27FC236}">
                <a16:creationId xmlns:a16="http://schemas.microsoft.com/office/drawing/2014/main" id="{D8FEE485-82A5-B7D9-EA1A-DFAAF7436235}"/>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7" name="Footer Placeholder 3">
            <a:extLst>
              <a:ext uri="{FF2B5EF4-FFF2-40B4-BE49-F238E27FC236}">
                <a16:creationId xmlns:a16="http://schemas.microsoft.com/office/drawing/2014/main" id="{71E25998-C6D7-5625-0CB3-5239AE6D3BD5}"/>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780520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553565655"/>
              </p:ext>
            </p:extLst>
          </p:nvPr>
        </p:nvGraphicFramePr>
        <p:xfrm>
          <a:off x="269327" y="1083115"/>
          <a:ext cx="8353841" cy="2062472"/>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57302">
                <a:tc>
                  <a:txBody>
                    <a:bodyPr/>
                    <a:lstStyle/>
                    <a:p>
                      <a:pPr lvl="0">
                        <a:buNone/>
                      </a:pPr>
                      <a:r>
                        <a:rPr kumimoji="0" lang="en-US" sz="1100" b="0" i="0" kern="1200">
                          <a:solidFill>
                            <a:schemeClr val="tx1"/>
                          </a:solidFill>
                          <a:effectLst/>
                          <a:latin typeface="+mn-lt"/>
                          <a:ea typeface="+mn-ea"/>
                          <a:cs typeface="+mn-cs"/>
                        </a:rPr>
                        <a:t>Space Reservation Request Fire-resistant Partitions</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a:solidFill>
                            <a:schemeClr val="tx1"/>
                          </a:solidFill>
                          <a:effectLst/>
                          <a:latin typeface="+mn-lt"/>
                          <a:ea typeface="+mn-ea"/>
                          <a:cs typeface="+mn-cs"/>
                        </a:rPr>
                        <a:t>Adem Kaymak</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a:solidFill>
                            <a:srgbClr val="000000"/>
                          </a:solidFill>
                          <a:effectLst/>
                          <a:latin typeface="Arial"/>
                          <a:ea typeface="+mn-ea"/>
                          <a:cs typeface="+mn-cs"/>
                        </a:rPr>
                        <a:t>North Area – NACONS</a:t>
                      </a: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a:solidFill>
                            <a:schemeClr val="tx1"/>
                          </a:solidFill>
                          <a:effectLst/>
                          <a:latin typeface="+mn-lt"/>
                          <a:ea typeface="+mn-ea"/>
                          <a:cs typeface="+mn-cs"/>
                          <a:hlinkClick r:id="rId2"/>
                        </a:rPr>
                        <a:t>2907780</a:t>
                      </a:r>
                      <a:r>
                        <a:rPr kumimoji="0" lang="en-US" sz="1100" b="0" i="0" kern="1200">
                          <a:solidFill>
                            <a:schemeClr val="tx1"/>
                          </a:solidFill>
                          <a:effectLst/>
                          <a:latin typeface="+mn-lt"/>
                          <a:ea typeface="+mn-ea"/>
                          <a:cs typeface="+mn-cs"/>
                        </a:rPr>
                        <a:t> – SPSX-SF-EC-0003</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a:solidFill>
                            <a:srgbClr val="FF0000"/>
                          </a:solidFill>
                          <a:latin typeface="Arial"/>
                        </a:rPr>
                        <a:t>Under Approval </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4297614"/>
                  </a:ext>
                </a:extLst>
              </a:tr>
              <a:tr h="357302">
                <a:tc>
                  <a:txBody>
                    <a:bodyPr/>
                    <a:lstStyle/>
                    <a:p>
                      <a:pPr marL="0" algn="l" rtl="0" eaLnBrk="1" fontAlgn="t" latinLnBrk="0" hangingPunct="1"/>
                      <a:r>
                        <a:rPr kumimoji="0" lang="en-GB" sz="1100" b="0" i="0" kern="1200">
                          <a:solidFill>
                            <a:schemeClr val="tx1"/>
                          </a:solidFill>
                          <a:effectLst/>
                          <a:latin typeface="+mn-lt"/>
                          <a:ea typeface="+mn-ea"/>
                          <a:cs typeface="+mn-cs"/>
                        </a:rPr>
                        <a:t>NA-CONS Fire Safety and Access WP 5.1.3 Fire-Resistant Partition</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a:solidFill>
                            <a:schemeClr val="tx1"/>
                          </a:solidFill>
                          <a:effectLst/>
                          <a:latin typeface="+mn-lt"/>
                          <a:ea typeface="+mn-ea"/>
                          <a:cs typeface="+mn-cs"/>
                        </a:rPr>
                        <a:t>Adem Kaymak</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a:solidFill>
                            <a:srgbClr val="000000"/>
                          </a:solidFill>
                          <a:effectLst/>
                          <a:latin typeface="Arial" panose="020B0604020202020204" pitchFamily="34" charset="0"/>
                        </a:rPr>
                        <a:t>North Area – NACONS</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3010259</a:t>
                      </a:r>
                      <a:r>
                        <a:rPr kumimoji="0" lang="en-GB" sz="1100" b="0" i="0" kern="1200" dirty="0">
                          <a:solidFill>
                            <a:schemeClr val="tx1"/>
                          </a:solidFill>
                          <a:effectLst/>
                          <a:latin typeface="+mn-lt"/>
                          <a:ea typeface="+mn-ea"/>
                          <a:cs typeface="+mn-cs"/>
                        </a:rPr>
                        <a:t> - SPSX-SF-EC-0006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latin typeface="Arial"/>
                        </a:rPr>
                        <a:t>Under Approval </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9440541"/>
                  </a:ext>
                </a:extLst>
              </a:tr>
              <a:tr h="357302">
                <a:tc>
                  <a:txBody>
                    <a:bodyPr/>
                    <a:lstStyle/>
                    <a:p>
                      <a:pPr marL="0" algn="l" rtl="0" eaLnBrk="1" fontAlgn="t" latinLnBrk="0" hangingPunct="1"/>
                      <a:r>
                        <a:rPr kumimoji="0" lang="en-GB" sz="1100" b="0" i="0" kern="1200" dirty="0">
                          <a:solidFill>
                            <a:schemeClr val="tx1"/>
                          </a:solidFill>
                          <a:effectLst/>
                          <a:latin typeface="+mn-lt"/>
                          <a:ea typeface="+mn-ea"/>
                          <a:cs typeface="+mn-cs"/>
                        </a:rPr>
                        <a:t>Power Converters for the Quadrupole Magnets DI.QDE6030, DI.QFO6040, DI.QDE6050 and DI.QFO6060 for AD injection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Jean-Marc Cravero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3076867</a:t>
                      </a:r>
                      <a:r>
                        <a:rPr kumimoji="0" lang="en-GB" sz="1100" b="0" i="0" kern="1200" dirty="0">
                          <a:solidFill>
                            <a:schemeClr val="tx1"/>
                          </a:solidFill>
                          <a:effectLst/>
                          <a:latin typeface="+mn-lt"/>
                          <a:ea typeface="+mn-ea"/>
                          <a:cs typeface="+mn-cs"/>
                        </a:rPr>
                        <a:t> - AD-R-EC-0006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latin typeface="Arial"/>
                        </a:rPr>
                        <a:t>Under Approval </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794773"/>
                  </a:ext>
                </a:extLst>
              </a:tr>
            </a:tbl>
          </a:graphicData>
        </a:graphic>
      </p:graphicFrame>
      <p:sp>
        <p:nvSpPr>
          <p:cNvPr id="4" name="Date Placeholder 2">
            <a:extLst>
              <a:ext uri="{FF2B5EF4-FFF2-40B4-BE49-F238E27FC236}">
                <a16:creationId xmlns:a16="http://schemas.microsoft.com/office/drawing/2014/main" id="{38E0A8A4-6165-F8C0-EDC1-4D548CC25653}"/>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7" name="Footer Placeholder 3">
            <a:extLst>
              <a:ext uri="{FF2B5EF4-FFF2-40B4-BE49-F238E27FC236}">
                <a16:creationId xmlns:a16="http://schemas.microsoft.com/office/drawing/2014/main" id="{C88B53C0-9CF8-0A6C-BBA4-A7C24D3820FD}"/>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2115164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7</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SPSX-SF-EC-0003</a:t>
            </a:r>
            <a:br>
              <a:rPr dirty="0"/>
            </a:br>
            <a:r>
              <a:rPr sz="1400" b="0" i="0" u="none" strike="noStrike" dirty="0">
                <a:solidFill>
                  <a:srgbClr val="FF6600"/>
                </a:solidFill>
                <a:latin typeface="Verdana"/>
              </a:rPr>
              <a:t>Version </a:t>
            </a:r>
            <a:r>
              <a:rPr lang="en-US" sz="1400" b="1" dirty="0">
                <a:solidFill>
                  <a:srgbClr val="FF6600"/>
                </a:solidFill>
                <a:latin typeface="Verdana"/>
              </a:rPr>
              <a:t>0.3</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Space Reservation Request Fire-Resistant Partitions</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sp>
        <p:nvSpPr>
          <p:cNvPr id="16" name="TextBox 15">
            <a:extLst>
              <a:ext uri="{FF2B5EF4-FFF2-40B4-BE49-F238E27FC236}">
                <a16:creationId xmlns:a16="http://schemas.microsoft.com/office/drawing/2014/main" id="{99D37A41-F4B7-9A4E-8A4C-3C3719F8B144}"/>
              </a:ext>
            </a:extLst>
          </p:cNvPr>
          <p:cNvSpPr txBox="1"/>
          <p:nvPr/>
        </p:nvSpPr>
        <p:spPr>
          <a:xfrm>
            <a:off x="0" y="2227550"/>
            <a:ext cx="9144000" cy="1569660"/>
          </a:xfrm>
          <a:prstGeom prst="rect">
            <a:avLst/>
          </a:prstGeom>
          <a:noFill/>
        </p:spPr>
        <p:txBody>
          <a:bodyPr wrap="square" rtlCol="0">
            <a:spAutoFit/>
          </a:bodyPr>
          <a:lstStyle/>
          <a:p>
            <a:r>
              <a:rPr lang="en-GB" sz="1200" dirty="0"/>
              <a:t>An assessment by HSE found that fire-resistant partitions do not exist in several locations, so the NA site is not compliant with current safety rules and regulations.</a:t>
            </a:r>
          </a:p>
          <a:p>
            <a:r>
              <a:rPr lang="en-GB" sz="1200" dirty="0"/>
              <a:t>The main goal of compartmentalizing the NA is to:</a:t>
            </a:r>
          </a:p>
          <a:p>
            <a:pPr marL="171450" indent="-171450">
              <a:buFont typeface="Arial" panose="020B0604020202020204" pitchFamily="34" charset="0"/>
              <a:buChar char="•"/>
            </a:pPr>
            <a:r>
              <a:rPr lang="en-GB" sz="1200" dirty="0"/>
              <a:t>Limit the propagation of fire and smoke</a:t>
            </a:r>
          </a:p>
          <a:p>
            <a:pPr marL="171450" indent="-171450">
              <a:buFont typeface="Arial" panose="020B0604020202020204" pitchFamily="34" charset="0"/>
              <a:buChar char="•"/>
            </a:pPr>
            <a:r>
              <a:rPr lang="en-GB" sz="1200" dirty="0"/>
              <a:t>Make personnel evacuation easier and safer. </a:t>
            </a:r>
          </a:p>
          <a:p>
            <a:pPr marL="171450" indent="-171450">
              <a:buFont typeface="Arial" panose="020B0604020202020204" pitchFamily="34" charset="0"/>
              <a:buChar char="•"/>
            </a:pPr>
            <a:r>
              <a:rPr lang="en-GB" sz="1200" dirty="0"/>
              <a:t>Prevent potentially radioactive smoke from spreading and not propagate to other parts of the facility. </a:t>
            </a:r>
          </a:p>
          <a:p>
            <a:r>
              <a:rPr lang="en-GB" sz="1200" dirty="0"/>
              <a:t>By design, the doors on fire-resistant partitions will be controlled and triggered automatically upon detection of smoke by the detection systems.</a:t>
            </a:r>
          </a:p>
        </p:txBody>
      </p:sp>
      <p:sp>
        <p:nvSpPr>
          <p:cNvPr id="21" name="TextBox 20">
            <a:extLst>
              <a:ext uri="{FF2B5EF4-FFF2-40B4-BE49-F238E27FC236}">
                <a16:creationId xmlns:a16="http://schemas.microsoft.com/office/drawing/2014/main" id="{4E471C00-9CEE-6F83-E290-83B070F7667B}"/>
              </a:ext>
            </a:extLst>
          </p:cNvPr>
          <p:cNvSpPr txBox="1"/>
          <p:nvPr/>
        </p:nvSpPr>
        <p:spPr>
          <a:xfrm>
            <a:off x="1794933" y="1271633"/>
            <a:ext cx="7349067" cy="830997"/>
          </a:xfrm>
          <a:prstGeom prst="rect">
            <a:avLst/>
          </a:prstGeom>
          <a:noFill/>
        </p:spPr>
        <p:txBody>
          <a:bodyPr wrap="square">
            <a:spAutoFit/>
          </a:bodyPr>
          <a:lstStyle/>
          <a:p>
            <a:r>
              <a:rPr lang="en-GB" sz="1200" dirty="0"/>
              <a:t>This SRR aims to reserve the required space for the installation of 11 of 36 fire-resistant partitions for NA-CONS and 3 of 22 fire-resistant partitions for the TG-CONS project, which are located in the NA facilities (head of the shafts, TT tunnels, TDC2/TCC2, BA80/BA81/BA82, EHN1/EHN2, TT81/TT82/TT83/TT84/TT85, TDC85/TCC8, ECN3) and  galleries.</a:t>
            </a:r>
          </a:p>
        </p:txBody>
      </p:sp>
      <p:pic>
        <p:nvPicPr>
          <p:cNvPr id="23" name="Picture 22">
            <a:extLst>
              <a:ext uri="{FF2B5EF4-FFF2-40B4-BE49-F238E27FC236}">
                <a16:creationId xmlns:a16="http://schemas.microsoft.com/office/drawing/2014/main" id="{ECF83BE4-AA73-58C4-2856-AA72BD3EA546}"/>
              </a:ext>
            </a:extLst>
          </p:cNvPr>
          <p:cNvPicPr>
            <a:picLocks noChangeAspect="1"/>
          </p:cNvPicPr>
          <p:nvPr/>
        </p:nvPicPr>
        <p:blipFill>
          <a:blip r:embed="rId3"/>
          <a:stretch>
            <a:fillRect/>
          </a:stretch>
        </p:blipFill>
        <p:spPr>
          <a:xfrm>
            <a:off x="1974973" y="3797210"/>
            <a:ext cx="5820587" cy="2124371"/>
          </a:xfrm>
          <a:prstGeom prst="rect">
            <a:avLst/>
          </a:prstGeom>
        </p:spPr>
      </p:pic>
      <p:sp>
        <p:nvSpPr>
          <p:cNvPr id="7" name="Date Placeholder 2">
            <a:extLst>
              <a:ext uri="{FF2B5EF4-FFF2-40B4-BE49-F238E27FC236}">
                <a16:creationId xmlns:a16="http://schemas.microsoft.com/office/drawing/2014/main" id="{30879581-78A8-0E51-F4E7-1631A8185829}"/>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9" name="Footer Placeholder 3">
            <a:extLst>
              <a:ext uri="{FF2B5EF4-FFF2-40B4-BE49-F238E27FC236}">
                <a16:creationId xmlns:a16="http://schemas.microsoft.com/office/drawing/2014/main" id="{A4BA86D8-61B9-7800-F385-156BBCEE3C72}"/>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2887299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SPSX-SF-EC-0003</a:t>
            </a:r>
            <a:br>
              <a:rPr dirty="0"/>
            </a:br>
            <a:r>
              <a:rPr sz="1400" b="0" i="0" u="none" strike="noStrike" dirty="0">
                <a:solidFill>
                  <a:srgbClr val="FF6600"/>
                </a:solidFill>
                <a:latin typeface="Verdana"/>
              </a:rPr>
              <a:t>Version </a:t>
            </a:r>
            <a:r>
              <a:rPr lang="en-US" sz="1400" b="1" dirty="0">
                <a:solidFill>
                  <a:srgbClr val="FF6600"/>
                </a:solidFill>
                <a:latin typeface="Verdana"/>
              </a:rPr>
              <a:t>0.3</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Space Reservation Request Fire-Resistant Partitions</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pic>
        <p:nvPicPr>
          <p:cNvPr id="9" name="Picture 8">
            <a:extLst>
              <a:ext uri="{FF2B5EF4-FFF2-40B4-BE49-F238E27FC236}">
                <a16:creationId xmlns:a16="http://schemas.microsoft.com/office/drawing/2014/main" id="{ADA5E662-5DF9-EA0A-A363-C1FCBA98D23A}"/>
              </a:ext>
            </a:extLst>
          </p:cNvPr>
          <p:cNvPicPr>
            <a:picLocks noChangeAspect="1"/>
          </p:cNvPicPr>
          <p:nvPr/>
        </p:nvPicPr>
        <p:blipFill>
          <a:blip r:embed="rId3"/>
          <a:stretch>
            <a:fillRect/>
          </a:stretch>
        </p:blipFill>
        <p:spPr>
          <a:xfrm>
            <a:off x="1505571" y="1456300"/>
            <a:ext cx="6268325" cy="4696480"/>
          </a:xfrm>
          <a:prstGeom prst="rect">
            <a:avLst/>
          </a:prstGeom>
        </p:spPr>
      </p:pic>
      <p:sp>
        <p:nvSpPr>
          <p:cNvPr id="7" name="Date Placeholder 2">
            <a:extLst>
              <a:ext uri="{FF2B5EF4-FFF2-40B4-BE49-F238E27FC236}">
                <a16:creationId xmlns:a16="http://schemas.microsoft.com/office/drawing/2014/main" id="{1B9DFC9F-77AC-B3D5-3B6D-52EB20BE4368}"/>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0" name="Footer Placeholder 3">
            <a:extLst>
              <a:ext uri="{FF2B5EF4-FFF2-40B4-BE49-F238E27FC236}">
                <a16:creationId xmlns:a16="http://schemas.microsoft.com/office/drawing/2014/main" id="{F99A0804-76BB-F1C4-3A82-5836E28D7BD5}"/>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320330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9" name="TextBox 8">
            <a:extLst>
              <a:ext uri="{FF2B5EF4-FFF2-40B4-BE49-F238E27FC236}">
                <a16:creationId xmlns:a16="http://schemas.microsoft.com/office/drawing/2014/main" id="{A90EBE39-9E18-CD72-2C45-89A47E8FCA9B}"/>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SPSX-SF-EC-0003</a:t>
            </a:r>
            <a:br>
              <a:rPr dirty="0"/>
            </a:br>
            <a:r>
              <a:rPr sz="1400" b="0" i="0" u="none" strike="noStrike" dirty="0">
                <a:solidFill>
                  <a:srgbClr val="FF6600"/>
                </a:solidFill>
                <a:latin typeface="Verdana"/>
              </a:rPr>
              <a:t>Version </a:t>
            </a:r>
            <a:r>
              <a:rPr lang="en-US" sz="1400" b="1" dirty="0">
                <a:solidFill>
                  <a:srgbClr val="FF6600"/>
                </a:solidFill>
                <a:latin typeface="Verdana"/>
              </a:rPr>
              <a:t>0.3</a:t>
            </a:r>
          </a:p>
          <a:p>
            <a:pPr fontAlgn="base"/>
            <a:endParaRPr lang="en-US" sz="1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E8E061BA-02EA-D1F0-BA02-19D792F42939}"/>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Space Reservation Request Fire-Resistant Partitions</a:t>
            </a:r>
            <a:endParaRPr lang="en-GB" dirty="0"/>
          </a:p>
        </p:txBody>
      </p:sp>
      <p:sp>
        <p:nvSpPr>
          <p:cNvPr id="16" name="TextBox 15">
            <a:extLst>
              <a:ext uri="{FF2B5EF4-FFF2-40B4-BE49-F238E27FC236}">
                <a16:creationId xmlns:a16="http://schemas.microsoft.com/office/drawing/2014/main" id="{EB6A30F0-A3DE-AD86-4CB8-2787B1195A0A}"/>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Adem Kaymak</a:t>
            </a:r>
            <a:endParaRPr lang="en-GB" sz="900" i="1" dirty="0"/>
          </a:p>
        </p:txBody>
      </p:sp>
      <p:pic>
        <p:nvPicPr>
          <p:cNvPr id="5" name="Picture 4">
            <a:extLst>
              <a:ext uri="{FF2B5EF4-FFF2-40B4-BE49-F238E27FC236}">
                <a16:creationId xmlns:a16="http://schemas.microsoft.com/office/drawing/2014/main" id="{F5DCEFD6-1505-C576-CEE8-8D79F2C0B0B0}"/>
              </a:ext>
            </a:extLst>
          </p:cNvPr>
          <p:cNvPicPr>
            <a:picLocks noChangeAspect="1"/>
          </p:cNvPicPr>
          <p:nvPr/>
        </p:nvPicPr>
        <p:blipFill rotWithShape="1">
          <a:blip r:embed="rId3"/>
          <a:srcRect t="83843"/>
          <a:stretch/>
        </p:blipFill>
        <p:spPr>
          <a:xfrm>
            <a:off x="654055" y="3234407"/>
            <a:ext cx="7992590" cy="592577"/>
          </a:xfrm>
          <a:prstGeom prst="rect">
            <a:avLst/>
          </a:prstGeom>
        </p:spPr>
      </p:pic>
      <p:sp>
        <p:nvSpPr>
          <p:cNvPr id="6" name="Date Placeholder 2">
            <a:extLst>
              <a:ext uri="{FF2B5EF4-FFF2-40B4-BE49-F238E27FC236}">
                <a16:creationId xmlns:a16="http://schemas.microsoft.com/office/drawing/2014/main" id="{41ABF73D-BF1E-EEBE-BC11-8BC631624F8A}"/>
              </a:ext>
            </a:extLst>
          </p:cNvPr>
          <p:cNvSpPr>
            <a:spLocks noGrp="1"/>
          </p:cNvSpPr>
          <p:nvPr>
            <p:ph type="dt" sz="half" idx="10"/>
          </p:nvPr>
        </p:nvSpPr>
        <p:spPr>
          <a:xfrm>
            <a:off x="2295525" y="6356350"/>
            <a:ext cx="1371600" cy="365125"/>
          </a:xfrm>
        </p:spPr>
        <p:txBody>
          <a:bodyPr/>
          <a:lstStyle/>
          <a:p>
            <a:pPr>
              <a:defRPr/>
            </a:pPr>
            <a:r>
              <a:rPr lang="en-US" dirty="0"/>
              <a:t>11-6-2024</a:t>
            </a:r>
          </a:p>
        </p:txBody>
      </p:sp>
      <p:sp>
        <p:nvSpPr>
          <p:cNvPr id="10" name="Footer Placeholder 3">
            <a:extLst>
              <a:ext uri="{FF2B5EF4-FFF2-40B4-BE49-F238E27FC236}">
                <a16:creationId xmlns:a16="http://schemas.microsoft.com/office/drawing/2014/main" id="{5129C407-2F27-758D-37D0-81CDAA4E5F3E}"/>
              </a:ext>
            </a:extLst>
          </p:cNvPr>
          <p:cNvSpPr>
            <a:spLocks noGrp="1"/>
          </p:cNvSpPr>
          <p:nvPr>
            <p:ph type="ftr" sz="quarter" idx="11"/>
          </p:nvPr>
        </p:nvSpPr>
        <p:spPr>
          <a:xfrm>
            <a:off x="3667125" y="6356350"/>
            <a:ext cx="4289425" cy="365125"/>
          </a:xfrm>
        </p:spPr>
        <p:txBody>
          <a:bodyPr/>
          <a:lstStyle/>
          <a:p>
            <a:pPr>
              <a:defRPr/>
            </a:pPr>
            <a:r>
              <a:rPr lang="en-US" dirty="0"/>
              <a:t>170th EATM Meeting</a:t>
            </a:r>
          </a:p>
        </p:txBody>
      </p:sp>
    </p:spTree>
    <p:extLst>
      <p:ext uri="{BB962C8B-B14F-4D97-AF65-F5344CB8AC3E}">
        <p14:creationId xmlns:p14="http://schemas.microsoft.com/office/powerpoint/2010/main" val="236860356"/>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28683</TotalTime>
  <Words>1523</Words>
  <Application>Microsoft Office PowerPoint</Application>
  <PresentationFormat>On-screen Show (4:3)</PresentationFormat>
  <Paragraphs>333</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CERN_ENdept_Presentation_ArialFont copy</vt:lpstr>
      <vt:lpstr>ECR/Documents for Information and Approval</vt:lpstr>
      <vt:lpstr>LIST OF DOCUMENTS for Info</vt:lpstr>
      <vt:lpstr>LIST OF DOCUMENTS for Info</vt:lpstr>
      <vt:lpstr>LIST OF DOC for FUTURE APPROVAL</vt:lpstr>
      <vt:lpstr>LIST OF MISSING ECRS for YETS 23/24</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Kahn</cp:lastModifiedBy>
  <cp:revision>1235</cp:revision>
  <cp:lastPrinted>2021-09-07T15:36:10Z</cp:lastPrinted>
  <dcterms:created xsi:type="dcterms:W3CDTF">2016-04-11T07:30:05Z</dcterms:created>
  <dcterms:modified xsi:type="dcterms:W3CDTF">2024-06-11T11:09:25Z</dcterms:modified>
</cp:coreProperties>
</file>