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3" r:id="rId1"/>
    <p:sldMasterId id="2147483672" r:id="rId2"/>
    <p:sldMasterId id="2147483696" r:id="rId3"/>
  </p:sldMasterIdLst>
  <p:notesMasterIdLst>
    <p:notesMasterId r:id="rId26"/>
  </p:notesMasterIdLst>
  <p:sldIdLst>
    <p:sldId id="256" r:id="rId4"/>
    <p:sldId id="424" r:id="rId5"/>
    <p:sldId id="401" r:id="rId6"/>
    <p:sldId id="479" r:id="rId7"/>
    <p:sldId id="480" r:id="rId8"/>
    <p:sldId id="483" r:id="rId9"/>
    <p:sldId id="258" r:id="rId10"/>
    <p:sldId id="259" r:id="rId11"/>
    <p:sldId id="261" r:id="rId12"/>
    <p:sldId id="260" r:id="rId13"/>
    <p:sldId id="262" r:id="rId14"/>
    <p:sldId id="263" r:id="rId15"/>
    <p:sldId id="264" r:id="rId16"/>
    <p:sldId id="265" r:id="rId17"/>
    <p:sldId id="433" r:id="rId18"/>
    <p:sldId id="304" r:id="rId19"/>
    <p:sldId id="448" r:id="rId20"/>
    <p:sldId id="449" r:id="rId21"/>
    <p:sldId id="484" r:id="rId22"/>
    <p:sldId id="481" r:id="rId23"/>
    <p:sldId id="269" r:id="rId24"/>
    <p:sldId id="270" r:id="rId25"/>
  </p:sldIdLst>
  <p:sldSz cx="9144000" cy="6858000" type="screen4x3"/>
  <p:notesSz cx="7559675" cy="10691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815982-EEE0-4DAD-A24D-C78B5F9D965E}" v="92" dt="2025-06-02T16:24:24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1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jurabekova, Flyura" userId="5e230fc6-cbb3-4b8f-b282-33e3c3300ac2" providerId="ADAL" clId="{1F815982-EEE0-4DAD-A24D-C78B5F9D965E}"/>
    <pc:docChg chg="undo custSel addSld delSld modSld sldOrd addMainMaster delMainMaster modMainMaster">
      <pc:chgData name="Djurabekova, Flyura" userId="5e230fc6-cbb3-4b8f-b282-33e3c3300ac2" providerId="ADAL" clId="{1F815982-EEE0-4DAD-A24D-C78B5F9D965E}" dt="2025-06-03T08:13:59.703" v="1782" actId="1076"/>
      <pc:docMkLst>
        <pc:docMk/>
      </pc:docMkLst>
      <pc:sldChg chg="addSp delSp modSp mod">
        <pc:chgData name="Djurabekova, Flyura" userId="5e230fc6-cbb3-4b8f-b282-33e3c3300ac2" providerId="ADAL" clId="{1F815982-EEE0-4DAD-A24D-C78B5F9D965E}" dt="2025-06-02T16:13:35.476" v="1493" actId="6549"/>
        <pc:sldMkLst>
          <pc:docMk/>
          <pc:sldMk cId="0" sldId="256"/>
        </pc:sldMkLst>
        <pc:spChg chg="mod">
          <ac:chgData name="Djurabekova, Flyura" userId="5e230fc6-cbb3-4b8f-b282-33e3c3300ac2" providerId="ADAL" clId="{1F815982-EEE0-4DAD-A24D-C78B5F9D965E}" dt="2025-06-02T16:13:35.476" v="1493" actId="6549"/>
          <ac:spMkLst>
            <pc:docMk/>
            <pc:sldMk cId="0" sldId="256"/>
            <ac:spMk id="359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1T19:34:37.842" v="109" actId="14100"/>
          <ac:spMkLst>
            <pc:docMk/>
            <pc:sldMk cId="0" sldId="256"/>
            <ac:spMk id="360" creationId="{00000000-0000-0000-0000-000000000000}"/>
          </ac:spMkLst>
        </pc:spChg>
        <pc:picChg chg="add mod">
          <ac:chgData name="Djurabekova, Flyura" userId="5e230fc6-cbb3-4b8f-b282-33e3c3300ac2" providerId="ADAL" clId="{1F815982-EEE0-4DAD-A24D-C78B5F9D965E}" dt="2025-06-01T19:34:24.930" v="107" actId="14100"/>
          <ac:picMkLst>
            <pc:docMk/>
            <pc:sldMk cId="0" sldId="256"/>
            <ac:picMk id="3" creationId="{E60FC850-F63C-83DB-A417-623DB386C8A5}"/>
          </ac:picMkLst>
        </pc:picChg>
        <pc:picChg chg="add del mod modCrop">
          <ac:chgData name="Djurabekova, Flyura" userId="5e230fc6-cbb3-4b8f-b282-33e3c3300ac2" providerId="ADAL" clId="{1F815982-EEE0-4DAD-A24D-C78B5F9D965E}" dt="2025-06-01T19:27:44.826" v="97" actId="478"/>
          <ac:picMkLst>
            <pc:docMk/>
            <pc:sldMk cId="0" sldId="256"/>
            <ac:picMk id="5" creationId="{E125CFB7-5356-8965-D239-0CC95170D415}"/>
          </ac:picMkLst>
        </pc:picChg>
        <pc:picChg chg="add mod modCrop">
          <ac:chgData name="Djurabekova, Flyura" userId="5e230fc6-cbb3-4b8f-b282-33e3c3300ac2" providerId="ADAL" clId="{1F815982-EEE0-4DAD-A24D-C78B5F9D965E}" dt="2025-06-01T19:34:17.267" v="104" actId="1076"/>
          <ac:picMkLst>
            <pc:docMk/>
            <pc:sldMk cId="0" sldId="256"/>
            <ac:picMk id="7" creationId="{95827343-37DF-0C00-4C9E-1043334A734B}"/>
          </ac:picMkLst>
        </pc:picChg>
      </pc:sldChg>
      <pc:sldChg chg="modSp del mod">
        <pc:chgData name="Djurabekova, Flyura" userId="5e230fc6-cbb3-4b8f-b282-33e3c3300ac2" providerId="ADAL" clId="{1F815982-EEE0-4DAD-A24D-C78B5F9D965E}" dt="2025-06-02T09:21:03.646" v="340" actId="47"/>
        <pc:sldMkLst>
          <pc:docMk/>
          <pc:sldMk cId="0" sldId="257"/>
        </pc:sldMkLst>
        <pc:picChg chg="mod">
          <ac:chgData name="Djurabekova, Flyura" userId="5e230fc6-cbb3-4b8f-b282-33e3c3300ac2" providerId="ADAL" clId="{1F815982-EEE0-4DAD-A24D-C78B5F9D965E}" dt="2025-06-02T06:43:59.509" v="307" actId="1076"/>
          <ac:picMkLst>
            <pc:docMk/>
            <pc:sldMk cId="0" sldId="257"/>
            <ac:picMk id="373" creationId="{00000000-0000-0000-0000-000000000000}"/>
          </ac:picMkLst>
        </pc:picChg>
      </pc:sldChg>
      <pc:sldChg chg="addSp delSp modSp mod modClrScheme modAnim chgLayout">
        <pc:chgData name="Djurabekova, Flyura" userId="5e230fc6-cbb3-4b8f-b282-33e3c3300ac2" providerId="ADAL" clId="{1F815982-EEE0-4DAD-A24D-C78B5F9D965E}" dt="2025-06-02T15:51:23.392" v="878" actId="478"/>
        <pc:sldMkLst>
          <pc:docMk/>
          <pc:sldMk cId="0" sldId="258"/>
        </pc:sldMkLst>
        <pc:spChg chg="add mod ord">
          <ac:chgData name="Djurabekova, Flyura" userId="5e230fc6-cbb3-4b8f-b282-33e3c3300ac2" providerId="ADAL" clId="{1F815982-EEE0-4DAD-A24D-C78B5F9D965E}" dt="2025-06-02T15:49:09.965" v="861" actId="14100"/>
          <ac:spMkLst>
            <pc:docMk/>
            <pc:sldMk cId="0" sldId="258"/>
            <ac:spMk id="2" creationId="{88364367-47FF-6E4F-BB67-50A77766770D}"/>
          </ac:spMkLst>
        </pc:spChg>
        <pc:spChg chg="add mod ord">
          <ac:chgData name="Djurabekova, Flyura" userId="5e230fc6-cbb3-4b8f-b282-33e3c3300ac2" providerId="ADAL" clId="{1F815982-EEE0-4DAD-A24D-C78B5F9D965E}" dt="2025-06-02T15:50:41.325" v="874"/>
          <ac:spMkLst>
            <pc:docMk/>
            <pc:sldMk cId="0" sldId="258"/>
            <ac:spMk id="3" creationId="{A330EA88-708C-2942-9685-EEEFEDB89891}"/>
          </ac:spMkLst>
        </pc:spChg>
        <pc:spChg chg="del">
          <ac:chgData name="Djurabekova, Flyura" userId="5e230fc6-cbb3-4b8f-b282-33e3c3300ac2" providerId="ADAL" clId="{1F815982-EEE0-4DAD-A24D-C78B5F9D965E}" dt="2025-06-02T15:51:23.392" v="878" actId="478"/>
          <ac:spMkLst>
            <pc:docMk/>
            <pc:sldMk cId="0" sldId="258"/>
            <ac:spMk id="4" creationId="{E1C053A3-E40F-0F08-DC89-821599CCB987}"/>
          </ac:spMkLst>
        </pc:spChg>
        <pc:spChg chg="del mod">
          <ac:chgData name="Djurabekova, Flyura" userId="5e230fc6-cbb3-4b8f-b282-33e3c3300ac2" providerId="ADAL" clId="{1F815982-EEE0-4DAD-A24D-C78B5F9D965E}" dt="2025-06-02T15:49:01.704" v="858" actId="478"/>
          <ac:spMkLst>
            <pc:docMk/>
            <pc:sldMk cId="0" sldId="258"/>
            <ac:spMk id="374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49:18.379" v="863" actId="478"/>
          <ac:spMkLst>
            <pc:docMk/>
            <pc:sldMk cId="0" sldId="258"/>
            <ac:spMk id="375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5:40:05.651" v="743" actId="478"/>
          <ac:spMkLst>
            <pc:docMk/>
            <pc:sldMk cId="0" sldId="258"/>
            <ac:spMk id="376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5:51:05.488" v="876" actId="478"/>
          <ac:spMkLst>
            <pc:docMk/>
            <pc:sldMk cId="0" sldId="258"/>
            <ac:spMk id="377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50:18.435" v="870" actId="1076"/>
          <ac:spMkLst>
            <pc:docMk/>
            <pc:sldMk cId="0" sldId="258"/>
            <ac:spMk id="380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50:23.127" v="871" actId="1076"/>
          <ac:spMkLst>
            <pc:docMk/>
            <pc:sldMk cId="0" sldId="258"/>
            <ac:spMk id="381" creationId="{00000000-0000-0000-0000-000000000000}"/>
          </ac:spMkLst>
        </pc:spChg>
        <pc:spChg chg="add mod">
          <ac:chgData name="Djurabekova, Flyura" userId="5e230fc6-cbb3-4b8f-b282-33e3c3300ac2" providerId="ADAL" clId="{1F815982-EEE0-4DAD-A24D-C78B5F9D965E}" dt="2025-06-02T15:51:06.294" v="877"/>
          <ac:spMkLst>
            <pc:docMk/>
            <pc:sldMk cId="0" sldId="258"/>
            <ac:spMk id="392" creationId="{00000000-0000-0000-0000-000000000000}"/>
          </ac:spMkLst>
        </pc:spChg>
        <pc:picChg chg="mod">
          <ac:chgData name="Djurabekova, Flyura" userId="5e230fc6-cbb3-4b8f-b282-33e3c3300ac2" providerId="ADAL" clId="{1F815982-EEE0-4DAD-A24D-C78B5F9D965E}" dt="2025-06-02T15:49:28.253" v="866" actId="14100"/>
          <ac:picMkLst>
            <pc:docMk/>
            <pc:sldMk cId="0" sldId="258"/>
            <ac:picMk id="378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5:49:31.698" v="867" actId="14100"/>
          <ac:picMkLst>
            <pc:docMk/>
            <pc:sldMk cId="0" sldId="258"/>
            <ac:picMk id="379" creationId="{00000000-0000-0000-0000-000000000000}"/>
          </ac:picMkLst>
        </pc:picChg>
      </pc:sldChg>
      <pc:sldChg chg="addSp delSp modSp mod modClrScheme delAnim chgLayout">
        <pc:chgData name="Djurabekova, Flyura" userId="5e230fc6-cbb3-4b8f-b282-33e3c3300ac2" providerId="ADAL" clId="{1F815982-EEE0-4DAD-A24D-C78B5F9D965E}" dt="2025-06-02T15:51:30.383" v="879" actId="478"/>
        <pc:sldMkLst>
          <pc:docMk/>
          <pc:sldMk cId="0" sldId="259"/>
        </pc:sldMkLst>
        <pc:spChg chg="add mod ord">
          <ac:chgData name="Djurabekova, Flyura" userId="5e230fc6-cbb3-4b8f-b282-33e3c3300ac2" providerId="ADAL" clId="{1F815982-EEE0-4DAD-A24D-C78B5F9D965E}" dt="2025-06-02T15:40:50.279" v="750" actId="14100"/>
          <ac:spMkLst>
            <pc:docMk/>
            <pc:sldMk cId="0" sldId="259"/>
            <ac:spMk id="2" creationId="{2CBC8517-350E-DC5C-3ECE-49A0638CF7F5}"/>
          </ac:spMkLst>
        </pc:spChg>
        <pc:spChg chg="add mod ord">
          <ac:chgData name="Djurabekova, Flyura" userId="5e230fc6-cbb3-4b8f-b282-33e3c3300ac2" providerId="ADAL" clId="{1F815982-EEE0-4DAD-A24D-C78B5F9D965E}" dt="2025-06-02T15:44:51.362" v="836" actId="20577"/>
          <ac:spMkLst>
            <pc:docMk/>
            <pc:sldMk cId="0" sldId="259"/>
            <ac:spMk id="3" creationId="{2896443B-8B53-18AD-42D5-4FFE80A34BBC}"/>
          </ac:spMkLst>
        </pc:spChg>
        <pc:spChg chg="del mod">
          <ac:chgData name="Djurabekova, Flyura" userId="5e230fc6-cbb3-4b8f-b282-33e3c3300ac2" providerId="ADAL" clId="{1F815982-EEE0-4DAD-A24D-C78B5F9D965E}" dt="2025-06-02T15:42:58.703" v="776" actId="478"/>
          <ac:spMkLst>
            <pc:docMk/>
            <pc:sldMk cId="0" sldId="259"/>
            <ac:spMk id="4" creationId="{50BCDAE3-DA00-7FA4-EE49-80947D96A206}"/>
          </ac:spMkLst>
        </pc:spChg>
        <pc:spChg chg="del mod">
          <ac:chgData name="Djurabekova, Flyura" userId="5e230fc6-cbb3-4b8f-b282-33e3c3300ac2" providerId="ADAL" clId="{1F815982-EEE0-4DAD-A24D-C78B5F9D965E}" dt="2025-06-02T15:40:39.246" v="747" actId="478"/>
          <ac:spMkLst>
            <pc:docMk/>
            <pc:sldMk cId="0" sldId="259"/>
            <ac:spMk id="382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41:00.935" v="752" actId="478"/>
          <ac:spMkLst>
            <pc:docMk/>
            <pc:sldMk cId="0" sldId="259"/>
            <ac:spMk id="383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51:30.383" v="879" actId="478"/>
          <ac:spMkLst>
            <pc:docMk/>
            <pc:sldMk cId="0" sldId="259"/>
            <ac:spMk id="385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44:17.348" v="805" actId="20577"/>
          <ac:spMkLst>
            <pc:docMk/>
            <pc:sldMk cId="0" sldId="259"/>
            <ac:spMk id="390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44:40.518" v="832" actId="20577"/>
          <ac:spMkLst>
            <pc:docMk/>
            <pc:sldMk cId="0" sldId="259"/>
            <ac:spMk id="391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50:58.912" v="875" actId="21"/>
          <ac:spMkLst>
            <pc:docMk/>
            <pc:sldMk cId="0" sldId="259"/>
            <ac:spMk id="392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44:32.992" v="822" actId="20577"/>
          <ac:spMkLst>
            <pc:docMk/>
            <pc:sldMk cId="0" sldId="259"/>
            <ac:spMk id="394" creationId="{00000000-0000-0000-0000-000000000000}"/>
          </ac:spMkLst>
        </pc:spChg>
        <pc:picChg chg="mod">
          <ac:chgData name="Djurabekova, Flyura" userId="5e230fc6-cbb3-4b8f-b282-33e3c3300ac2" providerId="ADAL" clId="{1F815982-EEE0-4DAD-A24D-C78B5F9D965E}" dt="2025-06-02T15:43:57.005" v="786" actId="1076"/>
          <ac:picMkLst>
            <pc:docMk/>
            <pc:sldMk cId="0" sldId="259"/>
            <ac:picMk id="387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5:42:40.850" v="774" actId="1076"/>
          <ac:picMkLst>
            <pc:docMk/>
            <pc:sldMk cId="0" sldId="259"/>
            <ac:picMk id="389" creationId="{00000000-0000-0000-0000-000000000000}"/>
          </ac:picMkLst>
        </pc:picChg>
        <pc:picChg chg="del mod">
          <ac:chgData name="Djurabekova, Flyura" userId="5e230fc6-cbb3-4b8f-b282-33e3c3300ac2" providerId="ADAL" clId="{1F815982-EEE0-4DAD-A24D-C78B5F9D965E}" dt="2025-06-02T15:41:45.177" v="758" actId="478"/>
          <ac:picMkLst>
            <pc:docMk/>
            <pc:sldMk cId="0" sldId="259"/>
            <ac:picMk id="393" creationId="{00000000-0000-0000-0000-000000000000}"/>
          </ac:picMkLst>
        </pc:picChg>
      </pc:sldChg>
      <pc:sldChg chg="addSp delSp modSp del mod modClrScheme chgLayout">
        <pc:chgData name="Djurabekova, Flyura" userId="5e230fc6-cbb3-4b8f-b282-33e3c3300ac2" providerId="ADAL" clId="{1F815982-EEE0-4DAD-A24D-C78B5F9D965E}" dt="2025-06-02T15:47:14.494" v="854" actId="47"/>
        <pc:sldMkLst>
          <pc:docMk/>
          <pc:sldMk cId="0" sldId="260"/>
        </pc:sldMkLst>
        <pc:spChg chg="add mod ord">
          <ac:chgData name="Djurabekova, Flyura" userId="5e230fc6-cbb3-4b8f-b282-33e3c3300ac2" providerId="ADAL" clId="{1F815982-EEE0-4DAD-A24D-C78B5F9D965E}" dt="2025-06-02T15:46:05.931" v="843" actId="14100"/>
          <ac:spMkLst>
            <pc:docMk/>
            <pc:sldMk cId="0" sldId="260"/>
            <ac:spMk id="2" creationId="{943C4B11-3CDA-9380-3726-BA9661439F47}"/>
          </ac:spMkLst>
        </pc:spChg>
        <pc:spChg chg="add mod ord">
          <ac:chgData name="Djurabekova, Flyura" userId="5e230fc6-cbb3-4b8f-b282-33e3c3300ac2" providerId="ADAL" clId="{1F815982-EEE0-4DAD-A24D-C78B5F9D965E}" dt="2025-06-02T15:47:02.372" v="853" actId="27636"/>
          <ac:spMkLst>
            <pc:docMk/>
            <pc:sldMk cId="0" sldId="260"/>
            <ac:spMk id="3" creationId="{9A4D29AB-63ED-5FCD-73E1-C8F663B0171F}"/>
          </ac:spMkLst>
        </pc:spChg>
        <pc:spChg chg="del mod">
          <ac:chgData name="Djurabekova, Flyura" userId="5e230fc6-cbb3-4b8f-b282-33e3c3300ac2" providerId="ADAL" clId="{1F815982-EEE0-4DAD-A24D-C78B5F9D965E}" dt="2025-06-02T15:45:55.223" v="839" actId="478"/>
          <ac:spMkLst>
            <pc:docMk/>
            <pc:sldMk cId="0" sldId="260"/>
            <ac:spMk id="395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46:31.831" v="847" actId="478"/>
          <ac:spMkLst>
            <pc:docMk/>
            <pc:sldMk cId="0" sldId="260"/>
            <ac:spMk id="396" creationId="{00000000-0000-0000-0000-000000000000}"/>
          </ac:spMkLst>
        </pc:spChg>
      </pc:sldChg>
      <pc:sldChg chg="addSp delSp modSp mod modShow chgLayout">
        <pc:chgData name="Djurabekova, Flyura" userId="5e230fc6-cbb3-4b8f-b282-33e3c3300ac2" providerId="ADAL" clId="{1F815982-EEE0-4DAD-A24D-C78B5F9D965E}" dt="2025-06-02T16:24:12.356" v="1614" actId="478"/>
        <pc:sldMkLst>
          <pc:docMk/>
          <pc:sldMk cId="1914911548" sldId="260"/>
        </pc:sldMkLst>
        <pc:spChg chg="del mod ord">
          <ac:chgData name="Djurabekova, Flyura" userId="5e230fc6-cbb3-4b8f-b282-33e3c3300ac2" providerId="ADAL" clId="{1F815982-EEE0-4DAD-A24D-C78B5F9D965E}" dt="2025-06-02T16:24:12.356" v="1614" actId="478"/>
          <ac:spMkLst>
            <pc:docMk/>
            <pc:sldMk cId="1914911548" sldId="260"/>
            <ac:spMk id="4" creationId="{EAD2F9F2-F6EA-9D13-5D32-B55066BC3F4A}"/>
          </ac:spMkLst>
        </pc:spChg>
        <pc:spChg chg="mod ord">
          <ac:chgData name="Djurabekova, Flyura" userId="5e230fc6-cbb3-4b8f-b282-33e3c3300ac2" providerId="ADAL" clId="{1F815982-EEE0-4DAD-A24D-C78B5F9D965E}" dt="2025-06-02T16:21:03.855" v="1546" actId="700"/>
          <ac:spMkLst>
            <pc:docMk/>
            <pc:sldMk cId="1914911548" sldId="260"/>
            <ac:spMk id="7" creationId="{90963457-3BBE-40FD-901D-DF659456B6AE}"/>
          </ac:spMkLst>
        </pc:spChg>
        <pc:spChg chg="add mod ord">
          <ac:chgData name="Djurabekova, Flyura" userId="5e230fc6-cbb3-4b8f-b282-33e3c3300ac2" providerId="ADAL" clId="{1F815982-EEE0-4DAD-A24D-C78B5F9D965E}" dt="2025-06-02T16:23:22.609" v="1613" actId="14100"/>
          <ac:spMkLst>
            <pc:docMk/>
            <pc:sldMk cId="1914911548" sldId="260"/>
            <ac:spMk id="11" creationId="{9F482327-441D-2548-D73E-D668D9637776}"/>
          </ac:spMkLst>
        </pc:spChg>
        <pc:spChg chg="add mod ord">
          <ac:chgData name="Djurabekova, Flyura" userId="5e230fc6-cbb3-4b8f-b282-33e3c3300ac2" providerId="ADAL" clId="{1F815982-EEE0-4DAD-A24D-C78B5F9D965E}" dt="2025-06-02T16:21:31.069" v="1552" actId="27636"/>
          <ac:spMkLst>
            <pc:docMk/>
            <pc:sldMk cId="1914911548" sldId="260"/>
            <ac:spMk id="13" creationId="{9E346156-F50D-45F1-95F8-1C5F7020B2D5}"/>
          </ac:spMkLst>
        </pc:spChg>
        <pc:spChg chg="del mod">
          <ac:chgData name="Djurabekova, Flyura" userId="5e230fc6-cbb3-4b8f-b282-33e3c3300ac2" providerId="ADAL" clId="{1F815982-EEE0-4DAD-A24D-C78B5F9D965E}" dt="2025-06-02T16:21:13.295" v="1548" actId="478"/>
          <ac:spMkLst>
            <pc:docMk/>
            <pc:sldMk cId="1914911548" sldId="260"/>
            <ac:spMk id="25" creationId="{1FF1590C-64E1-477B-98E5-1BC930DF56F1}"/>
          </ac:spMkLst>
        </pc:spChg>
      </pc:sldChg>
      <pc:sldChg chg="addSp delSp modSp mod ord modClrScheme chgLayout">
        <pc:chgData name="Djurabekova, Flyura" userId="5e230fc6-cbb3-4b8f-b282-33e3c3300ac2" providerId="ADAL" clId="{1F815982-EEE0-4DAD-A24D-C78B5F9D965E}" dt="2025-06-02T16:24:43.715" v="1617" actId="1076"/>
        <pc:sldMkLst>
          <pc:docMk/>
          <pc:sldMk cId="0" sldId="261"/>
        </pc:sldMkLst>
        <pc:spChg chg="add mod ord">
          <ac:chgData name="Djurabekova, Flyura" userId="5e230fc6-cbb3-4b8f-b282-33e3c3300ac2" providerId="ADAL" clId="{1F815982-EEE0-4DAD-A24D-C78B5F9D965E}" dt="2025-06-02T15:53:55.429" v="947" actId="14100"/>
          <ac:spMkLst>
            <pc:docMk/>
            <pc:sldMk cId="0" sldId="261"/>
            <ac:spMk id="2" creationId="{3CF9C6CA-0E6D-FD2F-5AE3-7556CD1E2E5B}"/>
          </ac:spMkLst>
        </pc:spChg>
        <pc:spChg chg="add del mod ord">
          <ac:chgData name="Djurabekova, Flyura" userId="5e230fc6-cbb3-4b8f-b282-33e3c3300ac2" providerId="ADAL" clId="{1F815982-EEE0-4DAD-A24D-C78B5F9D965E}" dt="2025-06-02T15:53:08.647" v="889" actId="700"/>
          <ac:spMkLst>
            <pc:docMk/>
            <pc:sldMk cId="0" sldId="261"/>
            <ac:spMk id="3" creationId="{81F515FB-FC46-77C7-741F-3BDE148DE851}"/>
          </ac:spMkLst>
        </pc:spChg>
        <pc:spChg chg="mod ord">
          <ac:chgData name="Djurabekova, Flyura" userId="5e230fc6-cbb3-4b8f-b282-33e3c3300ac2" providerId="ADAL" clId="{1F815982-EEE0-4DAD-A24D-C78B5F9D965E}" dt="2025-06-02T15:53:08.647" v="889" actId="700"/>
          <ac:spMkLst>
            <pc:docMk/>
            <pc:sldMk cId="0" sldId="261"/>
            <ac:spMk id="4" creationId="{C07A93FE-4F18-708A-39F5-6E3AED45D1CC}"/>
          </ac:spMkLst>
        </pc:spChg>
        <pc:spChg chg="mod ord">
          <ac:chgData name="Djurabekova, Flyura" userId="5e230fc6-cbb3-4b8f-b282-33e3c3300ac2" providerId="ADAL" clId="{1F815982-EEE0-4DAD-A24D-C78B5F9D965E}" dt="2025-06-02T15:53:08.647" v="889" actId="700"/>
          <ac:spMkLst>
            <pc:docMk/>
            <pc:sldMk cId="0" sldId="261"/>
            <ac:spMk id="5" creationId="{B8F1CD78-2A73-5A53-74E7-F990CF53405E}"/>
          </ac:spMkLst>
        </pc:spChg>
        <pc:spChg chg="del mod">
          <ac:chgData name="Djurabekova, Flyura" userId="5e230fc6-cbb3-4b8f-b282-33e3c3300ac2" providerId="ADAL" clId="{1F815982-EEE0-4DAD-A24D-C78B5F9D965E}" dt="2025-06-02T15:52:27.252" v="882" actId="478"/>
          <ac:spMkLst>
            <pc:docMk/>
            <pc:sldMk cId="0" sldId="261"/>
            <ac:spMk id="404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52:47.652" v="888" actId="14100"/>
          <ac:spMkLst>
            <pc:docMk/>
            <pc:sldMk cId="0" sldId="261"/>
            <ac:spMk id="422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24:38.941" v="1615" actId="1076"/>
          <ac:spMkLst>
            <pc:docMk/>
            <pc:sldMk cId="0" sldId="261"/>
            <ac:spMk id="423" creationId="{00000000-0000-0000-0000-000000000000}"/>
          </ac:spMkLst>
        </pc:spChg>
        <pc:picChg chg="mod">
          <ac:chgData name="Djurabekova, Flyura" userId="5e230fc6-cbb3-4b8f-b282-33e3c3300ac2" providerId="ADAL" clId="{1F815982-EEE0-4DAD-A24D-C78B5F9D965E}" dt="2025-06-02T15:54:08.356" v="950" actId="14100"/>
          <ac:picMkLst>
            <pc:docMk/>
            <pc:sldMk cId="0" sldId="261"/>
            <ac:picMk id="407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5:54:13.491" v="951" actId="14100"/>
          <ac:picMkLst>
            <pc:docMk/>
            <pc:sldMk cId="0" sldId="261"/>
            <ac:picMk id="408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5:54:02.767" v="948" actId="14100"/>
          <ac:picMkLst>
            <pc:docMk/>
            <pc:sldMk cId="0" sldId="261"/>
            <ac:picMk id="409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6:24:41.473" v="1616" actId="1076"/>
          <ac:picMkLst>
            <pc:docMk/>
            <pc:sldMk cId="0" sldId="261"/>
            <ac:picMk id="411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6:24:43.715" v="1617" actId="1076"/>
          <ac:picMkLst>
            <pc:docMk/>
            <pc:sldMk cId="0" sldId="261"/>
            <ac:picMk id="413" creationId="{00000000-0000-0000-0000-000000000000}"/>
          </ac:picMkLst>
        </pc:picChg>
      </pc:sldChg>
      <pc:sldChg chg="addSp delSp modSp mod modClrScheme chgLayout">
        <pc:chgData name="Djurabekova, Flyura" userId="5e230fc6-cbb3-4b8f-b282-33e3c3300ac2" providerId="ADAL" clId="{1F815982-EEE0-4DAD-A24D-C78B5F9D965E}" dt="2025-06-02T16:01:14.946" v="1216" actId="20577"/>
        <pc:sldMkLst>
          <pc:docMk/>
          <pc:sldMk cId="0" sldId="262"/>
        </pc:sldMkLst>
        <pc:spChg chg="add mod ord">
          <ac:chgData name="Djurabekova, Flyura" userId="5e230fc6-cbb3-4b8f-b282-33e3c3300ac2" providerId="ADAL" clId="{1F815982-EEE0-4DAD-A24D-C78B5F9D965E}" dt="2025-06-02T16:01:14.946" v="1216" actId="20577"/>
          <ac:spMkLst>
            <pc:docMk/>
            <pc:sldMk cId="0" sldId="262"/>
            <ac:spMk id="2" creationId="{6F07ADA9-C961-7562-7E45-2B6A3295B7D0}"/>
          </ac:spMkLst>
        </pc:spChg>
        <pc:spChg chg="add mod ord">
          <ac:chgData name="Djurabekova, Flyura" userId="5e230fc6-cbb3-4b8f-b282-33e3c3300ac2" providerId="ADAL" clId="{1F815982-EEE0-4DAD-A24D-C78B5F9D965E}" dt="2025-06-02T15:59:49.640" v="1139" actId="6549"/>
          <ac:spMkLst>
            <pc:docMk/>
            <pc:sldMk cId="0" sldId="262"/>
            <ac:spMk id="3" creationId="{9C7F7A29-EBC9-4E12-8C8F-53622A023536}"/>
          </ac:spMkLst>
        </pc:spChg>
        <pc:spChg chg="del">
          <ac:chgData name="Djurabekova, Flyura" userId="5e230fc6-cbb3-4b8f-b282-33e3c3300ac2" providerId="ADAL" clId="{1F815982-EEE0-4DAD-A24D-C78B5F9D965E}" dt="2025-06-02T15:56:57.687" v="1090" actId="478"/>
          <ac:spMkLst>
            <pc:docMk/>
            <pc:sldMk cId="0" sldId="262"/>
            <ac:spMk id="4" creationId="{495B135F-81DC-73CE-5EE1-67ACFF9522EE}"/>
          </ac:spMkLst>
        </pc:spChg>
        <pc:spChg chg="del mod">
          <ac:chgData name="Djurabekova, Flyura" userId="5e230fc6-cbb3-4b8f-b282-33e3c3300ac2" providerId="ADAL" clId="{1F815982-EEE0-4DAD-A24D-C78B5F9D965E}" dt="2025-06-02T15:56:33.025" v="1085" actId="478"/>
          <ac:spMkLst>
            <pc:docMk/>
            <pc:sldMk cId="0" sldId="262"/>
            <ac:spMk id="430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54:31.311" v="953" actId="478"/>
          <ac:spMkLst>
            <pc:docMk/>
            <pc:sldMk cId="0" sldId="262"/>
            <ac:spMk id="431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56:08.536" v="1079" actId="478"/>
          <ac:spMkLst>
            <pc:docMk/>
            <pc:sldMk cId="0" sldId="262"/>
            <ac:spMk id="432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5:56:55.281" v="1089" actId="478"/>
          <ac:spMkLst>
            <pc:docMk/>
            <pc:sldMk cId="0" sldId="262"/>
            <ac:spMk id="434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56:19.865" v="1082" actId="478"/>
          <ac:spMkLst>
            <pc:docMk/>
            <pc:sldMk cId="0" sldId="262"/>
            <ac:spMk id="440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5:54:58.841" v="961" actId="478"/>
          <ac:spMkLst>
            <pc:docMk/>
            <pc:sldMk cId="0" sldId="262"/>
            <ac:spMk id="444" creationId="{00000000-0000-0000-0000-000000000000}"/>
          </ac:spMkLst>
        </pc:spChg>
        <pc:picChg chg="mod">
          <ac:chgData name="Djurabekova, Flyura" userId="5e230fc6-cbb3-4b8f-b282-33e3c3300ac2" providerId="ADAL" clId="{1F815982-EEE0-4DAD-A24D-C78B5F9D965E}" dt="2025-06-02T15:57:08.574" v="1093" actId="1076"/>
          <ac:picMkLst>
            <pc:docMk/>
            <pc:sldMk cId="0" sldId="262"/>
            <ac:picMk id="437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5:59:55.275" v="1140" actId="1076"/>
          <ac:picMkLst>
            <pc:docMk/>
            <pc:sldMk cId="0" sldId="262"/>
            <ac:picMk id="441" creationId="{00000000-0000-0000-0000-000000000000}"/>
          </ac:picMkLst>
        </pc:picChg>
      </pc:sldChg>
      <pc:sldChg chg="addSp delSp modSp mod modClrScheme chgLayout">
        <pc:chgData name="Djurabekova, Flyura" userId="5e230fc6-cbb3-4b8f-b282-33e3c3300ac2" providerId="ADAL" clId="{1F815982-EEE0-4DAD-A24D-C78B5F9D965E}" dt="2025-06-02T16:04:52.684" v="1244" actId="14100"/>
        <pc:sldMkLst>
          <pc:docMk/>
          <pc:sldMk cId="0" sldId="263"/>
        </pc:sldMkLst>
        <pc:spChg chg="add mod ord">
          <ac:chgData name="Djurabekova, Flyura" userId="5e230fc6-cbb3-4b8f-b282-33e3c3300ac2" providerId="ADAL" clId="{1F815982-EEE0-4DAD-A24D-C78B5F9D965E}" dt="2025-06-02T16:00:40.212" v="1149" actId="20577"/>
          <ac:spMkLst>
            <pc:docMk/>
            <pc:sldMk cId="0" sldId="263"/>
            <ac:spMk id="2" creationId="{DEB0E0BD-5213-26BD-E297-E018E9524BA4}"/>
          </ac:spMkLst>
        </pc:spChg>
        <pc:spChg chg="add mod ord">
          <ac:chgData name="Djurabekova, Flyura" userId="5e230fc6-cbb3-4b8f-b282-33e3c3300ac2" providerId="ADAL" clId="{1F815982-EEE0-4DAD-A24D-C78B5F9D965E}" dt="2025-06-02T16:02:18.246" v="1228" actId="27636"/>
          <ac:spMkLst>
            <pc:docMk/>
            <pc:sldMk cId="0" sldId="263"/>
            <ac:spMk id="3" creationId="{57D43CA2-2081-0F91-1A8B-B5E867B4C2C9}"/>
          </ac:spMkLst>
        </pc:spChg>
        <pc:spChg chg="del">
          <ac:chgData name="Djurabekova, Flyura" userId="5e230fc6-cbb3-4b8f-b282-33e3c3300ac2" providerId="ADAL" clId="{1F815982-EEE0-4DAD-A24D-C78B5F9D965E}" dt="2025-06-02T16:04:31.253" v="1242" actId="478"/>
          <ac:spMkLst>
            <pc:docMk/>
            <pc:sldMk cId="0" sldId="263"/>
            <ac:spMk id="4" creationId="{FE3B2F79-E945-89B7-5873-976F9EB3A508}"/>
          </ac:spMkLst>
        </pc:spChg>
        <pc:spChg chg="del mod">
          <ac:chgData name="Djurabekova, Flyura" userId="5e230fc6-cbb3-4b8f-b282-33e3c3300ac2" providerId="ADAL" clId="{1F815982-EEE0-4DAD-A24D-C78B5F9D965E}" dt="2025-06-02T16:00:20.458" v="1143" actId="478"/>
          <ac:spMkLst>
            <pc:docMk/>
            <pc:sldMk cId="0" sldId="263"/>
            <ac:spMk id="445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6:04:34.391" v="1243" actId="478"/>
          <ac:spMkLst>
            <pc:docMk/>
            <pc:sldMk cId="0" sldId="263"/>
            <ac:spMk id="447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6:03:53.920" v="1234" actId="478"/>
          <ac:spMkLst>
            <pc:docMk/>
            <pc:sldMk cId="0" sldId="263"/>
            <ac:spMk id="455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6:01:48.352" v="1220" actId="478"/>
          <ac:spMkLst>
            <pc:docMk/>
            <pc:sldMk cId="0" sldId="263"/>
            <ac:spMk id="456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39:04.023" v="740" actId="1076"/>
          <ac:spMkLst>
            <pc:docMk/>
            <pc:sldMk cId="0" sldId="263"/>
            <ac:spMk id="457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2T16:02:32.235" v="1230" actId="478"/>
          <ac:spMkLst>
            <pc:docMk/>
            <pc:sldMk cId="0" sldId="263"/>
            <ac:spMk id="458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38:54.648" v="739" actId="1076"/>
          <ac:spMkLst>
            <pc:docMk/>
            <pc:sldMk cId="0" sldId="263"/>
            <ac:spMk id="459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04:08.744" v="1237" actId="1076"/>
          <ac:spMkLst>
            <pc:docMk/>
            <pc:sldMk cId="0" sldId="263"/>
            <ac:spMk id="460" creationId="{00000000-0000-0000-0000-000000000000}"/>
          </ac:spMkLst>
        </pc:spChg>
        <pc:picChg chg="mod">
          <ac:chgData name="Djurabekova, Flyura" userId="5e230fc6-cbb3-4b8f-b282-33e3c3300ac2" providerId="ADAL" clId="{1F815982-EEE0-4DAD-A24D-C78B5F9D965E}" dt="2025-06-02T16:04:52.684" v="1244" actId="14100"/>
          <ac:picMkLst>
            <pc:docMk/>
            <pc:sldMk cId="0" sldId="263"/>
            <ac:picMk id="449" creationId="{00000000-0000-0000-0000-000000000000}"/>
          </ac:picMkLst>
        </pc:picChg>
        <pc:picChg chg="mod">
          <ac:chgData name="Djurabekova, Flyura" userId="5e230fc6-cbb3-4b8f-b282-33e3c3300ac2" providerId="ADAL" clId="{1F815982-EEE0-4DAD-A24D-C78B5F9D965E}" dt="2025-06-02T15:38:48.833" v="738" actId="1076"/>
          <ac:picMkLst>
            <pc:docMk/>
            <pc:sldMk cId="0" sldId="263"/>
            <ac:picMk id="450" creationId="{00000000-0000-0000-0000-000000000000}"/>
          </ac:picMkLst>
        </pc:picChg>
        <pc:picChg chg="del mod">
          <ac:chgData name="Djurabekova, Flyura" userId="5e230fc6-cbb3-4b8f-b282-33e3c3300ac2" providerId="ADAL" clId="{1F815982-EEE0-4DAD-A24D-C78B5F9D965E}" dt="2025-06-02T16:03:45.178" v="1233" actId="478"/>
          <ac:picMkLst>
            <pc:docMk/>
            <pc:sldMk cId="0" sldId="263"/>
            <ac:picMk id="454" creationId="{00000000-0000-0000-0000-000000000000}"/>
          </ac:picMkLst>
        </pc:picChg>
      </pc:sldChg>
      <pc:sldChg chg="addSp modSp add del mod modClrScheme chgLayout">
        <pc:chgData name="Djurabekova, Flyura" userId="5e230fc6-cbb3-4b8f-b282-33e3c3300ac2" providerId="ADAL" clId="{1F815982-EEE0-4DAD-A24D-C78B5F9D965E}" dt="2025-06-02T16:07:34.731" v="1256" actId="1076"/>
        <pc:sldMkLst>
          <pc:docMk/>
          <pc:sldMk cId="0" sldId="264"/>
        </pc:sldMkLst>
        <pc:spChg chg="add mod ord">
          <ac:chgData name="Djurabekova, Flyura" userId="5e230fc6-cbb3-4b8f-b282-33e3c3300ac2" providerId="ADAL" clId="{1F815982-EEE0-4DAD-A24D-C78B5F9D965E}" dt="2025-06-02T15:39:30.158" v="742" actId="700"/>
          <ac:spMkLst>
            <pc:docMk/>
            <pc:sldMk cId="0" sldId="264"/>
            <ac:spMk id="2" creationId="{A113954F-6DE7-8EA7-183F-488CC7A9BC97}"/>
          </ac:spMkLst>
        </pc:spChg>
        <pc:spChg chg="add mod ord">
          <ac:chgData name="Djurabekova, Flyura" userId="5e230fc6-cbb3-4b8f-b282-33e3c3300ac2" providerId="ADAL" clId="{1F815982-EEE0-4DAD-A24D-C78B5F9D965E}" dt="2025-06-02T16:07:34.731" v="1256" actId="1076"/>
          <ac:spMkLst>
            <pc:docMk/>
            <pc:sldMk cId="0" sldId="264"/>
            <ac:spMk id="3" creationId="{1193A72C-9B91-BF33-8F1B-69316FAB8D87}"/>
          </ac:spMkLst>
        </pc:spChg>
        <pc:spChg chg="mod">
          <ac:chgData name="Djurabekova, Flyura" userId="5e230fc6-cbb3-4b8f-b282-33e3c3300ac2" providerId="ADAL" clId="{1F815982-EEE0-4DAD-A24D-C78B5F9D965E}" dt="2025-06-02T16:07:18.312" v="1252" actId="1076"/>
          <ac:spMkLst>
            <pc:docMk/>
            <pc:sldMk cId="0" sldId="264"/>
            <ac:spMk id="468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07:14.544" v="1251" actId="1076"/>
          <ac:spMkLst>
            <pc:docMk/>
            <pc:sldMk cId="0" sldId="264"/>
            <ac:spMk id="469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07:30.675" v="1254" actId="14100"/>
          <ac:spMkLst>
            <pc:docMk/>
            <pc:sldMk cId="0" sldId="264"/>
            <ac:spMk id="470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5:38:11.217" v="735" actId="14100"/>
          <ac:spMkLst>
            <pc:docMk/>
            <pc:sldMk cId="0" sldId="264"/>
            <ac:spMk id="471" creationId="{00000000-0000-0000-0000-000000000000}"/>
          </ac:spMkLst>
        </pc:spChg>
        <pc:picChg chg="mod">
          <ac:chgData name="Djurabekova, Flyura" userId="5e230fc6-cbb3-4b8f-b282-33e3c3300ac2" providerId="ADAL" clId="{1F815982-EEE0-4DAD-A24D-C78B5F9D965E}" dt="2025-06-02T16:07:25.273" v="1253" actId="14100"/>
          <ac:picMkLst>
            <pc:docMk/>
            <pc:sldMk cId="0" sldId="264"/>
            <ac:picMk id="463" creationId="{00000000-0000-0000-0000-000000000000}"/>
          </ac:picMkLst>
        </pc:picChg>
      </pc:sldChg>
      <pc:sldChg chg="addSp delSp modSp mod modClrScheme chgLayout">
        <pc:chgData name="Djurabekova, Flyura" userId="5e230fc6-cbb3-4b8f-b282-33e3c3300ac2" providerId="ADAL" clId="{1F815982-EEE0-4DAD-A24D-C78B5F9D965E}" dt="2025-06-02T16:11:36.947" v="1387" actId="1076"/>
        <pc:sldMkLst>
          <pc:docMk/>
          <pc:sldMk cId="0" sldId="265"/>
        </pc:sldMkLst>
        <pc:spChg chg="add mod ord">
          <ac:chgData name="Djurabekova, Flyura" userId="5e230fc6-cbb3-4b8f-b282-33e3c3300ac2" providerId="ADAL" clId="{1F815982-EEE0-4DAD-A24D-C78B5F9D965E}" dt="2025-06-02T16:11:36.947" v="1387" actId="1076"/>
          <ac:spMkLst>
            <pc:docMk/>
            <pc:sldMk cId="0" sldId="265"/>
            <ac:spMk id="2" creationId="{955A1F7F-5AF0-FBEE-1F60-5FEC10028994}"/>
          </ac:spMkLst>
        </pc:spChg>
        <pc:spChg chg="add mod ord">
          <ac:chgData name="Djurabekova, Flyura" userId="5e230fc6-cbb3-4b8f-b282-33e3c3300ac2" providerId="ADAL" clId="{1F815982-EEE0-4DAD-A24D-C78B5F9D965E}" dt="2025-06-02T16:10:54.233" v="1380" actId="14100"/>
          <ac:spMkLst>
            <pc:docMk/>
            <pc:sldMk cId="0" sldId="265"/>
            <ac:spMk id="3" creationId="{0C7A0F6E-E7BC-2E2A-D716-A67001A85853}"/>
          </ac:spMkLst>
        </pc:spChg>
        <pc:spChg chg="del">
          <ac:chgData name="Djurabekova, Flyura" userId="5e230fc6-cbb3-4b8f-b282-33e3c3300ac2" providerId="ADAL" clId="{1F815982-EEE0-4DAD-A24D-C78B5F9D965E}" dt="2025-06-02T16:08:31.743" v="1263" actId="478"/>
          <ac:spMkLst>
            <pc:docMk/>
            <pc:sldMk cId="0" sldId="265"/>
            <ac:spMk id="472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6:08:13.196" v="1261" actId="478"/>
          <ac:spMkLst>
            <pc:docMk/>
            <pc:sldMk cId="0" sldId="265"/>
            <ac:spMk id="474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6:08:13.196" v="1261" actId="478"/>
          <ac:spMkLst>
            <pc:docMk/>
            <pc:sldMk cId="0" sldId="265"/>
            <ac:spMk id="475" creationId="{00000000-0000-0000-0000-000000000000}"/>
          </ac:spMkLst>
        </pc:spChg>
        <pc:spChg chg="del">
          <ac:chgData name="Djurabekova, Flyura" userId="5e230fc6-cbb3-4b8f-b282-33e3c3300ac2" providerId="ADAL" clId="{1F815982-EEE0-4DAD-A24D-C78B5F9D965E}" dt="2025-06-02T16:08:13.196" v="1261" actId="478"/>
          <ac:spMkLst>
            <pc:docMk/>
            <pc:sldMk cId="0" sldId="265"/>
            <ac:spMk id="476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11:23.092" v="1386" actId="20577"/>
          <ac:spMkLst>
            <pc:docMk/>
            <pc:sldMk cId="0" sldId="265"/>
            <ac:spMk id="477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10:21.278" v="1377" actId="1076"/>
          <ac:spMkLst>
            <pc:docMk/>
            <pc:sldMk cId="0" sldId="265"/>
            <ac:spMk id="478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10:31.021" v="1378" actId="14100"/>
          <ac:spMkLst>
            <pc:docMk/>
            <pc:sldMk cId="0" sldId="265"/>
            <ac:spMk id="479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10:39.359" v="1379" actId="14100"/>
          <ac:spMkLst>
            <pc:docMk/>
            <pc:sldMk cId="0" sldId="265"/>
            <ac:spMk id="480" creationId="{00000000-0000-0000-0000-000000000000}"/>
          </ac:spMkLst>
        </pc:spChg>
        <pc:spChg chg="mod">
          <ac:chgData name="Djurabekova, Flyura" userId="5e230fc6-cbb3-4b8f-b282-33e3c3300ac2" providerId="ADAL" clId="{1F815982-EEE0-4DAD-A24D-C78B5F9D965E}" dt="2025-06-02T16:09:33.571" v="1366" actId="21"/>
          <ac:spMkLst>
            <pc:docMk/>
            <pc:sldMk cId="0" sldId="265"/>
            <ac:spMk id="505" creationId="{00000000-0000-0000-0000-000000000000}"/>
          </ac:spMkLst>
        </pc:spChg>
        <pc:picChg chg="add mod">
          <ac:chgData name="Djurabekova, Flyura" userId="5e230fc6-cbb3-4b8f-b282-33e3c3300ac2" providerId="ADAL" clId="{1F815982-EEE0-4DAD-A24D-C78B5F9D965E}" dt="2025-06-02T16:10:59.858" v="1381" actId="1076"/>
          <ac:picMkLst>
            <pc:docMk/>
            <pc:sldMk cId="0" sldId="265"/>
            <ac:picMk id="6" creationId="{7C2EF078-0FDF-C1DC-F14F-360A0FA1DC57}"/>
          </ac:picMkLst>
        </pc:picChg>
        <pc:picChg chg="del">
          <ac:chgData name="Djurabekova, Flyura" userId="5e230fc6-cbb3-4b8f-b282-33e3c3300ac2" providerId="ADAL" clId="{1F815982-EEE0-4DAD-A24D-C78B5F9D965E}" dt="2025-06-02T16:07:53.432" v="1257" actId="478"/>
          <ac:picMkLst>
            <pc:docMk/>
            <pc:sldMk cId="0" sldId="265"/>
            <ac:picMk id="473" creationId="{00000000-0000-0000-0000-000000000000}"/>
          </ac:picMkLst>
        </pc:picChg>
      </pc:sldChg>
      <pc:sldChg chg="del">
        <pc:chgData name="Djurabekova, Flyura" userId="5e230fc6-cbb3-4b8f-b282-33e3c3300ac2" providerId="ADAL" clId="{1F815982-EEE0-4DAD-A24D-C78B5F9D965E}" dt="2025-06-02T16:33:55.981" v="1777" actId="47"/>
        <pc:sldMkLst>
          <pc:docMk/>
          <pc:sldMk cId="0" sldId="266"/>
        </pc:sldMkLst>
      </pc:sldChg>
      <pc:sldChg chg="del">
        <pc:chgData name="Djurabekova, Flyura" userId="5e230fc6-cbb3-4b8f-b282-33e3c3300ac2" providerId="ADAL" clId="{1F815982-EEE0-4DAD-A24D-C78B5F9D965E}" dt="2025-06-02T16:33:55.981" v="1777" actId="47"/>
        <pc:sldMkLst>
          <pc:docMk/>
          <pc:sldMk cId="0" sldId="267"/>
        </pc:sldMkLst>
      </pc:sldChg>
      <pc:sldChg chg="del">
        <pc:chgData name="Djurabekova, Flyura" userId="5e230fc6-cbb3-4b8f-b282-33e3c3300ac2" providerId="ADAL" clId="{1F815982-EEE0-4DAD-A24D-C78B5F9D965E}" dt="2025-06-02T16:33:55.981" v="1777" actId="47"/>
        <pc:sldMkLst>
          <pc:docMk/>
          <pc:sldMk cId="0" sldId="268"/>
        </pc:sldMkLst>
      </pc:sldChg>
      <pc:sldChg chg="modSp mod ord">
        <pc:chgData name="Djurabekova, Flyura" userId="5e230fc6-cbb3-4b8f-b282-33e3c3300ac2" providerId="ADAL" clId="{1F815982-EEE0-4DAD-A24D-C78B5F9D965E}" dt="2025-06-02T16:33:37.845" v="1776" actId="1076"/>
        <pc:sldMkLst>
          <pc:docMk/>
          <pc:sldMk cId="0" sldId="269"/>
        </pc:sldMkLst>
        <pc:spChg chg="mod">
          <ac:chgData name="Djurabekova, Flyura" userId="5e230fc6-cbb3-4b8f-b282-33e3c3300ac2" providerId="ADAL" clId="{1F815982-EEE0-4DAD-A24D-C78B5F9D965E}" dt="2025-06-02T16:33:37.845" v="1776" actId="1076"/>
          <ac:spMkLst>
            <pc:docMk/>
            <pc:sldMk cId="0" sldId="269"/>
            <ac:spMk id="522" creationId="{00000000-0000-0000-0000-000000000000}"/>
          </ac:spMkLst>
        </pc:spChg>
      </pc:sldChg>
      <pc:sldChg chg="del">
        <pc:chgData name="Djurabekova, Flyura" userId="5e230fc6-cbb3-4b8f-b282-33e3c3300ac2" providerId="ADAL" clId="{1F815982-EEE0-4DAD-A24D-C78B5F9D965E}" dt="2025-06-02T16:34:34.673" v="1779" actId="47"/>
        <pc:sldMkLst>
          <pc:docMk/>
          <pc:sldMk cId="0" sldId="271"/>
        </pc:sldMkLst>
      </pc:sldChg>
      <pc:sldChg chg="del">
        <pc:chgData name="Djurabekova, Flyura" userId="5e230fc6-cbb3-4b8f-b282-33e3c3300ac2" providerId="ADAL" clId="{1F815982-EEE0-4DAD-A24D-C78B5F9D965E}" dt="2025-06-02T16:34:32.029" v="1778" actId="47"/>
        <pc:sldMkLst>
          <pc:docMk/>
          <pc:sldMk cId="0" sldId="272"/>
        </pc:sldMkLst>
      </pc:sldChg>
      <pc:sldChg chg="del">
        <pc:chgData name="Djurabekova, Flyura" userId="5e230fc6-cbb3-4b8f-b282-33e3c3300ac2" providerId="ADAL" clId="{1F815982-EEE0-4DAD-A24D-C78B5F9D965E}" dt="2025-06-02T16:34:32.029" v="1778" actId="47"/>
        <pc:sldMkLst>
          <pc:docMk/>
          <pc:sldMk cId="0" sldId="273"/>
        </pc:sldMkLst>
      </pc:sldChg>
      <pc:sldChg chg="del">
        <pc:chgData name="Djurabekova, Flyura" userId="5e230fc6-cbb3-4b8f-b282-33e3c3300ac2" providerId="ADAL" clId="{1F815982-EEE0-4DAD-A24D-C78B5F9D965E}" dt="2025-06-02T16:34:32.029" v="1778" actId="47"/>
        <pc:sldMkLst>
          <pc:docMk/>
          <pc:sldMk cId="0" sldId="274"/>
        </pc:sldMkLst>
      </pc:sldChg>
      <pc:sldChg chg="del">
        <pc:chgData name="Djurabekova, Flyura" userId="5e230fc6-cbb3-4b8f-b282-33e3c3300ac2" providerId="ADAL" clId="{1F815982-EEE0-4DAD-A24D-C78B5F9D965E}" dt="2025-06-02T16:34:32.029" v="1778" actId="47"/>
        <pc:sldMkLst>
          <pc:docMk/>
          <pc:sldMk cId="0" sldId="275"/>
        </pc:sldMkLst>
      </pc:sldChg>
      <pc:sldChg chg="del">
        <pc:chgData name="Djurabekova, Flyura" userId="5e230fc6-cbb3-4b8f-b282-33e3c3300ac2" providerId="ADAL" clId="{1F815982-EEE0-4DAD-A24D-C78B5F9D965E}" dt="2025-06-02T16:34:32.029" v="1778" actId="47"/>
        <pc:sldMkLst>
          <pc:docMk/>
          <pc:sldMk cId="0" sldId="276"/>
        </pc:sldMkLst>
      </pc:sldChg>
      <pc:sldChg chg="del">
        <pc:chgData name="Djurabekova, Flyura" userId="5e230fc6-cbb3-4b8f-b282-33e3c3300ac2" providerId="ADAL" clId="{1F815982-EEE0-4DAD-A24D-C78B5F9D965E}" dt="2025-06-02T16:34:32.029" v="1778" actId="47"/>
        <pc:sldMkLst>
          <pc:docMk/>
          <pc:sldMk cId="0" sldId="277"/>
        </pc:sldMkLst>
      </pc:sldChg>
      <pc:sldChg chg="addSp delSp modSp add mod chgLayout">
        <pc:chgData name="Djurabekova, Flyura" userId="5e230fc6-cbb3-4b8f-b282-33e3c3300ac2" providerId="ADAL" clId="{1F815982-EEE0-4DAD-A24D-C78B5F9D965E}" dt="2025-06-02T16:17:14.398" v="1544" actId="1076"/>
        <pc:sldMkLst>
          <pc:docMk/>
          <pc:sldMk cId="2909836350" sldId="304"/>
        </pc:sldMkLst>
        <pc:spChg chg="mod">
          <ac:chgData name="Djurabekova, Flyura" userId="5e230fc6-cbb3-4b8f-b282-33e3c3300ac2" providerId="ADAL" clId="{1F815982-EEE0-4DAD-A24D-C78B5F9D965E}" dt="2025-06-02T16:17:14.398" v="1544" actId="1076"/>
          <ac:spMkLst>
            <pc:docMk/>
            <pc:sldMk cId="2909836350" sldId="304"/>
            <ac:spMk id="2" creationId="{9D8CD4C0-0261-C8B4-E883-1B7D24C169D0}"/>
          </ac:spMkLst>
        </pc:spChg>
        <pc:spChg chg="add mod ord">
          <ac:chgData name="Djurabekova, Flyura" userId="5e230fc6-cbb3-4b8f-b282-33e3c3300ac2" providerId="ADAL" clId="{1F815982-EEE0-4DAD-A24D-C78B5F9D965E}" dt="2025-06-02T10:03:22.925" v="423" actId="20577"/>
          <ac:spMkLst>
            <pc:docMk/>
            <pc:sldMk cId="2909836350" sldId="304"/>
            <ac:spMk id="3" creationId="{90B94D8A-6D12-449D-BB66-48BC749C6784}"/>
          </ac:spMkLst>
        </pc:spChg>
        <pc:spChg chg="del mod ord">
          <ac:chgData name="Djurabekova, Flyura" userId="5e230fc6-cbb3-4b8f-b282-33e3c3300ac2" providerId="ADAL" clId="{1F815982-EEE0-4DAD-A24D-C78B5F9D965E}" dt="2025-06-02T16:16:40.899" v="1541" actId="478"/>
          <ac:spMkLst>
            <pc:docMk/>
            <pc:sldMk cId="2909836350" sldId="304"/>
            <ac:spMk id="5" creationId="{D9673353-8668-DCF7-0BE5-7FC5D785EBBD}"/>
          </ac:spMkLst>
        </pc:spChg>
        <pc:spChg chg="del">
          <ac:chgData name="Djurabekova, Flyura" userId="5e230fc6-cbb3-4b8f-b282-33e3c3300ac2" providerId="ADAL" clId="{1F815982-EEE0-4DAD-A24D-C78B5F9D965E}" dt="2025-06-02T10:03:35.809" v="424" actId="478"/>
          <ac:spMkLst>
            <pc:docMk/>
            <pc:sldMk cId="2909836350" sldId="304"/>
            <ac:spMk id="10" creationId="{AD84036E-2C6B-0420-146D-E4E76F961D24}"/>
          </ac:spMkLst>
        </pc:spChg>
        <pc:spChg chg="mod">
          <ac:chgData name="Djurabekova, Flyura" userId="5e230fc6-cbb3-4b8f-b282-33e3c3300ac2" providerId="ADAL" clId="{1F815982-EEE0-4DAD-A24D-C78B5F9D965E}" dt="2025-06-02T16:17:14.398" v="1544" actId="1076"/>
          <ac:spMkLst>
            <pc:docMk/>
            <pc:sldMk cId="2909836350" sldId="304"/>
            <ac:spMk id="11" creationId="{B5A9645F-BA75-84A4-D2AC-602BFEFD5F2E}"/>
          </ac:spMkLst>
        </pc:spChg>
        <pc:spChg chg="mod ord">
          <ac:chgData name="Djurabekova, Flyura" userId="5e230fc6-cbb3-4b8f-b282-33e3c3300ac2" providerId="ADAL" clId="{1F815982-EEE0-4DAD-A24D-C78B5F9D965E}" dt="2025-06-02T09:33:18.713" v="387" actId="700"/>
          <ac:spMkLst>
            <pc:docMk/>
            <pc:sldMk cId="2909836350" sldId="304"/>
            <ac:spMk id="12" creationId="{AEF4573E-43A0-0F24-7BE3-BF328941142C}"/>
          </ac:spMkLst>
        </pc:spChg>
        <pc:spChg chg="mod">
          <ac:chgData name="Djurabekova, Flyura" userId="5e230fc6-cbb3-4b8f-b282-33e3c3300ac2" providerId="ADAL" clId="{1F815982-EEE0-4DAD-A24D-C78B5F9D965E}" dt="2025-06-02T16:17:14.398" v="1544" actId="1076"/>
          <ac:spMkLst>
            <pc:docMk/>
            <pc:sldMk cId="2909836350" sldId="304"/>
            <ac:spMk id="13" creationId="{03701874-78CA-880C-5E07-4292C0A785E2}"/>
          </ac:spMkLst>
        </pc:spChg>
        <pc:spChg chg="add mod ord">
          <ac:chgData name="Djurabekova, Flyura" userId="5e230fc6-cbb3-4b8f-b282-33e3c3300ac2" providerId="ADAL" clId="{1F815982-EEE0-4DAD-A24D-C78B5F9D965E}" dt="2025-06-02T09:33:18.713" v="387" actId="700"/>
          <ac:spMkLst>
            <pc:docMk/>
            <pc:sldMk cId="2909836350" sldId="304"/>
            <ac:spMk id="19" creationId="{9237064E-02AF-F59C-2EBD-36311BF9E659}"/>
          </ac:spMkLst>
        </pc:spChg>
        <pc:picChg chg="mod">
          <ac:chgData name="Djurabekova, Flyura" userId="5e230fc6-cbb3-4b8f-b282-33e3c3300ac2" providerId="ADAL" clId="{1F815982-EEE0-4DAD-A24D-C78B5F9D965E}" dt="2025-06-02T16:17:14.398" v="1544" actId="1076"/>
          <ac:picMkLst>
            <pc:docMk/>
            <pc:sldMk cId="2909836350" sldId="304"/>
            <ac:picMk id="7" creationId="{8E666359-0511-CAB5-7861-E81EB947B99A}"/>
          </ac:picMkLst>
        </pc:picChg>
        <pc:picChg chg="mod">
          <ac:chgData name="Djurabekova, Flyura" userId="5e230fc6-cbb3-4b8f-b282-33e3c3300ac2" providerId="ADAL" clId="{1F815982-EEE0-4DAD-A24D-C78B5F9D965E}" dt="2025-06-02T16:17:14.398" v="1544" actId="1076"/>
          <ac:picMkLst>
            <pc:docMk/>
            <pc:sldMk cId="2909836350" sldId="304"/>
            <ac:picMk id="8" creationId="{613D07F8-BE63-EDA1-E165-6329CFA65D73}"/>
          </ac:picMkLst>
        </pc:picChg>
      </pc:sldChg>
      <pc:sldChg chg="addSp delSp modSp mod modClrScheme delAnim modAnim chgLayout">
        <pc:chgData name="Djurabekova, Flyura" userId="5e230fc6-cbb3-4b8f-b282-33e3c3300ac2" providerId="ADAL" clId="{1F815982-EEE0-4DAD-A24D-C78B5F9D965E}" dt="2025-06-02T16:14:46.469" v="1525" actId="20577"/>
        <pc:sldMkLst>
          <pc:docMk/>
          <pc:sldMk cId="550935576" sldId="401"/>
        </pc:sldMkLst>
        <pc:spChg chg="add del mod ord">
          <ac:chgData name="Djurabekova, Flyura" userId="5e230fc6-cbb3-4b8f-b282-33e3c3300ac2" providerId="ADAL" clId="{1F815982-EEE0-4DAD-A24D-C78B5F9D965E}" dt="2025-06-02T06:31:55.566" v="249" actId="700"/>
          <ac:spMkLst>
            <pc:docMk/>
            <pc:sldMk cId="550935576" sldId="401"/>
            <ac:spMk id="2" creationId="{0EF87D6D-9989-6AA4-6AC2-238F816C42D5}"/>
          </ac:spMkLst>
        </pc:spChg>
        <pc:spChg chg="mod">
          <ac:chgData name="Djurabekova, Flyura" userId="5e230fc6-cbb3-4b8f-b282-33e3c3300ac2" providerId="ADAL" clId="{1F815982-EEE0-4DAD-A24D-C78B5F9D965E}" dt="2025-06-02T06:35:51.043" v="274" actId="1076"/>
          <ac:spMkLst>
            <pc:docMk/>
            <pc:sldMk cId="550935576" sldId="401"/>
            <ac:spMk id="4" creationId="{8B748824-B054-2263-C388-4A93609B701E}"/>
          </ac:spMkLst>
        </pc:spChg>
        <pc:spChg chg="add del mod ord">
          <ac:chgData name="Djurabekova, Flyura" userId="5e230fc6-cbb3-4b8f-b282-33e3c3300ac2" providerId="ADAL" clId="{1F815982-EEE0-4DAD-A24D-C78B5F9D965E}" dt="2025-06-02T06:31:55.566" v="249" actId="700"/>
          <ac:spMkLst>
            <pc:docMk/>
            <pc:sldMk cId="550935576" sldId="401"/>
            <ac:spMk id="6" creationId="{E4CA3098-83B1-F571-A767-2DA6254FFAF3}"/>
          </ac:spMkLst>
        </pc:spChg>
        <pc:spChg chg="del mod">
          <ac:chgData name="Djurabekova, Flyura" userId="5e230fc6-cbb3-4b8f-b282-33e3c3300ac2" providerId="ADAL" clId="{1F815982-EEE0-4DAD-A24D-C78B5F9D965E}" dt="2025-06-02T06:33:32.881" v="254" actId="478"/>
          <ac:spMkLst>
            <pc:docMk/>
            <pc:sldMk cId="550935576" sldId="401"/>
            <ac:spMk id="7" creationId="{D4F07943-7D30-9C0C-9E5A-7638111B7F88}"/>
          </ac:spMkLst>
        </pc:spChg>
        <pc:spChg chg="mod">
          <ac:chgData name="Djurabekova, Flyura" userId="5e230fc6-cbb3-4b8f-b282-33e3c3300ac2" providerId="ADAL" clId="{1F815982-EEE0-4DAD-A24D-C78B5F9D965E}" dt="2025-06-02T06:35:51.043" v="274" actId="1076"/>
          <ac:spMkLst>
            <pc:docMk/>
            <pc:sldMk cId="550935576" sldId="401"/>
            <ac:spMk id="8" creationId="{3DC3DB1C-BE6C-15CD-9C49-A235D544DB88}"/>
          </ac:spMkLst>
        </pc:spChg>
        <pc:spChg chg="del mod ord">
          <ac:chgData name="Djurabekova, Flyura" userId="5e230fc6-cbb3-4b8f-b282-33e3c3300ac2" providerId="ADAL" clId="{1F815982-EEE0-4DAD-A24D-C78B5F9D965E}" dt="2025-06-02T16:14:15.769" v="1496" actId="478"/>
          <ac:spMkLst>
            <pc:docMk/>
            <pc:sldMk cId="550935576" sldId="401"/>
            <ac:spMk id="9" creationId="{300F451B-35D5-F55A-C964-A3E270265302}"/>
          </ac:spMkLst>
        </pc:spChg>
        <pc:spChg chg="add mod ord">
          <ac:chgData name="Djurabekova, Flyura" userId="5e230fc6-cbb3-4b8f-b282-33e3c3300ac2" providerId="ADAL" clId="{1F815982-EEE0-4DAD-A24D-C78B5F9D965E}" dt="2025-06-02T16:14:46.469" v="1525" actId="20577"/>
          <ac:spMkLst>
            <pc:docMk/>
            <pc:sldMk cId="550935576" sldId="401"/>
            <ac:spMk id="10" creationId="{EB442F7E-57D3-5F5B-6F15-8F4F5FA879D1}"/>
          </ac:spMkLst>
        </pc:spChg>
        <pc:spChg chg="mod ord">
          <ac:chgData name="Djurabekova, Flyura" userId="5e230fc6-cbb3-4b8f-b282-33e3c3300ac2" providerId="ADAL" clId="{1F815982-EEE0-4DAD-A24D-C78B5F9D965E}" dt="2025-06-02T06:31:55.566" v="249" actId="700"/>
          <ac:spMkLst>
            <pc:docMk/>
            <pc:sldMk cId="550935576" sldId="401"/>
            <ac:spMk id="11" creationId="{C89927F8-2257-FFB3-D63D-537FE97DABA3}"/>
          </ac:spMkLst>
        </pc:spChg>
        <pc:spChg chg="add mod ord">
          <ac:chgData name="Djurabekova, Flyura" userId="5e230fc6-cbb3-4b8f-b282-33e3c3300ac2" providerId="ADAL" clId="{1F815982-EEE0-4DAD-A24D-C78B5F9D965E}" dt="2025-06-02T06:35:03.514" v="267" actId="1076"/>
          <ac:spMkLst>
            <pc:docMk/>
            <pc:sldMk cId="550935576" sldId="401"/>
            <ac:spMk id="12" creationId="{758783CD-4612-96D7-6769-E5A5186C1840}"/>
          </ac:spMkLst>
        </pc:spChg>
        <pc:spChg chg="mod">
          <ac:chgData name="Djurabekova, Flyura" userId="5e230fc6-cbb3-4b8f-b282-33e3c3300ac2" providerId="ADAL" clId="{1F815982-EEE0-4DAD-A24D-C78B5F9D965E}" dt="2025-06-02T06:35:51.043" v="274" actId="1076"/>
          <ac:spMkLst>
            <pc:docMk/>
            <pc:sldMk cId="550935576" sldId="401"/>
            <ac:spMk id="13" creationId="{91307481-6607-C677-520C-412327597BC1}"/>
          </ac:spMkLst>
        </pc:spChg>
        <pc:spChg chg="mod">
          <ac:chgData name="Djurabekova, Flyura" userId="5e230fc6-cbb3-4b8f-b282-33e3c3300ac2" providerId="ADAL" clId="{1F815982-EEE0-4DAD-A24D-C78B5F9D965E}" dt="2025-06-02T06:35:51.043" v="274" actId="1076"/>
          <ac:spMkLst>
            <pc:docMk/>
            <pc:sldMk cId="550935576" sldId="401"/>
            <ac:spMk id="14" creationId="{AB7B2034-3E3D-587D-00D0-B398AA8DA174}"/>
          </ac:spMkLst>
        </pc:spChg>
        <pc:spChg chg="mod">
          <ac:chgData name="Djurabekova, Flyura" userId="5e230fc6-cbb3-4b8f-b282-33e3c3300ac2" providerId="ADAL" clId="{1F815982-EEE0-4DAD-A24D-C78B5F9D965E}" dt="2025-06-02T06:37:53.334" v="276" actId="255"/>
          <ac:spMkLst>
            <pc:docMk/>
            <pc:sldMk cId="550935576" sldId="401"/>
            <ac:spMk id="15" creationId="{4BFA2AB0-85A9-6010-8CEB-A50E50C4E1E1}"/>
          </ac:spMkLst>
        </pc:spChg>
        <pc:spChg chg="del mod ord">
          <ac:chgData name="Djurabekova, Flyura" userId="5e230fc6-cbb3-4b8f-b282-33e3c3300ac2" providerId="ADAL" clId="{1F815982-EEE0-4DAD-A24D-C78B5F9D965E}" dt="2025-06-02T06:31:55.566" v="249" actId="700"/>
          <ac:spMkLst>
            <pc:docMk/>
            <pc:sldMk cId="550935576" sldId="401"/>
            <ac:spMk id="20" creationId="{A796EC79-B6B3-36BA-1141-001899BA8C6D}"/>
          </ac:spMkLst>
        </pc:spChg>
        <pc:graphicFrameChg chg="mod">
          <ac:chgData name="Djurabekova, Flyura" userId="5e230fc6-cbb3-4b8f-b282-33e3c3300ac2" providerId="ADAL" clId="{1F815982-EEE0-4DAD-A24D-C78B5F9D965E}" dt="2025-06-02T06:37:38.545" v="275" actId="1076"/>
          <ac:graphicFrameMkLst>
            <pc:docMk/>
            <pc:sldMk cId="550935576" sldId="401"/>
            <ac:graphicFrameMk id="3" creationId="{228D1384-734B-A8D3-F049-DA2D7A24D768}"/>
          </ac:graphicFrameMkLst>
        </pc:graphicFrameChg>
        <pc:picChg chg="del">
          <ac:chgData name="Djurabekova, Flyura" userId="5e230fc6-cbb3-4b8f-b282-33e3c3300ac2" providerId="ADAL" clId="{1F815982-EEE0-4DAD-A24D-C78B5F9D965E}" dt="2025-06-02T16:14:06.877" v="1495" actId="478"/>
          <ac:picMkLst>
            <pc:docMk/>
            <pc:sldMk cId="550935576" sldId="401"/>
            <ac:picMk id="5" creationId="{7485199A-F54B-D870-4276-988B69E5DFC6}"/>
          </ac:picMkLst>
        </pc:picChg>
        <pc:picChg chg="mod">
          <ac:chgData name="Djurabekova, Flyura" userId="5e230fc6-cbb3-4b8f-b282-33e3c3300ac2" providerId="ADAL" clId="{1F815982-EEE0-4DAD-A24D-C78B5F9D965E}" dt="2025-06-02T06:34:09.056" v="262" actId="1076"/>
          <ac:picMkLst>
            <pc:docMk/>
            <pc:sldMk cId="550935576" sldId="401"/>
            <ac:picMk id="19" creationId="{3FD7EC70-19B6-6F73-82F0-509789CC9552}"/>
          </ac:picMkLst>
        </pc:picChg>
        <pc:picChg chg="mod">
          <ac:chgData name="Djurabekova, Flyura" userId="5e230fc6-cbb3-4b8f-b282-33e3c3300ac2" providerId="ADAL" clId="{1F815982-EEE0-4DAD-A24D-C78B5F9D965E}" dt="2025-06-02T06:34:10.921" v="263" actId="1076"/>
          <ac:picMkLst>
            <pc:docMk/>
            <pc:sldMk cId="550935576" sldId="401"/>
            <ac:picMk id="2050" creationId="{6BBD2199-9CD0-3270-EBD8-E6EA62F0DFA8}"/>
          </ac:picMkLst>
        </pc:picChg>
        <pc:picChg chg="mod">
          <ac:chgData name="Djurabekova, Flyura" userId="5e230fc6-cbb3-4b8f-b282-33e3c3300ac2" providerId="ADAL" clId="{1F815982-EEE0-4DAD-A24D-C78B5F9D965E}" dt="2025-06-02T06:34:09.056" v="262" actId="1076"/>
          <ac:picMkLst>
            <pc:docMk/>
            <pc:sldMk cId="550935576" sldId="401"/>
            <ac:picMk id="2052" creationId="{B693ABB5-E1DB-B2B7-61DF-2FAEC3160065}"/>
          </ac:picMkLst>
        </pc:picChg>
      </pc:sldChg>
      <pc:sldChg chg="addSp delSp modSp mod modClrScheme chgLayout">
        <pc:chgData name="Djurabekova, Flyura" userId="5e230fc6-cbb3-4b8f-b282-33e3c3300ac2" providerId="ADAL" clId="{1F815982-EEE0-4DAD-A24D-C78B5F9D965E}" dt="2025-06-02T16:13:58.991" v="1494" actId="478"/>
        <pc:sldMkLst>
          <pc:docMk/>
          <pc:sldMk cId="3557349516" sldId="424"/>
        </pc:sldMkLst>
        <pc:spChg chg="add del mod ord">
          <ac:chgData name="Djurabekova, Flyura" userId="5e230fc6-cbb3-4b8f-b282-33e3c3300ac2" providerId="ADAL" clId="{1F815982-EEE0-4DAD-A24D-C78B5F9D965E}" dt="2025-06-01T19:42:25.774" v="140" actId="700"/>
          <ac:spMkLst>
            <pc:docMk/>
            <pc:sldMk cId="3557349516" sldId="424"/>
            <ac:spMk id="2" creationId="{314A83DC-654D-0ED2-4BC1-921FE96AC2EE}"/>
          </ac:spMkLst>
        </pc:spChg>
        <pc:spChg chg="add del mod ord">
          <ac:chgData name="Djurabekova, Flyura" userId="5e230fc6-cbb3-4b8f-b282-33e3c3300ac2" providerId="ADAL" clId="{1F815982-EEE0-4DAD-A24D-C78B5F9D965E}" dt="2025-06-01T19:42:25.774" v="140" actId="700"/>
          <ac:spMkLst>
            <pc:docMk/>
            <pc:sldMk cId="3557349516" sldId="424"/>
            <ac:spMk id="3" creationId="{71CEB44E-8181-2537-D989-B457AECD07FB}"/>
          </ac:spMkLst>
        </pc:spChg>
        <pc:spChg chg="add mod ord">
          <ac:chgData name="Djurabekova, Flyura" userId="5e230fc6-cbb3-4b8f-b282-33e3c3300ac2" providerId="ADAL" clId="{1F815982-EEE0-4DAD-A24D-C78B5F9D965E}" dt="2025-06-01T19:45:47.259" v="223" actId="20577"/>
          <ac:spMkLst>
            <pc:docMk/>
            <pc:sldMk cId="3557349516" sldId="424"/>
            <ac:spMk id="4" creationId="{88672549-7AB8-81A3-9E48-26263D09DC8F}"/>
          </ac:spMkLst>
        </pc:spChg>
        <pc:spChg chg="add del mod ord">
          <ac:chgData name="Djurabekova, Flyura" userId="5e230fc6-cbb3-4b8f-b282-33e3c3300ac2" providerId="ADAL" clId="{1F815982-EEE0-4DAD-A24D-C78B5F9D965E}" dt="2025-06-02T06:31:00.679" v="243" actId="14100"/>
          <ac:spMkLst>
            <pc:docMk/>
            <pc:sldMk cId="3557349516" sldId="424"/>
            <ac:spMk id="6" creationId="{18EDE5AB-6AA0-0F2D-3143-1829F7F2C0E4}"/>
          </ac:spMkLst>
        </pc:spChg>
        <pc:spChg chg="add del mod">
          <ac:chgData name="Djurabekova, Flyura" userId="5e230fc6-cbb3-4b8f-b282-33e3c3300ac2" providerId="ADAL" clId="{1F815982-EEE0-4DAD-A24D-C78B5F9D965E}" dt="2025-06-01T19:43:56.895" v="160" actId="478"/>
          <ac:spMkLst>
            <pc:docMk/>
            <pc:sldMk cId="3557349516" sldId="424"/>
            <ac:spMk id="8" creationId="{15EE1287-F14B-17F0-6477-5A33BA047BE8}"/>
          </ac:spMkLst>
        </pc:spChg>
        <pc:spChg chg="mod">
          <ac:chgData name="Djurabekova, Flyura" userId="5e230fc6-cbb3-4b8f-b282-33e3c3300ac2" providerId="ADAL" clId="{1F815982-EEE0-4DAD-A24D-C78B5F9D965E}" dt="2025-06-02T06:30:43.121" v="239" actId="1076"/>
          <ac:spMkLst>
            <pc:docMk/>
            <pc:sldMk cId="3557349516" sldId="424"/>
            <ac:spMk id="9" creationId="{7FB8529F-78EE-BEF3-5933-1275BA9B7A1A}"/>
          </ac:spMkLst>
        </pc:spChg>
        <pc:spChg chg="del">
          <ac:chgData name="Djurabekova, Flyura" userId="5e230fc6-cbb3-4b8f-b282-33e3c3300ac2" providerId="ADAL" clId="{1F815982-EEE0-4DAD-A24D-C78B5F9D965E}" dt="2025-06-02T16:13:58.991" v="1494" actId="478"/>
          <ac:spMkLst>
            <pc:docMk/>
            <pc:sldMk cId="3557349516" sldId="424"/>
            <ac:spMk id="10" creationId="{5A16288F-85F5-AC1C-5E10-562978625D10}"/>
          </ac:spMkLst>
        </pc:spChg>
        <pc:spChg chg="add del mod">
          <ac:chgData name="Djurabekova, Flyura" userId="5e230fc6-cbb3-4b8f-b282-33e3c3300ac2" providerId="ADAL" clId="{1F815982-EEE0-4DAD-A24D-C78B5F9D965E}" dt="2025-06-01T19:44:02.752" v="161" actId="478"/>
          <ac:spMkLst>
            <pc:docMk/>
            <pc:sldMk cId="3557349516" sldId="424"/>
            <ac:spMk id="11" creationId="{BA21742B-4A1E-B2BA-DBAE-6C937D304497}"/>
          </ac:spMkLst>
        </pc:spChg>
        <pc:spChg chg="del mod">
          <ac:chgData name="Djurabekova, Flyura" userId="5e230fc6-cbb3-4b8f-b282-33e3c3300ac2" providerId="ADAL" clId="{1F815982-EEE0-4DAD-A24D-C78B5F9D965E}" dt="2025-06-01T19:43:21.871" v="148" actId="478"/>
          <ac:spMkLst>
            <pc:docMk/>
            <pc:sldMk cId="3557349516" sldId="424"/>
            <ac:spMk id="12" creationId="{CDF6735A-D517-EFE2-55A6-5B6517004D0B}"/>
          </ac:spMkLst>
        </pc:spChg>
        <pc:spChg chg="del mod">
          <ac:chgData name="Djurabekova, Flyura" userId="5e230fc6-cbb3-4b8f-b282-33e3c3300ac2" providerId="ADAL" clId="{1F815982-EEE0-4DAD-A24D-C78B5F9D965E}" dt="2025-06-01T19:45:10.840" v="179" actId="478"/>
          <ac:spMkLst>
            <pc:docMk/>
            <pc:sldMk cId="3557349516" sldId="424"/>
            <ac:spMk id="16" creationId="{239CF312-9F8F-B987-1397-BEC919870253}"/>
          </ac:spMkLst>
        </pc:spChg>
        <pc:spChg chg="mod">
          <ac:chgData name="Djurabekova, Flyura" userId="5e230fc6-cbb3-4b8f-b282-33e3c3300ac2" providerId="ADAL" clId="{1F815982-EEE0-4DAD-A24D-C78B5F9D965E}" dt="2025-06-02T06:31:26.629" v="247" actId="208"/>
          <ac:spMkLst>
            <pc:docMk/>
            <pc:sldMk cId="3557349516" sldId="424"/>
            <ac:spMk id="19" creationId="{DA8EC77B-0628-9C3D-FBC6-A1F0383F2DC6}"/>
          </ac:spMkLst>
        </pc:spChg>
        <pc:spChg chg="del mod">
          <ac:chgData name="Djurabekova, Flyura" userId="5e230fc6-cbb3-4b8f-b282-33e3c3300ac2" providerId="ADAL" clId="{1F815982-EEE0-4DAD-A24D-C78B5F9D965E}" dt="2025-06-01T19:42:48.529" v="143" actId="478"/>
          <ac:spMkLst>
            <pc:docMk/>
            <pc:sldMk cId="3557349516" sldId="424"/>
            <ac:spMk id="20" creationId="{ADAACB78-D373-05B1-9137-1921A79C9329}"/>
          </ac:spMkLst>
        </pc:spChg>
        <pc:spChg chg="del">
          <ac:chgData name="Djurabekova, Flyura" userId="5e230fc6-cbb3-4b8f-b282-33e3c3300ac2" providerId="ADAL" clId="{1F815982-EEE0-4DAD-A24D-C78B5F9D965E}" dt="2025-06-01T19:20:56.379" v="37" actId="478"/>
          <ac:spMkLst>
            <pc:docMk/>
            <pc:sldMk cId="3557349516" sldId="424"/>
            <ac:spMk id="35" creationId="{03AE0B1C-57CD-0975-F3B9-FBFFBDC0C4E4}"/>
          </ac:spMkLst>
        </pc:spChg>
        <pc:spChg chg="del">
          <ac:chgData name="Djurabekova, Flyura" userId="5e230fc6-cbb3-4b8f-b282-33e3c3300ac2" providerId="ADAL" clId="{1F815982-EEE0-4DAD-A24D-C78B5F9D965E}" dt="2025-06-01T19:20:56.379" v="37" actId="478"/>
          <ac:spMkLst>
            <pc:docMk/>
            <pc:sldMk cId="3557349516" sldId="424"/>
            <ac:spMk id="36" creationId="{D42F2A73-C6CD-5761-D56A-20B8FF6DC555}"/>
          </ac:spMkLst>
        </pc:spChg>
        <pc:picChg chg="mod">
          <ac:chgData name="Djurabekova, Flyura" userId="5e230fc6-cbb3-4b8f-b282-33e3c3300ac2" providerId="ADAL" clId="{1F815982-EEE0-4DAD-A24D-C78B5F9D965E}" dt="2025-06-02T06:30:55.145" v="242" actId="1076"/>
          <ac:picMkLst>
            <pc:docMk/>
            <pc:sldMk cId="3557349516" sldId="424"/>
            <ac:picMk id="5" creationId="{D296A3F7-2754-7F49-3891-6003F6D50F0C}"/>
          </ac:picMkLst>
        </pc:picChg>
        <pc:picChg chg="del">
          <ac:chgData name="Djurabekova, Flyura" userId="5e230fc6-cbb3-4b8f-b282-33e3c3300ac2" providerId="ADAL" clId="{1F815982-EEE0-4DAD-A24D-C78B5F9D965E}" dt="2025-06-01T19:21:30.197" v="43" actId="478"/>
          <ac:picMkLst>
            <pc:docMk/>
            <pc:sldMk cId="3557349516" sldId="424"/>
            <ac:picMk id="3074" creationId="{46A95C50-ACB1-D3F3-B3A0-FF20A7756982}"/>
          </ac:picMkLst>
        </pc:picChg>
      </pc:sldChg>
      <pc:sldChg chg="addSp delSp modSp mod modClrScheme chgLayout">
        <pc:chgData name="Djurabekova, Flyura" userId="5e230fc6-cbb3-4b8f-b282-33e3c3300ac2" providerId="ADAL" clId="{1F815982-EEE0-4DAD-A24D-C78B5F9D965E}" dt="2025-06-02T09:28:37.702" v="385" actId="27636"/>
        <pc:sldMkLst>
          <pc:docMk/>
          <pc:sldMk cId="3284599156" sldId="433"/>
        </pc:sldMkLst>
        <pc:spChg chg="del mod ord">
          <ac:chgData name="Djurabekova, Flyura" userId="5e230fc6-cbb3-4b8f-b282-33e3c3300ac2" providerId="ADAL" clId="{1F815982-EEE0-4DAD-A24D-C78B5F9D965E}" dt="2025-06-02T09:28:11.444" v="379" actId="700"/>
          <ac:spMkLst>
            <pc:docMk/>
            <pc:sldMk cId="3284599156" sldId="433"/>
            <ac:spMk id="2" creationId="{6C5F0469-0A46-11DE-4399-5B7F523DE777}"/>
          </ac:spMkLst>
        </pc:spChg>
        <pc:spChg chg="del mod">
          <ac:chgData name="Djurabekova, Flyura" userId="5e230fc6-cbb3-4b8f-b282-33e3c3300ac2" providerId="ADAL" clId="{1F815982-EEE0-4DAD-A24D-C78B5F9D965E}" dt="2025-06-02T09:27:25.815" v="355" actId="478"/>
          <ac:spMkLst>
            <pc:docMk/>
            <pc:sldMk cId="3284599156" sldId="433"/>
            <ac:spMk id="3" creationId="{6FE592BC-FFF7-056F-A810-415D4046AF53}"/>
          </ac:spMkLst>
        </pc:spChg>
        <pc:spChg chg="add mod ord">
          <ac:chgData name="Djurabekova, Flyura" userId="5e230fc6-cbb3-4b8f-b282-33e3c3300ac2" providerId="ADAL" clId="{1F815982-EEE0-4DAD-A24D-C78B5F9D965E}" dt="2025-06-02T09:28:37.702" v="385" actId="27636"/>
          <ac:spMkLst>
            <pc:docMk/>
            <pc:sldMk cId="3284599156" sldId="433"/>
            <ac:spMk id="6" creationId="{C16A00CC-6047-5DBD-8E67-72A6EC93C868}"/>
          </ac:spMkLst>
        </pc:spChg>
        <pc:spChg chg="mod ord">
          <ac:chgData name="Djurabekova, Flyura" userId="5e230fc6-cbb3-4b8f-b282-33e3c3300ac2" providerId="ADAL" clId="{1F815982-EEE0-4DAD-A24D-C78B5F9D965E}" dt="2025-06-02T09:28:11.444" v="379" actId="700"/>
          <ac:spMkLst>
            <pc:docMk/>
            <pc:sldMk cId="3284599156" sldId="433"/>
            <ac:spMk id="7" creationId="{6B66ECA2-33E5-14B5-963D-38F83CD158A7}"/>
          </ac:spMkLst>
        </pc:spChg>
        <pc:spChg chg="mod ord">
          <ac:chgData name="Djurabekova, Flyura" userId="5e230fc6-cbb3-4b8f-b282-33e3c3300ac2" providerId="ADAL" clId="{1F815982-EEE0-4DAD-A24D-C78B5F9D965E}" dt="2025-06-02T09:28:11.444" v="379" actId="700"/>
          <ac:spMkLst>
            <pc:docMk/>
            <pc:sldMk cId="3284599156" sldId="433"/>
            <ac:spMk id="9" creationId="{9CBDEC21-5DD1-CDED-1A65-F1CA86BF8179}"/>
          </ac:spMkLst>
        </pc:spChg>
        <pc:spChg chg="add mod ord">
          <ac:chgData name="Djurabekova, Flyura" userId="5e230fc6-cbb3-4b8f-b282-33e3c3300ac2" providerId="ADAL" clId="{1F815982-EEE0-4DAD-A24D-C78B5F9D965E}" dt="2025-06-02T09:28:15.474" v="381"/>
          <ac:spMkLst>
            <pc:docMk/>
            <pc:sldMk cId="3284599156" sldId="433"/>
            <ac:spMk id="10" creationId="{62CB41CF-155E-A84D-92E8-2BEC9ECA7930}"/>
          </ac:spMkLst>
        </pc:spChg>
        <pc:spChg chg="del">
          <ac:chgData name="Djurabekova, Flyura" userId="5e230fc6-cbb3-4b8f-b282-33e3c3300ac2" providerId="ADAL" clId="{1F815982-EEE0-4DAD-A24D-C78B5F9D965E}" dt="2025-06-02T09:27:50.165" v="364" actId="478"/>
          <ac:spMkLst>
            <pc:docMk/>
            <pc:sldMk cId="3284599156" sldId="433"/>
            <ac:spMk id="11" creationId="{287B9530-A48F-0F32-C832-4CA1B065E56C}"/>
          </ac:spMkLst>
        </pc:spChg>
        <pc:graphicFrameChg chg="del mod ord modGraphic">
          <ac:chgData name="Djurabekova, Flyura" userId="5e230fc6-cbb3-4b8f-b282-33e3c3300ac2" providerId="ADAL" clId="{1F815982-EEE0-4DAD-A24D-C78B5F9D965E}" dt="2025-06-02T09:26:27.793" v="346" actId="21"/>
          <ac:graphicFrameMkLst>
            <pc:docMk/>
            <pc:sldMk cId="3284599156" sldId="433"/>
            <ac:graphicFrameMk id="5" creationId="{11CFB123-0E41-2E5B-3C08-B283BB9BC556}"/>
          </ac:graphicFrameMkLst>
        </pc:graphicFrameChg>
        <pc:graphicFrameChg chg="add mod">
          <ac:chgData name="Djurabekova, Flyura" userId="5e230fc6-cbb3-4b8f-b282-33e3c3300ac2" providerId="ADAL" clId="{1F815982-EEE0-4DAD-A24D-C78B5F9D965E}" dt="2025-06-02T09:26:42.195" v="351"/>
          <ac:graphicFrameMkLst>
            <pc:docMk/>
            <pc:sldMk cId="3284599156" sldId="433"/>
            <ac:graphicFrameMk id="8" creationId="{11CFB123-0E41-2E5B-3C08-B283BB9BC556}"/>
          </ac:graphicFrameMkLst>
        </pc:graphicFrameChg>
      </pc:sldChg>
      <pc:sldChg chg="addSp delSp modSp add mod ord chgLayout modNotes">
        <pc:chgData name="Djurabekova, Flyura" userId="5e230fc6-cbb3-4b8f-b282-33e3c3300ac2" providerId="ADAL" clId="{1F815982-EEE0-4DAD-A24D-C78B5F9D965E}" dt="2025-06-02T15:32:25.638" v="703" actId="1076"/>
        <pc:sldMkLst>
          <pc:docMk/>
          <pc:sldMk cId="3938755369" sldId="448"/>
        </pc:sldMkLst>
        <pc:spChg chg="add mod ord">
          <ac:chgData name="Djurabekova, Flyura" userId="5e230fc6-cbb3-4b8f-b282-33e3c3300ac2" providerId="ADAL" clId="{1F815982-EEE0-4DAD-A24D-C78B5F9D965E}" dt="2025-06-02T15:32:25.638" v="703" actId="1076"/>
          <ac:spMkLst>
            <pc:docMk/>
            <pc:sldMk cId="3938755369" sldId="448"/>
            <ac:spMk id="2" creationId="{EEBC268D-3F35-9746-DD47-98D860B4C658}"/>
          </ac:spMkLst>
        </pc:spChg>
        <pc:spChg chg="del mod">
          <ac:chgData name="Djurabekova, Flyura" userId="5e230fc6-cbb3-4b8f-b282-33e3c3300ac2" providerId="ADAL" clId="{1F815982-EEE0-4DAD-A24D-C78B5F9D965E}" dt="2025-06-02T15:29:23.688" v="582" actId="478"/>
          <ac:spMkLst>
            <pc:docMk/>
            <pc:sldMk cId="3938755369" sldId="448"/>
            <ac:spMk id="3" creationId="{C628B604-66A3-3591-4003-3CEBA692A9E4}"/>
          </ac:spMkLst>
        </pc:spChg>
        <pc:spChg chg="add mod ord">
          <ac:chgData name="Djurabekova, Flyura" userId="5e230fc6-cbb3-4b8f-b282-33e3c3300ac2" providerId="ADAL" clId="{1F815982-EEE0-4DAD-A24D-C78B5F9D965E}" dt="2025-06-02T15:32:16.712" v="702" actId="27636"/>
          <ac:spMkLst>
            <pc:docMk/>
            <pc:sldMk cId="3938755369" sldId="448"/>
            <ac:spMk id="6" creationId="{2DF9337C-8124-8EBD-401D-F60804D06A5E}"/>
          </ac:spMkLst>
        </pc:spChg>
        <pc:spChg chg="del mod">
          <ac:chgData name="Djurabekova, Flyura" userId="5e230fc6-cbb3-4b8f-b282-33e3c3300ac2" providerId="ADAL" clId="{1F815982-EEE0-4DAD-A24D-C78B5F9D965E}" dt="2025-06-02T15:29:47.733" v="599" actId="478"/>
          <ac:spMkLst>
            <pc:docMk/>
            <pc:sldMk cId="3938755369" sldId="448"/>
            <ac:spMk id="12" creationId="{A83A89DF-E714-2F75-091E-5DC5AD89377D}"/>
          </ac:spMkLst>
        </pc:spChg>
        <pc:spChg chg="mod ord">
          <ac:chgData name="Djurabekova, Flyura" userId="5e230fc6-cbb3-4b8f-b282-33e3c3300ac2" providerId="ADAL" clId="{1F815982-EEE0-4DAD-A24D-C78B5F9D965E}" dt="2025-06-02T15:28:53.851" v="578" actId="700"/>
          <ac:spMkLst>
            <pc:docMk/>
            <pc:sldMk cId="3938755369" sldId="448"/>
            <ac:spMk id="15" creationId="{DBF3F5C8-1729-9C8B-FEFE-779F0A18F356}"/>
          </ac:spMkLst>
        </pc:spChg>
        <pc:spChg chg="mod ord">
          <ac:chgData name="Djurabekova, Flyura" userId="5e230fc6-cbb3-4b8f-b282-33e3c3300ac2" providerId="ADAL" clId="{1F815982-EEE0-4DAD-A24D-C78B5F9D965E}" dt="2025-06-02T15:28:53.851" v="578" actId="700"/>
          <ac:spMkLst>
            <pc:docMk/>
            <pc:sldMk cId="3938755369" sldId="448"/>
            <ac:spMk id="17" creationId="{7E501FDF-5975-1E25-4B12-C9D5C24A9C5A}"/>
          </ac:spMkLst>
        </pc:spChg>
        <pc:spChg chg="del mod">
          <ac:chgData name="Djurabekova, Flyura" userId="5e230fc6-cbb3-4b8f-b282-33e3c3300ac2" providerId="ADAL" clId="{1F815982-EEE0-4DAD-A24D-C78B5F9D965E}" dt="2025-06-02T15:30:40.286" v="613" actId="478"/>
          <ac:spMkLst>
            <pc:docMk/>
            <pc:sldMk cId="3938755369" sldId="448"/>
            <ac:spMk id="20" creationId="{91BC75B4-588D-34D2-2798-E1BAD0C54FBA}"/>
          </ac:spMkLst>
        </pc:spChg>
        <pc:spChg chg="del mod">
          <ac:chgData name="Djurabekova, Flyura" userId="5e230fc6-cbb3-4b8f-b282-33e3c3300ac2" providerId="ADAL" clId="{1F815982-EEE0-4DAD-A24D-C78B5F9D965E}" dt="2025-06-02T15:30:13.035" v="605" actId="478"/>
          <ac:spMkLst>
            <pc:docMk/>
            <pc:sldMk cId="3938755369" sldId="448"/>
            <ac:spMk id="21" creationId="{DAA13BF6-B4B4-8502-34AF-AE6B180DDCDC}"/>
          </ac:spMkLst>
        </pc:spChg>
      </pc:sldChg>
      <pc:sldChg chg="addSp delSp modSp add mod ord modClrScheme modShow chgLayout">
        <pc:chgData name="Djurabekova, Flyura" userId="5e230fc6-cbb3-4b8f-b282-33e3c3300ac2" providerId="ADAL" clId="{1F815982-EEE0-4DAD-A24D-C78B5F9D965E}" dt="2025-06-02T15:33:27.405" v="713" actId="14100"/>
        <pc:sldMkLst>
          <pc:docMk/>
          <pc:sldMk cId="880066474" sldId="449"/>
        </pc:sldMkLst>
        <pc:spChg chg="del mod ord">
          <ac:chgData name="Djurabekova, Flyura" userId="5e230fc6-cbb3-4b8f-b282-33e3c3300ac2" providerId="ADAL" clId="{1F815982-EEE0-4DAD-A24D-C78B5F9D965E}" dt="2025-06-02T12:02:41.813" v="472" actId="700"/>
          <ac:spMkLst>
            <pc:docMk/>
            <pc:sldMk cId="880066474" sldId="449"/>
            <ac:spMk id="2" creationId="{11F18A42-C5D5-83C2-ABFB-651E12440412}"/>
          </ac:spMkLst>
        </pc:spChg>
        <pc:spChg chg="add mod ord">
          <ac:chgData name="Djurabekova, Flyura" userId="5e230fc6-cbb3-4b8f-b282-33e3c3300ac2" providerId="ADAL" clId="{1F815982-EEE0-4DAD-A24D-C78B5F9D965E}" dt="2025-06-02T15:33:20.187" v="712" actId="1076"/>
          <ac:spMkLst>
            <pc:docMk/>
            <pc:sldMk cId="880066474" sldId="449"/>
            <ac:spMk id="3" creationId="{4046D876-C958-2F93-EA2E-3089DA7C0E15}"/>
          </ac:spMkLst>
        </pc:spChg>
        <pc:spChg chg="add mod ord">
          <ac:chgData name="Djurabekova, Flyura" userId="5e230fc6-cbb3-4b8f-b282-33e3c3300ac2" providerId="ADAL" clId="{1F815982-EEE0-4DAD-A24D-C78B5F9D965E}" dt="2025-06-02T12:02:59.450" v="526" actId="20577"/>
          <ac:spMkLst>
            <pc:docMk/>
            <pc:sldMk cId="880066474" sldId="449"/>
            <ac:spMk id="4" creationId="{694E57BF-6EBE-1BDB-CD41-7D7B3ABD64C2}"/>
          </ac:spMkLst>
        </pc:spChg>
        <pc:spChg chg="del mod">
          <ac:chgData name="Djurabekova, Flyura" userId="5e230fc6-cbb3-4b8f-b282-33e3c3300ac2" providerId="ADAL" clId="{1F815982-EEE0-4DAD-A24D-C78B5F9D965E}" dt="2025-06-02T12:01:10.226" v="444" actId="478"/>
          <ac:spMkLst>
            <pc:docMk/>
            <pc:sldMk cId="880066474" sldId="449"/>
            <ac:spMk id="5" creationId="{5F9AA554-4582-52F5-DA7E-D1176E5033A1}"/>
          </ac:spMkLst>
        </pc:spChg>
        <pc:spChg chg="del mod">
          <ac:chgData name="Djurabekova, Flyura" userId="5e230fc6-cbb3-4b8f-b282-33e3c3300ac2" providerId="ADAL" clId="{1F815982-EEE0-4DAD-A24D-C78B5F9D965E}" dt="2025-06-02T12:03:36.864" v="533" actId="478"/>
          <ac:spMkLst>
            <pc:docMk/>
            <pc:sldMk cId="880066474" sldId="449"/>
            <ac:spMk id="6" creationId="{3C7433CD-1D8D-358B-9187-320F0E6CCA8D}"/>
          </ac:spMkLst>
        </pc:spChg>
        <pc:spChg chg="mod ord">
          <ac:chgData name="Djurabekova, Flyura" userId="5e230fc6-cbb3-4b8f-b282-33e3c3300ac2" providerId="ADAL" clId="{1F815982-EEE0-4DAD-A24D-C78B5F9D965E}" dt="2025-06-02T12:02:41.813" v="472" actId="700"/>
          <ac:spMkLst>
            <pc:docMk/>
            <pc:sldMk cId="880066474" sldId="449"/>
            <ac:spMk id="11" creationId="{F9F16196-4F0F-2E4A-BC14-4269515DC3B3}"/>
          </ac:spMkLst>
        </pc:spChg>
        <pc:spChg chg="mod ord">
          <ac:chgData name="Djurabekova, Flyura" userId="5e230fc6-cbb3-4b8f-b282-33e3c3300ac2" providerId="ADAL" clId="{1F815982-EEE0-4DAD-A24D-C78B5F9D965E}" dt="2025-06-02T12:02:41.813" v="472" actId="700"/>
          <ac:spMkLst>
            <pc:docMk/>
            <pc:sldMk cId="880066474" sldId="449"/>
            <ac:spMk id="14" creationId="{CF88E569-93B3-6264-0724-C2C3B09B4AD4}"/>
          </ac:spMkLst>
        </pc:spChg>
        <pc:picChg chg="mod">
          <ac:chgData name="Djurabekova, Flyura" userId="5e230fc6-cbb3-4b8f-b282-33e3c3300ac2" providerId="ADAL" clId="{1F815982-EEE0-4DAD-A24D-C78B5F9D965E}" dt="2025-06-02T15:33:27.405" v="713" actId="14100"/>
          <ac:picMkLst>
            <pc:docMk/>
            <pc:sldMk cId="880066474" sldId="449"/>
            <ac:picMk id="8" creationId="{6867124E-41A3-6B65-8A93-57FAA5BD1824}"/>
          </ac:picMkLst>
        </pc:picChg>
      </pc:sldChg>
      <pc:sldChg chg="addSp delSp modSp add del mod ord modClrScheme modShow chgLayout">
        <pc:chgData name="Djurabekova, Flyura" userId="5e230fc6-cbb3-4b8f-b282-33e3c3300ac2" providerId="ADAL" clId="{1F815982-EEE0-4DAD-A24D-C78B5F9D965E}" dt="2025-06-02T12:07:13.852" v="563" actId="47"/>
        <pc:sldMkLst>
          <pc:docMk/>
          <pc:sldMk cId="1036467936" sldId="469"/>
        </pc:sldMkLst>
        <pc:spChg chg="mod ord">
          <ac:chgData name="Djurabekova, Flyura" userId="5e230fc6-cbb3-4b8f-b282-33e3c3300ac2" providerId="ADAL" clId="{1F815982-EEE0-4DAD-A24D-C78B5F9D965E}" dt="2025-06-02T09:23:29.100" v="343" actId="700"/>
          <ac:spMkLst>
            <pc:docMk/>
            <pc:sldMk cId="1036467936" sldId="469"/>
            <ac:spMk id="2" creationId="{11DB796A-873B-C8AF-7D93-CE24E3D82CEB}"/>
          </ac:spMkLst>
        </pc:spChg>
        <pc:spChg chg="add del mod ord">
          <ac:chgData name="Djurabekova, Flyura" userId="5e230fc6-cbb3-4b8f-b282-33e3c3300ac2" providerId="ADAL" clId="{1F815982-EEE0-4DAD-A24D-C78B5F9D965E}" dt="2025-06-02T09:23:29.100" v="343" actId="700"/>
          <ac:spMkLst>
            <pc:docMk/>
            <pc:sldMk cId="1036467936" sldId="469"/>
            <ac:spMk id="3" creationId="{0015ACA9-D7C4-374D-C60E-CD4DDFD3E5AB}"/>
          </ac:spMkLst>
        </pc:spChg>
        <pc:spChg chg="add mod ord">
          <ac:chgData name="Djurabekova, Flyura" userId="5e230fc6-cbb3-4b8f-b282-33e3c3300ac2" providerId="ADAL" clId="{1F815982-EEE0-4DAD-A24D-C78B5F9D965E}" dt="2025-06-02T09:23:29.100" v="343" actId="700"/>
          <ac:spMkLst>
            <pc:docMk/>
            <pc:sldMk cId="1036467936" sldId="469"/>
            <ac:spMk id="7" creationId="{D2181EC0-0DA9-AB8F-3433-78E0639A1056}"/>
          </ac:spMkLst>
        </pc:spChg>
        <pc:spChg chg="mod ord">
          <ac:chgData name="Djurabekova, Flyura" userId="5e230fc6-cbb3-4b8f-b282-33e3c3300ac2" providerId="ADAL" clId="{1F815982-EEE0-4DAD-A24D-C78B5F9D965E}" dt="2025-06-02T09:23:29.100" v="343" actId="700"/>
          <ac:spMkLst>
            <pc:docMk/>
            <pc:sldMk cId="1036467936" sldId="469"/>
            <ac:spMk id="9" creationId="{B658DB6C-AA5B-70A8-D977-D534FA1AF6CF}"/>
          </ac:spMkLst>
        </pc:spChg>
        <pc:spChg chg="mod ord">
          <ac:chgData name="Djurabekova, Flyura" userId="5e230fc6-cbb3-4b8f-b282-33e3c3300ac2" providerId="ADAL" clId="{1F815982-EEE0-4DAD-A24D-C78B5F9D965E}" dt="2025-06-02T09:23:29.100" v="343" actId="700"/>
          <ac:spMkLst>
            <pc:docMk/>
            <pc:sldMk cId="1036467936" sldId="469"/>
            <ac:spMk id="11" creationId="{06B2E2D5-9F92-DB04-63BB-43ED7426BEED}"/>
          </ac:spMkLst>
        </pc:spChg>
        <pc:picChg chg="del">
          <ac:chgData name="Djurabekova, Flyura" userId="5e230fc6-cbb3-4b8f-b282-33e3c3300ac2" providerId="ADAL" clId="{1F815982-EEE0-4DAD-A24D-C78B5F9D965E}" dt="2025-06-02T12:05:37.573" v="539" actId="21"/>
          <ac:picMkLst>
            <pc:docMk/>
            <pc:sldMk cId="1036467936" sldId="469"/>
            <ac:picMk id="4" creationId="{9CA4D7AE-7A7E-0EE3-7BCF-C2E56F08FBB4}"/>
          </ac:picMkLst>
        </pc:picChg>
      </pc:sldChg>
      <pc:sldChg chg="addSp delSp modSp mod modClrScheme chgLayout">
        <pc:chgData name="Djurabekova, Flyura" userId="5e230fc6-cbb3-4b8f-b282-33e3c3300ac2" providerId="ADAL" clId="{1F815982-EEE0-4DAD-A24D-C78B5F9D965E}" dt="2025-06-02T16:15:47.269" v="1539" actId="478"/>
        <pc:sldMkLst>
          <pc:docMk/>
          <pc:sldMk cId="2670971785" sldId="479"/>
        </pc:sldMkLst>
        <pc:spChg chg="add mod ord">
          <ac:chgData name="Djurabekova, Flyura" userId="5e230fc6-cbb3-4b8f-b282-33e3c3300ac2" providerId="ADAL" clId="{1F815982-EEE0-4DAD-A24D-C78B5F9D965E}" dt="2025-06-02T06:40:15.507" v="294" actId="14100"/>
          <ac:spMkLst>
            <pc:docMk/>
            <pc:sldMk cId="2670971785" sldId="479"/>
            <ac:spMk id="2" creationId="{F6282BEC-297C-2578-A139-2EFE95A324CA}"/>
          </ac:spMkLst>
        </pc:spChg>
        <pc:spChg chg="add mod ord">
          <ac:chgData name="Djurabekova, Flyura" userId="5e230fc6-cbb3-4b8f-b282-33e3c3300ac2" providerId="ADAL" clId="{1F815982-EEE0-4DAD-A24D-C78B5F9D965E}" dt="2025-06-02T16:15:41.964" v="1538" actId="27636"/>
          <ac:spMkLst>
            <pc:docMk/>
            <pc:sldMk cId="2670971785" sldId="479"/>
            <ac:spMk id="3" creationId="{5B6A5585-7735-F360-8D5D-FD76E5211F2A}"/>
          </ac:spMkLst>
        </pc:spChg>
        <pc:spChg chg="del mod ord">
          <ac:chgData name="Djurabekova, Flyura" userId="5e230fc6-cbb3-4b8f-b282-33e3c3300ac2" providerId="ADAL" clId="{1F815982-EEE0-4DAD-A24D-C78B5F9D965E}" dt="2025-06-02T16:15:47.269" v="1539" actId="478"/>
          <ac:spMkLst>
            <pc:docMk/>
            <pc:sldMk cId="2670971785" sldId="479"/>
            <ac:spMk id="9" creationId="{8AD605AC-9EBC-26DD-BC27-606B14E1BE73}"/>
          </ac:spMkLst>
        </pc:spChg>
        <pc:spChg chg="mod ord">
          <ac:chgData name="Djurabekova, Flyura" userId="5e230fc6-cbb3-4b8f-b282-33e3c3300ac2" providerId="ADAL" clId="{1F815982-EEE0-4DAD-A24D-C78B5F9D965E}" dt="2025-06-02T06:40:01.520" v="277" actId="700"/>
          <ac:spMkLst>
            <pc:docMk/>
            <pc:sldMk cId="2670971785" sldId="479"/>
            <ac:spMk id="11" creationId="{128ABB66-2675-9008-4DB7-51E88FE93BB1}"/>
          </ac:spMkLst>
        </pc:spChg>
        <pc:spChg chg="del mod">
          <ac:chgData name="Djurabekova, Flyura" userId="5e230fc6-cbb3-4b8f-b282-33e3c3300ac2" providerId="ADAL" clId="{1F815982-EEE0-4DAD-A24D-C78B5F9D965E}" dt="2025-06-02T16:15:10.605" v="1527" actId="478"/>
          <ac:spMkLst>
            <pc:docMk/>
            <pc:sldMk cId="2670971785" sldId="479"/>
            <ac:spMk id="30" creationId="{94A89CE5-8B1E-3C4F-EEC9-FAFA6581DA13}"/>
          </ac:spMkLst>
        </pc:spChg>
      </pc:sldChg>
      <pc:sldChg chg="addSp delSp modSp mod modClrScheme chgLayout">
        <pc:chgData name="Djurabekova, Flyura" userId="5e230fc6-cbb3-4b8f-b282-33e3c3300ac2" providerId="ADAL" clId="{1F815982-EEE0-4DAD-A24D-C78B5F9D965E}" dt="2025-06-02T06:42:23.950" v="305" actId="14100"/>
        <pc:sldMkLst>
          <pc:docMk/>
          <pc:sldMk cId="1217213435" sldId="480"/>
        </pc:sldMkLst>
        <pc:spChg chg="add mod ord">
          <ac:chgData name="Djurabekova, Flyura" userId="5e230fc6-cbb3-4b8f-b282-33e3c3300ac2" providerId="ADAL" clId="{1F815982-EEE0-4DAD-A24D-C78B5F9D965E}" dt="2025-06-02T06:42:04.716" v="301" actId="14100"/>
          <ac:spMkLst>
            <pc:docMk/>
            <pc:sldMk cId="1217213435" sldId="480"/>
            <ac:spMk id="2" creationId="{F435E717-2F07-A00C-0157-260C5F3C7FB1}"/>
          </ac:spMkLst>
        </pc:spChg>
        <pc:spChg chg="add mod ord">
          <ac:chgData name="Djurabekova, Flyura" userId="5e230fc6-cbb3-4b8f-b282-33e3c3300ac2" providerId="ADAL" clId="{1F815982-EEE0-4DAD-A24D-C78B5F9D965E}" dt="2025-06-02T06:42:23.950" v="305" actId="14100"/>
          <ac:spMkLst>
            <pc:docMk/>
            <pc:sldMk cId="1217213435" sldId="480"/>
            <ac:spMk id="4" creationId="{AD30240B-468C-53DB-3A50-A8343F18C9D0}"/>
          </ac:spMkLst>
        </pc:spChg>
        <pc:spChg chg="del mod">
          <ac:chgData name="Djurabekova, Flyura" userId="5e230fc6-cbb3-4b8f-b282-33e3c3300ac2" providerId="ADAL" clId="{1F815982-EEE0-4DAD-A24D-C78B5F9D965E}" dt="2025-06-02T06:42:13.925" v="303" actId="478"/>
          <ac:spMkLst>
            <pc:docMk/>
            <pc:sldMk cId="1217213435" sldId="480"/>
            <ac:spMk id="25" creationId="{9201601D-EB71-670F-6302-1E81D15ABB25}"/>
          </ac:spMkLst>
        </pc:spChg>
        <pc:spChg chg="del mod">
          <ac:chgData name="Djurabekova, Flyura" userId="5e230fc6-cbb3-4b8f-b282-33e3c3300ac2" providerId="ADAL" clId="{1F815982-EEE0-4DAD-A24D-C78B5F9D965E}" dt="2025-06-02T06:41:55.566" v="298" actId="478"/>
          <ac:spMkLst>
            <pc:docMk/>
            <pc:sldMk cId="1217213435" sldId="480"/>
            <ac:spMk id="26" creationId="{9C773EE4-DD00-581C-B7F8-AD6C7DE0E44F}"/>
          </ac:spMkLst>
        </pc:spChg>
      </pc:sldChg>
      <pc:sldChg chg="addSp delSp modSp mod modClrScheme chgLayout">
        <pc:chgData name="Djurabekova, Flyura" userId="5e230fc6-cbb3-4b8f-b282-33e3c3300ac2" providerId="ADAL" clId="{1F815982-EEE0-4DAD-A24D-C78B5F9D965E}" dt="2025-06-03T08:13:59.703" v="1782" actId="1076"/>
        <pc:sldMkLst>
          <pc:docMk/>
          <pc:sldMk cId="2448202157" sldId="481"/>
        </pc:sldMkLst>
        <pc:spChg chg="add mod ord">
          <ac:chgData name="Djurabekova, Flyura" userId="5e230fc6-cbb3-4b8f-b282-33e3c3300ac2" providerId="ADAL" clId="{1F815982-EEE0-4DAD-A24D-C78B5F9D965E}" dt="2025-06-03T08:13:51.342" v="1780" actId="700"/>
          <ac:spMkLst>
            <pc:docMk/>
            <pc:sldMk cId="2448202157" sldId="481"/>
            <ac:spMk id="2" creationId="{2FB586E3-E55A-9AF7-5F67-EAC1623FB36D}"/>
          </ac:spMkLst>
        </pc:spChg>
        <pc:spChg chg="add del mod ord">
          <ac:chgData name="Djurabekova, Flyura" userId="5e230fc6-cbb3-4b8f-b282-33e3c3300ac2" providerId="ADAL" clId="{1F815982-EEE0-4DAD-A24D-C78B5F9D965E}" dt="2025-06-03T08:13:51.342" v="1780" actId="700"/>
          <ac:spMkLst>
            <pc:docMk/>
            <pc:sldMk cId="2448202157" sldId="481"/>
            <ac:spMk id="3" creationId="{187FDB3D-8BA3-42D3-FF60-3E4D76A4F0F3}"/>
          </ac:spMkLst>
        </pc:spChg>
        <pc:spChg chg="mod ord">
          <ac:chgData name="Djurabekova, Flyura" userId="5e230fc6-cbb3-4b8f-b282-33e3c3300ac2" providerId="ADAL" clId="{1F815982-EEE0-4DAD-A24D-C78B5F9D965E}" dt="2025-06-03T08:13:51.342" v="1780" actId="700"/>
          <ac:spMkLst>
            <pc:docMk/>
            <pc:sldMk cId="2448202157" sldId="481"/>
            <ac:spMk id="4" creationId="{EA520F3B-4292-0A28-F93F-CD8990BCCB5E}"/>
          </ac:spMkLst>
        </pc:spChg>
        <pc:spChg chg="mod ord">
          <ac:chgData name="Djurabekova, Flyura" userId="5e230fc6-cbb3-4b8f-b282-33e3c3300ac2" providerId="ADAL" clId="{1F815982-EEE0-4DAD-A24D-C78B5F9D965E}" dt="2025-06-03T08:13:51.342" v="1780" actId="700"/>
          <ac:spMkLst>
            <pc:docMk/>
            <pc:sldMk cId="2448202157" sldId="481"/>
            <ac:spMk id="5" creationId="{CEC2CDAB-BBEB-41DB-B02F-72A4DB48C861}"/>
          </ac:spMkLst>
        </pc:spChg>
        <pc:spChg chg="del mod">
          <ac:chgData name="Djurabekova, Flyura" userId="5e230fc6-cbb3-4b8f-b282-33e3c3300ac2" providerId="ADAL" clId="{1F815982-EEE0-4DAD-A24D-C78B5F9D965E}" dt="2025-06-02T14:01:12.695" v="565" actId="478"/>
          <ac:spMkLst>
            <pc:docMk/>
            <pc:sldMk cId="2448202157" sldId="481"/>
            <ac:spMk id="10" creationId="{4804F414-8ED6-DD65-90CC-5474831BE472}"/>
          </ac:spMkLst>
        </pc:spChg>
        <pc:picChg chg="add del mod">
          <ac:chgData name="Djurabekova, Flyura" userId="5e230fc6-cbb3-4b8f-b282-33e3c3300ac2" providerId="ADAL" clId="{1F815982-EEE0-4DAD-A24D-C78B5F9D965E}" dt="2025-06-02T15:25:37.075" v="574" actId="478"/>
          <ac:picMkLst>
            <pc:docMk/>
            <pc:sldMk cId="2448202157" sldId="481"/>
            <ac:picMk id="6" creationId="{8C460323-FBD7-DB95-66CA-A1D98E2E1134}"/>
          </ac:picMkLst>
        </pc:picChg>
        <pc:picChg chg="mod">
          <ac:chgData name="Djurabekova, Flyura" userId="5e230fc6-cbb3-4b8f-b282-33e3c3300ac2" providerId="ADAL" clId="{1F815982-EEE0-4DAD-A24D-C78B5F9D965E}" dt="2025-06-03T08:13:59.703" v="1782" actId="1076"/>
          <ac:picMkLst>
            <pc:docMk/>
            <pc:sldMk cId="2448202157" sldId="481"/>
            <ac:picMk id="8" creationId="{69E73228-CB1C-30D1-74AD-7B1E00D4F5AF}"/>
          </ac:picMkLst>
        </pc:picChg>
      </pc:sldChg>
      <pc:sldChg chg="addSp delSp modSp mod chgLayout">
        <pc:chgData name="Djurabekova, Flyura" userId="5e230fc6-cbb3-4b8f-b282-33e3c3300ac2" providerId="ADAL" clId="{1F815982-EEE0-4DAD-A24D-C78B5F9D965E}" dt="2025-06-02T16:16:11.203" v="1540" actId="14100"/>
        <pc:sldMkLst>
          <pc:docMk/>
          <pc:sldMk cId="4233068745" sldId="483"/>
        </pc:sldMkLst>
        <pc:spChg chg="add mod ord">
          <ac:chgData name="Djurabekova, Flyura" userId="5e230fc6-cbb3-4b8f-b282-33e3c3300ac2" providerId="ADAL" clId="{1F815982-EEE0-4DAD-A24D-C78B5F9D965E}" dt="2025-06-02T16:16:11.203" v="1540" actId="14100"/>
          <ac:spMkLst>
            <pc:docMk/>
            <pc:sldMk cId="4233068745" sldId="483"/>
            <ac:spMk id="3" creationId="{B9A95117-DFD9-94FC-01D2-4AF67875284A}"/>
          </ac:spMkLst>
        </pc:spChg>
        <pc:spChg chg="add del mod ord">
          <ac:chgData name="Djurabekova, Flyura" userId="5e230fc6-cbb3-4b8f-b282-33e3c3300ac2" providerId="ADAL" clId="{1F815982-EEE0-4DAD-A24D-C78B5F9D965E}" dt="2025-06-02T09:04:46.272" v="339" actId="478"/>
          <ac:spMkLst>
            <pc:docMk/>
            <pc:sldMk cId="4233068745" sldId="483"/>
            <ac:spMk id="7" creationId="{4EB9644A-F2AF-5F2C-0A9A-B80B4D10192B}"/>
          </ac:spMkLst>
        </pc:spChg>
        <pc:spChg chg="mod ord">
          <ac:chgData name="Djurabekova, Flyura" userId="5e230fc6-cbb3-4b8f-b282-33e3c3300ac2" providerId="ADAL" clId="{1F815982-EEE0-4DAD-A24D-C78B5F9D965E}" dt="2025-06-02T09:04:01.065" v="308" actId="700"/>
          <ac:spMkLst>
            <pc:docMk/>
            <pc:sldMk cId="4233068745" sldId="483"/>
            <ac:spMk id="14" creationId="{001F2094-2FB3-26CA-600F-AB5979DCAACE}"/>
          </ac:spMkLst>
        </pc:spChg>
        <pc:spChg chg="mod ord">
          <ac:chgData name="Djurabekova, Flyura" userId="5e230fc6-cbb3-4b8f-b282-33e3c3300ac2" providerId="ADAL" clId="{1F815982-EEE0-4DAD-A24D-C78B5F9D965E}" dt="2025-06-02T09:04:01.065" v="308" actId="700"/>
          <ac:spMkLst>
            <pc:docMk/>
            <pc:sldMk cId="4233068745" sldId="483"/>
            <ac:spMk id="16" creationId="{1854A4DA-48DB-4EF7-62AE-B4776EE10053}"/>
          </ac:spMkLst>
        </pc:spChg>
        <pc:spChg chg="del">
          <ac:chgData name="Djurabekova, Flyura" userId="5e230fc6-cbb3-4b8f-b282-33e3c3300ac2" providerId="ADAL" clId="{1F815982-EEE0-4DAD-A24D-C78B5F9D965E}" dt="2025-06-02T09:04:06.367" v="309" actId="478"/>
          <ac:spMkLst>
            <pc:docMk/>
            <pc:sldMk cId="4233068745" sldId="483"/>
            <ac:spMk id="20" creationId="{F1DC682D-898E-1026-B9C9-0824F721F969}"/>
          </ac:spMkLst>
        </pc:spChg>
      </pc:sldChg>
      <pc:sldChg chg="addSp delSp modSp add mod">
        <pc:chgData name="Djurabekova, Flyura" userId="5e230fc6-cbb3-4b8f-b282-33e3c3300ac2" providerId="ADAL" clId="{1F815982-EEE0-4DAD-A24D-C78B5F9D965E}" dt="2025-06-02T15:34:38.608" v="728" actId="1076"/>
        <pc:sldMkLst>
          <pc:docMk/>
          <pc:sldMk cId="4197456446" sldId="484"/>
        </pc:sldMkLst>
        <pc:spChg chg="mod">
          <ac:chgData name="Djurabekova, Flyura" userId="5e230fc6-cbb3-4b8f-b282-33e3c3300ac2" providerId="ADAL" clId="{1F815982-EEE0-4DAD-A24D-C78B5F9D965E}" dt="2025-06-02T15:34:25.458" v="726" actId="113"/>
          <ac:spMkLst>
            <pc:docMk/>
            <pc:sldMk cId="4197456446" sldId="484"/>
            <ac:spMk id="3" creationId="{4046D876-C958-2F93-EA2E-3089DA7C0E15}"/>
          </ac:spMkLst>
        </pc:spChg>
        <pc:picChg chg="add mod">
          <ac:chgData name="Djurabekova, Flyura" userId="5e230fc6-cbb3-4b8f-b282-33e3c3300ac2" providerId="ADAL" clId="{1F815982-EEE0-4DAD-A24D-C78B5F9D965E}" dt="2025-06-02T15:34:38.608" v="728" actId="1076"/>
          <ac:picMkLst>
            <pc:docMk/>
            <pc:sldMk cId="4197456446" sldId="484"/>
            <ac:picMk id="2" creationId="{9CA4D7AE-7A7E-0EE3-7BCF-C2E56F08FBB4}"/>
          </ac:picMkLst>
        </pc:picChg>
        <pc:picChg chg="del">
          <ac:chgData name="Djurabekova, Flyura" userId="5e230fc6-cbb3-4b8f-b282-33e3c3300ac2" providerId="ADAL" clId="{1F815982-EEE0-4DAD-A24D-C78B5F9D965E}" dt="2025-06-02T12:05:30.483" v="538" actId="478"/>
          <ac:picMkLst>
            <pc:docMk/>
            <pc:sldMk cId="4197456446" sldId="484"/>
            <ac:picMk id="8" creationId="{6867124E-41A3-6B65-8A93-57FAA5BD1824}"/>
          </ac:picMkLst>
        </pc:picChg>
      </pc:sldChg>
      <pc:sldChg chg="delSp modSp add del mod">
        <pc:chgData name="Djurabekova, Flyura" userId="5e230fc6-cbb3-4b8f-b282-33e3c3300ac2" providerId="ADAL" clId="{1F815982-EEE0-4DAD-A24D-C78B5F9D965E}" dt="2025-06-02T15:28:23.053" v="575" actId="47"/>
        <pc:sldMkLst>
          <pc:docMk/>
          <pc:sldMk cId="943680198" sldId="485"/>
        </pc:sldMkLst>
        <pc:spChg chg="del">
          <ac:chgData name="Djurabekova, Flyura" userId="5e230fc6-cbb3-4b8f-b282-33e3c3300ac2" providerId="ADAL" clId="{1F815982-EEE0-4DAD-A24D-C78B5F9D965E}" dt="2025-06-02T15:25:06.661" v="571" actId="478"/>
          <ac:spMkLst>
            <pc:docMk/>
            <pc:sldMk cId="943680198" sldId="485"/>
            <ac:spMk id="9" creationId="{326F8A8D-EB97-BFF8-CCB9-EAAA361C1C98}"/>
          </ac:spMkLst>
        </pc:spChg>
        <pc:picChg chg="mod">
          <ac:chgData name="Djurabekova, Flyura" userId="5e230fc6-cbb3-4b8f-b282-33e3c3300ac2" providerId="ADAL" clId="{1F815982-EEE0-4DAD-A24D-C78B5F9D965E}" dt="2025-06-02T15:25:13.611" v="573" actId="14100"/>
          <ac:picMkLst>
            <pc:docMk/>
            <pc:sldMk cId="943680198" sldId="485"/>
            <ac:picMk id="6" creationId="{8C460323-FBD7-DB95-66CA-A1D98E2E1134}"/>
          </ac:picMkLst>
        </pc:picChg>
        <pc:picChg chg="del">
          <ac:chgData name="Djurabekova, Flyura" userId="5e230fc6-cbb3-4b8f-b282-33e3c3300ac2" providerId="ADAL" clId="{1F815982-EEE0-4DAD-A24D-C78B5F9D965E}" dt="2025-06-02T15:25:02.876" v="570" actId="478"/>
          <ac:picMkLst>
            <pc:docMk/>
            <pc:sldMk cId="943680198" sldId="485"/>
            <ac:picMk id="8" creationId="{69E73228-CB1C-30D1-74AD-7B1E00D4F5AF}"/>
          </ac:picMkLst>
        </pc:picChg>
      </pc:sldChg>
      <pc:sldMasterChg chg="del delSldLayout">
        <pc:chgData name="Djurabekova, Flyura" userId="5e230fc6-cbb3-4b8f-b282-33e3c3300ac2" providerId="ADAL" clId="{1F815982-EEE0-4DAD-A24D-C78B5F9D965E}" dt="2025-06-01T19:20:24.880" v="3"/>
        <pc:sldMasterMkLst>
          <pc:docMk/>
          <pc:sldMasterMk cId="0" sldId="2147483648"/>
        </pc:sldMasterMkLst>
        <pc:sldLayoutChg chg="del">
          <pc:chgData name="Djurabekova, Flyura" userId="5e230fc6-cbb3-4b8f-b282-33e3c3300ac2" providerId="ADAL" clId="{1F815982-EEE0-4DAD-A24D-C78B5F9D965E}" dt="2025-06-01T19:20:24.880" v="3"/>
          <pc:sldLayoutMkLst>
            <pc:docMk/>
            <pc:sldMasterMk cId="0" sldId="2147483648"/>
            <pc:sldLayoutMk cId="0" sldId="214748364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3" v="4"/>
        <pc:sldMasterMkLst>
          <pc:docMk/>
          <pc:sldMasterMk cId="0" sldId="2147483650"/>
        </pc:sldMasterMkLst>
        <pc:sldLayoutChg chg="del">
          <pc:chgData name="Djurabekova, Flyura" userId="5e230fc6-cbb3-4b8f-b282-33e3c3300ac2" providerId="ADAL" clId="{1F815982-EEE0-4DAD-A24D-C78B5F9D965E}" dt="2025-06-01T19:20:24.883" v="4"/>
          <pc:sldLayoutMkLst>
            <pc:docMk/>
            <pc:sldMasterMk cId="0" sldId="2147483650"/>
            <pc:sldLayoutMk cId="0" sldId="2147483651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4" v="5"/>
        <pc:sldMasterMkLst>
          <pc:docMk/>
          <pc:sldMasterMk cId="0" sldId="2147483652"/>
        </pc:sldMasterMkLst>
        <pc:sldLayoutChg chg="del">
          <pc:chgData name="Djurabekova, Flyura" userId="5e230fc6-cbb3-4b8f-b282-33e3c3300ac2" providerId="ADAL" clId="{1F815982-EEE0-4DAD-A24D-C78B5F9D965E}" dt="2025-06-01T19:20:24.884" v="5"/>
          <pc:sldLayoutMkLst>
            <pc:docMk/>
            <pc:sldMasterMk cId="0" sldId="2147483652"/>
            <pc:sldLayoutMk cId="0" sldId="2147483653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4" v="6"/>
        <pc:sldMasterMkLst>
          <pc:docMk/>
          <pc:sldMasterMk cId="0" sldId="2147483654"/>
        </pc:sldMasterMkLst>
        <pc:sldLayoutChg chg="del">
          <pc:chgData name="Djurabekova, Flyura" userId="5e230fc6-cbb3-4b8f-b282-33e3c3300ac2" providerId="ADAL" clId="{1F815982-EEE0-4DAD-A24D-C78B5F9D965E}" dt="2025-06-01T19:20:24.884" v="6"/>
          <pc:sldLayoutMkLst>
            <pc:docMk/>
            <pc:sldMasterMk cId="0" sldId="2147483654"/>
            <pc:sldLayoutMk cId="0" sldId="2147483655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5" v="7"/>
        <pc:sldMasterMkLst>
          <pc:docMk/>
          <pc:sldMasterMk cId="0" sldId="2147483656"/>
        </pc:sldMasterMkLst>
        <pc:sldLayoutChg chg="del">
          <pc:chgData name="Djurabekova, Flyura" userId="5e230fc6-cbb3-4b8f-b282-33e3c3300ac2" providerId="ADAL" clId="{1F815982-EEE0-4DAD-A24D-C78B5F9D965E}" dt="2025-06-01T19:20:24.885" v="7"/>
          <pc:sldLayoutMkLst>
            <pc:docMk/>
            <pc:sldMasterMk cId="0" sldId="2147483656"/>
            <pc:sldLayoutMk cId="0" sldId="2147483657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5" v="8"/>
        <pc:sldMasterMkLst>
          <pc:docMk/>
          <pc:sldMasterMk cId="0" sldId="2147483658"/>
        </pc:sldMasterMkLst>
        <pc:sldLayoutChg chg="del">
          <pc:chgData name="Djurabekova, Flyura" userId="5e230fc6-cbb3-4b8f-b282-33e3c3300ac2" providerId="ADAL" clId="{1F815982-EEE0-4DAD-A24D-C78B5F9D965E}" dt="2025-06-01T19:20:24.885" v="8"/>
          <pc:sldLayoutMkLst>
            <pc:docMk/>
            <pc:sldMasterMk cId="0" sldId="2147483658"/>
            <pc:sldLayoutMk cId="0" sldId="214748365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5" v="9"/>
        <pc:sldMasterMkLst>
          <pc:docMk/>
          <pc:sldMasterMk cId="0" sldId="2147483660"/>
        </pc:sldMasterMkLst>
        <pc:sldLayoutChg chg="del">
          <pc:chgData name="Djurabekova, Flyura" userId="5e230fc6-cbb3-4b8f-b282-33e3c3300ac2" providerId="ADAL" clId="{1F815982-EEE0-4DAD-A24D-C78B5F9D965E}" dt="2025-06-01T19:20:24.885" v="9"/>
          <pc:sldLayoutMkLst>
            <pc:docMk/>
            <pc:sldMasterMk cId="0" sldId="2147483660"/>
            <pc:sldLayoutMk cId="0" sldId="2147483661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5" v="10"/>
        <pc:sldMasterMkLst>
          <pc:docMk/>
          <pc:sldMasterMk cId="0" sldId="2147483662"/>
        </pc:sldMasterMkLst>
        <pc:sldLayoutChg chg="del">
          <pc:chgData name="Djurabekova, Flyura" userId="5e230fc6-cbb3-4b8f-b282-33e3c3300ac2" providerId="ADAL" clId="{1F815982-EEE0-4DAD-A24D-C78B5F9D965E}" dt="2025-06-01T19:20:24.885" v="10"/>
          <pc:sldLayoutMkLst>
            <pc:docMk/>
            <pc:sldMasterMk cId="0" sldId="2147483662"/>
            <pc:sldLayoutMk cId="0" sldId="2147483663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6" v="11"/>
        <pc:sldMasterMkLst>
          <pc:docMk/>
          <pc:sldMasterMk cId="0" sldId="2147483664"/>
        </pc:sldMasterMkLst>
        <pc:sldLayoutChg chg="del">
          <pc:chgData name="Djurabekova, Flyura" userId="5e230fc6-cbb3-4b8f-b282-33e3c3300ac2" providerId="ADAL" clId="{1F815982-EEE0-4DAD-A24D-C78B5F9D965E}" dt="2025-06-01T19:20:24.886" v="11"/>
          <pc:sldLayoutMkLst>
            <pc:docMk/>
            <pc:sldMasterMk cId="0" sldId="2147483664"/>
            <pc:sldLayoutMk cId="0" sldId="2147483665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6" v="12"/>
        <pc:sldMasterMkLst>
          <pc:docMk/>
          <pc:sldMasterMk cId="0" sldId="2147483666"/>
        </pc:sldMasterMkLst>
        <pc:sldLayoutChg chg="del">
          <pc:chgData name="Djurabekova, Flyura" userId="5e230fc6-cbb3-4b8f-b282-33e3c3300ac2" providerId="ADAL" clId="{1F815982-EEE0-4DAD-A24D-C78B5F9D965E}" dt="2025-06-01T19:20:24.886" v="12"/>
          <pc:sldLayoutMkLst>
            <pc:docMk/>
            <pc:sldMasterMk cId="0" sldId="2147483666"/>
            <pc:sldLayoutMk cId="0" sldId="2147483667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6" v="13"/>
        <pc:sldMasterMkLst>
          <pc:docMk/>
          <pc:sldMasterMk cId="0" sldId="2147483668"/>
        </pc:sldMasterMkLst>
        <pc:sldLayoutChg chg="del">
          <pc:chgData name="Djurabekova, Flyura" userId="5e230fc6-cbb3-4b8f-b282-33e3c3300ac2" providerId="ADAL" clId="{1F815982-EEE0-4DAD-A24D-C78B5F9D965E}" dt="2025-06-01T19:20:24.886" v="13"/>
          <pc:sldLayoutMkLst>
            <pc:docMk/>
            <pc:sldMasterMk cId="0" sldId="2147483668"/>
            <pc:sldLayoutMk cId="0" sldId="214748366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6" v="14"/>
        <pc:sldMasterMkLst>
          <pc:docMk/>
          <pc:sldMasterMk cId="0" sldId="2147483670"/>
        </pc:sldMasterMkLst>
        <pc:sldLayoutChg chg="del">
          <pc:chgData name="Djurabekova, Flyura" userId="5e230fc6-cbb3-4b8f-b282-33e3c3300ac2" providerId="ADAL" clId="{1F815982-EEE0-4DAD-A24D-C78B5F9D965E}" dt="2025-06-01T19:20:24.886" v="14"/>
          <pc:sldLayoutMkLst>
            <pc:docMk/>
            <pc:sldMasterMk cId="0" sldId="2147483670"/>
            <pc:sldLayoutMk cId="0" sldId="2147483671"/>
          </pc:sldLayoutMkLst>
        </pc:sldLayoutChg>
      </pc:sldMasterChg>
      <pc:sldMasterChg chg="delSp modSp mod">
        <pc:chgData name="Djurabekova, Flyura" userId="5e230fc6-cbb3-4b8f-b282-33e3c3300ac2" providerId="ADAL" clId="{1F815982-EEE0-4DAD-A24D-C78B5F9D965E}" dt="2025-06-01T19:38:09.419" v="124" actId="478"/>
        <pc:sldMasterMkLst>
          <pc:docMk/>
          <pc:sldMasterMk cId="0" sldId="2147483672"/>
        </pc:sldMasterMkLst>
        <pc:spChg chg="mod">
          <ac:chgData name="Djurabekova, Flyura" userId="5e230fc6-cbb3-4b8f-b282-33e3c3300ac2" providerId="ADAL" clId="{1F815982-EEE0-4DAD-A24D-C78B5F9D965E}" dt="2025-06-01T19:36:22.452" v="115" actId="14100"/>
          <ac:spMkLst>
            <pc:docMk/>
            <pc:sldMasterMk cId="0" sldId="2147483672"/>
            <ac:spMk id="65" creationId="{00000000-0000-0000-0000-000000000000}"/>
          </ac:spMkLst>
        </pc:spChg>
        <pc:spChg chg="del mod">
          <ac:chgData name="Djurabekova, Flyura" userId="5e230fc6-cbb3-4b8f-b282-33e3c3300ac2" providerId="ADAL" clId="{1F815982-EEE0-4DAD-A24D-C78B5F9D965E}" dt="2025-06-01T19:38:09.419" v="124" actId="478"/>
          <ac:spMkLst>
            <pc:docMk/>
            <pc:sldMasterMk cId="0" sldId="2147483672"/>
            <ac:spMk id="70" creationId="{00000000-0000-0000-0000-000000000000}"/>
          </ac:spMkLst>
        </pc:spChg>
        <pc:picChg chg="mod">
          <ac:chgData name="Djurabekova, Flyura" userId="5e230fc6-cbb3-4b8f-b282-33e3c3300ac2" providerId="ADAL" clId="{1F815982-EEE0-4DAD-A24D-C78B5F9D965E}" dt="2025-06-01T19:36:49.717" v="120" actId="1076"/>
          <ac:picMkLst>
            <pc:docMk/>
            <pc:sldMasterMk cId="0" sldId="2147483672"/>
            <ac:picMk id="68" creationId="{00000000-0000-0000-0000-000000000000}"/>
          </ac:picMkLst>
        </pc:picChg>
        <pc:picChg chg="del mod">
          <ac:chgData name="Djurabekova, Flyura" userId="5e230fc6-cbb3-4b8f-b282-33e3c3300ac2" providerId="ADAL" clId="{1F815982-EEE0-4DAD-A24D-C78B5F9D965E}" dt="2025-06-01T19:36:31.460" v="117" actId="478"/>
          <ac:picMkLst>
            <pc:docMk/>
            <pc:sldMasterMk cId="0" sldId="2147483672"/>
            <ac:picMk id="69" creationId="{00000000-0000-0000-0000-000000000000}"/>
          </ac:picMkLst>
        </pc:picChg>
      </pc:sldMasterChg>
      <pc:sldMasterChg chg="del delSldLayout">
        <pc:chgData name="Djurabekova, Flyura" userId="5e230fc6-cbb3-4b8f-b282-33e3c3300ac2" providerId="ADAL" clId="{1F815982-EEE0-4DAD-A24D-C78B5F9D965E}" dt="2025-06-01T19:20:24.887" v="15"/>
        <pc:sldMasterMkLst>
          <pc:docMk/>
          <pc:sldMasterMk cId="0" sldId="2147483674"/>
        </pc:sldMasterMkLst>
        <pc:sldLayoutChg chg="del">
          <pc:chgData name="Djurabekova, Flyura" userId="5e230fc6-cbb3-4b8f-b282-33e3c3300ac2" providerId="ADAL" clId="{1F815982-EEE0-4DAD-A24D-C78B5F9D965E}" dt="2025-06-01T19:20:24.887" v="15"/>
          <pc:sldLayoutMkLst>
            <pc:docMk/>
            <pc:sldMasterMk cId="0" sldId="2147483674"/>
            <pc:sldLayoutMk cId="0" sldId="2147483675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7" v="16"/>
        <pc:sldMasterMkLst>
          <pc:docMk/>
          <pc:sldMasterMk cId="0" sldId="2147483676"/>
        </pc:sldMasterMkLst>
        <pc:sldLayoutChg chg="del">
          <pc:chgData name="Djurabekova, Flyura" userId="5e230fc6-cbb3-4b8f-b282-33e3c3300ac2" providerId="ADAL" clId="{1F815982-EEE0-4DAD-A24D-C78B5F9D965E}" dt="2025-06-01T19:20:24.887" v="16"/>
          <pc:sldLayoutMkLst>
            <pc:docMk/>
            <pc:sldMasterMk cId="0" sldId="2147483676"/>
            <pc:sldLayoutMk cId="0" sldId="2147483677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7" v="17"/>
        <pc:sldMasterMkLst>
          <pc:docMk/>
          <pc:sldMasterMk cId="0" sldId="2147483678"/>
        </pc:sldMasterMkLst>
        <pc:sldLayoutChg chg="del">
          <pc:chgData name="Djurabekova, Flyura" userId="5e230fc6-cbb3-4b8f-b282-33e3c3300ac2" providerId="ADAL" clId="{1F815982-EEE0-4DAD-A24D-C78B5F9D965E}" dt="2025-06-01T19:20:24.887" v="17"/>
          <pc:sldLayoutMkLst>
            <pc:docMk/>
            <pc:sldMasterMk cId="0" sldId="2147483678"/>
            <pc:sldLayoutMk cId="0" sldId="214748367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8" v="18"/>
        <pc:sldMasterMkLst>
          <pc:docMk/>
          <pc:sldMasterMk cId="0" sldId="2147483680"/>
        </pc:sldMasterMkLst>
        <pc:sldLayoutChg chg="del">
          <pc:chgData name="Djurabekova, Flyura" userId="5e230fc6-cbb3-4b8f-b282-33e3c3300ac2" providerId="ADAL" clId="{1F815982-EEE0-4DAD-A24D-C78B5F9D965E}" dt="2025-06-01T19:20:24.888" v="18"/>
          <pc:sldLayoutMkLst>
            <pc:docMk/>
            <pc:sldMasterMk cId="0" sldId="2147483680"/>
            <pc:sldLayoutMk cId="0" sldId="2147483681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8" v="19"/>
        <pc:sldMasterMkLst>
          <pc:docMk/>
          <pc:sldMasterMk cId="0" sldId="2147483682"/>
        </pc:sldMasterMkLst>
        <pc:sldLayoutChg chg="del">
          <pc:chgData name="Djurabekova, Flyura" userId="5e230fc6-cbb3-4b8f-b282-33e3c3300ac2" providerId="ADAL" clId="{1F815982-EEE0-4DAD-A24D-C78B5F9D965E}" dt="2025-06-01T19:20:24.888" v="19"/>
          <pc:sldLayoutMkLst>
            <pc:docMk/>
            <pc:sldMasterMk cId="0" sldId="2147483682"/>
            <pc:sldLayoutMk cId="0" sldId="2147483683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8" v="20"/>
        <pc:sldMasterMkLst>
          <pc:docMk/>
          <pc:sldMasterMk cId="0" sldId="2147483684"/>
        </pc:sldMasterMkLst>
        <pc:sldLayoutChg chg="del">
          <pc:chgData name="Djurabekova, Flyura" userId="5e230fc6-cbb3-4b8f-b282-33e3c3300ac2" providerId="ADAL" clId="{1F815982-EEE0-4DAD-A24D-C78B5F9D965E}" dt="2025-06-01T19:20:24.888" v="20"/>
          <pc:sldLayoutMkLst>
            <pc:docMk/>
            <pc:sldMasterMk cId="0" sldId="2147483684"/>
            <pc:sldLayoutMk cId="0" sldId="2147483685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89" v="21"/>
        <pc:sldMasterMkLst>
          <pc:docMk/>
          <pc:sldMasterMk cId="0" sldId="2147483686"/>
        </pc:sldMasterMkLst>
        <pc:sldLayoutChg chg="del">
          <pc:chgData name="Djurabekova, Flyura" userId="5e230fc6-cbb3-4b8f-b282-33e3c3300ac2" providerId="ADAL" clId="{1F815982-EEE0-4DAD-A24D-C78B5F9D965E}" dt="2025-06-01T19:20:24.889" v="21"/>
          <pc:sldLayoutMkLst>
            <pc:docMk/>
            <pc:sldMasterMk cId="0" sldId="2147483686"/>
            <pc:sldLayoutMk cId="0" sldId="2147483687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0" v="22"/>
        <pc:sldMasterMkLst>
          <pc:docMk/>
          <pc:sldMasterMk cId="0" sldId="2147483688"/>
        </pc:sldMasterMkLst>
        <pc:sldLayoutChg chg="del">
          <pc:chgData name="Djurabekova, Flyura" userId="5e230fc6-cbb3-4b8f-b282-33e3c3300ac2" providerId="ADAL" clId="{1F815982-EEE0-4DAD-A24D-C78B5F9D965E}" dt="2025-06-01T19:20:24.890" v="22"/>
          <pc:sldLayoutMkLst>
            <pc:docMk/>
            <pc:sldMasterMk cId="0" sldId="2147483688"/>
            <pc:sldLayoutMk cId="0" sldId="214748368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0" v="23"/>
        <pc:sldMasterMkLst>
          <pc:docMk/>
          <pc:sldMasterMk cId="0" sldId="2147483690"/>
        </pc:sldMasterMkLst>
        <pc:sldLayoutChg chg="del">
          <pc:chgData name="Djurabekova, Flyura" userId="5e230fc6-cbb3-4b8f-b282-33e3c3300ac2" providerId="ADAL" clId="{1F815982-EEE0-4DAD-A24D-C78B5F9D965E}" dt="2025-06-01T19:20:24.890" v="23"/>
          <pc:sldLayoutMkLst>
            <pc:docMk/>
            <pc:sldMasterMk cId="0" sldId="2147483690"/>
            <pc:sldLayoutMk cId="0" sldId="2147483691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1" v="24"/>
        <pc:sldMasterMkLst>
          <pc:docMk/>
          <pc:sldMasterMk cId="0" sldId="2147483692"/>
        </pc:sldMasterMkLst>
        <pc:sldLayoutChg chg="del">
          <pc:chgData name="Djurabekova, Flyura" userId="5e230fc6-cbb3-4b8f-b282-33e3c3300ac2" providerId="ADAL" clId="{1F815982-EEE0-4DAD-A24D-C78B5F9D965E}" dt="2025-06-01T19:20:24.891" v="24"/>
          <pc:sldLayoutMkLst>
            <pc:docMk/>
            <pc:sldMasterMk cId="0" sldId="2147483692"/>
            <pc:sldLayoutMk cId="0" sldId="2147483693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1" v="25"/>
        <pc:sldMasterMkLst>
          <pc:docMk/>
          <pc:sldMasterMk cId="0" sldId="2147483694"/>
        </pc:sldMasterMkLst>
        <pc:sldLayoutChg chg="del">
          <pc:chgData name="Djurabekova, Flyura" userId="5e230fc6-cbb3-4b8f-b282-33e3c3300ac2" providerId="ADAL" clId="{1F815982-EEE0-4DAD-A24D-C78B5F9D965E}" dt="2025-06-01T19:20:24.891" v="25"/>
          <pc:sldLayoutMkLst>
            <pc:docMk/>
            <pc:sldMasterMk cId="0" sldId="2147483694"/>
            <pc:sldLayoutMk cId="0" sldId="2147483695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2" v="26"/>
        <pc:sldMasterMkLst>
          <pc:docMk/>
          <pc:sldMasterMk cId="0" sldId="2147483698"/>
        </pc:sldMasterMkLst>
        <pc:sldLayoutChg chg="del">
          <pc:chgData name="Djurabekova, Flyura" userId="5e230fc6-cbb3-4b8f-b282-33e3c3300ac2" providerId="ADAL" clId="{1F815982-EEE0-4DAD-A24D-C78B5F9D965E}" dt="2025-06-01T19:20:24.892" v="26"/>
          <pc:sldLayoutMkLst>
            <pc:docMk/>
            <pc:sldMasterMk cId="0" sldId="2147483698"/>
            <pc:sldLayoutMk cId="0" sldId="214748369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2" v="27"/>
        <pc:sldMasterMkLst>
          <pc:docMk/>
          <pc:sldMasterMk cId="0" sldId="2147483700"/>
        </pc:sldMasterMkLst>
        <pc:sldLayoutChg chg="del">
          <pc:chgData name="Djurabekova, Flyura" userId="5e230fc6-cbb3-4b8f-b282-33e3c3300ac2" providerId="ADAL" clId="{1F815982-EEE0-4DAD-A24D-C78B5F9D965E}" dt="2025-06-01T19:20:24.892" v="27"/>
          <pc:sldLayoutMkLst>
            <pc:docMk/>
            <pc:sldMasterMk cId="0" sldId="2147483700"/>
            <pc:sldLayoutMk cId="0" sldId="2147483701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2" v="28"/>
        <pc:sldMasterMkLst>
          <pc:docMk/>
          <pc:sldMasterMk cId="0" sldId="2147483702"/>
        </pc:sldMasterMkLst>
        <pc:sldLayoutChg chg="del">
          <pc:chgData name="Djurabekova, Flyura" userId="5e230fc6-cbb3-4b8f-b282-33e3c3300ac2" providerId="ADAL" clId="{1F815982-EEE0-4DAD-A24D-C78B5F9D965E}" dt="2025-06-01T19:20:24.892" v="28"/>
          <pc:sldLayoutMkLst>
            <pc:docMk/>
            <pc:sldMasterMk cId="0" sldId="2147483702"/>
            <pc:sldLayoutMk cId="0" sldId="2147483703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3" v="29"/>
        <pc:sldMasterMkLst>
          <pc:docMk/>
          <pc:sldMasterMk cId="0" sldId="2147483704"/>
        </pc:sldMasterMkLst>
        <pc:sldLayoutChg chg="del">
          <pc:chgData name="Djurabekova, Flyura" userId="5e230fc6-cbb3-4b8f-b282-33e3c3300ac2" providerId="ADAL" clId="{1F815982-EEE0-4DAD-A24D-C78B5F9D965E}" dt="2025-06-01T19:20:24.893" v="29"/>
          <pc:sldLayoutMkLst>
            <pc:docMk/>
            <pc:sldMasterMk cId="0" sldId="2147483704"/>
            <pc:sldLayoutMk cId="0" sldId="2147483705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3" v="30"/>
        <pc:sldMasterMkLst>
          <pc:docMk/>
          <pc:sldMasterMk cId="0" sldId="2147483706"/>
        </pc:sldMasterMkLst>
        <pc:sldLayoutChg chg="del">
          <pc:chgData name="Djurabekova, Flyura" userId="5e230fc6-cbb3-4b8f-b282-33e3c3300ac2" providerId="ADAL" clId="{1F815982-EEE0-4DAD-A24D-C78B5F9D965E}" dt="2025-06-01T19:20:24.893" v="30"/>
          <pc:sldLayoutMkLst>
            <pc:docMk/>
            <pc:sldMasterMk cId="0" sldId="2147483706"/>
            <pc:sldLayoutMk cId="0" sldId="2147483707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3" v="31"/>
        <pc:sldMasterMkLst>
          <pc:docMk/>
          <pc:sldMasterMk cId="0" sldId="2147483708"/>
        </pc:sldMasterMkLst>
        <pc:sldLayoutChg chg="del">
          <pc:chgData name="Djurabekova, Flyura" userId="5e230fc6-cbb3-4b8f-b282-33e3c3300ac2" providerId="ADAL" clId="{1F815982-EEE0-4DAD-A24D-C78B5F9D965E}" dt="2025-06-01T19:20:24.893" v="31"/>
          <pc:sldLayoutMkLst>
            <pc:docMk/>
            <pc:sldMasterMk cId="0" sldId="2147483708"/>
            <pc:sldLayoutMk cId="0" sldId="214748370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4" v="32"/>
        <pc:sldMasterMkLst>
          <pc:docMk/>
          <pc:sldMasterMk cId="0" sldId="2147483710"/>
        </pc:sldMasterMkLst>
        <pc:sldLayoutChg chg="del">
          <pc:chgData name="Djurabekova, Flyura" userId="5e230fc6-cbb3-4b8f-b282-33e3c3300ac2" providerId="ADAL" clId="{1F815982-EEE0-4DAD-A24D-C78B5F9D965E}" dt="2025-06-01T19:20:24.894" v="32"/>
          <pc:sldLayoutMkLst>
            <pc:docMk/>
            <pc:sldMasterMk cId="0" sldId="2147483710"/>
            <pc:sldLayoutMk cId="0" sldId="2147483711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4" v="33"/>
        <pc:sldMasterMkLst>
          <pc:docMk/>
          <pc:sldMasterMk cId="0" sldId="2147483712"/>
        </pc:sldMasterMkLst>
        <pc:sldLayoutChg chg="del">
          <pc:chgData name="Djurabekova, Flyura" userId="5e230fc6-cbb3-4b8f-b282-33e3c3300ac2" providerId="ADAL" clId="{1F815982-EEE0-4DAD-A24D-C78B5F9D965E}" dt="2025-06-01T19:20:24.894" v="33"/>
          <pc:sldLayoutMkLst>
            <pc:docMk/>
            <pc:sldMasterMk cId="0" sldId="2147483712"/>
            <pc:sldLayoutMk cId="0" sldId="2147483713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4" v="34"/>
        <pc:sldMasterMkLst>
          <pc:docMk/>
          <pc:sldMasterMk cId="0" sldId="2147483714"/>
        </pc:sldMasterMkLst>
        <pc:sldLayoutChg chg="del">
          <pc:chgData name="Djurabekova, Flyura" userId="5e230fc6-cbb3-4b8f-b282-33e3c3300ac2" providerId="ADAL" clId="{1F815982-EEE0-4DAD-A24D-C78B5F9D965E}" dt="2025-06-01T19:20:24.894" v="34"/>
          <pc:sldLayoutMkLst>
            <pc:docMk/>
            <pc:sldMasterMk cId="0" sldId="2147483714"/>
            <pc:sldLayoutMk cId="0" sldId="2147483715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4" v="35"/>
        <pc:sldMasterMkLst>
          <pc:docMk/>
          <pc:sldMasterMk cId="0" sldId="2147483716"/>
        </pc:sldMasterMkLst>
        <pc:sldLayoutChg chg="del">
          <pc:chgData name="Djurabekova, Flyura" userId="5e230fc6-cbb3-4b8f-b282-33e3c3300ac2" providerId="ADAL" clId="{1F815982-EEE0-4DAD-A24D-C78B5F9D965E}" dt="2025-06-01T19:20:24.894" v="35"/>
          <pc:sldLayoutMkLst>
            <pc:docMk/>
            <pc:sldMasterMk cId="0" sldId="2147483716"/>
            <pc:sldLayoutMk cId="0" sldId="2147483717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1T19:20:24.895" v="36"/>
        <pc:sldMasterMkLst>
          <pc:docMk/>
          <pc:sldMasterMk cId="0" sldId="2147483718"/>
        </pc:sldMasterMkLst>
        <pc:sldLayoutChg chg="del">
          <pc:chgData name="Djurabekova, Flyura" userId="5e230fc6-cbb3-4b8f-b282-33e3c3300ac2" providerId="ADAL" clId="{1F815982-EEE0-4DAD-A24D-C78B5F9D965E}" dt="2025-06-01T19:20:24.895" v="36"/>
          <pc:sldLayoutMkLst>
            <pc:docMk/>
            <pc:sldMasterMk cId="0" sldId="2147483718"/>
            <pc:sldLayoutMk cId="0" sldId="2147483719"/>
          </pc:sldLayoutMkLst>
        </pc:sldLayoutChg>
      </pc:sldMasterChg>
      <pc:sldMasterChg chg="del delSldLayout">
        <pc:chgData name="Djurabekova, Flyura" userId="5e230fc6-cbb3-4b8f-b282-33e3c3300ac2" providerId="ADAL" clId="{1F815982-EEE0-4DAD-A24D-C78B5F9D965E}" dt="2025-06-02T16:34:32.029" v="1778" actId="47"/>
        <pc:sldMasterMkLst>
          <pc:docMk/>
          <pc:sldMasterMk cId="0" sldId="2147483720"/>
        </pc:sldMasterMkLst>
        <pc:sldLayoutChg chg="del">
          <pc:chgData name="Djurabekova, Flyura" userId="5e230fc6-cbb3-4b8f-b282-33e3c3300ac2" providerId="ADAL" clId="{1F815982-EEE0-4DAD-A24D-C78B5F9D965E}" dt="2025-06-02T16:34:32.029" v="1778" actId="47"/>
          <pc:sldLayoutMkLst>
            <pc:docMk/>
            <pc:sldMasterMk cId="0" sldId="2147483720"/>
            <pc:sldLayoutMk cId="0" sldId="2147483721"/>
          </pc:sldLayoutMkLst>
        </pc:sldLayoutChg>
      </pc:sldMasterChg>
      <pc:sldMasterChg chg="addSp modSp new mod addSldLayout">
        <pc:chgData name="Djurabekova, Flyura" userId="5e230fc6-cbb3-4b8f-b282-33e3c3300ac2" providerId="ADAL" clId="{1F815982-EEE0-4DAD-A24D-C78B5F9D965E}" dt="2025-06-02T06:26:50.747" v="230" actId="255"/>
        <pc:sldMasterMkLst>
          <pc:docMk/>
          <pc:sldMasterMk cId="3470710926" sldId="2147483723"/>
        </pc:sldMasterMkLst>
        <pc:spChg chg="mod">
          <ac:chgData name="Djurabekova, Flyura" userId="5e230fc6-cbb3-4b8f-b282-33e3c3300ac2" providerId="ADAL" clId="{1F815982-EEE0-4DAD-A24D-C78B5F9D965E}" dt="2025-06-02T06:26:20.274" v="227" actId="255"/>
          <ac:spMkLst>
            <pc:docMk/>
            <pc:sldMasterMk cId="3470710926" sldId="2147483723"/>
            <ac:spMk id="2" creationId="{1566C830-D2C9-9B29-4D60-B98BB75D1223}"/>
          </ac:spMkLst>
        </pc:spChg>
        <pc:spChg chg="mod">
          <ac:chgData name="Djurabekova, Flyura" userId="5e230fc6-cbb3-4b8f-b282-33e3c3300ac2" providerId="ADAL" clId="{1F815982-EEE0-4DAD-A24D-C78B5F9D965E}" dt="2025-06-02T06:26:50.747" v="230" actId="255"/>
          <ac:spMkLst>
            <pc:docMk/>
            <pc:sldMasterMk cId="3470710926" sldId="2147483723"/>
            <ac:spMk id="3" creationId="{2717EE4F-C3D4-3C55-5730-0FB5955A87E0}"/>
          </ac:spMkLst>
        </pc:spChg>
        <pc:spChg chg="add mod">
          <ac:chgData name="Djurabekova, Flyura" userId="5e230fc6-cbb3-4b8f-b282-33e3c3300ac2" providerId="ADAL" clId="{1F815982-EEE0-4DAD-A24D-C78B5F9D965E}" dt="2025-06-01T19:39:00.089" v="128" actId="14100"/>
          <ac:spMkLst>
            <pc:docMk/>
            <pc:sldMasterMk cId="3470710926" sldId="2147483723"/>
            <ac:spMk id="7" creationId="{9E739751-957D-FB00-4FFD-C70EC418011E}"/>
          </ac:spMkLst>
        </pc:spChg>
        <pc:picChg chg="add mod">
          <ac:chgData name="Djurabekova, Flyura" userId="5e230fc6-cbb3-4b8f-b282-33e3c3300ac2" providerId="ADAL" clId="{1F815982-EEE0-4DAD-A24D-C78B5F9D965E}" dt="2025-06-01T19:38:53.878" v="126"/>
          <ac:picMkLst>
            <pc:docMk/>
            <pc:sldMasterMk cId="3470710926" sldId="2147483723"/>
            <ac:picMk id="8" creationId="{5F06E9BE-1B18-2555-8125-A2DA265B5D1B}"/>
          </ac:picMkLst>
        </pc:pic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2575934616" sldId="2147483724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2629224920" sldId="2147483725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744647780" sldId="2147483726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163401634" sldId="2147483727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3767736102" sldId="2147483728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2321163508" sldId="2147483729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1555769710" sldId="2147483730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2095011702" sldId="2147483731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1738001603" sldId="2147483732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1506549660" sldId="2147483733"/>
          </pc:sldLayoutMkLst>
        </pc:sldLayoutChg>
        <pc:sldLayoutChg chg="new replId">
          <pc:chgData name="Djurabekova, Flyura" userId="5e230fc6-cbb3-4b8f-b282-33e3c3300ac2" providerId="ADAL" clId="{1F815982-EEE0-4DAD-A24D-C78B5F9D965E}" dt="2025-06-01T19:38:26.259" v="125" actId="6938"/>
          <pc:sldLayoutMkLst>
            <pc:docMk/>
            <pc:sldMasterMk cId="3470710926" sldId="2147483723"/>
            <pc:sldLayoutMk cId="4085713823" sldId="214748373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FI" sz="1800" b="0" strike="noStrike" spc="-1">
                <a:solidFill>
                  <a:schemeClr val="dk1"/>
                </a:solidFill>
                <a:latin typeface="Arial"/>
              </a:rPr>
              <a:t>Click to move the slide</a:t>
            </a: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35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356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57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358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FD41338-036F-44D2-B6E2-A4FAD56B138C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05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2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8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056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741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4D26A-1D1B-5992-AE08-2CDF5E383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BFAD51-032E-1CC4-6D62-550E0A60B8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DF4358-B60C-2E0F-066E-0F7BBE1FAE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EA3D5-04A4-5712-CDF1-D1597EDCC3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57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00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E1279-4AC9-68AD-5B50-B2064A584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CA43BB-E0A8-EEA4-ACE9-B05F85F0C6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DB9608-2559-3303-02E9-4F143A8870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B912B-03FE-6F21-AD15-72C9BA3E27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023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ln w="0">
            <a:noFill/>
          </a:ln>
        </p:spPr>
      </p:sp>
      <p:sp>
        <p:nvSpPr>
          <p:cNvPr id="593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4" name="PlaceHolder 3"/>
          <p:cNvSpPr>
            <a:spLocks noGrp="1"/>
          </p:cNvSpPr>
          <p:nvPr>
            <p:ph type="sldNum" idx="4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lang="en-FI" sz="12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6E557AD-8000-4F58-8C39-441BA2621DF3}" type="slidenum">
              <a:rPr lang="en-FI" sz="1200" b="0" strike="noStrike" spc="-1">
                <a:solidFill>
                  <a:srgbClr val="000000"/>
                </a:solidFill>
                <a:latin typeface="Times New Roman"/>
              </a:rPr>
              <a:t>12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690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D6F496-99E6-4260-8E61-206C071545F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19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3C83F-54C4-456D-A3FC-873851076AC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279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96602-4E53-9B2C-BE64-C87D28C242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47C790-0152-94C5-B872-8631F7965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65ED4-76B3-03ED-F1BD-BC6655A92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D31-4E67-40DA-9EAD-FB9D070DECFB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0D29B-F579-2D23-5A90-23893870A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0D22A-9F7B-F35F-F469-A4BB18B91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5934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9491-AEFA-E47C-20D3-DFDCECD00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4D8BAC-9853-8DBE-A6A0-DB85F50A40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2F05-782A-CFF1-8BD8-EA233AC71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BECE-DD6A-46AA-A6E6-5AB046E73650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52E0D-23F1-AE4A-F075-235B8E9A7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F7EE1-B15D-83D8-E162-628BB6651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654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CE7758-FC7D-602F-F157-415F3FABED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F284C4-8905-3917-CCCE-FDF8172A6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129C5-E5AE-BBFD-043C-477DA11B6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0147-CB08-40CF-9856-8D2EDCEB843D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66DB1-E90F-4712-42D3-631E3DC68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C3C3C-5F5B-0B49-B9F4-FE5928313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5713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10000" y="6463481"/>
            <a:ext cx="297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191E-096E-4FD4-BD99-D18C9D15E8FB}" type="datetime1">
              <a:rPr lang="fi-FI" smtClean="0"/>
              <a:t>2.6.2025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30000" y="6463481"/>
            <a:ext cx="297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MeVArc12, Wiks Slott, Sweden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0000" y="6463481"/>
            <a:ext cx="40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59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2B64A-850E-B7D9-F044-3CC7059FA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7D92B-6B23-B582-D05D-545ACC792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FBC69-D67B-9E16-E57E-B0BFF28C2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36B91-EDC4-48D0-B7C6-0E6238BB4A95}" type="datetime1">
              <a:rPr lang="fi-FI" smtClean="0"/>
              <a:t>2.6.2025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EFEE7-8316-25C5-3C33-8E55A7546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7233D-DFB2-6394-C7A1-D6DC6E947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4D42-40C6-436A-BFA7-28EE54D57D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858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2B64A-850E-B7D9-F044-3CC7059FA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7D92B-6B23-B582-D05D-545ACC792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FBC69-D67B-9E16-E57E-B0BFF28C2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F4227-F33D-4306-ADD2-A832FD767492}" type="datetime1">
              <a:rPr lang="fi-FI" smtClean="0"/>
              <a:t>2.6.2025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EFEE7-8316-25C5-3C33-8E55A7546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7233D-DFB2-6394-C7A1-D6DC6E947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74D42-40C6-436A-BFA7-28EE54D57D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72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18886-7C26-E18E-9F87-3DD539049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CE876-7477-9BDA-062C-6CE0A3337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371B7-9ECE-EC06-0157-39F5D8ACD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78298-C355-4025-9012-25DA8C9AC325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FE3DA-2D0C-6903-179E-689765DDA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12A09-6EB6-B305-3DE0-8DA9241E5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922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B3C9B-2950-E911-F63B-E2CD78C83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59B97D-E6DB-6ECC-80A0-3A9C204FA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B57A6-9EFC-3780-CD54-712719A13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30E81-87CE-454B-BFE2-21F08A14831E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D6FDF-AD8D-572A-87C2-C496CD74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0EA8B-AC55-C7B1-0E6C-FBDA133DB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4464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A6AD8-E68D-7124-7903-FFBCB8504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E9F61-A054-FE18-FFB7-FC479A3D79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C19D7-D41A-8757-EBD8-4E7DD40CCE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84875-550B-2794-36F7-87B3C4BD3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2B29-959F-4FA2-8CDD-887A54E928A5}" type="datetime1">
              <a:rPr lang="fi-FI" smtClean="0"/>
              <a:t>2.6.2025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89F932-CF66-7ADF-A382-E5E3BF32F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728692-4978-C691-8341-941AF37A1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340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FF8A2-AE9D-6DBF-F05F-EB9D8F558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A139D-4652-A684-6591-FA1BAF287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D8E15F-C2B9-965F-DDA7-CE9F6DBFF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8C12E-33E1-8070-BCF7-7F6AFC067D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ED12AF-8401-A936-A2C1-4E23416552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46C4-7F8E-846D-2637-0737EDABD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9B530-CEF1-4483-A55B-9815966E1BAA}" type="datetime1">
              <a:rPr lang="fi-FI" smtClean="0"/>
              <a:t>2.6.2025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F1A1D2-56C6-F307-2C37-8CA955CCF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63E7FA-B922-4200-2BBF-DA5C8197E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773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A807A-7249-E67C-9FB7-46B0A0403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4F5DA4-2380-186A-8EEF-A55AC05E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AE3A5-BDD7-46B3-9CFF-C1C7618C4C59}" type="datetime1">
              <a:rPr lang="fi-FI" smtClean="0"/>
              <a:t>2.6.2025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F4011E-E7F1-B52C-8E77-F97F5B45B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BB38DF-39E5-86B8-5361-18ED2396C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116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D052B6-4F74-DACE-73BA-E7C0EB68B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8BC5-ACD3-4DA9-B44A-8D17A7A39A2D}" type="datetime1">
              <a:rPr lang="fi-FI" smtClean="0"/>
              <a:t>2.6.2025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590CA-ADB4-824E-0C83-7BBFEBC3B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BBCD8-4EA2-0D58-2DB4-8D4E50D47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5769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D0983-F94D-A553-F8D6-753D013B7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099D5-6E20-B456-E5FF-859259A04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814CC5-CE52-78A1-143E-3D64BED28C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952FA-69DC-8AE5-8C4C-59C6AB1F0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BC6A-5C88-4FE7-A17C-4007E0F7CF32}" type="datetime1">
              <a:rPr lang="fi-FI" smtClean="0"/>
              <a:t>2.6.2025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13C5A-9DB6-707C-B255-4B3719568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604BE7-E8F8-124F-31A2-28303E23C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5011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13359-2C6C-D6D2-DF9B-62A35500B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6B8054-591A-0B0C-8D6D-C4692D8575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FAE730-ED01-8526-7C55-F39B149F4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49025-321C-D2D6-2C72-3CB23A0D0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4A40-9201-4EB1-A79F-1C496366D1E1}" type="datetime1">
              <a:rPr lang="fi-FI" smtClean="0"/>
              <a:t>2.6.2025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EFDF56-D626-C993-766C-F9F8730E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6D485-1AA0-BDDA-1959-62B10D2FB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800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66C830-D2C9-9B29-4D60-B98BB75D1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5"/>
            <a:ext cx="71945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7EE4F-C3D4-3C55-5730-0FB5955A8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2132" y="1825625"/>
            <a:ext cx="753321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5C2B2-9650-7EF8-D19B-442F108F36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AC8C01-55D9-4D0F-915F-CEB8EE2923E2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FC691-7D54-18A4-0A5E-B870FE45C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FED29-48B5-03F0-0061-3D779895CD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D9BA1A-2CC9-4B8C-BBFC-3D4F0FD9F5A6}" type="slidenum">
              <a:rPr lang="fi-FI" smtClean="0"/>
              <a:t>‹#›</a:t>
            </a:fld>
            <a:endParaRPr lang="fi-FI"/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9E739751-957D-FB00-4FFD-C70EC418011E}"/>
              </a:ext>
            </a:extLst>
          </p:cNvPr>
          <p:cNvSpPr/>
          <p:nvPr userDrawn="1"/>
        </p:nvSpPr>
        <p:spPr>
          <a:xfrm>
            <a:off x="108000" y="115921"/>
            <a:ext cx="1331333" cy="1239276"/>
          </a:xfrm>
          <a:custGeom>
            <a:avLst/>
            <a:gdLst>
              <a:gd name="textAreaLeft" fmla="*/ 0 w 1841040"/>
              <a:gd name="textAreaRight" fmla="*/ 1841400 w 1841040"/>
              <a:gd name="textAreaTop" fmla="*/ 0 h 1726920"/>
              <a:gd name="textAreaBottom" fmla="*/ 1727280 h 1726920"/>
            </a:gdLst>
            <a:ahLst/>
            <a:cxnLst/>
            <a:rect l="textAreaLeft" t="textAreaTop" r="textAreaRight" b="textAreaBottom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id="{5F06E9BE-1B18-2555-8125-A2DA265B5D1B}"/>
              </a:ext>
            </a:extLst>
          </p:cNvPr>
          <p:cNvPicPr/>
          <p:nvPr userDrawn="1"/>
        </p:nvPicPr>
        <p:blipFill>
          <a:blip r:embed="rId14"/>
          <a:stretch/>
        </p:blipFill>
        <p:spPr>
          <a:xfrm>
            <a:off x="457200" y="1490133"/>
            <a:ext cx="662467" cy="62172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47071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 hidden="1"/>
          <p:cNvSpPr/>
          <p:nvPr/>
        </p:nvSpPr>
        <p:spPr>
          <a:xfrm>
            <a:off x="108000" y="115920"/>
            <a:ext cx="1380600" cy="1294560"/>
          </a:xfrm>
          <a:custGeom>
            <a:avLst/>
            <a:gdLst>
              <a:gd name="textAreaLeft" fmla="*/ 0 w 1380600"/>
              <a:gd name="textAreaRight" fmla="*/ 1380960 w 1380600"/>
              <a:gd name="textAreaTop" fmla="*/ 0 h 1294560"/>
              <a:gd name="textAreaBottom" fmla="*/ 1294920 h 1294560"/>
            </a:gdLst>
            <a:ahLst/>
            <a:cxnLst/>
            <a:rect l="textAreaLeft" t="textAreaTop" r="textAreaRight" b="textAreaBottom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CustomShape 2" hidden="1"/>
          <p:cNvSpPr/>
          <p:nvPr/>
        </p:nvSpPr>
        <p:spPr>
          <a:xfrm>
            <a:off x="6012000" y="6165720"/>
            <a:ext cx="148680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www.helsinki.fi/yliopisto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4" name="Picture 16" descr="FSE_RGB.png"/>
          <p:cNvPicPr/>
          <p:nvPr/>
        </p:nvPicPr>
        <p:blipFill>
          <a:blip r:embed="rId4"/>
          <a:stretch/>
        </p:blipFill>
        <p:spPr>
          <a:xfrm>
            <a:off x="323640" y="6203520"/>
            <a:ext cx="1452600" cy="371880"/>
          </a:xfrm>
          <a:prstGeom prst="rect">
            <a:avLst/>
          </a:prstGeom>
          <a:ln w="0">
            <a:noFill/>
          </a:ln>
        </p:spPr>
      </p:pic>
      <p:sp>
        <p:nvSpPr>
          <p:cNvPr id="65" name="CustomShape 3"/>
          <p:cNvSpPr/>
          <p:nvPr/>
        </p:nvSpPr>
        <p:spPr>
          <a:xfrm>
            <a:off x="108000" y="115920"/>
            <a:ext cx="1452600" cy="1374213"/>
          </a:xfrm>
          <a:custGeom>
            <a:avLst/>
            <a:gdLst>
              <a:gd name="textAreaLeft" fmla="*/ 0 w 1841040"/>
              <a:gd name="textAreaRight" fmla="*/ 1841400 w 1841040"/>
              <a:gd name="textAreaTop" fmla="*/ 0 h 1726920"/>
              <a:gd name="textAreaBottom" fmla="*/ 1727280 h 1726920"/>
            </a:gdLst>
            <a:ahLst/>
            <a:cxnLst/>
            <a:rect l="textAreaLeft" t="textAreaTop" r="textAreaRight" b="textAreaBottom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CustomShape 4"/>
          <p:cNvSpPr/>
          <p:nvPr/>
        </p:nvSpPr>
        <p:spPr>
          <a:xfrm>
            <a:off x="6012000" y="6165720"/>
            <a:ext cx="148680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www.helsinki.fi/yliopisto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" name="Picture 12" descr="FSE_RGB.png"/>
          <p:cNvPicPr/>
          <p:nvPr/>
        </p:nvPicPr>
        <p:blipFill>
          <a:blip r:embed="rId4"/>
          <a:stretch/>
        </p:blipFill>
        <p:spPr>
          <a:xfrm>
            <a:off x="323640" y="6203520"/>
            <a:ext cx="1452600" cy="371880"/>
          </a:xfrm>
          <a:prstGeom prst="rect">
            <a:avLst/>
          </a:prstGeom>
          <a:ln w="0">
            <a:noFill/>
          </a:ln>
        </p:spPr>
      </p:pic>
      <p:pic>
        <p:nvPicPr>
          <p:cNvPr id="68" name="Picture 11"/>
          <p:cNvPicPr/>
          <p:nvPr/>
        </p:nvPicPr>
        <p:blipFill>
          <a:blip r:embed="rId5"/>
          <a:stretch/>
        </p:blipFill>
        <p:spPr>
          <a:xfrm>
            <a:off x="457200" y="1490133"/>
            <a:ext cx="662467" cy="621720"/>
          </a:xfrm>
          <a:prstGeom prst="rect">
            <a:avLst/>
          </a:prstGeom>
          <a:ln w="0">
            <a:noFill/>
          </a:ln>
        </p:spPr>
      </p:pic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800" b="0" strike="noStrike" spc="-1">
                <a:solidFill>
                  <a:schemeClr val="dk1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1800" b="0" strike="noStrike" spc="-1">
                <a:solidFill>
                  <a:schemeClr val="dk1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FI" sz="1800" b="0" strike="noStrike" spc="-1">
                <a:solidFill>
                  <a:schemeClr val="dk1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22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masis MT Pro Black" panose="020F050202020403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108000" y="115920"/>
            <a:ext cx="1380600" cy="1294560"/>
          </a:xfrm>
          <a:custGeom>
            <a:avLst/>
            <a:gdLst>
              <a:gd name="textAreaLeft" fmla="*/ 0 w 1380600"/>
              <a:gd name="textAreaRight" fmla="*/ 1380960 w 1380600"/>
              <a:gd name="textAreaTop" fmla="*/ 0 h 1294560"/>
              <a:gd name="textAreaBottom" fmla="*/ 1294920 h 1294560"/>
            </a:gdLst>
            <a:ahLst/>
            <a:cxnLst/>
            <a:rect l="textAreaLeft" t="textAreaTop" r="textAreaRight" b="textAreaBottom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rgbClr val="FCA31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6012000" y="6165720"/>
            <a:ext cx="148680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www.helsinki.fi/yliopisto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4" name="Picture 16" descr="FSE_RGB.png"/>
          <p:cNvPicPr/>
          <p:nvPr/>
        </p:nvPicPr>
        <p:blipFill>
          <a:blip r:embed="rId4"/>
          <a:stretch/>
        </p:blipFill>
        <p:spPr>
          <a:xfrm>
            <a:off x="323640" y="6203520"/>
            <a:ext cx="1452600" cy="371880"/>
          </a:xfrm>
          <a:prstGeom prst="rect">
            <a:avLst/>
          </a:prstGeom>
          <a:ln w="0">
            <a:noFill/>
          </a:ln>
        </p:spPr>
      </p:pic>
      <p:pic>
        <p:nvPicPr>
          <p:cNvPr id="225" name="Picture 8"/>
          <p:cNvPicPr/>
          <p:nvPr/>
        </p:nvPicPr>
        <p:blipFill>
          <a:blip r:embed="rId5"/>
          <a:stretch/>
        </p:blipFill>
        <p:spPr>
          <a:xfrm>
            <a:off x="324000" y="1492200"/>
            <a:ext cx="964800" cy="977040"/>
          </a:xfrm>
          <a:prstGeom prst="rect">
            <a:avLst/>
          </a:prstGeom>
          <a:ln w="0">
            <a:noFill/>
          </a:ln>
        </p:spPr>
      </p:pic>
      <p:pic>
        <p:nvPicPr>
          <p:cNvPr id="226" name="Picture 9" descr="Icon&#10;&#10;Description automatically generated"/>
          <p:cNvPicPr/>
          <p:nvPr/>
        </p:nvPicPr>
        <p:blipFill>
          <a:blip r:embed="rId6"/>
          <a:srcRect l="10804" t="14969" r="13128" b="15869"/>
          <a:stretch/>
        </p:blipFill>
        <p:spPr>
          <a:xfrm>
            <a:off x="324000" y="2637000"/>
            <a:ext cx="964800" cy="876960"/>
          </a:xfrm>
          <a:prstGeom prst="rect">
            <a:avLst/>
          </a:prstGeom>
          <a:ln w="0">
            <a:noFill/>
          </a:ln>
        </p:spPr>
      </p:pic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FI" sz="1800" b="0" strike="noStrike" spc="-1">
                <a:solidFill>
                  <a:schemeClr val="dk1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800" b="0" strike="noStrike" spc="-1">
                <a:solidFill>
                  <a:schemeClr val="dk1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1800" b="0" strike="noStrike" spc="-1">
                <a:solidFill>
                  <a:schemeClr val="dk1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FI" sz="1800" b="0" strike="noStrike" spc="-1">
                <a:solidFill>
                  <a:schemeClr val="dk1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FI" sz="2000" b="0" strike="noStrike" spc="-1">
                <a:solidFill>
                  <a:schemeClr val="dk1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36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tif"/><Relationship Id="rId4" Type="http://schemas.openxmlformats.org/officeDocument/2006/relationships/image" Target="../media/image42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tif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"/><Relationship Id="rId3" Type="http://schemas.openxmlformats.org/officeDocument/2006/relationships/image" Target="../media/image7.jpeg"/><Relationship Id="rId7" Type="http://schemas.openxmlformats.org/officeDocument/2006/relationships/image" Target="../media/image13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7" Type="http://schemas.openxmlformats.org/officeDocument/2006/relationships/image" Target="../media/image19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if"/><Relationship Id="rId5" Type="http://schemas.openxmlformats.org/officeDocument/2006/relationships/image" Target="../media/image17.jpg"/><Relationship Id="rId4" Type="http://schemas.openxmlformats.org/officeDocument/2006/relationships/image" Target="../media/image16.t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"/><Relationship Id="rId3" Type="http://schemas.openxmlformats.org/officeDocument/2006/relationships/image" Target="../media/image20.png"/><Relationship Id="rId7" Type="http://schemas.openxmlformats.org/officeDocument/2006/relationships/hyperlink" Target="http://dx.doi.org/10.1016/j.actamat.2024.11969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"/><Relationship Id="rId5" Type="http://schemas.openxmlformats.org/officeDocument/2006/relationships/image" Target="../media/image22.png"/><Relationship Id="rId4" Type="http://schemas.openxmlformats.org/officeDocument/2006/relationships/image" Target="../media/image21.ti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tif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CustomShape 1"/>
          <p:cNvSpPr/>
          <p:nvPr/>
        </p:nvSpPr>
        <p:spPr>
          <a:xfrm>
            <a:off x="612360" y="1713960"/>
            <a:ext cx="836424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US" sz="3800" b="0" strike="noStrike" spc="-1" dirty="0">
                <a:solidFill>
                  <a:srgbClr val="8A4500"/>
                </a:solidFill>
                <a:latin typeface="Arial"/>
                <a:ea typeface="Arial"/>
              </a:rPr>
              <a:t>Effect of Cu surface blistering on vacuum breakdown</a:t>
            </a:r>
            <a:endParaRPr lang="en-US" sz="3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CustomShape 2"/>
          <p:cNvSpPr/>
          <p:nvPr/>
        </p:nvSpPr>
        <p:spPr>
          <a:xfrm>
            <a:off x="1626316" y="3603600"/>
            <a:ext cx="7063116" cy="2513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99722"/>
          </a:bodyPr>
          <a:lstStyle/>
          <a:p>
            <a:pPr algn="ctr" defTabSz="914400">
              <a:lnSpc>
                <a:spcPct val="100000"/>
              </a:lnSpc>
              <a:spcAft>
                <a:spcPts val="799"/>
              </a:spcAft>
            </a:pPr>
            <a:r>
              <a:rPr lang="fi-FI" sz="2000" b="1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Alvaro Lopez Cazalilla, </a:t>
            </a:r>
            <a:r>
              <a:rPr lang="fi-FI" sz="2000" b="1" u="sng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Flyura Djurabekova</a:t>
            </a:r>
            <a:endParaRPr lang="en-US" sz="2000" b="0" u="sng" strike="noStrike" spc="-1" dirty="0">
              <a:solidFill>
                <a:srgbClr val="00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defTabSz="914400">
              <a:lnSpc>
                <a:spcPct val="120000"/>
              </a:lnSpc>
              <a:spcAft>
                <a:spcPts val="799"/>
              </a:spcAft>
            </a:pPr>
            <a:r>
              <a:rPr lang="fi-FI" sz="1900" b="1" i="1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Helsinki Institute of Physics, University of Helsinki, </a:t>
            </a:r>
            <a:br>
              <a:rPr sz="1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fi-FI" sz="1900" b="1" i="1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Finland</a:t>
            </a:r>
            <a:endParaRPr lang="en-US" sz="1900" b="0" strike="noStrike" spc="-1" dirty="0">
              <a:solidFill>
                <a:srgbClr val="00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defTabSz="914400">
              <a:lnSpc>
                <a:spcPct val="120000"/>
              </a:lnSpc>
              <a:spcAft>
                <a:spcPts val="799"/>
              </a:spcAft>
            </a:pPr>
            <a:r>
              <a:rPr lang="fi-FI" sz="2000" b="1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Catarina Da Palma Serafim,  Sergio Calatroni </a:t>
            </a:r>
          </a:p>
          <a:p>
            <a:pPr algn="ctr" defTabSz="914400">
              <a:lnSpc>
                <a:spcPct val="120000"/>
              </a:lnSpc>
              <a:spcAft>
                <a:spcPts val="799"/>
              </a:spcAft>
            </a:pPr>
            <a:r>
              <a:rPr lang="en-GB" sz="1800" b="1" i="1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CERN </a:t>
            </a:r>
            <a:br>
              <a:rPr sz="1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1800" b="1" i="1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Switzerland</a:t>
            </a:r>
            <a:endParaRPr lang="en-US" sz="1800" b="0" strike="noStrike" spc="-1" dirty="0">
              <a:solidFill>
                <a:srgbClr val="00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1" name="CustomShape 3"/>
          <p:cNvSpPr/>
          <p:nvPr/>
        </p:nvSpPr>
        <p:spPr>
          <a:xfrm>
            <a:off x="7500960" y="6165720"/>
            <a:ext cx="88524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96AC1627-7DD3-4A00-8AAC-D7E37BAA6DBC}" type="datetime1">
              <a:rPr lang="fi-FI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1.6.2025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CustomShape 4"/>
          <p:cNvSpPr/>
          <p:nvPr/>
        </p:nvSpPr>
        <p:spPr>
          <a:xfrm>
            <a:off x="1979640" y="6006600"/>
            <a:ext cx="1294200" cy="588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Faculty of Science Department of Physics Alvaro Lopez Cazalilla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CustomShape 5"/>
          <p:cNvSpPr/>
          <p:nvPr/>
        </p:nvSpPr>
        <p:spPr>
          <a:xfrm>
            <a:off x="8388360" y="6165720"/>
            <a:ext cx="42948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548F46E9-C317-4DC3-8AB3-5B59D3AA1B35}" type="slidenum"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 descr="A person with a beard&#10;&#10;AI-generated content may be incorrect.">
            <a:extLst>
              <a:ext uri="{FF2B5EF4-FFF2-40B4-BE49-F238E27FC236}">
                <a16:creationId xmlns:a16="http://schemas.microsoft.com/office/drawing/2014/main" id="{E60FC850-F63C-83DB-A417-623DB386C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40" y="3345118"/>
            <a:ext cx="932112" cy="938368"/>
          </a:xfrm>
          <a:prstGeom prst="rect">
            <a:avLst/>
          </a:prstGeom>
        </p:spPr>
      </p:pic>
      <p:pic>
        <p:nvPicPr>
          <p:cNvPr id="7" name="Picture 6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95827343-37DF-0C00-4C9E-1043334A73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1" t="27200" r="9289" b="42267"/>
          <a:stretch/>
        </p:blipFill>
        <p:spPr>
          <a:xfrm>
            <a:off x="454568" y="4488676"/>
            <a:ext cx="2343496" cy="14691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15666482-749F-453A-B4E1-40246EF1C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0" y="3463288"/>
            <a:ext cx="3383281" cy="2537462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B297C81-E7EA-4739-BCB9-0BE53C333B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0" y="857250"/>
            <a:ext cx="3383281" cy="2537461"/>
          </a:xfrm>
          <a:prstGeom prst="rect">
            <a:avLst/>
          </a:prstGeom>
        </p:spPr>
      </p:pic>
      <p:pic>
        <p:nvPicPr>
          <p:cNvPr id="14" name="Picture 13" descr="A close-up of a car&#10;&#10;Description automatically generated with medium confidence">
            <a:extLst>
              <a:ext uri="{FF2B5EF4-FFF2-40B4-BE49-F238E27FC236}">
                <a16:creationId xmlns:a16="http://schemas.microsoft.com/office/drawing/2014/main" id="{895D6F39-CD2D-408A-BA11-9E5EC8E32D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79" y="981882"/>
            <a:ext cx="5005415" cy="37540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C7ABE4-EE23-4D6D-8849-50A4686B81FF}"/>
              </a:ext>
            </a:extLst>
          </p:cNvPr>
          <p:cNvSpPr txBox="1"/>
          <p:nvPr/>
        </p:nvSpPr>
        <p:spPr>
          <a:xfrm>
            <a:off x="7140670" y="2359021"/>
            <a:ext cx="104067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D=31.26 nm</a:t>
            </a:r>
          </a:p>
          <a:p>
            <a:r>
              <a:rPr lang="en-US" sz="1350" dirty="0">
                <a:highlight>
                  <a:srgbClr val="FFFF00"/>
                </a:highlight>
              </a:rPr>
              <a:t>A=768 nm2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A4E7F25-0FC6-454F-BCA7-2C7F7350DEA6}"/>
              </a:ext>
            </a:extLst>
          </p:cNvPr>
          <p:cNvSpPr/>
          <p:nvPr/>
        </p:nvSpPr>
        <p:spPr>
          <a:xfrm>
            <a:off x="3353401" y="2126344"/>
            <a:ext cx="278606" cy="25717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A0C1A9-A217-4E8A-B9E5-A0E0AC056D04}"/>
              </a:ext>
            </a:extLst>
          </p:cNvPr>
          <p:cNvSpPr/>
          <p:nvPr/>
        </p:nvSpPr>
        <p:spPr>
          <a:xfrm>
            <a:off x="4182679" y="2101846"/>
            <a:ext cx="278606" cy="25717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C856E3-D1DA-4BA0-BCCA-A01927EF49E4}"/>
              </a:ext>
            </a:extLst>
          </p:cNvPr>
          <p:cNvSpPr txBox="1"/>
          <p:nvPr/>
        </p:nvSpPr>
        <p:spPr>
          <a:xfrm>
            <a:off x="5803342" y="981880"/>
            <a:ext cx="3209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a)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ED7321-DA28-45B5-BC21-7E7881E79EF1}"/>
              </a:ext>
            </a:extLst>
          </p:cNvPr>
          <p:cNvSpPr txBox="1"/>
          <p:nvPr/>
        </p:nvSpPr>
        <p:spPr>
          <a:xfrm>
            <a:off x="3353401" y="2402574"/>
            <a:ext cx="3209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a)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EE5808-10CD-4961-81D0-E9097B310EFE}"/>
              </a:ext>
            </a:extLst>
          </p:cNvPr>
          <p:cNvSpPr txBox="1"/>
          <p:nvPr/>
        </p:nvSpPr>
        <p:spPr>
          <a:xfrm>
            <a:off x="5803343" y="3519342"/>
            <a:ext cx="3289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b)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6D44CC-975E-4C4A-82F7-3E685B45A635}"/>
              </a:ext>
            </a:extLst>
          </p:cNvPr>
          <p:cNvSpPr txBox="1"/>
          <p:nvPr/>
        </p:nvSpPr>
        <p:spPr>
          <a:xfrm>
            <a:off x="4186931" y="2383519"/>
            <a:ext cx="3289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b)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8A8ECA-B966-4614-9037-04D010D3783E}"/>
              </a:ext>
            </a:extLst>
          </p:cNvPr>
          <p:cNvSpPr txBox="1"/>
          <p:nvPr/>
        </p:nvSpPr>
        <p:spPr>
          <a:xfrm>
            <a:off x="5895448" y="5128632"/>
            <a:ext cx="174307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ighlight>
                  <a:srgbClr val="FFFF00"/>
                </a:highlight>
              </a:rPr>
              <a:t>Middle </a:t>
            </a:r>
            <a:r>
              <a:rPr lang="en-GB" sz="1050" dirty="0" err="1">
                <a:highlight>
                  <a:srgbClr val="FFFF00"/>
                </a:highlight>
              </a:rPr>
              <a:t>fase</a:t>
            </a:r>
            <a:r>
              <a:rPr lang="en-GB" sz="1050" dirty="0">
                <a:highlight>
                  <a:srgbClr val="FFFF00"/>
                </a:highlight>
              </a:rPr>
              <a:t> of development with small agglomerations of the small voids.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C493D4D-1F2A-4910-85DC-5F4A07565C04}"/>
              </a:ext>
            </a:extLst>
          </p:cNvPr>
          <p:cNvCxnSpPr>
            <a:cxnSpLocks/>
          </p:cNvCxnSpPr>
          <p:nvPr/>
        </p:nvCxnSpPr>
        <p:spPr>
          <a:xfrm flipH="1" flipV="1">
            <a:off x="6700838" y="4564856"/>
            <a:ext cx="492919" cy="49519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51366C5-0336-4931-9631-1BB93B9F4EA6}"/>
              </a:ext>
            </a:extLst>
          </p:cNvPr>
          <p:cNvSpPr txBox="1"/>
          <p:nvPr/>
        </p:nvSpPr>
        <p:spPr>
          <a:xfrm>
            <a:off x="6848315" y="972351"/>
            <a:ext cx="193674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highlight>
                  <a:srgbClr val="FFFF00"/>
                </a:highlight>
              </a:rPr>
              <a:t>Formation of blisters </a:t>
            </a:r>
          </a:p>
          <a:p>
            <a:pPr algn="ctr"/>
            <a:r>
              <a:rPr lang="en-US" sz="1050" dirty="0">
                <a:highlight>
                  <a:srgbClr val="FFFF00"/>
                </a:highlight>
              </a:rPr>
              <a:t>Same appearance in both grains</a:t>
            </a:r>
            <a:endParaRPr lang="en-GB" sz="1050" dirty="0">
              <a:highlight>
                <a:srgbClr val="FFFF00"/>
              </a:highlight>
            </a:endParaRPr>
          </a:p>
          <a:p>
            <a:pPr algn="ctr"/>
            <a:endParaRPr lang="en-GB" sz="1050" dirty="0">
              <a:highlight>
                <a:srgbClr val="FFFF00"/>
              </a:highlight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8E7D074-28D0-48A5-8C73-71AB0A028CCF}"/>
              </a:ext>
            </a:extLst>
          </p:cNvPr>
          <p:cNvCxnSpPr>
            <a:cxnSpLocks/>
          </p:cNvCxnSpPr>
          <p:nvPr/>
        </p:nvCxnSpPr>
        <p:spPr>
          <a:xfrm flipH="1">
            <a:off x="6440523" y="1388075"/>
            <a:ext cx="607977" cy="58677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075DEDC-C94D-4424-95BE-E802B568E91F}"/>
              </a:ext>
            </a:extLst>
          </p:cNvPr>
          <p:cNvCxnSpPr>
            <a:cxnSpLocks/>
          </p:cNvCxnSpPr>
          <p:nvPr/>
        </p:nvCxnSpPr>
        <p:spPr>
          <a:xfrm>
            <a:off x="7931150" y="1365250"/>
            <a:ext cx="216119" cy="74094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E346156-F50D-45F1-95F8-1C5F7020B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4936489"/>
            <a:ext cx="4568276" cy="124047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process of formation of blistering seems to occurs in the two different grains, at the depth between 260-280 nm.</a:t>
            </a:r>
          </a:p>
          <a:p>
            <a:r>
              <a:rPr lang="en-US" dirty="0"/>
              <a:t>Slower development on the blue grain 111.</a:t>
            </a:r>
          </a:p>
          <a:p>
            <a:endParaRPr lang="fi-FI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963457-3BBE-40FD-901D-DF659456B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MeVArc12, Wiks Slott, Sweden</a:t>
            </a:r>
            <a:endParaRPr lang="en-GB" dirty="0"/>
          </a:p>
        </p:txBody>
      </p:sp>
      <p:pic>
        <p:nvPicPr>
          <p:cNvPr id="2" name="Picture 1" descr="A close-up of a person's mouth&#10;&#10;Description automatically generated with medium confidence">
            <a:extLst>
              <a:ext uri="{FF2B5EF4-FFF2-40B4-BE49-F238E27FC236}">
                <a16:creationId xmlns:a16="http://schemas.microsoft.com/office/drawing/2014/main" id="{45080BFB-7111-59AB-572E-65CF5A1537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6" y="913986"/>
            <a:ext cx="2573044" cy="1929783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0FAF758-28D0-9916-CCD5-B91690650BBD}"/>
              </a:ext>
            </a:extLst>
          </p:cNvPr>
          <p:cNvSpPr/>
          <p:nvPr/>
        </p:nvSpPr>
        <p:spPr>
          <a:xfrm>
            <a:off x="4889983" y="1964532"/>
            <a:ext cx="511920" cy="50164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7B6BE8-AEC0-9007-65F7-1FF90608C46A}"/>
              </a:ext>
            </a:extLst>
          </p:cNvPr>
          <p:cNvSpPr txBox="1"/>
          <p:nvPr/>
        </p:nvSpPr>
        <p:spPr>
          <a:xfrm>
            <a:off x="5045678" y="2511421"/>
            <a:ext cx="2827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c)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60F467-BB60-F40F-5A7F-D999F4CAD7A4}"/>
              </a:ext>
            </a:extLst>
          </p:cNvPr>
          <p:cNvSpPr txBox="1"/>
          <p:nvPr/>
        </p:nvSpPr>
        <p:spPr>
          <a:xfrm>
            <a:off x="43526" y="2359021"/>
            <a:ext cx="4005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highlight>
                  <a:srgbClr val="FFFF00"/>
                </a:highlight>
              </a:rPr>
              <a:t>c)</a:t>
            </a:r>
            <a:endParaRPr lang="en-GB" sz="1350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801A44-9948-C9DF-A6A3-E67FD2A2A91D}"/>
              </a:ext>
            </a:extLst>
          </p:cNvPr>
          <p:cNvSpPr txBox="1"/>
          <p:nvPr/>
        </p:nvSpPr>
        <p:spPr>
          <a:xfrm>
            <a:off x="5820535" y="2843769"/>
            <a:ext cx="449162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0070C0"/>
                </a:solidFill>
              </a:rPr>
              <a:t>111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D655C3-A3DA-8F4C-1009-10C09521ED8F}"/>
              </a:ext>
            </a:extLst>
          </p:cNvPr>
          <p:cNvSpPr txBox="1"/>
          <p:nvPr/>
        </p:nvSpPr>
        <p:spPr>
          <a:xfrm>
            <a:off x="8646535" y="2788420"/>
            <a:ext cx="449162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C00000"/>
                </a:solidFill>
              </a:rPr>
              <a:t>100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F482327-441D-2548-D73E-D668D9637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6"/>
            <a:ext cx="7194550" cy="705088"/>
          </a:xfrm>
        </p:spPr>
        <p:txBody>
          <a:bodyPr/>
          <a:lstStyle/>
          <a:p>
            <a:r>
              <a:rPr lang="en-GB" dirty="0"/>
              <a:t>Looking under the surface</a:t>
            </a:r>
            <a:endParaRPr lang="fi-FI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3701E33-6885-DEC3-0D19-12938DB24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7DBE9-5754-4FEC-A1CD-4CEB8758DA0D}" type="datetime1">
              <a:rPr lang="fi-FI" smtClean="0"/>
              <a:t>2.6.2025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4911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7ADA9-C961-7562-7E45-2B6A3295B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Uneven</a:t>
            </a:r>
            <a:r>
              <a:rPr lang="fi-FI" dirty="0"/>
              <a:t> </a:t>
            </a:r>
            <a:r>
              <a:rPr lang="fi-FI" dirty="0" err="1"/>
              <a:t>appearance</a:t>
            </a:r>
            <a:r>
              <a:rPr lang="fi-FI" dirty="0"/>
              <a:t> of </a:t>
            </a:r>
            <a:r>
              <a:rPr lang="fi-FI" dirty="0" err="1"/>
              <a:t>blisters</a:t>
            </a:r>
            <a:r>
              <a:rPr lang="fi-FI" dirty="0"/>
              <a:t> on </a:t>
            </a:r>
            <a:r>
              <a:rPr lang="fi-FI" dirty="0" err="1"/>
              <a:t>different</a:t>
            </a:r>
            <a:r>
              <a:rPr lang="fi-FI" dirty="0"/>
              <a:t> </a:t>
            </a:r>
            <a:r>
              <a:rPr lang="fi-FI" dirty="0" err="1"/>
              <a:t>grains</a:t>
            </a:r>
            <a:endParaRPr lang="fi-FI" dirty="0"/>
          </a:p>
        </p:txBody>
      </p:sp>
      <p:sp>
        <p:nvSpPr>
          <p:cNvPr id="433" name="CustomShape 3"/>
          <p:cNvSpPr/>
          <p:nvPr/>
        </p:nvSpPr>
        <p:spPr>
          <a:xfrm>
            <a:off x="7500960" y="6165720"/>
            <a:ext cx="88524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77DF6731-6485-4AD5-A213-BEDAE1C8544F}" type="datetime1">
              <a:rPr lang="fi-FI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1.6.2025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CustomShape 5"/>
          <p:cNvSpPr/>
          <p:nvPr/>
        </p:nvSpPr>
        <p:spPr>
          <a:xfrm>
            <a:off x="8388360" y="6165720"/>
            <a:ext cx="42948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29A60C8A-DD6F-47C1-8B9D-BAFAD3B9BCF5}" type="slidenum"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11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TextShape 6"/>
          <p:cNvSpPr/>
          <p:nvPr/>
        </p:nvSpPr>
        <p:spPr>
          <a:xfrm>
            <a:off x="5199840" y="6621120"/>
            <a:ext cx="3799800" cy="23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900" b="0" strike="noStrike" spc="-1">
                <a:solidFill>
                  <a:schemeClr val="dk1"/>
                </a:solidFill>
                <a:latin typeface="Arial"/>
                <a:ea typeface="DejaVu Sans"/>
              </a:rPr>
              <a:t>(*) K. Nordlund ,Computational Materials Science 3 (1995) 448-456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7" name="Picture 214"/>
          <p:cNvPicPr/>
          <p:nvPr/>
        </p:nvPicPr>
        <p:blipFill>
          <a:blip r:embed="rId2"/>
          <a:stretch/>
        </p:blipFill>
        <p:spPr>
          <a:xfrm>
            <a:off x="3859920" y="3738445"/>
            <a:ext cx="5193990" cy="2551722"/>
          </a:xfrm>
          <a:prstGeom prst="rect">
            <a:avLst/>
          </a:prstGeom>
          <a:ln w="0">
            <a:noFill/>
          </a:ln>
        </p:spPr>
      </p:pic>
      <p:sp>
        <p:nvSpPr>
          <p:cNvPr id="438" name="TextShape 7"/>
          <p:cNvSpPr/>
          <p:nvPr/>
        </p:nvSpPr>
        <p:spPr>
          <a:xfrm>
            <a:off x="3859920" y="458172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>
                <a:solidFill>
                  <a:srgbClr val="21409A"/>
                </a:solidFill>
                <a:latin typeface="Arial"/>
                <a:ea typeface="DejaVu Sans"/>
              </a:rPr>
              <a:t>(111)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9" name="TextShape 8"/>
          <p:cNvSpPr/>
          <p:nvPr/>
        </p:nvSpPr>
        <p:spPr>
          <a:xfrm>
            <a:off x="7943760" y="4581720"/>
            <a:ext cx="74736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C9211E"/>
                </a:solidFill>
                <a:latin typeface="Arial"/>
                <a:ea typeface="DejaVu Sans"/>
              </a:rPr>
              <a:t>(100)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41" name="Picture 4"/>
          <p:cNvPicPr/>
          <p:nvPr/>
        </p:nvPicPr>
        <p:blipFill>
          <a:blip r:embed="rId3"/>
          <a:stretch/>
        </p:blipFill>
        <p:spPr>
          <a:xfrm>
            <a:off x="5236020" y="1651620"/>
            <a:ext cx="2606040" cy="1954440"/>
          </a:xfrm>
          <a:prstGeom prst="rect">
            <a:avLst/>
          </a:prstGeom>
          <a:ln w="0">
            <a:noFill/>
          </a:ln>
        </p:spPr>
      </p:pic>
      <p:sp>
        <p:nvSpPr>
          <p:cNvPr id="442" name="TextShape 7"/>
          <p:cNvSpPr/>
          <p:nvPr/>
        </p:nvSpPr>
        <p:spPr>
          <a:xfrm>
            <a:off x="5271840" y="291852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>
                <a:solidFill>
                  <a:srgbClr val="21409A"/>
                </a:solidFill>
                <a:latin typeface="Arial"/>
                <a:ea typeface="DejaVu Sans"/>
              </a:rPr>
              <a:t>(111)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TextShape 8"/>
          <p:cNvSpPr/>
          <p:nvPr/>
        </p:nvSpPr>
        <p:spPr>
          <a:xfrm>
            <a:off x="7878240" y="1542240"/>
            <a:ext cx="74736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C9211E"/>
                </a:solidFill>
                <a:latin typeface="Arial"/>
                <a:ea typeface="DejaVu Sans"/>
              </a:rPr>
              <a:t>(100)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F7A29-EBC9-4E12-8C8F-53622A023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151" y="1817177"/>
            <a:ext cx="4604689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2000"/>
              </a:lnSpc>
            </a:pPr>
            <a:r>
              <a:rPr lang="en-US" dirty="0"/>
              <a:t>The MD results do not provide information on why (110)/(111) are not the first surface yielding, being the glide direction/plane. We see (110) is the first yielding, contradicting the experiments.</a:t>
            </a:r>
          </a:p>
          <a:p>
            <a:pPr>
              <a:lnSpc>
                <a:spcPct val="112000"/>
              </a:lnSpc>
            </a:pPr>
            <a:r>
              <a:rPr lang="en-US" dirty="0"/>
              <a:t>Since the initiation sites are formed at different depths depending </a:t>
            </a:r>
            <a:br>
              <a:rPr lang="en-US" dirty="0"/>
            </a:br>
            <a:r>
              <a:rPr lang="en-US" dirty="0"/>
              <a:t>on the grain orientation, we </a:t>
            </a:r>
            <a:br>
              <a:rPr lang="en-US" dirty="0"/>
            </a:br>
            <a:r>
              <a:rPr lang="en-US" dirty="0"/>
              <a:t>need to know how the pe-</a:t>
            </a:r>
            <a:br>
              <a:rPr lang="en-US" dirty="0"/>
            </a:br>
            <a:r>
              <a:rPr lang="en-US" dirty="0" err="1"/>
              <a:t>netration</a:t>
            </a:r>
            <a:r>
              <a:rPr lang="en-US" dirty="0"/>
              <a:t> depths are for </a:t>
            </a:r>
            <a:br>
              <a:rPr lang="en-US" dirty="0"/>
            </a:br>
            <a:r>
              <a:rPr lang="en-US" dirty="0"/>
              <a:t>45 keV H in Cu. </a:t>
            </a:r>
          </a:p>
          <a:p>
            <a:pPr lvl="1">
              <a:lnSpc>
                <a:spcPct val="112000"/>
              </a:lnSpc>
            </a:pPr>
            <a:r>
              <a:rPr lang="en-US" dirty="0"/>
              <a:t>For this, we use </a:t>
            </a:r>
            <a:br>
              <a:rPr lang="en-US" dirty="0"/>
            </a:br>
            <a:r>
              <a:rPr lang="en-US" dirty="0"/>
              <a:t>MDRANGE*, while typically</a:t>
            </a:r>
            <a:br>
              <a:rPr lang="en-US" dirty="0"/>
            </a:br>
            <a:r>
              <a:rPr lang="en-US" dirty="0"/>
              <a:t>Monte Carlo methods are </a:t>
            </a:r>
            <a:br>
              <a:rPr lang="en-US" dirty="0"/>
            </a:br>
            <a:r>
              <a:rPr lang="en-US" dirty="0"/>
              <a:t>commonly applied.</a:t>
            </a:r>
          </a:p>
          <a:p>
            <a:pPr>
              <a:lnSpc>
                <a:spcPct val="112000"/>
              </a:lnSpc>
            </a:pPr>
            <a:endParaRPr lang="fi-F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642C1-CCBE-1C3C-C0B3-561D55148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4A9283-7B18-9808-4497-68166FC09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CABC-AF01-455A-B853-B822B4B45837}" type="datetime1">
              <a:rPr lang="fi-FI" smtClean="0"/>
              <a:t>2.6.2025</a:t>
            </a:fld>
            <a:endParaRPr lang="fi-FI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43CA2-2081-0F91-1A8B-B5E867B4C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3710" y="3970259"/>
            <a:ext cx="4391640" cy="224308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2000"/>
              </a:lnSpc>
            </a:pPr>
            <a:r>
              <a:rPr lang="en-US" dirty="0"/>
              <a:t>The studied grains under low fluence show that bubbles are formed at different distances, which is consistent with MDRANGE results, observing a deeper formation in (110) grains.</a:t>
            </a:r>
          </a:p>
          <a:p>
            <a:pPr>
              <a:lnSpc>
                <a:spcPct val="132000"/>
              </a:lnSpc>
            </a:pPr>
            <a:r>
              <a:rPr lang="en-US" dirty="0"/>
              <a:t>After a complete dataset of blisters/protrusions is obtained with MD, we understand the mechanisms of surface modification. However, we observe that under low fluences, only (100) grains experience blistering and not (111), with a similar H profile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B0E0BD-5213-26BD-E297-E018E952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MDRANGE + BCA</a:t>
            </a:r>
          </a:p>
        </p:txBody>
      </p:sp>
      <p:sp>
        <p:nvSpPr>
          <p:cNvPr id="446" name="CustomShape 2"/>
          <p:cNvSpPr/>
          <p:nvPr/>
        </p:nvSpPr>
        <p:spPr>
          <a:xfrm>
            <a:off x="7500960" y="6165720"/>
            <a:ext cx="88524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A4FB0EDE-66E1-47BB-8A7D-6212F3BA02BA}" type="datetime1">
              <a:rPr lang="fi-FI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1.6.2025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CustomShape 4"/>
          <p:cNvSpPr/>
          <p:nvPr/>
        </p:nvSpPr>
        <p:spPr>
          <a:xfrm>
            <a:off x="8388360" y="6165720"/>
            <a:ext cx="42948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9DE275C7-31E3-4203-A08B-3E020321AFCD}" type="slidenum"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12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49" name="Picture 221"/>
          <p:cNvPicPr/>
          <p:nvPr/>
        </p:nvPicPr>
        <p:blipFill>
          <a:blip r:embed="rId3"/>
          <a:stretch/>
        </p:blipFill>
        <p:spPr>
          <a:xfrm>
            <a:off x="727741" y="1685330"/>
            <a:ext cx="3395969" cy="1997649"/>
          </a:xfrm>
          <a:prstGeom prst="rect">
            <a:avLst/>
          </a:prstGeom>
          <a:ln w="0">
            <a:noFill/>
          </a:ln>
        </p:spPr>
      </p:pic>
      <p:pic>
        <p:nvPicPr>
          <p:cNvPr id="450" name="Picture 222"/>
          <p:cNvPicPr/>
          <p:nvPr/>
        </p:nvPicPr>
        <p:blipFill>
          <a:blip r:embed="rId4"/>
          <a:stretch/>
        </p:blipFill>
        <p:spPr>
          <a:xfrm>
            <a:off x="165420" y="3601260"/>
            <a:ext cx="4155120" cy="2914560"/>
          </a:xfrm>
          <a:prstGeom prst="rect">
            <a:avLst/>
          </a:prstGeom>
          <a:ln w="0">
            <a:noFill/>
          </a:ln>
        </p:spPr>
      </p:pic>
      <p:pic>
        <p:nvPicPr>
          <p:cNvPr id="451" name="Picture 223"/>
          <p:cNvPicPr/>
          <p:nvPr/>
        </p:nvPicPr>
        <p:blipFill>
          <a:blip r:embed="rId5"/>
          <a:stretch/>
        </p:blipFill>
        <p:spPr>
          <a:xfrm>
            <a:off x="4608000" y="1584000"/>
            <a:ext cx="2951640" cy="2213640"/>
          </a:xfrm>
          <a:prstGeom prst="rect">
            <a:avLst/>
          </a:prstGeom>
          <a:ln w="0">
            <a:noFill/>
          </a:ln>
        </p:spPr>
      </p:pic>
      <p:sp>
        <p:nvSpPr>
          <p:cNvPr id="452" name="TextShape 5"/>
          <p:cNvSpPr/>
          <p:nvPr/>
        </p:nvSpPr>
        <p:spPr>
          <a:xfrm>
            <a:off x="6048000" y="1224000"/>
            <a:ext cx="72180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C9211E"/>
                </a:solidFill>
                <a:latin typeface="Arial"/>
                <a:ea typeface="DejaVu Sans"/>
              </a:rPr>
              <a:t>(100)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TextShape 6"/>
          <p:cNvSpPr/>
          <p:nvPr/>
        </p:nvSpPr>
        <p:spPr>
          <a:xfrm>
            <a:off x="4320000" y="1269720"/>
            <a:ext cx="72180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5983B0"/>
                </a:solidFill>
                <a:latin typeface="Arial"/>
                <a:ea typeface="DejaVu Sans"/>
              </a:rPr>
              <a:t>(111)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7" name="TextShape 9"/>
          <p:cNvSpPr/>
          <p:nvPr/>
        </p:nvSpPr>
        <p:spPr>
          <a:xfrm>
            <a:off x="216360" y="3719880"/>
            <a:ext cx="439164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Recoils formation ~ vacancy formation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TextShape 11"/>
          <p:cNvSpPr/>
          <p:nvPr/>
        </p:nvSpPr>
        <p:spPr>
          <a:xfrm>
            <a:off x="835740" y="4780633"/>
            <a:ext cx="2303640" cy="71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CASWIN BCA code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TextShape 12"/>
          <p:cNvSpPr/>
          <p:nvPr/>
        </p:nvSpPr>
        <p:spPr>
          <a:xfrm>
            <a:off x="1515150" y="1485218"/>
            <a:ext cx="1513800" cy="4571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MDRANGE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82DCA-93BA-A8FE-AE55-E16849A78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A22829-E7C2-B78E-5875-24FED7F82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6492D-54AF-4D62-8319-DF0E79D3CCD1}" type="datetime1">
              <a:rPr lang="fi-FI" smtClean="0"/>
              <a:t>2.6.2025</a:t>
            </a:fld>
            <a:endParaRPr lang="fi-FI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3A72C-9B91-BF33-8F1B-69316FAB8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61" name="CustomShape 1"/>
          <p:cNvSpPr/>
          <p:nvPr/>
        </p:nvSpPr>
        <p:spPr>
          <a:xfrm>
            <a:off x="1427400" y="205560"/>
            <a:ext cx="7819200" cy="62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i-FI" sz="3400" b="1" strike="noStrike" spc="-1">
                <a:solidFill>
                  <a:srgbClr val="8A4500"/>
                </a:solidFill>
                <a:latin typeface="Corbel Light"/>
                <a:ea typeface="DejaVu Sans"/>
              </a:rPr>
              <a:t>Comparison with experiments</a:t>
            </a:r>
            <a:endParaRPr lang="en-US" sz="3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" name="CustomShape 2"/>
          <p:cNvSpPr/>
          <p:nvPr/>
        </p:nvSpPr>
        <p:spPr>
          <a:xfrm>
            <a:off x="1224000" y="1052640"/>
            <a:ext cx="7881840" cy="2187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/>
          </a:bodyPr>
          <a:lstStyle/>
          <a:p>
            <a:pPr marL="266760" indent="-264960" defTabSz="914400">
              <a:lnSpc>
                <a:spcPct val="100000"/>
              </a:lnSpc>
              <a:buClr>
                <a:srgbClr val="FCA311"/>
              </a:buClr>
              <a:buFont typeface="Wingdings" charset="2"/>
              <a:buChar char=""/>
            </a:pPr>
            <a:r>
              <a:rPr lang="en-US" sz="1800" b="0" strike="noStrike" spc="-1">
                <a:solidFill>
                  <a:srgbClr val="000000"/>
                </a:solidFill>
                <a:latin typeface="Georgia"/>
                <a:ea typeface="DejaVu Sans"/>
              </a:rPr>
              <a:t>We filter those recoils with kinetic energy lower than 40 eV (approximately the energy needed to create a vacancy), and we observe that for &lt;100&gt; the peaks are close, however the distances between them in &lt;111&gt; and &lt;110&gt; (specially the latter)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3" name="Picture 235"/>
          <p:cNvPicPr/>
          <p:nvPr/>
        </p:nvPicPr>
        <p:blipFill>
          <a:blip r:embed="rId2"/>
          <a:stretch/>
        </p:blipFill>
        <p:spPr>
          <a:xfrm>
            <a:off x="2432304" y="2317320"/>
            <a:ext cx="5074920" cy="3658680"/>
          </a:xfrm>
          <a:prstGeom prst="rect">
            <a:avLst/>
          </a:prstGeom>
          <a:ln w="0">
            <a:noFill/>
          </a:ln>
        </p:spPr>
      </p:pic>
      <p:sp>
        <p:nvSpPr>
          <p:cNvPr id="464" name="Line 4"/>
          <p:cNvSpPr/>
          <p:nvPr/>
        </p:nvSpPr>
        <p:spPr>
          <a:xfrm>
            <a:off x="3985920" y="2628000"/>
            <a:ext cx="1368000" cy="360"/>
          </a:xfrm>
          <a:prstGeom prst="line">
            <a:avLst/>
          </a:prstGeom>
          <a:ln w="19080">
            <a:solidFill>
              <a:srgbClr val="2A6099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Line 5"/>
          <p:cNvSpPr/>
          <p:nvPr/>
        </p:nvSpPr>
        <p:spPr>
          <a:xfrm flipV="1">
            <a:off x="5353920" y="2409840"/>
            <a:ext cx="97920" cy="2160"/>
          </a:xfrm>
          <a:prstGeom prst="line">
            <a:avLst/>
          </a:prstGeom>
          <a:ln w="19080">
            <a:solidFill>
              <a:srgbClr val="C9211E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2840" rIns="90000" bIns="-4284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Line 6"/>
          <p:cNvSpPr/>
          <p:nvPr/>
        </p:nvSpPr>
        <p:spPr>
          <a:xfrm>
            <a:off x="4773960" y="2772000"/>
            <a:ext cx="1800000" cy="360"/>
          </a:xfrm>
          <a:prstGeom prst="line">
            <a:avLst/>
          </a:prstGeom>
          <a:ln w="19080">
            <a:solidFill>
              <a:srgbClr val="158466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TextShape 7"/>
          <p:cNvSpPr/>
          <p:nvPr/>
        </p:nvSpPr>
        <p:spPr>
          <a:xfrm>
            <a:off x="4426200" y="2038320"/>
            <a:ext cx="467964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000" b="0" strike="noStrike" spc="-1">
                <a:solidFill>
                  <a:schemeClr val="dk1"/>
                </a:solidFill>
                <a:latin typeface="Arial"/>
                <a:ea typeface="DejaVu Sans"/>
              </a:rPr>
              <a:t>A. Lopez-Cazalilla, C. Serafim, F. Djurabekova, Acta Materialia, 266,</a:t>
            </a:r>
            <a:r>
              <a:rPr lang="en-FI" sz="1000" b="0" strike="noStrike" spc="-1">
                <a:solidFill>
                  <a:srgbClr val="1F1F1F"/>
                </a:solidFill>
                <a:latin typeface="ElsevierSans"/>
                <a:ea typeface="DejaVu Sans"/>
              </a:rPr>
              <a:t> 119699</a:t>
            </a:r>
            <a:r>
              <a:rPr lang="en-GB" sz="1000" b="0" strike="noStrike" spc="-1">
                <a:solidFill>
                  <a:schemeClr val="dk1"/>
                </a:solidFill>
                <a:latin typeface="Arial"/>
                <a:ea typeface="DejaVu Sans"/>
              </a:rPr>
              <a:t>  (2024)</a:t>
            </a:r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TextShape 8"/>
          <p:cNvSpPr/>
          <p:nvPr/>
        </p:nvSpPr>
        <p:spPr>
          <a:xfrm>
            <a:off x="1157310" y="4965555"/>
            <a:ext cx="1871640" cy="44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Open markers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Line 9"/>
          <p:cNvSpPr/>
          <p:nvPr/>
        </p:nvSpPr>
        <p:spPr>
          <a:xfrm flipV="1">
            <a:off x="2229669" y="4405680"/>
            <a:ext cx="320987" cy="594666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0" name="TextShape 10"/>
          <p:cNvSpPr/>
          <p:nvPr/>
        </p:nvSpPr>
        <p:spPr>
          <a:xfrm>
            <a:off x="7102980" y="4855320"/>
            <a:ext cx="1679238" cy="449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Filled markers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Line 11"/>
          <p:cNvSpPr/>
          <p:nvPr/>
        </p:nvSpPr>
        <p:spPr>
          <a:xfrm flipH="1" flipV="1">
            <a:off x="7441920" y="4405680"/>
            <a:ext cx="254001" cy="449640"/>
          </a:xfrm>
          <a:prstGeom prst="line">
            <a:avLst/>
          </a:prstGeom>
          <a:ln w="0"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13954F-6DE7-8EA7-183F-488CC7A9B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6BF9B-D4E4-4CD3-612F-782E80C41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3527-F0FC-43DC-952C-B50641A144A6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14CBB-669D-4D41-5F98-F2C78AF75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A1F7F-5AF0-FBEE-1F60-5FEC10028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005" y="182831"/>
            <a:ext cx="719455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Difference in range profiles of H ions and vacancies explains the different blister growth rate!</a:t>
            </a:r>
            <a:endParaRPr lang="fi-FI" dirty="0"/>
          </a:p>
        </p:txBody>
      </p:sp>
      <p:sp>
        <p:nvSpPr>
          <p:cNvPr id="477" name="TextShape 7"/>
          <p:cNvSpPr/>
          <p:nvPr/>
        </p:nvSpPr>
        <p:spPr>
          <a:xfrm>
            <a:off x="4178880" y="1205064"/>
            <a:ext cx="4919490" cy="400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2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[A. Lopez-Cazalilla, C. Serafim, F. Djurabekova, Acta </a:t>
            </a:r>
            <a:r>
              <a:rPr lang="en-GB" sz="1200" b="0" strike="noStrike" spc="-1" dirty="0" err="1">
                <a:solidFill>
                  <a:schemeClr val="dk1"/>
                </a:solidFill>
                <a:latin typeface="Arial"/>
                <a:ea typeface="DejaVu Sans"/>
              </a:rPr>
              <a:t>Materialia</a:t>
            </a:r>
            <a:r>
              <a:rPr lang="en-GB" sz="12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, 266,</a:t>
            </a:r>
            <a:r>
              <a:rPr lang="en-FI" sz="1200" b="0" strike="noStrike" spc="-1" dirty="0">
                <a:solidFill>
                  <a:srgbClr val="1F1F1F"/>
                </a:solidFill>
                <a:latin typeface="ElsevierSans"/>
                <a:ea typeface="DejaVu Sans"/>
              </a:rPr>
              <a:t> 119699</a:t>
            </a:r>
            <a:r>
              <a:rPr lang="en-GB" sz="12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  (2024)]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8" name="Rectangle 1"/>
          <p:cNvSpPr/>
          <p:nvPr/>
        </p:nvSpPr>
        <p:spPr>
          <a:xfrm>
            <a:off x="1504350" y="3983950"/>
            <a:ext cx="911520" cy="2372400"/>
          </a:xfrm>
          <a:prstGeom prst="rect">
            <a:avLst/>
          </a:prstGeom>
          <a:solidFill>
            <a:srgbClr val="FF0000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79" name="Rectangle 2"/>
          <p:cNvSpPr/>
          <p:nvPr/>
        </p:nvSpPr>
        <p:spPr>
          <a:xfrm>
            <a:off x="3827880" y="4001040"/>
            <a:ext cx="922770" cy="2279340"/>
          </a:xfrm>
          <a:prstGeom prst="rect">
            <a:avLst/>
          </a:prstGeom>
          <a:solidFill>
            <a:schemeClr val="tx2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80" name="Rectangle 3"/>
          <p:cNvSpPr/>
          <p:nvPr/>
        </p:nvSpPr>
        <p:spPr>
          <a:xfrm>
            <a:off x="6401520" y="4001040"/>
            <a:ext cx="1001430" cy="2372400"/>
          </a:xfrm>
          <a:prstGeom prst="rect">
            <a:avLst/>
          </a:prstGeom>
          <a:solidFill>
            <a:srgbClr val="00B050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81" name="TextBox 4"/>
          <p:cNvSpPr/>
          <p:nvPr/>
        </p:nvSpPr>
        <p:spPr>
          <a:xfrm>
            <a:off x="1494720" y="3516840"/>
            <a:ext cx="101952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  <a:ea typeface="DejaVu Sans"/>
              </a:rPr>
              <a:t>&lt;100&gt;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TextBox 5"/>
          <p:cNvSpPr/>
          <p:nvPr/>
        </p:nvSpPr>
        <p:spPr>
          <a:xfrm>
            <a:off x="3938760" y="3516840"/>
            <a:ext cx="101952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  <a:ea typeface="DejaVu Sans"/>
              </a:rPr>
              <a:t>&lt;111&gt;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TextBox 6"/>
          <p:cNvSpPr/>
          <p:nvPr/>
        </p:nvSpPr>
        <p:spPr>
          <a:xfrm>
            <a:off x="6512400" y="3588840"/>
            <a:ext cx="101952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  <a:ea typeface="DejaVu Sans"/>
              </a:rPr>
              <a:t>&lt;110&gt;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Oval 11"/>
          <p:cNvSpPr/>
          <p:nvPr/>
        </p:nvSpPr>
        <p:spPr>
          <a:xfrm>
            <a:off x="1620000" y="464868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85" name="Oval 12"/>
          <p:cNvSpPr/>
          <p:nvPr/>
        </p:nvSpPr>
        <p:spPr>
          <a:xfrm>
            <a:off x="1864440" y="464868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86" name="Oval 13"/>
          <p:cNvSpPr/>
          <p:nvPr/>
        </p:nvSpPr>
        <p:spPr>
          <a:xfrm>
            <a:off x="1720800" y="493596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87" name="Oval 14"/>
          <p:cNvSpPr/>
          <p:nvPr/>
        </p:nvSpPr>
        <p:spPr>
          <a:xfrm>
            <a:off x="2094480" y="474912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88" name="Oval 15"/>
          <p:cNvSpPr/>
          <p:nvPr/>
        </p:nvSpPr>
        <p:spPr>
          <a:xfrm>
            <a:off x="4049640" y="401580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89" name="Oval 16"/>
          <p:cNvSpPr/>
          <p:nvPr/>
        </p:nvSpPr>
        <p:spPr>
          <a:xfrm>
            <a:off x="4294080" y="401580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0" name="Oval 17"/>
          <p:cNvSpPr/>
          <p:nvPr/>
        </p:nvSpPr>
        <p:spPr>
          <a:xfrm>
            <a:off x="4150440" y="430344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1" name="Oval 18"/>
          <p:cNvSpPr/>
          <p:nvPr/>
        </p:nvSpPr>
        <p:spPr>
          <a:xfrm>
            <a:off x="4524120" y="411660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2" name="Oval 19"/>
          <p:cNvSpPr/>
          <p:nvPr/>
        </p:nvSpPr>
        <p:spPr>
          <a:xfrm>
            <a:off x="6580080" y="421704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3" name="Oval 20"/>
          <p:cNvSpPr/>
          <p:nvPr/>
        </p:nvSpPr>
        <p:spPr>
          <a:xfrm>
            <a:off x="6824520" y="421704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4" name="Oval 21"/>
          <p:cNvSpPr/>
          <p:nvPr/>
        </p:nvSpPr>
        <p:spPr>
          <a:xfrm>
            <a:off x="6680880" y="450468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5" name="Oval 22"/>
          <p:cNvSpPr/>
          <p:nvPr/>
        </p:nvSpPr>
        <p:spPr>
          <a:xfrm>
            <a:off x="7054560" y="431784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6" name="Oval 23"/>
          <p:cNvSpPr/>
          <p:nvPr/>
        </p:nvSpPr>
        <p:spPr>
          <a:xfrm>
            <a:off x="1677600" y="503676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7" name="Oval 24"/>
          <p:cNvSpPr/>
          <p:nvPr/>
        </p:nvSpPr>
        <p:spPr>
          <a:xfrm>
            <a:off x="1922040" y="503676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8" name="Oval 26"/>
          <p:cNvSpPr/>
          <p:nvPr/>
        </p:nvSpPr>
        <p:spPr>
          <a:xfrm>
            <a:off x="2152080" y="513720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499" name="Oval 27"/>
          <p:cNvSpPr/>
          <p:nvPr/>
        </p:nvSpPr>
        <p:spPr>
          <a:xfrm>
            <a:off x="3992400" y="525240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0" name="Oval 28"/>
          <p:cNvSpPr/>
          <p:nvPr/>
        </p:nvSpPr>
        <p:spPr>
          <a:xfrm>
            <a:off x="4236840" y="525240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1" name="Oval 29"/>
          <p:cNvSpPr/>
          <p:nvPr/>
        </p:nvSpPr>
        <p:spPr>
          <a:xfrm>
            <a:off x="4466880" y="535320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2" name="Oval 30"/>
          <p:cNvSpPr/>
          <p:nvPr/>
        </p:nvSpPr>
        <p:spPr>
          <a:xfrm>
            <a:off x="6608880" y="608616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3" name="Oval 31"/>
          <p:cNvSpPr/>
          <p:nvPr/>
        </p:nvSpPr>
        <p:spPr>
          <a:xfrm>
            <a:off x="6853320" y="608616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4" name="Oval 32"/>
          <p:cNvSpPr/>
          <p:nvPr/>
        </p:nvSpPr>
        <p:spPr>
          <a:xfrm>
            <a:off x="7083360" y="618696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5" name="CustomShape 3"/>
          <p:cNvSpPr/>
          <p:nvPr/>
        </p:nvSpPr>
        <p:spPr>
          <a:xfrm>
            <a:off x="5212800" y="1486440"/>
            <a:ext cx="3950640" cy="2093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rmAutofit fontScale="98333"/>
          </a:bodyPr>
          <a:lstStyle/>
          <a:p>
            <a:pPr marL="266760" indent="-264960" defTabSz="914400">
              <a:lnSpc>
                <a:spcPct val="100000"/>
              </a:lnSpc>
              <a:buClr>
                <a:srgbClr val="FCA311"/>
              </a:buClr>
              <a:buFont typeface="Wingdings" charset="2"/>
              <a:buChar char=""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6" name="Oval 8"/>
          <p:cNvSpPr/>
          <p:nvPr/>
        </p:nvSpPr>
        <p:spPr>
          <a:xfrm>
            <a:off x="7816680" y="4389840"/>
            <a:ext cx="186480" cy="186480"/>
          </a:xfrm>
          <a:prstGeom prst="ellipse">
            <a:avLst/>
          </a:prstGeom>
          <a:solidFill>
            <a:schemeClr val="tx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7" name="Oval 9"/>
          <p:cNvSpPr/>
          <p:nvPr/>
        </p:nvSpPr>
        <p:spPr>
          <a:xfrm>
            <a:off x="7816680" y="4864320"/>
            <a:ext cx="186480" cy="186480"/>
          </a:xfrm>
          <a:prstGeom prst="ellipse">
            <a:avLst/>
          </a:prstGeom>
          <a:solidFill>
            <a:schemeClr val="bg1"/>
          </a:solidFill>
          <a:ln>
            <a:solidFill>
              <a:srgbClr val="223852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Arial"/>
              <a:ea typeface="DejaVu Sans"/>
            </a:endParaRPr>
          </a:p>
        </p:txBody>
      </p:sp>
      <p:sp>
        <p:nvSpPr>
          <p:cNvPr id="508" name="TextBox 10"/>
          <p:cNvSpPr/>
          <p:nvPr/>
        </p:nvSpPr>
        <p:spPr>
          <a:xfrm>
            <a:off x="8170560" y="4350600"/>
            <a:ext cx="79596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  <a:ea typeface="DejaVu Sans"/>
              </a:rPr>
              <a:t>Vac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9" name="TextBox 25"/>
          <p:cNvSpPr/>
          <p:nvPr/>
        </p:nvSpPr>
        <p:spPr>
          <a:xfrm>
            <a:off x="8170560" y="4767840"/>
            <a:ext cx="79596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  <a:ea typeface="DejaVu Sans"/>
              </a:rPr>
              <a:t>H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A0F6E-E7BC-2E2A-D716-A67001A85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2912" y="1553138"/>
            <a:ext cx="3950640" cy="22042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formation of vacancies occurs closer to the surface in  &lt;111&gt; and &lt;110&gt;grains, but the hydrogen atoms need more time (fluence) to fill these gaps and develop larger blisters visible in the surface, while in &lt;100&gt; is immediate</a:t>
            </a:r>
          </a:p>
          <a:p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84BC0-5104-F986-B426-2359BD6F9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1774-A2D8-42BC-B322-359C3359AE37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85F47-1491-DCF3-801D-14BD78084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MeVArc12, Wiks Slott, Sweden</a:t>
            </a:r>
            <a:endParaRPr lang="fi-FI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2EF078-0FDF-C1DC-F14F-360A0FA1D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1" y="1736100"/>
            <a:ext cx="4786615" cy="22793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2CB41CF-155E-A84D-92E8-2BEC9ECA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tests for all materials</a:t>
            </a:r>
            <a:endParaRPr lang="fi-FI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6A00CC-6047-5DBD-8E67-72A6EC93C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249" y="1825625"/>
            <a:ext cx="3086100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2000"/>
              </a:lnSpc>
            </a:pPr>
            <a:r>
              <a:rPr lang="en-US" dirty="0"/>
              <a:t>TiAl6V4, CuBe2 and SS316 were the best materials in reaching a stable field. Followed by Cu-OFE and CuCr1Zr.</a:t>
            </a:r>
          </a:p>
          <a:p>
            <a:pPr>
              <a:lnSpc>
                <a:spcPct val="132000"/>
              </a:lnSpc>
            </a:pPr>
            <a:endParaRPr lang="en-US" dirty="0"/>
          </a:p>
          <a:p>
            <a:pPr>
              <a:lnSpc>
                <a:spcPct val="132000"/>
              </a:lnSpc>
            </a:pPr>
            <a:r>
              <a:rPr lang="en-US" dirty="0"/>
              <a:t>We see very big differences in the electric fields reached between irradiated pairs and non irradiated pairs.</a:t>
            </a:r>
          </a:p>
          <a:p>
            <a:pPr>
              <a:lnSpc>
                <a:spcPct val="132000"/>
              </a:lnSpc>
            </a:pPr>
            <a:endParaRPr lang="en-US" dirty="0"/>
          </a:p>
          <a:p>
            <a:pPr>
              <a:lnSpc>
                <a:spcPct val="132000"/>
              </a:lnSpc>
            </a:pPr>
            <a:r>
              <a:rPr lang="en-US" dirty="0"/>
              <a:t>The blistering effect from irradiation doesn't seem to provoke a decrease of performance on the electrodes.</a:t>
            </a:r>
          </a:p>
          <a:p>
            <a:pPr>
              <a:lnSpc>
                <a:spcPct val="132000"/>
              </a:lnSpc>
            </a:pPr>
            <a:endParaRPr lang="fi-FI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66ECA2-33E5-14B5-963D-38F83CD15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926FF-01F6-4D98-95F1-21FA251BCDCE}" type="datetime1">
              <a:rPr lang="fi-FI" smtClean="0"/>
              <a:t>2.6.2025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CBDEC21-5DD1-CDED-1A65-F1CA86BF8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11CFB123-0E41-2E5B-3C08-B283BB9BC5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627607"/>
              </p:ext>
            </p:extLst>
          </p:nvPr>
        </p:nvGraphicFramePr>
        <p:xfrm>
          <a:off x="357793" y="2215098"/>
          <a:ext cx="4786926" cy="28712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1025">
                  <a:extLst>
                    <a:ext uri="{9D8B030D-6E8A-4147-A177-3AD203B41FA5}">
                      <a16:colId xmlns:a16="http://schemas.microsoft.com/office/drawing/2014/main" val="2897975490"/>
                    </a:ext>
                  </a:extLst>
                </a:gridCol>
                <a:gridCol w="848245">
                  <a:extLst>
                    <a:ext uri="{9D8B030D-6E8A-4147-A177-3AD203B41FA5}">
                      <a16:colId xmlns:a16="http://schemas.microsoft.com/office/drawing/2014/main" val="1217714866"/>
                    </a:ext>
                  </a:extLst>
                </a:gridCol>
                <a:gridCol w="911864">
                  <a:extLst>
                    <a:ext uri="{9D8B030D-6E8A-4147-A177-3AD203B41FA5}">
                      <a16:colId xmlns:a16="http://schemas.microsoft.com/office/drawing/2014/main" val="1077340200"/>
                    </a:ext>
                  </a:extLst>
                </a:gridCol>
                <a:gridCol w="1017896">
                  <a:extLst>
                    <a:ext uri="{9D8B030D-6E8A-4147-A177-3AD203B41FA5}">
                      <a16:colId xmlns:a16="http://schemas.microsoft.com/office/drawing/2014/main" val="4233136116"/>
                    </a:ext>
                  </a:extLst>
                </a:gridCol>
                <a:gridCol w="1017896">
                  <a:extLst>
                    <a:ext uri="{9D8B030D-6E8A-4147-A177-3AD203B41FA5}">
                      <a16:colId xmlns:a16="http://schemas.microsoft.com/office/drawing/2014/main" val="614195108"/>
                    </a:ext>
                  </a:extLst>
                </a:gridCol>
              </a:tblGrid>
              <a:tr h="4796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Non-irradiated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Irradiated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5169818"/>
                  </a:ext>
                </a:extLst>
              </a:tr>
              <a:tr h="543127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Max Field (MV/m)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Stable Field (MV/m)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Max Field (MV/m)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+mj-lt"/>
                        </a:rPr>
                        <a:t>Stable Field (MV/m)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978911"/>
                  </a:ext>
                </a:extLst>
              </a:tr>
              <a:tr h="2640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SS316LN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120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120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62.5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effectLst/>
                          <a:latin typeface="+mj-lt"/>
                        </a:rPr>
                        <a:t>60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934970"/>
                  </a:ext>
                </a:extLst>
              </a:tr>
              <a:tr h="2640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CuBe2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110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100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40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effectLst/>
                          <a:latin typeface="+mj-lt"/>
                        </a:rPr>
                        <a:t>16.7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00639"/>
                  </a:ext>
                </a:extLst>
              </a:tr>
              <a:tr h="2640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TiAl6V4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110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100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95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>
                          <a:effectLst/>
                          <a:latin typeface="+mj-lt"/>
                        </a:rPr>
                        <a:t>90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348844"/>
                  </a:ext>
                </a:extLst>
              </a:tr>
              <a:tr h="2640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CuCr1Zr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87.5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82.5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547819"/>
                  </a:ext>
                </a:extLst>
              </a:tr>
              <a:tr h="2640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Cu-OFE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80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80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306686"/>
                  </a:ext>
                </a:extLst>
              </a:tr>
              <a:tr h="2640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Nb (BCP)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>
                          <a:effectLst/>
                          <a:latin typeface="+mj-lt"/>
                        </a:rPr>
                        <a:t>94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80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>
                          <a:effectLst/>
                          <a:latin typeface="+mj-lt"/>
                        </a:rPr>
                        <a:t>42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21.7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205011"/>
                  </a:ext>
                </a:extLst>
              </a:tr>
              <a:tr h="2640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Ta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60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60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effectLst/>
                          <a:latin typeface="+mj-lt"/>
                        </a:rPr>
                        <a:t>38.1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j-lt"/>
                        </a:rPr>
                        <a:t>24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" marR="5715" marT="571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322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599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1182BEF-8DC6-6E8B-212E-3E49E0721FC1}"/>
              </a:ext>
            </a:extLst>
          </p:cNvPr>
          <p:cNvSpPr txBox="1"/>
          <p:nvPr/>
        </p:nvSpPr>
        <p:spPr>
          <a:xfrm>
            <a:off x="6291628" y="1894365"/>
            <a:ext cx="2065887" cy="7155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US" sz="1350" dirty="0">
                <a:solidFill>
                  <a:prstClr val="black"/>
                </a:solidFill>
                <a:latin typeface="+mj-lt"/>
              </a:rPr>
              <a:t>Plasma cleaning treatment</a:t>
            </a:r>
          </a:p>
          <a:p>
            <a:pPr algn="ctr" defTabSz="685800">
              <a:defRPr/>
            </a:pPr>
            <a:r>
              <a:rPr lang="en-US" sz="1350" dirty="0">
                <a:solidFill>
                  <a:prstClr val="black"/>
                </a:solidFill>
                <a:latin typeface="+mj-lt"/>
              </a:rPr>
              <a:t>+ </a:t>
            </a:r>
          </a:p>
          <a:p>
            <a:pPr algn="ctr" defTabSz="685800">
              <a:defRPr/>
            </a:pPr>
            <a:r>
              <a:rPr lang="en-US" sz="1350" dirty="0">
                <a:solidFill>
                  <a:prstClr val="black"/>
                </a:solidFill>
                <a:latin typeface="+mj-lt"/>
              </a:rPr>
              <a:t>Repeat LES testing</a:t>
            </a:r>
            <a:endParaRPr lang="en-GB" sz="1350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7" name="Picture 6" descr="A close-up of a grey surface&#10;&#10;Description automatically generated with low confidence">
            <a:extLst>
              <a:ext uri="{FF2B5EF4-FFF2-40B4-BE49-F238E27FC236}">
                <a16:creationId xmlns:a16="http://schemas.microsoft.com/office/drawing/2014/main" id="{8E666359-0511-CAB5-7861-E81EB947B9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75" y="3978509"/>
            <a:ext cx="3240734" cy="2430550"/>
          </a:xfrm>
          <a:prstGeom prst="rect">
            <a:avLst/>
          </a:prstGeom>
        </p:spPr>
      </p:pic>
      <p:pic>
        <p:nvPicPr>
          <p:cNvPr id="8" name="Picture 7" descr="A close-up of a grey surface&#10;&#10;Description automatically generated with low confidence">
            <a:extLst>
              <a:ext uri="{FF2B5EF4-FFF2-40B4-BE49-F238E27FC236}">
                <a16:creationId xmlns:a16="http://schemas.microsoft.com/office/drawing/2014/main" id="{613D07F8-BE63-EDA1-E165-6329CFA65D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32" y="1832763"/>
            <a:ext cx="3240733" cy="24305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5A9645F-BA75-84A4-D2AC-602BFEFD5F2E}"/>
              </a:ext>
            </a:extLst>
          </p:cNvPr>
          <p:cNvSpPr/>
          <p:nvPr/>
        </p:nvSpPr>
        <p:spPr>
          <a:xfrm>
            <a:off x="974124" y="2329835"/>
            <a:ext cx="1547852" cy="123586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701874-78CA-880C-5E07-4292C0A785E2}"/>
              </a:ext>
            </a:extLst>
          </p:cNvPr>
          <p:cNvSpPr txBox="1"/>
          <p:nvPr/>
        </p:nvSpPr>
        <p:spPr>
          <a:xfrm>
            <a:off x="2201527" y="2374391"/>
            <a:ext cx="1100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 Light" panose="020F0302020204030204"/>
              </a:rPr>
              <a:t>Carbon layer </a:t>
            </a:r>
            <a:endParaRPr lang="en-GB" sz="1350" dirty="0">
              <a:solidFill>
                <a:prstClr val="black"/>
              </a:solidFill>
              <a:highlight>
                <a:srgbClr val="FFFF00"/>
              </a:highlight>
              <a:latin typeface="Calibri Light" panose="020F0302020204030204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79891E-3EEF-048E-F7E2-432873CDD52A}"/>
              </a:ext>
            </a:extLst>
          </p:cNvPr>
          <p:cNvGrpSpPr/>
          <p:nvPr/>
        </p:nvGrpSpPr>
        <p:grpSpPr>
          <a:xfrm>
            <a:off x="3767627" y="1915215"/>
            <a:ext cx="4388028" cy="3794104"/>
            <a:chOff x="-469312" y="1565166"/>
            <a:chExt cx="5850704" cy="50588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0095A79-3872-53D1-9752-D09E4A922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2132" y="3899051"/>
              <a:ext cx="4993591" cy="251430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7EEC477-F17B-9546-323D-687AE54A9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40552" y="5085684"/>
              <a:ext cx="1640840" cy="1538287"/>
            </a:xfrm>
            <a:prstGeom prst="rect">
              <a:avLst/>
            </a:prstGeom>
            <a:ln w="34925">
              <a:solidFill>
                <a:srgbClr val="FF0000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2198B8B-960B-6CDC-1D9A-A0EF6CD4C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8077" r="47747" b="17117"/>
            <a:stretch/>
          </p:blipFill>
          <p:spPr>
            <a:xfrm rot="16200000">
              <a:off x="-235981" y="1331835"/>
              <a:ext cx="2255891" cy="2722553"/>
            </a:xfrm>
            <a:prstGeom prst="rect">
              <a:avLst/>
            </a:prstGeom>
            <a:ln w="34925">
              <a:solidFill>
                <a:srgbClr val="FF0000"/>
              </a:solidFill>
            </a:ln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226CDF2-66BB-A5E2-8C26-6D9E4C2CF1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94353" y="4623866"/>
              <a:ext cx="740702" cy="594679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CA58ABF-DF8F-4CDD-9DF0-C369D5201902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H="1" flipV="1">
              <a:off x="2253241" y="2693111"/>
              <a:ext cx="1593219" cy="1127946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3449E6-902E-9649-9016-1CD1F09433DE}"/>
                </a:ext>
              </a:extLst>
            </p:cNvPr>
            <p:cNvSpPr txBox="1"/>
            <p:nvPr/>
          </p:nvSpPr>
          <p:spPr>
            <a:xfrm>
              <a:off x="3846460" y="3528617"/>
              <a:ext cx="1173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US" sz="1200" dirty="0">
                  <a:solidFill>
                    <a:prstClr val="black"/>
                  </a:solidFill>
                  <a:latin typeface="+mj-lt"/>
                </a:rPr>
                <a:t>viewport</a:t>
              </a:r>
              <a:endParaRPr lang="fr-FR" sz="1200" dirty="0">
                <a:solidFill>
                  <a:prstClr val="black"/>
                </a:solidFill>
                <a:latin typeface="+mj-lt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90B94D8A-6D12-449D-BB66-48BC749C6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carbon contamination</a:t>
            </a:r>
            <a:endParaRPr lang="fi-FI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9237064E-02AF-F59C-2EBD-36311BF9E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EF4573E-43A0-0F24-7BE3-BF328941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8CD4C0-0261-C8B4-E883-1B7D24C169D0}"/>
              </a:ext>
            </a:extLst>
          </p:cNvPr>
          <p:cNvSpPr/>
          <p:nvPr/>
        </p:nvSpPr>
        <p:spPr>
          <a:xfrm>
            <a:off x="1547136" y="4977089"/>
            <a:ext cx="654390" cy="49373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39663B8-1543-CF47-116A-4A4CD3E8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C5E18-3290-49B9-B28A-BC12B4C6BFF4}" type="datetime1">
              <a:rPr lang="fi-FI" smtClean="0"/>
              <a:t>2.6.2025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9836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F9337C-8124-8EBD-401D-F60804D06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67" y="3801533"/>
            <a:ext cx="8161865" cy="245964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32000"/>
              </a:lnSpc>
            </a:pPr>
            <a:r>
              <a:rPr lang="en-US" dirty="0"/>
              <a:t>Chemical analysis was performed in different areas before and after plasma cleaning.</a:t>
            </a:r>
          </a:p>
          <a:p>
            <a:pPr lvl="1">
              <a:lnSpc>
                <a:spcPct val="132000"/>
              </a:lnSpc>
            </a:pPr>
            <a:r>
              <a:rPr lang="en-US" dirty="0"/>
              <a:t>Before plasma treatment we had 9-12% of C</a:t>
            </a:r>
          </a:p>
          <a:p>
            <a:pPr lvl="1">
              <a:lnSpc>
                <a:spcPct val="132000"/>
              </a:lnSpc>
            </a:pPr>
            <a:r>
              <a:rPr lang="en-US" dirty="0"/>
              <a:t>After plasma cleaning we have 1-3% of C</a:t>
            </a:r>
          </a:p>
          <a:p>
            <a:pPr>
              <a:lnSpc>
                <a:spcPct val="132000"/>
              </a:lnSpc>
            </a:pPr>
            <a:r>
              <a:rPr lang="en-US" dirty="0"/>
              <a:t>Hence, plasma treatment was a success for carbon removal from the surface.</a:t>
            </a:r>
          </a:p>
          <a:p>
            <a:pPr>
              <a:lnSpc>
                <a:spcPct val="132000"/>
              </a:lnSpc>
            </a:pPr>
            <a:r>
              <a:rPr lang="en-US" sz="2000" dirty="0">
                <a:solidFill>
                  <a:prstClr val="black"/>
                </a:solidFill>
                <a:latin typeface="+mj-lt"/>
              </a:rPr>
              <a:t>New electrodes (Cu-OFE and Stainless Steel) </a:t>
            </a:r>
          </a:p>
          <a:p>
            <a:pPr lvl="1">
              <a:lnSpc>
                <a:spcPct val="132000"/>
              </a:lnSpc>
            </a:pPr>
            <a:r>
              <a:rPr lang="en-US" dirty="0">
                <a:solidFill>
                  <a:prstClr val="black"/>
                </a:solidFill>
                <a:latin typeface="+mj-lt"/>
              </a:rPr>
              <a:t>manufactured -&gt; irradiated -&gt; plasma cleaned -&gt; subjected to new high voltage pulsing tests.</a:t>
            </a:r>
            <a:endParaRPr lang="en-US" dirty="0"/>
          </a:p>
          <a:p>
            <a:pPr>
              <a:lnSpc>
                <a:spcPct val="132000"/>
              </a:lnSpc>
            </a:pPr>
            <a:endParaRPr lang="en-US" dirty="0"/>
          </a:p>
          <a:p>
            <a:pPr>
              <a:lnSpc>
                <a:spcPct val="132000"/>
              </a:lnSpc>
            </a:pPr>
            <a:endParaRPr lang="fi-FI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C268D-3F35-9746-DD47-98D860B4C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415" y="189718"/>
            <a:ext cx="7194550" cy="1325563"/>
          </a:xfrm>
        </p:spPr>
        <p:txBody>
          <a:bodyPr/>
          <a:lstStyle/>
          <a:p>
            <a:r>
              <a:rPr lang="fi-FI" dirty="0"/>
              <a:t>Plasma </a:t>
            </a:r>
            <a:r>
              <a:rPr lang="fi-FI" dirty="0" err="1"/>
              <a:t>treatment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electrodes</a:t>
            </a:r>
            <a:endParaRPr lang="fi-FI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0DF89AE-DE0B-D650-97BF-1E22756B6EBA}"/>
              </a:ext>
            </a:extLst>
          </p:cNvPr>
          <p:cNvCxnSpPr>
            <a:cxnSpLocks/>
          </p:cNvCxnSpPr>
          <p:nvPr/>
        </p:nvCxnSpPr>
        <p:spPr>
          <a:xfrm>
            <a:off x="0" y="363956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639B905C-8185-03F1-823E-5FBB69F12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092" y="1338206"/>
            <a:ext cx="1398595" cy="185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0A84312-2105-03A3-0E36-54CAD73118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9" t="16209" r="22135"/>
          <a:stretch/>
        </p:blipFill>
        <p:spPr bwMode="auto">
          <a:xfrm>
            <a:off x="3734983" y="1338206"/>
            <a:ext cx="1395017" cy="185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072129AC-0323-1950-936D-BA588B4764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751" r="13128"/>
          <a:stretch/>
        </p:blipFill>
        <p:spPr bwMode="auto">
          <a:xfrm>
            <a:off x="1278417" y="1338206"/>
            <a:ext cx="1756477" cy="185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9B4B9D-8E08-5994-8F4A-8B0BDDA3B718}"/>
              </a:ext>
            </a:extLst>
          </p:cNvPr>
          <p:cNvSpPr txBox="1"/>
          <p:nvPr/>
        </p:nvSpPr>
        <p:spPr>
          <a:xfrm>
            <a:off x="1845303" y="3315514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200" i="1" dirty="0">
                <a:solidFill>
                  <a:prstClr val="black"/>
                </a:solidFill>
                <a:latin typeface="Calibri" panose="020F0502020204030204"/>
              </a:rPr>
              <a:t>CuBe2</a:t>
            </a:r>
            <a:endParaRPr lang="en-GB" sz="120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A346ED-DF06-22A3-680A-A1F0DC4F1593}"/>
              </a:ext>
            </a:extLst>
          </p:cNvPr>
          <p:cNvSpPr txBox="1"/>
          <p:nvPr/>
        </p:nvSpPr>
        <p:spPr>
          <a:xfrm>
            <a:off x="4131303" y="3315514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200" i="1" dirty="0">
                <a:solidFill>
                  <a:prstClr val="black"/>
                </a:solidFill>
                <a:latin typeface="Calibri" panose="020F0502020204030204"/>
              </a:rPr>
              <a:t>Cu-OFE</a:t>
            </a:r>
            <a:endParaRPr lang="en-GB" sz="120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F9682C-8EDD-F16F-592D-969248D1193F}"/>
              </a:ext>
            </a:extLst>
          </p:cNvPr>
          <p:cNvSpPr txBox="1"/>
          <p:nvPr/>
        </p:nvSpPr>
        <p:spPr>
          <a:xfrm>
            <a:off x="6300046" y="3267400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200" i="1" dirty="0">
                <a:solidFill>
                  <a:prstClr val="black"/>
                </a:solidFill>
                <a:latin typeface="Calibri" panose="020F0502020204030204"/>
              </a:rPr>
              <a:t>SS316</a:t>
            </a:r>
            <a:endParaRPr lang="en-GB" sz="120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087DD13D-0808-CB96-A9C5-713AA99F19A5}"/>
              </a:ext>
            </a:extLst>
          </p:cNvPr>
          <p:cNvSpPr txBox="1">
            <a:spLocks/>
          </p:cNvSpPr>
          <p:nvPr/>
        </p:nvSpPr>
        <p:spPr>
          <a:xfrm>
            <a:off x="5130000" y="5704860"/>
            <a:ext cx="29700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en-US" sz="10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3076" name="Picture 4" descr="Green check mark icon symbol logo. Tick symbol green color transparent design png">
            <a:extLst>
              <a:ext uri="{FF2B5EF4-FFF2-40B4-BE49-F238E27FC236}">
                <a16:creationId xmlns:a16="http://schemas.microsoft.com/office/drawing/2014/main" id="{D178970C-6ED9-F076-FCFD-EE6B24422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416" y="1378359"/>
            <a:ext cx="350102" cy="27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Green check mark icon symbol logo. Tick symbol green color transparent design png">
            <a:extLst>
              <a:ext uri="{FF2B5EF4-FFF2-40B4-BE49-F238E27FC236}">
                <a16:creationId xmlns:a16="http://schemas.microsoft.com/office/drawing/2014/main" id="{685B2C74-FCB1-EC20-D11D-E64DBDDD6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820" y="1338207"/>
            <a:ext cx="350102" cy="27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reen check mark icon symbol logo. Tick symbol green color transparent design png">
            <a:extLst>
              <a:ext uri="{FF2B5EF4-FFF2-40B4-BE49-F238E27FC236}">
                <a16:creationId xmlns:a16="http://schemas.microsoft.com/office/drawing/2014/main" id="{52E9FA84-2081-7C48-F4A1-924C4544F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588" y="1340346"/>
            <a:ext cx="350102" cy="27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BF3F5C8-1729-9C8B-FEFE-779F0A18F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5386-C678-4394-A136-5D443B6265E9}" type="datetime1">
              <a:rPr lang="fi-FI" smtClean="0"/>
              <a:t>2.6.2025</a:t>
            </a:fld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7E501FDF-5975-1E25-4B12-C9D5C24A9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755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4E57BF-6EBE-1BDB-CD41-7D7B3ABD6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results with and without plasma treatment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6D876-C958-2F93-EA2E-3089DA7C0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66" y="2378338"/>
            <a:ext cx="3003767" cy="3185055"/>
          </a:xfrm>
        </p:spPr>
        <p:txBody>
          <a:bodyPr/>
          <a:lstStyle/>
          <a:p>
            <a:r>
              <a:rPr lang="en-US" sz="2000" dirty="0"/>
              <a:t>Cu-OFE electrodes </a:t>
            </a:r>
            <a:br>
              <a:rPr lang="en-US" sz="2000" dirty="0"/>
            </a:br>
            <a:r>
              <a:rPr lang="en-US" sz="2000" dirty="0"/>
              <a:t>after irradiation </a:t>
            </a:r>
          </a:p>
          <a:p>
            <a:pPr lvl="1"/>
            <a:r>
              <a:rPr lang="en-US" dirty="0"/>
              <a:t>Electric field </a:t>
            </a:r>
            <a:br>
              <a:rPr lang="en-US" dirty="0"/>
            </a:br>
            <a:r>
              <a:rPr lang="en-US" dirty="0"/>
              <a:t>achieved: 25 MV/m</a:t>
            </a:r>
          </a:p>
          <a:p>
            <a:endParaRPr lang="en-US" dirty="0"/>
          </a:p>
          <a:p>
            <a:r>
              <a:rPr lang="en-US" dirty="0"/>
              <a:t>Cu-OFE electrodes after irradiation +  plasma cleaned</a:t>
            </a:r>
          </a:p>
          <a:p>
            <a:pPr lvl="1"/>
            <a:r>
              <a:rPr lang="en-US" dirty="0"/>
              <a:t>Electric field achieved: 82.5 MV/m</a:t>
            </a:r>
          </a:p>
          <a:p>
            <a:endParaRPr lang="fi-FI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9F16196-4F0F-2E4A-BC14-4269515D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E0FE-7131-400F-8CA0-DD56BFD1EE05}" type="datetime1">
              <a:rPr lang="fi-FI" smtClean="0"/>
              <a:t>2.6.2025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F88E569-93B3-6264-0724-C2C3B09B4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867124E-41A3-6B65-8A93-57FAA5BD1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35" y="1828800"/>
            <a:ext cx="5996099" cy="38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066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4E57BF-6EBE-1BDB-CD41-7D7B3ABD6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results with and without plasma treatment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6D876-C958-2F93-EA2E-3089DA7C0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666" y="2005012"/>
            <a:ext cx="3003767" cy="3481388"/>
          </a:xfrm>
        </p:spPr>
        <p:txBody>
          <a:bodyPr/>
          <a:lstStyle/>
          <a:p>
            <a:r>
              <a:rPr lang="en-US" sz="2000" dirty="0"/>
              <a:t>SS316LN electrodes </a:t>
            </a:r>
            <a:br>
              <a:rPr lang="en-US" sz="2000" dirty="0"/>
            </a:br>
            <a:r>
              <a:rPr lang="en-US" sz="2000" dirty="0"/>
              <a:t>after irradiation </a:t>
            </a:r>
          </a:p>
          <a:p>
            <a:pPr lvl="1"/>
            <a:r>
              <a:rPr lang="en-US" dirty="0"/>
              <a:t>Electric field </a:t>
            </a:r>
            <a:br>
              <a:rPr lang="en-US" dirty="0"/>
            </a:br>
            <a:r>
              <a:rPr lang="en-US" dirty="0"/>
              <a:t>achieved: </a:t>
            </a:r>
            <a:r>
              <a:rPr lang="en-US" b="1" dirty="0"/>
              <a:t>60 MV/m</a:t>
            </a:r>
          </a:p>
          <a:p>
            <a:endParaRPr lang="en-US" dirty="0"/>
          </a:p>
          <a:p>
            <a:r>
              <a:rPr lang="en-US" dirty="0"/>
              <a:t>SS316LN electrodes after irradiation +  plasma cleaned</a:t>
            </a:r>
          </a:p>
          <a:p>
            <a:pPr lvl="1"/>
            <a:r>
              <a:rPr lang="en-US" dirty="0"/>
              <a:t>Electric field achieved: </a:t>
            </a:r>
            <a:r>
              <a:rPr lang="en-US" b="1" dirty="0"/>
              <a:t>160 MV/m</a:t>
            </a:r>
          </a:p>
          <a:p>
            <a:endParaRPr lang="fi-FI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9F16196-4F0F-2E4A-BC14-4269515D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A2BE-336F-4E6C-BA2F-5BBD8B1F6EA4}" type="datetime1">
              <a:rPr lang="fi-FI" smtClean="0"/>
              <a:t>2.6.2025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F88E569-93B3-6264-0724-C2C3B09B4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  <p:pic>
        <p:nvPicPr>
          <p:cNvPr id="2" name="Picture 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CA4D7AE-7A7E-0EE3-7BCF-C2E56F08F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115" y="1611225"/>
            <a:ext cx="5957567" cy="363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45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96A3F7-2754-7F49-3891-6003F6D50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42" y="3032239"/>
            <a:ext cx="2741533" cy="23498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B8529F-78EE-BEF3-5933-1275BA9B7A1A}"/>
              </a:ext>
            </a:extLst>
          </p:cNvPr>
          <p:cNvSpPr txBox="1"/>
          <p:nvPr/>
        </p:nvSpPr>
        <p:spPr>
          <a:xfrm>
            <a:off x="656793" y="5497535"/>
            <a:ext cx="2333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+mj-lt"/>
              </a:rPr>
              <a:t>Inspection of RFQ interior vanes during the long shut-down, 2019</a:t>
            </a:r>
            <a:endParaRPr lang="en-GB" sz="1200" i="1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8EC77B-0628-9C3D-FBC6-A1F0383F2DC6}"/>
              </a:ext>
            </a:extLst>
          </p:cNvPr>
          <p:cNvSpPr txBox="1"/>
          <p:nvPr/>
        </p:nvSpPr>
        <p:spPr>
          <a:xfrm>
            <a:off x="3310370" y="4761274"/>
            <a:ext cx="2843434" cy="7848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+mj-lt"/>
              </a:rPr>
              <a:t>Surface damages from vacuum breakdowns and H implantation found inside RFQ’s vanes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672549-7AB8-81A3-9E48-26263D09D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5936" y="385253"/>
            <a:ext cx="7194550" cy="1325563"/>
          </a:xfrm>
        </p:spPr>
        <p:txBody>
          <a:bodyPr/>
          <a:lstStyle/>
          <a:p>
            <a:r>
              <a:rPr lang="fi-FI" dirty="0"/>
              <a:t>RFQ in a </a:t>
            </a:r>
            <a:r>
              <a:rPr lang="fi-FI" dirty="0" err="1"/>
              <a:t>heart</a:t>
            </a:r>
            <a:r>
              <a:rPr lang="fi-FI" dirty="0"/>
              <a:t> of LINAC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EDE5AB-6AA0-0F2D-3143-1829F7F2C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3471" y="1826226"/>
            <a:ext cx="6508750" cy="2935048"/>
          </a:xfrm>
        </p:spPr>
        <p:txBody>
          <a:bodyPr/>
          <a:lstStyle/>
          <a:p>
            <a:r>
              <a:rPr lang="en-US" dirty="0"/>
              <a:t>Radio-Frequency-Quadrupole (RFQ) - belongs to the Linear accelerator which is the first stage of acceleration towards the LHC, at CERN.</a:t>
            </a:r>
          </a:p>
          <a:p>
            <a:pPr lvl="1"/>
            <a:r>
              <a:rPr lang="en-US" dirty="0"/>
              <a:t>Study alternative materials with a better performance to a future manufacturing of a new RFQ.</a:t>
            </a:r>
          </a:p>
          <a:p>
            <a:pPr lvl="2"/>
            <a:r>
              <a:rPr lang="en-US" dirty="0"/>
              <a:t>Need to understand the origin of enhanced breakdown and find a mitigation</a:t>
            </a:r>
          </a:p>
          <a:p>
            <a:pPr lvl="2"/>
            <a:r>
              <a:rPr lang="en-US" dirty="0"/>
              <a:t>Can blistering influence the lower performance?</a:t>
            </a:r>
          </a:p>
          <a:p>
            <a:pPr lvl="2"/>
            <a:r>
              <a:rPr lang="en-US" dirty="0"/>
              <a:t>Find materials more resistant to breakdown phenomenon 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fi-FI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9EA16828-3C56-B28A-F0C2-883B037EE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96E0A595-EED6-4923-F38A-450EE42A9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185E7-3601-401D-8401-E7094E37645A}" type="datetime1">
              <a:rPr lang="fi-FI" smtClean="0"/>
              <a:t>2.6.2025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7349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86E3-E55A-9AF7-5F67-EAC1623F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Conditioning results – after irradiation and oxygen plasma treatment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20F3B-4292-0A28-F93F-CD8990BCC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B147-711D-43DF-9916-E4124F03DC00}" type="datetime1">
              <a:rPr lang="fi-FI" smtClean="0"/>
              <a:t>2.6.2025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2CDAB-BBEB-41DB-B02F-72A4DB48C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  <p:pic>
        <p:nvPicPr>
          <p:cNvPr id="8" name="Picture 7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69E73228-CB1C-30D1-74AD-7B1E00D4F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47"/>
          <a:stretch/>
        </p:blipFill>
        <p:spPr>
          <a:xfrm>
            <a:off x="1320800" y="1925737"/>
            <a:ext cx="6737328" cy="39679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6F8A8D-EB97-BFF8-CCB9-EAAA361C1C98}"/>
              </a:ext>
            </a:extLst>
          </p:cNvPr>
          <p:cNvSpPr txBox="1"/>
          <p:nvPr/>
        </p:nvSpPr>
        <p:spPr>
          <a:xfrm rot="16200000">
            <a:off x="568414" y="3154857"/>
            <a:ext cx="1664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+mj-lt"/>
              </a:rPr>
              <a:t>Electric Field (MV/m)</a:t>
            </a:r>
          </a:p>
        </p:txBody>
      </p:sp>
    </p:spTree>
    <p:extLst>
      <p:ext uri="{BB962C8B-B14F-4D97-AF65-F5344CB8AC3E}">
        <p14:creationId xmlns:p14="http://schemas.microsoft.com/office/powerpoint/2010/main" val="2448202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CustomShape 1"/>
          <p:cNvSpPr/>
          <p:nvPr/>
        </p:nvSpPr>
        <p:spPr>
          <a:xfrm>
            <a:off x="1809720" y="442080"/>
            <a:ext cx="700812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3200" b="1" strike="noStrike" spc="-1">
                <a:solidFill>
                  <a:srgbClr val="8A4500"/>
                </a:solidFill>
                <a:latin typeface="Corbel Light"/>
                <a:ea typeface="DejaVu Sans"/>
              </a:rPr>
              <a:t>Conclusions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CustomShape 2"/>
          <p:cNvSpPr/>
          <p:nvPr/>
        </p:nvSpPr>
        <p:spPr>
          <a:xfrm>
            <a:off x="1392624" y="1414296"/>
            <a:ext cx="7139880" cy="460540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66760" indent="-264240" defTabSz="914400">
              <a:lnSpc>
                <a:spcPct val="112000"/>
              </a:lnSpc>
              <a:spcAft>
                <a:spcPts val="799"/>
              </a:spcAft>
              <a:buClr>
                <a:srgbClr val="FCA311"/>
              </a:buClr>
              <a:buFont typeface="Wingdings" charset="2"/>
              <a:buChar char=""/>
            </a:pPr>
            <a:r>
              <a:rPr lang="en-US" sz="2200" b="0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We identify the effect of surface orientation on the shape of appearing protrusions using MD, in agreement with experiments.</a:t>
            </a:r>
          </a:p>
          <a:p>
            <a:pPr marL="266760" indent="-264240" defTabSz="914400">
              <a:lnSpc>
                <a:spcPct val="112000"/>
              </a:lnSpc>
              <a:spcAft>
                <a:spcPts val="799"/>
              </a:spcAft>
              <a:buClr>
                <a:srgbClr val="FCA311"/>
              </a:buClr>
              <a:buFont typeface="Wingdings" charset="2"/>
              <a:buChar char=""/>
            </a:pPr>
            <a:r>
              <a:rPr lang="en-US" sz="2200" b="0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difference between the vacancies range and the penetration depth of H in (110) and (111) grains explains the later development of blisters, complementing the previous models.</a:t>
            </a:r>
          </a:p>
          <a:p>
            <a:pPr marL="266760" indent="-264240" defTabSz="914400">
              <a:lnSpc>
                <a:spcPct val="112000"/>
              </a:lnSpc>
              <a:spcAft>
                <a:spcPts val="799"/>
              </a:spcAft>
              <a:buClr>
                <a:srgbClr val="FCA311"/>
              </a:buClr>
              <a:buFont typeface="Wingdings" charset="2"/>
              <a:buChar char=""/>
            </a:pPr>
            <a:r>
              <a:rPr lang="en-US" sz="2200" b="0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blisters do not induce breakdowns</a:t>
            </a:r>
          </a:p>
          <a:p>
            <a:pPr marL="266760" indent="-264240" defTabSz="914400">
              <a:lnSpc>
                <a:spcPct val="112000"/>
              </a:lnSpc>
              <a:spcAft>
                <a:spcPts val="799"/>
              </a:spcAft>
              <a:buClr>
                <a:srgbClr val="FCA311"/>
              </a:buClr>
              <a:buFont typeface="Wingdings" charset="2"/>
              <a:buChar char=""/>
            </a:pPr>
            <a:r>
              <a:rPr lang="en-US" sz="2200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</a:t>
            </a:r>
            <a:r>
              <a:rPr lang="en-US" sz="2200" b="0" strike="noStrike" spc="-1" dirty="0">
                <a:solidFill>
                  <a:srgbClr val="0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owever, carbon contamination during irradiation plays a certain role in increased breakdown rate</a:t>
            </a:r>
          </a:p>
        </p:txBody>
      </p:sp>
      <p:sp>
        <p:nvSpPr>
          <p:cNvPr id="523" name="CustomShape 3"/>
          <p:cNvSpPr/>
          <p:nvPr/>
        </p:nvSpPr>
        <p:spPr>
          <a:xfrm>
            <a:off x="7500960" y="6165720"/>
            <a:ext cx="88524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DBBBF205-F70C-4DE9-8AF7-50BD0D825DFA}" type="datetime1">
              <a:rPr lang="fi-FI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1.6.2025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4" name="CustomShape 4"/>
          <p:cNvSpPr/>
          <p:nvPr/>
        </p:nvSpPr>
        <p:spPr>
          <a:xfrm>
            <a:off x="1979640" y="6165720"/>
            <a:ext cx="136620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Faculty of Science Department of Physics Alvaro Lopez Cazalilla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CustomShape 5"/>
          <p:cNvSpPr/>
          <p:nvPr/>
        </p:nvSpPr>
        <p:spPr>
          <a:xfrm>
            <a:off x="8388360" y="6165720"/>
            <a:ext cx="42948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3E48847A-ABE2-4CF3-B092-8EE0B2EB9E6F}" type="slidenum"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21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CustomShape 1"/>
          <p:cNvSpPr/>
          <p:nvPr/>
        </p:nvSpPr>
        <p:spPr>
          <a:xfrm>
            <a:off x="7500960" y="6165720"/>
            <a:ext cx="88524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BC838F8E-100B-4E92-BDFA-36D970F6C40F}" type="datetime1">
              <a:rPr lang="fi-FI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1.6.2025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7" name="CustomShape 2"/>
          <p:cNvSpPr/>
          <p:nvPr/>
        </p:nvSpPr>
        <p:spPr>
          <a:xfrm>
            <a:off x="1979640" y="6165720"/>
            <a:ext cx="259020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Faculty of Science Department of Physics 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US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Alvaro Lopez Cazalilla</a:t>
            </a:r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8" name="CustomShape 3"/>
          <p:cNvSpPr/>
          <p:nvPr/>
        </p:nvSpPr>
        <p:spPr>
          <a:xfrm>
            <a:off x="8388360" y="6165720"/>
            <a:ext cx="42948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307DDF10-CED4-417E-80D2-391EE9509972}" type="slidenum"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22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CustomShape 4"/>
          <p:cNvSpPr/>
          <p:nvPr/>
        </p:nvSpPr>
        <p:spPr>
          <a:xfrm>
            <a:off x="2598840" y="2345400"/>
            <a:ext cx="5308200" cy="1551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4800" b="0" strike="noStrike" spc="-1">
                <a:solidFill>
                  <a:srgbClr val="8A4500"/>
                </a:solidFill>
                <a:latin typeface="Arial Rounded MT Bold"/>
                <a:ea typeface="DejaVu Sans"/>
              </a:rPr>
              <a:t>Thank you for you attention!</a:t>
            </a:r>
            <a:endParaRPr lang="en-US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0" name="CustomShape 5"/>
          <p:cNvSpPr/>
          <p:nvPr/>
        </p:nvSpPr>
        <p:spPr>
          <a:xfrm>
            <a:off x="1583640" y="188640"/>
            <a:ext cx="7234200" cy="111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58783CD-4612-96D7-6769-E5A5186C1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805" y="1385538"/>
            <a:ext cx="3817826" cy="4351338"/>
          </a:xfrm>
        </p:spPr>
        <p:txBody>
          <a:bodyPr/>
          <a:lstStyle/>
          <a:p>
            <a:r>
              <a:rPr lang="en-US" dirty="0"/>
              <a:t>Materials were selected based on their:</a:t>
            </a:r>
          </a:p>
          <a:p>
            <a:pPr lvl="1"/>
            <a:r>
              <a:rPr lang="en-US" dirty="0"/>
              <a:t>Usability for meter-long high gradient RF structures </a:t>
            </a:r>
          </a:p>
          <a:p>
            <a:pPr lvl="1"/>
            <a:r>
              <a:rPr lang="en-US" dirty="0"/>
              <a:t>Potential resistance to blistering (trying to limit hydrogen blister formation)</a:t>
            </a:r>
          </a:p>
          <a:p>
            <a:pPr lvl="1"/>
            <a:r>
              <a:rPr lang="en-US" dirty="0"/>
              <a:t>Resistance to breakdown phenomena </a:t>
            </a:r>
          </a:p>
          <a:p>
            <a:endParaRPr lang="fi-FI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C3DB1C-BE6C-15CD-9C49-A235D544DB88}"/>
              </a:ext>
            </a:extLst>
          </p:cNvPr>
          <p:cNvSpPr txBox="1"/>
          <p:nvPr/>
        </p:nvSpPr>
        <p:spPr>
          <a:xfrm>
            <a:off x="552254" y="4070341"/>
            <a:ext cx="7514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Testing</a:t>
            </a:r>
            <a:endParaRPr lang="en-GB" sz="1350" b="1" u="sng" dirty="0">
              <a:solidFill>
                <a:prstClr val="black"/>
              </a:solidFill>
              <a:latin typeface="+mj-lt"/>
              <a:cs typeface="Calibri Light" panose="020F03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307481-6607-C677-520C-412327597BC1}"/>
              </a:ext>
            </a:extLst>
          </p:cNvPr>
          <p:cNvSpPr txBox="1"/>
          <p:nvPr/>
        </p:nvSpPr>
        <p:spPr>
          <a:xfrm>
            <a:off x="1344640" y="3865181"/>
            <a:ext cx="22350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1 - </a:t>
            </a:r>
            <a:r>
              <a:rPr lang="en-US" sz="135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Irradiation</a:t>
            </a: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with H- beam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7B2034-3E3D-587D-00D0-B398AA8DA174}"/>
              </a:ext>
            </a:extLst>
          </p:cNvPr>
          <p:cNvSpPr txBox="1"/>
          <p:nvPr/>
        </p:nvSpPr>
        <p:spPr>
          <a:xfrm>
            <a:off x="1346423" y="4184882"/>
            <a:ext cx="23973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2 - </a:t>
            </a:r>
            <a:r>
              <a:rPr lang="en-US" sz="135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Voltage Pulsing </a:t>
            </a: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testing </a:t>
            </a:r>
            <a:endParaRPr lang="en-GB" sz="135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FA2AB0-85A9-6010-8CEB-A50E50C4E1E1}"/>
              </a:ext>
            </a:extLst>
          </p:cNvPr>
          <p:cNvSpPr txBox="1"/>
          <p:nvPr/>
        </p:nvSpPr>
        <p:spPr>
          <a:xfrm>
            <a:off x="6174689" y="4264923"/>
            <a:ext cx="28107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500" b="1" u="sng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Before testing, electrodes have been through a preparation phase</a:t>
            </a:r>
            <a:r>
              <a:rPr lang="en-US" sz="1500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:</a:t>
            </a:r>
          </a:p>
          <a:p>
            <a:pPr defTabSz="685800">
              <a:defRPr/>
            </a:pPr>
            <a:endParaRPr lang="en-US" sz="1500" dirty="0">
              <a:solidFill>
                <a:prstClr val="black"/>
              </a:solidFill>
              <a:latin typeface="+mj-lt"/>
              <a:cs typeface="Calibri Light" panose="020F0302020204030204" pitchFamily="34" charset="0"/>
            </a:endParaRPr>
          </a:p>
          <a:p>
            <a:pPr marL="557213" lvl="1" indent="-214313" defTabSz="685800">
              <a:buFont typeface="Wingdings" panose="05000000000000000000" pitchFamily="2" charset="2"/>
              <a:buChar char="Ø"/>
              <a:defRPr/>
            </a:pPr>
            <a:r>
              <a:rPr lang="en-US" sz="1500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Manufacturing/Machining</a:t>
            </a:r>
          </a:p>
          <a:p>
            <a:pPr marL="557213" lvl="1" indent="-214313" defTabSz="685800">
              <a:buFont typeface="Wingdings" panose="05000000000000000000" pitchFamily="2" charset="2"/>
              <a:buChar char="Ø"/>
              <a:defRPr/>
            </a:pPr>
            <a:r>
              <a:rPr lang="en-US" sz="1500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Metrology and SEM finishing surface analyses</a:t>
            </a:r>
          </a:p>
          <a:p>
            <a:pPr marL="557213" lvl="1" indent="-214313" defTabSz="685800">
              <a:buFont typeface="Wingdings" panose="05000000000000000000" pitchFamily="2" charset="2"/>
              <a:buChar char="Ø"/>
              <a:defRPr/>
            </a:pPr>
            <a:r>
              <a:rPr lang="en-US" sz="1500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Surface cleaning</a:t>
            </a:r>
          </a:p>
          <a:p>
            <a:pPr marL="557213" lvl="1" indent="-214313" defTabSz="685800">
              <a:buFont typeface="Wingdings" panose="05000000000000000000" pitchFamily="2" charset="2"/>
              <a:buChar char="Ø"/>
              <a:defRPr/>
            </a:pPr>
            <a:r>
              <a:rPr lang="en-US" sz="1500" dirty="0">
                <a:latin typeface="+mj-lt"/>
                <a:cs typeface="Calibri Light" panose="020F0302020204030204" pitchFamily="34" charset="0"/>
              </a:rPr>
              <a:t>Thermal treatments</a:t>
            </a:r>
          </a:p>
          <a:p>
            <a:pPr defTabSz="685800">
              <a:defRPr/>
            </a:pPr>
            <a:endParaRPr lang="en-GB" sz="1500" dirty="0">
              <a:solidFill>
                <a:prstClr val="black"/>
              </a:solidFill>
              <a:latin typeface="+mj-lt"/>
              <a:cs typeface="Calibri Light" panose="020F030202020403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FD7EC70-19B6-6F73-82F0-509789CC95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" t="8887" r="34446"/>
          <a:stretch/>
        </p:blipFill>
        <p:spPr>
          <a:xfrm>
            <a:off x="2545106" y="4503283"/>
            <a:ext cx="1533866" cy="160172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EB442F7E-57D3-5F5B-6F15-8F4F5FA87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5"/>
            <a:ext cx="7194550" cy="954629"/>
          </a:xfrm>
        </p:spPr>
        <p:txBody>
          <a:bodyPr/>
          <a:lstStyle/>
          <a:p>
            <a:r>
              <a:rPr lang="fi-FI" dirty="0"/>
              <a:t>Materials for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study</a:t>
            </a:r>
            <a:endParaRPr lang="fi-FI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89927F8-2257-FFB3-D63D-537FE97DA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US" dirty="0"/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228D1384-734B-A8D3-F049-DA2D7A24D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621562"/>
              </p:ext>
            </p:extLst>
          </p:nvPr>
        </p:nvGraphicFramePr>
        <p:xfrm>
          <a:off x="4534351" y="1505428"/>
          <a:ext cx="460964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524">
                  <a:extLst>
                    <a:ext uri="{9D8B030D-6E8A-4147-A177-3AD203B41FA5}">
                      <a16:colId xmlns:a16="http://schemas.microsoft.com/office/drawing/2014/main" val="4195027366"/>
                    </a:ext>
                  </a:extLst>
                </a:gridCol>
                <a:gridCol w="2318004">
                  <a:extLst>
                    <a:ext uri="{9D8B030D-6E8A-4147-A177-3AD203B41FA5}">
                      <a16:colId xmlns:a16="http://schemas.microsoft.com/office/drawing/2014/main" val="3088548512"/>
                    </a:ext>
                  </a:extLst>
                </a:gridCol>
                <a:gridCol w="960121">
                  <a:extLst>
                    <a:ext uri="{9D8B030D-6E8A-4147-A177-3AD203B41FA5}">
                      <a16:colId xmlns:a16="http://schemas.microsoft.com/office/drawing/2014/main" val="1058952306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Selected Materials</a:t>
                      </a:r>
                      <a:endParaRPr lang="en-GB" sz="11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Source of manufacturing</a:t>
                      </a:r>
                      <a:endParaRPr lang="en-GB" sz="11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Quantity</a:t>
                      </a:r>
                      <a:endParaRPr lang="en-GB" sz="11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2404056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Cu-OFE</a:t>
                      </a:r>
                      <a:endParaRPr lang="en-GB" sz="12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Purchase from external company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</a:t>
                      </a:r>
                      <a:r>
                        <a:rPr lang="en-US" sz="1200" dirty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Calibri Light" panose="020F0302020204030204" pitchFamily="34" charset="0"/>
                        </a:rPr>
                        <a:t>pairs of anode-cathode electrodes 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72587566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TiAl6V4</a:t>
                      </a:r>
                      <a:endParaRPr lang="en-GB" sz="12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Machined at CERN Workshop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pairs</a:t>
                      </a:r>
                      <a:endParaRPr lang="en-GB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88105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Nb</a:t>
                      </a:r>
                      <a:endParaRPr lang="en-GB" sz="12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Machined at CERN Workshop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pairs</a:t>
                      </a:r>
                      <a:endParaRPr lang="en-GB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70467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CuCr1Zr</a:t>
                      </a:r>
                      <a:endParaRPr lang="en-GB" sz="12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Machined at CERN Workshop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pairs</a:t>
                      </a:r>
                      <a:endParaRPr lang="en-GB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885611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CuBe2</a:t>
                      </a:r>
                      <a:endParaRPr lang="en-GB" sz="12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Purchase from external company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pairs</a:t>
                      </a:r>
                      <a:endParaRPr lang="en-GB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28366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Ta</a:t>
                      </a:r>
                      <a:endParaRPr lang="en-GB" sz="12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Machined at CERN Workshop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pairs</a:t>
                      </a:r>
                      <a:endParaRPr lang="en-GB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68373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SS316LN</a:t>
                      </a:r>
                      <a:endParaRPr lang="en-GB" sz="1200" b="1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Machined at CERN Workshop</a:t>
                      </a:r>
                      <a:endParaRPr lang="en-GB" sz="12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8250215"/>
                  </a:ext>
                </a:extLst>
              </a:tr>
            </a:tbl>
          </a:graphicData>
        </a:graphic>
      </p:graphicFrame>
      <p:sp>
        <p:nvSpPr>
          <p:cNvPr id="4" name="Left Brace 3">
            <a:extLst>
              <a:ext uri="{FF2B5EF4-FFF2-40B4-BE49-F238E27FC236}">
                <a16:creationId xmlns:a16="http://schemas.microsoft.com/office/drawing/2014/main" id="{8B748824-B054-2263-C388-4A93609B701E}"/>
              </a:ext>
            </a:extLst>
          </p:cNvPr>
          <p:cNvSpPr/>
          <p:nvPr/>
        </p:nvSpPr>
        <p:spPr>
          <a:xfrm>
            <a:off x="1247423" y="3939854"/>
            <a:ext cx="114151" cy="45493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BBD2199-9CD0-3270-EBD8-E6EA62F0D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228" y="4150726"/>
            <a:ext cx="1476542" cy="19608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693ABB5-E1DB-B2B7-61DF-2FAEC3160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07" y="4503284"/>
            <a:ext cx="2135462" cy="1608298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EE1C8DB8-6247-4DDA-C41C-AEA19A465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38957-5957-4282-9891-42BEB5B2C75C}" type="datetime1">
              <a:rPr lang="fi-FI" smtClean="0"/>
              <a:t>2.6.2025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5093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D6AB0-C349-9ADD-2368-FABD1B951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A5585-7735-F360-8D5D-FD76E5211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9568" y="4813977"/>
            <a:ext cx="4511689" cy="15732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2000"/>
              </a:lnSpc>
            </a:pPr>
            <a:r>
              <a:rPr lang="en-US" dirty="0"/>
              <a:t>When applying a high voltage potential, if the electric field on the surface is high enough, the emissions of neutrals, and their sequential ionization will form a conductive plasma within our gap and allow the flow of current. </a:t>
            </a:r>
          </a:p>
          <a:p>
            <a:pPr marL="0" indent="0">
              <a:lnSpc>
                <a:spcPct val="132000"/>
              </a:lnSpc>
              <a:buNone/>
            </a:pPr>
            <a:endParaRPr lang="fi-FI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CA39F3-5925-638F-88C3-216793EFE4DA}"/>
              </a:ext>
            </a:extLst>
          </p:cNvPr>
          <p:cNvSpPr txBox="1"/>
          <p:nvPr/>
        </p:nvSpPr>
        <p:spPr>
          <a:xfrm>
            <a:off x="148079" y="3435238"/>
            <a:ext cx="6855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b="1" u="sng" dirty="0">
                <a:solidFill>
                  <a:prstClr val="black"/>
                </a:solidFill>
                <a:latin typeface="+mj-lt"/>
                <a:cs typeface="Calibri Light" panose="020F0302020204030204" pitchFamily="34" charset="0"/>
              </a:rPr>
              <a:t>Testing</a:t>
            </a:r>
            <a:endParaRPr lang="en-GB" sz="1350" b="1" u="sng" dirty="0">
              <a:solidFill>
                <a:prstClr val="black"/>
              </a:solidFill>
              <a:latin typeface="+mj-lt"/>
              <a:cs typeface="Calibri Light" panose="020F03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D0DE2E-8093-A2E9-F29D-DD4E76FF5447}"/>
              </a:ext>
            </a:extLst>
          </p:cNvPr>
          <p:cNvSpPr txBox="1"/>
          <p:nvPr/>
        </p:nvSpPr>
        <p:spPr>
          <a:xfrm>
            <a:off x="870646" y="3321874"/>
            <a:ext cx="20470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- </a:t>
            </a:r>
            <a:r>
              <a:rPr lang="en-US" sz="135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Irradiation</a:t>
            </a: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with H- beam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B4F006-FC71-2A1A-B9F3-5C2D1A105C2E}"/>
              </a:ext>
            </a:extLst>
          </p:cNvPr>
          <p:cNvSpPr txBox="1"/>
          <p:nvPr/>
        </p:nvSpPr>
        <p:spPr>
          <a:xfrm>
            <a:off x="859554" y="3549779"/>
            <a:ext cx="37496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- </a:t>
            </a:r>
            <a:r>
              <a:rPr lang="en-US" sz="135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Voltage Pulsing </a:t>
            </a:r>
            <a:r>
              <a:rPr lang="en-US" sz="135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testing </a:t>
            </a:r>
            <a:endParaRPr lang="en-GB" sz="135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26EB4E-0C3C-FB37-F2A6-DBC1781DC4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" t="8887" r="34446"/>
          <a:stretch/>
        </p:blipFill>
        <p:spPr>
          <a:xfrm>
            <a:off x="2522540" y="3950365"/>
            <a:ext cx="1533866" cy="1601723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13BDD2D3-E8B4-0292-67C2-EAAD9AB8EF73}"/>
              </a:ext>
            </a:extLst>
          </p:cNvPr>
          <p:cNvSpPr/>
          <p:nvPr/>
        </p:nvSpPr>
        <p:spPr>
          <a:xfrm>
            <a:off x="760554" y="3304751"/>
            <a:ext cx="117020" cy="54319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47759C96-2376-5C02-B5AA-41690D3EB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2742" y="3957267"/>
            <a:ext cx="2135462" cy="1597810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282BEC-297C-2578-A139-2EFE95A32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6"/>
            <a:ext cx="7194550" cy="878252"/>
          </a:xfrm>
        </p:spPr>
        <p:txBody>
          <a:bodyPr/>
          <a:lstStyle/>
          <a:p>
            <a:r>
              <a:rPr lang="en-GB" dirty="0"/>
              <a:t>Study hypothesis</a:t>
            </a:r>
            <a:endParaRPr lang="fi-FI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28ABB66-2675-9008-4DB7-51E88FE93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US" dirty="0"/>
          </a:p>
        </p:txBody>
      </p:sp>
      <p:pic>
        <p:nvPicPr>
          <p:cNvPr id="16" name="Picture 15" descr="A diagram of anode and cathode&#10;&#10;AI-generated content may be incorrect.">
            <a:extLst>
              <a:ext uri="{FF2B5EF4-FFF2-40B4-BE49-F238E27FC236}">
                <a16:creationId xmlns:a16="http://schemas.microsoft.com/office/drawing/2014/main" id="{F9FBC3E9-EBDD-00C9-5CD8-6DFDC743B6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550" y="905622"/>
            <a:ext cx="2520858" cy="3879594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pic>
        <p:nvPicPr>
          <p:cNvPr id="24" name="Picture 23" descr="A close-up of a grey surface&#10;&#10;AI-generated content may be incorrect.">
            <a:extLst>
              <a:ext uri="{FF2B5EF4-FFF2-40B4-BE49-F238E27FC236}">
                <a16:creationId xmlns:a16="http://schemas.microsoft.com/office/drawing/2014/main" id="{37977917-113B-B7D7-ECEF-CA048A3116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7" y="983899"/>
            <a:ext cx="2574335" cy="1930751"/>
          </a:xfrm>
          <a:prstGeom prst="rect">
            <a:avLst/>
          </a:prstGeom>
        </p:spPr>
      </p:pic>
      <p:pic>
        <p:nvPicPr>
          <p:cNvPr id="28" name="Picture 27" descr="A close-up of a microscope&#10;&#10;AI-generated content may be incorrect.">
            <a:extLst>
              <a:ext uri="{FF2B5EF4-FFF2-40B4-BE49-F238E27FC236}">
                <a16:creationId xmlns:a16="http://schemas.microsoft.com/office/drawing/2014/main" id="{8C51E039-6AAF-577D-AFEB-72B174FC10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678" y="1214906"/>
            <a:ext cx="1742257" cy="1306693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3C64DA7-8682-E232-487A-F06E0BEA5AE9}"/>
              </a:ext>
            </a:extLst>
          </p:cNvPr>
          <p:cNvCxnSpPr/>
          <p:nvPr/>
        </p:nvCxnSpPr>
        <p:spPr>
          <a:xfrm flipH="1" flipV="1">
            <a:off x="1301621" y="2914650"/>
            <a:ext cx="233265" cy="407225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1887E17-E3F6-032B-2315-E46FCC080BE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152844" y="2845419"/>
            <a:ext cx="540707" cy="75345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FBD4CD3-2F2A-8609-D1BA-CAF38A8541D6}"/>
              </a:ext>
            </a:extLst>
          </p:cNvPr>
          <p:cNvSpPr txBox="1"/>
          <p:nvPr/>
        </p:nvSpPr>
        <p:spPr>
          <a:xfrm>
            <a:off x="999640" y="1684108"/>
            <a:ext cx="679625" cy="300082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endParaRPr lang="en-US" sz="135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B18BBA5-D63A-F7D3-AA35-46F22DA65FBC}"/>
              </a:ext>
            </a:extLst>
          </p:cNvPr>
          <p:cNvCxnSpPr/>
          <p:nvPr/>
        </p:nvCxnSpPr>
        <p:spPr>
          <a:xfrm flipV="1">
            <a:off x="1679265" y="1214906"/>
            <a:ext cx="513413" cy="469202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D535140-3F19-7A96-62D5-B0440A8B474B}"/>
              </a:ext>
            </a:extLst>
          </p:cNvPr>
          <p:cNvCxnSpPr>
            <a:cxnSpLocks/>
          </p:cNvCxnSpPr>
          <p:nvPr/>
        </p:nvCxnSpPr>
        <p:spPr>
          <a:xfrm>
            <a:off x="1679265" y="2079314"/>
            <a:ext cx="513413" cy="44228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5" name="Picture 44" descr="A close-up of a microscope&#10;&#10;AI-generated content may be incorrect.">
            <a:extLst>
              <a:ext uri="{FF2B5EF4-FFF2-40B4-BE49-F238E27FC236}">
                <a16:creationId xmlns:a16="http://schemas.microsoft.com/office/drawing/2014/main" id="{ACBF5CC0-7837-BF8E-8DE7-0BB3C08119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57" b="22222"/>
          <a:stretch/>
        </p:blipFill>
        <p:spPr>
          <a:xfrm>
            <a:off x="7295358" y="1868252"/>
            <a:ext cx="1700564" cy="232085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E1CB060-DEFE-693E-99B4-6CE95E6BA60E}"/>
              </a:ext>
            </a:extLst>
          </p:cNvPr>
          <p:cNvSpPr txBox="1"/>
          <p:nvPr/>
        </p:nvSpPr>
        <p:spPr>
          <a:xfrm>
            <a:off x="7311142" y="4208500"/>
            <a:ext cx="1684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Vacuum Breakdown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E8552C-8110-A3F4-B4A9-26BBB4571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6F46-4C28-4FB3-9544-31274A01133A}" type="datetime1">
              <a:rPr lang="fi-FI" smtClean="0"/>
              <a:t>2.6.2025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097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537EB455-EFB3-48F3-8C3E-0A7193FA95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304" y="3290501"/>
            <a:ext cx="3017520" cy="2263140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F81F64C1-A4BB-4B43-9267-F50DF5D2AE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304" y="989962"/>
            <a:ext cx="3017520" cy="2263140"/>
          </a:xfrm>
          <a:prstGeom prst="rect">
            <a:avLst/>
          </a:prstGeom>
        </p:spPr>
      </p:pic>
      <p:pic>
        <p:nvPicPr>
          <p:cNvPr id="11" name="Picture 10" descr="A picture containing furniture, rug, mat, building material&#10;&#10;Description automatically generated">
            <a:extLst>
              <a:ext uri="{FF2B5EF4-FFF2-40B4-BE49-F238E27FC236}">
                <a16:creationId xmlns:a16="http://schemas.microsoft.com/office/drawing/2014/main" id="{573A57FC-9231-4713-B0F5-D353917E50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5" r="3964"/>
          <a:stretch/>
        </p:blipFill>
        <p:spPr>
          <a:xfrm>
            <a:off x="55176" y="2521952"/>
            <a:ext cx="2730967" cy="23317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CDA4C6-2BD3-4967-8698-91EB98634A7B}"/>
              </a:ext>
            </a:extLst>
          </p:cNvPr>
          <p:cNvSpPr txBox="1"/>
          <p:nvPr/>
        </p:nvSpPr>
        <p:spPr>
          <a:xfrm>
            <a:off x="917627" y="4136667"/>
            <a:ext cx="441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2)  </a:t>
            </a:r>
            <a:endParaRPr lang="en-GB" sz="1350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BA2C64-A488-45CF-A11B-16BD895BC92F}"/>
              </a:ext>
            </a:extLst>
          </p:cNvPr>
          <p:cNvSpPr/>
          <p:nvPr/>
        </p:nvSpPr>
        <p:spPr>
          <a:xfrm>
            <a:off x="672452" y="4207047"/>
            <a:ext cx="272561" cy="20661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D70C2533-2798-4C53-A174-38FB6BF5EC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711" y="3303949"/>
            <a:ext cx="3017520" cy="2263140"/>
          </a:xfrm>
          <a:prstGeom prst="rect">
            <a:avLst/>
          </a:prstGeom>
        </p:spPr>
      </p:pic>
      <p:pic>
        <p:nvPicPr>
          <p:cNvPr id="17" name="Picture 16" descr="Text&#10;&#10;Description automatically generated with medium confidence">
            <a:extLst>
              <a:ext uri="{FF2B5EF4-FFF2-40B4-BE49-F238E27FC236}">
                <a16:creationId xmlns:a16="http://schemas.microsoft.com/office/drawing/2014/main" id="{CF3B0D9B-7268-48BD-BDF9-55FDD0F422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711" y="989962"/>
            <a:ext cx="3017520" cy="22631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D85037E-D2D1-491E-8309-120576029409}"/>
              </a:ext>
            </a:extLst>
          </p:cNvPr>
          <p:cNvSpPr txBox="1"/>
          <p:nvPr/>
        </p:nvSpPr>
        <p:spPr>
          <a:xfrm>
            <a:off x="546826" y="3819670"/>
            <a:ext cx="441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1)  </a:t>
            </a:r>
            <a:endParaRPr lang="en-GB" sz="1350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08FC37-6A49-4EBD-B676-544F6494695C}"/>
              </a:ext>
            </a:extLst>
          </p:cNvPr>
          <p:cNvSpPr/>
          <p:nvPr/>
        </p:nvSpPr>
        <p:spPr>
          <a:xfrm>
            <a:off x="307618" y="3854860"/>
            <a:ext cx="272561" cy="20661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4BB4B2-21BE-48FD-B561-06FDD3A39F2D}"/>
              </a:ext>
            </a:extLst>
          </p:cNvPr>
          <p:cNvSpPr txBox="1"/>
          <p:nvPr/>
        </p:nvSpPr>
        <p:spPr>
          <a:xfrm>
            <a:off x="3003711" y="1033519"/>
            <a:ext cx="441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1)  </a:t>
            </a:r>
            <a:endParaRPr lang="en-GB" sz="1350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E68FA0-CC9F-4EDD-A53C-04E738A7AE82}"/>
              </a:ext>
            </a:extLst>
          </p:cNvPr>
          <p:cNvSpPr txBox="1"/>
          <p:nvPr/>
        </p:nvSpPr>
        <p:spPr>
          <a:xfrm>
            <a:off x="3020953" y="3348913"/>
            <a:ext cx="441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1)  </a:t>
            </a:r>
            <a:endParaRPr lang="en-GB" sz="1350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78D04B-5EBB-4AAF-8A52-7FE0BE931684}"/>
              </a:ext>
            </a:extLst>
          </p:cNvPr>
          <p:cNvSpPr txBox="1"/>
          <p:nvPr/>
        </p:nvSpPr>
        <p:spPr>
          <a:xfrm>
            <a:off x="6054889" y="3348913"/>
            <a:ext cx="441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2)  </a:t>
            </a:r>
            <a:endParaRPr lang="en-GB" sz="1350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E7A6B8-4D57-4319-8886-0DDFB5B67924}"/>
              </a:ext>
            </a:extLst>
          </p:cNvPr>
          <p:cNvSpPr txBox="1"/>
          <p:nvPr/>
        </p:nvSpPr>
        <p:spPr>
          <a:xfrm>
            <a:off x="6054889" y="992967"/>
            <a:ext cx="4411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 2)  </a:t>
            </a:r>
            <a:endParaRPr lang="en-GB" sz="1350" dirty="0">
              <a:solidFill>
                <a:prstClr val="black"/>
              </a:solidFill>
              <a:highlight>
                <a:srgbClr val="FFFF00"/>
              </a:highlight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35E717-2F07-A00C-0157-260C5F3C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6"/>
            <a:ext cx="7194550" cy="833536"/>
          </a:xfrm>
        </p:spPr>
        <p:txBody>
          <a:bodyPr/>
          <a:lstStyle/>
          <a:p>
            <a:r>
              <a:rPr lang="fi-FI" dirty="0" err="1"/>
              <a:t>Irradiated</a:t>
            </a:r>
            <a:r>
              <a:rPr lang="fi-FI" dirty="0"/>
              <a:t> Cu cathode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30240B-468C-53DB-3A50-A8343F18C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2" y="5734467"/>
            <a:ext cx="7533217" cy="442496"/>
          </a:xfrm>
        </p:spPr>
        <p:txBody>
          <a:bodyPr/>
          <a:lstStyle/>
          <a:p>
            <a:r>
              <a:rPr lang="en-US" dirty="0"/>
              <a:t>SEM observations in different areas surrounding the irradiation zone</a:t>
            </a:r>
          </a:p>
          <a:p>
            <a:endParaRPr lang="fi-FI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CDB82B-1833-9221-75D9-D4165B8E8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601E-F96C-4C41-B8B1-2A869DDD4148}" type="datetime1">
              <a:rPr lang="fi-FI" smtClean="0"/>
              <a:t>2.6.2025</a:t>
            </a:fld>
            <a:endParaRPr lang="fi-FI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47C8C7-A9E2-C34F-C823-801E08A96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721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6417C-C83C-CD58-0355-E8C6DBCA9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a city&#10;&#10;Description automatically generated with low confidence">
            <a:extLst>
              <a:ext uri="{FF2B5EF4-FFF2-40B4-BE49-F238E27FC236}">
                <a16:creationId xmlns:a16="http://schemas.microsoft.com/office/drawing/2014/main" id="{6CE35233-605D-0BE5-98F7-AD887D652C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60" t="29080" r="9756" b="13629"/>
          <a:stretch/>
        </p:blipFill>
        <p:spPr>
          <a:xfrm rot="5400000">
            <a:off x="5887823" y="3179116"/>
            <a:ext cx="2115312" cy="2724526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05714523-E43C-D54D-6AF0-64A83615D4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20" y="1518260"/>
            <a:ext cx="4347877" cy="32609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F8D990-37B4-37FB-BDE0-BC183E7C7C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626" t="8648" r="1970" b="49077"/>
          <a:stretch/>
        </p:blipFill>
        <p:spPr>
          <a:xfrm>
            <a:off x="8173896" y="4232671"/>
            <a:ext cx="970104" cy="109299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3ED0FE6-C463-6D32-2D0F-9E785D355AF0}"/>
              </a:ext>
            </a:extLst>
          </p:cNvPr>
          <p:cNvCxnSpPr>
            <a:cxnSpLocks/>
          </p:cNvCxnSpPr>
          <p:nvPr/>
        </p:nvCxnSpPr>
        <p:spPr>
          <a:xfrm>
            <a:off x="3114675" y="3564732"/>
            <a:ext cx="2761612" cy="667939"/>
          </a:xfrm>
          <a:prstGeom prst="line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00D05C-85D2-D225-DFBA-24031FD7F503}"/>
              </a:ext>
            </a:extLst>
          </p:cNvPr>
          <p:cNvCxnSpPr>
            <a:cxnSpLocks/>
          </p:cNvCxnSpPr>
          <p:nvPr/>
        </p:nvCxnSpPr>
        <p:spPr>
          <a:xfrm>
            <a:off x="2993231" y="2707482"/>
            <a:ext cx="2951912" cy="1330735"/>
          </a:xfrm>
          <a:prstGeom prst="line">
            <a:avLst/>
          </a:prstGeom>
          <a:ln w="381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B8DF591-8106-1418-031E-D011822F6865}"/>
              </a:ext>
            </a:extLst>
          </p:cNvPr>
          <p:cNvSpPr txBox="1"/>
          <p:nvPr/>
        </p:nvSpPr>
        <p:spPr>
          <a:xfrm>
            <a:off x="3000374" y="1620985"/>
            <a:ext cx="1920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ighlight>
                  <a:srgbClr val="FFFF00"/>
                </a:highlight>
                <a:latin typeface="+mj-lt"/>
              </a:rPr>
              <a:t>Red grain = orientation 001</a:t>
            </a:r>
          </a:p>
          <a:p>
            <a:r>
              <a:rPr lang="en-US" sz="1200" dirty="0">
                <a:highlight>
                  <a:srgbClr val="FFFF00"/>
                </a:highlight>
                <a:latin typeface="+mj-lt"/>
              </a:rPr>
              <a:t>Blue grain = orientation 111</a:t>
            </a:r>
            <a:endParaRPr lang="en-GB" sz="1200" dirty="0">
              <a:highlight>
                <a:srgbClr val="FFFF00"/>
              </a:highlight>
              <a:latin typeface="+mj-lt"/>
            </a:endParaRPr>
          </a:p>
        </p:txBody>
      </p:sp>
      <p:pic>
        <p:nvPicPr>
          <p:cNvPr id="6" name="Picture 5" descr="A close-up of a lamp&#10;&#10;Description automatically generated with low confidence">
            <a:extLst>
              <a:ext uri="{FF2B5EF4-FFF2-40B4-BE49-F238E27FC236}">
                <a16:creationId xmlns:a16="http://schemas.microsoft.com/office/drawing/2014/main" id="{F3AB2247-3985-8B8C-CCBE-D0997B583E3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3" t="6772" r="13637"/>
          <a:stretch/>
        </p:blipFill>
        <p:spPr>
          <a:xfrm>
            <a:off x="167065" y="4779167"/>
            <a:ext cx="1300916" cy="11552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D4ECE2-1922-6E62-FB09-472A4F37EC3A}"/>
              </a:ext>
            </a:extLst>
          </p:cNvPr>
          <p:cNvSpPr txBox="1"/>
          <p:nvPr/>
        </p:nvSpPr>
        <p:spPr>
          <a:xfrm>
            <a:off x="326698" y="5752739"/>
            <a:ext cx="14841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ighlight>
                  <a:srgbClr val="FFFF00"/>
                </a:highlight>
              </a:rPr>
              <a:t>SEM front camera</a:t>
            </a:r>
            <a:endParaRPr lang="en-GB" sz="900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229869-9661-8678-1A62-24AF007474AE}"/>
              </a:ext>
            </a:extLst>
          </p:cNvPr>
          <p:cNvSpPr txBox="1"/>
          <p:nvPr/>
        </p:nvSpPr>
        <p:spPr>
          <a:xfrm>
            <a:off x="1528411" y="4873045"/>
            <a:ext cx="4347876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i="1" dirty="0">
                <a:latin typeface="+mj-lt"/>
              </a:rPr>
              <a:t>Lopez </a:t>
            </a:r>
            <a:r>
              <a:rPr lang="en-GB" sz="1200" i="1" dirty="0" err="1">
                <a:latin typeface="+mj-lt"/>
              </a:rPr>
              <a:t>Cazalilla</a:t>
            </a:r>
            <a:r>
              <a:rPr lang="en-GB" sz="1200" i="1" dirty="0">
                <a:latin typeface="+mj-lt"/>
              </a:rPr>
              <a:t>, A., Serafim, </a:t>
            </a:r>
            <a:r>
              <a:rPr lang="en-GB" sz="1200" i="1" dirty="0" err="1">
                <a:latin typeface="+mj-lt"/>
              </a:rPr>
              <a:t>et.al</a:t>
            </a:r>
            <a:r>
              <a:rPr lang="en-GB" sz="1200" i="1" dirty="0">
                <a:latin typeface="+mj-lt"/>
              </a:rPr>
              <a:t>. Effect of surface orientation on blistering of copper under high fluence keV hydrogen ion irradiation.  Acta </a:t>
            </a:r>
            <a:r>
              <a:rPr lang="en-GB" sz="1200" i="1" dirty="0" err="1">
                <a:latin typeface="+mj-lt"/>
              </a:rPr>
              <a:t>Materialia</a:t>
            </a:r>
            <a:r>
              <a:rPr lang="en-GB" sz="1200" i="1" dirty="0">
                <a:latin typeface="+mj-lt"/>
              </a:rPr>
              <a:t>, 266(119699), Published 20</a:t>
            </a:r>
            <a:r>
              <a:rPr lang="en-GB" sz="1200" i="1" baseline="30000" dirty="0">
                <a:latin typeface="+mj-lt"/>
              </a:rPr>
              <a:t>th</a:t>
            </a:r>
            <a:r>
              <a:rPr lang="en-GB" sz="1200" i="1" dirty="0">
                <a:latin typeface="+mj-lt"/>
              </a:rPr>
              <a:t> January 2024, </a:t>
            </a:r>
            <a:r>
              <a:rPr lang="en-US" sz="1200" dirty="0">
                <a:solidFill>
                  <a:srgbClr val="525254"/>
                </a:solidFill>
                <a:latin typeface="+mj-lt"/>
              </a:rPr>
              <a:t>DOI: </a:t>
            </a:r>
            <a:r>
              <a:rPr lang="en-US" sz="1200" u="sng" dirty="0">
                <a:solidFill>
                  <a:srgbClr val="525254"/>
                </a:solidFill>
                <a:latin typeface="+mj-lt"/>
                <a:hlinkClick r:id="rId7"/>
              </a:rPr>
              <a:t>10.1016/j.actamat.2024.119699</a:t>
            </a:r>
            <a:endParaRPr lang="en-US" sz="1200" dirty="0">
              <a:solidFill>
                <a:srgbClr val="525254"/>
              </a:solidFill>
              <a:latin typeface="+mj-lt"/>
            </a:endParaRPr>
          </a:p>
          <a:p>
            <a:endParaRPr lang="en-GB" sz="1200" b="1" i="1" dirty="0">
              <a:latin typeface="Nexus Sans Pro"/>
            </a:endParaRPr>
          </a:p>
        </p:txBody>
      </p:sp>
      <p:pic>
        <p:nvPicPr>
          <p:cNvPr id="2" name="Picture 1" descr="A screenshot of a video game&#10;&#10;Description automatically generated">
            <a:extLst>
              <a:ext uri="{FF2B5EF4-FFF2-40B4-BE49-F238E27FC236}">
                <a16:creationId xmlns:a16="http://schemas.microsoft.com/office/drawing/2014/main" id="{97F9F647-FB0E-C2A1-0D7B-70FAC3A1FF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217" y="1021551"/>
            <a:ext cx="3165928" cy="237444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9A95117-DFD9-94FC-01D2-4AF67875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5"/>
            <a:ext cx="7194550" cy="966187"/>
          </a:xfrm>
        </p:spPr>
        <p:txBody>
          <a:bodyPr/>
          <a:lstStyle/>
          <a:p>
            <a:r>
              <a:rPr lang="en-GB" dirty="0"/>
              <a:t>Analysis of grain orientation</a:t>
            </a:r>
            <a:endParaRPr lang="fi-FI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001F2094-2FB3-26CA-600F-AB5979DCA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5552-53BD-452B-966C-881A67559996}" type="datetime1">
              <a:rPr lang="fi-FI" smtClean="0"/>
              <a:t>2.6.2025</a:t>
            </a:fld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854A4DA-48DB-4EF7-62AE-B4776EE10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06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0EA88-708C-2942-9685-EEEFEDB89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2" y="1193800"/>
            <a:ext cx="7533217" cy="4983163"/>
          </a:xfrm>
        </p:spPr>
        <p:txBody>
          <a:bodyPr/>
          <a:lstStyle/>
          <a:p>
            <a:r>
              <a:rPr lang="en-US" dirty="0"/>
              <a:t>To model this effect, some computational approaches have been implemented before.</a:t>
            </a:r>
          </a:p>
          <a:p>
            <a:r>
              <a:rPr lang="en-US" dirty="0"/>
              <a:t>The growth of tiny He bubble was followed in Cu, showing the dissociation of small prismatic loops [Jin et al., Sci. Rep. 11 (2021) 12839]</a:t>
            </a:r>
          </a:p>
          <a:p>
            <a:r>
              <a:rPr lang="en-US" dirty="0"/>
              <a:t>We simulated a range of H concentrations (</a:t>
            </a:r>
            <a:r>
              <a:rPr lang="en-US" dirty="0" err="1"/>
              <a:t>n</a:t>
            </a:r>
            <a:r>
              <a:rPr lang="en-US" baseline="-25000" dirty="0" err="1"/>
              <a:t>H</a:t>
            </a:r>
            <a:r>
              <a:rPr lang="en-US" dirty="0"/>
              <a:t>/Vac = [0.5,5]) and followed the dislocation network around the bubble </a:t>
            </a:r>
          </a:p>
          <a:p>
            <a:endParaRPr lang="fi-FI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364367-47FF-6E4F-BB67-50A777667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5"/>
            <a:ext cx="7194550" cy="988815"/>
          </a:xfrm>
        </p:spPr>
        <p:txBody>
          <a:bodyPr/>
          <a:lstStyle/>
          <a:p>
            <a:r>
              <a:rPr lang="fi-FI" dirty="0" err="1"/>
              <a:t>Bubble</a:t>
            </a:r>
            <a:r>
              <a:rPr lang="fi-FI" dirty="0"/>
              <a:t> </a:t>
            </a:r>
            <a:r>
              <a:rPr lang="fi-FI" dirty="0" err="1"/>
              <a:t>growth</a:t>
            </a:r>
            <a:r>
              <a:rPr lang="fi-FI" dirty="0"/>
              <a:t> in Cu</a:t>
            </a:r>
          </a:p>
        </p:txBody>
      </p:sp>
      <p:pic>
        <p:nvPicPr>
          <p:cNvPr id="378" name="Picture 377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61066" y="3879700"/>
            <a:ext cx="2683493" cy="2030060"/>
          </a:xfrm>
          <a:prstGeom prst="rect">
            <a:avLst/>
          </a:prstGeom>
          <a:ln w="0">
            <a:noFill/>
          </a:ln>
        </p:spPr>
      </p:pic>
      <p:pic>
        <p:nvPicPr>
          <p:cNvPr id="379" name="Picture 378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87186" y="3879700"/>
            <a:ext cx="2683494" cy="1969940"/>
          </a:xfrm>
          <a:prstGeom prst="rect">
            <a:avLst/>
          </a:prstGeom>
          <a:ln w="0">
            <a:noFill/>
          </a:ln>
        </p:spPr>
      </p:pic>
      <p:sp>
        <p:nvSpPr>
          <p:cNvPr id="380" name="TextBox 5"/>
          <p:cNvSpPr/>
          <p:nvPr/>
        </p:nvSpPr>
        <p:spPr>
          <a:xfrm>
            <a:off x="2378161" y="3500800"/>
            <a:ext cx="103176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 dirty="0" err="1">
                <a:solidFill>
                  <a:schemeClr val="dk1"/>
                </a:solidFill>
                <a:latin typeface="Georgia"/>
                <a:ea typeface="DejaVu Sans"/>
              </a:rPr>
              <a:t>n</a:t>
            </a:r>
            <a:r>
              <a:rPr lang="en-US" sz="800" b="0" strike="noStrike" spc="-1" baseline="-25000" dirty="0" err="1">
                <a:solidFill>
                  <a:schemeClr val="dk1"/>
                </a:solidFill>
                <a:latin typeface="Arial"/>
                <a:ea typeface="DejaVu Sans"/>
              </a:rPr>
              <a:t>H</a:t>
            </a:r>
            <a:r>
              <a:rPr lang="en-US" sz="800" b="0" strike="noStrike" spc="-1" baseline="-25000" dirty="0">
                <a:solidFill>
                  <a:schemeClr val="dk1"/>
                </a:solidFill>
                <a:latin typeface="Arial"/>
                <a:ea typeface="DejaVu Sans"/>
              </a:rPr>
              <a:t>/Vac</a:t>
            </a:r>
            <a:r>
              <a:rPr lang="en-US" sz="1800" b="0" strike="noStrike" spc="-1" dirty="0">
                <a:solidFill>
                  <a:schemeClr val="dk1"/>
                </a:solidFill>
                <a:latin typeface="Georgia"/>
                <a:ea typeface="DejaVu Sans"/>
              </a:rPr>
              <a:t> = 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TextBox 6"/>
          <p:cNvSpPr/>
          <p:nvPr/>
        </p:nvSpPr>
        <p:spPr>
          <a:xfrm>
            <a:off x="6913053" y="3500800"/>
            <a:ext cx="1031760" cy="36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0" strike="noStrike" spc="-1" dirty="0" err="1">
                <a:solidFill>
                  <a:schemeClr val="dk1"/>
                </a:solidFill>
                <a:latin typeface="Georgia"/>
                <a:ea typeface="DejaVu Sans"/>
              </a:rPr>
              <a:t>n</a:t>
            </a:r>
            <a:r>
              <a:rPr lang="en-US" sz="800" b="0" strike="noStrike" spc="-1" baseline="-25000" dirty="0" err="1">
                <a:solidFill>
                  <a:schemeClr val="dk1"/>
                </a:solidFill>
                <a:latin typeface="Arial"/>
                <a:ea typeface="DejaVu Sans"/>
              </a:rPr>
              <a:t>H</a:t>
            </a:r>
            <a:r>
              <a:rPr lang="en-US" sz="800" b="0" strike="noStrike" spc="-1" baseline="-25000" dirty="0">
                <a:solidFill>
                  <a:schemeClr val="dk1"/>
                </a:solidFill>
                <a:latin typeface="Arial"/>
                <a:ea typeface="DejaVu Sans"/>
              </a:rPr>
              <a:t>/Vac</a:t>
            </a:r>
            <a:r>
              <a:rPr lang="en-US" sz="1800" b="0" strike="noStrike" spc="-1" dirty="0">
                <a:solidFill>
                  <a:schemeClr val="dk1"/>
                </a:solidFill>
                <a:latin typeface="Georgia"/>
                <a:ea typeface="DejaVu Sans"/>
              </a:rPr>
              <a:t> = 5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A3CCC-7EAC-808F-1B08-73140AA4D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392" name="TextShape 10"/>
          <p:cNvSpPr/>
          <p:nvPr/>
        </p:nvSpPr>
        <p:spPr>
          <a:xfrm>
            <a:off x="670821" y="6210011"/>
            <a:ext cx="3711427" cy="335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4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400" b="0" strike="noStrike" spc="-1" baseline="-25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400" b="0" strike="noStrike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/Vac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number of H per vacancy in the void)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E090734-CCF3-C418-E6A9-72532C41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532B-90ED-4510-86E2-4F19978BF6CD}" type="datetime1">
              <a:rPr lang="fi-FI" smtClean="0"/>
              <a:t>2.6.2025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4">
                  <p:stCondLst>
                    <p:cond delay="indefinite"/>
                  </p:stCondLst>
                </p:cTn>
                <p:tgtEl>
                  <p:spTgt spid="378"/>
                </p:tgtEl>
              </p:cMediaNode>
            </p:video>
            <p:video>
              <p:cMediaNode>
                <p:cTn id="15">
                  <p:stCondLst>
                    <p:cond delay="indefinite"/>
                  </p:stCondLst>
                </p:cTn>
                <p:tgtEl>
                  <p:spTgt spid="37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6443B-8B53-18AD-42D5-4FFE80A34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1466" y="1276542"/>
            <a:ext cx="7533217" cy="4351338"/>
          </a:xfrm>
        </p:spPr>
        <p:txBody>
          <a:bodyPr/>
          <a:lstStyle/>
          <a:p>
            <a:r>
              <a:rPr lang="en-US" dirty="0"/>
              <a:t>We showed that even much larger bubbles grow via prismatic loop punching (PLP). In this case the network of shear loops is forming on adjacent {111} planes with the Burgers vector either aligned or opposite to the gliding direction of the prismatic loop</a:t>
            </a:r>
            <a:br>
              <a:rPr lang="fi-FI" dirty="0"/>
            </a:br>
            <a:endParaRPr lang="fi-FI" dirty="0"/>
          </a:p>
          <a:p>
            <a:r>
              <a:rPr lang="en-US" sz="1400" dirty="0"/>
              <a:t>[A. Lopez, F. Djurabekova et al. Acta </a:t>
            </a:r>
            <a:r>
              <a:rPr lang="en-US" sz="1400" dirty="0" err="1"/>
              <a:t>Materialia</a:t>
            </a:r>
            <a:r>
              <a:rPr lang="en-US" sz="1400" dirty="0"/>
              <a:t> 225 (2022) 117554] 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C8517-350E-DC5C-3ECE-49A0638CF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65126"/>
            <a:ext cx="7194550" cy="717820"/>
          </a:xfrm>
        </p:spPr>
        <p:txBody>
          <a:bodyPr/>
          <a:lstStyle/>
          <a:p>
            <a:r>
              <a:rPr lang="fi-FI" dirty="0" err="1"/>
              <a:t>Bubble</a:t>
            </a:r>
            <a:r>
              <a:rPr lang="fi-FI" dirty="0"/>
              <a:t> </a:t>
            </a:r>
            <a:r>
              <a:rPr lang="fi-FI" dirty="0" err="1"/>
              <a:t>growth</a:t>
            </a:r>
            <a:r>
              <a:rPr lang="fi-FI" dirty="0"/>
              <a:t> in Cu</a:t>
            </a:r>
          </a:p>
        </p:txBody>
      </p:sp>
      <p:sp>
        <p:nvSpPr>
          <p:cNvPr id="384" name="CustomShape 3"/>
          <p:cNvSpPr/>
          <p:nvPr/>
        </p:nvSpPr>
        <p:spPr>
          <a:xfrm>
            <a:off x="7500960" y="6165720"/>
            <a:ext cx="88524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20974DB1-5256-447B-9906-FDB4C0DC3B36}" type="datetime1">
              <a:rPr lang="fi-FI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1.6.2025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CustomShape 5"/>
          <p:cNvSpPr/>
          <p:nvPr/>
        </p:nvSpPr>
        <p:spPr>
          <a:xfrm>
            <a:off x="8388360" y="6165720"/>
            <a:ext cx="429480" cy="42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E9AD5368-93D4-4D5A-A91F-22E86C7FD6ED}" type="slidenum">
              <a:rPr lang="en-GB" sz="900" b="0" strike="noStrike" spc="-1">
                <a:solidFill>
                  <a:srgbClr val="8C8A87"/>
                </a:solidFill>
                <a:latin typeface="Arial"/>
                <a:ea typeface="DejaVu Sans"/>
              </a:rPr>
              <a:t>8</a:t>
            </a:fld>
            <a:endParaRPr lang="en-US" sz="9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7" name="Picture 9_1" descr="Chart, line chart&#10;&#10;Description automatically generated"/>
          <p:cNvPicPr/>
          <p:nvPr/>
        </p:nvPicPr>
        <p:blipFill>
          <a:blip r:embed="rId2"/>
          <a:stretch/>
        </p:blipFill>
        <p:spPr>
          <a:xfrm>
            <a:off x="250933" y="3538779"/>
            <a:ext cx="4545000" cy="2541960"/>
          </a:xfrm>
          <a:prstGeom prst="rect">
            <a:avLst/>
          </a:prstGeom>
          <a:ln w="0">
            <a:noFill/>
          </a:ln>
        </p:spPr>
      </p:pic>
      <p:sp>
        <p:nvSpPr>
          <p:cNvPr id="388" name="CustomShape 6"/>
          <p:cNvSpPr/>
          <p:nvPr/>
        </p:nvSpPr>
        <p:spPr>
          <a:xfrm>
            <a:off x="7129440" y="5807160"/>
            <a:ext cx="2086200" cy="600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9" name="Picture 10_0"/>
          <p:cNvPicPr/>
          <p:nvPr/>
        </p:nvPicPr>
        <p:blipFill>
          <a:blip r:embed="rId3"/>
          <a:stretch/>
        </p:blipFill>
        <p:spPr>
          <a:xfrm>
            <a:off x="4917795" y="3211740"/>
            <a:ext cx="3689677" cy="2896380"/>
          </a:xfrm>
          <a:prstGeom prst="rect">
            <a:avLst/>
          </a:prstGeom>
          <a:ln w="0">
            <a:noFill/>
          </a:ln>
        </p:spPr>
      </p:pic>
      <p:sp>
        <p:nvSpPr>
          <p:cNvPr id="390" name="Line 7"/>
          <p:cNvSpPr/>
          <p:nvPr/>
        </p:nvSpPr>
        <p:spPr>
          <a:xfrm>
            <a:off x="764749" y="3409147"/>
            <a:ext cx="1440000" cy="360"/>
          </a:xfrm>
          <a:prstGeom prst="line">
            <a:avLst/>
          </a:prstGeom>
          <a:ln w="12600">
            <a:solidFill>
              <a:srgbClr val="000000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0" rIns="96120" bIns="0" anchor="b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                Elastic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Line 9"/>
          <p:cNvSpPr/>
          <p:nvPr/>
        </p:nvSpPr>
        <p:spPr>
          <a:xfrm>
            <a:off x="3461368" y="3244150"/>
            <a:ext cx="921240" cy="360"/>
          </a:xfrm>
          <a:prstGeom prst="line">
            <a:avLst/>
          </a:prstGeom>
          <a:ln w="12600">
            <a:solidFill>
              <a:srgbClr val="000000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0" rIns="96120" bIns="0" anchor="b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        PLP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Line 7"/>
          <p:cNvSpPr/>
          <p:nvPr/>
        </p:nvSpPr>
        <p:spPr>
          <a:xfrm>
            <a:off x="2297326" y="3438106"/>
            <a:ext cx="1928880" cy="14400"/>
          </a:xfrm>
          <a:prstGeom prst="line">
            <a:avLst/>
          </a:prstGeom>
          <a:ln w="12600">
            <a:solidFill>
              <a:srgbClr val="000000"/>
            </a:solidFill>
            <a:round/>
            <a:headEnd type="oval" w="lg" len="sm"/>
            <a:tailEnd type="oval" w="lg" len="sm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7200" rIns="96120" bIns="7200" anchor="b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              Plastic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3E407-C49C-2885-CCDA-521FEC58D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796CBE1-6A06-2672-77DC-62E39B49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A8C24-38C7-4A80-97FC-C8FB72AADBED}" type="datetime1">
              <a:rPr lang="fi-FI" smtClean="0"/>
              <a:t>2.6.2025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9C6CA-0E6D-FD2F-5AE3-7556CD1E2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209" y="184707"/>
            <a:ext cx="7545123" cy="1052524"/>
          </a:xfrm>
        </p:spPr>
        <p:txBody>
          <a:bodyPr>
            <a:normAutofit/>
          </a:bodyPr>
          <a:lstStyle/>
          <a:p>
            <a:r>
              <a:rPr lang="fi-FI" dirty="0" err="1"/>
              <a:t>Dependence</a:t>
            </a:r>
            <a:r>
              <a:rPr lang="fi-FI" dirty="0"/>
              <a:t> of </a:t>
            </a:r>
            <a:r>
              <a:rPr lang="fi-FI" dirty="0" err="1"/>
              <a:t>blister</a:t>
            </a:r>
            <a:r>
              <a:rPr lang="fi-FI" dirty="0"/>
              <a:t> </a:t>
            </a:r>
            <a:r>
              <a:rPr lang="fi-FI" dirty="0" err="1"/>
              <a:t>shape</a:t>
            </a:r>
            <a:r>
              <a:rPr lang="fi-FI" dirty="0"/>
              <a:t> on </a:t>
            </a:r>
            <a:r>
              <a:rPr lang="fi-FI" dirty="0" err="1"/>
              <a:t>grain</a:t>
            </a:r>
            <a:r>
              <a:rPr lang="fi-FI" dirty="0"/>
              <a:t> </a:t>
            </a:r>
            <a:r>
              <a:rPr lang="fi-FI" dirty="0" err="1"/>
              <a:t>orientation</a:t>
            </a:r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A93FE-4F18-708A-39F5-6E3AED45D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AB8B6-AE1E-4215-ABF7-8AA8DDEC9993}" type="datetime1">
              <a:rPr lang="fi-FI" smtClean="0"/>
              <a:t>2.6.2025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1CD78-2A73-5A53-74E7-F990CF534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MeVArc12, Wiks Slott, Sweden</a:t>
            </a:r>
            <a:endParaRPr lang="fi-FI"/>
          </a:p>
        </p:txBody>
      </p:sp>
      <p:sp>
        <p:nvSpPr>
          <p:cNvPr id="405" name="CustomShape 2"/>
          <p:cNvSpPr/>
          <p:nvPr/>
        </p:nvSpPr>
        <p:spPr>
          <a:xfrm>
            <a:off x="7536960" y="6561000"/>
            <a:ext cx="884880" cy="21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5FAD2577-3352-47CF-B6FA-832A6F6EAE64}" type="datetime1">
              <a:rPr lang="fi-FI" sz="820" b="0" strike="noStrike" spc="-1">
                <a:solidFill>
                  <a:srgbClr val="8C8A87"/>
                </a:solidFill>
                <a:latin typeface="Arial"/>
                <a:ea typeface="DejaVu Sans"/>
              </a:rPr>
              <a:t>1.6.2025</a:t>
            </a:fld>
            <a:endParaRPr lang="en-US" sz="82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CustomShape 3"/>
          <p:cNvSpPr/>
          <p:nvPr/>
        </p:nvSpPr>
        <p:spPr>
          <a:xfrm>
            <a:off x="8424000" y="6561000"/>
            <a:ext cx="429120" cy="21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 defTabSz="914400">
              <a:lnSpc>
                <a:spcPct val="100000"/>
              </a:lnSpc>
            </a:pPr>
            <a:fld id="{4C7EB5D6-6D86-4C34-8D44-60217C31441E}" type="slidenum">
              <a:rPr lang="fi-FI" sz="820" b="0" strike="noStrike" spc="-1">
                <a:solidFill>
                  <a:srgbClr val="8C8A87"/>
                </a:solidFill>
                <a:latin typeface="Arial"/>
                <a:ea typeface="DejaVu Sans"/>
              </a:rPr>
              <a:t>9</a:t>
            </a:fld>
            <a:endParaRPr lang="en-US" sz="82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7" name="Picture 6_3"/>
          <p:cNvPicPr/>
          <p:nvPr/>
        </p:nvPicPr>
        <p:blipFill>
          <a:blip r:embed="rId2"/>
          <a:stretch/>
        </p:blipFill>
        <p:spPr>
          <a:xfrm>
            <a:off x="211668" y="1234440"/>
            <a:ext cx="1725132" cy="1274400"/>
          </a:xfrm>
          <a:prstGeom prst="rect">
            <a:avLst/>
          </a:prstGeom>
          <a:ln w="0">
            <a:noFill/>
          </a:ln>
        </p:spPr>
      </p:pic>
      <p:pic>
        <p:nvPicPr>
          <p:cNvPr id="408" name="Picture 7_3"/>
          <p:cNvPicPr/>
          <p:nvPr/>
        </p:nvPicPr>
        <p:blipFill>
          <a:blip r:embed="rId3"/>
          <a:stretch/>
        </p:blipFill>
        <p:spPr>
          <a:xfrm>
            <a:off x="233988" y="2754360"/>
            <a:ext cx="1709651" cy="1434960"/>
          </a:xfrm>
          <a:prstGeom prst="rect">
            <a:avLst/>
          </a:prstGeom>
          <a:ln w="0">
            <a:noFill/>
          </a:ln>
        </p:spPr>
      </p:pic>
      <p:pic>
        <p:nvPicPr>
          <p:cNvPr id="409" name="Picture 8_0"/>
          <p:cNvPicPr/>
          <p:nvPr/>
        </p:nvPicPr>
        <p:blipFill>
          <a:blip r:embed="rId4"/>
          <a:stretch/>
        </p:blipFill>
        <p:spPr>
          <a:xfrm>
            <a:off x="217080" y="4392000"/>
            <a:ext cx="1810440" cy="1496350"/>
          </a:xfrm>
          <a:prstGeom prst="rect">
            <a:avLst/>
          </a:prstGeom>
          <a:ln w="0">
            <a:noFill/>
          </a:ln>
        </p:spPr>
      </p:pic>
      <p:pic>
        <p:nvPicPr>
          <p:cNvPr id="410" name="Picture 9_3"/>
          <p:cNvPicPr/>
          <p:nvPr/>
        </p:nvPicPr>
        <p:blipFill>
          <a:blip r:embed="rId5"/>
          <a:stretch/>
        </p:blipFill>
        <p:spPr>
          <a:xfrm>
            <a:off x="4680000" y="3456000"/>
            <a:ext cx="2640960" cy="2048760"/>
          </a:xfrm>
          <a:prstGeom prst="rect">
            <a:avLst/>
          </a:prstGeom>
          <a:ln w="0">
            <a:noFill/>
          </a:ln>
        </p:spPr>
      </p:pic>
      <p:pic>
        <p:nvPicPr>
          <p:cNvPr id="411" name="Picture 14_0"/>
          <p:cNvPicPr/>
          <p:nvPr/>
        </p:nvPicPr>
        <p:blipFill>
          <a:blip r:embed="rId6"/>
          <a:stretch/>
        </p:blipFill>
        <p:spPr>
          <a:xfrm>
            <a:off x="1943639" y="5538041"/>
            <a:ext cx="1647720" cy="1042920"/>
          </a:xfrm>
          <a:prstGeom prst="rect">
            <a:avLst/>
          </a:prstGeom>
          <a:ln w="0">
            <a:noFill/>
          </a:ln>
        </p:spPr>
      </p:pic>
      <p:pic>
        <p:nvPicPr>
          <p:cNvPr id="412" name="Picture 15_0"/>
          <p:cNvPicPr/>
          <p:nvPr/>
        </p:nvPicPr>
        <p:blipFill>
          <a:blip r:embed="rId7"/>
          <a:stretch/>
        </p:blipFill>
        <p:spPr>
          <a:xfrm>
            <a:off x="7416000" y="1872000"/>
            <a:ext cx="1647720" cy="1042920"/>
          </a:xfrm>
          <a:prstGeom prst="rect">
            <a:avLst/>
          </a:prstGeom>
          <a:ln w="0">
            <a:noFill/>
          </a:ln>
        </p:spPr>
      </p:pic>
      <p:pic>
        <p:nvPicPr>
          <p:cNvPr id="413" name="Picture 16_0"/>
          <p:cNvPicPr/>
          <p:nvPr/>
        </p:nvPicPr>
        <p:blipFill>
          <a:blip r:embed="rId8"/>
          <a:stretch/>
        </p:blipFill>
        <p:spPr>
          <a:xfrm>
            <a:off x="3966984" y="5480489"/>
            <a:ext cx="1647720" cy="1042920"/>
          </a:xfrm>
          <a:prstGeom prst="rect">
            <a:avLst/>
          </a:prstGeom>
          <a:ln w="0">
            <a:noFill/>
          </a:ln>
        </p:spPr>
      </p:pic>
      <p:pic>
        <p:nvPicPr>
          <p:cNvPr id="414" name="Picture 17_0"/>
          <p:cNvPicPr/>
          <p:nvPr/>
        </p:nvPicPr>
        <p:blipFill>
          <a:blip r:embed="rId9"/>
          <a:stretch/>
        </p:blipFill>
        <p:spPr>
          <a:xfrm>
            <a:off x="7344000" y="3951720"/>
            <a:ext cx="1854000" cy="1303920"/>
          </a:xfrm>
          <a:prstGeom prst="rect">
            <a:avLst/>
          </a:prstGeom>
          <a:ln w="0">
            <a:noFill/>
          </a:ln>
        </p:spPr>
      </p:pic>
      <p:pic>
        <p:nvPicPr>
          <p:cNvPr id="415" name="Picture 18_0"/>
          <p:cNvPicPr/>
          <p:nvPr/>
        </p:nvPicPr>
        <p:blipFill>
          <a:blip r:embed="rId10"/>
          <a:stretch/>
        </p:blipFill>
        <p:spPr>
          <a:xfrm>
            <a:off x="7272000" y="5544000"/>
            <a:ext cx="1810440" cy="1238760"/>
          </a:xfrm>
          <a:prstGeom prst="rect">
            <a:avLst/>
          </a:prstGeom>
          <a:ln w="0">
            <a:noFill/>
          </a:ln>
        </p:spPr>
      </p:pic>
      <p:pic>
        <p:nvPicPr>
          <p:cNvPr id="416" name="Picture 9_2"/>
          <p:cNvPicPr/>
          <p:nvPr/>
        </p:nvPicPr>
        <p:blipFill>
          <a:blip r:embed="rId11"/>
          <a:stretch/>
        </p:blipFill>
        <p:spPr>
          <a:xfrm>
            <a:off x="4630680" y="1046880"/>
            <a:ext cx="2640960" cy="2048760"/>
          </a:xfrm>
          <a:prstGeom prst="rect">
            <a:avLst/>
          </a:prstGeom>
          <a:ln w="0">
            <a:noFill/>
          </a:ln>
        </p:spPr>
      </p:pic>
      <p:sp>
        <p:nvSpPr>
          <p:cNvPr id="417" name="TextShape 4"/>
          <p:cNvSpPr/>
          <p:nvPr/>
        </p:nvSpPr>
        <p:spPr>
          <a:xfrm>
            <a:off x="4899240" y="483768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>
                <a:solidFill>
                  <a:srgbClr val="21409A"/>
                </a:solidFill>
                <a:latin typeface="Arial"/>
                <a:ea typeface="DejaVu Sans"/>
              </a:rPr>
              <a:t>(111)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TextShape 6"/>
          <p:cNvSpPr/>
          <p:nvPr/>
        </p:nvSpPr>
        <p:spPr>
          <a:xfrm>
            <a:off x="5037840" y="2088000"/>
            <a:ext cx="72180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C9211E"/>
                </a:solidFill>
                <a:latin typeface="Arial"/>
                <a:ea typeface="DejaVu Sans"/>
              </a:rPr>
              <a:t>(100)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TextShape 7"/>
          <p:cNvSpPr/>
          <p:nvPr/>
        </p:nvSpPr>
        <p:spPr>
          <a:xfrm>
            <a:off x="5907240" y="129600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>
                <a:solidFill>
                  <a:schemeClr val="dk2">
                    <a:lumMod val="75000"/>
                  </a:schemeClr>
                </a:solidFill>
                <a:latin typeface="Arial"/>
                <a:ea typeface="DejaVu Sans"/>
              </a:rPr>
              <a:t>(111)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0" name="Picture 9_4"/>
          <p:cNvPicPr/>
          <p:nvPr/>
        </p:nvPicPr>
        <p:blipFill>
          <a:blip r:embed="rId12"/>
          <a:stretch/>
        </p:blipFill>
        <p:spPr>
          <a:xfrm>
            <a:off x="1894680" y="2630880"/>
            <a:ext cx="2640960" cy="2048760"/>
          </a:xfrm>
          <a:prstGeom prst="rect">
            <a:avLst/>
          </a:prstGeom>
          <a:ln w="0">
            <a:noFill/>
          </a:ln>
        </p:spPr>
      </p:pic>
      <p:sp>
        <p:nvSpPr>
          <p:cNvPr id="421" name="TextShape 8"/>
          <p:cNvSpPr/>
          <p:nvPr/>
        </p:nvSpPr>
        <p:spPr>
          <a:xfrm>
            <a:off x="2758680" y="224280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158466"/>
                </a:solidFill>
                <a:latin typeface="Arial"/>
                <a:ea typeface="DejaVu Sans"/>
              </a:rPr>
              <a:t>(110)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TextShape 11"/>
          <p:cNvSpPr/>
          <p:nvPr/>
        </p:nvSpPr>
        <p:spPr>
          <a:xfrm>
            <a:off x="2027880" y="1158480"/>
            <a:ext cx="2602800" cy="59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2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[A. Lopez-Cazalilla, C. Serafim, F. Djurabekova, Acta </a:t>
            </a:r>
            <a:r>
              <a:rPr lang="en-GB" sz="1200" b="0" strike="noStrike" spc="-1" dirty="0" err="1">
                <a:solidFill>
                  <a:schemeClr val="dk1"/>
                </a:solidFill>
                <a:latin typeface="Arial"/>
                <a:ea typeface="DejaVu Sans"/>
              </a:rPr>
              <a:t>Materialia</a:t>
            </a:r>
            <a:r>
              <a:rPr lang="en-GB" sz="12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, 266,</a:t>
            </a:r>
            <a:r>
              <a:rPr lang="en-FI" sz="1200" b="0" strike="noStrike" spc="-1" dirty="0">
                <a:solidFill>
                  <a:srgbClr val="1F1F1F"/>
                </a:solidFill>
                <a:latin typeface="ElsevierSans"/>
                <a:ea typeface="DejaVu Sans"/>
              </a:rPr>
              <a:t> 119699</a:t>
            </a:r>
            <a:r>
              <a:rPr lang="en-GB" sz="1200" b="0" strike="noStrike" spc="-1" dirty="0">
                <a:solidFill>
                  <a:schemeClr val="dk1"/>
                </a:solidFill>
                <a:latin typeface="Arial"/>
                <a:ea typeface="DejaVu Sans"/>
              </a:rPr>
              <a:t>  (2024)]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TextBox 22"/>
          <p:cNvSpPr/>
          <p:nvPr/>
        </p:nvSpPr>
        <p:spPr>
          <a:xfrm>
            <a:off x="2282598" y="5116595"/>
            <a:ext cx="1155240" cy="40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8A4500"/>
                </a:solidFill>
                <a:latin typeface="Corbel Light"/>
                <a:ea typeface="DejaVu Sans"/>
              </a:rPr>
              <a:t>(</a:t>
            </a:r>
            <a:r>
              <a:rPr lang="en-US" sz="1800" b="1" strike="noStrike" spc="-1" dirty="0" err="1">
                <a:solidFill>
                  <a:srgbClr val="8A4500"/>
                </a:solidFill>
                <a:latin typeface="Corbel Light"/>
                <a:ea typeface="DejaVu Sans"/>
              </a:rPr>
              <a:t>n</a:t>
            </a:r>
            <a:r>
              <a:rPr lang="en-US" sz="1800" b="1" strike="noStrike" spc="-1" baseline="-25000" dirty="0" err="1">
                <a:solidFill>
                  <a:srgbClr val="8A4500"/>
                </a:solidFill>
                <a:latin typeface="Corbel Light"/>
                <a:ea typeface="DejaVu Sans"/>
              </a:rPr>
              <a:t>H</a:t>
            </a:r>
            <a:r>
              <a:rPr lang="en-US" sz="1800" b="1" strike="noStrike" spc="-1" baseline="-25000" dirty="0">
                <a:solidFill>
                  <a:srgbClr val="8A4500"/>
                </a:solidFill>
                <a:latin typeface="Corbel Light"/>
                <a:ea typeface="DejaVu Sans"/>
              </a:rPr>
              <a:t>/Vac=</a:t>
            </a:r>
            <a:r>
              <a:rPr lang="en-US" sz="1800" b="1" strike="noStrike" spc="-1" dirty="0">
                <a:solidFill>
                  <a:srgbClr val="8A4500"/>
                </a:solidFill>
                <a:latin typeface="Corbel Light"/>
                <a:ea typeface="DejaVu Sans"/>
              </a:rPr>
              <a:t> 2)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TextShape 6"/>
          <p:cNvSpPr/>
          <p:nvPr/>
        </p:nvSpPr>
        <p:spPr>
          <a:xfrm>
            <a:off x="7979760" y="1615680"/>
            <a:ext cx="72180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C9211E"/>
                </a:solidFill>
                <a:latin typeface="Arial"/>
                <a:ea typeface="DejaVu Sans"/>
              </a:rPr>
              <a:t>(100)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TextShape 6"/>
          <p:cNvSpPr/>
          <p:nvPr/>
        </p:nvSpPr>
        <p:spPr>
          <a:xfrm>
            <a:off x="7878960" y="3688200"/>
            <a:ext cx="721800" cy="601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C9211E"/>
                </a:solidFill>
                <a:latin typeface="Arial"/>
                <a:ea typeface="DejaVu Sans"/>
              </a:rPr>
              <a:t>(100)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TextShape 4"/>
          <p:cNvSpPr/>
          <p:nvPr/>
        </p:nvSpPr>
        <p:spPr>
          <a:xfrm>
            <a:off x="5420160" y="593532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>
                <a:solidFill>
                  <a:srgbClr val="21409A"/>
                </a:solidFill>
                <a:latin typeface="Arial"/>
                <a:ea typeface="DejaVu Sans"/>
              </a:rPr>
              <a:t>(111)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TextShape 4"/>
          <p:cNvSpPr/>
          <p:nvPr/>
        </p:nvSpPr>
        <p:spPr>
          <a:xfrm>
            <a:off x="6841800" y="595080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1" strike="noStrike" spc="-1">
                <a:solidFill>
                  <a:srgbClr val="21409A"/>
                </a:solidFill>
                <a:latin typeface="Arial"/>
                <a:ea typeface="DejaVu Sans"/>
              </a:rPr>
              <a:t>(111)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TextShape 8"/>
          <p:cNvSpPr/>
          <p:nvPr/>
        </p:nvSpPr>
        <p:spPr>
          <a:xfrm>
            <a:off x="3423240" y="610848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158466"/>
                </a:solidFill>
                <a:latin typeface="Arial"/>
                <a:ea typeface="DejaVu Sans"/>
              </a:rPr>
              <a:t>(110)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TextShape 8"/>
          <p:cNvSpPr/>
          <p:nvPr/>
        </p:nvSpPr>
        <p:spPr>
          <a:xfrm>
            <a:off x="1886760" y="4801680"/>
            <a:ext cx="100440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en-GB" sz="1800" b="0" strike="noStrike" spc="-1">
                <a:solidFill>
                  <a:srgbClr val="158466"/>
                </a:solidFill>
                <a:latin typeface="Arial"/>
                <a:ea typeface="DejaVu Sans"/>
              </a:rPr>
              <a:t>(110)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2526</TotalTime>
  <Words>1695</Words>
  <Application>Microsoft Office PowerPoint</Application>
  <PresentationFormat>On-screen Show (4:3)</PresentationFormat>
  <Paragraphs>289</Paragraphs>
  <Slides>22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Amasis MT Pro Black</vt:lpstr>
      <vt:lpstr>Aptos</vt:lpstr>
      <vt:lpstr>Arial</vt:lpstr>
      <vt:lpstr>Arial Rounded MT Bold</vt:lpstr>
      <vt:lpstr>Calibri</vt:lpstr>
      <vt:lpstr>Calibri Light</vt:lpstr>
      <vt:lpstr>Corbel Light</vt:lpstr>
      <vt:lpstr>ElsevierSans</vt:lpstr>
      <vt:lpstr>Georgia</vt:lpstr>
      <vt:lpstr>Nexus Sans Pro</vt:lpstr>
      <vt:lpstr>Symbol</vt:lpstr>
      <vt:lpstr>Times New Roman</vt:lpstr>
      <vt:lpstr>Wingdings</vt:lpstr>
      <vt:lpstr>Custom Design</vt:lpstr>
      <vt:lpstr>Office Theme</vt:lpstr>
      <vt:lpstr>Office Theme</vt:lpstr>
      <vt:lpstr>PowerPoint Presentation</vt:lpstr>
      <vt:lpstr>RFQ in a heart of LINAC</vt:lpstr>
      <vt:lpstr>Materials for the study</vt:lpstr>
      <vt:lpstr>Study hypothesis</vt:lpstr>
      <vt:lpstr>Irradiated Cu cathode</vt:lpstr>
      <vt:lpstr>Analysis of grain orientation</vt:lpstr>
      <vt:lpstr>Bubble growth in Cu</vt:lpstr>
      <vt:lpstr>Bubble growth in Cu</vt:lpstr>
      <vt:lpstr>Dependence of blister shape on grain orientation</vt:lpstr>
      <vt:lpstr>Looking under the surface</vt:lpstr>
      <vt:lpstr>Uneven appearance of blisters on different grains</vt:lpstr>
      <vt:lpstr>MDRANGE + BCA</vt:lpstr>
      <vt:lpstr>PowerPoint Presentation</vt:lpstr>
      <vt:lpstr>Difference in range profiles of H ions and vacancies explains the different blister growth rate!</vt:lpstr>
      <vt:lpstr>LES tests for all materials</vt:lpstr>
      <vt:lpstr>Effect of carbon contamination</vt:lpstr>
      <vt:lpstr>Plasma treatment of the electrodes</vt:lpstr>
      <vt:lpstr>Conditioning results with and without plasma treatment</vt:lpstr>
      <vt:lpstr>Conditioning results with and without plasma treatment</vt:lpstr>
      <vt:lpstr>Conditioning results – after irradiation and oxygen plasma treatment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Djurabekova, Flyura</cp:lastModifiedBy>
  <cp:revision>95</cp:revision>
  <dcterms:created xsi:type="dcterms:W3CDTF">2023-04-21T10:48:41Z</dcterms:created>
  <dcterms:modified xsi:type="dcterms:W3CDTF">2025-06-03T08:14:00Z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On-screen Show (4:3)</vt:lpwstr>
  </property>
  <property fmtid="{D5CDD505-2E9C-101B-9397-08002B2CF9AE}" pid="4" name="Slides">
    <vt:i4>22</vt:i4>
  </property>
</Properties>
</file>