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176A6-D703-4540-B13E-F521F9711B3B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D1468-F5E1-4BA1-AB2A-A27C4D8C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17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D1468-F5E1-4BA1-AB2A-A27C4D8C94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7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D1468-F5E1-4BA1-AB2A-A27C4D8C94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13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CB76E-0299-CA3D-C5E8-5C3B0F0E3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0854DB-1AC3-1FAD-D9BF-788BC517A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60B5E-23A7-4A58-C933-89C2B7F9B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24662-1F9C-A0D2-1B94-D761893DA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3E33-F62B-7F11-7B5D-F15E459B6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1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76000-134A-1E70-30D2-FBD0F553F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764157-AF14-D9D9-DB4F-EECB23FA0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07475-D63A-B264-D74F-514A0CA12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DBB85-DCA0-31B2-F748-386986138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DC853-8CC4-2D2F-E84E-392C1F0D7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3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85265-EF37-A95A-BC31-D541D3BCE3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C43A33-EA8C-D903-4040-A26329C6B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16E6F-2283-DFFD-9AAC-2DAC47DCB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DF000-804A-CEF4-E0AD-35C4A49C8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CA9BC-8EA2-4382-B09A-4BD0D661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9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C74C8-4D02-4795-0CDE-4AEF51375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02227-1B88-D02A-9C79-E642B695B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4B642-EF89-A441-1408-3BF22B18A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4531D-2615-C183-AEC8-7341AAAB7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F2301-2622-C60D-1DBE-921D7A6D2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7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A47A8-ECEE-78DA-F3B6-ABD7EAD0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FE2E0-9D6C-B3B1-11BE-80BE5C765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4AFBB-67DB-478C-F74C-87338F46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87078-C08B-AECF-3F83-678891C35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7FACA-EE59-5B93-EE89-C6E09906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5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8A192-5C34-F4C7-504E-60BCFA00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04C47-927D-2A7B-F876-67DAA820F1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4789B5-FA7B-01AD-0588-DB3715A90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657DB-7687-9BAC-CEA8-AFB67AE7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B0854-29CF-2276-3BC7-A8A02CEF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052618-5FF7-AF15-142B-BFFE51F56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21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F1D1B-7F24-669A-B566-4BF07FFFE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ED37F-F47A-9633-AD9E-01E412C02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555CB-A762-47F4-670F-F4DF26FFD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C797E6-E71A-E453-EC8C-945C4A9916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CB14A7-A324-E15E-8671-278D8A221A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A06DD3-82ED-E2C5-38CA-DF3EE70D2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6A9E43-55CE-509F-1E20-501CEA6C9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4DD05-0CEF-E503-2DF7-6E5627EBC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5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B81E7-EB6C-D09D-88B1-47F557A84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C0576E-8830-BF9F-B78D-9D76FF6FD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2CE5C5-572F-97B5-A336-239D51A2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07B6B-D863-C504-E205-F308E13D1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32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71AD18-45D8-E5D2-6CC2-6DC7C9A36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D7C1A8-BF33-AFCE-FB90-C98DB976E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18218-FC5D-7BDE-4E23-7E9A3CD3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76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40F94-D7FE-89B7-AD23-EE845AC49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3822B-94D2-033C-B624-5671A91D5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01B5D-EDDB-E419-58D2-5F415E1E8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9481E-D3F0-D041-5CDF-16EC21AF6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F3CD4-3FCB-C53F-51EB-E02A4E41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FD67B-9E2F-2465-EFE9-BFBA151D2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8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D90CE-EB00-69C6-74B0-548471D5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9A42E7-1692-7CDC-5A5B-340E14BA80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C75A74-C698-34C6-BECE-1D7A587B5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0AD303-9165-4A9E-5A53-1688123FE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77AF-27CF-9DC0-3B95-BFE08528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07C0D-8BE9-8933-51D5-4EFE84D90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89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6DD9E8-B295-6EB1-5957-41FC3EFD8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BD2F9-73E7-A690-20AF-D4A92752B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C9D20-E510-1DB4-A9CF-4AD082BA4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E24CB6-76C6-4DCC-95B2-254C0855C09C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3F32D-3E1A-26C0-1B7A-7DC2D9649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76C45-ED14-E4FC-A4D1-8A044B8DF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42B6EC-B897-4850-9F5B-77FE1400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2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Isosceles Triangle 1038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3D PRINT Lyon - 3Dnatives">
            <a:extLst>
              <a:ext uri="{FF2B5EF4-FFF2-40B4-BE49-F238E27FC236}">
                <a16:creationId xmlns:a16="http://schemas.microsoft.com/office/drawing/2014/main" id="{92ED9A89-C295-2FC0-FD3C-B29BEC664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0467" y="643467"/>
            <a:ext cx="5571065" cy="557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E9A0DC-471E-3BD9-D30E-11345E6E02E4}"/>
              </a:ext>
            </a:extLst>
          </p:cNvPr>
          <p:cNvSpPr txBox="1"/>
          <p:nvPr/>
        </p:nvSpPr>
        <p:spPr>
          <a:xfrm>
            <a:off x="9429241" y="6356350"/>
            <a:ext cx="276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04.06.2024 Lyon </a:t>
            </a:r>
            <a:r>
              <a:rPr lang="en-US" dirty="0" err="1"/>
              <a:t>Eurexpo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917EAD-C865-213F-EA03-F7A53B9FF7DE}"/>
              </a:ext>
            </a:extLst>
          </p:cNvPr>
          <p:cNvSpPr txBox="1"/>
          <p:nvPr/>
        </p:nvSpPr>
        <p:spPr>
          <a:xfrm>
            <a:off x="54944" y="6281349"/>
            <a:ext cx="3255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J-S. Rigaud / S. Clément</a:t>
            </a:r>
          </a:p>
        </p:txBody>
      </p:sp>
    </p:spTree>
    <p:extLst>
      <p:ext uri="{BB962C8B-B14F-4D97-AF65-F5344CB8AC3E}">
        <p14:creationId xmlns:p14="http://schemas.microsoft.com/office/powerpoint/2010/main" val="166121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8213BB-302F-7D35-5AB3-6C34A13E6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US" b="1" dirty="0"/>
              <a:t>Resin 3D Printers</a:t>
            </a:r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50" name="Picture 2" descr="ELEGOO Saturn 3 Ultra MSLA Imprimante 3D en Résine Photopolymérisation avec  Écran LCD Mono 10 Pouces 12K, Purificateur d'air,Transfert Wi-FI, Film ...">
            <a:extLst>
              <a:ext uri="{FF2B5EF4-FFF2-40B4-BE49-F238E27FC236}">
                <a16:creationId xmlns:a16="http://schemas.microsoft.com/office/drawing/2014/main" id="{502BFDFA-B9E3-3DCD-79DA-8E9961F4E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54" y="2205730"/>
            <a:ext cx="2257416" cy="220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9550D10A-E440-7F73-A3DE-B705B979F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694" y="2130193"/>
            <a:ext cx="2354426" cy="235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CD4D7B0-0A46-0DDC-70DB-C9D162FE1987}"/>
              </a:ext>
            </a:extLst>
          </p:cNvPr>
          <p:cNvCxnSpPr>
            <a:cxnSpLocks/>
          </p:cNvCxnSpPr>
          <p:nvPr/>
        </p:nvCxnSpPr>
        <p:spPr>
          <a:xfrm>
            <a:off x="6194274" y="1926266"/>
            <a:ext cx="0" cy="4357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3195073-CA08-3271-491B-49578E634ED8}"/>
              </a:ext>
            </a:extLst>
          </p:cNvPr>
          <p:cNvSpPr txBox="1"/>
          <p:nvPr/>
        </p:nvSpPr>
        <p:spPr>
          <a:xfrm>
            <a:off x="8628620" y="2241241"/>
            <a:ext cx="2460625" cy="229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9808">
              <a:spcAft>
                <a:spcPts val="600"/>
              </a:spcAft>
            </a:pP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LC Opus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Technology: </a:t>
            </a: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LCD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volume: </a:t>
            </a: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310x174x220mm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Resolution: </a:t>
            </a: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81 µm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Materials: </a:t>
            </a: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UV resin 405nm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Made in: </a:t>
            </a: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England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Brand: </a:t>
            </a:r>
            <a:r>
              <a:rPr lang="en-US" sz="131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Photocentric</a:t>
            </a:r>
          </a:p>
          <a:p>
            <a:pPr defTabSz="749808">
              <a:spcAft>
                <a:spcPts val="600"/>
              </a:spcAft>
            </a:pPr>
            <a:r>
              <a:rPr lang="en-US" sz="1312" u="sng" dirty="0"/>
              <a:t>Commentary: </a:t>
            </a:r>
            <a:r>
              <a:rPr lang="en-US" sz="1312" dirty="0"/>
              <a:t>could print RG35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7858E6-E752-BA1C-CE2A-F6CD6BA2D458}"/>
              </a:ext>
            </a:extLst>
          </p:cNvPr>
          <p:cNvSpPr txBox="1"/>
          <p:nvPr/>
        </p:nvSpPr>
        <p:spPr>
          <a:xfrm>
            <a:off x="3478045" y="2241241"/>
            <a:ext cx="2460625" cy="196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9808">
              <a:spcAft>
                <a:spcPts val="600"/>
              </a:spcAft>
            </a:pPr>
            <a:r>
              <a:rPr lang="en-US" sz="13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Saturn 4 Ultra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Technology: </a:t>
            </a:r>
            <a:r>
              <a:rPr lang="en-US" sz="13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LCD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volume: </a:t>
            </a:r>
            <a:r>
              <a:rPr lang="en-US" sz="13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219x123x220mm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Resolution: 24</a:t>
            </a:r>
            <a:r>
              <a:rPr lang="en-US" sz="13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µm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Materials: </a:t>
            </a:r>
            <a:r>
              <a:rPr lang="en-US" sz="13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UV resin 405nm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Made in: </a:t>
            </a:r>
            <a:r>
              <a:rPr lang="en-US" sz="13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China</a:t>
            </a:r>
          </a:p>
          <a:p>
            <a:pPr defTabSz="749808">
              <a:spcAft>
                <a:spcPts val="600"/>
              </a:spcAft>
            </a:pPr>
            <a:r>
              <a:rPr lang="en-US" sz="1312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Brand: </a:t>
            </a:r>
            <a:r>
              <a:rPr lang="en-US" sz="131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Elegoo</a:t>
            </a:r>
            <a:endParaRPr lang="en-US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47937B-7DE1-E20D-E86D-88F40DA7E896}"/>
              </a:ext>
            </a:extLst>
          </p:cNvPr>
          <p:cNvSpPr txBox="1"/>
          <p:nvPr/>
        </p:nvSpPr>
        <p:spPr>
          <a:xfrm>
            <a:off x="1364304" y="5201756"/>
            <a:ext cx="4702166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9808">
              <a:spcAft>
                <a:spcPts val="600"/>
              </a:spcAft>
            </a:pPr>
            <a:r>
              <a:rPr lang="en-US" sz="1476" i="1" kern="1200">
                <a:solidFill>
                  <a:srgbClr val="005993"/>
                </a:solidFill>
                <a:latin typeface="+mn-lt"/>
                <a:ea typeface="+mn-ea"/>
                <a:cs typeface="+mn-cs"/>
              </a:rPr>
              <a:t>Source: </a:t>
            </a:r>
            <a:r>
              <a:rPr lang="en-US" sz="1476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https://www.3djake.com/elegoo/saturn-4-ultra</a:t>
            </a:r>
            <a:endParaRPr lang="en-US" u="sng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F66838-6A3B-9219-0A3A-A2519FE2619B}"/>
              </a:ext>
            </a:extLst>
          </p:cNvPr>
          <p:cNvSpPr txBox="1"/>
          <p:nvPr/>
        </p:nvSpPr>
        <p:spPr>
          <a:xfrm>
            <a:off x="6277537" y="5201756"/>
            <a:ext cx="4702166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9808">
              <a:spcAft>
                <a:spcPts val="600"/>
              </a:spcAft>
            </a:pPr>
            <a:r>
              <a:rPr lang="en-US" sz="1476" i="1" kern="1200">
                <a:solidFill>
                  <a:srgbClr val="005993"/>
                </a:solidFill>
                <a:latin typeface="+mn-lt"/>
                <a:ea typeface="+mn-ea"/>
                <a:cs typeface="+mn-cs"/>
              </a:rPr>
              <a:t>Source: </a:t>
            </a:r>
            <a:r>
              <a:rPr lang="en-US" sz="1476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https://lemantek.com/lc-opus/</a:t>
            </a:r>
            <a:endParaRPr lang="en-US" u="sng"/>
          </a:p>
        </p:txBody>
      </p:sp>
    </p:spTree>
    <p:extLst>
      <p:ext uri="{BB962C8B-B14F-4D97-AF65-F5344CB8AC3E}">
        <p14:creationId xmlns:p14="http://schemas.microsoft.com/office/powerpoint/2010/main" val="3413307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8213BB-302F-7D35-5AB3-6C34A13E6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US" b="1" dirty="0"/>
              <a:t>Resin 3D Printers</a:t>
            </a:r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7858E6-E752-BA1C-CE2A-F6CD6BA2D458}"/>
              </a:ext>
            </a:extLst>
          </p:cNvPr>
          <p:cNvSpPr txBox="1"/>
          <p:nvPr/>
        </p:nvSpPr>
        <p:spPr>
          <a:xfrm>
            <a:off x="6210991" y="2793167"/>
            <a:ext cx="2618664" cy="2052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4796">
              <a:spcAft>
                <a:spcPts val="636"/>
              </a:spcAft>
            </a:pPr>
            <a:r>
              <a:rPr lang="en-US" sz="139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Envision One</a:t>
            </a:r>
          </a:p>
          <a:p>
            <a:pPr defTabSz="794796">
              <a:spcAft>
                <a:spcPts val="636"/>
              </a:spcAft>
            </a:pPr>
            <a:r>
              <a:rPr lang="en-US" sz="1391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Technology: </a:t>
            </a:r>
            <a:r>
              <a:rPr lang="en-US" sz="139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LCD</a:t>
            </a:r>
          </a:p>
          <a:p>
            <a:pPr defTabSz="794796">
              <a:spcAft>
                <a:spcPts val="636"/>
              </a:spcAft>
            </a:pPr>
            <a:r>
              <a:rPr lang="en-US" sz="1391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volume: </a:t>
            </a:r>
            <a:r>
              <a:rPr lang="en-US" sz="139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180x101x175mm</a:t>
            </a:r>
          </a:p>
          <a:p>
            <a:pPr defTabSz="794796">
              <a:spcAft>
                <a:spcPts val="636"/>
              </a:spcAft>
            </a:pPr>
            <a:r>
              <a:rPr lang="en-US" sz="1391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Resolution: </a:t>
            </a:r>
            <a:r>
              <a:rPr lang="en-US" sz="139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93 µm</a:t>
            </a:r>
          </a:p>
          <a:p>
            <a:pPr defTabSz="794796">
              <a:spcAft>
                <a:spcPts val="636"/>
              </a:spcAft>
            </a:pPr>
            <a:r>
              <a:rPr lang="en-US" sz="1391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Materials: </a:t>
            </a:r>
            <a:r>
              <a:rPr lang="en-US" sz="139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UV resin 385nm</a:t>
            </a:r>
          </a:p>
          <a:p>
            <a:pPr defTabSz="794796">
              <a:spcAft>
                <a:spcPts val="636"/>
              </a:spcAft>
            </a:pPr>
            <a:r>
              <a:rPr lang="en-US" sz="1391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Made in: USA</a:t>
            </a:r>
            <a:endParaRPr lang="en-US" sz="139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94796">
              <a:spcAft>
                <a:spcPts val="636"/>
              </a:spcAft>
            </a:pPr>
            <a:r>
              <a:rPr lang="en-US" sz="1391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Brand: </a:t>
            </a:r>
            <a:r>
              <a:rPr lang="en-US" sz="1391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EnvisionTech</a:t>
            </a:r>
            <a:endParaRPr lang="en-US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47937B-7DE1-E20D-E86D-88F40DA7E896}"/>
              </a:ext>
            </a:extLst>
          </p:cNvPr>
          <p:cNvSpPr txBox="1"/>
          <p:nvPr/>
        </p:nvSpPr>
        <p:spPr>
          <a:xfrm>
            <a:off x="3961491" y="5943827"/>
            <a:ext cx="5711957" cy="339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4796">
              <a:spcAft>
                <a:spcPts val="636"/>
              </a:spcAft>
            </a:pPr>
            <a:r>
              <a:rPr lang="en-US" sz="1565" i="1" kern="1200">
                <a:solidFill>
                  <a:srgbClr val="005993"/>
                </a:solidFill>
                <a:latin typeface="+mn-lt"/>
                <a:ea typeface="+mn-ea"/>
                <a:cs typeface="+mn-cs"/>
              </a:rPr>
              <a:t>Source:</a:t>
            </a:r>
            <a:r>
              <a:rPr lang="en-US" sz="1565" kern="1200">
                <a:solidFill>
                  <a:srgbClr val="00599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565" i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https://etec.desktopmetal.com/product/envisionone/</a:t>
            </a:r>
            <a:endParaRPr lang="en-US" i="1" u="sng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FCA780F-48C0-3854-9266-A9C767C21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52" y="1926266"/>
            <a:ext cx="3692439" cy="369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21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6" name="Rectangle 308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B23B6E-83B7-D6DA-FB51-8918515B6417}"/>
              </a:ext>
            </a:extLst>
          </p:cNvPr>
          <p:cNvSpPr txBox="1">
            <a:spLocks/>
          </p:cNvSpPr>
          <p:nvPr/>
        </p:nvSpPr>
        <p:spPr>
          <a:xfrm>
            <a:off x="640080" y="325369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200" b="1"/>
              <a:t>Silicones &amp; Polyurethanes 3D Printer</a:t>
            </a:r>
          </a:p>
        </p:txBody>
      </p:sp>
      <p:sp>
        <p:nvSpPr>
          <p:cNvPr id="308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F1CE99-3385-FEE4-4C5D-F9222995C96D}"/>
              </a:ext>
            </a:extLst>
          </p:cNvPr>
          <p:cNvSpPr txBox="1"/>
          <p:nvPr/>
        </p:nvSpPr>
        <p:spPr>
          <a:xfrm>
            <a:off x="0" y="2909771"/>
            <a:ext cx="5380633" cy="2917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    S300X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Technology:</a:t>
            </a:r>
            <a:r>
              <a:rPr lang="en-US" sz="2200" dirty="0"/>
              <a:t> Materials extrusion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Build volume</a:t>
            </a:r>
            <a:r>
              <a:rPr lang="en-US" sz="2200" dirty="0"/>
              <a:t>:  300x250x200mm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Resolution: 24</a:t>
            </a:r>
            <a:r>
              <a:rPr lang="en-US" sz="2200" dirty="0"/>
              <a:t> µm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Materials: </a:t>
            </a:r>
            <a:r>
              <a:rPr lang="en-US" sz="2200" dirty="0"/>
              <a:t>Silicones RTV &amp; Polyurethanes</a:t>
            </a:r>
            <a:endParaRPr lang="en-US" sz="2200" u="sng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Made in: </a:t>
            </a:r>
            <a:r>
              <a:rPr lang="en-US" sz="2200" dirty="0"/>
              <a:t>France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Brand: </a:t>
            </a:r>
            <a:r>
              <a:rPr lang="en-US" sz="2200" dirty="0" err="1"/>
              <a:t>Lynxter</a:t>
            </a: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1922F-E434-EE3B-142B-C7B214F7C0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56" b="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BCD620-03F5-8DA5-858A-6F8E12AA9C1E}"/>
              </a:ext>
            </a:extLst>
          </p:cNvPr>
          <p:cNvSpPr txBox="1"/>
          <p:nvPr/>
        </p:nvSpPr>
        <p:spPr>
          <a:xfrm>
            <a:off x="129654" y="6318913"/>
            <a:ext cx="560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</a:rPr>
              <a:t>Source: </a:t>
            </a:r>
            <a:r>
              <a:rPr lang="en-US" sz="1400" dirty="0"/>
              <a:t>https://lynxter.fr/blog/guide-conseils/s300x-liq21-liq11-defiez-les-limites-de-limpression-3d-silicone-et-polyurethane/</a:t>
            </a:r>
          </a:p>
        </p:txBody>
      </p:sp>
    </p:spTree>
    <p:extLst>
      <p:ext uri="{BB962C8B-B14F-4D97-AF65-F5344CB8AC3E}">
        <p14:creationId xmlns:p14="http://schemas.microsoft.com/office/powerpoint/2010/main" val="30506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150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153" name="Group 6152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6154" name="Freeform: Shape 6153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5" name="Rectangle 6154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9" name="Isosceles Triangle 6158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E8538A-B358-8908-9A64-43BD556C0AEC}"/>
              </a:ext>
            </a:extLst>
          </p:cNvPr>
          <p:cNvSpPr txBox="1"/>
          <p:nvPr/>
        </p:nvSpPr>
        <p:spPr>
          <a:xfrm>
            <a:off x="2164568" y="1072902"/>
            <a:ext cx="3323914" cy="96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en-US" sz="156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 temperature resin</a:t>
            </a:r>
          </a:p>
          <a:p>
            <a:pPr defTabSz="795528">
              <a:spcAft>
                <a:spcPts val="600"/>
              </a:spcAft>
            </a:pPr>
            <a:r>
              <a:rPr lang="en-US" sz="156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LOCTITE 3D 3860</a:t>
            </a:r>
          </a:p>
          <a:p>
            <a:pPr defTabSz="795528">
              <a:spcAft>
                <a:spcPts val="600"/>
              </a:spcAft>
            </a:pPr>
            <a:r>
              <a:rPr lang="en-US" sz="156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pic>
        <p:nvPicPr>
          <p:cNvPr id="6146" name="Picture 2" descr="A couple of black objects&#10;&#10;Description automatically generated">
            <a:extLst>
              <a:ext uri="{FF2B5EF4-FFF2-40B4-BE49-F238E27FC236}">
                <a16:creationId xmlns:a16="http://schemas.microsoft.com/office/drawing/2014/main" id="{4B7FC58F-5990-7091-0539-F5896F907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8" y="2468677"/>
            <a:ext cx="5621384" cy="374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928940-E52F-10BD-8553-309CE14221F7}"/>
              </a:ext>
            </a:extLst>
          </p:cNvPr>
          <p:cNvSpPr txBox="1"/>
          <p:nvPr/>
        </p:nvSpPr>
        <p:spPr>
          <a:xfrm>
            <a:off x="6967079" y="643467"/>
            <a:ext cx="3946982" cy="309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en-GB" sz="121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Rigid resin with high temperature resistance</a:t>
            </a:r>
          </a:p>
          <a:p>
            <a:pPr defTabSz="795528">
              <a:spcAft>
                <a:spcPts val="600"/>
              </a:spcAft>
            </a:pPr>
            <a:r>
              <a:rPr lang="en-GB" sz="121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Rigid resin that withstands high temperature stress and it is ideal for applications where high resolution and high HDT is required.</a:t>
            </a:r>
          </a:p>
          <a:p>
            <a:pPr defTabSz="795528">
              <a:spcAft>
                <a:spcPts val="600"/>
              </a:spcAft>
            </a:pPr>
            <a:endParaRPr lang="en-GB" sz="1218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95528">
              <a:spcAft>
                <a:spcPts val="600"/>
              </a:spcAft>
            </a:pPr>
            <a:r>
              <a:rPr lang="en-GB" sz="121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Printed articles made from LOCTITE 3D 3860 exhibit high heat deflection temperature (HDT) and good print resolution.</a:t>
            </a:r>
          </a:p>
          <a:p>
            <a:pPr defTabSz="795528">
              <a:spcAft>
                <a:spcPts val="600"/>
              </a:spcAft>
            </a:pPr>
            <a:endParaRPr lang="en-GB" sz="1218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95528">
              <a:spcAft>
                <a:spcPts val="600"/>
              </a:spcAft>
            </a:pPr>
            <a:r>
              <a:rPr lang="en-GB" sz="121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is a low viscosity liquid, printable at room temperature across various DLP Platforms.</a:t>
            </a:r>
          </a:p>
          <a:p>
            <a:pPr defTabSz="795528">
              <a:spcAft>
                <a:spcPts val="600"/>
              </a:spcAft>
            </a:pPr>
            <a:endParaRPr lang="en-GB" sz="1218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Aft>
                <a:spcPts val="600"/>
              </a:spcAft>
            </a:pP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171279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1099D24-4D1F-FAE2-5775-826CD9C7FD3F}"/>
              </a:ext>
            </a:extLst>
          </p:cNvPr>
          <p:cNvSpPr txBox="1">
            <a:spLocks/>
          </p:cNvSpPr>
          <p:nvPr/>
        </p:nvSpPr>
        <p:spPr>
          <a:xfrm>
            <a:off x="643468" y="643467"/>
            <a:ext cx="4620584" cy="4567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400" b="1"/>
              <a:t>Metalization device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E67460-1C03-B7F7-40BC-79AE665B6451}"/>
              </a:ext>
            </a:extLst>
          </p:cNvPr>
          <p:cNvSpPr txBox="1"/>
          <p:nvPr/>
        </p:nvSpPr>
        <p:spPr>
          <a:xfrm>
            <a:off x="643467" y="5277684"/>
            <a:ext cx="4620584" cy="775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/>
              <a:t>Device to prepare the parts before the coating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FB08F9C-D1E5-E8FC-FB4D-2057E39D0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0" r="2674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245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263</Words>
  <Application>Microsoft Office PowerPoint</Application>
  <PresentationFormat>Widescreen</PresentationFormat>
  <Paragraphs>51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PowerPoint Presentation</vt:lpstr>
      <vt:lpstr>Resin 3D Printers</vt:lpstr>
      <vt:lpstr>Resin 3D Printers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Jean-Sebastien Rigaud</dc:creator>
  <cp:lastModifiedBy>Jean-Sebastien Rigaud</cp:lastModifiedBy>
  <cp:revision>14</cp:revision>
  <dcterms:created xsi:type="dcterms:W3CDTF">2024-06-06T11:20:55Z</dcterms:created>
  <dcterms:modified xsi:type="dcterms:W3CDTF">2024-06-06T13:34:10Z</dcterms:modified>
</cp:coreProperties>
</file>