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0" r:id="rId1"/>
  </p:sldMasterIdLst>
  <p:notesMasterIdLst>
    <p:notesMasterId r:id="rId14"/>
  </p:notesMasterIdLst>
  <p:sldIdLst>
    <p:sldId id="256" r:id="rId2"/>
    <p:sldId id="297" r:id="rId3"/>
    <p:sldId id="994" r:id="rId4"/>
    <p:sldId id="998" r:id="rId5"/>
    <p:sldId id="1020" r:id="rId6"/>
    <p:sldId id="1011" r:id="rId7"/>
    <p:sldId id="1018" r:id="rId8"/>
    <p:sldId id="1016" r:id="rId9"/>
    <p:sldId id="1015" r:id="rId10"/>
    <p:sldId id="1019" r:id="rId11"/>
    <p:sldId id="1017" r:id="rId12"/>
    <p:sldId id="277" r:id="rId13"/>
  </p:sldIdLst>
  <p:sldSz cx="12192000" cy="6858000"/>
  <p:notesSz cx="6858000" cy="9144000"/>
  <p:embeddedFontLst>
    <p:embeddedFont>
      <p:font typeface="Belleza" pitchFamily="2" charset="77"/>
      <p:regular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BC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689E0F-3653-491B-8269-5ACBCBF0BF76}" v="269" dt="2024-06-19T10:41:20.062"/>
  </p1510:revLst>
</p1510:revInfo>
</file>

<file path=ppt/tableStyles.xml><?xml version="1.0" encoding="utf-8"?>
<a:tblStyleLst xmlns:a="http://schemas.openxmlformats.org/drawingml/2006/main" def="{28EF6774-923F-4BA9-98BB-ED728B71D6DB}">
  <a:tblStyle styleId="{28EF6774-923F-4BA9-98BB-ED728B71D6DB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rgbClr val="E6E7F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6E7F0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/>
      <a:tcStyle>
        <a:tcBdr>
          <a:top>
            <a:ln w="508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lt1"/>
          </a:solidFill>
        </a:fill>
      </a:tcStyle>
    </a:lastRow>
    <a:seCell>
      <a:tcTxStyle b="on" i="off">
        <a:font>
          <a:latin typeface="Arial"/>
          <a:ea typeface="Arial"/>
          <a:cs typeface="Arial"/>
        </a:font>
        <a:schemeClr val="dk1"/>
      </a:tcTxStyle>
      <a:tcStyle>
        <a:tcBdr/>
      </a:tcStyle>
    </a:seCell>
    <a:swCell>
      <a:tcTxStyle b="on" i="off">
        <a:font>
          <a:latin typeface="Arial"/>
          <a:ea typeface="Arial"/>
          <a:cs typeface="Arial"/>
        </a:font>
        <a:schemeClr val="dk1"/>
      </a:tcTxStyle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571"/>
  </p:normalViewPr>
  <p:slideViewPr>
    <p:cSldViewPr snapToGrid="0">
      <p:cViewPr varScale="1">
        <p:scale>
          <a:sx n="115" d="100"/>
          <a:sy n="115" d="100"/>
        </p:scale>
        <p:origin x="7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whg" providerId="None" clId="Web-{86689E0F-3653-491B-8269-5ACBCBF0BF76}"/>
    <pc:docChg chg="addSld modSld sldOrd">
      <pc:chgData name="Guest whg" userId="" providerId="None" clId="Web-{86689E0F-3653-491B-8269-5ACBCBF0BF76}" dt="2024-06-19T10:41:19.922" v="267" actId="20577"/>
      <pc:docMkLst>
        <pc:docMk/>
      </pc:docMkLst>
      <pc:sldChg chg="modSp">
        <pc:chgData name="Guest whg" userId="" providerId="None" clId="Web-{86689E0F-3653-491B-8269-5ACBCBF0BF76}" dt="2024-06-19T10:41:19.922" v="267" actId="20577"/>
        <pc:sldMkLst>
          <pc:docMk/>
          <pc:sldMk cId="784988428" sldId="1017"/>
        </pc:sldMkLst>
        <pc:spChg chg="mod">
          <ac:chgData name="Guest whg" userId="" providerId="None" clId="Web-{86689E0F-3653-491B-8269-5ACBCBF0BF76}" dt="2024-06-19T10:41:19.922" v="267" actId="20577"/>
          <ac:spMkLst>
            <pc:docMk/>
            <pc:sldMk cId="784988428" sldId="1017"/>
            <ac:spMk id="2" creationId="{12F49A25-9A40-6BC1-4A5B-A013E4AE9D1C}"/>
          </ac:spMkLst>
        </pc:spChg>
      </pc:sldChg>
      <pc:sldChg chg="modSp new ord">
        <pc:chgData name="Guest whg" userId="" providerId="None" clId="Web-{86689E0F-3653-491B-8269-5ACBCBF0BF76}" dt="2024-06-19T10:38:08.181" v="211" actId="20577"/>
        <pc:sldMkLst>
          <pc:docMk/>
          <pc:sldMk cId="150119837" sldId="1019"/>
        </pc:sldMkLst>
        <pc:spChg chg="mod">
          <ac:chgData name="Guest whg" userId="" providerId="None" clId="Web-{86689E0F-3653-491B-8269-5ACBCBF0BF76}" dt="2024-06-19T10:38:08.181" v="211" actId="20577"/>
          <ac:spMkLst>
            <pc:docMk/>
            <pc:sldMk cId="150119837" sldId="1019"/>
            <ac:spMk id="2" creationId="{C5F5121E-9E5D-2314-2699-C697E93A7CE9}"/>
          </ac:spMkLst>
        </pc:spChg>
        <pc:spChg chg="mod">
          <ac:chgData name="Guest whg" userId="" providerId="None" clId="Web-{86689E0F-3653-491B-8269-5ACBCBF0BF76}" dt="2024-06-19T10:30:06.733" v="13" actId="20577"/>
          <ac:spMkLst>
            <pc:docMk/>
            <pc:sldMk cId="150119837" sldId="1019"/>
            <ac:spMk id="3" creationId="{2611D0E9-C5F3-EFAE-5330-BC9CAF5B1BFA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BDE2DB-451F-46FD-B5BE-13A0B3BBC25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24E5265-F68C-44B4-9C87-4CE8D4ECA3D1}">
      <dgm:prSet/>
      <dgm:spPr/>
      <dgm:t>
        <a:bodyPr/>
        <a:lstStyle/>
        <a:p>
          <a:r>
            <a:rPr lang="en-GB" b="1"/>
            <a:t>Everyone is working on different topics and has different angles to Open Science</a:t>
          </a:r>
          <a:endParaRPr lang="en-US"/>
        </a:p>
      </dgm:t>
    </dgm:pt>
    <dgm:pt modelId="{C9B6B014-4BBC-4B77-BC5C-A5F095E2B999}" type="parTrans" cxnId="{69D9A548-0D9D-4ED4-8911-311E9AE4413E}">
      <dgm:prSet/>
      <dgm:spPr/>
      <dgm:t>
        <a:bodyPr/>
        <a:lstStyle/>
        <a:p>
          <a:endParaRPr lang="en-US"/>
        </a:p>
      </dgm:t>
    </dgm:pt>
    <dgm:pt modelId="{354FE531-9312-42FA-BF3A-FD869898308F}" type="sibTrans" cxnId="{69D9A548-0D9D-4ED4-8911-311E9AE4413E}">
      <dgm:prSet/>
      <dgm:spPr/>
      <dgm:t>
        <a:bodyPr/>
        <a:lstStyle/>
        <a:p>
          <a:endParaRPr lang="en-US"/>
        </a:p>
      </dgm:t>
    </dgm:pt>
    <dgm:pt modelId="{EE00A388-4716-4E20-B890-B83B96ADDE79}">
      <dgm:prSet/>
      <dgm:spPr/>
      <dgm:t>
        <a:bodyPr/>
        <a:lstStyle/>
        <a:p>
          <a:r>
            <a:rPr lang="en-GB"/>
            <a:t>Let’s learn from each other</a:t>
          </a:r>
          <a:endParaRPr lang="en-US"/>
        </a:p>
      </dgm:t>
    </dgm:pt>
    <dgm:pt modelId="{F8917B8F-6916-4E93-97B0-E9F1776FFD50}" type="parTrans" cxnId="{C2D66284-C007-40DA-973E-33AAC1103BE3}">
      <dgm:prSet/>
      <dgm:spPr/>
      <dgm:t>
        <a:bodyPr/>
        <a:lstStyle/>
        <a:p>
          <a:endParaRPr lang="en-US"/>
        </a:p>
      </dgm:t>
    </dgm:pt>
    <dgm:pt modelId="{FA6E5997-8483-4CB4-95A6-C23A3EF61441}" type="sibTrans" cxnId="{C2D66284-C007-40DA-973E-33AAC1103BE3}">
      <dgm:prSet/>
      <dgm:spPr/>
      <dgm:t>
        <a:bodyPr/>
        <a:lstStyle/>
        <a:p>
          <a:endParaRPr lang="en-US"/>
        </a:p>
      </dgm:t>
    </dgm:pt>
    <dgm:pt modelId="{47406B53-EE29-4ABF-B3BB-8EB1C37F1564}">
      <dgm:prSet/>
      <dgm:spPr/>
      <dgm:t>
        <a:bodyPr/>
        <a:lstStyle/>
        <a:p>
          <a:r>
            <a:rPr lang="en-GB" b="0"/>
            <a:t>Let</a:t>
          </a:r>
          <a:r>
            <a:rPr lang="en-GB"/>
            <a:t>’s take things that work and apply them elsewhere or make them better </a:t>
          </a:r>
          <a:endParaRPr lang="en-US"/>
        </a:p>
      </dgm:t>
    </dgm:pt>
    <dgm:pt modelId="{067E614B-875D-4BAF-AF6F-A9EBB7E125F3}" type="parTrans" cxnId="{2B07AAA5-8BFC-4D3C-B6A2-087D9A691922}">
      <dgm:prSet/>
      <dgm:spPr/>
      <dgm:t>
        <a:bodyPr/>
        <a:lstStyle/>
        <a:p>
          <a:endParaRPr lang="en-US"/>
        </a:p>
      </dgm:t>
    </dgm:pt>
    <dgm:pt modelId="{E66ED5D6-5819-4AF0-AA88-1B70D2C4AFE1}" type="sibTrans" cxnId="{2B07AAA5-8BFC-4D3C-B6A2-087D9A691922}">
      <dgm:prSet/>
      <dgm:spPr/>
      <dgm:t>
        <a:bodyPr/>
        <a:lstStyle/>
        <a:p>
          <a:endParaRPr lang="en-US"/>
        </a:p>
      </dgm:t>
    </dgm:pt>
    <dgm:pt modelId="{2DF5C002-E812-448A-87E4-B6C8849F76C4}">
      <dgm:prSet/>
      <dgm:spPr/>
      <dgm:t>
        <a:bodyPr/>
        <a:lstStyle/>
        <a:p>
          <a:r>
            <a:rPr lang="de-CH" b="1"/>
            <a:t>Tackle (new) challenges together</a:t>
          </a:r>
          <a:endParaRPr lang="en-US"/>
        </a:p>
      </dgm:t>
    </dgm:pt>
    <dgm:pt modelId="{69C43F14-EBCB-4CBD-ADCF-41C2B951522F}" type="parTrans" cxnId="{08422C5E-30CA-4B0D-9D7C-E54BF119E1D4}">
      <dgm:prSet/>
      <dgm:spPr/>
      <dgm:t>
        <a:bodyPr/>
        <a:lstStyle/>
        <a:p>
          <a:endParaRPr lang="en-US"/>
        </a:p>
      </dgm:t>
    </dgm:pt>
    <dgm:pt modelId="{36156680-B800-4545-87B0-87F0A409003B}" type="sibTrans" cxnId="{08422C5E-30CA-4B0D-9D7C-E54BF119E1D4}">
      <dgm:prSet/>
      <dgm:spPr/>
      <dgm:t>
        <a:bodyPr/>
        <a:lstStyle/>
        <a:p>
          <a:endParaRPr lang="en-US"/>
        </a:p>
      </dgm:t>
    </dgm:pt>
    <dgm:pt modelId="{FE78571C-478B-4BE4-9B02-99D523128A9B}">
      <dgm:prSet/>
      <dgm:spPr/>
      <dgm:t>
        <a:bodyPr/>
        <a:lstStyle/>
        <a:p>
          <a:r>
            <a:rPr lang="de-CH" b="1"/>
            <a:t>Create new things together</a:t>
          </a:r>
          <a:endParaRPr lang="en-US"/>
        </a:p>
      </dgm:t>
    </dgm:pt>
    <dgm:pt modelId="{E824ACCF-7946-4B96-AD55-66F1CD366C88}" type="parTrans" cxnId="{0D78EC50-C0F9-40B3-B7F3-72437D32D32B}">
      <dgm:prSet/>
      <dgm:spPr/>
      <dgm:t>
        <a:bodyPr/>
        <a:lstStyle/>
        <a:p>
          <a:endParaRPr lang="en-US"/>
        </a:p>
      </dgm:t>
    </dgm:pt>
    <dgm:pt modelId="{A4D989C7-F773-4CB2-872F-0E1973476D86}" type="sibTrans" cxnId="{0D78EC50-C0F9-40B3-B7F3-72437D32D32B}">
      <dgm:prSet/>
      <dgm:spPr/>
      <dgm:t>
        <a:bodyPr/>
        <a:lstStyle/>
        <a:p>
          <a:endParaRPr lang="en-US"/>
        </a:p>
      </dgm:t>
    </dgm:pt>
    <dgm:pt modelId="{76FFB24B-9267-4BCB-A2ED-1494294ED2BE}">
      <dgm:prSet/>
      <dgm:spPr/>
      <dgm:t>
        <a:bodyPr/>
        <a:lstStyle/>
        <a:p>
          <a:r>
            <a:rPr lang="de-CH" b="1"/>
            <a:t>Collaboration is what makes CERN successful (among other things of course) </a:t>
          </a:r>
          <a:endParaRPr lang="en-US"/>
        </a:p>
      </dgm:t>
    </dgm:pt>
    <dgm:pt modelId="{96134B8B-AF96-444F-ABF3-88714F157628}" type="parTrans" cxnId="{3B63C5ED-C6EB-4A28-9A43-EBF6A8DF130F}">
      <dgm:prSet/>
      <dgm:spPr/>
      <dgm:t>
        <a:bodyPr/>
        <a:lstStyle/>
        <a:p>
          <a:endParaRPr lang="en-US"/>
        </a:p>
      </dgm:t>
    </dgm:pt>
    <dgm:pt modelId="{41AF6A3A-5AA6-4E5E-9686-EADB2305CA0E}" type="sibTrans" cxnId="{3B63C5ED-C6EB-4A28-9A43-EBF6A8DF130F}">
      <dgm:prSet/>
      <dgm:spPr/>
      <dgm:t>
        <a:bodyPr/>
        <a:lstStyle/>
        <a:p>
          <a:endParaRPr lang="en-US"/>
        </a:p>
      </dgm:t>
    </dgm:pt>
    <dgm:pt modelId="{9AA9F9E5-97CA-422E-9C6D-356C44A280D4}">
      <dgm:prSet/>
      <dgm:spPr/>
      <dgm:t>
        <a:bodyPr/>
        <a:lstStyle/>
        <a:p>
          <a:r>
            <a:rPr lang="de-CH" b="1"/>
            <a:t>OSPF shall be a place to enable collaboration on OS topics/projects</a:t>
          </a:r>
          <a:endParaRPr lang="en-US"/>
        </a:p>
      </dgm:t>
    </dgm:pt>
    <dgm:pt modelId="{847C9856-1CE2-45D4-ACB9-58035693750D}" type="parTrans" cxnId="{EED05440-2FA7-4F7B-868D-77C06F8AA703}">
      <dgm:prSet/>
      <dgm:spPr/>
      <dgm:t>
        <a:bodyPr/>
        <a:lstStyle/>
        <a:p>
          <a:endParaRPr lang="en-US"/>
        </a:p>
      </dgm:t>
    </dgm:pt>
    <dgm:pt modelId="{67BCED46-C707-4C1D-870C-A799752433B4}" type="sibTrans" cxnId="{EED05440-2FA7-4F7B-868D-77C06F8AA703}">
      <dgm:prSet/>
      <dgm:spPr/>
      <dgm:t>
        <a:bodyPr/>
        <a:lstStyle/>
        <a:p>
          <a:endParaRPr lang="en-US"/>
        </a:p>
      </dgm:t>
    </dgm:pt>
    <dgm:pt modelId="{2A4B2911-9E74-4493-B695-974647A10262}">
      <dgm:prSet/>
      <dgm:spPr/>
      <dgm:t>
        <a:bodyPr/>
        <a:lstStyle/>
        <a:p>
          <a:r>
            <a:rPr lang="de-CH" b="1"/>
            <a:t>Goal: we continue being a leader in Open Science</a:t>
          </a:r>
          <a:endParaRPr lang="en-US"/>
        </a:p>
      </dgm:t>
    </dgm:pt>
    <dgm:pt modelId="{2B64F0AA-E9BC-49F6-BF50-F33DC988D3ED}" type="parTrans" cxnId="{5629C781-4D01-4E65-9ABD-BDF27FA47ED5}">
      <dgm:prSet/>
      <dgm:spPr/>
      <dgm:t>
        <a:bodyPr/>
        <a:lstStyle/>
        <a:p>
          <a:endParaRPr lang="en-US"/>
        </a:p>
      </dgm:t>
    </dgm:pt>
    <dgm:pt modelId="{EE456BB6-6188-4E27-8997-96B9FCF1E1BD}" type="sibTrans" cxnId="{5629C781-4D01-4E65-9ABD-BDF27FA47ED5}">
      <dgm:prSet/>
      <dgm:spPr/>
      <dgm:t>
        <a:bodyPr/>
        <a:lstStyle/>
        <a:p>
          <a:endParaRPr lang="en-US"/>
        </a:p>
      </dgm:t>
    </dgm:pt>
    <dgm:pt modelId="{CF5918B5-F381-4D63-8F34-861BED0C7D71}" type="pres">
      <dgm:prSet presAssocID="{70BDE2DB-451F-46FD-B5BE-13A0B3BBC25C}" presName="root" presStyleCnt="0">
        <dgm:presLayoutVars>
          <dgm:dir/>
          <dgm:resizeHandles val="exact"/>
        </dgm:presLayoutVars>
      </dgm:prSet>
      <dgm:spPr/>
    </dgm:pt>
    <dgm:pt modelId="{15A4542C-1F4F-4C93-A877-55243889CFC8}" type="pres">
      <dgm:prSet presAssocID="{F24E5265-F68C-44B4-9C87-4CE8D4ECA3D1}" presName="compNode" presStyleCnt="0"/>
      <dgm:spPr/>
    </dgm:pt>
    <dgm:pt modelId="{14FC4BE0-C6D1-40E6-8FC9-423B7B9CE848}" type="pres">
      <dgm:prSet presAssocID="{F24E5265-F68C-44B4-9C87-4CE8D4ECA3D1}" presName="bgRect" presStyleLbl="bgShp" presStyleIdx="0" presStyleCnt="6"/>
      <dgm:spPr/>
    </dgm:pt>
    <dgm:pt modelId="{04E4C7CD-B62C-4ACF-B4B2-EBE8431FB927}" type="pres">
      <dgm:prSet presAssocID="{F24E5265-F68C-44B4-9C87-4CE8D4ECA3D1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2351C88C-52CE-4888-9BC2-5FFA76B8BE63}" type="pres">
      <dgm:prSet presAssocID="{F24E5265-F68C-44B4-9C87-4CE8D4ECA3D1}" presName="spaceRect" presStyleCnt="0"/>
      <dgm:spPr/>
    </dgm:pt>
    <dgm:pt modelId="{D07E9237-551D-4120-80BD-F4F9AE0B70A4}" type="pres">
      <dgm:prSet presAssocID="{F24E5265-F68C-44B4-9C87-4CE8D4ECA3D1}" presName="parTx" presStyleLbl="revTx" presStyleIdx="0" presStyleCnt="7">
        <dgm:presLayoutVars>
          <dgm:chMax val="0"/>
          <dgm:chPref val="0"/>
        </dgm:presLayoutVars>
      </dgm:prSet>
      <dgm:spPr/>
    </dgm:pt>
    <dgm:pt modelId="{B92B3B1D-634A-4632-A9C4-FD630C871C88}" type="pres">
      <dgm:prSet presAssocID="{F24E5265-F68C-44B4-9C87-4CE8D4ECA3D1}" presName="desTx" presStyleLbl="revTx" presStyleIdx="1" presStyleCnt="7">
        <dgm:presLayoutVars/>
      </dgm:prSet>
      <dgm:spPr/>
    </dgm:pt>
    <dgm:pt modelId="{3FD61309-23DA-4F32-B1FE-4012832DE70C}" type="pres">
      <dgm:prSet presAssocID="{354FE531-9312-42FA-BF3A-FD869898308F}" presName="sibTrans" presStyleCnt="0"/>
      <dgm:spPr/>
    </dgm:pt>
    <dgm:pt modelId="{4122E505-53E7-4E52-B9EC-8A742EEDAAB6}" type="pres">
      <dgm:prSet presAssocID="{2DF5C002-E812-448A-87E4-B6C8849F76C4}" presName="compNode" presStyleCnt="0"/>
      <dgm:spPr/>
    </dgm:pt>
    <dgm:pt modelId="{6700ED3F-5AF8-46AC-8B9A-5774F37D2384}" type="pres">
      <dgm:prSet presAssocID="{2DF5C002-E812-448A-87E4-B6C8849F76C4}" presName="bgRect" presStyleLbl="bgShp" presStyleIdx="1" presStyleCnt="6"/>
      <dgm:spPr/>
    </dgm:pt>
    <dgm:pt modelId="{C0789EA1-FB1E-407F-999F-365314CA0396}" type="pres">
      <dgm:prSet presAssocID="{2DF5C002-E812-448A-87E4-B6C8849F76C4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re"/>
        </a:ext>
      </dgm:extLst>
    </dgm:pt>
    <dgm:pt modelId="{CFAC8688-700B-493E-8367-C859EC6846CB}" type="pres">
      <dgm:prSet presAssocID="{2DF5C002-E812-448A-87E4-B6C8849F76C4}" presName="spaceRect" presStyleCnt="0"/>
      <dgm:spPr/>
    </dgm:pt>
    <dgm:pt modelId="{CE3A4E6C-FE64-4F03-B27C-D4725D05E2BB}" type="pres">
      <dgm:prSet presAssocID="{2DF5C002-E812-448A-87E4-B6C8849F76C4}" presName="parTx" presStyleLbl="revTx" presStyleIdx="2" presStyleCnt="7">
        <dgm:presLayoutVars>
          <dgm:chMax val="0"/>
          <dgm:chPref val="0"/>
        </dgm:presLayoutVars>
      </dgm:prSet>
      <dgm:spPr/>
    </dgm:pt>
    <dgm:pt modelId="{804DDE28-73D0-47EC-8C3F-F58D8E2FD7C5}" type="pres">
      <dgm:prSet presAssocID="{36156680-B800-4545-87B0-87F0A409003B}" presName="sibTrans" presStyleCnt="0"/>
      <dgm:spPr/>
    </dgm:pt>
    <dgm:pt modelId="{56D1020C-3EFE-42D4-8BFA-7813373B9CB1}" type="pres">
      <dgm:prSet presAssocID="{FE78571C-478B-4BE4-9B02-99D523128A9B}" presName="compNode" presStyleCnt="0"/>
      <dgm:spPr/>
    </dgm:pt>
    <dgm:pt modelId="{696AED6C-E948-41C2-BE5B-2DE1A922A928}" type="pres">
      <dgm:prSet presAssocID="{FE78571C-478B-4BE4-9B02-99D523128A9B}" presName="bgRect" presStyleLbl="bgShp" presStyleIdx="2" presStyleCnt="6"/>
      <dgm:spPr/>
    </dgm:pt>
    <dgm:pt modelId="{63F75745-ABDD-4BF1-828C-213C4186C05F}" type="pres">
      <dgm:prSet presAssocID="{FE78571C-478B-4BE4-9B02-99D523128A9B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F812B64B-C9C2-46A7-8B9B-9B7543239B5B}" type="pres">
      <dgm:prSet presAssocID="{FE78571C-478B-4BE4-9B02-99D523128A9B}" presName="spaceRect" presStyleCnt="0"/>
      <dgm:spPr/>
    </dgm:pt>
    <dgm:pt modelId="{99C848BD-FED8-4760-A069-47CC0A4C6BDE}" type="pres">
      <dgm:prSet presAssocID="{FE78571C-478B-4BE4-9B02-99D523128A9B}" presName="parTx" presStyleLbl="revTx" presStyleIdx="3" presStyleCnt="7">
        <dgm:presLayoutVars>
          <dgm:chMax val="0"/>
          <dgm:chPref val="0"/>
        </dgm:presLayoutVars>
      </dgm:prSet>
      <dgm:spPr/>
    </dgm:pt>
    <dgm:pt modelId="{87A26250-ACB5-4E53-A3C3-25D12A6BF871}" type="pres">
      <dgm:prSet presAssocID="{A4D989C7-F773-4CB2-872F-0E1973476D86}" presName="sibTrans" presStyleCnt="0"/>
      <dgm:spPr/>
    </dgm:pt>
    <dgm:pt modelId="{719CD690-9D0C-4D10-B9EC-4DA489F9FAC1}" type="pres">
      <dgm:prSet presAssocID="{76FFB24B-9267-4BCB-A2ED-1494294ED2BE}" presName="compNode" presStyleCnt="0"/>
      <dgm:spPr/>
    </dgm:pt>
    <dgm:pt modelId="{E851DACC-059B-407D-8D06-9C72809B2B37}" type="pres">
      <dgm:prSet presAssocID="{76FFB24B-9267-4BCB-A2ED-1494294ED2BE}" presName="bgRect" presStyleLbl="bgShp" presStyleIdx="3" presStyleCnt="6"/>
      <dgm:spPr/>
    </dgm:pt>
    <dgm:pt modelId="{32B5C56F-612A-44DF-9EAF-839205297BF8}" type="pres">
      <dgm:prSet presAssocID="{76FFB24B-9267-4BCB-A2ED-1494294ED2BE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ACD88CB2-4122-4366-92FD-E9FA52B0E98D}" type="pres">
      <dgm:prSet presAssocID="{76FFB24B-9267-4BCB-A2ED-1494294ED2BE}" presName="spaceRect" presStyleCnt="0"/>
      <dgm:spPr/>
    </dgm:pt>
    <dgm:pt modelId="{CA924D9E-68CA-4846-893F-A841AB0E22AD}" type="pres">
      <dgm:prSet presAssocID="{76FFB24B-9267-4BCB-A2ED-1494294ED2BE}" presName="parTx" presStyleLbl="revTx" presStyleIdx="4" presStyleCnt="7">
        <dgm:presLayoutVars>
          <dgm:chMax val="0"/>
          <dgm:chPref val="0"/>
        </dgm:presLayoutVars>
      </dgm:prSet>
      <dgm:spPr/>
    </dgm:pt>
    <dgm:pt modelId="{1E768C34-0271-474C-B1EE-1B32DD0E580B}" type="pres">
      <dgm:prSet presAssocID="{41AF6A3A-5AA6-4E5E-9686-EADB2305CA0E}" presName="sibTrans" presStyleCnt="0"/>
      <dgm:spPr/>
    </dgm:pt>
    <dgm:pt modelId="{CE680C8B-5EA3-447C-A134-B6269E604777}" type="pres">
      <dgm:prSet presAssocID="{9AA9F9E5-97CA-422E-9C6D-356C44A280D4}" presName="compNode" presStyleCnt="0"/>
      <dgm:spPr/>
    </dgm:pt>
    <dgm:pt modelId="{5D3AFBA3-5898-49F6-AE48-C5EA70FA8FA3}" type="pres">
      <dgm:prSet presAssocID="{9AA9F9E5-97CA-422E-9C6D-356C44A280D4}" presName="bgRect" presStyleLbl="bgShp" presStyleIdx="4" presStyleCnt="6"/>
      <dgm:spPr/>
    </dgm:pt>
    <dgm:pt modelId="{889660C9-4045-4872-8075-D1931F147A10}" type="pres">
      <dgm:prSet presAssocID="{9AA9F9E5-97CA-422E-9C6D-356C44A280D4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F7AD21CF-2B72-46DE-A12C-4DA4CDB8C36A}" type="pres">
      <dgm:prSet presAssocID="{9AA9F9E5-97CA-422E-9C6D-356C44A280D4}" presName="spaceRect" presStyleCnt="0"/>
      <dgm:spPr/>
    </dgm:pt>
    <dgm:pt modelId="{C66D770E-29A8-47BD-B720-F8E5EC42D2A4}" type="pres">
      <dgm:prSet presAssocID="{9AA9F9E5-97CA-422E-9C6D-356C44A280D4}" presName="parTx" presStyleLbl="revTx" presStyleIdx="5" presStyleCnt="7">
        <dgm:presLayoutVars>
          <dgm:chMax val="0"/>
          <dgm:chPref val="0"/>
        </dgm:presLayoutVars>
      </dgm:prSet>
      <dgm:spPr/>
    </dgm:pt>
    <dgm:pt modelId="{B4E34D2F-70F0-4854-90EE-8A3FEA7B2F03}" type="pres">
      <dgm:prSet presAssocID="{67BCED46-C707-4C1D-870C-A799752433B4}" presName="sibTrans" presStyleCnt="0"/>
      <dgm:spPr/>
    </dgm:pt>
    <dgm:pt modelId="{F4462F7E-59F5-4C3B-9161-CCF2B670647A}" type="pres">
      <dgm:prSet presAssocID="{2A4B2911-9E74-4493-B695-974647A10262}" presName="compNode" presStyleCnt="0"/>
      <dgm:spPr/>
    </dgm:pt>
    <dgm:pt modelId="{B3CFD669-B9F4-46E3-A0DB-4852780C2864}" type="pres">
      <dgm:prSet presAssocID="{2A4B2911-9E74-4493-B695-974647A10262}" presName="bgRect" presStyleLbl="bgShp" presStyleIdx="5" presStyleCnt="6"/>
      <dgm:spPr/>
    </dgm:pt>
    <dgm:pt modelId="{BC9A2A0E-3E49-4E31-8C87-0A93928BD514}" type="pres">
      <dgm:prSet presAssocID="{2A4B2911-9E74-4493-B695-974647A10262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32BC6568-D091-4DC6-975A-AAAB4660DA5A}" type="pres">
      <dgm:prSet presAssocID="{2A4B2911-9E74-4493-B695-974647A10262}" presName="spaceRect" presStyleCnt="0"/>
      <dgm:spPr/>
    </dgm:pt>
    <dgm:pt modelId="{902D3F22-6405-4C68-9C0E-F76E57A5F3F6}" type="pres">
      <dgm:prSet presAssocID="{2A4B2911-9E74-4493-B695-974647A10262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311FCB18-EF89-4CB6-BD8B-31435358CAC8}" type="presOf" srcId="{2DF5C002-E812-448A-87E4-B6C8849F76C4}" destId="{CE3A4E6C-FE64-4F03-B27C-D4725D05E2BB}" srcOrd="0" destOrd="0" presId="urn:microsoft.com/office/officeart/2018/2/layout/IconVerticalSolidList"/>
    <dgm:cxn modelId="{EED05440-2FA7-4F7B-868D-77C06F8AA703}" srcId="{70BDE2DB-451F-46FD-B5BE-13A0B3BBC25C}" destId="{9AA9F9E5-97CA-422E-9C6D-356C44A280D4}" srcOrd="4" destOrd="0" parTransId="{847C9856-1CE2-45D4-ACB9-58035693750D}" sibTransId="{67BCED46-C707-4C1D-870C-A799752433B4}"/>
    <dgm:cxn modelId="{8CABD947-8DEA-440E-B76F-6542123D3EFF}" type="presOf" srcId="{EE00A388-4716-4E20-B890-B83B96ADDE79}" destId="{B92B3B1D-634A-4632-A9C4-FD630C871C88}" srcOrd="0" destOrd="0" presId="urn:microsoft.com/office/officeart/2018/2/layout/IconVerticalSolidList"/>
    <dgm:cxn modelId="{69D9A548-0D9D-4ED4-8911-311E9AE4413E}" srcId="{70BDE2DB-451F-46FD-B5BE-13A0B3BBC25C}" destId="{F24E5265-F68C-44B4-9C87-4CE8D4ECA3D1}" srcOrd="0" destOrd="0" parTransId="{C9B6B014-4BBC-4B77-BC5C-A5F095E2B999}" sibTransId="{354FE531-9312-42FA-BF3A-FD869898308F}"/>
    <dgm:cxn modelId="{0D78EC50-C0F9-40B3-B7F3-72437D32D32B}" srcId="{70BDE2DB-451F-46FD-B5BE-13A0B3BBC25C}" destId="{FE78571C-478B-4BE4-9B02-99D523128A9B}" srcOrd="2" destOrd="0" parTransId="{E824ACCF-7946-4B96-AD55-66F1CD366C88}" sibTransId="{A4D989C7-F773-4CB2-872F-0E1973476D86}"/>
    <dgm:cxn modelId="{5F45AF52-7BA5-4120-906B-BDA5A6199FF0}" type="presOf" srcId="{70BDE2DB-451F-46FD-B5BE-13A0B3BBC25C}" destId="{CF5918B5-F381-4D63-8F34-861BED0C7D71}" srcOrd="0" destOrd="0" presId="urn:microsoft.com/office/officeart/2018/2/layout/IconVerticalSolidList"/>
    <dgm:cxn modelId="{4C8F9755-E986-474F-9BDD-59AF14F28FC1}" type="presOf" srcId="{76FFB24B-9267-4BCB-A2ED-1494294ED2BE}" destId="{CA924D9E-68CA-4846-893F-A841AB0E22AD}" srcOrd="0" destOrd="0" presId="urn:microsoft.com/office/officeart/2018/2/layout/IconVerticalSolidList"/>
    <dgm:cxn modelId="{08422C5E-30CA-4B0D-9D7C-E54BF119E1D4}" srcId="{70BDE2DB-451F-46FD-B5BE-13A0B3BBC25C}" destId="{2DF5C002-E812-448A-87E4-B6C8849F76C4}" srcOrd="1" destOrd="0" parTransId="{69C43F14-EBCB-4CBD-ADCF-41C2B951522F}" sibTransId="{36156680-B800-4545-87B0-87F0A409003B}"/>
    <dgm:cxn modelId="{5629C781-4D01-4E65-9ABD-BDF27FA47ED5}" srcId="{70BDE2DB-451F-46FD-B5BE-13A0B3BBC25C}" destId="{2A4B2911-9E74-4493-B695-974647A10262}" srcOrd="5" destOrd="0" parTransId="{2B64F0AA-E9BC-49F6-BF50-F33DC988D3ED}" sibTransId="{EE456BB6-6188-4E27-8997-96B9FCF1E1BD}"/>
    <dgm:cxn modelId="{C2D66284-C007-40DA-973E-33AAC1103BE3}" srcId="{F24E5265-F68C-44B4-9C87-4CE8D4ECA3D1}" destId="{EE00A388-4716-4E20-B890-B83B96ADDE79}" srcOrd="0" destOrd="0" parTransId="{F8917B8F-6916-4E93-97B0-E9F1776FFD50}" sibTransId="{FA6E5997-8483-4CB4-95A6-C23A3EF61441}"/>
    <dgm:cxn modelId="{DC7483A0-8BC2-48E5-A963-B7057329CA9E}" type="presOf" srcId="{9AA9F9E5-97CA-422E-9C6D-356C44A280D4}" destId="{C66D770E-29A8-47BD-B720-F8E5EC42D2A4}" srcOrd="0" destOrd="0" presId="urn:microsoft.com/office/officeart/2018/2/layout/IconVerticalSolidList"/>
    <dgm:cxn modelId="{2B07AAA5-8BFC-4D3C-B6A2-087D9A691922}" srcId="{F24E5265-F68C-44B4-9C87-4CE8D4ECA3D1}" destId="{47406B53-EE29-4ABF-B3BB-8EB1C37F1564}" srcOrd="1" destOrd="0" parTransId="{067E614B-875D-4BAF-AF6F-A9EBB7E125F3}" sibTransId="{E66ED5D6-5819-4AF0-AA88-1B70D2C4AFE1}"/>
    <dgm:cxn modelId="{4A6743A9-C865-41B1-B3CB-FACDA87AA505}" type="presOf" srcId="{FE78571C-478B-4BE4-9B02-99D523128A9B}" destId="{99C848BD-FED8-4760-A069-47CC0A4C6BDE}" srcOrd="0" destOrd="0" presId="urn:microsoft.com/office/officeart/2018/2/layout/IconVerticalSolidList"/>
    <dgm:cxn modelId="{F95F33BC-BE1A-469E-BED5-F50D0978FF02}" type="presOf" srcId="{F24E5265-F68C-44B4-9C87-4CE8D4ECA3D1}" destId="{D07E9237-551D-4120-80BD-F4F9AE0B70A4}" srcOrd="0" destOrd="0" presId="urn:microsoft.com/office/officeart/2018/2/layout/IconVerticalSolidList"/>
    <dgm:cxn modelId="{27BE93BC-59DE-4C28-8C4E-250DC3EFFBD9}" type="presOf" srcId="{2A4B2911-9E74-4493-B695-974647A10262}" destId="{902D3F22-6405-4C68-9C0E-F76E57A5F3F6}" srcOrd="0" destOrd="0" presId="urn:microsoft.com/office/officeart/2018/2/layout/IconVerticalSolidList"/>
    <dgm:cxn modelId="{19C9F3D1-CEDF-4EEE-B1C4-659B97DF0CA1}" type="presOf" srcId="{47406B53-EE29-4ABF-B3BB-8EB1C37F1564}" destId="{B92B3B1D-634A-4632-A9C4-FD630C871C88}" srcOrd="0" destOrd="1" presId="urn:microsoft.com/office/officeart/2018/2/layout/IconVerticalSolidList"/>
    <dgm:cxn modelId="{3B63C5ED-C6EB-4A28-9A43-EBF6A8DF130F}" srcId="{70BDE2DB-451F-46FD-B5BE-13A0B3BBC25C}" destId="{76FFB24B-9267-4BCB-A2ED-1494294ED2BE}" srcOrd="3" destOrd="0" parTransId="{96134B8B-AF96-444F-ABF3-88714F157628}" sibTransId="{41AF6A3A-5AA6-4E5E-9686-EADB2305CA0E}"/>
    <dgm:cxn modelId="{282ABD1C-1F89-47DC-BB9E-AB6030AB4D2A}" type="presParOf" srcId="{CF5918B5-F381-4D63-8F34-861BED0C7D71}" destId="{15A4542C-1F4F-4C93-A877-55243889CFC8}" srcOrd="0" destOrd="0" presId="urn:microsoft.com/office/officeart/2018/2/layout/IconVerticalSolidList"/>
    <dgm:cxn modelId="{D35405D8-5A29-4C04-8DD7-9CFD51844BA4}" type="presParOf" srcId="{15A4542C-1F4F-4C93-A877-55243889CFC8}" destId="{14FC4BE0-C6D1-40E6-8FC9-423B7B9CE848}" srcOrd="0" destOrd="0" presId="urn:microsoft.com/office/officeart/2018/2/layout/IconVerticalSolidList"/>
    <dgm:cxn modelId="{CF310A8A-C26B-488F-818B-9EBC8F1F483C}" type="presParOf" srcId="{15A4542C-1F4F-4C93-A877-55243889CFC8}" destId="{04E4C7CD-B62C-4ACF-B4B2-EBE8431FB927}" srcOrd="1" destOrd="0" presId="urn:microsoft.com/office/officeart/2018/2/layout/IconVerticalSolidList"/>
    <dgm:cxn modelId="{1A2EF893-1289-4A5E-962F-C9F395A97E26}" type="presParOf" srcId="{15A4542C-1F4F-4C93-A877-55243889CFC8}" destId="{2351C88C-52CE-4888-9BC2-5FFA76B8BE63}" srcOrd="2" destOrd="0" presId="urn:microsoft.com/office/officeart/2018/2/layout/IconVerticalSolidList"/>
    <dgm:cxn modelId="{D4E39BEE-DB82-463E-8F35-E0553BE58383}" type="presParOf" srcId="{15A4542C-1F4F-4C93-A877-55243889CFC8}" destId="{D07E9237-551D-4120-80BD-F4F9AE0B70A4}" srcOrd="3" destOrd="0" presId="urn:microsoft.com/office/officeart/2018/2/layout/IconVerticalSolidList"/>
    <dgm:cxn modelId="{7DADC86A-4D41-4D1F-812A-09BB77BBF964}" type="presParOf" srcId="{15A4542C-1F4F-4C93-A877-55243889CFC8}" destId="{B92B3B1D-634A-4632-A9C4-FD630C871C88}" srcOrd="4" destOrd="0" presId="urn:microsoft.com/office/officeart/2018/2/layout/IconVerticalSolidList"/>
    <dgm:cxn modelId="{5EADE654-7BDF-48E3-9898-951C273E7ADB}" type="presParOf" srcId="{CF5918B5-F381-4D63-8F34-861BED0C7D71}" destId="{3FD61309-23DA-4F32-B1FE-4012832DE70C}" srcOrd="1" destOrd="0" presId="urn:microsoft.com/office/officeart/2018/2/layout/IconVerticalSolidList"/>
    <dgm:cxn modelId="{A9D5543E-C105-4C20-AA3E-CADDED60572C}" type="presParOf" srcId="{CF5918B5-F381-4D63-8F34-861BED0C7D71}" destId="{4122E505-53E7-4E52-B9EC-8A742EEDAAB6}" srcOrd="2" destOrd="0" presId="urn:microsoft.com/office/officeart/2018/2/layout/IconVerticalSolidList"/>
    <dgm:cxn modelId="{14C33EA6-A136-49D2-978F-C8C6CDF89CC2}" type="presParOf" srcId="{4122E505-53E7-4E52-B9EC-8A742EEDAAB6}" destId="{6700ED3F-5AF8-46AC-8B9A-5774F37D2384}" srcOrd="0" destOrd="0" presId="urn:microsoft.com/office/officeart/2018/2/layout/IconVerticalSolidList"/>
    <dgm:cxn modelId="{151A72BD-3605-4A07-9AED-1456B4EA9897}" type="presParOf" srcId="{4122E505-53E7-4E52-B9EC-8A742EEDAAB6}" destId="{C0789EA1-FB1E-407F-999F-365314CA0396}" srcOrd="1" destOrd="0" presId="urn:microsoft.com/office/officeart/2018/2/layout/IconVerticalSolidList"/>
    <dgm:cxn modelId="{2446C290-4797-4DAD-9669-1D139CB93C93}" type="presParOf" srcId="{4122E505-53E7-4E52-B9EC-8A742EEDAAB6}" destId="{CFAC8688-700B-493E-8367-C859EC6846CB}" srcOrd="2" destOrd="0" presId="urn:microsoft.com/office/officeart/2018/2/layout/IconVerticalSolidList"/>
    <dgm:cxn modelId="{0B095526-A10C-41E2-B169-27AAA7530FAD}" type="presParOf" srcId="{4122E505-53E7-4E52-B9EC-8A742EEDAAB6}" destId="{CE3A4E6C-FE64-4F03-B27C-D4725D05E2BB}" srcOrd="3" destOrd="0" presId="urn:microsoft.com/office/officeart/2018/2/layout/IconVerticalSolidList"/>
    <dgm:cxn modelId="{D984C791-38BD-47EB-95F6-E9DCB9BC5842}" type="presParOf" srcId="{CF5918B5-F381-4D63-8F34-861BED0C7D71}" destId="{804DDE28-73D0-47EC-8C3F-F58D8E2FD7C5}" srcOrd="3" destOrd="0" presId="urn:microsoft.com/office/officeart/2018/2/layout/IconVerticalSolidList"/>
    <dgm:cxn modelId="{F356668A-E173-4C7D-85CF-BFF293EADBEA}" type="presParOf" srcId="{CF5918B5-F381-4D63-8F34-861BED0C7D71}" destId="{56D1020C-3EFE-42D4-8BFA-7813373B9CB1}" srcOrd="4" destOrd="0" presId="urn:microsoft.com/office/officeart/2018/2/layout/IconVerticalSolidList"/>
    <dgm:cxn modelId="{5A1A9444-2D61-4D67-8EB2-56E2D1E069CD}" type="presParOf" srcId="{56D1020C-3EFE-42D4-8BFA-7813373B9CB1}" destId="{696AED6C-E948-41C2-BE5B-2DE1A922A928}" srcOrd="0" destOrd="0" presId="urn:microsoft.com/office/officeart/2018/2/layout/IconVerticalSolidList"/>
    <dgm:cxn modelId="{1ADA2F18-FE85-4DBB-98FA-FB78E2C19E6E}" type="presParOf" srcId="{56D1020C-3EFE-42D4-8BFA-7813373B9CB1}" destId="{63F75745-ABDD-4BF1-828C-213C4186C05F}" srcOrd="1" destOrd="0" presId="urn:microsoft.com/office/officeart/2018/2/layout/IconVerticalSolidList"/>
    <dgm:cxn modelId="{378174C6-DA9F-4F75-BAE0-E8DF38AF0D1E}" type="presParOf" srcId="{56D1020C-3EFE-42D4-8BFA-7813373B9CB1}" destId="{F812B64B-C9C2-46A7-8B9B-9B7543239B5B}" srcOrd="2" destOrd="0" presId="urn:microsoft.com/office/officeart/2018/2/layout/IconVerticalSolidList"/>
    <dgm:cxn modelId="{102DC880-E400-4A44-859B-97E4AD6FD737}" type="presParOf" srcId="{56D1020C-3EFE-42D4-8BFA-7813373B9CB1}" destId="{99C848BD-FED8-4760-A069-47CC0A4C6BDE}" srcOrd="3" destOrd="0" presId="urn:microsoft.com/office/officeart/2018/2/layout/IconVerticalSolidList"/>
    <dgm:cxn modelId="{8F6B7533-F2B8-4BA7-A9E6-F51F41FAA57B}" type="presParOf" srcId="{CF5918B5-F381-4D63-8F34-861BED0C7D71}" destId="{87A26250-ACB5-4E53-A3C3-25D12A6BF871}" srcOrd="5" destOrd="0" presId="urn:microsoft.com/office/officeart/2018/2/layout/IconVerticalSolidList"/>
    <dgm:cxn modelId="{E63A652D-4795-40D3-9AC4-767D37D8B6B5}" type="presParOf" srcId="{CF5918B5-F381-4D63-8F34-861BED0C7D71}" destId="{719CD690-9D0C-4D10-B9EC-4DA489F9FAC1}" srcOrd="6" destOrd="0" presId="urn:microsoft.com/office/officeart/2018/2/layout/IconVerticalSolidList"/>
    <dgm:cxn modelId="{F2B746CC-05AD-472E-BA47-06B7E18BDCE4}" type="presParOf" srcId="{719CD690-9D0C-4D10-B9EC-4DA489F9FAC1}" destId="{E851DACC-059B-407D-8D06-9C72809B2B37}" srcOrd="0" destOrd="0" presId="urn:microsoft.com/office/officeart/2018/2/layout/IconVerticalSolidList"/>
    <dgm:cxn modelId="{99A92165-6FB2-432D-88A2-9637A0FD2283}" type="presParOf" srcId="{719CD690-9D0C-4D10-B9EC-4DA489F9FAC1}" destId="{32B5C56F-612A-44DF-9EAF-839205297BF8}" srcOrd="1" destOrd="0" presId="urn:microsoft.com/office/officeart/2018/2/layout/IconVerticalSolidList"/>
    <dgm:cxn modelId="{819A7472-3725-4139-A856-7592AD70A322}" type="presParOf" srcId="{719CD690-9D0C-4D10-B9EC-4DA489F9FAC1}" destId="{ACD88CB2-4122-4366-92FD-E9FA52B0E98D}" srcOrd="2" destOrd="0" presId="urn:microsoft.com/office/officeart/2018/2/layout/IconVerticalSolidList"/>
    <dgm:cxn modelId="{F8E6E781-E8D2-4A4C-A044-CE2D63D49455}" type="presParOf" srcId="{719CD690-9D0C-4D10-B9EC-4DA489F9FAC1}" destId="{CA924D9E-68CA-4846-893F-A841AB0E22AD}" srcOrd="3" destOrd="0" presId="urn:microsoft.com/office/officeart/2018/2/layout/IconVerticalSolidList"/>
    <dgm:cxn modelId="{21A704CD-1E4C-41CE-93FF-266483DB9DDF}" type="presParOf" srcId="{CF5918B5-F381-4D63-8F34-861BED0C7D71}" destId="{1E768C34-0271-474C-B1EE-1B32DD0E580B}" srcOrd="7" destOrd="0" presId="urn:microsoft.com/office/officeart/2018/2/layout/IconVerticalSolidList"/>
    <dgm:cxn modelId="{0DE0CC06-3AF5-4820-AE5F-6CC7F4191ED0}" type="presParOf" srcId="{CF5918B5-F381-4D63-8F34-861BED0C7D71}" destId="{CE680C8B-5EA3-447C-A134-B6269E604777}" srcOrd="8" destOrd="0" presId="urn:microsoft.com/office/officeart/2018/2/layout/IconVerticalSolidList"/>
    <dgm:cxn modelId="{8F313763-C98A-4EAF-9C4A-B75ACC68FBAB}" type="presParOf" srcId="{CE680C8B-5EA3-447C-A134-B6269E604777}" destId="{5D3AFBA3-5898-49F6-AE48-C5EA70FA8FA3}" srcOrd="0" destOrd="0" presId="urn:microsoft.com/office/officeart/2018/2/layout/IconVerticalSolidList"/>
    <dgm:cxn modelId="{56178543-4C1B-4718-84FD-2C800BE724F7}" type="presParOf" srcId="{CE680C8B-5EA3-447C-A134-B6269E604777}" destId="{889660C9-4045-4872-8075-D1931F147A10}" srcOrd="1" destOrd="0" presId="urn:microsoft.com/office/officeart/2018/2/layout/IconVerticalSolidList"/>
    <dgm:cxn modelId="{B927203C-AA83-495F-A104-3146EE01CDC2}" type="presParOf" srcId="{CE680C8B-5EA3-447C-A134-B6269E604777}" destId="{F7AD21CF-2B72-46DE-A12C-4DA4CDB8C36A}" srcOrd="2" destOrd="0" presId="urn:microsoft.com/office/officeart/2018/2/layout/IconVerticalSolidList"/>
    <dgm:cxn modelId="{24DBD8BA-232E-47A3-9C9C-76B2D56AF015}" type="presParOf" srcId="{CE680C8B-5EA3-447C-A134-B6269E604777}" destId="{C66D770E-29A8-47BD-B720-F8E5EC42D2A4}" srcOrd="3" destOrd="0" presId="urn:microsoft.com/office/officeart/2018/2/layout/IconVerticalSolidList"/>
    <dgm:cxn modelId="{7340F117-6BBD-46B9-A4D6-4114033FE7D5}" type="presParOf" srcId="{CF5918B5-F381-4D63-8F34-861BED0C7D71}" destId="{B4E34D2F-70F0-4854-90EE-8A3FEA7B2F03}" srcOrd="9" destOrd="0" presId="urn:microsoft.com/office/officeart/2018/2/layout/IconVerticalSolidList"/>
    <dgm:cxn modelId="{EB8EB8B6-BC88-4670-BA4B-B6461F9DA453}" type="presParOf" srcId="{CF5918B5-F381-4D63-8F34-861BED0C7D71}" destId="{F4462F7E-59F5-4C3B-9161-CCF2B670647A}" srcOrd="10" destOrd="0" presId="urn:microsoft.com/office/officeart/2018/2/layout/IconVerticalSolidList"/>
    <dgm:cxn modelId="{3962C587-B0A6-4684-811C-6B71291DE5A6}" type="presParOf" srcId="{F4462F7E-59F5-4C3B-9161-CCF2B670647A}" destId="{B3CFD669-B9F4-46E3-A0DB-4852780C2864}" srcOrd="0" destOrd="0" presId="urn:microsoft.com/office/officeart/2018/2/layout/IconVerticalSolidList"/>
    <dgm:cxn modelId="{53A0DA63-2CDC-436E-9A54-80A2AC0A8AC2}" type="presParOf" srcId="{F4462F7E-59F5-4C3B-9161-CCF2B670647A}" destId="{BC9A2A0E-3E49-4E31-8C87-0A93928BD514}" srcOrd="1" destOrd="0" presId="urn:microsoft.com/office/officeart/2018/2/layout/IconVerticalSolidList"/>
    <dgm:cxn modelId="{F2FEA77B-CFBE-4C3C-BB03-AC4BA33A3162}" type="presParOf" srcId="{F4462F7E-59F5-4C3B-9161-CCF2B670647A}" destId="{32BC6568-D091-4DC6-975A-AAAB4660DA5A}" srcOrd="2" destOrd="0" presId="urn:microsoft.com/office/officeart/2018/2/layout/IconVerticalSolidList"/>
    <dgm:cxn modelId="{3646917A-F83C-4D45-9513-AAB96F6B0F91}" type="presParOf" srcId="{F4462F7E-59F5-4C3B-9161-CCF2B670647A}" destId="{902D3F22-6405-4C68-9C0E-F76E57A5F3F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FC4BE0-C6D1-40E6-8FC9-423B7B9CE848}">
      <dsp:nvSpPr>
        <dsp:cNvPr id="0" name=""/>
        <dsp:cNvSpPr/>
      </dsp:nvSpPr>
      <dsp:spPr>
        <a:xfrm>
          <a:off x="0" y="1490"/>
          <a:ext cx="11376024" cy="63524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E4C7CD-B62C-4ACF-B4B2-EBE8431FB927}">
      <dsp:nvSpPr>
        <dsp:cNvPr id="0" name=""/>
        <dsp:cNvSpPr/>
      </dsp:nvSpPr>
      <dsp:spPr>
        <a:xfrm>
          <a:off x="192161" y="144421"/>
          <a:ext cx="349385" cy="34938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7E9237-551D-4120-80BD-F4F9AE0B70A4}">
      <dsp:nvSpPr>
        <dsp:cNvPr id="0" name=""/>
        <dsp:cNvSpPr/>
      </dsp:nvSpPr>
      <dsp:spPr>
        <a:xfrm>
          <a:off x="733708" y="1490"/>
          <a:ext cx="5119210" cy="635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30" tIns="67230" rIns="67230" bIns="672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/>
            <a:t>Everyone is working on different topics and has different angles to Open Science</a:t>
          </a:r>
          <a:endParaRPr lang="en-US" sz="1900" kern="1200"/>
        </a:p>
      </dsp:txBody>
      <dsp:txXfrm>
        <a:off x="733708" y="1490"/>
        <a:ext cx="5119210" cy="635245"/>
      </dsp:txXfrm>
    </dsp:sp>
    <dsp:sp modelId="{B92B3B1D-634A-4632-A9C4-FD630C871C88}">
      <dsp:nvSpPr>
        <dsp:cNvPr id="0" name=""/>
        <dsp:cNvSpPr/>
      </dsp:nvSpPr>
      <dsp:spPr>
        <a:xfrm>
          <a:off x="5852919" y="1490"/>
          <a:ext cx="5523104" cy="635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30" tIns="67230" rIns="67230" bIns="6723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Let’s learn from each other</a:t>
          </a:r>
          <a:endParaRPr lang="en-US" sz="1200" kern="1200"/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kern="1200"/>
            <a:t>Let</a:t>
          </a:r>
          <a:r>
            <a:rPr lang="en-GB" sz="1200" kern="1200"/>
            <a:t>’s take things that work and apply them elsewhere or make them better </a:t>
          </a:r>
          <a:endParaRPr lang="en-US" sz="1200" kern="1200"/>
        </a:p>
      </dsp:txBody>
      <dsp:txXfrm>
        <a:off x="5852919" y="1490"/>
        <a:ext cx="5523104" cy="635245"/>
      </dsp:txXfrm>
    </dsp:sp>
    <dsp:sp modelId="{6700ED3F-5AF8-46AC-8B9A-5774F37D2384}">
      <dsp:nvSpPr>
        <dsp:cNvPr id="0" name=""/>
        <dsp:cNvSpPr/>
      </dsp:nvSpPr>
      <dsp:spPr>
        <a:xfrm>
          <a:off x="0" y="795547"/>
          <a:ext cx="11376024" cy="63524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789EA1-FB1E-407F-999F-365314CA0396}">
      <dsp:nvSpPr>
        <dsp:cNvPr id="0" name=""/>
        <dsp:cNvSpPr/>
      </dsp:nvSpPr>
      <dsp:spPr>
        <a:xfrm>
          <a:off x="192161" y="938478"/>
          <a:ext cx="349385" cy="34938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3A4E6C-FE64-4F03-B27C-D4725D05E2BB}">
      <dsp:nvSpPr>
        <dsp:cNvPr id="0" name=""/>
        <dsp:cNvSpPr/>
      </dsp:nvSpPr>
      <dsp:spPr>
        <a:xfrm>
          <a:off x="733708" y="795547"/>
          <a:ext cx="10642315" cy="635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30" tIns="67230" rIns="67230" bIns="672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900" b="1" kern="1200"/>
            <a:t>Tackle (new) challenges together</a:t>
          </a:r>
          <a:endParaRPr lang="en-US" sz="1900" kern="1200"/>
        </a:p>
      </dsp:txBody>
      <dsp:txXfrm>
        <a:off x="733708" y="795547"/>
        <a:ext cx="10642315" cy="635245"/>
      </dsp:txXfrm>
    </dsp:sp>
    <dsp:sp modelId="{696AED6C-E948-41C2-BE5B-2DE1A922A928}">
      <dsp:nvSpPr>
        <dsp:cNvPr id="0" name=""/>
        <dsp:cNvSpPr/>
      </dsp:nvSpPr>
      <dsp:spPr>
        <a:xfrm>
          <a:off x="0" y="1589604"/>
          <a:ext cx="11376024" cy="63524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F75745-ABDD-4BF1-828C-213C4186C05F}">
      <dsp:nvSpPr>
        <dsp:cNvPr id="0" name=""/>
        <dsp:cNvSpPr/>
      </dsp:nvSpPr>
      <dsp:spPr>
        <a:xfrm>
          <a:off x="192161" y="1732534"/>
          <a:ext cx="349385" cy="34938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C848BD-FED8-4760-A069-47CC0A4C6BDE}">
      <dsp:nvSpPr>
        <dsp:cNvPr id="0" name=""/>
        <dsp:cNvSpPr/>
      </dsp:nvSpPr>
      <dsp:spPr>
        <a:xfrm>
          <a:off x="733708" y="1589604"/>
          <a:ext cx="10642315" cy="635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30" tIns="67230" rIns="67230" bIns="672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900" b="1" kern="1200"/>
            <a:t>Create new things together</a:t>
          </a:r>
          <a:endParaRPr lang="en-US" sz="1900" kern="1200"/>
        </a:p>
      </dsp:txBody>
      <dsp:txXfrm>
        <a:off x="733708" y="1589604"/>
        <a:ext cx="10642315" cy="635245"/>
      </dsp:txXfrm>
    </dsp:sp>
    <dsp:sp modelId="{E851DACC-059B-407D-8D06-9C72809B2B37}">
      <dsp:nvSpPr>
        <dsp:cNvPr id="0" name=""/>
        <dsp:cNvSpPr/>
      </dsp:nvSpPr>
      <dsp:spPr>
        <a:xfrm>
          <a:off x="0" y="2383661"/>
          <a:ext cx="11376024" cy="63524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B5C56F-612A-44DF-9EAF-839205297BF8}">
      <dsp:nvSpPr>
        <dsp:cNvPr id="0" name=""/>
        <dsp:cNvSpPr/>
      </dsp:nvSpPr>
      <dsp:spPr>
        <a:xfrm>
          <a:off x="192161" y="2526591"/>
          <a:ext cx="349385" cy="34938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924D9E-68CA-4846-893F-A841AB0E22AD}">
      <dsp:nvSpPr>
        <dsp:cNvPr id="0" name=""/>
        <dsp:cNvSpPr/>
      </dsp:nvSpPr>
      <dsp:spPr>
        <a:xfrm>
          <a:off x="733708" y="2383661"/>
          <a:ext cx="10642315" cy="635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30" tIns="67230" rIns="67230" bIns="672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900" b="1" kern="1200"/>
            <a:t>Collaboration is what makes CERN successful (among other things of course) </a:t>
          </a:r>
          <a:endParaRPr lang="en-US" sz="1900" kern="1200"/>
        </a:p>
      </dsp:txBody>
      <dsp:txXfrm>
        <a:off x="733708" y="2383661"/>
        <a:ext cx="10642315" cy="635245"/>
      </dsp:txXfrm>
    </dsp:sp>
    <dsp:sp modelId="{5D3AFBA3-5898-49F6-AE48-C5EA70FA8FA3}">
      <dsp:nvSpPr>
        <dsp:cNvPr id="0" name=""/>
        <dsp:cNvSpPr/>
      </dsp:nvSpPr>
      <dsp:spPr>
        <a:xfrm>
          <a:off x="0" y="3177718"/>
          <a:ext cx="11376024" cy="63524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9660C9-4045-4872-8075-D1931F147A10}">
      <dsp:nvSpPr>
        <dsp:cNvPr id="0" name=""/>
        <dsp:cNvSpPr/>
      </dsp:nvSpPr>
      <dsp:spPr>
        <a:xfrm>
          <a:off x="192161" y="3320648"/>
          <a:ext cx="349385" cy="34938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6D770E-29A8-47BD-B720-F8E5EC42D2A4}">
      <dsp:nvSpPr>
        <dsp:cNvPr id="0" name=""/>
        <dsp:cNvSpPr/>
      </dsp:nvSpPr>
      <dsp:spPr>
        <a:xfrm>
          <a:off x="733708" y="3177718"/>
          <a:ext cx="10642315" cy="635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30" tIns="67230" rIns="67230" bIns="672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900" b="1" kern="1200"/>
            <a:t>OSPF shall be a place to enable collaboration on OS topics/projects</a:t>
          </a:r>
          <a:endParaRPr lang="en-US" sz="1900" kern="1200"/>
        </a:p>
      </dsp:txBody>
      <dsp:txXfrm>
        <a:off x="733708" y="3177718"/>
        <a:ext cx="10642315" cy="635245"/>
      </dsp:txXfrm>
    </dsp:sp>
    <dsp:sp modelId="{B3CFD669-B9F4-46E3-A0DB-4852780C2864}">
      <dsp:nvSpPr>
        <dsp:cNvPr id="0" name=""/>
        <dsp:cNvSpPr/>
      </dsp:nvSpPr>
      <dsp:spPr>
        <a:xfrm>
          <a:off x="0" y="3971775"/>
          <a:ext cx="11376024" cy="63524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9A2A0E-3E49-4E31-8C87-0A93928BD514}">
      <dsp:nvSpPr>
        <dsp:cNvPr id="0" name=""/>
        <dsp:cNvSpPr/>
      </dsp:nvSpPr>
      <dsp:spPr>
        <a:xfrm>
          <a:off x="192161" y="4114705"/>
          <a:ext cx="349385" cy="34938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2D3F22-6405-4C68-9C0E-F76E57A5F3F6}">
      <dsp:nvSpPr>
        <dsp:cNvPr id="0" name=""/>
        <dsp:cNvSpPr/>
      </dsp:nvSpPr>
      <dsp:spPr>
        <a:xfrm>
          <a:off x="733708" y="3971775"/>
          <a:ext cx="10642315" cy="635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230" tIns="67230" rIns="67230" bIns="672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900" b="1" kern="1200"/>
            <a:t>Goal: we continue being a leader in Open Science</a:t>
          </a:r>
          <a:endParaRPr lang="en-US" sz="1900" kern="1200"/>
        </a:p>
      </dsp:txBody>
      <dsp:txXfrm>
        <a:off x="733708" y="3971775"/>
        <a:ext cx="10642315" cy="6352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73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10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418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873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dk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21" name="Google Shape;21;p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12028" y="710117"/>
            <a:ext cx="1218966" cy="120671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 txBox="1"/>
          <p:nvPr/>
        </p:nvSpPr>
        <p:spPr>
          <a:xfrm>
            <a:off x="6240016" y="620688"/>
            <a:ext cx="2300630" cy="146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  <p:cxnSp>
        <p:nvCxnSpPr>
          <p:cNvPr id="23" name="Google Shape;23;p2"/>
          <p:cNvCxnSpPr/>
          <p:nvPr/>
        </p:nvCxnSpPr>
        <p:spPr>
          <a:xfrm>
            <a:off x="6096000" y="710117"/>
            <a:ext cx="0" cy="1206715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" name="Google Shape;24;p2"/>
          <p:cNvSpPr/>
          <p:nvPr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rgbClr val="C1D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"/>
          <p:cNvSpPr/>
          <p:nvPr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"/>
          <p:cNvSpPr/>
          <p:nvPr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"/>
          <p:cNvSpPr/>
          <p:nvPr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2"/>
          <p:cNvSpPr/>
          <p:nvPr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rgbClr val="CA58B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2"/>
          <p:cNvSpPr/>
          <p:nvPr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2nd Open Science Practitioners Forum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48FCAA1-5148-4389-14D8-1A523007018C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0F305C-263C-D4FD-7DF2-0D8EBD4232A5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15D99F-C305-4EF5-6332-D23F544AAF52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B6E041-0388-1673-D314-CE68C612DA25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ACF62A-6357-3DEC-2DFA-A40E3B101C4E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BAA965-5E67-6C35-124F-9B7108D5AC9D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19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4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4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4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2nd Open Science Practitioners Forum </a:t>
            </a:r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4"/>
          <p:cNvSpPr/>
          <p:nvPr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rgbClr val="C1D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4"/>
          <p:cNvSpPr/>
          <p:nvPr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4"/>
          <p:cNvSpPr/>
          <p:nvPr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4"/>
          <p:cNvSpPr/>
          <p:nvPr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4"/>
          <p:cNvSpPr/>
          <p:nvPr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rgbClr val="CA58B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4"/>
          <p:cNvSpPr/>
          <p:nvPr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bg>
      <p:bgPr>
        <a:solidFill>
          <a:schemeClr val="dk1"/>
        </a:solid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8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scientific-info.cern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p18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12028" y="4800877"/>
            <a:ext cx="1218966" cy="120671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8"/>
          <p:cNvSpPr txBox="1"/>
          <p:nvPr/>
        </p:nvSpPr>
        <p:spPr>
          <a:xfrm>
            <a:off x="6240016" y="4711448"/>
            <a:ext cx="2300630" cy="146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  <p:cxnSp>
        <p:nvCxnSpPr>
          <p:cNvPr id="222" name="Google Shape;222;p18"/>
          <p:cNvCxnSpPr/>
          <p:nvPr/>
        </p:nvCxnSpPr>
        <p:spPr>
          <a:xfrm>
            <a:off x="6096000" y="4800877"/>
            <a:ext cx="0" cy="1206715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3" name="Google Shape;223;p18"/>
          <p:cNvSpPr/>
          <p:nvPr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rgbClr val="C1D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8"/>
          <p:cNvSpPr/>
          <p:nvPr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8"/>
          <p:cNvSpPr/>
          <p:nvPr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18"/>
          <p:cNvSpPr/>
          <p:nvPr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8"/>
          <p:cNvSpPr/>
          <p:nvPr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rgbClr val="CA58B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18"/>
          <p:cNvSpPr/>
          <p:nvPr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bg>
      <p:bgPr>
        <a:solidFill>
          <a:schemeClr val="dk1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19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27648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19"/>
          <p:cNvSpPr txBox="1"/>
          <p:nvPr/>
        </p:nvSpPr>
        <p:spPr>
          <a:xfrm>
            <a:off x="6713554" y="2105712"/>
            <a:ext cx="4423006" cy="2835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  <p:cxnSp>
        <p:nvCxnSpPr>
          <p:cNvPr id="232" name="Google Shape;232;p19"/>
          <p:cNvCxnSpPr/>
          <p:nvPr/>
        </p:nvCxnSpPr>
        <p:spPr>
          <a:xfrm>
            <a:off x="6096000" y="2132856"/>
            <a:ext cx="0" cy="255600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0"/>
          <p:cNvSpPr txBox="1"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6" name="Google Shape;236;p20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20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2nd Open Science Practitioners Forum </a:t>
            </a:r>
            <a:endParaRPr/>
          </a:p>
        </p:txBody>
      </p:sp>
      <p:sp>
        <p:nvSpPr>
          <p:cNvPr id="238" name="Google Shape;238;p20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SECTION_HEADER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1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21"/>
          <p:cNvSpPr txBox="1"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242" name="Google Shape;242;p21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2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2nd Open Science Practitioners Forum </a:t>
            </a:r>
            <a:endParaRPr/>
          </a:p>
        </p:txBody>
      </p:sp>
      <p:sp>
        <p:nvSpPr>
          <p:cNvPr id="244" name="Google Shape;244;p2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" type="titleOnly">
  <p:cSld name="TITLE_ONLY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2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22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22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2nd Open Science Practitioners Forum </a:t>
            </a:r>
            <a:endParaRPr/>
          </a:p>
        </p:txBody>
      </p:sp>
      <p:sp>
        <p:nvSpPr>
          <p:cNvPr id="249" name="Google Shape;249;p22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3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23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2nd Open Science Practitioners Forum </a:t>
            </a:r>
            <a:endParaRPr/>
          </a:p>
        </p:txBody>
      </p:sp>
      <p:sp>
        <p:nvSpPr>
          <p:cNvPr id="253" name="Google Shape;253;p23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2nd Open Science Practitioners Forum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42F429-7D70-EF07-08A1-0CFEC07D21EA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620F56-5315-1A35-7129-A0F07FA165B2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F565E8-B740-D592-9936-85B8485644DE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3D3163-1303-8E27-B396-088619FD8CCA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7E2FDD-171F-4BF3-8696-B1866A97ACC1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AF2C4C-C0C4-9ED7-745A-131247578BBA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243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sz="21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2nd Open Science Practitioners Forum </a:t>
            </a:r>
            <a:endParaRPr/>
          </a:p>
        </p:txBody>
      </p:sp>
      <p:cxnSp>
        <p:nvCxnSpPr>
          <p:cNvPr id="15" name="Google Shape;15;p1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" name="Google Shape;16;p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07988" y="6364599"/>
            <a:ext cx="495300" cy="39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"/>
          <p:cNvSpPr txBox="1"/>
          <p:nvPr/>
        </p:nvSpPr>
        <p:spPr>
          <a:xfrm>
            <a:off x="880851" y="6315398"/>
            <a:ext cx="822661" cy="461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104282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104282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104282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1" r:id="rId9"/>
    <p:sldLayoutId id="2147483672" r:id="rId10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clemens.lange@cern.ch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anne.gentil-beccot@cern.ch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3505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-groups.cern.ch/e-groups/Egroup.do?egroupId=10585227" TargetMode="External"/><Relationship Id="rId2" Type="http://schemas.openxmlformats.org/officeDocument/2006/relationships/hyperlink" Target="https://openscience.cer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4"/>
          <p:cNvSpPr txBox="1">
            <a:spLocks noGrp="1"/>
          </p:cNvSpPr>
          <p:nvPr>
            <p:ph type="ctrTitle"/>
          </p:nvPr>
        </p:nvSpPr>
        <p:spPr>
          <a:xfrm>
            <a:off x="624012" y="3429000"/>
            <a:ext cx="11232628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 sz="4800" dirty="0"/>
              <a:t>2nd Open Science Practitioners Forum</a:t>
            </a:r>
            <a:br>
              <a:rPr lang="en-US" dirty="0"/>
            </a:br>
            <a:endParaRPr dirty="0"/>
          </a:p>
        </p:txBody>
      </p:sp>
      <p:sp>
        <p:nvSpPr>
          <p:cNvPr id="259" name="Google Shape;259;p24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 dirty="0"/>
              <a:t>18 June 2024</a:t>
            </a:r>
            <a:endParaRPr dirty="0"/>
          </a:p>
        </p:txBody>
      </p:sp>
      <p:sp>
        <p:nvSpPr>
          <p:cNvPr id="260" name="Google Shape;260;p24"/>
          <p:cNvSpPr/>
          <p:nvPr/>
        </p:nvSpPr>
        <p:spPr>
          <a:xfrm>
            <a:off x="407988" y="3501008"/>
            <a:ext cx="71388" cy="115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F5121E-9E5D-2314-2699-C697E93A7C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OSPF is a forum where the Open Science practitioners come together</a:t>
            </a:r>
          </a:p>
          <a:p>
            <a:r>
              <a:rPr lang="en-GB" dirty="0"/>
              <a:t>The OS policy and its implementation plan give us quite some leverage to enable us to "conduct" Open Science</a:t>
            </a:r>
          </a:p>
          <a:p>
            <a:r>
              <a:rPr lang="en-GB" dirty="0"/>
              <a:t>Please provide feedback (</a:t>
            </a:r>
            <a:r>
              <a:rPr lang="en-GB" dirty="0">
                <a:hlinkClick r:id="rId2"/>
              </a:rPr>
              <a:t>clemens.lange@cern.ch</a:t>
            </a:r>
            <a:r>
              <a:rPr lang="en-GB" dirty="0"/>
              <a:t>):</a:t>
            </a:r>
          </a:p>
          <a:p>
            <a:pPr lvl="1"/>
            <a:r>
              <a:rPr lang="en-GB" dirty="0"/>
              <a:t>If you run into any obstacles</a:t>
            </a:r>
          </a:p>
          <a:p>
            <a:pPr lvl="1"/>
            <a:r>
              <a:rPr lang="en-GB" dirty="0"/>
              <a:t>If you think the policy or its implementation plan are lacking/need updates</a:t>
            </a:r>
          </a:p>
          <a:p>
            <a:pPr lvl="1"/>
            <a:r>
              <a:rPr lang="en-GB" dirty="0"/>
              <a:t>If you think we need/could profit from having additional working groups</a:t>
            </a:r>
          </a:p>
          <a:p>
            <a:pPr lvl="1"/>
            <a:r>
              <a:rPr lang="en-GB" dirty="0"/>
              <a:t>If you have any other suggestions/concerns</a:t>
            </a:r>
          </a:p>
          <a:p>
            <a:r>
              <a:rPr lang="en-GB" dirty="0"/>
              <a:t>Open Science at CERN will only work with your contributions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11D0E9-C5F3-EFAE-5330-BC9CAF5B1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Moving forward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66FD7-1ABC-525B-F66C-D5F08608B06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2nd Open Science Practitioners Forum </a:t>
            </a:r>
          </a:p>
        </p:txBody>
      </p:sp>
    </p:spTree>
    <p:extLst>
      <p:ext uri="{BB962C8B-B14F-4D97-AF65-F5344CB8AC3E}">
        <p14:creationId xmlns:p14="http://schemas.microsoft.com/office/powerpoint/2010/main" val="150119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F49A25-9A40-6BC1-4A5B-A013E4AE9D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/>
              <a:t>End of September: topical meeting on KPIs to get reports from the different groups </a:t>
            </a:r>
          </a:p>
          <a:p>
            <a:pPr lvl="1"/>
            <a:r>
              <a:rPr lang="en-GB" dirty="0"/>
              <a:t>Consultation with the different </a:t>
            </a:r>
            <a:r>
              <a:rPr lang="en-GB" i="1" dirty="0"/>
              <a:t>practitioner groups</a:t>
            </a:r>
          </a:p>
          <a:p>
            <a:pPr lvl="1"/>
            <a:r>
              <a:rPr lang="en-GB" dirty="0" err="1"/>
              <a:t>Newdle</a:t>
            </a:r>
            <a:r>
              <a:rPr lang="en-GB" dirty="0"/>
              <a:t> to be sent out</a:t>
            </a:r>
            <a:endParaRPr lang="en-GB" b="0" dirty="0"/>
          </a:p>
          <a:p>
            <a:r>
              <a:rPr lang="en-GB" b="0" dirty="0"/>
              <a:t>October: meeting with other labs in the field</a:t>
            </a:r>
          </a:p>
          <a:p>
            <a:pPr lvl="1">
              <a:buSzPts val="2100"/>
            </a:pPr>
            <a:r>
              <a:rPr lang="en-GB" dirty="0"/>
              <a:t>Idea: find out what they are doing, how we can help each other</a:t>
            </a:r>
            <a:endParaRPr lang="en-GB" b="0" dirty="0"/>
          </a:p>
          <a:p>
            <a:pPr lvl="1"/>
            <a:r>
              <a:rPr lang="en-GB" b="0" dirty="0"/>
              <a:t>If you know potential interesting participants, please reach out! (</a:t>
            </a:r>
            <a:r>
              <a:rPr lang="en-GB" b="0" dirty="0">
                <a:hlinkClick r:id="rId2"/>
              </a:rPr>
              <a:t>anne.gentil-beccot@cern.ch</a:t>
            </a:r>
            <a:r>
              <a:rPr lang="en-GB" b="0" dirty="0"/>
              <a:t>)</a:t>
            </a:r>
          </a:p>
          <a:p>
            <a:r>
              <a:rPr lang="en-GB" b="0" dirty="0"/>
              <a:t>November: Meeting focused on Open Science report. </a:t>
            </a:r>
          </a:p>
          <a:p>
            <a:pPr marL="95250" indent="0">
              <a:buNone/>
            </a:pPr>
            <a:endParaRPr lang="en-GB" b="0" dirty="0"/>
          </a:p>
          <a:p>
            <a:pPr>
              <a:buFont typeface="Wingdings" pitchFamily="2" charset="2"/>
              <a:buChar char="Ø"/>
            </a:pPr>
            <a:r>
              <a:rPr lang="en-GB" b="0" dirty="0"/>
              <a:t>Also open to organising additional topical meetings in line with the needs of </a:t>
            </a:r>
            <a:r>
              <a:rPr lang="en-GB" b="0" i="1" dirty="0"/>
              <a:t>practitioner groups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Please reach out if you have any suggestion! (</a:t>
            </a:r>
            <a:r>
              <a:rPr lang="en-GB" b="0" dirty="0">
                <a:hlinkClick r:id="rId2"/>
              </a:rPr>
              <a:t>anne.gentil-beccot@cern.ch</a:t>
            </a:r>
            <a:r>
              <a:rPr lang="en-GB" b="0" dirty="0"/>
              <a:t>)</a:t>
            </a:r>
          </a:p>
          <a:p>
            <a:endParaRPr lang="en-GB" b="0" dirty="0"/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DDB0C1-7F25-0FE5-1F65-A60AD96B2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OSPF events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2261A50-B133-83AA-5484-B7D2F5CFEA6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2nd Open Science Practitioners Forum </a:t>
            </a:r>
          </a:p>
        </p:txBody>
      </p:sp>
    </p:spTree>
    <p:extLst>
      <p:ext uri="{BB962C8B-B14F-4D97-AF65-F5344CB8AC3E}">
        <p14:creationId xmlns:p14="http://schemas.microsoft.com/office/powerpoint/2010/main" val="784988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1617" y="1634066"/>
            <a:ext cx="11161159" cy="460851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000" dirty="0">
                <a:solidFill>
                  <a:srgbClr val="2F2F2F"/>
                </a:solidFill>
              </a:rPr>
              <a:t>Captures current practice and states vision across multiple Open Science domains:</a:t>
            </a:r>
          </a:p>
          <a:p>
            <a:pPr>
              <a:buFont typeface="Wingdings" pitchFamily="2" charset="2"/>
              <a:buChar char="§"/>
            </a:pPr>
            <a:endParaRPr lang="en-US" sz="2000" dirty="0">
              <a:solidFill>
                <a:srgbClr val="2F2F2F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sz="2000" dirty="0">
              <a:solidFill>
                <a:srgbClr val="2F2F2F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sz="2000" dirty="0">
              <a:solidFill>
                <a:srgbClr val="2F2F2F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2F2F2F"/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>
                <a:solidFill>
                  <a:srgbClr val="2F2F2F"/>
                </a:solidFill>
              </a:rPr>
              <a:t>Policy to be regularly updated to reflect changes in landscape, practices, funder requirements &amp; community demands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>
                <a:solidFill>
                  <a:srgbClr val="2F2F2F"/>
                </a:solidFill>
              </a:rPr>
              <a:t>V1.0, Oct 2022: </a:t>
            </a:r>
            <a:r>
              <a:rPr lang="en-US" sz="2000" dirty="0">
                <a:solidFill>
                  <a:srgbClr val="2F2F2F"/>
                </a:solidFill>
                <a:hlinkClick r:id="rId3"/>
              </a:rPr>
              <a:t>https://cds.cern.ch/record/2835057</a:t>
            </a:r>
            <a:r>
              <a:rPr lang="en-US" sz="2000" dirty="0">
                <a:solidFill>
                  <a:srgbClr val="2F2F2F"/>
                </a:solidFill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1569" y="380196"/>
            <a:ext cx="11376025" cy="1065743"/>
          </a:xfrm>
        </p:spPr>
        <p:txBody>
          <a:bodyPr/>
          <a:lstStyle/>
          <a:p>
            <a:r>
              <a:rPr lang="en-US" dirty="0"/>
              <a:t>CERN Open Science Policy in brief</a:t>
            </a: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FCD9DA0E-C660-1BAC-5EE1-042A88FDF5B8}"/>
              </a:ext>
            </a:extLst>
          </p:cNvPr>
          <p:cNvGraphicFramePr>
            <a:graphicFrameLocks noGrp="1"/>
          </p:cNvGraphicFramePr>
          <p:nvPr/>
        </p:nvGraphicFramePr>
        <p:xfrm>
          <a:off x="963561" y="2222105"/>
          <a:ext cx="10349106" cy="198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55803">
                  <a:extLst>
                    <a:ext uri="{9D8B030D-6E8A-4147-A177-3AD203B41FA5}">
                      <a16:colId xmlns:a16="http://schemas.microsoft.com/office/drawing/2014/main" val="2990725857"/>
                    </a:ext>
                  </a:extLst>
                </a:gridCol>
                <a:gridCol w="6093303">
                  <a:extLst>
                    <a:ext uri="{9D8B030D-6E8A-4147-A177-3AD203B41FA5}">
                      <a16:colId xmlns:a16="http://schemas.microsoft.com/office/drawing/2014/main" val="3935207033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2000" b="0" dirty="0"/>
                        <a:t>Open Access to Publications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marR="0" lvl="0" indent="-1841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dirty="0"/>
                        <a:t>Research Integrity, Reuse &amp; Reproducibility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582737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2000" b="0" dirty="0"/>
                        <a:t>Open Research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2000" b="0" dirty="0"/>
                        <a:t>Infrastructure for Open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71249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2000" b="0" dirty="0"/>
                        <a:t>Open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2000" b="0" dirty="0"/>
                        <a:t>Research Assessment &amp; Evaluation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58660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2000" b="0" dirty="0"/>
                        <a:t>Open 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2000" b="0" dirty="0"/>
                        <a:t>Education, Training &amp; Outreach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24214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2000" b="0" dirty="0"/>
                        <a:t>Citizen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50989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426E91B-B7D3-8E7C-D72F-CFAD244148B4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492F72-C3C4-C9E7-5BE0-4FE8575D2FE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2nd Open Science Practitioners Forum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9585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308F1B-D82F-5A9B-B032-C616C5184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 dirty="0"/>
              <a:t>Implementation Plan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EBFCE0-363F-3D8D-55E0-9A28E7167135}"/>
              </a:ext>
            </a:extLst>
          </p:cNvPr>
          <p:cNvSpPr txBox="1"/>
          <p:nvPr/>
        </p:nvSpPr>
        <p:spPr>
          <a:xfrm>
            <a:off x="407987" y="1598658"/>
            <a:ext cx="5616575" cy="46021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GB" sz="2100">
                <a:solidFill>
                  <a:schemeClr val="tx2">
                    <a:lumMod val="50000"/>
                  </a:schemeClr>
                </a:solidFill>
              </a:rPr>
              <a:t>Available in CDS</a:t>
            </a:r>
          </a:p>
          <a:p>
            <a:pPr>
              <a:spcAft>
                <a:spcPts val="600"/>
              </a:spcAft>
            </a:pPr>
            <a:r>
              <a:rPr lang="en-GB" sz="2100">
                <a:solidFill>
                  <a:schemeClr val="tx2">
                    <a:lumMod val="50000"/>
                  </a:schemeClr>
                </a:solidFill>
              </a:rPr>
              <a:t>https://cds.cern.ch/record/2856044</a:t>
            </a:r>
          </a:p>
        </p:txBody>
      </p:sp>
      <p:pic>
        <p:nvPicPr>
          <p:cNvPr id="8" name="Picture 7" descr="A document with text and images&#10;&#10;Description automatically generated">
            <a:extLst>
              <a:ext uri="{FF2B5EF4-FFF2-40B4-BE49-F238E27FC236}">
                <a16:creationId xmlns:a16="http://schemas.microsoft.com/office/drawing/2014/main" id="{3D51BF07-FA8C-48D8-2C34-F5BC332FD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438" y="1107950"/>
            <a:ext cx="6024562" cy="3991270"/>
          </a:xfrm>
          <a:prstGeom prst="rect">
            <a:avLst/>
          </a:prstGeom>
          <a:noFill/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D86DCE-70EB-D01E-333E-09136E32056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2nd Open Science Practitioners Forum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379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12259"/>
            <a:ext cx="11376025" cy="1065742"/>
          </a:xfrm>
        </p:spPr>
        <p:txBody>
          <a:bodyPr/>
          <a:lstStyle/>
          <a:p>
            <a:r>
              <a:rPr lang="en-US" dirty="0"/>
              <a:t>CERN OS Governance Framework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7084EF-D491-F77F-90B5-207C9E0705F1}"/>
              </a:ext>
            </a:extLst>
          </p:cNvPr>
          <p:cNvSpPr/>
          <p:nvPr/>
        </p:nvSpPr>
        <p:spPr>
          <a:xfrm>
            <a:off x="528143" y="3042110"/>
            <a:ext cx="6654977" cy="30140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Practitioners Forum (OSPF)</a:t>
            </a:r>
          </a:p>
          <a:p>
            <a:r>
              <a:rPr lang="en-GB" sz="16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Chair: Clemens Lange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34F7C14-7DEA-F66C-8835-A0BBA51986B7}"/>
              </a:ext>
            </a:extLst>
          </p:cNvPr>
          <p:cNvSpPr/>
          <p:nvPr/>
        </p:nvSpPr>
        <p:spPr>
          <a:xfrm>
            <a:off x="528143" y="2070539"/>
            <a:ext cx="6649805" cy="743610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Open Science Steering Board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613799-3060-6750-5B00-28AF4DDEBEBF}"/>
              </a:ext>
            </a:extLst>
          </p:cNvPr>
          <p:cNvSpPr/>
          <p:nvPr/>
        </p:nvSpPr>
        <p:spPr>
          <a:xfrm>
            <a:off x="5490916" y="3169485"/>
            <a:ext cx="1489397" cy="674404"/>
          </a:xfrm>
          <a:prstGeom prst="rect">
            <a:avLst/>
          </a:prstGeom>
          <a:solidFill>
            <a:srgbClr val="00A2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Office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1A3DC2B-5258-616D-8156-DCC421B97874}"/>
              </a:ext>
            </a:extLst>
          </p:cNvPr>
          <p:cNvSpPr/>
          <p:nvPr/>
        </p:nvSpPr>
        <p:spPr>
          <a:xfrm>
            <a:off x="2925544" y="1290319"/>
            <a:ext cx="1854438" cy="454889"/>
          </a:xfrm>
          <a:prstGeom prst="rect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Directorate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8AD1858-8F65-26FD-E52E-BE7925EEFDBD}"/>
              </a:ext>
            </a:extLst>
          </p:cNvPr>
          <p:cNvCxnSpPr>
            <a:cxnSpLocks/>
            <a:stCxn id="12" idx="2"/>
            <a:endCxn id="10" idx="0"/>
          </p:cNvCxnSpPr>
          <p:nvPr/>
        </p:nvCxnSpPr>
        <p:spPr>
          <a:xfrm>
            <a:off x="3852763" y="1745208"/>
            <a:ext cx="283" cy="3253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1D8C03D3-32DE-B291-7191-AB2720E95C8E}"/>
              </a:ext>
            </a:extLst>
          </p:cNvPr>
          <p:cNvSpPr/>
          <p:nvPr/>
        </p:nvSpPr>
        <p:spPr>
          <a:xfrm>
            <a:off x="725213" y="3975030"/>
            <a:ext cx="20160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Data WG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9361C5-A109-44C4-E771-0D1B9BA171E4}"/>
              </a:ext>
            </a:extLst>
          </p:cNvPr>
          <p:cNvSpPr/>
          <p:nvPr/>
        </p:nvSpPr>
        <p:spPr>
          <a:xfrm>
            <a:off x="725213" y="4976125"/>
            <a:ext cx="20160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WG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138F9F9-073B-DCEC-BEF8-5B6F88D5FAA0}"/>
              </a:ext>
            </a:extLst>
          </p:cNvPr>
          <p:cNvSpPr/>
          <p:nvPr/>
        </p:nvSpPr>
        <p:spPr>
          <a:xfrm>
            <a:off x="2844763" y="4976125"/>
            <a:ext cx="20160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Interest Group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56BEBB3-C611-BD53-F0EA-0817979B481E}"/>
              </a:ext>
            </a:extLst>
          </p:cNvPr>
          <p:cNvSpPr/>
          <p:nvPr/>
        </p:nvSpPr>
        <p:spPr>
          <a:xfrm>
            <a:off x="2844763" y="3975030"/>
            <a:ext cx="20160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CoARA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Implementation WG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6B67A04-F09E-861A-BB72-9C1F7F491174}"/>
              </a:ext>
            </a:extLst>
          </p:cNvPr>
          <p:cNvCxnSpPr>
            <a:cxnSpLocks/>
            <a:stCxn id="10" idx="2"/>
            <a:endCxn id="9" idx="0"/>
          </p:cNvCxnSpPr>
          <p:nvPr/>
        </p:nvCxnSpPr>
        <p:spPr>
          <a:xfrm>
            <a:off x="3853046" y="2814149"/>
            <a:ext cx="2586" cy="2279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7EC55A5-D371-D0CB-E2FA-9D6C6A4FACBC}"/>
              </a:ext>
            </a:extLst>
          </p:cNvPr>
          <p:cNvSpPr txBox="1"/>
          <p:nvPr/>
        </p:nvSpPr>
        <p:spPr>
          <a:xfrm>
            <a:off x="7302046" y="5133172"/>
            <a:ext cx="448196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Ensures OS implementation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Provides input to annual OS Report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E4ECEBD-FE72-29B8-FF03-5F1B34AE6A10}"/>
              </a:ext>
            </a:extLst>
          </p:cNvPr>
          <p:cNvSpPr txBox="1"/>
          <p:nvPr/>
        </p:nvSpPr>
        <p:spPr>
          <a:xfrm>
            <a:off x="7302046" y="3119969"/>
            <a:ext cx="448196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Open forum for CERN-wide exchange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Meets at least 2x per year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163C429-8025-1415-0C72-12617163DF31}"/>
              </a:ext>
            </a:extLst>
          </p:cNvPr>
          <p:cNvSpPr txBox="1"/>
          <p:nvPr/>
        </p:nvSpPr>
        <p:spPr>
          <a:xfrm>
            <a:off x="7302046" y="2080327"/>
            <a:ext cx="465618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Responsible for OS strategy &amp; policy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Consists of department/experiment reps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EB7D639-9C4B-C584-FADA-0FBA36CC1028}"/>
              </a:ext>
            </a:extLst>
          </p:cNvPr>
          <p:cNvSpPr/>
          <p:nvPr/>
        </p:nvSpPr>
        <p:spPr>
          <a:xfrm>
            <a:off x="4964313" y="4976125"/>
            <a:ext cx="2016000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OSPO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55403B2-E504-9373-F889-90C426845AF5}"/>
              </a:ext>
            </a:extLst>
          </p:cNvPr>
          <p:cNvSpPr/>
          <p:nvPr/>
        </p:nvSpPr>
        <p:spPr>
          <a:xfrm>
            <a:off x="4964313" y="3975030"/>
            <a:ext cx="2016000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SIPB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B5522-F050-B7C2-1CC7-527E17F5AFC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2nd Open Science Practitioners Forum </a:t>
            </a:r>
          </a:p>
        </p:txBody>
      </p:sp>
    </p:spTree>
    <p:extLst>
      <p:ext uri="{BB962C8B-B14F-4D97-AF65-F5344CB8AC3E}">
        <p14:creationId xmlns:p14="http://schemas.microsoft.com/office/powerpoint/2010/main" val="304602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19" grpId="0" animBg="1"/>
      <p:bldP spid="20" grpId="0" animBg="1"/>
      <p:bldP spid="28" grpId="0"/>
      <p:bldP spid="32" grpId="0"/>
      <p:bldP spid="33" grpId="0"/>
      <p:bldP spid="37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75EECE5-2298-057A-4290-FE0CF6C06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47376"/>
            <a:ext cx="11892570" cy="4608512"/>
          </a:xfrm>
        </p:spPr>
        <p:txBody>
          <a:bodyPr vert="horz" lIns="0" tIns="0" rIns="0" bIns="0" rtlCol="0" anchor="t">
            <a:noAutofit/>
          </a:bodyPr>
          <a:lstStyle/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Open Science report every two years</a:t>
            </a: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	First reporting period 2023-2024, 1st report due beginning of 2025</a:t>
            </a: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	To be approved by OSSB, then submitted to the Directorate of Research and Computing</a:t>
            </a:r>
          </a:p>
          <a:p>
            <a:pPr>
              <a:spcBef>
                <a:spcPts val="600"/>
              </a:spcBef>
            </a:pPr>
            <a:endParaRPr lang="en-GB" sz="20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Content </a:t>
            </a: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	Update on all chapters/elements from the policy/implementation plan</a:t>
            </a: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	Including relevant monitoring elements, e.g. KPIs or qualitative indicators</a:t>
            </a: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	Writing/compilation coordinated by OS Office, contributions by expert groups (e.g. OSPO)</a:t>
            </a:r>
          </a:p>
          <a:p>
            <a:pPr>
              <a:spcBef>
                <a:spcPts val="600"/>
              </a:spcBef>
            </a:pPr>
            <a:endParaRPr lang="en-GB" sz="20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Expectation for first report</a:t>
            </a: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	Update given OS element by element: OA, Open Data, Open Source Software…</a:t>
            </a: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	Different maturity levels of measures and observations</a:t>
            </a:r>
          </a:p>
          <a:p>
            <a:pPr>
              <a:spcBef>
                <a:spcPts val="600"/>
              </a:spcBef>
            </a:pPr>
            <a:r>
              <a:rPr lang="en-GB" sz="2000" b="0" dirty="0">
                <a:solidFill>
                  <a:schemeClr val="tx1"/>
                </a:solidFill>
              </a:rPr>
              <a:t>	More qualitative observations for “early“ elements</a:t>
            </a:r>
          </a:p>
          <a:p>
            <a:pPr>
              <a:spcBef>
                <a:spcPts val="600"/>
              </a:spcBef>
            </a:pPr>
            <a:endParaRPr lang="en-GB" sz="2000" b="0" dirty="0">
              <a:solidFill>
                <a:schemeClr val="tx1"/>
              </a:solidFill>
            </a:endParaRPr>
          </a:p>
          <a:p>
            <a:endParaRPr lang="en-GB" sz="2000" b="0" dirty="0">
              <a:solidFill>
                <a:schemeClr val="tx1"/>
              </a:solidFill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87C2EA9-8702-E77E-A05A-207AEC581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Open Science Report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43D85B-ECF1-655F-D367-480396992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C990BF0-0F45-2F3B-59EC-2B1790ABA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2nd Open Science Practitioners Forum </a:t>
            </a:r>
          </a:p>
        </p:txBody>
      </p:sp>
    </p:spTree>
    <p:extLst>
      <p:ext uri="{BB962C8B-B14F-4D97-AF65-F5344CB8AC3E}">
        <p14:creationId xmlns:p14="http://schemas.microsoft.com/office/powerpoint/2010/main" val="4096650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FDE30D-639F-6C25-838B-E030B9623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de-DE" dirty="0"/>
              <a:t>OSPF = 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together</a:t>
            </a:r>
            <a:endParaRPr lang="de-DE" dirty="0"/>
          </a:p>
        </p:txBody>
      </p:sp>
      <p:graphicFrame>
        <p:nvGraphicFramePr>
          <p:cNvPr id="9" name="Content Placeholder 1">
            <a:extLst>
              <a:ext uri="{FF2B5EF4-FFF2-40B4-BE49-F238E27FC236}">
                <a16:creationId xmlns:a16="http://schemas.microsoft.com/office/drawing/2014/main" id="{E914CFE9-DFE0-3334-D355-6224D068865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69241EF-B0F3-7B51-D091-5851AEBD9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2nd Open Science Practitioners Forum </a:t>
            </a:r>
          </a:p>
        </p:txBody>
      </p:sp>
    </p:spTree>
    <p:extLst>
      <p:ext uri="{BB962C8B-B14F-4D97-AF65-F5344CB8AC3E}">
        <p14:creationId xmlns:p14="http://schemas.microsoft.com/office/powerpoint/2010/main" val="3092344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F49A25-9A40-6BC1-4A5B-A013E4AE9D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  <a:p>
            <a:r>
              <a:rPr lang="en-GB" b="0" dirty="0"/>
              <a:t>CERN Open Science Website: </a:t>
            </a:r>
            <a:r>
              <a:rPr lang="en-GB" b="0" dirty="0">
                <a:hlinkClick r:id="rId2"/>
              </a:rPr>
              <a:t>https://openscience.cern</a:t>
            </a:r>
            <a:endParaRPr lang="en-GB" b="0" dirty="0"/>
          </a:p>
          <a:p>
            <a:r>
              <a:rPr lang="en-GB" b="0" dirty="0"/>
              <a:t>If you organize any activity/event related to Open Science, please let us know, we can publish it on the website. </a:t>
            </a:r>
          </a:p>
          <a:p>
            <a:endParaRPr lang="en-GB" b="0" dirty="0"/>
          </a:p>
          <a:p>
            <a:r>
              <a:rPr lang="en-GB" b="0" dirty="0"/>
              <a:t>Subscribe to the </a:t>
            </a:r>
            <a:r>
              <a:rPr lang="en-GB" b="0" dirty="0" err="1"/>
              <a:t>egroup</a:t>
            </a:r>
            <a:r>
              <a:rPr lang="en-GB" b="0" dirty="0"/>
              <a:t>: </a:t>
            </a:r>
          </a:p>
          <a:p>
            <a:pPr lvl="1"/>
            <a:r>
              <a:rPr lang="en-GB" b="0" dirty="0">
                <a:hlinkClick r:id="rId3"/>
              </a:rPr>
              <a:t>https://e-groups.cern.ch/e-groups/Egroup.do?egroupId=10585227</a:t>
            </a:r>
            <a:endParaRPr lang="en-GB" dirty="0"/>
          </a:p>
          <a:p>
            <a:pPr marL="571500" lvl="1" indent="0">
              <a:buNone/>
            </a:pPr>
            <a:endParaRPr lang="en-GB" b="0" dirty="0"/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DDB0C1-7F25-0FE5-1F65-A60AD96B2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stay informed?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2261A50-B133-83AA-5484-B7D2F5CFEA6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2nd Open Science Practitioners Forum </a:t>
            </a:r>
          </a:p>
        </p:txBody>
      </p:sp>
    </p:spTree>
    <p:extLst>
      <p:ext uri="{BB962C8B-B14F-4D97-AF65-F5344CB8AC3E}">
        <p14:creationId xmlns:p14="http://schemas.microsoft.com/office/powerpoint/2010/main" val="3988793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4668966"/>
            <a:ext cx="12191999" cy="1440285"/>
          </a:xfrm>
        </p:spPr>
        <p:txBody>
          <a:bodyPr/>
          <a:lstStyle/>
          <a:p>
            <a:pPr algn="ctr"/>
            <a:r>
              <a:rPr lang="en-US" sz="2800" b="0" dirty="0">
                <a:solidFill>
                  <a:schemeClr val="tx1"/>
                </a:solidFill>
              </a:rPr>
              <a:t>Thank you for your outstanding efforts in enabling, promoting, and incentivizing Open Science at CERN!</a:t>
            </a:r>
            <a:endParaRPr lang="en-US" dirty="0">
              <a:solidFill>
                <a:schemeClr val="accent5"/>
              </a:solidFill>
            </a:endParaRPr>
          </a:p>
          <a:p>
            <a:endParaRPr lang="en-US" dirty="0">
              <a:solidFill>
                <a:schemeClr val="accent5"/>
              </a:solidFill>
            </a:endParaRPr>
          </a:p>
          <a:p>
            <a:endParaRPr lang="en-US" dirty="0">
              <a:solidFill>
                <a:schemeClr val="accent5"/>
              </a:solidFill>
            </a:endParaRPr>
          </a:p>
          <a:p>
            <a:pPr marL="446088" lvl="1" indent="-317500"/>
            <a:endParaRPr lang="en-US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631" y="373593"/>
            <a:ext cx="11376025" cy="1065742"/>
          </a:xfrm>
        </p:spPr>
        <p:txBody>
          <a:bodyPr/>
          <a:lstStyle/>
          <a:p>
            <a:r>
              <a:rPr lang="en-GB" dirty="0"/>
              <a:t>Thank you! </a:t>
            </a:r>
            <a:endParaRPr lang="en-US" dirty="0"/>
          </a:p>
        </p:txBody>
      </p:sp>
      <p:pic>
        <p:nvPicPr>
          <p:cNvPr id="5" name="Picture 4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559B9D83-981D-4D73-81CF-2B4F8E985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799" y="1389378"/>
            <a:ext cx="2393009" cy="31422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76E9A8F-764D-E78D-2B9D-04534EBCF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2nd Open Science Practitioners Forum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577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CD6A78-B299-2DBF-72BF-4DC98003C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Today‘s</a:t>
            </a:r>
            <a:r>
              <a:rPr lang="de-DE" dirty="0"/>
              <a:t> </a:t>
            </a:r>
            <a:r>
              <a:rPr lang="de-DE" dirty="0" err="1"/>
              <a:t>agenda</a:t>
            </a:r>
            <a:endParaRPr lang="de-DE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B5E6CCE-24B0-AF87-7D55-9E3FCA800D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795693"/>
            <a:ext cx="10897953" cy="4608512"/>
          </a:xfrm>
          <a:noFill/>
        </p:spPr>
        <p:txBody>
          <a:bodyPr/>
          <a:lstStyle/>
          <a:p>
            <a:pPr marL="457200" lvl="0" indent="-457200" algn="just">
              <a:lnSpc>
                <a:spcPct val="115000"/>
              </a:lnSpc>
              <a:buClr>
                <a:schemeClr val="accent1"/>
              </a:buClr>
              <a:buSzPct val="130000"/>
              <a:buAutoNum type="arabicPeriod"/>
            </a:pPr>
            <a:r>
              <a:rPr lang="de-CH" sz="1900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Update </a:t>
            </a:r>
            <a:r>
              <a:rPr lang="de-CH" sz="1900" dirty="0" err="1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from</a:t>
            </a:r>
            <a:r>
              <a:rPr lang="de-CH" sz="1900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OSPO (Axel Naumann)</a:t>
            </a:r>
          </a:p>
          <a:p>
            <a:pPr marL="457200" lvl="0" indent="-457200" algn="just">
              <a:lnSpc>
                <a:spcPct val="115000"/>
              </a:lnSpc>
              <a:buClr>
                <a:schemeClr val="accent1"/>
              </a:buClr>
              <a:buSzPct val="130000"/>
              <a:buAutoNum type="arabicPeriod"/>
            </a:pPr>
            <a:r>
              <a:rPr lang="de-CH" sz="1900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Update </a:t>
            </a:r>
            <a:r>
              <a:rPr lang="de-CH" sz="1900" dirty="0" err="1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from</a:t>
            </a:r>
            <a:r>
              <a:rPr lang="de-CH" sz="1900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Open Data Working Group (Jamie Boyd)</a:t>
            </a:r>
          </a:p>
          <a:p>
            <a:pPr marL="457200" lvl="0" indent="-457200" algn="just">
              <a:lnSpc>
                <a:spcPct val="115000"/>
              </a:lnSpc>
              <a:buClr>
                <a:schemeClr val="accent1"/>
              </a:buClr>
              <a:buSzPct val="130000"/>
              <a:buAutoNum type="arabicPeriod"/>
            </a:pPr>
            <a:r>
              <a:rPr lang="de-CH" sz="1900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Open Science Monitoring Framework (Iris </a:t>
            </a:r>
            <a:r>
              <a:rPr lang="de-CH" sz="1900" dirty="0" err="1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Kyranou</a:t>
            </a:r>
            <a:r>
              <a:rPr lang="de-CH" sz="1900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)</a:t>
            </a:r>
          </a:p>
          <a:p>
            <a:pPr marL="457200" lvl="0" indent="-457200" algn="just">
              <a:lnSpc>
                <a:spcPct val="115000"/>
              </a:lnSpc>
              <a:buClr>
                <a:schemeClr val="accent1"/>
              </a:buClr>
              <a:buSzPct val="130000"/>
              <a:buAutoNum type="arabicPeriod"/>
            </a:pPr>
            <a:r>
              <a:rPr lang="de-CH" sz="1900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SCOAP3 Phase 4 (Kamran Naim)</a:t>
            </a:r>
          </a:p>
          <a:p>
            <a:pPr marL="457200" lvl="0" indent="-457200" algn="just">
              <a:lnSpc>
                <a:spcPct val="115000"/>
              </a:lnSpc>
              <a:buClr>
                <a:schemeClr val="accent1"/>
              </a:buClr>
              <a:buSzPct val="130000"/>
              <a:buAutoNum type="arabicPeriod"/>
            </a:pPr>
            <a:r>
              <a:rPr lang="de-CH" sz="1900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Update on </a:t>
            </a:r>
            <a:r>
              <a:rPr lang="de-CH" sz="1900" dirty="0" err="1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Coalition</a:t>
            </a:r>
            <a:r>
              <a:rPr lang="de-CH" sz="1900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900" dirty="0" err="1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for</a:t>
            </a:r>
            <a:r>
              <a:rPr lang="de-CH" sz="1900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900" dirty="0" err="1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Advancing</a:t>
            </a:r>
            <a:r>
              <a:rPr lang="de-CH" sz="1900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Research Assessment: </a:t>
            </a:r>
            <a:r>
              <a:rPr lang="de-CH" sz="1900" dirty="0" err="1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CoARA</a:t>
            </a:r>
            <a:r>
              <a:rPr lang="de-CH" sz="1900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(Antonia Winkler)</a:t>
            </a:r>
          </a:p>
          <a:p>
            <a:pPr marL="457200" lvl="0" indent="-457200" algn="just">
              <a:lnSpc>
                <a:spcPct val="115000"/>
              </a:lnSpc>
              <a:buClr>
                <a:schemeClr val="accent1"/>
              </a:buClr>
              <a:buSzPct val="130000"/>
              <a:buAutoNum type="arabicPeriod"/>
            </a:pPr>
            <a:r>
              <a:rPr lang="de-CH" sz="1900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A.O.B</a:t>
            </a:r>
          </a:p>
          <a:p>
            <a:pPr marL="457200" lvl="1" indent="0" algn="just">
              <a:lnSpc>
                <a:spcPct val="115000"/>
              </a:lnSpc>
              <a:buClr>
                <a:schemeClr val="accent1"/>
              </a:buClr>
              <a:buSzPct val="130000"/>
              <a:buNone/>
            </a:pPr>
            <a:endParaRPr lang="de-CH" sz="1600" dirty="0">
              <a:solidFill>
                <a:schemeClr val="accent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F2FEEED-5D47-55C4-30A9-54924B5086E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2nd Open Science Practitioners Forum </a:t>
            </a:r>
          </a:p>
        </p:txBody>
      </p:sp>
    </p:spTree>
    <p:extLst>
      <p:ext uri="{BB962C8B-B14F-4D97-AF65-F5344CB8AC3E}">
        <p14:creationId xmlns:p14="http://schemas.microsoft.com/office/powerpoint/2010/main" val="4039368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</TotalTime>
  <Words>785</Words>
  <Application>Microsoft Macintosh PowerPoint</Application>
  <PresentationFormat>Widescreen</PresentationFormat>
  <Paragraphs>115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Wingdings</vt:lpstr>
      <vt:lpstr>Belleza</vt:lpstr>
      <vt:lpstr>Arial</vt:lpstr>
      <vt:lpstr>Office Theme</vt:lpstr>
      <vt:lpstr>2nd Open Science Practitioners Forum </vt:lpstr>
      <vt:lpstr>CERN Open Science Policy in brief</vt:lpstr>
      <vt:lpstr>Implementation Plan</vt:lpstr>
      <vt:lpstr>CERN OS Governance Framework</vt:lpstr>
      <vt:lpstr>Open Science Report</vt:lpstr>
      <vt:lpstr>OSPF = Better together</vt:lpstr>
      <vt:lpstr>How to stay informed?</vt:lpstr>
      <vt:lpstr>Thank you! </vt:lpstr>
      <vt:lpstr>Today‘s agenda</vt:lpstr>
      <vt:lpstr>Moving forward</vt:lpstr>
      <vt:lpstr>Next OSPF events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KPIs for Open Access publications  @CERN </dc:title>
  <cp:lastModifiedBy>Anne Gentil-Beccot</cp:lastModifiedBy>
  <cp:revision>85</cp:revision>
  <dcterms:modified xsi:type="dcterms:W3CDTF">2024-06-19T10:47:32Z</dcterms:modified>
</cp:coreProperties>
</file>