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72" r:id="rId1"/>
  </p:sldMasterIdLst>
  <p:notesMasterIdLst>
    <p:notesMasterId r:id="rId10"/>
  </p:notesMasterIdLst>
  <p:handoutMasterIdLst>
    <p:handoutMasterId r:id="rId11"/>
  </p:handoutMasterIdLst>
  <p:sldIdLst>
    <p:sldId id="256" r:id="rId2"/>
    <p:sldId id="340" r:id="rId3"/>
    <p:sldId id="452" r:id="rId4"/>
    <p:sldId id="472" r:id="rId5"/>
    <p:sldId id="471" r:id="rId6"/>
    <p:sldId id="467" r:id="rId7"/>
    <p:sldId id="473" r:id="rId8"/>
    <p:sldId id="436" r:id="rId9"/>
  </p:sldIdLst>
  <p:sldSz cx="9144000" cy="5143500" type="screen16x9"/>
  <p:notesSz cx="6888163" cy="100187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A53A1"/>
    <a:srgbClr val="3E97D3"/>
    <a:srgbClr val="B3C30E"/>
    <a:srgbClr val="C71C67"/>
    <a:srgbClr val="92A6D6"/>
    <a:srgbClr val="7171C6"/>
    <a:srgbClr val="3654A1"/>
    <a:srgbClr val="4271C5"/>
    <a:srgbClr val="5A5A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737"/>
    <p:restoredTop sz="94681"/>
  </p:normalViewPr>
  <p:slideViewPr>
    <p:cSldViewPr snapToGrid="0" snapToObjects="1">
      <p:cViewPr varScale="1">
        <p:scale>
          <a:sx n="165" d="100"/>
          <a:sy n="165" d="100"/>
        </p:scale>
        <p:origin x="119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02075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5CDE7A-F349-4DD6-AE08-94253B91A377}" type="datetimeFigureOut">
              <a:rPr lang="en-GB" smtClean="0"/>
              <a:t>27/11/2024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02075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7E0384-14C8-4070-B0CA-46F33A60D751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3266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2676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2676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r">
              <a:defRPr sz="1300"/>
            </a:lvl1pPr>
          </a:lstStyle>
          <a:p>
            <a:fld id="{DE11550E-02AB-3444-ACA7-557604EECCE1}" type="datetimeFigureOut">
              <a:rPr lang="en-GB" smtClean="0"/>
              <a:t>27/11/2024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9738" y="1252538"/>
            <a:ext cx="6008687" cy="3381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06" tIns="48303" rIns="96606" bIns="48303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817" y="4821506"/>
            <a:ext cx="5510530" cy="3944868"/>
          </a:xfrm>
          <a:prstGeom prst="rect">
            <a:avLst/>
          </a:prstGeom>
        </p:spPr>
        <p:txBody>
          <a:bodyPr vert="horz" lIns="96606" tIns="48303" rIns="96606" bIns="48303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16039"/>
            <a:ext cx="2984871" cy="502674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01698" y="9516039"/>
            <a:ext cx="2984871" cy="502674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r">
              <a:defRPr sz="1300"/>
            </a:lvl1pPr>
          </a:lstStyle>
          <a:p>
            <a:fld id="{50D9B9BD-A099-3541-A743-49318701A305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46190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D9B9BD-A099-3541-A743-49318701A30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83117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2307431"/>
            <a:ext cx="6858000" cy="325041"/>
          </a:xfrm>
        </p:spPr>
        <p:txBody>
          <a:bodyPr anchor="b">
            <a:normAutofit/>
          </a:bodyPr>
          <a:lstStyle>
            <a:lvl1pPr algn="l">
              <a:defRPr sz="1500">
                <a:solidFill>
                  <a:srgbClr val="3E97D3"/>
                </a:solidFill>
                <a:latin typeface="Helvetica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86062"/>
            <a:ext cx="6858000" cy="1328738"/>
          </a:xfrm>
        </p:spPr>
        <p:txBody>
          <a:bodyPr>
            <a:noAutofit/>
          </a:bodyPr>
          <a:lstStyle>
            <a:lvl1pPr marL="0" indent="0" algn="l">
              <a:buNone/>
              <a:defRPr sz="4500">
                <a:solidFill>
                  <a:srgbClr val="3654A1"/>
                </a:solidFill>
                <a:latin typeface="Helvetica" pitchFamily="2" charset="0"/>
              </a:defRPr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1143000" y="2694074"/>
            <a:ext cx="6858000" cy="0"/>
          </a:xfrm>
          <a:prstGeom prst="line">
            <a:avLst/>
          </a:prstGeom>
          <a:ln w="38100">
            <a:solidFill>
              <a:srgbClr val="3A53A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2021_IPPOG_logo_colours-01_medium.png" descr="2021_IPPOG_logo_colours-01_medium.png">
            <a:extLst>
              <a:ext uri="{FF2B5EF4-FFF2-40B4-BE49-F238E27FC236}">
                <a16:creationId xmlns:a16="http://schemas.microsoft.com/office/drawing/2014/main" id="{331E1993-87AA-0845-A557-521C614A05A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320" b="320"/>
          <a:stretch>
            <a:fillRect/>
          </a:stretch>
        </p:blipFill>
        <p:spPr>
          <a:xfrm>
            <a:off x="290286" y="181453"/>
            <a:ext cx="1705427" cy="169449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17768" y="1064419"/>
            <a:ext cx="8465079" cy="3336343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pic>
        <p:nvPicPr>
          <p:cNvPr id="9" name="2021_IPPOG_design.png" descr="2021_IPPOG_design.png">
            <a:extLst>
              <a:ext uri="{FF2B5EF4-FFF2-40B4-BE49-F238E27FC236}">
                <a16:creationId xmlns:a16="http://schemas.microsoft.com/office/drawing/2014/main" id="{C592803F-A1DF-AC43-A51B-46D46C3A863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276" b="276"/>
          <a:stretch>
            <a:fillRect/>
          </a:stretch>
        </p:blipFill>
        <p:spPr>
          <a:xfrm>
            <a:off x="0" y="4751922"/>
            <a:ext cx="9144000" cy="400972"/>
          </a:xfrm>
          <a:prstGeom prst="rect">
            <a:avLst/>
          </a:prstGeom>
          <a:ln w="12700">
            <a:miter lim="400000"/>
          </a:ln>
        </p:spPr>
      </p:pic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194C4987-134F-054D-BEEC-6478809C052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7769" y="4516498"/>
            <a:ext cx="1195986" cy="273844"/>
          </a:xfrm>
        </p:spPr>
        <p:txBody>
          <a:bodyPr/>
          <a:lstStyle>
            <a:lvl1pPr algn="l">
              <a:defRPr>
                <a:solidFill>
                  <a:schemeClr val="accent1"/>
                </a:solidFill>
              </a:defRPr>
            </a:lvl1pPr>
          </a:lstStyle>
          <a:p>
            <a:r>
              <a:rPr lang="de-CH" dirty="0"/>
              <a:t>27 November 2024</a:t>
            </a:r>
            <a:endParaRPr lang="en-GB" dirty="0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744EC1DB-6E93-EF46-829C-D5EED7DFE3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38661" y="4517851"/>
            <a:ext cx="6240875" cy="273844"/>
          </a:xfrm>
        </p:spPr>
        <p:txBody>
          <a:bodyPr/>
          <a:lstStyle>
            <a:lvl1pPr algn="ct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17th IPPOG Collaboration Board</a:t>
            </a:r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94DA07A4-2242-614E-8997-23B021C6FE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04442" y="4516498"/>
            <a:ext cx="778406" cy="273844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DE9D450-AD3B-A24D-8A95-F027C5FCDEC4}" type="slidenum">
              <a:rPr lang="en-GB" smtClean="0"/>
              <a:pPr/>
              <a:t>‹nº›</a:t>
            </a:fld>
            <a:endParaRPr lang="en-GB"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7C8B41CA-A908-1045-8259-6F051DAD548E}"/>
              </a:ext>
            </a:extLst>
          </p:cNvPr>
          <p:cNvCxnSpPr>
            <a:cxnSpLocks/>
          </p:cNvCxnSpPr>
          <p:nvPr userDrawn="1"/>
        </p:nvCxnSpPr>
        <p:spPr>
          <a:xfrm flipV="1">
            <a:off x="317770" y="4482611"/>
            <a:ext cx="8465079" cy="16906"/>
          </a:xfrm>
          <a:prstGeom prst="line">
            <a:avLst/>
          </a:prstGeom>
          <a:ln w="25400">
            <a:solidFill>
              <a:srgbClr val="3A53A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1">
            <a:extLst>
              <a:ext uri="{FF2B5EF4-FFF2-40B4-BE49-F238E27FC236}">
                <a16:creationId xmlns:a16="http://schemas.microsoft.com/office/drawing/2014/main" id="{0093BF44-7F0B-8744-928A-10376156BA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8851" y="264319"/>
            <a:ext cx="7623999" cy="611866"/>
          </a:xfrm>
        </p:spPr>
        <p:txBody>
          <a:bodyPr/>
          <a:lstStyle>
            <a:lvl1pPr>
              <a:defRPr>
                <a:solidFill>
                  <a:srgbClr val="3A53A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4247A638-4623-EC40-B6C6-3879E892404D}"/>
              </a:ext>
            </a:extLst>
          </p:cNvPr>
          <p:cNvCxnSpPr>
            <a:cxnSpLocks/>
          </p:cNvCxnSpPr>
          <p:nvPr userDrawn="1"/>
        </p:nvCxnSpPr>
        <p:spPr>
          <a:xfrm flipV="1">
            <a:off x="1158850" y="958033"/>
            <a:ext cx="7623999" cy="1"/>
          </a:xfrm>
          <a:prstGeom prst="line">
            <a:avLst/>
          </a:prstGeom>
          <a:ln w="38100">
            <a:solidFill>
              <a:srgbClr val="3A53A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19" descr="Logo, icon&#10;&#10;Description automatically generated with medium confidence">
            <a:extLst>
              <a:ext uri="{FF2B5EF4-FFF2-40B4-BE49-F238E27FC236}">
                <a16:creationId xmlns:a16="http://schemas.microsoft.com/office/drawing/2014/main" id="{DF7DC79D-82CF-4C43-BA15-9162091DE5E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45781" y="166797"/>
            <a:ext cx="860611" cy="86061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45"/>
            <a:ext cx="1971675" cy="43588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3" y="273845"/>
            <a:ext cx="5800725" cy="435887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pic>
        <p:nvPicPr>
          <p:cNvPr id="9" name="2021_IPPOG_design.png" descr="2021_IPPOG_design.png">
            <a:extLst>
              <a:ext uri="{FF2B5EF4-FFF2-40B4-BE49-F238E27FC236}">
                <a16:creationId xmlns:a16="http://schemas.microsoft.com/office/drawing/2014/main" id="{4C7D6D64-CC58-E94B-96A9-BE5A17B78A8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276" b="276"/>
          <a:stretch>
            <a:fillRect/>
          </a:stretch>
        </p:blipFill>
        <p:spPr>
          <a:xfrm>
            <a:off x="0" y="4751922"/>
            <a:ext cx="9144000" cy="400972"/>
          </a:xfrm>
          <a:prstGeom prst="rect">
            <a:avLst/>
          </a:prstGeom>
          <a:ln w="12700">
            <a:miter lim="400000"/>
          </a:ln>
        </p:spPr>
      </p:pic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A6CB060D-31E0-564E-B2A0-61E0C35F49A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7769" y="4516498"/>
            <a:ext cx="1195986" cy="273844"/>
          </a:xfrm>
        </p:spPr>
        <p:txBody>
          <a:bodyPr/>
          <a:lstStyle>
            <a:lvl1pPr algn="l">
              <a:defRPr>
                <a:solidFill>
                  <a:schemeClr val="accent1"/>
                </a:solidFill>
              </a:defRPr>
            </a:lvl1pPr>
          </a:lstStyle>
          <a:p>
            <a:r>
              <a:rPr lang="de-CH" dirty="0"/>
              <a:t>27 November 2024</a:t>
            </a:r>
            <a:endParaRPr lang="en-GB" dirty="0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B41353DD-0596-C542-9078-676A53B3A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38661" y="4517851"/>
            <a:ext cx="6240875" cy="273844"/>
          </a:xfrm>
        </p:spPr>
        <p:txBody>
          <a:bodyPr/>
          <a:lstStyle>
            <a:lvl1pPr algn="ct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17th IPPOG Collaboration Board</a:t>
            </a:r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F067969D-D534-E849-B63D-3F7B78E731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04442" y="4516498"/>
            <a:ext cx="778406" cy="273844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DE9D450-AD3B-A24D-8A95-F027C5FCDEC4}" type="slidenum">
              <a:rPr lang="en-GB" smtClean="0"/>
              <a:pPr/>
              <a:t>‹nº›</a:t>
            </a:fld>
            <a:endParaRPr lang="en-GB"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A2A3EB3D-DE33-FA4D-BED5-47A9CBCBCE08}"/>
              </a:ext>
            </a:extLst>
          </p:cNvPr>
          <p:cNvCxnSpPr>
            <a:cxnSpLocks/>
          </p:cNvCxnSpPr>
          <p:nvPr userDrawn="1"/>
        </p:nvCxnSpPr>
        <p:spPr>
          <a:xfrm flipV="1">
            <a:off x="317770" y="4482611"/>
            <a:ext cx="8465079" cy="16906"/>
          </a:xfrm>
          <a:prstGeom prst="line">
            <a:avLst/>
          </a:prstGeom>
          <a:ln w="25400">
            <a:solidFill>
              <a:srgbClr val="3A53A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8851" y="264319"/>
            <a:ext cx="7623999" cy="607727"/>
          </a:xfrm>
        </p:spPr>
        <p:txBody>
          <a:bodyPr/>
          <a:lstStyle>
            <a:lvl1pPr>
              <a:defRPr>
                <a:solidFill>
                  <a:srgbClr val="3A53A1"/>
                </a:solidFill>
                <a:latin typeface="Helvetica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7769" y="1033938"/>
            <a:ext cx="8465079" cy="3417620"/>
          </a:xfrm>
        </p:spPr>
        <p:txBody>
          <a:bodyPr/>
          <a:lstStyle>
            <a:lvl1pPr>
              <a:defRPr sz="1800">
                <a:solidFill>
                  <a:srgbClr val="3A53A1"/>
                </a:solidFill>
                <a:latin typeface="Helvetica" pitchFamily="2" charset="0"/>
                <a:ea typeface="Helvetica" pitchFamily="2" charset="0"/>
                <a:cs typeface="Arial" charset="0"/>
              </a:defRPr>
            </a:lvl1pPr>
            <a:lvl2pPr>
              <a:defRPr sz="1500">
                <a:solidFill>
                  <a:srgbClr val="3E97D3"/>
                </a:solidFill>
                <a:latin typeface="Helvetica" pitchFamily="2" charset="0"/>
                <a:ea typeface="Helvetica" pitchFamily="2" charset="0"/>
                <a:cs typeface="Arial" charset="0"/>
              </a:defRPr>
            </a:lvl2pPr>
            <a:lvl3pPr>
              <a:defRPr sz="1350">
                <a:solidFill>
                  <a:srgbClr val="C71C67"/>
                </a:solidFill>
                <a:latin typeface="Helvetica" pitchFamily="2" charset="0"/>
                <a:ea typeface="Helvetica" pitchFamily="2" charset="0"/>
                <a:cs typeface="Arial" charset="0"/>
              </a:defRPr>
            </a:lvl3pPr>
            <a:lvl4pPr>
              <a:defRPr sz="1200">
                <a:solidFill>
                  <a:srgbClr val="B3C30E"/>
                </a:solidFill>
                <a:latin typeface="Helvetica" pitchFamily="2" charset="0"/>
                <a:ea typeface="Helvetica" pitchFamily="2" charset="0"/>
                <a:cs typeface="Arial" charset="0"/>
              </a:defRPr>
            </a:lvl4pPr>
            <a:lvl5pPr>
              <a:defRPr sz="1050">
                <a:solidFill>
                  <a:srgbClr val="3A53A1"/>
                </a:solidFill>
                <a:latin typeface="Helvetica" pitchFamily="2" charset="0"/>
                <a:ea typeface="Helvetica" pitchFamily="2" charset="0"/>
                <a:cs typeface="Arial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17769" y="4516498"/>
            <a:ext cx="1195986" cy="273844"/>
          </a:xfrm>
        </p:spPr>
        <p:txBody>
          <a:bodyPr/>
          <a:lstStyle>
            <a:lvl1pPr algn="l">
              <a:defRPr>
                <a:solidFill>
                  <a:schemeClr val="accent1"/>
                </a:solidFill>
                <a:latin typeface="Helvetica" pitchFamily="2" charset="0"/>
              </a:defRPr>
            </a:lvl1pPr>
          </a:lstStyle>
          <a:p>
            <a:r>
              <a:rPr lang="de-CH" dirty="0"/>
              <a:t>27 November 2024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8661" y="4517851"/>
            <a:ext cx="6240875" cy="273844"/>
          </a:xfrm>
        </p:spPr>
        <p:txBody>
          <a:bodyPr/>
          <a:lstStyle>
            <a:lvl1pPr algn="ctr">
              <a:defRPr>
                <a:solidFill>
                  <a:schemeClr val="accent1"/>
                </a:solidFill>
                <a:latin typeface="Helvetica" pitchFamily="2" charset="0"/>
              </a:defRPr>
            </a:lvl1pPr>
          </a:lstStyle>
          <a:p>
            <a:r>
              <a:rPr lang="en-GB" dirty="0"/>
              <a:t>17th IPPOG Collaboration Board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04442" y="4516498"/>
            <a:ext cx="778406" cy="273844"/>
          </a:xfrm>
        </p:spPr>
        <p:txBody>
          <a:bodyPr/>
          <a:lstStyle>
            <a:lvl1pPr>
              <a:defRPr>
                <a:solidFill>
                  <a:schemeClr val="accent1"/>
                </a:solidFill>
                <a:latin typeface="Helvetica" pitchFamily="2" charset="0"/>
              </a:defRPr>
            </a:lvl1pPr>
          </a:lstStyle>
          <a:p>
            <a:fld id="{8DE9D450-AD3B-A24D-8A95-F027C5FCDEC4}" type="slidenum">
              <a:rPr lang="en-GB" smtClean="0"/>
              <a:pPr/>
              <a:t>‹nº›</a:t>
            </a:fld>
            <a:r>
              <a:rPr lang="en-GB" dirty="0"/>
              <a:t> </a:t>
            </a:r>
          </a:p>
        </p:txBody>
      </p:sp>
      <p:cxnSp>
        <p:nvCxnSpPr>
          <p:cNvPr id="8" name="Straight Connector 7"/>
          <p:cNvCxnSpPr>
            <a:cxnSpLocks/>
          </p:cNvCxnSpPr>
          <p:nvPr userDrawn="1"/>
        </p:nvCxnSpPr>
        <p:spPr>
          <a:xfrm flipV="1">
            <a:off x="317770" y="4482611"/>
            <a:ext cx="8465079" cy="16906"/>
          </a:xfrm>
          <a:prstGeom prst="line">
            <a:avLst/>
          </a:prstGeom>
          <a:ln w="25400">
            <a:solidFill>
              <a:srgbClr val="3A53A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>
            <a:cxnSpLocks/>
          </p:cNvCxnSpPr>
          <p:nvPr userDrawn="1"/>
        </p:nvCxnSpPr>
        <p:spPr>
          <a:xfrm flipV="1">
            <a:off x="1158851" y="824011"/>
            <a:ext cx="7623999" cy="1"/>
          </a:xfrm>
          <a:prstGeom prst="line">
            <a:avLst/>
          </a:prstGeom>
          <a:ln w="38100">
            <a:solidFill>
              <a:srgbClr val="3A53A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2021_IPPOG_design.png" descr="2021_IPPOG_design.png">
            <a:extLst>
              <a:ext uri="{FF2B5EF4-FFF2-40B4-BE49-F238E27FC236}">
                <a16:creationId xmlns:a16="http://schemas.microsoft.com/office/drawing/2014/main" id="{18A2EA7C-415C-C94B-9B88-048033F58C8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276" b="276"/>
          <a:stretch>
            <a:fillRect/>
          </a:stretch>
        </p:blipFill>
        <p:spPr>
          <a:xfrm>
            <a:off x="0" y="4751922"/>
            <a:ext cx="9144000" cy="400972"/>
          </a:xfrm>
          <a:prstGeom prst="rect">
            <a:avLst/>
          </a:prstGeom>
          <a:ln w="12700">
            <a:miter lim="400000"/>
          </a:ln>
        </p:spPr>
      </p:pic>
      <p:pic>
        <p:nvPicPr>
          <p:cNvPr id="11" name="Picture 10" descr="Logo, icon&#10;&#10;Description automatically generated with medium confidence">
            <a:extLst>
              <a:ext uri="{FF2B5EF4-FFF2-40B4-BE49-F238E27FC236}">
                <a16:creationId xmlns:a16="http://schemas.microsoft.com/office/drawing/2014/main" id="{E53B7339-3ABE-524B-810E-39A97108021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17768" y="96839"/>
            <a:ext cx="927371" cy="92737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2055" y="2377592"/>
            <a:ext cx="8465079" cy="604078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7769" y="3105066"/>
            <a:ext cx="8465079" cy="1125140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cxnSp>
        <p:nvCxnSpPr>
          <p:cNvPr id="8" name="Straight Connector 7"/>
          <p:cNvCxnSpPr>
            <a:cxnSpLocks/>
          </p:cNvCxnSpPr>
          <p:nvPr userDrawn="1"/>
        </p:nvCxnSpPr>
        <p:spPr>
          <a:xfrm flipV="1">
            <a:off x="332055" y="3101576"/>
            <a:ext cx="8465079" cy="19896"/>
          </a:xfrm>
          <a:prstGeom prst="line">
            <a:avLst/>
          </a:prstGeom>
          <a:ln w="38100">
            <a:solidFill>
              <a:srgbClr val="3A53A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2021_IPPOG_design.png" descr="2021_IPPOG_design.png">
            <a:extLst>
              <a:ext uri="{FF2B5EF4-FFF2-40B4-BE49-F238E27FC236}">
                <a16:creationId xmlns:a16="http://schemas.microsoft.com/office/drawing/2014/main" id="{61AD4EF8-4C24-684E-AB4A-17997921596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276" b="276"/>
          <a:stretch>
            <a:fillRect/>
          </a:stretch>
        </p:blipFill>
        <p:spPr>
          <a:xfrm>
            <a:off x="0" y="4751922"/>
            <a:ext cx="9144000" cy="400972"/>
          </a:xfrm>
          <a:prstGeom prst="rect">
            <a:avLst/>
          </a:prstGeom>
          <a:ln w="12700">
            <a:miter lim="400000"/>
          </a:ln>
        </p:spPr>
      </p:pic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82E4B0A3-DD00-414E-B282-9E847E59FF8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7769" y="4516498"/>
            <a:ext cx="1195986" cy="273844"/>
          </a:xfrm>
        </p:spPr>
        <p:txBody>
          <a:bodyPr/>
          <a:lstStyle>
            <a:lvl1pPr algn="l">
              <a:defRPr>
                <a:solidFill>
                  <a:schemeClr val="accent1"/>
                </a:solidFill>
              </a:defRPr>
            </a:lvl1pPr>
          </a:lstStyle>
          <a:p>
            <a:r>
              <a:rPr lang="de-CH" dirty="0"/>
              <a:t>27 November 2024</a:t>
            </a:r>
            <a:endParaRPr lang="en-GB" dirty="0"/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EE3C7803-8764-404D-AFDB-636068ACCF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38661" y="4517851"/>
            <a:ext cx="6240875" cy="273844"/>
          </a:xfrm>
        </p:spPr>
        <p:txBody>
          <a:bodyPr/>
          <a:lstStyle>
            <a:lvl1pPr algn="ct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17th IPPOG Collaboration Board</a:t>
            </a:r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186C5B64-50DB-DE46-87F3-C39B4BE5E0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04442" y="4516498"/>
            <a:ext cx="778406" cy="273844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DE9D450-AD3B-A24D-8A95-F027C5FCDEC4}" type="slidenum">
              <a:rPr lang="en-GB" smtClean="0"/>
              <a:pPr/>
              <a:t>‹nº›</a:t>
            </a:fld>
            <a:endParaRPr lang="en-GB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CCDF3085-FCE3-444E-9121-73F43E31E472}"/>
              </a:ext>
            </a:extLst>
          </p:cNvPr>
          <p:cNvCxnSpPr>
            <a:cxnSpLocks/>
          </p:cNvCxnSpPr>
          <p:nvPr userDrawn="1"/>
        </p:nvCxnSpPr>
        <p:spPr>
          <a:xfrm flipV="1">
            <a:off x="317770" y="4482611"/>
            <a:ext cx="8465079" cy="16906"/>
          </a:xfrm>
          <a:prstGeom prst="line">
            <a:avLst/>
          </a:prstGeom>
          <a:ln w="25400">
            <a:solidFill>
              <a:srgbClr val="3A53A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17769" y="1077233"/>
            <a:ext cx="4197081" cy="3335995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05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2" y="1077233"/>
            <a:ext cx="4153696" cy="3319089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05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7A614741-922E-584D-A9B8-202C2D89ED2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7769" y="4516498"/>
            <a:ext cx="1195986" cy="273844"/>
          </a:xfrm>
        </p:spPr>
        <p:txBody>
          <a:bodyPr/>
          <a:lstStyle>
            <a:lvl1pPr algn="l">
              <a:defRPr>
                <a:solidFill>
                  <a:schemeClr val="accent1"/>
                </a:solidFill>
              </a:defRPr>
            </a:lvl1pPr>
          </a:lstStyle>
          <a:p>
            <a:r>
              <a:rPr lang="de-CH" dirty="0"/>
              <a:t>27 November 2024</a:t>
            </a:r>
            <a:endParaRPr lang="en-GB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FEA7C47E-F787-244A-A3B7-F9F1FFF8E0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38661" y="4517851"/>
            <a:ext cx="6240875" cy="273844"/>
          </a:xfrm>
        </p:spPr>
        <p:txBody>
          <a:bodyPr/>
          <a:lstStyle>
            <a:lvl1pPr algn="ct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17th IPPOG Collaboration Board</a:t>
            </a:r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C61CD41A-C2F4-B44E-B26D-E18A0923EC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04442" y="4516498"/>
            <a:ext cx="778406" cy="273844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DE9D450-AD3B-A24D-8A95-F027C5FCDEC4}" type="slidenum">
              <a:rPr lang="en-GB" smtClean="0"/>
              <a:pPr/>
              <a:t>‹nº›</a:t>
            </a:fld>
            <a:endParaRPr lang="en-GB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6C036AA-065F-9F41-AC64-0EC883D4C985}"/>
              </a:ext>
            </a:extLst>
          </p:cNvPr>
          <p:cNvCxnSpPr>
            <a:cxnSpLocks/>
          </p:cNvCxnSpPr>
          <p:nvPr userDrawn="1"/>
        </p:nvCxnSpPr>
        <p:spPr>
          <a:xfrm flipV="1">
            <a:off x="317770" y="4482611"/>
            <a:ext cx="8465079" cy="16906"/>
          </a:xfrm>
          <a:prstGeom prst="line">
            <a:avLst/>
          </a:prstGeom>
          <a:ln w="25400">
            <a:solidFill>
              <a:srgbClr val="3A53A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2021_IPPOG_design.png" descr="2021_IPPOG_design.png">
            <a:extLst>
              <a:ext uri="{FF2B5EF4-FFF2-40B4-BE49-F238E27FC236}">
                <a16:creationId xmlns:a16="http://schemas.microsoft.com/office/drawing/2014/main" id="{AFFDDF92-BA16-114B-9DE4-F8261552C7F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276" b="276"/>
          <a:stretch>
            <a:fillRect/>
          </a:stretch>
        </p:blipFill>
        <p:spPr>
          <a:xfrm>
            <a:off x="0" y="4751922"/>
            <a:ext cx="9144000" cy="400972"/>
          </a:xfrm>
          <a:prstGeom prst="rect">
            <a:avLst/>
          </a:prstGeom>
          <a:ln w="12700">
            <a:miter lim="400000"/>
          </a:ln>
        </p:spPr>
      </p:pic>
      <p:sp>
        <p:nvSpPr>
          <p:cNvPr id="20" name="Title 1">
            <a:extLst>
              <a:ext uri="{FF2B5EF4-FFF2-40B4-BE49-F238E27FC236}">
                <a16:creationId xmlns:a16="http://schemas.microsoft.com/office/drawing/2014/main" id="{A5AEEFF2-0A69-A34D-9328-7C7C842B2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8851" y="264319"/>
            <a:ext cx="7623999" cy="611866"/>
          </a:xfrm>
        </p:spPr>
        <p:txBody>
          <a:bodyPr/>
          <a:lstStyle>
            <a:lvl1pPr>
              <a:defRPr>
                <a:solidFill>
                  <a:srgbClr val="3A53A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7FBC278F-037C-BA41-861B-E50F28B8B7AA}"/>
              </a:ext>
            </a:extLst>
          </p:cNvPr>
          <p:cNvCxnSpPr>
            <a:cxnSpLocks/>
          </p:cNvCxnSpPr>
          <p:nvPr userDrawn="1"/>
        </p:nvCxnSpPr>
        <p:spPr>
          <a:xfrm flipV="1">
            <a:off x="1158850" y="958033"/>
            <a:ext cx="7623999" cy="1"/>
          </a:xfrm>
          <a:prstGeom prst="line">
            <a:avLst/>
          </a:prstGeom>
          <a:ln w="38100">
            <a:solidFill>
              <a:srgbClr val="3A53A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1" descr="Logo, icon&#10;&#10;Description automatically generated with medium confidence">
            <a:extLst>
              <a:ext uri="{FF2B5EF4-FFF2-40B4-BE49-F238E27FC236}">
                <a16:creationId xmlns:a16="http://schemas.microsoft.com/office/drawing/2014/main" id="{F32CE339-7863-A94E-AC28-5AD07E991E4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45781" y="166797"/>
            <a:ext cx="860611" cy="86061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7768" y="1039882"/>
            <a:ext cx="4146655" cy="658490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17769" y="1776849"/>
            <a:ext cx="4146654" cy="2623913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05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79577" y="1038196"/>
            <a:ext cx="4103272" cy="658490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79577" y="1776849"/>
            <a:ext cx="4103272" cy="2623913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05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742F877F-5E8B-4C41-A899-21BE16C192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8851" y="264319"/>
            <a:ext cx="7623999" cy="611866"/>
          </a:xfrm>
        </p:spPr>
        <p:txBody>
          <a:bodyPr/>
          <a:lstStyle>
            <a:lvl1pPr>
              <a:defRPr>
                <a:solidFill>
                  <a:srgbClr val="3A53A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F8BCFDA-AC4E-BE41-B117-8FC1022A8FFF}"/>
              </a:ext>
            </a:extLst>
          </p:cNvPr>
          <p:cNvCxnSpPr>
            <a:cxnSpLocks/>
          </p:cNvCxnSpPr>
          <p:nvPr userDrawn="1"/>
        </p:nvCxnSpPr>
        <p:spPr>
          <a:xfrm flipV="1">
            <a:off x="1158850" y="958033"/>
            <a:ext cx="7623999" cy="1"/>
          </a:xfrm>
          <a:prstGeom prst="line">
            <a:avLst/>
          </a:prstGeom>
          <a:ln w="38100">
            <a:solidFill>
              <a:srgbClr val="3A53A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 descr="Logo, icon&#10;&#10;Description automatically generated with medium confidence">
            <a:extLst>
              <a:ext uri="{FF2B5EF4-FFF2-40B4-BE49-F238E27FC236}">
                <a16:creationId xmlns:a16="http://schemas.microsoft.com/office/drawing/2014/main" id="{D23AE9C0-0A36-8048-B7DD-B7ECAC7373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45781" y="166797"/>
            <a:ext cx="860611" cy="860611"/>
          </a:xfrm>
          <a:prstGeom prst="rect">
            <a:avLst/>
          </a:prstGeom>
        </p:spPr>
      </p:pic>
      <p:pic>
        <p:nvPicPr>
          <p:cNvPr id="20" name="2021_IPPOG_design.png" descr="2021_IPPOG_design.png">
            <a:extLst>
              <a:ext uri="{FF2B5EF4-FFF2-40B4-BE49-F238E27FC236}">
                <a16:creationId xmlns:a16="http://schemas.microsoft.com/office/drawing/2014/main" id="{7F5B3C3B-8627-1B4A-912A-17B74FD51D6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t="276" b="276"/>
          <a:stretch>
            <a:fillRect/>
          </a:stretch>
        </p:blipFill>
        <p:spPr>
          <a:xfrm>
            <a:off x="0" y="4751922"/>
            <a:ext cx="9144000" cy="400972"/>
          </a:xfrm>
          <a:prstGeom prst="rect">
            <a:avLst/>
          </a:prstGeom>
          <a:ln w="12700">
            <a:miter lim="400000"/>
          </a:ln>
        </p:spPr>
      </p:pic>
      <p:sp>
        <p:nvSpPr>
          <p:cNvPr id="21" name="Date Placeholder 3">
            <a:extLst>
              <a:ext uri="{FF2B5EF4-FFF2-40B4-BE49-F238E27FC236}">
                <a16:creationId xmlns:a16="http://schemas.microsoft.com/office/drawing/2014/main" id="{DB120130-FA38-284F-9277-72D071BBBA1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7769" y="4516498"/>
            <a:ext cx="1195986" cy="273844"/>
          </a:xfrm>
        </p:spPr>
        <p:txBody>
          <a:bodyPr/>
          <a:lstStyle>
            <a:lvl1pPr algn="l">
              <a:defRPr>
                <a:solidFill>
                  <a:schemeClr val="accent1"/>
                </a:solidFill>
              </a:defRPr>
            </a:lvl1pPr>
          </a:lstStyle>
          <a:p>
            <a:r>
              <a:rPr lang="de-CH" dirty="0"/>
              <a:t>27 November 2024</a:t>
            </a:r>
            <a:endParaRPr lang="en-GB" dirty="0"/>
          </a:p>
        </p:txBody>
      </p:sp>
      <p:sp>
        <p:nvSpPr>
          <p:cNvPr id="22" name="Footer Placeholder 4">
            <a:extLst>
              <a:ext uri="{FF2B5EF4-FFF2-40B4-BE49-F238E27FC236}">
                <a16:creationId xmlns:a16="http://schemas.microsoft.com/office/drawing/2014/main" id="{F06F413A-E54C-1A4E-894E-FE7A2DB0F8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38661" y="4517851"/>
            <a:ext cx="6240875" cy="273844"/>
          </a:xfrm>
        </p:spPr>
        <p:txBody>
          <a:bodyPr/>
          <a:lstStyle>
            <a:lvl1pPr algn="ct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17th IPPOG Collaboration Board</a:t>
            </a:r>
          </a:p>
        </p:txBody>
      </p:sp>
      <p:sp>
        <p:nvSpPr>
          <p:cNvPr id="23" name="Slide Number Placeholder 5">
            <a:extLst>
              <a:ext uri="{FF2B5EF4-FFF2-40B4-BE49-F238E27FC236}">
                <a16:creationId xmlns:a16="http://schemas.microsoft.com/office/drawing/2014/main" id="{5C9F7F8E-D431-324B-ADF5-31976BDDFF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04442" y="4516498"/>
            <a:ext cx="778406" cy="273844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DE9D450-AD3B-A24D-8A95-F027C5FCDEC4}" type="slidenum">
              <a:rPr lang="en-GB" smtClean="0"/>
              <a:pPr/>
              <a:t>‹nº›</a:t>
            </a:fld>
            <a:endParaRPr lang="en-GB" dirty="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06E1AAB3-1E79-A045-9402-5131533571D4}"/>
              </a:ext>
            </a:extLst>
          </p:cNvPr>
          <p:cNvCxnSpPr>
            <a:cxnSpLocks/>
          </p:cNvCxnSpPr>
          <p:nvPr userDrawn="1"/>
        </p:nvCxnSpPr>
        <p:spPr>
          <a:xfrm flipV="1">
            <a:off x="317770" y="4482611"/>
            <a:ext cx="8465079" cy="16906"/>
          </a:xfrm>
          <a:prstGeom prst="line">
            <a:avLst/>
          </a:prstGeom>
          <a:ln w="25400">
            <a:solidFill>
              <a:srgbClr val="3A53A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2021_IPPOG_design.png" descr="2021_IPPOG_design.png">
            <a:extLst>
              <a:ext uri="{FF2B5EF4-FFF2-40B4-BE49-F238E27FC236}">
                <a16:creationId xmlns:a16="http://schemas.microsoft.com/office/drawing/2014/main" id="{83A0C431-EAC6-0E40-A961-6FDF9A3AC80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276" b="276"/>
          <a:stretch>
            <a:fillRect/>
          </a:stretch>
        </p:blipFill>
        <p:spPr>
          <a:xfrm>
            <a:off x="0" y="4751922"/>
            <a:ext cx="9144000" cy="400972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C78774EE-5DE0-AB4F-87A5-D200EE9F2F7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7769" y="4516498"/>
            <a:ext cx="1195986" cy="273844"/>
          </a:xfrm>
        </p:spPr>
        <p:txBody>
          <a:bodyPr/>
          <a:lstStyle>
            <a:lvl1pPr algn="l">
              <a:defRPr>
                <a:solidFill>
                  <a:schemeClr val="accent1"/>
                </a:solidFill>
              </a:defRPr>
            </a:lvl1pPr>
          </a:lstStyle>
          <a:p>
            <a:r>
              <a:rPr lang="de-CH" dirty="0"/>
              <a:t>27 November 2024</a:t>
            </a:r>
            <a:endParaRPr lang="en-GB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7D6BC57F-A017-4141-A565-4DDBAA78FF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38661" y="4517851"/>
            <a:ext cx="6240875" cy="273844"/>
          </a:xfrm>
        </p:spPr>
        <p:txBody>
          <a:bodyPr/>
          <a:lstStyle>
            <a:lvl1pPr algn="ct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17th IPPOG Collaboration Board</a:t>
            </a:r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4D9D1DE6-A9EB-744F-9DDA-375481295A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04442" y="4516498"/>
            <a:ext cx="778406" cy="273844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DE9D450-AD3B-A24D-8A95-F027C5FCDEC4}" type="slidenum">
              <a:rPr lang="en-GB" smtClean="0"/>
              <a:pPr/>
              <a:t>‹nº›</a:t>
            </a:fld>
            <a:endParaRPr lang="en-GB" dirty="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458C7BD0-51C7-C647-B2D8-8822A3AACC00}"/>
              </a:ext>
            </a:extLst>
          </p:cNvPr>
          <p:cNvCxnSpPr>
            <a:cxnSpLocks/>
          </p:cNvCxnSpPr>
          <p:nvPr userDrawn="1"/>
        </p:nvCxnSpPr>
        <p:spPr>
          <a:xfrm flipV="1">
            <a:off x="317770" y="4482611"/>
            <a:ext cx="8465079" cy="16906"/>
          </a:xfrm>
          <a:prstGeom prst="line">
            <a:avLst/>
          </a:prstGeom>
          <a:ln w="25400">
            <a:solidFill>
              <a:srgbClr val="3A53A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1">
            <a:extLst>
              <a:ext uri="{FF2B5EF4-FFF2-40B4-BE49-F238E27FC236}">
                <a16:creationId xmlns:a16="http://schemas.microsoft.com/office/drawing/2014/main" id="{1F079C32-003A-BE43-A71A-8BDF1B86ED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8851" y="264319"/>
            <a:ext cx="7623999" cy="611866"/>
          </a:xfrm>
        </p:spPr>
        <p:txBody>
          <a:bodyPr/>
          <a:lstStyle>
            <a:lvl1pPr>
              <a:defRPr>
                <a:solidFill>
                  <a:srgbClr val="3A53A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CB2FC997-ABED-424B-BBE7-CA1F0D2A75A7}"/>
              </a:ext>
            </a:extLst>
          </p:cNvPr>
          <p:cNvCxnSpPr>
            <a:cxnSpLocks/>
          </p:cNvCxnSpPr>
          <p:nvPr userDrawn="1"/>
        </p:nvCxnSpPr>
        <p:spPr>
          <a:xfrm flipV="1">
            <a:off x="1158850" y="958033"/>
            <a:ext cx="7623999" cy="1"/>
          </a:xfrm>
          <a:prstGeom prst="line">
            <a:avLst/>
          </a:prstGeom>
          <a:ln w="38100">
            <a:solidFill>
              <a:srgbClr val="3A53A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 descr="Logo, icon&#10;&#10;Description automatically generated with medium confidence">
            <a:extLst>
              <a:ext uri="{FF2B5EF4-FFF2-40B4-BE49-F238E27FC236}">
                <a16:creationId xmlns:a16="http://schemas.microsoft.com/office/drawing/2014/main" id="{CDC6060D-4580-4842-A82A-813489FE750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45781" y="166797"/>
            <a:ext cx="860611" cy="86061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2021_IPPOG_design.png" descr="2021_IPPOG_design.png">
            <a:extLst>
              <a:ext uri="{FF2B5EF4-FFF2-40B4-BE49-F238E27FC236}">
                <a16:creationId xmlns:a16="http://schemas.microsoft.com/office/drawing/2014/main" id="{0D92451D-84D4-D645-9CC9-2231143CBC5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276" b="276"/>
          <a:stretch>
            <a:fillRect/>
          </a:stretch>
        </p:blipFill>
        <p:spPr>
          <a:xfrm>
            <a:off x="0" y="4751922"/>
            <a:ext cx="9144000" cy="400972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77FFD642-D8CF-E842-8E32-106827B9D70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7769" y="4516498"/>
            <a:ext cx="1195986" cy="273844"/>
          </a:xfrm>
        </p:spPr>
        <p:txBody>
          <a:bodyPr/>
          <a:lstStyle>
            <a:lvl1pPr algn="l">
              <a:defRPr>
                <a:solidFill>
                  <a:schemeClr val="accent1"/>
                </a:solidFill>
              </a:defRPr>
            </a:lvl1pPr>
          </a:lstStyle>
          <a:p>
            <a:r>
              <a:rPr lang="de-CH" dirty="0"/>
              <a:t>27 November 2024</a:t>
            </a:r>
            <a:endParaRPr lang="en-GB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CC220B4D-2AC2-004A-B042-8C1187DBAF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38661" y="4517851"/>
            <a:ext cx="6240875" cy="273844"/>
          </a:xfrm>
        </p:spPr>
        <p:txBody>
          <a:bodyPr/>
          <a:lstStyle>
            <a:lvl1pPr algn="ct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17th IPPOG Collaboration Board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BFBA2983-5F07-D549-9137-61F05A3AA9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04442" y="4516498"/>
            <a:ext cx="778406" cy="273844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DE9D450-AD3B-A24D-8A95-F027C5FCDEC4}" type="slidenum">
              <a:rPr lang="en-GB" smtClean="0"/>
              <a:pPr/>
              <a:t>‹nº›</a:t>
            </a:fld>
            <a:endParaRPr lang="en-GB" dirty="0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360A5FF1-8E87-494F-8B25-D7B4641DC05A}"/>
              </a:ext>
            </a:extLst>
          </p:cNvPr>
          <p:cNvCxnSpPr>
            <a:cxnSpLocks/>
          </p:cNvCxnSpPr>
          <p:nvPr userDrawn="1"/>
        </p:nvCxnSpPr>
        <p:spPr>
          <a:xfrm flipV="1">
            <a:off x="317770" y="4482611"/>
            <a:ext cx="8465079" cy="16906"/>
          </a:xfrm>
          <a:prstGeom prst="line">
            <a:avLst/>
          </a:prstGeom>
          <a:ln w="25400">
            <a:solidFill>
              <a:srgbClr val="3A53A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71"/>
            <a:ext cx="4629150" cy="3655219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pic>
        <p:nvPicPr>
          <p:cNvPr id="10" name="2021_IPPOG_design.png" descr="2021_IPPOG_design.png">
            <a:extLst>
              <a:ext uri="{FF2B5EF4-FFF2-40B4-BE49-F238E27FC236}">
                <a16:creationId xmlns:a16="http://schemas.microsoft.com/office/drawing/2014/main" id="{C43505DC-6B89-C543-AC33-69313DCE8DA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276" b="276"/>
          <a:stretch>
            <a:fillRect/>
          </a:stretch>
        </p:blipFill>
        <p:spPr>
          <a:xfrm>
            <a:off x="0" y="4751922"/>
            <a:ext cx="9144000" cy="400972"/>
          </a:xfrm>
          <a:prstGeom prst="rect">
            <a:avLst/>
          </a:prstGeom>
          <a:ln w="12700">
            <a:miter lim="400000"/>
          </a:ln>
        </p:spPr>
      </p:pic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C3610734-C427-D948-A46B-92087313E3E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7769" y="4516498"/>
            <a:ext cx="1195986" cy="273844"/>
          </a:xfrm>
        </p:spPr>
        <p:txBody>
          <a:bodyPr/>
          <a:lstStyle>
            <a:lvl1pPr algn="l">
              <a:defRPr>
                <a:solidFill>
                  <a:schemeClr val="accent1"/>
                </a:solidFill>
              </a:defRPr>
            </a:lvl1pPr>
          </a:lstStyle>
          <a:p>
            <a:r>
              <a:rPr lang="de-CH" dirty="0"/>
              <a:t>27 November 2024</a:t>
            </a:r>
            <a:endParaRPr lang="en-GB" dirty="0"/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5B7B5BD1-5753-154F-B13B-9AD8F29432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38661" y="4517851"/>
            <a:ext cx="6240875" cy="273844"/>
          </a:xfrm>
        </p:spPr>
        <p:txBody>
          <a:bodyPr/>
          <a:lstStyle>
            <a:lvl1pPr algn="ct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17th IPPOG Collaboration Board</a:t>
            </a:r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18F2CCE4-0A11-684B-A2F7-5A9FEB457A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04442" y="4516498"/>
            <a:ext cx="778406" cy="273844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DE9D450-AD3B-A24D-8A95-F027C5FCDEC4}" type="slidenum">
              <a:rPr lang="en-GB" smtClean="0"/>
              <a:pPr/>
              <a:t>‹nº›</a:t>
            </a:fld>
            <a:endParaRPr lang="en-GB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BDE5BADE-5327-7140-A1AE-B34F07FD8A2F}"/>
              </a:ext>
            </a:extLst>
          </p:cNvPr>
          <p:cNvCxnSpPr>
            <a:cxnSpLocks/>
          </p:cNvCxnSpPr>
          <p:nvPr userDrawn="1"/>
        </p:nvCxnSpPr>
        <p:spPr>
          <a:xfrm flipV="1">
            <a:off x="317770" y="4482611"/>
            <a:ext cx="8465079" cy="16906"/>
          </a:xfrm>
          <a:prstGeom prst="line">
            <a:avLst/>
          </a:prstGeom>
          <a:ln w="25400">
            <a:solidFill>
              <a:srgbClr val="3A53A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740571"/>
            <a:ext cx="4629150" cy="3655219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pic>
        <p:nvPicPr>
          <p:cNvPr id="10" name="2021_IPPOG_design.png" descr="2021_IPPOG_design.png">
            <a:extLst>
              <a:ext uri="{FF2B5EF4-FFF2-40B4-BE49-F238E27FC236}">
                <a16:creationId xmlns:a16="http://schemas.microsoft.com/office/drawing/2014/main" id="{1492C247-B0C0-B745-BDF7-4A82B1241D9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276" b="276"/>
          <a:stretch>
            <a:fillRect/>
          </a:stretch>
        </p:blipFill>
        <p:spPr>
          <a:xfrm>
            <a:off x="0" y="4751922"/>
            <a:ext cx="9144000" cy="400972"/>
          </a:xfrm>
          <a:prstGeom prst="rect">
            <a:avLst/>
          </a:prstGeom>
          <a:ln w="12700">
            <a:miter lim="400000"/>
          </a:ln>
        </p:spPr>
      </p:pic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36B8D3F7-A43E-9C43-AC95-4615694DE50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7769" y="4516498"/>
            <a:ext cx="1195986" cy="273844"/>
          </a:xfrm>
        </p:spPr>
        <p:txBody>
          <a:bodyPr/>
          <a:lstStyle>
            <a:lvl1pPr algn="l">
              <a:defRPr>
                <a:solidFill>
                  <a:schemeClr val="accent1"/>
                </a:solidFill>
              </a:defRPr>
            </a:lvl1pPr>
          </a:lstStyle>
          <a:p>
            <a:r>
              <a:rPr lang="de-CH" dirty="0"/>
              <a:t>27 November 2024</a:t>
            </a:r>
            <a:endParaRPr lang="en-GB" dirty="0"/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D93C4124-6A4F-BC47-ADEA-7464F25189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38661" y="4517851"/>
            <a:ext cx="6240875" cy="273844"/>
          </a:xfrm>
        </p:spPr>
        <p:txBody>
          <a:bodyPr/>
          <a:lstStyle>
            <a:lvl1pPr algn="ct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17th IPPOG Collaboration Board</a:t>
            </a:r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198FE104-78A3-3F45-8E9D-8109F347A6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04442" y="4516498"/>
            <a:ext cx="778406" cy="273844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DE9D450-AD3B-A24D-8A95-F027C5FCDEC4}" type="slidenum">
              <a:rPr lang="en-GB" smtClean="0"/>
              <a:pPr/>
              <a:t>‹nº›</a:t>
            </a:fld>
            <a:endParaRPr lang="en-GB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9EF7251-CCC2-D245-B7A3-C5DA688FAC8B}"/>
              </a:ext>
            </a:extLst>
          </p:cNvPr>
          <p:cNvCxnSpPr>
            <a:cxnSpLocks/>
          </p:cNvCxnSpPr>
          <p:nvPr userDrawn="1"/>
        </p:nvCxnSpPr>
        <p:spPr>
          <a:xfrm flipV="1">
            <a:off x="317770" y="4482611"/>
            <a:ext cx="8465079" cy="16906"/>
          </a:xfrm>
          <a:prstGeom prst="line">
            <a:avLst/>
          </a:prstGeom>
          <a:ln w="25400">
            <a:solidFill>
              <a:srgbClr val="3A53A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3" y="264318"/>
            <a:ext cx="7877175" cy="6655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8175" y="1064419"/>
            <a:ext cx="7867650" cy="35683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780" y="4767261"/>
            <a:ext cx="2123573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de-CH" dirty="0"/>
              <a:t>27 November 2024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8175" y="4767261"/>
            <a:ext cx="4896352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GB" dirty="0"/>
              <a:t>17th IPPOG Collaboration Board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3353" y="4767264"/>
            <a:ext cx="40957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8DE9D450-AD3B-A24D-8A95-F027C5FCDEC4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86206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rgbClr val="3A53A1"/>
          </a:solidFill>
          <a:latin typeface="Arial" charset="0"/>
          <a:ea typeface="Arial" charset="0"/>
          <a:cs typeface="Arial" charset="0"/>
        </a:defRPr>
      </a:lvl1pPr>
    </p:titleStyle>
    <p:bodyStyle>
      <a:lvl1pPr marL="0" indent="0" algn="l" defTabSz="514350" rtl="0" eaLnBrk="1" latinLnBrk="0" hangingPunct="1">
        <a:lnSpc>
          <a:spcPct val="90000"/>
        </a:lnSpc>
        <a:spcBef>
          <a:spcPts val="563"/>
        </a:spcBef>
        <a:buFont typeface="Arial"/>
        <a:buNone/>
        <a:defRPr sz="2100" kern="1200">
          <a:solidFill>
            <a:srgbClr val="3A53A1"/>
          </a:solidFill>
          <a:latin typeface="Arial" charset="0"/>
          <a:ea typeface="Arial" charset="0"/>
          <a:cs typeface="Arial" charset="0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/>
        <a:buChar char="•"/>
        <a:defRPr sz="1800" kern="1200">
          <a:solidFill>
            <a:srgbClr val="3E97D3"/>
          </a:solidFill>
          <a:latin typeface="Arial" charset="0"/>
          <a:ea typeface="Arial" charset="0"/>
          <a:cs typeface="Arial" charset="0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/>
        <a:buChar char="•"/>
        <a:defRPr sz="1500" kern="1200">
          <a:solidFill>
            <a:srgbClr val="C71C67"/>
          </a:solidFill>
          <a:latin typeface="Arial" charset="0"/>
          <a:ea typeface="Arial" charset="0"/>
          <a:cs typeface="Arial" charset="0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/>
        <a:buChar char="•"/>
        <a:defRPr sz="1350" kern="1200">
          <a:solidFill>
            <a:srgbClr val="B3C30E"/>
          </a:solidFill>
          <a:latin typeface="Arial" charset="0"/>
          <a:ea typeface="Arial" charset="0"/>
          <a:cs typeface="Arial" charset="0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/>
        <a:buChar char="•"/>
        <a:defRPr sz="1200" kern="1200">
          <a:solidFill>
            <a:srgbClr val="3A53A1"/>
          </a:solidFill>
          <a:latin typeface="Arial" charset="0"/>
          <a:ea typeface="Arial" charset="0"/>
          <a:cs typeface="Arial" charset="0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2297599"/>
            <a:ext cx="6858000" cy="325041"/>
          </a:xfrm>
        </p:spPr>
        <p:txBody>
          <a:bodyPr>
            <a:normAutofit/>
          </a:bodyPr>
          <a:lstStyle/>
          <a:p>
            <a:r>
              <a:rPr lang="en-GB" dirty="0"/>
              <a:t>IPPOG Collaboration Board – Wednesday the 27th of November 2024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76230"/>
            <a:ext cx="6858000" cy="1974474"/>
          </a:xfrm>
        </p:spPr>
        <p:txBody>
          <a:bodyPr/>
          <a:lstStyle/>
          <a:p>
            <a:r>
              <a:rPr lang="en-GB" sz="2700" dirty="0"/>
              <a:t>17</a:t>
            </a:r>
            <a:r>
              <a:rPr lang="en-GB" sz="2700" baseline="30000" dirty="0"/>
              <a:t>th</a:t>
            </a:r>
            <a:r>
              <a:rPr lang="en-GB" sz="2700" dirty="0"/>
              <a:t> IPPOG Collaboration Board Meeting</a:t>
            </a:r>
          </a:p>
          <a:p>
            <a:r>
              <a:rPr lang="en-GB" sz="1200" b="1" dirty="0"/>
              <a:t>P. Abreu</a:t>
            </a:r>
            <a:r>
              <a:rPr lang="en-GB" sz="1200" dirty="0"/>
              <a:t>, </a:t>
            </a:r>
            <a:r>
              <a:rPr lang="en-GB" sz="1200" i="1" dirty="0"/>
              <a:t>LIP and IST, (Co-)Chair</a:t>
            </a:r>
          </a:p>
          <a:p>
            <a:r>
              <a:rPr lang="en-GB" sz="1200" dirty="0"/>
              <a:t>C. Adam, </a:t>
            </a:r>
            <a:r>
              <a:rPr lang="en-GB" sz="1200" i="1" dirty="0"/>
              <a:t>LAPP, (Co-)Chair</a:t>
            </a:r>
          </a:p>
          <a:p>
            <a:r>
              <a:rPr lang="en-GB" sz="1200" dirty="0"/>
              <a:t>F. </a:t>
            </a:r>
            <a:r>
              <a:rPr lang="en-GB" sz="1200" dirty="0" err="1"/>
              <a:t>Cacciatori</a:t>
            </a:r>
            <a:r>
              <a:rPr lang="en-GB" sz="1200" dirty="0"/>
              <a:t>, </a:t>
            </a:r>
            <a:r>
              <a:rPr lang="en-GB" sz="1200" i="1" dirty="0" err="1"/>
              <a:t>U.Notre</a:t>
            </a:r>
            <a:r>
              <a:rPr lang="en-GB" sz="1200" i="1" dirty="0"/>
              <a:t>-Dame, Coordination Team</a:t>
            </a:r>
            <a:endParaRPr lang="en-GB" sz="1200" b="1" i="1" dirty="0"/>
          </a:p>
          <a:p>
            <a:r>
              <a:rPr lang="en-GB" sz="1200" dirty="0"/>
              <a:t>H. </a:t>
            </a:r>
            <a:r>
              <a:rPr lang="en-GB" sz="1200" dirty="0" err="1"/>
              <a:t>Olgunsoy</a:t>
            </a:r>
            <a:r>
              <a:rPr lang="en-GB" sz="1200" dirty="0"/>
              <a:t>, </a:t>
            </a:r>
            <a:r>
              <a:rPr lang="en-GB" sz="1200" i="1" dirty="0"/>
              <a:t>CERN, Coordination Team</a:t>
            </a:r>
            <a:endParaRPr lang="en-GB" sz="1200" dirty="0"/>
          </a:p>
        </p:txBody>
      </p:sp>
      <p:pic>
        <p:nvPicPr>
          <p:cNvPr id="5" name="2021_IPPOG_design.png" descr="2021_IPPOG_design.png">
            <a:extLst>
              <a:ext uri="{FF2B5EF4-FFF2-40B4-BE49-F238E27FC236}">
                <a16:creationId xmlns:a16="http://schemas.microsoft.com/office/drawing/2014/main" id="{F2A56E75-85F8-7441-9D9A-8ED4F923826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276" b="276"/>
          <a:stretch>
            <a:fillRect/>
          </a:stretch>
        </p:blipFill>
        <p:spPr>
          <a:xfrm>
            <a:off x="0" y="4751922"/>
            <a:ext cx="9144000" cy="400972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7937532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6A3F3F81-0B0F-E346-A93D-C65FFFF73B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Collaboration Board Meeting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174A8C-C117-7343-8D28-4ADE485CFB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Agenda</a:t>
            </a:r>
            <a:br>
              <a:rPr lang="en-GB" dirty="0"/>
            </a:br>
            <a:endParaRPr lang="en-GB" dirty="0"/>
          </a:p>
          <a:p>
            <a:pPr lvl="1"/>
            <a:r>
              <a:rPr lang="en-GB" sz="1400" dirty="0"/>
              <a:t>Welcome to new members</a:t>
            </a:r>
          </a:p>
          <a:p>
            <a:pPr lvl="1"/>
            <a:r>
              <a:rPr lang="en-GB" sz="1400" dirty="0"/>
              <a:t>Adoption of agenda and establishing the quorum</a:t>
            </a:r>
          </a:p>
          <a:p>
            <a:pPr lvl="1"/>
            <a:r>
              <a:rPr lang="en-GB" sz="1400" dirty="0"/>
              <a:t>Approval of minutes from 16th Collaboration Board (May 2024) </a:t>
            </a:r>
            <a:r>
              <a:rPr lang="en-GB" sz="1400" b="1" dirty="0"/>
              <a:t>[vote]</a:t>
            </a:r>
          </a:p>
          <a:p>
            <a:pPr lvl="1"/>
            <a:r>
              <a:rPr lang="en-GB" sz="1400" dirty="0"/>
              <a:t>Forum and Author Lists updates </a:t>
            </a:r>
          </a:p>
          <a:p>
            <a:pPr lvl="1"/>
            <a:r>
              <a:rPr lang="en-GB" sz="1400" dirty="0"/>
              <a:t>IFAAB updates (endorsement)</a:t>
            </a:r>
          </a:p>
          <a:p>
            <a:pPr lvl="1"/>
            <a:r>
              <a:rPr lang="en-GB" sz="1400" dirty="0"/>
              <a:t>Working Groups updates (endorsement)</a:t>
            </a:r>
          </a:p>
          <a:p>
            <a:pPr lvl="1"/>
            <a:r>
              <a:rPr lang="en-GB" sz="1400" dirty="0"/>
              <a:t>European Strategy for Particle Physics Update Contribution</a:t>
            </a:r>
          </a:p>
          <a:p>
            <a:pPr lvl="1"/>
            <a:r>
              <a:rPr lang="en-GB" sz="1400" dirty="0"/>
              <a:t>Budget for 2025 (</a:t>
            </a:r>
            <a:r>
              <a:rPr lang="en-GB" sz="1400" b="1" dirty="0"/>
              <a:t>vote</a:t>
            </a:r>
            <a:r>
              <a:rPr lang="en-GB" sz="1400" dirty="0"/>
              <a:t>)</a:t>
            </a:r>
          </a:p>
          <a:p>
            <a:pPr lvl="1"/>
            <a:r>
              <a:rPr lang="en-GB" sz="1400" dirty="0"/>
              <a:t>IPPOG Chairs Search Committee (endorsement)</a:t>
            </a:r>
          </a:p>
          <a:p>
            <a:pPr lvl="1"/>
            <a:r>
              <a:rPr lang="en-GB" sz="1400" dirty="0"/>
              <a:t>Fall 2025 meeting at CERN (</a:t>
            </a:r>
            <a:r>
              <a:rPr lang="en-GB" sz="1400" b="1" dirty="0"/>
              <a:t>vote</a:t>
            </a:r>
            <a:r>
              <a:rPr lang="en-GB" sz="1400" dirty="0"/>
              <a:t>)</a:t>
            </a:r>
          </a:p>
          <a:p>
            <a:pPr lvl="1"/>
            <a:r>
              <a:rPr lang="en-GB" sz="1400" b="1" dirty="0"/>
              <a:t>NEW: </a:t>
            </a:r>
            <a:r>
              <a:rPr lang="en-GB" sz="1400" dirty="0"/>
              <a:t>Proposal for a CB Chair (to be confirmed by CB vote)</a:t>
            </a:r>
            <a:endParaRPr lang="en-GB" sz="1400" b="1" dirty="0"/>
          </a:p>
          <a:p>
            <a:pPr lvl="1"/>
            <a:r>
              <a:rPr lang="en-GB" sz="1400" dirty="0"/>
              <a:t>AOB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22E7E6-CD5C-EA4F-94B8-79D36242FE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27 November 2024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47057A-B027-574E-B8FE-E809F9542F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17th IPPOG Collaboration Board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8295D3F-68B9-C2D7-CEC0-F0B9321781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9D450-AD3B-A24D-8A95-F027C5FCDEC4}" type="slidenum">
              <a:rPr lang="en-GB" smtClean="0"/>
              <a:pPr/>
              <a:t>2</a:t>
            </a:fld>
            <a:r>
              <a:rPr lang="en-GB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3831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FEE7E7-E86E-DC49-832C-08BB0CB1B7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Welcome to the Collaboration Board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57EF1E-D924-234C-BC6C-9A45EDF350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27 November 2024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FF7B7B-DA89-C848-B9D4-B617E4BE4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17th IPPOG Collaboration Board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1EBD9222-227B-9015-4758-553314E63B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9D450-AD3B-A24D-8A95-F027C5FCDEC4}" type="slidenum">
              <a:rPr lang="en-GB" smtClean="0"/>
              <a:pPr/>
              <a:t>3</a:t>
            </a:fld>
            <a:r>
              <a:rPr lang="en-GB"/>
              <a:t> </a:t>
            </a:r>
            <a:endParaRPr lang="en-GB" dirty="0"/>
          </a:p>
        </p:txBody>
      </p:sp>
      <p:sp>
        <p:nvSpPr>
          <p:cNvPr id="3" name="Content Placeholder 10">
            <a:extLst>
              <a:ext uri="{FF2B5EF4-FFF2-40B4-BE49-F238E27FC236}">
                <a16:creationId xmlns:a16="http://schemas.microsoft.com/office/drawing/2014/main" id="{78989316-E6DA-F112-0E90-0D4411BDF55C}"/>
              </a:ext>
            </a:extLst>
          </p:cNvPr>
          <p:cNvSpPr txBox="1">
            <a:spLocks/>
          </p:cNvSpPr>
          <p:nvPr/>
        </p:nvSpPr>
        <p:spPr>
          <a:xfrm>
            <a:off x="203513" y="1065438"/>
            <a:ext cx="4212794" cy="3664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514350" rtl="0" eaLnBrk="1" latinLnBrk="0" hangingPunct="1">
              <a:lnSpc>
                <a:spcPct val="90000"/>
              </a:lnSpc>
              <a:spcBef>
                <a:spcPts val="563"/>
              </a:spcBef>
              <a:buFont typeface="Arial"/>
              <a:buNone/>
              <a:defRPr sz="1800" kern="1200">
                <a:solidFill>
                  <a:schemeClr val="accent1"/>
                </a:solidFill>
                <a:latin typeface="Helvetica" pitchFamily="2" charset="0"/>
                <a:ea typeface="Helvetica" pitchFamily="2" charset="0"/>
                <a:cs typeface="Arial" charset="0"/>
              </a:defRPr>
            </a:lvl1pPr>
            <a:lvl2pPr marL="3857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500" kern="1200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  <a:ea typeface="Helvetica" pitchFamily="2" charset="0"/>
                <a:cs typeface="Arial" charset="0"/>
              </a:defRPr>
            </a:lvl2pPr>
            <a:lvl3pPr marL="6429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350" kern="1200">
                <a:solidFill>
                  <a:schemeClr val="accent1"/>
                </a:solidFill>
                <a:latin typeface="Helvetica" pitchFamily="2" charset="0"/>
                <a:ea typeface="Helvetica" pitchFamily="2" charset="0"/>
                <a:cs typeface="Arial" charset="0"/>
              </a:defRPr>
            </a:lvl3pPr>
            <a:lvl4pPr marL="9001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  <a:ea typeface="Helvetica" pitchFamily="2" charset="0"/>
                <a:cs typeface="Arial" charset="0"/>
              </a:defRPr>
            </a:lvl4pPr>
            <a:lvl5pPr marL="11572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050" kern="1200">
                <a:solidFill>
                  <a:schemeClr val="accent1"/>
                </a:solidFill>
                <a:latin typeface="Helvetica" pitchFamily="2" charset="0"/>
                <a:ea typeface="Helvetica" pitchFamily="2" charset="0"/>
                <a:cs typeface="Arial" charset="0"/>
              </a:defRPr>
            </a:lvl5pPr>
            <a:lvl6pPr marL="14144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CERN</a:t>
            </a:r>
            <a:endParaRPr lang="en-GB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Content Placeholder 10">
            <a:extLst>
              <a:ext uri="{FF2B5EF4-FFF2-40B4-BE49-F238E27FC236}">
                <a16:creationId xmlns:a16="http://schemas.microsoft.com/office/drawing/2014/main" id="{3CCC7AB7-4AAB-7A82-C96B-34B02E33898C}"/>
              </a:ext>
            </a:extLst>
          </p:cNvPr>
          <p:cNvSpPr txBox="1">
            <a:spLocks/>
          </p:cNvSpPr>
          <p:nvPr/>
        </p:nvSpPr>
        <p:spPr>
          <a:xfrm>
            <a:off x="4683580" y="1714155"/>
            <a:ext cx="4212794" cy="3664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514350" rtl="0" eaLnBrk="1" latinLnBrk="0" hangingPunct="1">
              <a:lnSpc>
                <a:spcPct val="90000"/>
              </a:lnSpc>
              <a:spcBef>
                <a:spcPts val="563"/>
              </a:spcBef>
              <a:buFont typeface="Arial"/>
              <a:buNone/>
              <a:defRPr sz="1800" kern="1200">
                <a:solidFill>
                  <a:schemeClr val="accent1"/>
                </a:solidFill>
                <a:latin typeface="Helvetica" pitchFamily="2" charset="0"/>
                <a:ea typeface="Helvetica" pitchFamily="2" charset="0"/>
                <a:cs typeface="Arial" charset="0"/>
              </a:defRPr>
            </a:lvl1pPr>
            <a:lvl2pPr marL="3857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500" kern="1200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  <a:ea typeface="Helvetica" pitchFamily="2" charset="0"/>
                <a:cs typeface="Arial" charset="0"/>
              </a:defRPr>
            </a:lvl2pPr>
            <a:lvl3pPr marL="6429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350" kern="1200">
                <a:solidFill>
                  <a:schemeClr val="accent1"/>
                </a:solidFill>
                <a:latin typeface="Helvetica" pitchFamily="2" charset="0"/>
                <a:ea typeface="Helvetica" pitchFamily="2" charset="0"/>
                <a:cs typeface="Arial" charset="0"/>
              </a:defRPr>
            </a:lvl3pPr>
            <a:lvl4pPr marL="9001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  <a:ea typeface="Helvetica" pitchFamily="2" charset="0"/>
                <a:cs typeface="Arial" charset="0"/>
              </a:defRPr>
            </a:lvl4pPr>
            <a:lvl5pPr marL="11572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050" kern="1200">
                <a:solidFill>
                  <a:schemeClr val="accent1"/>
                </a:solidFill>
                <a:latin typeface="Helvetica" pitchFamily="2" charset="0"/>
                <a:ea typeface="Helvetica" pitchFamily="2" charset="0"/>
                <a:cs typeface="Arial" charset="0"/>
              </a:defRPr>
            </a:lvl5pPr>
            <a:lvl6pPr marL="14144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replacing</a:t>
            </a:r>
          </a:p>
        </p:txBody>
      </p:sp>
      <p:pic>
        <p:nvPicPr>
          <p:cNvPr id="1026" name="Picture 2" descr="Ana Godinho">
            <a:extLst>
              <a:ext uri="{FF2B5EF4-FFF2-40B4-BE49-F238E27FC236}">
                <a16:creationId xmlns:a16="http://schemas.microsoft.com/office/drawing/2014/main" id="{594C3EB9-44E5-751D-12BC-EE39865671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8231" y="1519540"/>
            <a:ext cx="2085414" cy="2389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13">
            <a:extLst>
              <a:ext uri="{FF2B5EF4-FFF2-40B4-BE49-F238E27FC236}">
                <a16:creationId xmlns:a16="http://schemas.microsoft.com/office/drawing/2014/main" id="{F8DC1357-5064-0B15-AF6F-5B24FA6B36F3}"/>
              </a:ext>
            </a:extLst>
          </p:cNvPr>
          <p:cNvSpPr txBox="1"/>
          <p:nvPr/>
        </p:nvSpPr>
        <p:spPr>
          <a:xfrm>
            <a:off x="7318259" y="3909077"/>
            <a:ext cx="1693750" cy="461665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Helvetica" pitchFamily="2" charset="0"/>
              </a:rPr>
              <a:t>Thank you,</a:t>
            </a:r>
          </a:p>
          <a:p>
            <a:r>
              <a:rPr lang="en-GB" sz="1200" dirty="0">
                <a:latin typeface="Helvetica" pitchFamily="2" charset="0"/>
              </a:rPr>
              <a:t>Ana </a:t>
            </a:r>
            <a:r>
              <a:rPr lang="en-GB" sz="1200" dirty="0" err="1">
                <a:latin typeface="Helvetica" pitchFamily="2" charset="0"/>
              </a:rPr>
              <a:t>Godinho</a:t>
            </a:r>
            <a:endParaRPr lang="en-GB" sz="1200" dirty="0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679EF80F-911D-EF34-40DA-B09B04614A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8661" y="1263178"/>
            <a:ext cx="2251414" cy="2965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428703A-9454-83ED-8DB7-2A71C1A9BA0B}"/>
              </a:ext>
            </a:extLst>
          </p:cNvPr>
          <p:cNvSpPr txBox="1"/>
          <p:nvPr/>
        </p:nvSpPr>
        <p:spPr>
          <a:xfrm>
            <a:off x="3046498" y="3439954"/>
            <a:ext cx="1676401" cy="461665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Helvetica" pitchFamily="2" charset="0"/>
              </a:rPr>
              <a:t>Welcome</a:t>
            </a:r>
          </a:p>
          <a:p>
            <a:r>
              <a:rPr lang="en-GB" sz="1200" dirty="0"/>
              <a:t>Sascha Schmeling</a:t>
            </a:r>
          </a:p>
        </p:txBody>
      </p:sp>
    </p:spTree>
    <p:extLst>
      <p:ext uri="{BB962C8B-B14F-4D97-AF65-F5344CB8AC3E}">
        <p14:creationId xmlns:p14="http://schemas.microsoft.com/office/powerpoint/2010/main" val="33041591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65AEF7-33B0-1467-DFAB-FD35D3AD88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0">
            <a:extLst>
              <a:ext uri="{FF2B5EF4-FFF2-40B4-BE49-F238E27FC236}">
                <a16:creationId xmlns:a16="http://schemas.microsoft.com/office/drawing/2014/main" id="{96D3C5AE-AC17-3073-A99D-807D9FAE0306}"/>
              </a:ext>
            </a:extLst>
          </p:cNvPr>
          <p:cNvSpPr txBox="1">
            <a:spLocks/>
          </p:cNvSpPr>
          <p:nvPr/>
        </p:nvSpPr>
        <p:spPr>
          <a:xfrm>
            <a:off x="4683580" y="1714155"/>
            <a:ext cx="4212794" cy="3664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514350" rtl="0" eaLnBrk="1" latinLnBrk="0" hangingPunct="1">
              <a:lnSpc>
                <a:spcPct val="90000"/>
              </a:lnSpc>
              <a:spcBef>
                <a:spcPts val="563"/>
              </a:spcBef>
              <a:buFont typeface="Arial"/>
              <a:buNone/>
              <a:defRPr sz="1800" kern="1200">
                <a:solidFill>
                  <a:schemeClr val="accent1"/>
                </a:solidFill>
                <a:latin typeface="Helvetica" pitchFamily="2" charset="0"/>
                <a:ea typeface="Helvetica" pitchFamily="2" charset="0"/>
                <a:cs typeface="Arial" charset="0"/>
              </a:defRPr>
            </a:lvl1pPr>
            <a:lvl2pPr marL="3857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500" kern="1200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  <a:ea typeface="Helvetica" pitchFamily="2" charset="0"/>
                <a:cs typeface="Arial" charset="0"/>
              </a:defRPr>
            </a:lvl2pPr>
            <a:lvl3pPr marL="6429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350" kern="1200">
                <a:solidFill>
                  <a:schemeClr val="accent1"/>
                </a:solidFill>
                <a:latin typeface="Helvetica" pitchFamily="2" charset="0"/>
                <a:ea typeface="Helvetica" pitchFamily="2" charset="0"/>
                <a:cs typeface="Arial" charset="0"/>
              </a:defRPr>
            </a:lvl3pPr>
            <a:lvl4pPr marL="9001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  <a:ea typeface="Helvetica" pitchFamily="2" charset="0"/>
                <a:cs typeface="Arial" charset="0"/>
              </a:defRPr>
            </a:lvl4pPr>
            <a:lvl5pPr marL="11572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050" kern="1200">
                <a:solidFill>
                  <a:schemeClr val="accent1"/>
                </a:solidFill>
                <a:latin typeface="Helvetica" pitchFamily="2" charset="0"/>
                <a:ea typeface="Helvetica" pitchFamily="2" charset="0"/>
                <a:cs typeface="Arial" charset="0"/>
              </a:defRPr>
            </a:lvl5pPr>
            <a:lvl6pPr marL="14144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replacing</a:t>
            </a:r>
          </a:p>
        </p:txBody>
      </p:sp>
      <p:pic>
        <p:nvPicPr>
          <p:cNvPr id="2050" name="Picture 2" descr="Thomas Naumann">
            <a:extLst>
              <a:ext uri="{FF2B5EF4-FFF2-40B4-BE49-F238E27FC236}">
                <a16:creationId xmlns:a16="http://schemas.microsoft.com/office/drawing/2014/main" id="{94AC27DA-2015-D4DE-E35A-CDD303CCFA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4993" y="1350342"/>
            <a:ext cx="2328652" cy="2989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13">
            <a:extLst>
              <a:ext uri="{FF2B5EF4-FFF2-40B4-BE49-F238E27FC236}">
                <a16:creationId xmlns:a16="http://schemas.microsoft.com/office/drawing/2014/main" id="{27E39D1A-D85F-62D6-2994-8DFA23B5EEA2}"/>
              </a:ext>
            </a:extLst>
          </p:cNvPr>
          <p:cNvSpPr txBox="1"/>
          <p:nvPr/>
        </p:nvSpPr>
        <p:spPr>
          <a:xfrm>
            <a:off x="7202624" y="3702346"/>
            <a:ext cx="1693750" cy="461665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Helvetica" pitchFamily="2" charset="0"/>
              </a:rPr>
              <a:t>Thank you,</a:t>
            </a:r>
          </a:p>
          <a:p>
            <a:r>
              <a:rPr lang="en-GB" sz="1200" dirty="0">
                <a:latin typeface="Helvetica" pitchFamily="2" charset="0"/>
              </a:rPr>
              <a:t>Thomas Naumann</a:t>
            </a:r>
            <a:endParaRPr lang="en-GB" sz="12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33818A7-EA57-B599-B52B-2370B104A9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Welcome to the Collaboration Board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995641-84B7-B87F-3916-D9AD9832D8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27 November 2024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0A1A21-5DBF-7BF5-4C54-D8574E0BF4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17th IPPOG Collaboration Board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F7A6E53A-1124-5BAF-0D57-2418D5A38A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9D450-AD3B-A24D-8A95-F027C5FCDEC4}" type="slidenum">
              <a:rPr lang="en-GB" smtClean="0"/>
              <a:pPr/>
              <a:t>4</a:t>
            </a:fld>
            <a:r>
              <a:rPr lang="en-GB"/>
              <a:t> </a:t>
            </a:r>
            <a:endParaRPr lang="en-GB" dirty="0"/>
          </a:p>
        </p:txBody>
      </p:sp>
      <p:sp>
        <p:nvSpPr>
          <p:cNvPr id="3" name="Content Placeholder 10">
            <a:extLst>
              <a:ext uri="{FF2B5EF4-FFF2-40B4-BE49-F238E27FC236}">
                <a16:creationId xmlns:a16="http://schemas.microsoft.com/office/drawing/2014/main" id="{7A032632-0A10-CA26-B8E5-F7515CC14D2B}"/>
              </a:ext>
            </a:extLst>
          </p:cNvPr>
          <p:cNvSpPr txBox="1">
            <a:spLocks/>
          </p:cNvSpPr>
          <p:nvPr/>
        </p:nvSpPr>
        <p:spPr>
          <a:xfrm>
            <a:off x="203513" y="1065438"/>
            <a:ext cx="4212794" cy="3664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514350" rtl="0" eaLnBrk="1" latinLnBrk="0" hangingPunct="1">
              <a:lnSpc>
                <a:spcPct val="90000"/>
              </a:lnSpc>
              <a:spcBef>
                <a:spcPts val="563"/>
              </a:spcBef>
              <a:buFont typeface="Arial"/>
              <a:buNone/>
              <a:defRPr sz="1800" kern="1200">
                <a:solidFill>
                  <a:schemeClr val="accent1"/>
                </a:solidFill>
                <a:latin typeface="Helvetica" pitchFamily="2" charset="0"/>
                <a:ea typeface="Helvetica" pitchFamily="2" charset="0"/>
                <a:cs typeface="Arial" charset="0"/>
              </a:defRPr>
            </a:lvl1pPr>
            <a:lvl2pPr marL="3857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500" kern="1200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  <a:ea typeface="Helvetica" pitchFamily="2" charset="0"/>
                <a:cs typeface="Arial" charset="0"/>
              </a:defRPr>
            </a:lvl2pPr>
            <a:lvl3pPr marL="6429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350" kern="1200">
                <a:solidFill>
                  <a:schemeClr val="accent1"/>
                </a:solidFill>
                <a:latin typeface="Helvetica" pitchFamily="2" charset="0"/>
                <a:ea typeface="Helvetica" pitchFamily="2" charset="0"/>
                <a:cs typeface="Arial" charset="0"/>
              </a:defRPr>
            </a:lvl3pPr>
            <a:lvl4pPr marL="9001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  <a:ea typeface="Helvetica" pitchFamily="2" charset="0"/>
                <a:cs typeface="Arial" charset="0"/>
              </a:defRPr>
            </a:lvl4pPr>
            <a:lvl5pPr marL="11572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050" kern="1200">
                <a:solidFill>
                  <a:schemeClr val="accent1"/>
                </a:solidFill>
                <a:latin typeface="Helvetica" pitchFamily="2" charset="0"/>
                <a:ea typeface="Helvetica" pitchFamily="2" charset="0"/>
                <a:cs typeface="Arial" charset="0"/>
              </a:defRPr>
            </a:lvl5pPr>
            <a:lvl6pPr marL="14144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DESY</a:t>
            </a:r>
            <a:endParaRPr lang="en-GB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2052" name="Picture 4" descr="Christian Schwanenberger">
            <a:extLst>
              <a:ext uri="{FF2B5EF4-FFF2-40B4-BE49-F238E27FC236}">
                <a16:creationId xmlns:a16="http://schemas.microsoft.com/office/drawing/2014/main" id="{5421619A-5140-40A5-57D6-F8E184C672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4693" y="1065438"/>
            <a:ext cx="22860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04955FC-41A6-E6A7-3F3C-1BDB1E13C0C7}"/>
              </a:ext>
            </a:extLst>
          </p:cNvPr>
          <p:cNvSpPr txBox="1"/>
          <p:nvPr/>
        </p:nvSpPr>
        <p:spPr>
          <a:xfrm>
            <a:off x="2603716" y="3439954"/>
            <a:ext cx="2119184" cy="461665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Helvetica" pitchFamily="2" charset="0"/>
              </a:rPr>
              <a:t>Welcome</a:t>
            </a:r>
          </a:p>
          <a:p>
            <a:r>
              <a:rPr lang="en-GB" sz="1200" dirty="0"/>
              <a:t>Christian </a:t>
            </a:r>
            <a:r>
              <a:rPr lang="en-GB" sz="1200" dirty="0" err="1"/>
              <a:t>Schwanenberger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3478976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62B9EF-F44A-22D9-D2C6-2F6E6DB5B6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350088-52C6-2481-F595-6ECBBA5A2C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Welcome to the Collaboration Board</a:t>
            </a:r>
          </a:p>
        </p:txBody>
      </p:sp>
      <p:sp>
        <p:nvSpPr>
          <p:cNvPr id="3" name="Content Placeholder 10">
            <a:extLst>
              <a:ext uri="{FF2B5EF4-FFF2-40B4-BE49-F238E27FC236}">
                <a16:creationId xmlns:a16="http://schemas.microsoft.com/office/drawing/2014/main" id="{4B182244-A35B-B405-47C0-8390134D4B3E}"/>
              </a:ext>
            </a:extLst>
          </p:cNvPr>
          <p:cNvSpPr txBox="1">
            <a:spLocks/>
          </p:cNvSpPr>
          <p:nvPr/>
        </p:nvSpPr>
        <p:spPr>
          <a:xfrm>
            <a:off x="203513" y="1065438"/>
            <a:ext cx="4212794" cy="3664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514350" rtl="0" eaLnBrk="1" latinLnBrk="0" hangingPunct="1">
              <a:lnSpc>
                <a:spcPct val="90000"/>
              </a:lnSpc>
              <a:spcBef>
                <a:spcPts val="563"/>
              </a:spcBef>
              <a:buFont typeface="Arial"/>
              <a:buNone/>
              <a:defRPr sz="1800" kern="1200">
                <a:solidFill>
                  <a:schemeClr val="accent1"/>
                </a:solidFill>
                <a:latin typeface="Helvetica" pitchFamily="2" charset="0"/>
                <a:ea typeface="Helvetica" pitchFamily="2" charset="0"/>
                <a:cs typeface="Arial" charset="0"/>
              </a:defRPr>
            </a:lvl1pPr>
            <a:lvl2pPr marL="3857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500" kern="1200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  <a:ea typeface="Helvetica" pitchFamily="2" charset="0"/>
                <a:cs typeface="Arial" charset="0"/>
              </a:defRPr>
            </a:lvl2pPr>
            <a:lvl3pPr marL="6429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350" kern="1200">
                <a:solidFill>
                  <a:schemeClr val="accent1"/>
                </a:solidFill>
                <a:latin typeface="Helvetica" pitchFamily="2" charset="0"/>
                <a:ea typeface="Helvetica" pitchFamily="2" charset="0"/>
                <a:cs typeface="Arial" charset="0"/>
              </a:defRPr>
            </a:lvl3pPr>
            <a:lvl4pPr marL="9001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  <a:ea typeface="Helvetica" pitchFamily="2" charset="0"/>
                <a:cs typeface="Arial" charset="0"/>
              </a:defRPr>
            </a:lvl4pPr>
            <a:lvl5pPr marL="11572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050" kern="1200">
                <a:solidFill>
                  <a:schemeClr val="accent1"/>
                </a:solidFill>
                <a:latin typeface="Helvetica" pitchFamily="2" charset="0"/>
                <a:ea typeface="Helvetica" pitchFamily="2" charset="0"/>
                <a:cs typeface="Arial" charset="0"/>
              </a:defRPr>
            </a:lvl5pPr>
            <a:lvl6pPr marL="14144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Hungary</a:t>
            </a:r>
            <a:endParaRPr lang="en-GB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3076" name="Picture 4" descr="balazs.ujvari">
            <a:extLst>
              <a:ext uri="{FF2B5EF4-FFF2-40B4-BE49-F238E27FC236}">
                <a16:creationId xmlns:a16="http://schemas.microsoft.com/office/drawing/2014/main" id="{1DB2DE61-028E-5BFD-FA64-54BBEE7102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5314" y="1065438"/>
            <a:ext cx="2176300" cy="2981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A5780CF-F695-DB6C-8EFD-E6AD43E82D7B}"/>
              </a:ext>
            </a:extLst>
          </p:cNvPr>
          <p:cNvSpPr txBox="1"/>
          <p:nvPr/>
        </p:nvSpPr>
        <p:spPr>
          <a:xfrm>
            <a:off x="3046498" y="3439954"/>
            <a:ext cx="1676401" cy="461665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Helvetica" pitchFamily="2" charset="0"/>
              </a:rPr>
              <a:t>Welcome</a:t>
            </a:r>
          </a:p>
          <a:p>
            <a:r>
              <a:rPr lang="en-GB" sz="1200" dirty="0"/>
              <a:t>Balazs </a:t>
            </a:r>
            <a:r>
              <a:rPr lang="en-GB" sz="1200" dirty="0" err="1"/>
              <a:t>Ujvari</a:t>
            </a:r>
            <a:endParaRPr lang="en-GB" sz="1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6B4035-42A6-3ADC-5CF5-1164EFE759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27 November 2024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EA8FF5-3099-FE4A-E2CD-CF5AC5689D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17th IPPOG Collaboration Board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92FFD2C5-1EE0-13A8-65FC-4347DB07E0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9D450-AD3B-A24D-8A95-F027C5FCDEC4}" type="slidenum">
              <a:rPr lang="en-GB" smtClean="0"/>
              <a:pPr/>
              <a:t>5</a:t>
            </a:fld>
            <a:r>
              <a:rPr lang="en-GB"/>
              <a:t> </a:t>
            </a:r>
            <a:endParaRPr lang="en-GB" dirty="0"/>
          </a:p>
        </p:txBody>
      </p:sp>
      <p:sp>
        <p:nvSpPr>
          <p:cNvPr id="12" name="Content Placeholder 10">
            <a:extLst>
              <a:ext uri="{FF2B5EF4-FFF2-40B4-BE49-F238E27FC236}">
                <a16:creationId xmlns:a16="http://schemas.microsoft.com/office/drawing/2014/main" id="{00263625-7CCB-37EF-FF72-0593B89C23D9}"/>
              </a:ext>
            </a:extLst>
          </p:cNvPr>
          <p:cNvSpPr txBox="1">
            <a:spLocks/>
          </p:cNvSpPr>
          <p:nvPr/>
        </p:nvSpPr>
        <p:spPr>
          <a:xfrm>
            <a:off x="4683580" y="1714155"/>
            <a:ext cx="4212794" cy="3664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514350" rtl="0" eaLnBrk="1" latinLnBrk="0" hangingPunct="1">
              <a:lnSpc>
                <a:spcPct val="90000"/>
              </a:lnSpc>
              <a:spcBef>
                <a:spcPts val="563"/>
              </a:spcBef>
              <a:buFont typeface="Arial"/>
              <a:buNone/>
              <a:defRPr sz="1800" kern="1200">
                <a:solidFill>
                  <a:schemeClr val="accent1"/>
                </a:solidFill>
                <a:latin typeface="Helvetica" pitchFamily="2" charset="0"/>
                <a:ea typeface="Helvetica" pitchFamily="2" charset="0"/>
                <a:cs typeface="Arial" charset="0"/>
              </a:defRPr>
            </a:lvl1pPr>
            <a:lvl2pPr marL="3857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500" kern="1200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  <a:ea typeface="Helvetica" pitchFamily="2" charset="0"/>
                <a:cs typeface="Arial" charset="0"/>
              </a:defRPr>
            </a:lvl2pPr>
            <a:lvl3pPr marL="6429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350" kern="1200">
                <a:solidFill>
                  <a:schemeClr val="accent1"/>
                </a:solidFill>
                <a:latin typeface="Helvetica" pitchFamily="2" charset="0"/>
                <a:ea typeface="Helvetica" pitchFamily="2" charset="0"/>
                <a:cs typeface="Arial" charset="0"/>
              </a:defRPr>
            </a:lvl3pPr>
            <a:lvl4pPr marL="9001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  <a:ea typeface="Helvetica" pitchFamily="2" charset="0"/>
                <a:cs typeface="Arial" charset="0"/>
              </a:defRPr>
            </a:lvl4pPr>
            <a:lvl5pPr marL="11572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050" kern="1200">
                <a:solidFill>
                  <a:schemeClr val="accent1"/>
                </a:solidFill>
                <a:latin typeface="Helvetica" pitchFamily="2" charset="0"/>
                <a:ea typeface="Helvetica" pitchFamily="2" charset="0"/>
                <a:cs typeface="Arial" charset="0"/>
              </a:defRPr>
            </a:lvl5pPr>
            <a:lvl6pPr marL="14144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replacing</a:t>
            </a:r>
          </a:p>
        </p:txBody>
      </p:sp>
      <p:pic>
        <p:nvPicPr>
          <p:cNvPr id="3074" name="Picture 2" descr="Dezső Horváth">
            <a:extLst>
              <a:ext uri="{FF2B5EF4-FFF2-40B4-BE49-F238E27FC236}">
                <a16:creationId xmlns:a16="http://schemas.microsoft.com/office/drawing/2014/main" id="{98F5233A-2DF6-A86B-C4A5-98187C90AAC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94" r="13106" b="61716"/>
          <a:stretch/>
        </p:blipFill>
        <p:spPr bwMode="auto">
          <a:xfrm>
            <a:off x="6044973" y="1738869"/>
            <a:ext cx="2672823" cy="2071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13">
            <a:extLst>
              <a:ext uri="{FF2B5EF4-FFF2-40B4-BE49-F238E27FC236}">
                <a16:creationId xmlns:a16="http://schemas.microsoft.com/office/drawing/2014/main" id="{CCF29295-DCC8-F124-C93D-518D342D1056}"/>
              </a:ext>
            </a:extLst>
          </p:cNvPr>
          <p:cNvSpPr txBox="1"/>
          <p:nvPr/>
        </p:nvSpPr>
        <p:spPr>
          <a:xfrm>
            <a:off x="7202624" y="3702346"/>
            <a:ext cx="1693750" cy="461665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Helvetica" pitchFamily="2" charset="0"/>
              </a:rPr>
              <a:t>Thank you,</a:t>
            </a:r>
          </a:p>
          <a:p>
            <a:r>
              <a:rPr lang="en-GB" sz="1200" dirty="0" err="1">
                <a:latin typeface="Helvetica" pitchFamily="2" charset="0"/>
              </a:rPr>
              <a:t>Deszö</a:t>
            </a:r>
            <a:r>
              <a:rPr lang="en-GB" sz="1200" dirty="0">
                <a:latin typeface="Helvetica" pitchFamily="2" charset="0"/>
              </a:rPr>
              <a:t> </a:t>
            </a:r>
            <a:r>
              <a:rPr lang="en-GB" sz="1200" dirty="0" err="1">
                <a:latin typeface="Helvetica" pitchFamily="2" charset="0"/>
              </a:rPr>
              <a:t>Horváth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3731932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FEE7E7-E86E-DC49-832C-08BB0CB1B7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Welcome to the Collaboration Board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57EF1E-D924-234C-BC6C-9A45EDF350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27 November 2024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FF7B7B-DA89-C848-B9D4-B617E4BE4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17th IPPOG Collaboration Board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1EBD9222-227B-9015-4758-553314E63B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9D450-AD3B-A24D-8A95-F027C5FCDEC4}" type="slidenum">
              <a:rPr lang="en-GB" smtClean="0"/>
              <a:pPr/>
              <a:t>6</a:t>
            </a:fld>
            <a:r>
              <a:rPr lang="en-GB"/>
              <a:t> </a:t>
            </a:r>
            <a:endParaRPr lang="en-GB" dirty="0"/>
          </a:p>
        </p:txBody>
      </p:sp>
      <p:sp>
        <p:nvSpPr>
          <p:cNvPr id="3" name="Content Placeholder 10">
            <a:extLst>
              <a:ext uri="{FF2B5EF4-FFF2-40B4-BE49-F238E27FC236}">
                <a16:creationId xmlns:a16="http://schemas.microsoft.com/office/drawing/2014/main" id="{78989316-E6DA-F112-0E90-0D4411BDF55C}"/>
              </a:ext>
            </a:extLst>
          </p:cNvPr>
          <p:cNvSpPr txBox="1">
            <a:spLocks/>
          </p:cNvSpPr>
          <p:nvPr/>
        </p:nvSpPr>
        <p:spPr>
          <a:xfrm>
            <a:off x="203513" y="1065438"/>
            <a:ext cx="4212794" cy="3664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514350" rtl="0" eaLnBrk="1" latinLnBrk="0" hangingPunct="1">
              <a:lnSpc>
                <a:spcPct val="90000"/>
              </a:lnSpc>
              <a:spcBef>
                <a:spcPts val="563"/>
              </a:spcBef>
              <a:buFont typeface="Arial"/>
              <a:buNone/>
              <a:defRPr sz="1800" kern="1200">
                <a:solidFill>
                  <a:schemeClr val="accent1"/>
                </a:solidFill>
                <a:latin typeface="Helvetica" pitchFamily="2" charset="0"/>
                <a:ea typeface="Helvetica" pitchFamily="2" charset="0"/>
                <a:cs typeface="Arial" charset="0"/>
              </a:defRPr>
            </a:lvl1pPr>
            <a:lvl2pPr marL="3857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500" kern="1200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  <a:ea typeface="Helvetica" pitchFamily="2" charset="0"/>
                <a:cs typeface="Arial" charset="0"/>
              </a:defRPr>
            </a:lvl2pPr>
            <a:lvl3pPr marL="6429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350" kern="1200">
                <a:solidFill>
                  <a:schemeClr val="accent1"/>
                </a:solidFill>
                <a:latin typeface="Helvetica" pitchFamily="2" charset="0"/>
                <a:ea typeface="Helvetica" pitchFamily="2" charset="0"/>
                <a:cs typeface="Arial" charset="0"/>
              </a:defRPr>
            </a:lvl3pPr>
            <a:lvl4pPr marL="9001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  <a:ea typeface="Helvetica" pitchFamily="2" charset="0"/>
                <a:cs typeface="Arial" charset="0"/>
              </a:defRPr>
            </a:lvl4pPr>
            <a:lvl5pPr marL="11572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050" kern="1200">
                <a:solidFill>
                  <a:schemeClr val="accent1"/>
                </a:solidFill>
                <a:latin typeface="Helvetica" pitchFamily="2" charset="0"/>
                <a:ea typeface="Helvetica" pitchFamily="2" charset="0"/>
                <a:cs typeface="Arial" charset="0"/>
              </a:defRPr>
            </a:lvl5pPr>
            <a:lvl6pPr marL="14144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Italy </a:t>
            </a:r>
            <a:endParaRPr lang="en-GB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Content Placeholder 10">
            <a:extLst>
              <a:ext uri="{FF2B5EF4-FFF2-40B4-BE49-F238E27FC236}">
                <a16:creationId xmlns:a16="http://schemas.microsoft.com/office/drawing/2014/main" id="{3CCC7AB7-4AAB-7A82-C96B-34B02E33898C}"/>
              </a:ext>
            </a:extLst>
          </p:cNvPr>
          <p:cNvSpPr txBox="1">
            <a:spLocks/>
          </p:cNvSpPr>
          <p:nvPr/>
        </p:nvSpPr>
        <p:spPr>
          <a:xfrm>
            <a:off x="4683580" y="1714155"/>
            <a:ext cx="4212794" cy="3664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514350" rtl="0" eaLnBrk="1" latinLnBrk="0" hangingPunct="1">
              <a:lnSpc>
                <a:spcPct val="90000"/>
              </a:lnSpc>
              <a:spcBef>
                <a:spcPts val="563"/>
              </a:spcBef>
              <a:buFont typeface="Arial"/>
              <a:buNone/>
              <a:defRPr sz="1800" kern="1200">
                <a:solidFill>
                  <a:schemeClr val="accent1"/>
                </a:solidFill>
                <a:latin typeface="Helvetica" pitchFamily="2" charset="0"/>
                <a:ea typeface="Helvetica" pitchFamily="2" charset="0"/>
                <a:cs typeface="Arial" charset="0"/>
              </a:defRPr>
            </a:lvl1pPr>
            <a:lvl2pPr marL="3857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500" kern="1200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  <a:ea typeface="Helvetica" pitchFamily="2" charset="0"/>
                <a:cs typeface="Arial" charset="0"/>
              </a:defRPr>
            </a:lvl2pPr>
            <a:lvl3pPr marL="6429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350" kern="1200">
                <a:solidFill>
                  <a:schemeClr val="accent1"/>
                </a:solidFill>
                <a:latin typeface="Helvetica" pitchFamily="2" charset="0"/>
                <a:ea typeface="Helvetica" pitchFamily="2" charset="0"/>
                <a:cs typeface="Arial" charset="0"/>
              </a:defRPr>
            </a:lvl3pPr>
            <a:lvl4pPr marL="9001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  <a:ea typeface="Helvetica" pitchFamily="2" charset="0"/>
                <a:cs typeface="Arial" charset="0"/>
              </a:defRPr>
            </a:lvl4pPr>
            <a:lvl5pPr marL="11572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050" kern="1200">
                <a:solidFill>
                  <a:schemeClr val="accent1"/>
                </a:solidFill>
                <a:latin typeface="Helvetica" pitchFamily="2" charset="0"/>
                <a:ea typeface="Helvetica" pitchFamily="2" charset="0"/>
                <a:cs typeface="Arial" charset="0"/>
              </a:defRPr>
            </a:lvl5pPr>
            <a:lvl6pPr marL="14144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replacing</a:t>
            </a:r>
          </a:p>
        </p:txBody>
      </p:sp>
      <p:pic>
        <p:nvPicPr>
          <p:cNvPr id="4098" name="Picture 2" descr="Catia Peduto">
            <a:extLst>
              <a:ext uri="{FF2B5EF4-FFF2-40B4-BE49-F238E27FC236}">
                <a16:creationId xmlns:a16="http://schemas.microsoft.com/office/drawing/2014/main" id="{2BC09C89-2D09-E309-0C87-0D390CBE359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89" r="24858" b="52994"/>
          <a:stretch/>
        </p:blipFill>
        <p:spPr bwMode="auto">
          <a:xfrm>
            <a:off x="6111621" y="1714155"/>
            <a:ext cx="2282024" cy="2417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Ezio Torassa IPPOG">
            <a:extLst>
              <a:ext uri="{FF2B5EF4-FFF2-40B4-BE49-F238E27FC236}">
                <a16:creationId xmlns:a16="http://schemas.microsoft.com/office/drawing/2014/main" id="{FF04E1B1-EF70-9A7A-C973-5D1095951F9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75" b="3077"/>
          <a:stretch/>
        </p:blipFill>
        <p:spPr bwMode="auto">
          <a:xfrm>
            <a:off x="1158851" y="1093564"/>
            <a:ext cx="2916961" cy="2956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10">
            <a:extLst>
              <a:ext uri="{FF2B5EF4-FFF2-40B4-BE49-F238E27FC236}">
                <a16:creationId xmlns:a16="http://schemas.microsoft.com/office/drawing/2014/main" id="{8926C4FD-3B92-2479-EF56-A96D83F81A44}"/>
              </a:ext>
            </a:extLst>
          </p:cNvPr>
          <p:cNvSpPr txBox="1"/>
          <p:nvPr/>
        </p:nvSpPr>
        <p:spPr>
          <a:xfrm>
            <a:off x="3297366" y="3493907"/>
            <a:ext cx="1676401" cy="461665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Helvetica" pitchFamily="2" charset="0"/>
              </a:rPr>
              <a:t>Welcome</a:t>
            </a:r>
          </a:p>
          <a:p>
            <a:r>
              <a:rPr lang="en-GB" sz="1200" dirty="0"/>
              <a:t>Ezio </a:t>
            </a:r>
            <a:r>
              <a:rPr lang="en-GB" sz="1200" dirty="0" err="1"/>
              <a:t>Torassa</a:t>
            </a:r>
            <a:endParaRPr lang="en-GB" sz="12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707E132-550E-E9D0-8BEA-FC6F5A4C4ACD}"/>
              </a:ext>
            </a:extLst>
          </p:cNvPr>
          <p:cNvSpPr txBox="1"/>
          <p:nvPr/>
        </p:nvSpPr>
        <p:spPr>
          <a:xfrm>
            <a:off x="7107727" y="3724739"/>
            <a:ext cx="1693750" cy="461665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Helvetica" pitchFamily="2" charset="0"/>
              </a:rPr>
              <a:t>Thank you,</a:t>
            </a:r>
          </a:p>
          <a:p>
            <a:r>
              <a:rPr lang="en-GB" sz="1200" dirty="0">
                <a:latin typeface="Helvetica" pitchFamily="2" charset="0"/>
              </a:rPr>
              <a:t>Catia Peduto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5762860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8A59D9-11D6-3AB6-3DC7-CA6644D9B3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7CDB26-8CB7-56CF-9CD2-DB1D8FFF3B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Welcome to the Collaboration Board</a:t>
            </a:r>
          </a:p>
        </p:txBody>
      </p:sp>
      <p:sp>
        <p:nvSpPr>
          <p:cNvPr id="3" name="Content Placeholder 10">
            <a:extLst>
              <a:ext uri="{FF2B5EF4-FFF2-40B4-BE49-F238E27FC236}">
                <a16:creationId xmlns:a16="http://schemas.microsoft.com/office/drawing/2014/main" id="{391E97FC-665C-51D3-418A-21564A8FAD3B}"/>
              </a:ext>
            </a:extLst>
          </p:cNvPr>
          <p:cNvSpPr txBox="1">
            <a:spLocks/>
          </p:cNvSpPr>
          <p:nvPr/>
        </p:nvSpPr>
        <p:spPr>
          <a:xfrm>
            <a:off x="203513" y="1065438"/>
            <a:ext cx="4212794" cy="3664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514350" rtl="0" eaLnBrk="1" latinLnBrk="0" hangingPunct="1">
              <a:lnSpc>
                <a:spcPct val="90000"/>
              </a:lnSpc>
              <a:spcBef>
                <a:spcPts val="563"/>
              </a:spcBef>
              <a:buFont typeface="Arial"/>
              <a:buNone/>
              <a:defRPr sz="1800" kern="1200">
                <a:solidFill>
                  <a:schemeClr val="accent1"/>
                </a:solidFill>
                <a:latin typeface="Helvetica" pitchFamily="2" charset="0"/>
                <a:ea typeface="Helvetica" pitchFamily="2" charset="0"/>
                <a:cs typeface="Arial" charset="0"/>
              </a:defRPr>
            </a:lvl1pPr>
            <a:lvl2pPr marL="3857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500" kern="1200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  <a:ea typeface="Helvetica" pitchFamily="2" charset="0"/>
                <a:cs typeface="Arial" charset="0"/>
              </a:defRPr>
            </a:lvl2pPr>
            <a:lvl3pPr marL="6429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350" kern="1200">
                <a:solidFill>
                  <a:schemeClr val="accent1"/>
                </a:solidFill>
                <a:latin typeface="Helvetica" pitchFamily="2" charset="0"/>
                <a:ea typeface="Helvetica" pitchFamily="2" charset="0"/>
                <a:cs typeface="Arial" charset="0"/>
              </a:defRPr>
            </a:lvl3pPr>
            <a:lvl4pPr marL="9001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  <a:ea typeface="Helvetica" pitchFamily="2" charset="0"/>
                <a:cs typeface="Arial" charset="0"/>
              </a:defRPr>
            </a:lvl4pPr>
            <a:lvl5pPr marL="11572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050" kern="1200">
                <a:solidFill>
                  <a:schemeClr val="accent1"/>
                </a:solidFill>
                <a:latin typeface="Helvetica" pitchFamily="2" charset="0"/>
                <a:ea typeface="Helvetica" pitchFamily="2" charset="0"/>
                <a:cs typeface="Arial" charset="0"/>
              </a:defRPr>
            </a:lvl5pPr>
            <a:lvl6pPr marL="14144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err="1"/>
              <a:t>LHCb</a:t>
            </a:r>
            <a:r>
              <a:rPr lang="en-GB" dirty="0"/>
              <a:t> </a:t>
            </a:r>
            <a:endParaRPr lang="en-GB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028" name="Picture 4" descr="Profile picture">
            <a:extLst>
              <a:ext uri="{FF2B5EF4-FFF2-40B4-BE49-F238E27FC236}">
                <a16:creationId xmlns:a16="http://schemas.microsoft.com/office/drawing/2014/main" id="{90DE58AD-B603-89CF-24E0-BC39ABC877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979" y="1431349"/>
            <a:ext cx="2578100" cy="257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10">
            <a:extLst>
              <a:ext uri="{FF2B5EF4-FFF2-40B4-BE49-F238E27FC236}">
                <a16:creationId xmlns:a16="http://schemas.microsoft.com/office/drawing/2014/main" id="{06A228F9-173B-A7CE-32BD-706AF4FAF9F7}"/>
              </a:ext>
            </a:extLst>
          </p:cNvPr>
          <p:cNvSpPr txBox="1"/>
          <p:nvPr/>
        </p:nvSpPr>
        <p:spPr>
          <a:xfrm>
            <a:off x="3297366" y="3493907"/>
            <a:ext cx="1676401" cy="461665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Helvetica" pitchFamily="2" charset="0"/>
              </a:rPr>
              <a:t>Welcome</a:t>
            </a:r>
          </a:p>
          <a:p>
            <a:r>
              <a:rPr lang="en-GB" sz="1200" dirty="0"/>
              <a:t>Federico Leo Redi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47350D-95A9-1CA0-6C43-B5BC09ACD7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27 November 2024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A79978-E526-5F58-7D15-00003055F0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17th IPPOG Collaboration Board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481F6FE0-264D-E2CC-9AB7-009CE2466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9D450-AD3B-A24D-8A95-F027C5FCDEC4}" type="slidenum">
              <a:rPr lang="en-GB" smtClean="0"/>
              <a:pPr/>
              <a:t>7</a:t>
            </a:fld>
            <a:r>
              <a:rPr lang="en-GB"/>
              <a:t> </a:t>
            </a:r>
            <a:endParaRPr lang="en-GB" dirty="0"/>
          </a:p>
        </p:txBody>
      </p:sp>
      <p:sp>
        <p:nvSpPr>
          <p:cNvPr id="12" name="Content Placeholder 10">
            <a:extLst>
              <a:ext uri="{FF2B5EF4-FFF2-40B4-BE49-F238E27FC236}">
                <a16:creationId xmlns:a16="http://schemas.microsoft.com/office/drawing/2014/main" id="{429F8AA0-F540-5634-87BB-4D9DF3E31124}"/>
              </a:ext>
            </a:extLst>
          </p:cNvPr>
          <p:cNvSpPr txBox="1">
            <a:spLocks/>
          </p:cNvSpPr>
          <p:nvPr/>
        </p:nvSpPr>
        <p:spPr>
          <a:xfrm>
            <a:off x="4683580" y="1714155"/>
            <a:ext cx="4212794" cy="3664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514350" rtl="0" eaLnBrk="1" latinLnBrk="0" hangingPunct="1">
              <a:lnSpc>
                <a:spcPct val="90000"/>
              </a:lnSpc>
              <a:spcBef>
                <a:spcPts val="563"/>
              </a:spcBef>
              <a:buFont typeface="Arial"/>
              <a:buNone/>
              <a:defRPr sz="1800" kern="1200">
                <a:solidFill>
                  <a:schemeClr val="accent1"/>
                </a:solidFill>
                <a:latin typeface="Helvetica" pitchFamily="2" charset="0"/>
                <a:ea typeface="Helvetica" pitchFamily="2" charset="0"/>
                <a:cs typeface="Arial" charset="0"/>
              </a:defRPr>
            </a:lvl1pPr>
            <a:lvl2pPr marL="3857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500" kern="1200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  <a:ea typeface="Helvetica" pitchFamily="2" charset="0"/>
                <a:cs typeface="Arial" charset="0"/>
              </a:defRPr>
            </a:lvl2pPr>
            <a:lvl3pPr marL="6429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350" kern="1200">
                <a:solidFill>
                  <a:schemeClr val="accent1"/>
                </a:solidFill>
                <a:latin typeface="Helvetica" pitchFamily="2" charset="0"/>
                <a:ea typeface="Helvetica" pitchFamily="2" charset="0"/>
                <a:cs typeface="Arial" charset="0"/>
              </a:defRPr>
            </a:lvl3pPr>
            <a:lvl4pPr marL="9001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  <a:ea typeface="Helvetica" pitchFamily="2" charset="0"/>
                <a:cs typeface="Arial" charset="0"/>
              </a:defRPr>
            </a:lvl4pPr>
            <a:lvl5pPr marL="11572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050" kern="1200">
                <a:solidFill>
                  <a:schemeClr val="accent1"/>
                </a:solidFill>
                <a:latin typeface="Helvetica" pitchFamily="2" charset="0"/>
                <a:ea typeface="Helvetica" pitchFamily="2" charset="0"/>
                <a:cs typeface="Arial" charset="0"/>
              </a:defRPr>
            </a:lvl5pPr>
            <a:lvl6pPr marL="14144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replacing</a:t>
            </a:r>
          </a:p>
        </p:txBody>
      </p:sp>
      <p:pic>
        <p:nvPicPr>
          <p:cNvPr id="1026" name="Picture 2" descr="Bolek Pietrzyk">
            <a:extLst>
              <a:ext uri="{FF2B5EF4-FFF2-40B4-BE49-F238E27FC236}">
                <a16:creationId xmlns:a16="http://schemas.microsoft.com/office/drawing/2014/main" id="{679CC5AD-0FE4-0AB0-0CBE-0FF80BB128A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86" t="6686" r="18959" b="48765"/>
          <a:stretch/>
        </p:blipFill>
        <p:spPr bwMode="auto">
          <a:xfrm>
            <a:off x="6098583" y="1714155"/>
            <a:ext cx="2527978" cy="2271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E6F99EB-12E0-F8FC-A184-C21A6088D30D}"/>
              </a:ext>
            </a:extLst>
          </p:cNvPr>
          <p:cNvSpPr txBox="1"/>
          <p:nvPr/>
        </p:nvSpPr>
        <p:spPr>
          <a:xfrm>
            <a:off x="7107727" y="3724739"/>
            <a:ext cx="1693750" cy="461665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Helvetica" pitchFamily="2" charset="0"/>
              </a:rPr>
              <a:t>Thank you,</a:t>
            </a:r>
          </a:p>
          <a:p>
            <a:r>
              <a:rPr lang="en-GB" sz="1200" dirty="0">
                <a:latin typeface="Helvetica" pitchFamily="2" charset="0"/>
              </a:rPr>
              <a:t>Bolek </a:t>
            </a:r>
            <a:r>
              <a:rPr lang="en-GB" sz="1200" dirty="0" err="1">
                <a:latin typeface="Helvetica" pitchFamily="2" charset="0"/>
              </a:rPr>
              <a:t>Pietrzik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9826274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B1BF7B-3818-8B48-A791-39A06FD150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Establishment of Quorum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B24A8D-AF0F-2447-8996-89603C5201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Current IPPOG Members</a:t>
            </a:r>
          </a:p>
          <a:p>
            <a:pPr lvl="1"/>
            <a:r>
              <a:rPr lang="en-GB" dirty="0"/>
              <a:t>34 Countries</a:t>
            </a:r>
          </a:p>
          <a:p>
            <a:pPr lvl="1"/>
            <a:r>
              <a:rPr lang="en-GB" dirty="0"/>
              <a:t>7 Experiments</a:t>
            </a:r>
          </a:p>
          <a:p>
            <a:pPr lvl="1"/>
            <a:r>
              <a:rPr lang="en-GB" dirty="0"/>
              <a:t>1 International Laboratory (CERN)</a:t>
            </a:r>
          </a:p>
          <a:p>
            <a:r>
              <a:rPr lang="en-GB" dirty="0"/>
              <a:t>Current IPPOG Associate Members</a:t>
            </a:r>
          </a:p>
          <a:p>
            <a:pPr lvl="1"/>
            <a:r>
              <a:rPr lang="en-GB" dirty="0"/>
              <a:t>2 National Laboratories (DESY, GSI)</a:t>
            </a:r>
          </a:p>
          <a:p>
            <a:r>
              <a:rPr lang="en-GB" dirty="0"/>
              <a:t>Quorum</a:t>
            </a:r>
          </a:p>
          <a:p>
            <a:pPr lvl="1"/>
            <a:r>
              <a:rPr lang="en-GB" dirty="0"/>
              <a:t>Number of Members x 2/3 = 42 x 2/3 = 28 </a:t>
            </a:r>
            <a:r>
              <a:rPr lang="en-GB" dirty="0">
                <a:sym typeface="Wingdings" pitchFamily="2" charset="2"/>
              </a:rPr>
              <a:t> </a:t>
            </a:r>
            <a:r>
              <a:rPr lang="en-GB" b="1" dirty="0">
                <a:sym typeface="Wingdings" pitchFamily="2" charset="2"/>
              </a:rPr>
              <a:t>Need 28 members</a:t>
            </a:r>
            <a:r>
              <a:rPr lang="en-GB" dirty="0">
                <a:sym typeface="Wingdings" pitchFamily="2" charset="2"/>
              </a:rPr>
              <a:t>.</a:t>
            </a:r>
          </a:p>
          <a:p>
            <a:pPr lvl="1"/>
            <a:r>
              <a:rPr lang="en-GB" dirty="0">
                <a:sym typeface="Wingdings" pitchFamily="2" charset="2"/>
              </a:rPr>
              <a:t>We have </a:t>
            </a:r>
            <a:r>
              <a:rPr lang="en-GB" b="1" dirty="0">
                <a:sym typeface="Wingdings" pitchFamily="2" charset="2"/>
              </a:rPr>
              <a:t>31</a:t>
            </a:r>
            <a:r>
              <a:rPr lang="en-GB" dirty="0">
                <a:sym typeface="Wingdings" pitchFamily="2" charset="2"/>
              </a:rPr>
              <a:t> </a:t>
            </a:r>
            <a:r>
              <a:rPr lang="en-GB" b="1" dirty="0">
                <a:sym typeface="Wingdings" pitchFamily="2" charset="2"/>
              </a:rPr>
              <a:t>members</a:t>
            </a:r>
            <a:r>
              <a:rPr lang="en-GB" dirty="0">
                <a:sym typeface="Wingdings" pitchFamily="2" charset="2"/>
              </a:rPr>
              <a:t> registered as of Wednesday 13:00 (CET – UTC+1).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EEAACD-34CC-D64D-8FA7-ABDF69D18E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27 November 2024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A58593-A431-FB43-8E7B-9A52344D2D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17th IPPOG Collaboration Board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5F4005-351C-6ED4-9868-6315FD866E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9D450-AD3B-A24D-8A95-F027C5FCDEC4}" type="slidenum">
              <a:rPr lang="en-GB" smtClean="0"/>
              <a:pPr/>
              <a:t>8</a:t>
            </a:fld>
            <a:r>
              <a:rPr lang="en-GB"/>
              <a:t> </a:t>
            </a:r>
            <a:endParaRPr lang="en-GB" dirty="0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5EBB6B21-7466-9F40-B7D0-E12F595FD27A}"/>
              </a:ext>
            </a:extLst>
          </p:cNvPr>
          <p:cNvSpPr txBox="1"/>
          <p:nvPr/>
        </p:nvSpPr>
        <p:spPr>
          <a:xfrm>
            <a:off x="317769" y="3740230"/>
            <a:ext cx="6930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3A53A1"/>
                </a:solidFill>
              </a:rPr>
              <a:t>Do you approve the agenda for this meeting? (with the new item?)</a:t>
            </a:r>
          </a:p>
        </p:txBody>
      </p:sp>
    </p:spTree>
    <p:extLst>
      <p:ext uri="{BB962C8B-B14F-4D97-AF65-F5344CB8AC3E}">
        <p14:creationId xmlns:p14="http://schemas.microsoft.com/office/powerpoint/2010/main" val="25278000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10th_IPPOG_CB-20210520" id="{EF1A1816-9E6F-B34C-AF69-EC63C9189CC9}" vid="{F48E2F64-6ACF-484C-847F-2780F1DA0C2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41434</TotalTime>
  <Words>354</Words>
  <Application>Microsoft Macintosh PowerPoint</Application>
  <PresentationFormat>Apresentação no Ecrã (16:9)</PresentationFormat>
  <Paragraphs>88</Paragraphs>
  <Slides>8</Slides>
  <Notes>1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8</vt:i4>
      </vt:variant>
    </vt:vector>
  </HeadingPairs>
  <TitlesOfParts>
    <vt:vector size="13" baseType="lpstr">
      <vt:lpstr>Arial</vt:lpstr>
      <vt:lpstr>Calibri</vt:lpstr>
      <vt:lpstr>Helvetica</vt:lpstr>
      <vt:lpstr>Wingdings</vt:lpstr>
      <vt:lpstr>Office Theme</vt:lpstr>
      <vt:lpstr>IPPOG Collaboration Board – Wednesday the 27th of November 2024</vt:lpstr>
      <vt:lpstr>Collaboration Board Meeting</vt:lpstr>
      <vt:lpstr>Welcome to the Collaboration Board</vt:lpstr>
      <vt:lpstr>Welcome to the Collaboration Board</vt:lpstr>
      <vt:lpstr>Welcome to the Collaboration Board</vt:lpstr>
      <vt:lpstr>Welcome to the Collaboration Board</vt:lpstr>
      <vt:lpstr>Welcome to the Collaboration Board</vt:lpstr>
      <vt:lpstr>Establishment of Quorum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Subtitle</dc:title>
  <dc:creator>Steven Goldfarb</dc:creator>
  <cp:lastModifiedBy>Pedro Abreu</cp:lastModifiedBy>
  <cp:revision>392</cp:revision>
  <cp:lastPrinted>2020-12-02T12:24:10Z</cp:lastPrinted>
  <dcterms:created xsi:type="dcterms:W3CDTF">2018-09-24T08:05:03Z</dcterms:created>
  <dcterms:modified xsi:type="dcterms:W3CDTF">2024-11-27T09:35:37Z</dcterms:modified>
</cp:coreProperties>
</file>