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86" r:id="rId5"/>
  </p:sldMasterIdLst>
  <p:notesMasterIdLst>
    <p:notesMasterId r:id="rId37"/>
  </p:notesMasterIdLst>
  <p:handoutMasterIdLst>
    <p:handoutMasterId r:id="rId38"/>
  </p:handoutMasterIdLst>
  <p:sldIdLst>
    <p:sldId id="256" r:id="rId6"/>
    <p:sldId id="266" r:id="rId7"/>
    <p:sldId id="267" r:id="rId8"/>
    <p:sldId id="311" r:id="rId9"/>
    <p:sldId id="278" r:id="rId10"/>
    <p:sldId id="288" r:id="rId11"/>
    <p:sldId id="312" r:id="rId12"/>
    <p:sldId id="318" r:id="rId13"/>
    <p:sldId id="279" r:id="rId14"/>
    <p:sldId id="304" r:id="rId15"/>
    <p:sldId id="313" r:id="rId16"/>
    <p:sldId id="303" r:id="rId17"/>
    <p:sldId id="292" r:id="rId18"/>
    <p:sldId id="314" r:id="rId19"/>
    <p:sldId id="316" r:id="rId20"/>
    <p:sldId id="283" r:id="rId21"/>
    <p:sldId id="281" r:id="rId22"/>
    <p:sldId id="290" r:id="rId23"/>
    <p:sldId id="302" r:id="rId24"/>
    <p:sldId id="308" r:id="rId25"/>
    <p:sldId id="309" r:id="rId26"/>
    <p:sldId id="319" r:id="rId27"/>
    <p:sldId id="307" r:id="rId28"/>
    <p:sldId id="276" r:id="rId29"/>
    <p:sldId id="310" r:id="rId30"/>
    <p:sldId id="305" r:id="rId31"/>
    <p:sldId id="287" r:id="rId32"/>
    <p:sldId id="295" r:id="rId33"/>
    <p:sldId id="301" r:id="rId34"/>
    <p:sldId id="317" r:id="rId35"/>
    <p:sldId id="306" r:id="rId36"/>
  </p:sldIdLst>
  <p:sldSz cx="12192000" cy="6858000"/>
  <p:notesSz cx="6858000" cy="9144000"/>
  <p:defaultTextStyle>
    <a:defPPr rtl="0">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82293" autoAdjust="0"/>
  </p:normalViewPr>
  <p:slideViewPr>
    <p:cSldViewPr snapToGrid="0">
      <p:cViewPr varScale="1">
        <p:scale>
          <a:sx n="91" d="100"/>
          <a:sy n="91" d="100"/>
        </p:scale>
        <p:origin x="796" y="4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9" d="100"/>
          <a:sy n="99" d="100"/>
        </p:scale>
        <p:origin x="3570"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C026C9-4C52-4B60-A858-A50E4BE56DA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a:p>
        </p:txBody>
      </p:sp>
      <p:sp>
        <p:nvSpPr>
          <p:cNvPr id="3" name="Date Placeholder 2">
            <a:extLst>
              <a:ext uri="{FF2B5EF4-FFF2-40B4-BE49-F238E27FC236}">
                <a16:creationId xmlns:a16="http://schemas.microsoft.com/office/drawing/2014/main" id="{A6160113-35DB-4BB4-9269-631D6FEB5E4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1B07DD3-8E0C-4A50-B5FE-ABD362AD454B}" type="datetime1">
              <a:rPr lang="en-GB" smtClean="0"/>
              <a:t>11/10/2024</a:t>
            </a:fld>
            <a:endParaRPr lang="en-GB"/>
          </a:p>
        </p:txBody>
      </p:sp>
      <p:sp>
        <p:nvSpPr>
          <p:cNvPr id="4" name="Footer Placeholder 3">
            <a:extLst>
              <a:ext uri="{FF2B5EF4-FFF2-40B4-BE49-F238E27FC236}">
                <a16:creationId xmlns:a16="http://schemas.microsoft.com/office/drawing/2014/main" id="{FF40E5BB-A291-4B94-8433-B9D3F16854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a:p>
        </p:txBody>
      </p:sp>
      <p:sp>
        <p:nvSpPr>
          <p:cNvPr id="5" name="Slide Number Placeholder 4">
            <a:extLst>
              <a:ext uri="{FF2B5EF4-FFF2-40B4-BE49-F238E27FC236}">
                <a16:creationId xmlns:a16="http://schemas.microsoft.com/office/drawing/2014/main" id="{5857D678-038E-42A6-961E-EAB034DB47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01DE7DFA-63CC-4ED7-B30E-ACF88B4B8932}" type="slidenum">
              <a:rPr lang="en-GB" smtClean="0"/>
              <a:t>‹#›</a:t>
            </a:fld>
            <a:endParaRPr lang="en-GB"/>
          </a:p>
        </p:txBody>
      </p:sp>
    </p:spTree>
    <p:extLst>
      <p:ext uri="{BB962C8B-B14F-4D97-AF65-F5344CB8AC3E}">
        <p14:creationId xmlns:p14="http://schemas.microsoft.com/office/powerpoint/2010/main" val="23500912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GB"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6CED090A-610C-4D83-921E-93394EF804D0}" type="datetime1">
              <a:rPr lang="en-GB" noProof="0" smtClean="0"/>
              <a:t>11/10/2024</a:t>
            </a:fld>
            <a:endParaRPr lang="en-GB"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n-GB" noProof="0"/>
              <a:t>Click to edit Master text styles</a:t>
            </a:r>
          </a:p>
          <a:p>
            <a:pPr lvl="1" rtl="0"/>
            <a:r>
              <a:rPr lang="en-GB" noProof="0"/>
              <a:t>Second level</a:t>
            </a:r>
          </a:p>
          <a:p>
            <a:pPr lvl="2" rtl="0"/>
            <a:r>
              <a:rPr lang="en-GB" noProof="0"/>
              <a:t>Third level</a:t>
            </a:r>
          </a:p>
          <a:p>
            <a:pPr lvl="3" rtl="0"/>
            <a:r>
              <a:rPr lang="en-GB" noProof="0"/>
              <a:t>Fourth level</a:t>
            </a:r>
          </a:p>
          <a:p>
            <a:pPr lvl="4" rtl="0"/>
            <a:r>
              <a:rPr lang="en-GB"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GB"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98C5307-140F-447F-BCBA-BB92E3A2906B}" type="slidenum">
              <a:rPr lang="en-GB" noProof="0" smtClean="0"/>
              <a:t>‹#›</a:t>
            </a:fld>
            <a:endParaRPr lang="en-GB" noProof="0"/>
          </a:p>
        </p:txBody>
      </p:sp>
    </p:spTree>
    <p:extLst>
      <p:ext uri="{BB962C8B-B14F-4D97-AF65-F5344CB8AC3E}">
        <p14:creationId xmlns:p14="http://schemas.microsoft.com/office/powerpoint/2010/main" val="10331543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sciencedirect.com/topics/physics-and-astronomy/energy-spectra"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home.cern/news/news/knowledge-sharing/first-european-hospital-receives-3d-colour-x-ray-scanner-using-cern"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s://kt.cern/technologies/medipix3" TargetMode="External"/><Relationship Id="rId4" Type="http://schemas.openxmlformats.org/officeDocument/2006/relationships/hyperlink" Target="https://www.marsbioimaging.com/"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798C5307-140F-447F-BCBA-BB92E3A2906B}" type="slidenum">
              <a:rPr lang="en-GB" smtClean="0"/>
              <a:t>1</a:t>
            </a:fld>
            <a:endParaRPr lang="en-GB"/>
          </a:p>
        </p:txBody>
      </p:sp>
    </p:spTree>
    <p:extLst>
      <p:ext uri="{BB962C8B-B14F-4D97-AF65-F5344CB8AC3E}">
        <p14:creationId xmlns:p14="http://schemas.microsoft.com/office/powerpoint/2010/main" val="1039897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00" dirty="0">
                <a:solidFill>
                  <a:srgbClr val="292929"/>
                </a:solidFill>
                <a:effectLst/>
                <a:latin typeface="Calibri" panose="020F0502020204030204" pitchFamily="34" charset="0"/>
                <a:ea typeface="Calibri" panose="020F0502020204030204" pitchFamily="34" charset="0"/>
                <a:cs typeface="Times New Roman" panose="02020603050405020304" pitchFamily="18" charset="0"/>
              </a:rPr>
              <a:t> https://hawkeyesi.com/experiments/introduction-to-pixet-basic-software/</a:t>
            </a:r>
            <a:endParaRPr lang="en-GB" sz="12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19</a:t>
            </a:fld>
            <a:endParaRPr lang="en-GB" noProof="0"/>
          </a:p>
        </p:txBody>
      </p:sp>
    </p:spTree>
    <p:extLst>
      <p:ext uri="{BB962C8B-B14F-4D97-AF65-F5344CB8AC3E}">
        <p14:creationId xmlns:p14="http://schemas.microsoft.com/office/powerpoint/2010/main" val="27673428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a:p>
        </p:txBody>
      </p:sp>
      <p:sp>
        <p:nvSpPr>
          <p:cNvPr id="4" name="Slide Number Placeholder 3"/>
          <p:cNvSpPr>
            <a:spLocks noGrp="1"/>
          </p:cNvSpPr>
          <p:nvPr>
            <p:ph type="sldNum" sz="quarter" idx="5"/>
          </p:nvPr>
        </p:nvSpPr>
        <p:spPr/>
        <p:txBody>
          <a:bodyPr rtlCol="0"/>
          <a:lstStyle/>
          <a:p>
            <a:pPr rtl="0"/>
            <a:fld id="{798C5307-140F-447F-BCBA-BB92E3A2906B}" type="slidenum">
              <a:rPr lang="en-GB" smtClean="0"/>
              <a:t>24</a:t>
            </a:fld>
            <a:endParaRPr lang="en-GB"/>
          </a:p>
        </p:txBody>
      </p:sp>
    </p:spTree>
    <p:extLst>
      <p:ext uri="{BB962C8B-B14F-4D97-AF65-F5344CB8AC3E}">
        <p14:creationId xmlns:p14="http://schemas.microsoft.com/office/powerpoint/2010/main" val="12640721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25</a:t>
            </a:fld>
            <a:endParaRPr lang="en-GB" noProof="0"/>
          </a:p>
        </p:txBody>
      </p:sp>
    </p:spTree>
    <p:extLst>
      <p:ext uri="{BB962C8B-B14F-4D97-AF65-F5344CB8AC3E}">
        <p14:creationId xmlns:p14="http://schemas.microsoft.com/office/powerpoint/2010/main" val="2376586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0" i="0" dirty="0">
                <a:solidFill>
                  <a:srgbClr val="1F1F1F"/>
                </a:solidFill>
                <a:effectLst/>
                <a:latin typeface="ElsevierGulliver"/>
              </a:rPr>
              <a:t>The spectroscopic information enables various advantages:-The image contrast and signal-to-noise-ratio can be enhanced</a:t>
            </a:r>
          </a:p>
          <a:p>
            <a:pPr algn="l">
              <a:buFont typeface="Arial" panose="020B0604020202020204" pitchFamily="34" charset="0"/>
              <a:buChar char="•"/>
            </a:pPr>
            <a:r>
              <a:rPr lang="en-GB" b="0" i="0" dirty="0">
                <a:solidFill>
                  <a:srgbClr val="1F1F1F"/>
                </a:solidFill>
                <a:effectLst/>
                <a:latin typeface="ElsevierGulliver"/>
              </a:rPr>
              <a:t>-A reduction of radiation dose is possible while preserving the same image quality</a:t>
            </a:r>
          </a:p>
          <a:p>
            <a:pPr algn="l">
              <a:buFont typeface="Arial" panose="020B0604020202020204" pitchFamily="34" charset="0"/>
              <a:buChar char="•"/>
            </a:pPr>
            <a:r>
              <a:rPr lang="en-GB" b="0" i="0" dirty="0">
                <a:solidFill>
                  <a:srgbClr val="1F1F1F"/>
                </a:solidFill>
                <a:effectLst/>
                <a:latin typeface="ElsevierGulliver"/>
              </a:rPr>
              <a:t>-A more accurate dose calculation, derived from the actual </a:t>
            </a:r>
            <a:r>
              <a:rPr lang="en-GB" b="0" i="0" dirty="0">
                <a:solidFill>
                  <a:srgbClr val="1F1F1F"/>
                </a:solidFill>
                <a:effectLst/>
                <a:latin typeface="ElsevierGulliver"/>
                <a:hlinkClick r:id="rId3" tooltip="Learn more about energy spectrum from ScienceDirect's AI-generated Topic Pages"/>
              </a:rPr>
              <a:t>energy spectrum</a:t>
            </a:r>
            <a:r>
              <a:rPr lang="en-GB" b="0" i="0" dirty="0">
                <a:solidFill>
                  <a:srgbClr val="1F1F1F"/>
                </a:solidFill>
                <a:effectLst/>
                <a:latin typeface="ElsevierGulliver"/>
              </a:rPr>
              <a:t>, is possible</a:t>
            </a:r>
          </a:p>
          <a:p>
            <a:pPr algn="l">
              <a:buFont typeface="Arial" panose="020B0604020202020204" pitchFamily="34" charset="0"/>
              <a:buChar char="•"/>
            </a:pPr>
            <a:r>
              <a:rPr lang="en-GB" b="0" i="0" dirty="0">
                <a:solidFill>
                  <a:srgbClr val="1F1F1F"/>
                </a:solidFill>
                <a:effectLst/>
                <a:latin typeface="ElsevierGulliver"/>
              </a:rPr>
              <a:t>-Identification and quantification of multiple contrast agents with just one examination is feasible</a:t>
            </a:r>
          </a:p>
          <a:p>
            <a:pPr algn="l">
              <a:buFont typeface="Arial" panose="020B0604020202020204" pitchFamily="34" charset="0"/>
              <a:buChar char="•"/>
            </a:pPr>
            <a:r>
              <a:rPr lang="en-GB" b="0" i="0" dirty="0">
                <a:solidFill>
                  <a:srgbClr val="1F1F1F"/>
                </a:solidFill>
                <a:effectLst/>
                <a:latin typeface="ElsevierGulliver"/>
              </a:rPr>
              <a:t>-A reduction of beam hardening artifacts, including lowering of artifacts caused by metal parts, is obtainable</a:t>
            </a:r>
          </a:p>
          <a:p>
            <a:pPr algn="l">
              <a:buFont typeface="Arial" panose="020B0604020202020204" pitchFamily="34" charset="0"/>
              <a:buChar char="•"/>
            </a:pPr>
            <a:r>
              <a:rPr lang="en-GB" b="0" i="0" dirty="0">
                <a:solidFill>
                  <a:srgbClr val="1F1F1F"/>
                </a:solidFill>
                <a:effectLst/>
                <a:latin typeface="ElsevierGulliver"/>
              </a:rPr>
              <a:t>-A detailed material identification can be achieved</a:t>
            </a:r>
          </a:p>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27</a:t>
            </a:fld>
            <a:endParaRPr lang="en-GB" noProof="0"/>
          </a:p>
        </p:txBody>
      </p:sp>
    </p:spTree>
    <p:extLst>
      <p:ext uri="{BB962C8B-B14F-4D97-AF65-F5344CB8AC3E}">
        <p14:creationId xmlns:p14="http://schemas.microsoft.com/office/powerpoint/2010/main" val="19954159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1F1F1F"/>
                </a:solidFill>
                <a:effectLst/>
                <a:latin typeface="ElsevierGulliver"/>
              </a:rPr>
              <a:t>The swim bladder is white as the air around the fish because the photons of all energy ranges are almost not absorbed here. The low energy photons are not able to penetrate the tissue and the remaining photons of the medium and high energy range appear cyan </a:t>
            </a:r>
            <a:r>
              <a:rPr lang="en-GB" b="0" i="0" dirty="0" err="1">
                <a:solidFill>
                  <a:srgbClr val="1F1F1F"/>
                </a:solidFill>
                <a:effectLst/>
                <a:latin typeface="ElsevierGulliver"/>
              </a:rPr>
              <a:t>colored</a:t>
            </a:r>
            <a:r>
              <a:rPr lang="en-GB" b="0" i="0" dirty="0">
                <a:solidFill>
                  <a:srgbClr val="1F1F1F"/>
                </a:solidFill>
                <a:effectLst/>
                <a:latin typeface="ElsevierGulliver"/>
              </a:rPr>
              <a:t>. The bones are blue-black </a:t>
            </a:r>
            <a:r>
              <a:rPr lang="en-GB" b="0" i="0" dirty="0" err="1">
                <a:solidFill>
                  <a:srgbClr val="1F1F1F"/>
                </a:solidFill>
                <a:effectLst/>
                <a:latin typeface="ElsevierGulliver"/>
              </a:rPr>
              <a:t>colored</a:t>
            </a:r>
            <a:r>
              <a:rPr lang="en-GB" b="0" i="0" dirty="0">
                <a:solidFill>
                  <a:srgbClr val="1F1F1F"/>
                </a:solidFill>
                <a:effectLst/>
                <a:latin typeface="ElsevierGulliver"/>
              </a:rPr>
              <a:t> because only the high energy photons are able to penetrate them.</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28</a:t>
            </a:fld>
            <a:endParaRPr lang="en-GB" noProof="0"/>
          </a:p>
        </p:txBody>
      </p:sp>
    </p:spTree>
    <p:extLst>
      <p:ext uri="{BB962C8B-B14F-4D97-AF65-F5344CB8AC3E}">
        <p14:creationId xmlns:p14="http://schemas.microsoft.com/office/powerpoint/2010/main" val="1931107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cs typeface="Times New Roman" panose="02020603050405020304" pitchFamily="18" charset="0"/>
              </a:rPr>
              <a:t>https://www.linkedin.com/pulse/fascinating-patterns-drawn-radiation-particle-physics-jan-jakubek/</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29</a:t>
            </a:fld>
            <a:endParaRPr lang="en-GB" noProof="0"/>
          </a:p>
        </p:txBody>
      </p:sp>
    </p:spTree>
    <p:extLst>
      <p:ext uri="{BB962C8B-B14F-4D97-AF65-F5344CB8AC3E}">
        <p14:creationId xmlns:p14="http://schemas.microsoft.com/office/powerpoint/2010/main" val="4075059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F129094F-44ED-46E6-A51E-52761DD3C888}" type="slidenum">
              <a:rPr kumimoji="0" lang="en-GB" sz="1200" b="0" i="0" u="none" strike="noStrike" kern="1200" cap="none" spc="0" normalizeH="0" baseline="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4907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rtl="0"/>
            <a:fld id="{798C5307-140F-447F-BCBA-BB92E3A2906B}" type="slidenum">
              <a:rPr lang="en-GB" smtClean="0"/>
              <a:t>3</a:t>
            </a:fld>
            <a:endParaRPr lang="en-GB"/>
          </a:p>
        </p:txBody>
      </p:sp>
    </p:spTree>
    <p:extLst>
      <p:ext uri="{BB962C8B-B14F-4D97-AF65-F5344CB8AC3E}">
        <p14:creationId xmlns:p14="http://schemas.microsoft.com/office/powerpoint/2010/main" val="1396359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4</a:t>
            </a:fld>
            <a:endParaRPr lang="en-GB" noProof="0"/>
          </a:p>
        </p:txBody>
      </p:sp>
    </p:spTree>
    <p:extLst>
      <p:ext uri="{BB962C8B-B14F-4D97-AF65-F5344CB8AC3E}">
        <p14:creationId xmlns:p14="http://schemas.microsoft.com/office/powerpoint/2010/main" val="1322484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7</a:t>
            </a:fld>
            <a:endParaRPr lang="en-GB" noProof="0"/>
          </a:p>
        </p:txBody>
      </p:sp>
    </p:spTree>
    <p:extLst>
      <p:ext uri="{BB962C8B-B14F-4D97-AF65-F5344CB8AC3E}">
        <p14:creationId xmlns:p14="http://schemas.microsoft.com/office/powerpoint/2010/main" val="162211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8</a:t>
            </a:fld>
            <a:endParaRPr lang="en-GB" noProof="0"/>
          </a:p>
        </p:txBody>
      </p:sp>
    </p:spTree>
    <p:extLst>
      <p:ext uri="{BB962C8B-B14F-4D97-AF65-F5344CB8AC3E}">
        <p14:creationId xmlns:p14="http://schemas.microsoft.com/office/powerpoint/2010/main" val="2435691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14</a:t>
            </a:fld>
            <a:endParaRPr lang="en-GB" noProof="0"/>
          </a:p>
        </p:txBody>
      </p:sp>
    </p:spTree>
    <p:extLst>
      <p:ext uri="{BB962C8B-B14F-4D97-AF65-F5344CB8AC3E}">
        <p14:creationId xmlns:p14="http://schemas.microsoft.com/office/powerpoint/2010/main" val="2010770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33333"/>
                </a:solidFill>
                <a:effectLst/>
                <a:latin typeface="sourcesans-regular"/>
              </a:rPr>
              <a:t> </a:t>
            </a:r>
            <a:r>
              <a:rPr lang="en-GB" b="0" i="0" u="sng" dirty="0">
                <a:solidFill>
                  <a:srgbClr val="2574B9"/>
                </a:solidFill>
                <a:effectLst/>
                <a:latin typeface="sourcesans-regular"/>
                <a:hlinkClick r:id="rId3"/>
              </a:rPr>
              <a:t>MARS Bioimaging’s 3D colour X-ray wrist scanner</a:t>
            </a:r>
            <a:r>
              <a:rPr lang="en-GB" b="0" i="0" dirty="0">
                <a:solidFill>
                  <a:srgbClr val="333333"/>
                </a:solidFill>
                <a:effectLst/>
                <a:latin typeface="sourcesans-regular"/>
              </a:rPr>
              <a:t> is awaiting approval to start clinical trials at Lausanne University Hospital (CHUV, Switzerland) and is the subject of ongoing clinical trials within the Pacific Radiology Group, New Zealand's largest radiology service provider. CERN and the New Zealand company </a:t>
            </a:r>
            <a:r>
              <a:rPr lang="en-GB" b="0" i="0" u="sng" dirty="0">
                <a:solidFill>
                  <a:srgbClr val="2574B9"/>
                </a:solidFill>
                <a:effectLst/>
                <a:latin typeface="sourcesans-regular"/>
                <a:hlinkClick r:id="rId4"/>
              </a:rPr>
              <a:t>MARS Bioimaging</a:t>
            </a:r>
            <a:r>
              <a:rPr lang="en-GB" b="0" i="0" dirty="0">
                <a:solidFill>
                  <a:srgbClr val="333333"/>
                </a:solidFill>
                <a:effectLst/>
                <a:latin typeface="sourcesans-regular"/>
              </a:rPr>
              <a:t> teamed up in 2008 to develop this 3D colour X-ray scanner based on the </a:t>
            </a:r>
            <a:r>
              <a:rPr lang="en-GB" b="0" i="0" u="sng" dirty="0">
                <a:solidFill>
                  <a:srgbClr val="2574B9"/>
                </a:solidFill>
                <a:effectLst/>
                <a:latin typeface="sourcesans-regular"/>
                <a:hlinkClick r:id="rId5"/>
              </a:rPr>
              <a:t>Medipix3</a:t>
            </a:r>
            <a:r>
              <a:rPr lang="en-GB" b="0" i="0" dirty="0">
                <a:solidFill>
                  <a:srgbClr val="333333"/>
                </a:solidFill>
                <a:effectLst/>
                <a:latin typeface="sourcesans-regular"/>
              </a:rPr>
              <a:t> technology.</a:t>
            </a:r>
          </a:p>
          <a:p>
            <a:endParaRPr lang="en-GB" b="0" i="0" dirty="0">
              <a:solidFill>
                <a:srgbClr val="333333"/>
              </a:solidFill>
              <a:effectLst/>
              <a:latin typeface="sourcesans-regular"/>
            </a:endParaRPr>
          </a:p>
          <a:p>
            <a:endParaRPr lang="en-GB" b="0" i="0" dirty="0">
              <a:solidFill>
                <a:srgbClr val="333333"/>
              </a:solidFill>
              <a:effectLst/>
              <a:latin typeface="sourcesans-regular"/>
            </a:endParaRPr>
          </a:p>
          <a:p>
            <a:r>
              <a:rPr lang="en-GB" b="0" i="0" dirty="0">
                <a:solidFill>
                  <a:srgbClr val="333333"/>
                </a:solidFill>
                <a:effectLst/>
                <a:latin typeface="sourcesans-regular"/>
              </a:rPr>
              <a:t>The X-ray beams used in medical equipment contain a wide spectrum of X-ray energies, which can be thought of as different X-ray colours. In conventional detectors, the image taken is based on the total X-ray energy absorbed by each pixel, forming a kind of black and white image. When spectroscopic detectors are used, the images also contain the “colours” of the incoming X-rays, providing better, clearer images at optimised doses with significant benefits when diagnosing disease. In some circumstances, MRI (magnetic resonance imaging) may even become superfluous. In other cases, where metal contrast agents attached to bio-markers are injected into the body, expensive PET–CT (positron emission tomography – computed tomography) scans, may be avoided.</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16</a:t>
            </a:fld>
            <a:endParaRPr lang="en-GB" noProof="0"/>
          </a:p>
        </p:txBody>
      </p:sp>
    </p:spTree>
    <p:extLst>
      <p:ext uri="{BB962C8B-B14F-4D97-AF65-F5344CB8AC3E}">
        <p14:creationId xmlns:p14="http://schemas.microsoft.com/office/powerpoint/2010/main" val="1981143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212121"/>
                </a:solidFill>
                <a:effectLst/>
                <a:latin typeface="Cambria" panose="02040503050406030204" pitchFamily="18" charset="0"/>
              </a:rPr>
              <a:t> common x-ray tube produces a broad spectrum of x-rays, and the conventional x-ray CT detector is a photon-integrating sensor whose output is proportional to the energy fluence over the entire x-ray spectrum. Given that x-ray attenuation is dependent both on the object material and photon energy, a conventional x-ray CT detector loses spectrally varying attenuation information due to the energy integration. In contrast, an energy-discriminative photon-counting detector has the capability to resolve the energy levels of incident photons,</a:t>
            </a:r>
            <a:r>
              <a:rPr lang="en-GB" b="0" i="0" u="sng" baseline="30000" dirty="0">
                <a:solidFill>
                  <a:srgbClr val="376FAA"/>
                </a:solidFill>
                <a:effectLst/>
                <a:latin typeface="Cambria" panose="02040503050406030204" pitchFamily="18" charset="0"/>
              </a:rPr>
              <a:t>  </a:t>
            </a:r>
            <a:r>
              <a:rPr lang="en-GB" b="0" i="0" dirty="0">
                <a:solidFill>
                  <a:srgbClr val="212121"/>
                </a:solidFill>
                <a:effectLst/>
                <a:latin typeface="Cambria" panose="02040503050406030204" pitchFamily="18" charset="0"/>
              </a:rPr>
              <a:t>which helps identify additional information.</a:t>
            </a:r>
            <a:endParaRPr lang="en-GB" dirty="0"/>
          </a:p>
        </p:txBody>
      </p:sp>
      <p:sp>
        <p:nvSpPr>
          <p:cNvPr id="4" name="Slide Number Placeholder 3"/>
          <p:cNvSpPr>
            <a:spLocks noGrp="1"/>
          </p:cNvSpPr>
          <p:nvPr>
            <p:ph type="sldNum" sz="quarter" idx="5"/>
          </p:nvPr>
        </p:nvSpPr>
        <p:spPr/>
        <p:txBody>
          <a:bodyPr/>
          <a:lstStyle/>
          <a:p>
            <a:pPr rtl="0"/>
            <a:fld id="{798C5307-140F-447F-BCBA-BB92E3A2906B}" type="slidenum">
              <a:rPr lang="en-GB" noProof="0" smtClean="0"/>
              <a:t>17</a:t>
            </a:fld>
            <a:endParaRPr lang="en-GB" noProof="0"/>
          </a:p>
        </p:txBody>
      </p:sp>
    </p:spTree>
    <p:extLst>
      <p:ext uri="{BB962C8B-B14F-4D97-AF65-F5344CB8AC3E}">
        <p14:creationId xmlns:p14="http://schemas.microsoft.com/office/powerpoint/2010/main" val="455084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4FD2957-8595-499F-896A-E9A0888D058B}"/>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9" name="Rectangle 8">
            <a:extLst>
              <a:ext uri="{FF2B5EF4-FFF2-40B4-BE49-F238E27FC236}">
                <a16:creationId xmlns:a16="http://schemas.microsoft.com/office/drawing/2014/main" id="{1C44A184-010C-483F-8B5A-3D1E7E6EF981}"/>
              </a:ext>
              <a:ext uri="{C183D7F6-B498-43B3-948B-1728B52AA6E4}">
                <adec:decorative xmlns:adec="http://schemas.microsoft.com/office/drawing/2017/decorative" val="1"/>
              </a:ext>
            </a:extLst>
          </p:cNvPr>
          <p:cNvSpPr/>
          <p:nvPr userDrawn="1"/>
        </p:nvSpPr>
        <p:spPr>
          <a:xfrm>
            <a:off x="1" y="0"/>
            <a:ext cx="81153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CAB4C3"/>
              </a:solidFill>
              <a:effectLst/>
              <a:uLnTx/>
              <a:uFillTx/>
              <a:latin typeface="Avenir Next LT Pro"/>
              <a:ea typeface="+mn-ea"/>
              <a:cs typeface="+mn-cs"/>
            </a:endParaRPr>
          </a:p>
        </p:txBody>
      </p:sp>
      <p:sp>
        <p:nvSpPr>
          <p:cNvPr id="10" name="Title 1">
            <a:extLst>
              <a:ext uri="{FF2B5EF4-FFF2-40B4-BE49-F238E27FC236}">
                <a16:creationId xmlns:a16="http://schemas.microsoft.com/office/drawing/2014/main" id="{9582A2E2-E6DD-4321-B03A-F6C071C1BB7B}"/>
              </a:ext>
            </a:extLst>
          </p:cNvPr>
          <p:cNvSpPr>
            <a:spLocks noGrp="1"/>
          </p:cNvSpPr>
          <p:nvPr>
            <p:ph type="ctrTitle"/>
          </p:nvPr>
        </p:nvSpPr>
        <p:spPr>
          <a:xfrm>
            <a:off x="649044" y="753034"/>
            <a:ext cx="6815446" cy="3887390"/>
          </a:xfrm>
        </p:spPr>
        <p:txBody>
          <a:bodyPr rtlCol="0" anchor="t">
            <a:normAutofit/>
          </a:bodyPr>
          <a:lstStyle>
            <a:lvl1pPr>
              <a:defRPr sz="8500" spc="-20" baseline="0">
                <a:solidFill>
                  <a:schemeClr val="bg1"/>
                </a:solidFill>
              </a:defRPr>
            </a:lvl1pPr>
          </a:lstStyle>
          <a:p>
            <a:pPr rtl="0"/>
            <a:r>
              <a:rPr lang="en-US" noProof="0"/>
              <a:t>Click to edit Master title style</a:t>
            </a:r>
            <a:endParaRPr lang="en-GB" noProof="0" dirty="0"/>
          </a:p>
        </p:txBody>
      </p:sp>
      <p:sp>
        <p:nvSpPr>
          <p:cNvPr id="11" name="Subtitle 2">
            <a:extLst>
              <a:ext uri="{FF2B5EF4-FFF2-40B4-BE49-F238E27FC236}">
                <a16:creationId xmlns:a16="http://schemas.microsoft.com/office/drawing/2014/main" id="{D21B6D9B-E3FB-48D2-A477-5B73E2216682}"/>
              </a:ext>
            </a:extLst>
          </p:cNvPr>
          <p:cNvSpPr>
            <a:spLocks noGrp="1"/>
          </p:cNvSpPr>
          <p:nvPr>
            <p:ph type="subTitle" idx="1"/>
          </p:nvPr>
        </p:nvSpPr>
        <p:spPr>
          <a:xfrm>
            <a:off x="649045" y="4640424"/>
            <a:ext cx="6437555" cy="1303176"/>
          </a:xfrm>
        </p:spPr>
        <p:txBody>
          <a:bodyPr rtlCol="0" anchor="b">
            <a:normAutofit/>
          </a:bodyPr>
          <a:lstStyle>
            <a:lvl1pPr marL="0" indent="0">
              <a:buNone/>
              <a:defRPr sz="2800" b="1">
                <a:solidFill>
                  <a:schemeClr val="bg1"/>
                </a:solidFill>
              </a:defRPr>
            </a:lvl1pPr>
          </a:lstStyle>
          <a:p>
            <a:pPr rtl="0"/>
            <a:r>
              <a:rPr lang="en-US" noProof="0"/>
              <a:t>Click to edit Master subtitle style</a:t>
            </a:r>
            <a:endParaRPr lang="en-GB" noProof="0" dirty="0"/>
          </a:p>
        </p:txBody>
      </p:sp>
      <p:sp>
        <p:nvSpPr>
          <p:cNvPr id="18" name="Picture Placeholder 16">
            <a:extLst>
              <a:ext uri="{FF2B5EF4-FFF2-40B4-BE49-F238E27FC236}">
                <a16:creationId xmlns:a16="http://schemas.microsoft.com/office/drawing/2014/main" id="{38823550-6B12-4BFD-9C91-668B623E3536}"/>
              </a:ext>
            </a:extLst>
          </p:cNvPr>
          <p:cNvSpPr>
            <a:spLocks noGrp="1"/>
          </p:cNvSpPr>
          <p:nvPr>
            <p:ph type="pic" sz="quarter" idx="13" hasCustomPrompt="1"/>
          </p:nvPr>
        </p:nvSpPr>
        <p:spPr>
          <a:xfrm>
            <a:off x="8113533" y="0"/>
            <a:ext cx="4082983" cy="6858000"/>
          </a:xfrm>
        </p:spPr>
        <p:txBody>
          <a:bodyPr rtlCol="0"/>
          <a:lstStyle>
            <a:lvl1pPr marL="0" indent="0" algn="ctr">
              <a:buNone/>
              <a:defRPr/>
            </a:lvl1pPr>
          </a:lstStyle>
          <a:p>
            <a:pPr rtl="0"/>
            <a:r>
              <a:rPr lang="en-GB" noProof="0" dirty="0"/>
              <a:t>Click to add photo</a:t>
            </a:r>
          </a:p>
        </p:txBody>
      </p:sp>
    </p:spTree>
    <p:extLst>
      <p:ext uri="{BB962C8B-B14F-4D97-AF65-F5344CB8AC3E}">
        <p14:creationId xmlns:p14="http://schemas.microsoft.com/office/powerpoint/2010/main" val="3706224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2 Column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5F516FD-E4AF-4BA2-902A-DA4674655726}"/>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2" name="Title 1">
            <a:extLst>
              <a:ext uri="{FF2B5EF4-FFF2-40B4-BE49-F238E27FC236}">
                <a16:creationId xmlns:a16="http://schemas.microsoft.com/office/drawing/2014/main" id="{07F0F480-E13D-4322-ADF4-56769DC5AFF3}"/>
              </a:ext>
            </a:extLst>
          </p:cNvPr>
          <p:cNvSpPr>
            <a:spLocks noGrp="1"/>
          </p:cNvSpPr>
          <p:nvPr>
            <p:ph type="title" hasCustomPrompt="1"/>
          </p:nvPr>
        </p:nvSpPr>
        <p:spPr>
          <a:xfrm>
            <a:off x="1249680" y="190500"/>
            <a:ext cx="10036292" cy="773776"/>
          </a:xfrm>
        </p:spPr>
        <p:txBody>
          <a:bodyPr rtlCol="0" anchor="ctr"/>
          <a:lstStyle>
            <a:lvl1pPr algn="r">
              <a:lnSpc>
                <a:spcPct val="100000"/>
              </a:lnSpc>
              <a:defRPr spc="-20" baseline="0">
                <a:solidFill>
                  <a:schemeClr val="bg1"/>
                </a:solidFill>
              </a:defRPr>
            </a:lvl1pPr>
          </a:lstStyle>
          <a:p>
            <a:pPr rtl="0"/>
            <a:r>
              <a:rPr lang="en-GB" noProof="0"/>
              <a:t>Click to add title</a:t>
            </a:r>
          </a:p>
        </p:txBody>
      </p:sp>
      <p:sp>
        <p:nvSpPr>
          <p:cNvPr id="12" name="Text Placeholder 30">
            <a:extLst>
              <a:ext uri="{FF2B5EF4-FFF2-40B4-BE49-F238E27FC236}">
                <a16:creationId xmlns:a16="http://schemas.microsoft.com/office/drawing/2014/main" id="{7F0BA818-CA3B-46FD-9A79-7BDC1D9CA710}"/>
              </a:ext>
            </a:extLst>
          </p:cNvPr>
          <p:cNvSpPr>
            <a:spLocks noGrp="1"/>
          </p:cNvSpPr>
          <p:nvPr>
            <p:ph type="body" sz="quarter" idx="14" hasCustomPrompt="1"/>
          </p:nvPr>
        </p:nvSpPr>
        <p:spPr>
          <a:xfrm>
            <a:off x="1209243" y="1764139"/>
            <a:ext cx="4756714"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7" name="Text Placeholder 15">
            <a:extLst>
              <a:ext uri="{FF2B5EF4-FFF2-40B4-BE49-F238E27FC236}">
                <a16:creationId xmlns:a16="http://schemas.microsoft.com/office/drawing/2014/main" id="{4EAD007E-B9BB-4C9F-BDC8-127A77F0F96D}"/>
              </a:ext>
            </a:extLst>
          </p:cNvPr>
          <p:cNvSpPr>
            <a:spLocks noGrp="1"/>
          </p:cNvSpPr>
          <p:nvPr>
            <p:ph type="body" sz="quarter" idx="17" hasCustomPrompt="1"/>
          </p:nvPr>
        </p:nvSpPr>
        <p:spPr>
          <a:xfrm>
            <a:off x="1209243" y="2374900"/>
            <a:ext cx="4756714" cy="3365500"/>
          </a:xfrm>
        </p:spPr>
        <p:txBody>
          <a:bodyPr rtlCol="0">
            <a:normAutofit/>
          </a:bodyPr>
          <a:lstStyle>
            <a:lvl1pPr>
              <a:defRPr sz="2000"/>
            </a:lvl1pPr>
          </a:lstStyle>
          <a:p>
            <a:pPr lvl="0" rtl="0"/>
            <a:r>
              <a:rPr lang="en-GB" noProof="0"/>
              <a:t>Click to add text</a:t>
            </a:r>
          </a:p>
        </p:txBody>
      </p:sp>
      <p:sp>
        <p:nvSpPr>
          <p:cNvPr id="14" name="Text Placeholder 30">
            <a:extLst>
              <a:ext uri="{FF2B5EF4-FFF2-40B4-BE49-F238E27FC236}">
                <a16:creationId xmlns:a16="http://schemas.microsoft.com/office/drawing/2014/main" id="{9ECBA1DE-781A-4AA7-86CA-0EBE52A9B417}"/>
              </a:ext>
            </a:extLst>
          </p:cNvPr>
          <p:cNvSpPr>
            <a:spLocks noGrp="1"/>
          </p:cNvSpPr>
          <p:nvPr>
            <p:ph type="body" sz="quarter" idx="16" hasCustomPrompt="1"/>
          </p:nvPr>
        </p:nvSpPr>
        <p:spPr>
          <a:xfrm>
            <a:off x="6257467" y="1764031"/>
            <a:ext cx="4756714"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8" name="Text Placeholder 15">
            <a:extLst>
              <a:ext uri="{FF2B5EF4-FFF2-40B4-BE49-F238E27FC236}">
                <a16:creationId xmlns:a16="http://schemas.microsoft.com/office/drawing/2014/main" id="{53A9CA10-3BBC-41E7-A34E-C6CCFEC8205E}"/>
              </a:ext>
            </a:extLst>
          </p:cNvPr>
          <p:cNvSpPr>
            <a:spLocks noGrp="1"/>
          </p:cNvSpPr>
          <p:nvPr>
            <p:ph type="body" sz="quarter" idx="18" hasCustomPrompt="1"/>
          </p:nvPr>
        </p:nvSpPr>
        <p:spPr>
          <a:xfrm>
            <a:off x="6257467" y="2374900"/>
            <a:ext cx="4756714" cy="3365500"/>
          </a:xfrm>
        </p:spPr>
        <p:txBody>
          <a:bodyPr rtlCol="0">
            <a:normAutofit/>
          </a:bodyPr>
          <a:lstStyle>
            <a:lvl1pPr>
              <a:defRPr sz="2000"/>
            </a:lvl1pPr>
          </a:lstStyle>
          <a:p>
            <a:pPr lvl="0" rtl="0"/>
            <a:r>
              <a:rPr lang="en-GB" noProof="0"/>
              <a:t>Click to add text</a:t>
            </a:r>
          </a:p>
        </p:txBody>
      </p:sp>
      <p:sp>
        <p:nvSpPr>
          <p:cNvPr id="6" name="Footer Placeholder 4">
            <a:extLst>
              <a:ext uri="{FF2B5EF4-FFF2-40B4-BE49-F238E27FC236}">
                <a16:creationId xmlns:a16="http://schemas.microsoft.com/office/drawing/2014/main" id="{27F3D4E9-1171-434D-AA71-EA27F72E0D99}"/>
              </a:ext>
            </a:extLst>
          </p:cNvPr>
          <p:cNvSpPr>
            <a:spLocks noGrp="1"/>
          </p:cNvSpPr>
          <p:nvPr>
            <p:ph type="ftr" sz="quarter" idx="11"/>
          </p:nvPr>
        </p:nvSpPr>
        <p:spPr>
          <a:xfrm>
            <a:off x="201168" y="6356350"/>
            <a:ext cx="4837176" cy="365125"/>
          </a:xfrm>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cap="none" spc="0" normalizeH="0" noProof="0">
                <a:ln>
                  <a:noFill/>
                </a:ln>
                <a:solidFill>
                  <a:prstClr val="black"/>
                </a:solidFill>
                <a:effectLst/>
                <a:uLnTx/>
                <a:uFillTx/>
                <a:latin typeface="Avenir Next LT Pro"/>
                <a:ea typeface="+mn-ea"/>
                <a:cs typeface="+mn-cs"/>
              </a:rPr>
              <a:t>Presentation title</a:t>
            </a:r>
          </a:p>
        </p:txBody>
      </p:sp>
      <p:sp>
        <p:nvSpPr>
          <p:cNvPr id="7" name="Date Placeholder 3">
            <a:extLst>
              <a:ext uri="{FF2B5EF4-FFF2-40B4-BE49-F238E27FC236}">
                <a16:creationId xmlns:a16="http://schemas.microsoft.com/office/drawing/2014/main" id="{57A29A0D-15CB-4460-9435-7E7D645346A5}"/>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8" name="Slide Number Placeholder 5">
            <a:extLst>
              <a:ext uri="{FF2B5EF4-FFF2-40B4-BE49-F238E27FC236}">
                <a16:creationId xmlns:a16="http://schemas.microsoft.com/office/drawing/2014/main" id="{8B6F95C2-7834-44D3-B93B-79D944E1283C}"/>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309362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3 Column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E97352E-C52D-43BE-BCE2-2D71FE0353EF}"/>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7" name="Title 6">
            <a:extLst>
              <a:ext uri="{FF2B5EF4-FFF2-40B4-BE49-F238E27FC236}">
                <a16:creationId xmlns:a16="http://schemas.microsoft.com/office/drawing/2014/main" id="{92051A8D-592F-40C1-A65D-E1F17B07C94A}"/>
              </a:ext>
            </a:extLst>
          </p:cNvPr>
          <p:cNvSpPr>
            <a:spLocks noGrp="1"/>
          </p:cNvSpPr>
          <p:nvPr>
            <p:ph type="title" hasCustomPrompt="1"/>
          </p:nvPr>
        </p:nvSpPr>
        <p:spPr>
          <a:xfrm>
            <a:off x="1879600" y="183988"/>
            <a:ext cx="9406372" cy="803380"/>
          </a:xfrm>
        </p:spPr>
        <p:txBody>
          <a:bodyPr rtlCol="0" anchor="ctr"/>
          <a:lstStyle>
            <a:lvl1pPr algn="r">
              <a:lnSpc>
                <a:spcPct val="100000"/>
              </a:lnSpc>
              <a:defRPr spc="-20" baseline="0">
                <a:solidFill>
                  <a:schemeClr val="bg1"/>
                </a:solidFill>
              </a:defRPr>
            </a:lvl1pPr>
          </a:lstStyle>
          <a:p>
            <a:pPr rtl="0"/>
            <a:r>
              <a:rPr lang="en-GB" noProof="0"/>
              <a:t>Click to add title</a:t>
            </a:r>
          </a:p>
        </p:txBody>
      </p:sp>
      <p:sp>
        <p:nvSpPr>
          <p:cNvPr id="8" name="Text Placeholder 30">
            <a:extLst>
              <a:ext uri="{FF2B5EF4-FFF2-40B4-BE49-F238E27FC236}">
                <a16:creationId xmlns:a16="http://schemas.microsoft.com/office/drawing/2014/main" id="{CF4C4703-C9D4-483C-8E41-17BB7193D010}"/>
              </a:ext>
            </a:extLst>
          </p:cNvPr>
          <p:cNvSpPr>
            <a:spLocks noGrp="1"/>
          </p:cNvSpPr>
          <p:nvPr>
            <p:ph type="body" sz="quarter" idx="14" hasCustomPrompt="1"/>
          </p:nvPr>
        </p:nvSpPr>
        <p:spPr>
          <a:xfrm>
            <a:off x="851300"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4" name="Text Placeholder 15">
            <a:extLst>
              <a:ext uri="{FF2B5EF4-FFF2-40B4-BE49-F238E27FC236}">
                <a16:creationId xmlns:a16="http://schemas.microsoft.com/office/drawing/2014/main" id="{7393281D-B77A-4BB8-A3E2-49E0F1259DA9}"/>
              </a:ext>
            </a:extLst>
          </p:cNvPr>
          <p:cNvSpPr>
            <a:spLocks noGrp="1"/>
          </p:cNvSpPr>
          <p:nvPr>
            <p:ph type="body" sz="quarter" idx="19" hasCustomPrompt="1"/>
          </p:nvPr>
        </p:nvSpPr>
        <p:spPr>
          <a:xfrm>
            <a:off x="851193" y="2374899"/>
            <a:ext cx="3327366" cy="3485573"/>
          </a:xfrm>
        </p:spPr>
        <p:txBody>
          <a:bodyPr rtlCol="0">
            <a:normAutofit/>
          </a:bodyPr>
          <a:lstStyle>
            <a:lvl1pPr>
              <a:defRPr sz="2000"/>
            </a:lvl1pPr>
          </a:lstStyle>
          <a:p>
            <a:pPr lvl="0" rtl="0"/>
            <a:r>
              <a:rPr lang="en-GB" noProof="0"/>
              <a:t>Click to add text</a:t>
            </a:r>
          </a:p>
        </p:txBody>
      </p:sp>
      <p:sp>
        <p:nvSpPr>
          <p:cNvPr id="12" name="Text Placeholder 30">
            <a:extLst>
              <a:ext uri="{FF2B5EF4-FFF2-40B4-BE49-F238E27FC236}">
                <a16:creationId xmlns:a16="http://schemas.microsoft.com/office/drawing/2014/main" id="{6B205DED-723B-48E3-AE9F-556696225CAA}"/>
              </a:ext>
            </a:extLst>
          </p:cNvPr>
          <p:cNvSpPr>
            <a:spLocks noGrp="1"/>
          </p:cNvSpPr>
          <p:nvPr>
            <p:ph type="body" sz="quarter" idx="18" hasCustomPrompt="1"/>
          </p:nvPr>
        </p:nvSpPr>
        <p:spPr>
          <a:xfrm>
            <a:off x="4432317"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5" name="Text Placeholder 15">
            <a:extLst>
              <a:ext uri="{FF2B5EF4-FFF2-40B4-BE49-F238E27FC236}">
                <a16:creationId xmlns:a16="http://schemas.microsoft.com/office/drawing/2014/main" id="{77D63D24-8466-44F3-898F-5CBC42C7681F}"/>
              </a:ext>
            </a:extLst>
          </p:cNvPr>
          <p:cNvSpPr>
            <a:spLocks noGrp="1"/>
          </p:cNvSpPr>
          <p:nvPr>
            <p:ph type="body" sz="quarter" idx="20" hasCustomPrompt="1"/>
          </p:nvPr>
        </p:nvSpPr>
        <p:spPr>
          <a:xfrm>
            <a:off x="4432317" y="2374899"/>
            <a:ext cx="3327366" cy="3485573"/>
          </a:xfrm>
        </p:spPr>
        <p:txBody>
          <a:bodyPr rtlCol="0">
            <a:normAutofit/>
          </a:bodyPr>
          <a:lstStyle>
            <a:lvl1pPr>
              <a:defRPr sz="2000"/>
            </a:lvl1pPr>
          </a:lstStyle>
          <a:p>
            <a:pPr lvl="0" rtl="0"/>
            <a:r>
              <a:rPr lang="en-GB" noProof="0"/>
              <a:t>Click to add text</a:t>
            </a:r>
          </a:p>
        </p:txBody>
      </p:sp>
      <p:sp>
        <p:nvSpPr>
          <p:cNvPr id="10" name="Text Placeholder 30">
            <a:extLst>
              <a:ext uri="{FF2B5EF4-FFF2-40B4-BE49-F238E27FC236}">
                <a16:creationId xmlns:a16="http://schemas.microsoft.com/office/drawing/2014/main" id="{F600D1D1-B6A8-4A4E-BC6A-897FE089CBEC}"/>
              </a:ext>
            </a:extLst>
          </p:cNvPr>
          <p:cNvSpPr>
            <a:spLocks noGrp="1"/>
          </p:cNvSpPr>
          <p:nvPr>
            <p:ph type="body" sz="quarter" idx="16" hasCustomPrompt="1"/>
          </p:nvPr>
        </p:nvSpPr>
        <p:spPr>
          <a:xfrm>
            <a:off x="8025393" y="1764193"/>
            <a:ext cx="3327366" cy="597604"/>
          </a:xfrm>
          <a:prstGeom prst="rect">
            <a:avLst/>
          </a:prstGeom>
        </p:spPr>
        <p:txBody>
          <a:bodyPr rtlCol="0"/>
          <a:lstStyle>
            <a:lvl1pPr marL="0" indent="0">
              <a:buNone/>
              <a:defRPr sz="2400" b="1">
                <a:solidFill>
                  <a:schemeClr val="accent2"/>
                </a:solidFill>
              </a:defRPr>
            </a:lvl1pPr>
          </a:lstStyle>
          <a:p>
            <a:pPr lvl="0" rtl="0"/>
            <a:r>
              <a:rPr lang="en-GB" noProof="0"/>
              <a:t>Click to add subtitle</a:t>
            </a:r>
          </a:p>
        </p:txBody>
      </p:sp>
      <p:sp>
        <p:nvSpPr>
          <p:cNvPr id="16" name="Text Placeholder 15">
            <a:extLst>
              <a:ext uri="{FF2B5EF4-FFF2-40B4-BE49-F238E27FC236}">
                <a16:creationId xmlns:a16="http://schemas.microsoft.com/office/drawing/2014/main" id="{A205F643-67E9-4E41-A65F-163C816090B9}"/>
              </a:ext>
            </a:extLst>
          </p:cNvPr>
          <p:cNvSpPr>
            <a:spLocks noGrp="1"/>
          </p:cNvSpPr>
          <p:nvPr>
            <p:ph type="body" sz="quarter" idx="21" hasCustomPrompt="1"/>
          </p:nvPr>
        </p:nvSpPr>
        <p:spPr>
          <a:xfrm>
            <a:off x="8025393" y="2374899"/>
            <a:ext cx="3327366" cy="3485573"/>
          </a:xfrm>
        </p:spPr>
        <p:txBody>
          <a:bodyPr rtlCol="0">
            <a:normAutofit/>
          </a:bodyPr>
          <a:lstStyle>
            <a:lvl1pPr>
              <a:defRPr sz="2000"/>
            </a:lvl1pPr>
          </a:lstStyle>
          <a:p>
            <a:pPr lvl="0" rtl="0"/>
            <a:r>
              <a:rPr lang="en-GB" noProof="0"/>
              <a:t>Click to add text</a:t>
            </a:r>
          </a:p>
        </p:txBody>
      </p:sp>
      <p:sp>
        <p:nvSpPr>
          <p:cNvPr id="2" name="Footer Placeholder 4">
            <a:extLst>
              <a:ext uri="{FF2B5EF4-FFF2-40B4-BE49-F238E27FC236}">
                <a16:creationId xmlns:a16="http://schemas.microsoft.com/office/drawing/2014/main" id="{B0EF04CC-F1B1-495C-BA2F-F28A5D9715A2}"/>
              </a:ext>
            </a:extLst>
          </p:cNvPr>
          <p:cNvSpPr>
            <a:spLocks noGrp="1"/>
          </p:cNvSpPr>
          <p:nvPr>
            <p:ph type="ftr" sz="quarter" idx="11"/>
          </p:nvPr>
        </p:nvSpPr>
        <p:spPr>
          <a:xfrm>
            <a:off x="201168" y="6356350"/>
            <a:ext cx="4837176" cy="365125"/>
          </a:xfrm>
        </p:spPr>
        <p:txBody>
          <a:bodyPr rtlCol="0"/>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50" b="0" i="0" u="none" strike="noStrike" kern="1200" cap="none" spc="0" normalizeH="0" noProof="0">
                <a:ln>
                  <a:noFill/>
                </a:ln>
                <a:solidFill>
                  <a:prstClr val="black"/>
                </a:solidFill>
                <a:effectLst/>
                <a:uLnTx/>
                <a:uFillTx/>
                <a:latin typeface="Avenir Next LT Pro"/>
                <a:ea typeface="+mn-ea"/>
                <a:cs typeface="+mn-cs"/>
              </a:rPr>
              <a:t>Presentation title</a:t>
            </a:r>
          </a:p>
        </p:txBody>
      </p:sp>
      <p:sp>
        <p:nvSpPr>
          <p:cNvPr id="3" name="Date Placeholder 3">
            <a:extLst>
              <a:ext uri="{FF2B5EF4-FFF2-40B4-BE49-F238E27FC236}">
                <a16:creationId xmlns:a16="http://schemas.microsoft.com/office/drawing/2014/main" id="{657B66A6-EBC5-4A75-B938-7148B7A12627}"/>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4" name="Slide Number Placeholder 5">
            <a:extLst>
              <a:ext uri="{FF2B5EF4-FFF2-40B4-BE49-F238E27FC236}">
                <a16:creationId xmlns:a16="http://schemas.microsoft.com/office/drawing/2014/main" id="{D83DD707-C769-4868-9B2F-1BF7ABBCD207}"/>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209807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losin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52F41C-45C5-4E09-A91A-8F4AE80B065E}"/>
              </a:ext>
              <a:ext uri="{C183D7F6-B498-43B3-948B-1728B52AA6E4}">
                <adec:decorative xmlns:adec="http://schemas.microsoft.com/office/drawing/2017/decorative" val="1"/>
              </a:ext>
            </a:extLst>
          </p:cNvPr>
          <p:cNvSpPr/>
          <p:nvPr userDrawn="1"/>
        </p:nvSpPr>
        <p:spPr>
          <a:xfrm>
            <a:off x="0" y="4533900"/>
            <a:ext cx="9144000" cy="2324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CAB4C3"/>
              </a:solidFill>
              <a:effectLst/>
              <a:uLnTx/>
              <a:uFillTx/>
              <a:latin typeface="Avenir Next LT Pro"/>
              <a:ea typeface="+mn-ea"/>
              <a:cs typeface="+mn-cs"/>
            </a:endParaRPr>
          </a:p>
        </p:txBody>
      </p:sp>
      <p:sp>
        <p:nvSpPr>
          <p:cNvPr id="10" name="Title 6">
            <a:extLst>
              <a:ext uri="{FF2B5EF4-FFF2-40B4-BE49-F238E27FC236}">
                <a16:creationId xmlns:a16="http://schemas.microsoft.com/office/drawing/2014/main" id="{DA9EBEF3-E8A8-4C5C-B6D9-B322242DC93A}"/>
              </a:ext>
            </a:extLst>
          </p:cNvPr>
          <p:cNvSpPr>
            <a:spLocks noGrp="1"/>
          </p:cNvSpPr>
          <p:nvPr>
            <p:ph type="ctrTitle"/>
          </p:nvPr>
        </p:nvSpPr>
        <p:spPr>
          <a:xfrm>
            <a:off x="877001" y="4947313"/>
            <a:ext cx="7700617" cy="1409037"/>
          </a:xfrm>
        </p:spPr>
        <p:txBody>
          <a:bodyPr rtlCol="0" anchor="ctr">
            <a:normAutofit/>
          </a:bodyPr>
          <a:lstStyle>
            <a:lvl1pPr>
              <a:defRPr>
                <a:solidFill>
                  <a:schemeClr val="bg1"/>
                </a:solidFill>
              </a:defRPr>
            </a:lvl1pPr>
          </a:lstStyle>
          <a:p>
            <a:pPr rtl="0"/>
            <a:r>
              <a:rPr lang="en-US" sz="5400" noProof="0"/>
              <a:t>Click to edit Master title style</a:t>
            </a:r>
            <a:endParaRPr lang="en-GB" sz="5400" noProof="0"/>
          </a:p>
        </p:txBody>
      </p:sp>
      <p:sp>
        <p:nvSpPr>
          <p:cNvPr id="11" name="Subtitle 7">
            <a:extLst>
              <a:ext uri="{FF2B5EF4-FFF2-40B4-BE49-F238E27FC236}">
                <a16:creationId xmlns:a16="http://schemas.microsoft.com/office/drawing/2014/main" id="{6A90C83B-4674-4CF1-9CD4-78C3B7CDCCA8}"/>
              </a:ext>
            </a:extLst>
          </p:cNvPr>
          <p:cNvSpPr>
            <a:spLocks noGrp="1"/>
          </p:cNvSpPr>
          <p:nvPr>
            <p:ph type="subTitle" idx="1"/>
          </p:nvPr>
        </p:nvSpPr>
        <p:spPr>
          <a:xfrm>
            <a:off x="9446252" y="386989"/>
            <a:ext cx="2443495" cy="3758334"/>
          </a:xfrm>
        </p:spPr>
        <p:txBody>
          <a:bodyPr rtlCol="0" anchor="t">
            <a:normAutofit/>
          </a:bodyPr>
          <a:lstStyle>
            <a:lvl1pPr marL="0" indent="0">
              <a:lnSpc>
                <a:spcPct val="100000"/>
              </a:lnSpc>
              <a:spcBef>
                <a:spcPts val="0"/>
              </a:spcBef>
              <a:buNone/>
              <a:defRPr sz="2800" b="1">
                <a:solidFill>
                  <a:schemeClr val="accent1"/>
                </a:solidFill>
              </a:defRPr>
            </a:lvl1pPr>
          </a:lstStyle>
          <a:p>
            <a:pPr rtl="0"/>
            <a:r>
              <a:rPr lang="en-US" noProof="0">
                <a:solidFill>
                  <a:schemeClr val="accent1"/>
                </a:solidFill>
              </a:rPr>
              <a:t>Click to edit Master subtitle style</a:t>
            </a:r>
            <a:endParaRPr lang="en-GB" noProof="0">
              <a:solidFill>
                <a:schemeClr val="accent1"/>
              </a:solidFill>
            </a:endParaRPr>
          </a:p>
        </p:txBody>
      </p:sp>
      <p:sp>
        <p:nvSpPr>
          <p:cNvPr id="19" name="Picture Placeholder 17">
            <a:extLst>
              <a:ext uri="{FF2B5EF4-FFF2-40B4-BE49-F238E27FC236}">
                <a16:creationId xmlns:a16="http://schemas.microsoft.com/office/drawing/2014/main" id="{1894E094-44B9-4024-A43A-438DEB225DB2}"/>
              </a:ext>
            </a:extLst>
          </p:cNvPr>
          <p:cNvSpPr>
            <a:spLocks noGrp="1"/>
          </p:cNvSpPr>
          <p:nvPr>
            <p:ph type="pic" sz="quarter" idx="13" hasCustomPrompt="1"/>
          </p:nvPr>
        </p:nvSpPr>
        <p:spPr>
          <a:xfrm>
            <a:off x="0" y="0"/>
            <a:ext cx="9144000" cy="4532313"/>
          </a:xfrm>
        </p:spPr>
        <p:txBody>
          <a:bodyPr rtlCol="0"/>
          <a:lstStyle>
            <a:lvl1pPr marL="0" indent="0" algn="ctr">
              <a:buNone/>
              <a:defRPr/>
            </a:lvl1pPr>
          </a:lstStyle>
          <a:p>
            <a:pPr rtl="0"/>
            <a:r>
              <a:rPr lang="en-GB" noProof="0"/>
              <a:t>Click to add photo</a:t>
            </a:r>
          </a:p>
        </p:txBody>
      </p:sp>
      <p:sp>
        <p:nvSpPr>
          <p:cNvPr id="13" name="Footer Placeholder 4">
            <a:extLst>
              <a:ext uri="{FF2B5EF4-FFF2-40B4-BE49-F238E27FC236}">
                <a16:creationId xmlns:a16="http://schemas.microsoft.com/office/drawing/2014/main" id="{9BCFB5F5-AD25-4F9C-8AE7-E0E891F1AFF9}"/>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r>
              <a:rPr lang="en-GB" noProof="0"/>
              <a:t>Presentation title</a:t>
            </a:r>
          </a:p>
        </p:txBody>
      </p:sp>
      <p:sp>
        <p:nvSpPr>
          <p:cNvPr id="23" name="Picture Placeholder 20">
            <a:extLst>
              <a:ext uri="{FF2B5EF4-FFF2-40B4-BE49-F238E27FC236}">
                <a16:creationId xmlns:a16="http://schemas.microsoft.com/office/drawing/2014/main" id="{919568B3-FE67-4E6E-BA92-FEF29CBFE1B4}"/>
              </a:ext>
            </a:extLst>
          </p:cNvPr>
          <p:cNvSpPr>
            <a:spLocks noGrp="1"/>
          </p:cNvSpPr>
          <p:nvPr>
            <p:ph type="pic" sz="quarter" idx="14" hasCustomPrompt="1"/>
          </p:nvPr>
        </p:nvSpPr>
        <p:spPr>
          <a:xfrm>
            <a:off x="9144000" y="4532313"/>
            <a:ext cx="3048000" cy="2325687"/>
          </a:xfrm>
        </p:spPr>
        <p:txBody>
          <a:bodyPr rtlCol="0"/>
          <a:lstStyle>
            <a:lvl1pPr marL="0" indent="0" algn="ctr">
              <a:buNone/>
              <a:defRPr/>
            </a:lvl1pPr>
          </a:lstStyle>
          <a:p>
            <a:pPr rtl="0"/>
            <a:r>
              <a:rPr lang="en-GB" noProof="0"/>
              <a:t>Click to add photo</a:t>
            </a:r>
          </a:p>
        </p:txBody>
      </p:sp>
      <p:sp>
        <p:nvSpPr>
          <p:cNvPr id="15" name="Date Placeholder 3">
            <a:extLst>
              <a:ext uri="{FF2B5EF4-FFF2-40B4-BE49-F238E27FC236}">
                <a16:creationId xmlns:a16="http://schemas.microsoft.com/office/drawing/2014/main" id="{D87D4A75-1737-4D5B-A386-9FE32DFB5E51}"/>
              </a:ext>
            </a:extLst>
          </p:cNvPr>
          <p:cNvSpPr>
            <a:spLocks noGrp="1"/>
          </p:cNvSpPr>
          <p:nvPr>
            <p:ph type="dt" sz="half" idx="10"/>
          </p:nvPr>
        </p:nvSpPr>
        <p:spPr>
          <a:xfrm>
            <a:off x="7013448" y="6355080"/>
            <a:ext cx="4352544" cy="365125"/>
          </a:xfrm>
        </p:spPr>
        <p:txBody>
          <a:bodyPr rtlCol="0"/>
          <a:lstStyle>
            <a:lvl1pPr>
              <a:defRPr>
                <a:solidFill>
                  <a:schemeClr val="bg1"/>
                </a:solidFill>
                <a:effectLst>
                  <a:outerShdw blurRad="38100" dist="38100" dir="2700000" algn="tl">
                    <a:srgbClr val="000000">
                      <a:alpha val="43137"/>
                    </a:srgbClr>
                  </a:outerShdw>
                </a:effectLst>
              </a:defRPr>
            </a:lvl1pPr>
          </a:lstStyle>
          <a:p>
            <a:pPr rtl="0"/>
            <a:r>
              <a:rPr lang="en-GB" noProof="0"/>
              <a:t>20XX</a:t>
            </a:r>
          </a:p>
        </p:txBody>
      </p:sp>
      <p:sp>
        <p:nvSpPr>
          <p:cNvPr id="16" name="Slide Number Placeholder 5">
            <a:extLst>
              <a:ext uri="{FF2B5EF4-FFF2-40B4-BE49-F238E27FC236}">
                <a16:creationId xmlns:a16="http://schemas.microsoft.com/office/drawing/2014/main" id="{EB52AA41-FD0C-42C6-BD04-9E5B55A48989}"/>
              </a:ext>
            </a:extLst>
          </p:cNvPr>
          <p:cNvSpPr>
            <a:spLocks noGrp="1"/>
          </p:cNvSpPr>
          <p:nvPr>
            <p:ph type="sldNum" sz="quarter" idx="12"/>
          </p:nvPr>
        </p:nvSpPr>
        <p:spPr>
          <a:xfrm>
            <a:off x="11365992" y="6356350"/>
            <a:ext cx="630936" cy="365125"/>
          </a:xfrm>
        </p:spPr>
        <p:txBody>
          <a:bodyPr rtlCol="0"/>
          <a:lstStyle>
            <a:lvl1pPr>
              <a:defRPr>
                <a:solidFill>
                  <a:schemeClr val="bg1"/>
                </a:solidFill>
                <a:effectLst>
                  <a:outerShdw blurRad="38100" dist="38100" dir="2700000" algn="tl">
                    <a:srgbClr val="000000">
                      <a:alpha val="43137"/>
                    </a:srgbClr>
                  </a:outerShdw>
                </a:effectLst>
              </a:defRPr>
            </a:lvl1pPr>
          </a:lstStyle>
          <a:p>
            <a:pPr rtl="0"/>
            <a:fld id="{244D815C-8BF3-4ECF-A945-A2A7C2983AF9}" type="slidenum">
              <a:rPr lang="en-GB" noProof="0" smtClean="0"/>
              <a:pPr/>
              <a:t>‹#›</a:t>
            </a:fld>
            <a:endParaRPr lang="en-GB" noProof="0"/>
          </a:p>
        </p:txBody>
      </p:sp>
    </p:spTree>
    <p:extLst>
      <p:ext uri="{BB962C8B-B14F-4D97-AF65-F5344CB8AC3E}">
        <p14:creationId xmlns:p14="http://schemas.microsoft.com/office/powerpoint/2010/main" val="2134676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33641032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2974993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5682663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32585137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5544738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23437560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2057248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4716EF3-1422-48C0-BC49-14FAC3550FCD}"/>
              </a:ext>
              <a:ext uri="{C183D7F6-B498-43B3-948B-1728B52AA6E4}">
                <adec:decorative xmlns:adec="http://schemas.microsoft.com/office/drawing/2017/decorative" val="1"/>
              </a:ext>
            </a:extLst>
          </p:cNvPr>
          <p:cNvSpPr/>
          <p:nvPr userDrawn="1"/>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8" name="Rectangle 7">
            <a:extLst>
              <a:ext uri="{FF2B5EF4-FFF2-40B4-BE49-F238E27FC236}">
                <a16:creationId xmlns:a16="http://schemas.microsoft.com/office/drawing/2014/main" id="{7F2AAFDE-CB45-46CA-8961-8133FCA5F385}"/>
              </a:ext>
              <a:ext uri="{C183D7F6-B498-43B3-948B-1728B52AA6E4}">
                <adec:decorative xmlns:adec="http://schemas.microsoft.com/office/drawing/2017/decorative" val="1"/>
              </a:ext>
            </a:extLst>
          </p:cNvPr>
          <p:cNvSpPr/>
          <p:nvPr userDrawn="1"/>
        </p:nvSpPr>
        <p:spPr>
          <a:xfrm>
            <a:off x="0" y="0"/>
            <a:ext cx="40767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venir Next LT Pro"/>
              <a:ea typeface="+mn-ea"/>
              <a:cs typeface="+mn-cs"/>
            </a:endParaRPr>
          </a:p>
        </p:txBody>
      </p:sp>
      <p:sp>
        <p:nvSpPr>
          <p:cNvPr id="9" name="Title 1">
            <a:extLst>
              <a:ext uri="{FF2B5EF4-FFF2-40B4-BE49-F238E27FC236}">
                <a16:creationId xmlns:a16="http://schemas.microsoft.com/office/drawing/2014/main" id="{B209C30D-AB58-482B-B553-F71367094EB9}"/>
              </a:ext>
            </a:extLst>
          </p:cNvPr>
          <p:cNvSpPr>
            <a:spLocks noGrp="1"/>
          </p:cNvSpPr>
          <p:nvPr>
            <p:ph type="title"/>
          </p:nvPr>
        </p:nvSpPr>
        <p:spPr>
          <a:xfrm>
            <a:off x="532264" y="776941"/>
            <a:ext cx="3209008" cy="5166659"/>
          </a:xfrm>
        </p:spPr>
        <p:txBody>
          <a:bodyPr rtlCol="0" anchor="b"/>
          <a:lstStyle>
            <a:lvl1pPr>
              <a:defRPr spc="-20" baseline="0">
                <a:solidFill>
                  <a:schemeClr val="bg1"/>
                </a:solidFill>
              </a:defRPr>
            </a:lvl1pPr>
          </a:lstStyle>
          <a:p>
            <a:pPr rtl="0"/>
            <a:r>
              <a:rPr lang="en-US" noProof="0">
                <a:solidFill>
                  <a:srgbClr val="FFFFFF"/>
                </a:solidFill>
              </a:rPr>
              <a:t>Click to edit Master title style</a:t>
            </a:r>
            <a:endParaRPr lang="en-GB" noProof="0" dirty="0">
              <a:solidFill>
                <a:srgbClr val="FFFFFF"/>
              </a:solidFill>
            </a:endParaRPr>
          </a:p>
        </p:txBody>
      </p:sp>
      <p:sp>
        <p:nvSpPr>
          <p:cNvPr id="13" name="Footer Placeholder 4">
            <a:extLst>
              <a:ext uri="{FF2B5EF4-FFF2-40B4-BE49-F238E27FC236}">
                <a16:creationId xmlns:a16="http://schemas.microsoft.com/office/drawing/2014/main" id="{D946F5EF-2C45-4A87-A1DD-BD2A6FB91BC5}"/>
              </a:ext>
            </a:extLst>
          </p:cNvPr>
          <p:cNvSpPr>
            <a:spLocks noGrp="1"/>
          </p:cNvSpPr>
          <p:nvPr>
            <p:ph type="ftr" sz="quarter" idx="11"/>
          </p:nvPr>
        </p:nvSpPr>
        <p:spPr>
          <a:xfrm>
            <a:off x="199277" y="6356350"/>
            <a:ext cx="3749040" cy="365125"/>
          </a:xfrm>
        </p:spPr>
        <p:txBody>
          <a:bodyPr rtlCol="0"/>
          <a:lstStyle>
            <a:lvl1pPr>
              <a:defRPr>
                <a:solidFill>
                  <a:schemeClr val="bg1"/>
                </a:solidFill>
              </a:defRPr>
            </a:lvl1pPr>
          </a:lstStyle>
          <a:p>
            <a:pPr rtl="0"/>
            <a:r>
              <a:rPr lang="en-GB" noProof="0" dirty="0"/>
              <a:t>Presentation title</a:t>
            </a:r>
          </a:p>
        </p:txBody>
      </p:sp>
      <p:sp>
        <p:nvSpPr>
          <p:cNvPr id="19" name="Picture Placeholder 16">
            <a:extLst>
              <a:ext uri="{FF2B5EF4-FFF2-40B4-BE49-F238E27FC236}">
                <a16:creationId xmlns:a16="http://schemas.microsoft.com/office/drawing/2014/main" id="{B1A8891C-A2D4-4238-ABCE-62AB3A9121A5}"/>
              </a:ext>
            </a:extLst>
          </p:cNvPr>
          <p:cNvSpPr>
            <a:spLocks noGrp="1"/>
          </p:cNvSpPr>
          <p:nvPr>
            <p:ph type="pic" sz="quarter" idx="13" hasCustomPrompt="1"/>
          </p:nvPr>
        </p:nvSpPr>
        <p:spPr>
          <a:xfrm>
            <a:off x="4076700" y="0"/>
            <a:ext cx="4038600" cy="3429000"/>
          </a:xfrm>
        </p:spPr>
        <p:txBody>
          <a:bodyPr rtlCol="0"/>
          <a:lstStyle>
            <a:lvl1pPr marL="0" indent="0" algn="ctr">
              <a:buNone/>
              <a:defRPr/>
            </a:lvl1pPr>
          </a:lstStyle>
          <a:p>
            <a:pPr rtl="0"/>
            <a:r>
              <a:rPr lang="en-GB" noProof="0" dirty="0"/>
              <a:t>Click to add photo</a:t>
            </a:r>
          </a:p>
        </p:txBody>
      </p:sp>
      <p:sp>
        <p:nvSpPr>
          <p:cNvPr id="20" name="Picture Placeholder 16">
            <a:extLst>
              <a:ext uri="{FF2B5EF4-FFF2-40B4-BE49-F238E27FC236}">
                <a16:creationId xmlns:a16="http://schemas.microsoft.com/office/drawing/2014/main" id="{7B51DFB6-C977-4551-BE38-57688D7FF0B7}"/>
              </a:ext>
            </a:extLst>
          </p:cNvPr>
          <p:cNvSpPr>
            <a:spLocks noGrp="1"/>
          </p:cNvSpPr>
          <p:nvPr>
            <p:ph type="pic" sz="quarter" idx="14" hasCustomPrompt="1"/>
          </p:nvPr>
        </p:nvSpPr>
        <p:spPr>
          <a:xfrm>
            <a:off x="8115300" y="0"/>
            <a:ext cx="4076701" cy="3429000"/>
          </a:xfrm>
        </p:spPr>
        <p:txBody>
          <a:bodyPr rtlCol="0"/>
          <a:lstStyle>
            <a:lvl1pPr marL="0" indent="0" algn="ctr">
              <a:buNone/>
              <a:defRPr/>
            </a:lvl1pPr>
          </a:lstStyle>
          <a:p>
            <a:pPr rtl="0"/>
            <a:r>
              <a:rPr lang="en-GB" noProof="0" dirty="0"/>
              <a:t>Click to add photo</a:t>
            </a:r>
          </a:p>
        </p:txBody>
      </p:sp>
      <p:sp>
        <p:nvSpPr>
          <p:cNvPr id="24" name="Text Placeholder 21">
            <a:extLst>
              <a:ext uri="{FF2B5EF4-FFF2-40B4-BE49-F238E27FC236}">
                <a16:creationId xmlns:a16="http://schemas.microsoft.com/office/drawing/2014/main" id="{DFCFAED4-0A56-424D-BF74-4051B0BDA9A6}"/>
              </a:ext>
            </a:extLst>
          </p:cNvPr>
          <p:cNvSpPr>
            <a:spLocks noGrp="1"/>
          </p:cNvSpPr>
          <p:nvPr>
            <p:ph type="body" sz="quarter" idx="15" hasCustomPrompt="1"/>
          </p:nvPr>
        </p:nvSpPr>
        <p:spPr>
          <a:xfrm>
            <a:off x="4864100" y="3841750"/>
            <a:ext cx="6599238" cy="2296083"/>
          </a:xfrm>
        </p:spPr>
        <p:txBody>
          <a:bodyPr rtlCol="0">
            <a:normAutofit/>
          </a:bodyPr>
          <a:lstStyle>
            <a:lvl1pPr marL="342900" indent="-342900">
              <a:buFont typeface="Arial" panose="020B0604020202020204" pitchFamily="34" charset="0"/>
              <a:buChar char="•"/>
              <a:defRPr sz="2000"/>
            </a:lvl1pPr>
          </a:lstStyle>
          <a:p>
            <a:pPr lvl="0" rtl="0"/>
            <a:r>
              <a:rPr lang="en-GB" noProof="0" dirty="0"/>
              <a:t>Click to add text</a:t>
            </a:r>
          </a:p>
        </p:txBody>
      </p:sp>
      <p:sp>
        <p:nvSpPr>
          <p:cNvPr id="14" name="Date Placeholder 3">
            <a:extLst>
              <a:ext uri="{FF2B5EF4-FFF2-40B4-BE49-F238E27FC236}">
                <a16:creationId xmlns:a16="http://schemas.microsoft.com/office/drawing/2014/main" id="{9188F17E-DD3B-4CCC-957F-5A6914488466}"/>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dirty="0">
                <a:solidFill>
                  <a:prstClr val="black"/>
                </a:solidFill>
              </a:rPr>
              <a:t>20XX</a:t>
            </a:r>
          </a:p>
        </p:txBody>
      </p:sp>
      <p:sp>
        <p:nvSpPr>
          <p:cNvPr id="15" name="Slide Number Placeholder 5">
            <a:extLst>
              <a:ext uri="{FF2B5EF4-FFF2-40B4-BE49-F238E27FC236}">
                <a16:creationId xmlns:a16="http://schemas.microsoft.com/office/drawing/2014/main" id="{2A0235C7-971D-4E52-B991-EFA44A9AFC33}"/>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244D815C-8BF3-4ECF-A945-A2A7C2983AF9}"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dirty="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643672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19852451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2345001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38553076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7764203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eam">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A42DEE-636F-4A79-B56A-5AF989E1FDC5}"/>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10" name="Title 9">
            <a:extLst>
              <a:ext uri="{FF2B5EF4-FFF2-40B4-BE49-F238E27FC236}">
                <a16:creationId xmlns:a16="http://schemas.microsoft.com/office/drawing/2014/main" id="{B75C9195-04C9-4D9A-B613-44A5F5900DBD}"/>
              </a:ext>
            </a:extLst>
          </p:cNvPr>
          <p:cNvSpPr>
            <a:spLocks noGrp="1"/>
          </p:cNvSpPr>
          <p:nvPr>
            <p:ph type="title" hasCustomPrompt="1"/>
          </p:nvPr>
        </p:nvSpPr>
        <p:spPr>
          <a:xfrm>
            <a:off x="1002983" y="194783"/>
            <a:ext cx="9421177" cy="769493"/>
          </a:xfrm>
        </p:spPr>
        <p:txBody>
          <a:bodyPr rtlCol="0" anchor="ctr"/>
          <a:lstStyle>
            <a:lvl1pPr>
              <a:lnSpc>
                <a:spcPct val="100000"/>
              </a:lnSpc>
              <a:defRPr spc="-20" baseline="0">
                <a:solidFill>
                  <a:schemeClr val="bg1"/>
                </a:solidFill>
              </a:defRPr>
            </a:lvl1pPr>
          </a:lstStyle>
          <a:p>
            <a:pPr rtl="0"/>
            <a:r>
              <a:rPr lang="en-GB" noProof="0"/>
              <a:t>Click to add title</a:t>
            </a:r>
          </a:p>
        </p:txBody>
      </p:sp>
      <p:sp>
        <p:nvSpPr>
          <p:cNvPr id="8" name="Content Placeholder 7">
            <a:extLst>
              <a:ext uri="{FF2B5EF4-FFF2-40B4-BE49-F238E27FC236}">
                <a16:creationId xmlns:a16="http://schemas.microsoft.com/office/drawing/2014/main" id="{4C5A662A-E279-494E-8389-ADC6E870E38D}"/>
              </a:ext>
            </a:extLst>
          </p:cNvPr>
          <p:cNvSpPr>
            <a:spLocks noGrp="1"/>
          </p:cNvSpPr>
          <p:nvPr>
            <p:ph sz="quarter" idx="14" hasCustomPrompt="1"/>
          </p:nvPr>
        </p:nvSpPr>
        <p:spPr>
          <a:xfrm>
            <a:off x="931863" y="1695450"/>
            <a:ext cx="10328275" cy="4314825"/>
          </a:xfrm>
        </p:spPr>
        <p:txBody>
          <a:bodyPr rtlCol="0"/>
          <a:lstStyle>
            <a:lvl1pPr>
              <a:defRPr/>
            </a:lvl1pPr>
          </a:lstStyle>
          <a:p>
            <a:pPr lvl="0" rtl="0"/>
            <a:r>
              <a:rPr lang="en-GB" noProof="0"/>
              <a:t>Click to add content</a:t>
            </a:r>
          </a:p>
        </p:txBody>
      </p:sp>
      <p:sp>
        <p:nvSpPr>
          <p:cNvPr id="4" name="Footer Placeholder 4">
            <a:extLst>
              <a:ext uri="{FF2B5EF4-FFF2-40B4-BE49-F238E27FC236}">
                <a16:creationId xmlns:a16="http://schemas.microsoft.com/office/drawing/2014/main" id="{1420B3F9-9DEF-4500-91D7-25F0B5E91FBF}"/>
              </a:ext>
            </a:extLst>
          </p:cNvPr>
          <p:cNvSpPr>
            <a:spLocks noGrp="1"/>
          </p:cNvSpPr>
          <p:nvPr>
            <p:ph type="ftr" sz="quarter" idx="11"/>
          </p:nvPr>
        </p:nvSpPr>
        <p:spPr>
          <a:xfrm>
            <a:off x="201168" y="6356350"/>
            <a:ext cx="4837176" cy="365125"/>
          </a:xfrm>
        </p:spPr>
        <p:txBody>
          <a:bodyPr rtlCol="0"/>
          <a:lstStyle>
            <a:lvl1pPr>
              <a:defRPr/>
            </a:lvl1pPr>
          </a:lstStyle>
          <a:p>
            <a:pPr rtl="0"/>
            <a:r>
              <a:rPr lang="en-GB" noProof="0">
                <a:solidFill>
                  <a:prstClr val="black"/>
                </a:solidFill>
              </a:rPr>
              <a:t>Presentation title</a:t>
            </a:r>
          </a:p>
        </p:txBody>
      </p:sp>
      <p:sp>
        <p:nvSpPr>
          <p:cNvPr id="5" name="Date Placeholder 3">
            <a:extLst>
              <a:ext uri="{FF2B5EF4-FFF2-40B4-BE49-F238E27FC236}">
                <a16:creationId xmlns:a16="http://schemas.microsoft.com/office/drawing/2014/main" id="{05E504E9-EAD2-4BE5-9736-CED43FF24552}"/>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6" name="Slide Number Placeholder 5">
            <a:extLst>
              <a:ext uri="{FF2B5EF4-FFF2-40B4-BE49-F238E27FC236}">
                <a16:creationId xmlns:a16="http://schemas.microsoft.com/office/drawing/2014/main" id="{8C3EB613-AF5E-423F-A78B-94F856BF646A}"/>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248601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83698AF-A86A-4D69-8272-76C9C1914A3B}"/>
              </a:ext>
              <a:ext uri="{C183D7F6-B498-43B3-948B-1728B52AA6E4}">
                <adec:decorative xmlns:adec="http://schemas.microsoft.com/office/drawing/2017/decorative" val="1"/>
              </a:ext>
            </a:extLst>
          </p:cNvPr>
          <p:cNvSpPr/>
          <p:nvPr userDrawn="1"/>
        </p:nvSpPr>
        <p:spPr>
          <a:xfrm>
            <a:off x="0" y="0"/>
            <a:ext cx="12192000" cy="228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1">
            <a:extLst>
              <a:ext uri="{FF2B5EF4-FFF2-40B4-BE49-F238E27FC236}">
                <a16:creationId xmlns:a16="http://schemas.microsoft.com/office/drawing/2014/main" id="{F9E2DC86-4009-449C-8F4E-779A8C762B26}"/>
              </a:ext>
            </a:extLst>
          </p:cNvPr>
          <p:cNvSpPr>
            <a:spLocks noGrp="1"/>
          </p:cNvSpPr>
          <p:nvPr>
            <p:ph type="title"/>
          </p:nvPr>
        </p:nvSpPr>
        <p:spPr>
          <a:xfrm>
            <a:off x="649045" y="365124"/>
            <a:ext cx="9523655" cy="1501327"/>
          </a:xfrm>
        </p:spPr>
        <p:txBody>
          <a:bodyPr rtlCol="0"/>
          <a:lstStyle>
            <a:lvl1pPr>
              <a:defRPr spc="-20" baseline="0">
                <a:solidFill>
                  <a:schemeClr val="bg1"/>
                </a:solidFill>
              </a:defRPr>
            </a:lvl1pPr>
          </a:lstStyle>
          <a:p>
            <a:pPr rtl="0"/>
            <a:r>
              <a:rPr lang="en-US" noProof="0">
                <a:solidFill>
                  <a:srgbClr val="FFFFFF"/>
                </a:solidFill>
              </a:rPr>
              <a:t>Click to edit Master title style</a:t>
            </a:r>
            <a:endParaRPr lang="en-GB" noProof="0">
              <a:solidFill>
                <a:srgbClr val="FFFFFF"/>
              </a:solidFill>
            </a:endParaRPr>
          </a:p>
        </p:txBody>
      </p:sp>
      <p:sp>
        <p:nvSpPr>
          <p:cNvPr id="12" name="Picture Placeholder 10">
            <a:extLst>
              <a:ext uri="{FF2B5EF4-FFF2-40B4-BE49-F238E27FC236}">
                <a16:creationId xmlns:a16="http://schemas.microsoft.com/office/drawing/2014/main" id="{671630E1-6506-4E93-BB6A-0604E0D04932}"/>
              </a:ext>
            </a:extLst>
          </p:cNvPr>
          <p:cNvSpPr>
            <a:spLocks noGrp="1"/>
          </p:cNvSpPr>
          <p:nvPr>
            <p:ph type="pic" sz="quarter" idx="13" hasCustomPrompt="1"/>
          </p:nvPr>
        </p:nvSpPr>
        <p:spPr>
          <a:xfrm>
            <a:off x="0" y="2286000"/>
            <a:ext cx="5067300" cy="4572000"/>
          </a:xfrm>
        </p:spPr>
        <p:txBody>
          <a:bodyPr rtlCol="0"/>
          <a:lstStyle>
            <a:lvl1pPr marL="0" indent="0" algn="ctr">
              <a:buNone/>
              <a:defRPr/>
            </a:lvl1pPr>
          </a:lstStyle>
          <a:p>
            <a:pPr rtl="0"/>
            <a:r>
              <a:rPr lang="en-GB" noProof="0"/>
              <a:t>Click to add photo</a:t>
            </a:r>
          </a:p>
        </p:txBody>
      </p:sp>
      <p:sp>
        <p:nvSpPr>
          <p:cNvPr id="7" name="Footer Placeholder 4">
            <a:extLst>
              <a:ext uri="{FF2B5EF4-FFF2-40B4-BE49-F238E27FC236}">
                <a16:creationId xmlns:a16="http://schemas.microsoft.com/office/drawing/2014/main" id="{51BAB65B-02AF-4992-85D0-8E98AB1BD965}"/>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r>
              <a:rPr lang="en-GB" noProof="0">
                <a:effectLst>
                  <a:outerShdw blurRad="38100" dist="38100" dir="2700000" algn="tl">
                    <a:srgbClr val="000000">
                      <a:alpha val="43137"/>
                    </a:srgbClr>
                  </a:outerShdw>
                </a:effectLst>
              </a:rPr>
              <a:t>Presentation title</a:t>
            </a:r>
          </a:p>
        </p:txBody>
      </p:sp>
      <p:sp>
        <p:nvSpPr>
          <p:cNvPr id="6" name="Content Placeholder 2">
            <a:extLst>
              <a:ext uri="{FF2B5EF4-FFF2-40B4-BE49-F238E27FC236}">
                <a16:creationId xmlns:a16="http://schemas.microsoft.com/office/drawing/2014/main" id="{CFE115BC-4A4C-4385-82D5-106D1FAC359A}"/>
              </a:ext>
            </a:extLst>
          </p:cNvPr>
          <p:cNvSpPr>
            <a:spLocks noGrp="1"/>
          </p:cNvSpPr>
          <p:nvPr>
            <p:ph idx="1"/>
          </p:nvPr>
        </p:nvSpPr>
        <p:spPr>
          <a:xfrm>
            <a:off x="5819887" y="2899186"/>
            <a:ext cx="5610113" cy="3284359"/>
          </a:xfrm>
        </p:spPr>
        <p:txBody>
          <a:bodyPr rtlCol="0">
            <a:normAutofit/>
          </a:bodyPr>
          <a:lstStyle>
            <a:lvl1pPr marL="0" indent="0">
              <a:buNone/>
              <a:defRPr/>
            </a:lvl1pPr>
          </a:lstStyle>
          <a:p>
            <a:pPr lvl="0" rtl="0"/>
            <a:r>
              <a:rPr lang="en-US" noProof="0"/>
              <a:t>Click to edit Master text styles</a:t>
            </a:r>
          </a:p>
        </p:txBody>
      </p:sp>
      <p:sp>
        <p:nvSpPr>
          <p:cNvPr id="8" name="Date Placeholder 3">
            <a:extLst>
              <a:ext uri="{FF2B5EF4-FFF2-40B4-BE49-F238E27FC236}">
                <a16:creationId xmlns:a16="http://schemas.microsoft.com/office/drawing/2014/main" id="{5CD3EB2B-80EF-4DC6-B2B6-F4B568443970}"/>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9" name="Slide Number Placeholder 5">
            <a:extLst>
              <a:ext uri="{FF2B5EF4-FFF2-40B4-BE49-F238E27FC236}">
                <a16:creationId xmlns:a16="http://schemas.microsoft.com/office/drawing/2014/main" id="{3DC3E33A-8A0A-4767-A4D9-CD8956379305}"/>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799930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46EB31F-C5DF-49FF-8DEA-86AC0C1860A0}"/>
              </a:ext>
              <a:ext uri="{C183D7F6-B498-43B3-948B-1728B52AA6E4}">
                <adec:decorative xmlns:adec="http://schemas.microsoft.com/office/drawing/2017/decorative" val="1"/>
              </a:ext>
            </a:extLst>
          </p:cNvPr>
          <p:cNvSpPr/>
          <p:nvPr userDrawn="1"/>
        </p:nvSpPr>
        <p:spPr>
          <a:xfrm>
            <a:off x="1" y="0"/>
            <a:ext cx="7086599" cy="4533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CAB4C3"/>
              </a:solidFill>
              <a:effectLst/>
              <a:uLnTx/>
              <a:uFillTx/>
              <a:latin typeface="Avenir Next LT Pro"/>
              <a:ea typeface="+mn-ea"/>
              <a:cs typeface="+mn-cs"/>
            </a:endParaRPr>
          </a:p>
        </p:txBody>
      </p:sp>
      <p:sp>
        <p:nvSpPr>
          <p:cNvPr id="4" name="Title 1">
            <a:extLst>
              <a:ext uri="{FF2B5EF4-FFF2-40B4-BE49-F238E27FC236}">
                <a16:creationId xmlns:a16="http://schemas.microsoft.com/office/drawing/2014/main" id="{ACFE912F-46EC-49B0-9C9A-DE9CBDF9FBBF}"/>
              </a:ext>
            </a:extLst>
          </p:cNvPr>
          <p:cNvSpPr>
            <a:spLocks noGrp="1"/>
          </p:cNvSpPr>
          <p:nvPr>
            <p:ph type="ctrTitle"/>
          </p:nvPr>
        </p:nvSpPr>
        <p:spPr>
          <a:xfrm>
            <a:off x="649045" y="753035"/>
            <a:ext cx="5945393" cy="2366683"/>
          </a:xfrm>
        </p:spPr>
        <p:txBody>
          <a:bodyPr rtlCol="0">
            <a:normAutofit/>
          </a:bodyPr>
          <a:lstStyle>
            <a:lvl1pPr>
              <a:defRPr spc="-20" baseline="0">
                <a:solidFill>
                  <a:schemeClr val="bg1"/>
                </a:solidFill>
              </a:defRPr>
            </a:lvl1pPr>
          </a:lstStyle>
          <a:p>
            <a:pPr rtl="0"/>
            <a:r>
              <a:rPr lang="en-US" sz="6000" noProof="0"/>
              <a:t>Click to edit Master title style</a:t>
            </a:r>
            <a:endParaRPr lang="en-GB" sz="6000" noProof="0"/>
          </a:p>
        </p:txBody>
      </p:sp>
      <p:sp>
        <p:nvSpPr>
          <p:cNvPr id="5" name="Subtitle 2">
            <a:extLst>
              <a:ext uri="{FF2B5EF4-FFF2-40B4-BE49-F238E27FC236}">
                <a16:creationId xmlns:a16="http://schemas.microsoft.com/office/drawing/2014/main" id="{9BF32D81-1E24-45B8-A09D-EEAD404D8F31}"/>
              </a:ext>
            </a:extLst>
          </p:cNvPr>
          <p:cNvSpPr>
            <a:spLocks noGrp="1"/>
          </p:cNvSpPr>
          <p:nvPr>
            <p:ph type="subTitle" idx="1"/>
          </p:nvPr>
        </p:nvSpPr>
        <p:spPr>
          <a:xfrm>
            <a:off x="649045" y="3075868"/>
            <a:ext cx="5945393" cy="1108335"/>
          </a:xfrm>
        </p:spPr>
        <p:txBody>
          <a:bodyPr rtlCol="0">
            <a:normAutofit/>
          </a:bodyPr>
          <a:lstStyle>
            <a:lvl1pPr marL="0" indent="0">
              <a:buNone/>
              <a:defRPr sz="2400">
                <a:solidFill>
                  <a:schemeClr val="bg1"/>
                </a:solidFill>
              </a:defRPr>
            </a:lvl1pPr>
          </a:lstStyle>
          <a:p>
            <a:pPr rtl="0"/>
            <a:r>
              <a:rPr lang="en-US" noProof="0"/>
              <a:t>Click to edit Master subtitle style</a:t>
            </a:r>
            <a:endParaRPr lang="en-GB" noProof="0"/>
          </a:p>
        </p:txBody>
      </p:sp>
      <p:sp>
        <p:nvSpPr>
          <p:cNvPr id="16" name="Picture Placeholder 15">
            <a:extLst>
              <a:ext uri="{FF2B5EF4-FFF2-40B4-BE49-F238E27FC236}">
                <a16:creationId xmlns:a16="http://schemas.microsoft.com/office/drawing/2014/main" id="{9F9C7900-0694-4FDF-B29C-24016C0B9C60}"/>
              </a:ext>
            </a:extLst>
          </p:cNvPr>
          <p:cNvSpPr>
            <a:spLocks noGrp="1"/>
          </p:cNvSpPr>
          <p:nvPr>
            <p:ph type="pic" sz="quarter" idx="14" hasCustomPrompt="1"/>
          </p:nvPr>
        </p:nvSpPr>
        <p:spPr>
          <a:xfrm>
            <a:off x="0" y="4533900"/>
            <a:ext cx="7086598" cy="2324100"/>
          </a:xfrm>
        </p:spPr>
        <p:txBody>
          <a:bodyPr rtlCol="0"/>
          <a:lstStyle>
            <a:lvl1pPr marL="0" indent="0" algn="l">
              <a:buNone/>
              <a:defRPr/>
            </a:lvl1pPr>
          </a:lstStyle>
          <a:p>
            <a:pPr rtl="0"/>
            <a:r>
              <a:rPr lang="en-GB" noProof="0"/>
              <a:t>Click to add photo</a:t>
            </a:r>
          </a:p>
        </p:txBody>
      </p:sp>
      <p:sp>
        <p:nvSpPr>
          <p:cNvPr id="8" name="Footer Placeholder 4">
            <a:extLst>
              <a:ext uri="{FF2B5EF4-FFF2-40B4-BE49-F238E27FC236}">
                <a16:creationId xmlns:a16="http://schemas.microsoft.com/office/drawing/2014/main" id="{52F1BABA-5C8C-4693-BD5A-974A171125F5}"/>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Presentation title</a:t>
            </a:r>
          </a:p>
        </p:txBody>
      </p:sp>
      <p:sp>
        <p:nvSpPr>
          <p:cNvPr id="14" name="Picture Placeholder 12">
            <a:extLst>
              <a:ext uri="{FF2B5EF4-FFF2-40B4-BE49-F238E27FC236}">
                <a16:creationId xmlns:a16="http://schemas.microsoft.com/office/drawing/2014/main" id="{D71BA6F2-2182-4910-8DA6-71E5AB274588}"/>
              </a:ext>
            </a:extLst>
          </p:cNvPr>
          <p:cNvSpPr>
            <a:spLocks noGrp="1"/>
          </p:cNvSpPr>
          <p:nvPr>
            <p:ph type="pic" sz="quarter" idx="13" hasCustomPrompt="1"/>
          </p:nvPr>
        </p:nvSpPr>
        <p:spPr>
          <a:xfrm>
            <a:off x="7086600" y="0"/>
            <a:ext cx="5105400" cy="4533900"/>
          </a:xfrm>
        </p:spPr>
        <p:txBody>
          <a:bodyPr rtlCol="0"/>
          <a:lstStyle>
            <a:lvl1pPr marL="0" indent="0" algn="ctr">
              <a:buNone/>
              <a:defRPr/>
            </a:lvl1pPr>
          </a:lstStyle>
          <a:p>
            <a:pPr rtl="0"/>
            <a:r>
              <a:rPr lang="en-GB" noProof="0"/>
              <a:t>Click to add photo</a:t>
            </a:r>
          </a:p>
        </p:txBody>
      </p:sp>
      <p:sp>
        <p:nvSpPr>
          <p:cNvPr id="17" name="Picture Placeholder 15">
            <a:extLst>
              <a:ext uri="{FF2B5EF4-FFF2-40B4-BE49-F238E27FC236}">
                <a16:creationId xmlns:a16="http://schemas.microsoft.com/office/drawing/2014/main" id="{83DCD7D2-7B94-48E9-9DCA-E72E1BCE4375}"/>
              </a:ext>
            </a:extLst>
          </p:cNvPr>
          <p:cNvSpPr>
            <a:spLocks noGrp="1"/>
          </p:cNvSpPr>
          <p:nvPr>
            <p:ph type="pic" sz="quarter" idx="15" hasCustomPrompt="1"/>
          </p:nvPr>
        </p:nvSpPr>
        <p:spPr>
          <a:xfrm>
            <a:off x="7086598" y="4533900"/>
            <a:ext cx="5105402" cy="2324100"/>
          </a:xfrm>
        </p:spPr>
        <p:txBody>
          <a:bodyPr rtlCol="0"/>
          <a:lstStyle>
            <a:lvl1pPr marL="0" indent="0">
              <a:buNone/>
              <a:defRPr/>
            </a:lvl1pPr>
          </a:lstStyle>
          <a:p>
            <a:pPr rtl="0"/>
            <a:r>
              <a:rPr lang="en-GB" noProof="0"/>
              <a:t>Click to add photo</a:t>
            </a:r>
          </a:p>
        </p:txBody>
      </p:sp>
      <p:sp>
        <p:nvSpPr>
          <p:cNvPr id="10" name="Date Placeholder 3">
            <a:extLst>
              <a:ext uri="{FF2B5EF4-FFF2-40B4-BE49-F238E27FC236}">
                <a16:creationId xmlns:a16="http://schemas.microsoft.com/office/drawing/2014/main" id="{94253B29-520A-4014-A821-4F52F57CBC62}"/>
              </a:ext>
            </a:extLst>
          </p:cNvPr>
          <p:cNvSpPr>
            <a:spLocks noGrp="1"/>
          </p:cNvSpPr>
          <p:nvPr>
            <p:ph type="dt" sz="half" idx="10"/>
          </p:nvPr>
        </p:nvSpPr>
        <p:spPr>
          <a:xfrm>
            <a:off x="7013448" y="6355080"/>
            <a:ext cx="4352544"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20XX</a:t>
            </a:r>
          </a:p>
        </p:txBody>
      </p:sp>
      <p:sp>
        <p:nvSpPr>
          <p:cNvPr id="11" name="Slide Number Placeholder 5">
            <a:extLst>
              <a:ext uri="{FF2B5EF4-FFF2-40B4-BE49-F238E27FC236}">
                <a16:creationId xmlns:a16="http://schemas.microsoft.com/office/drawing/2014/main" id="{46B60DEE-1456-46C0-A3E5-4CAF3E128D5B}"/>
              </a:ext>
            </a:extLst>
          </p:cNvPr>
          <p:cNvSpPr>
            <a:spLocks noGrp="1"/>
          </p:cNvSpPr>
          <p:nvPr>
            <p:ph type="sldNum" sz="quarter" idx="12"/>
          </p:nvPr>
        </p:nvSpPr>
        <p:spPr>
          <a:xfrm>
            <a:off x="11365992" y="6356350"/>
            <a:ext cx="630936" cy="365125"/>
          </a:xfrm>
        </p:spPr>
        <p:txBody>
          <a:bodyPr rtlCol="0"/>
          <a:lstStyle>
            <a:lvl1pPr>
              <a:defRPr>
                <a:solidFill>
                  <a:schemeClr val="bg1"/>
                </a:solidFill>
              </a:defRPr>
            </a:lvl1pPr>
          </a:lstStyle>
          <a:p>
            <a:pPr rtl="0">
              <a:defRPr/>
            </a:pPr>
            <a:fld id="{2722F022-211C-4882-844C-086FEA6806AA}" type="slidenum">
              <a:rPr lang="en-GB" noProof="0" smtClean="0">
                <a:effectLst>
                  <a:outerShdw blurRad="38100" dist="38100" dir="2700000" algn="tl">
                    <a:srgbClr val="000000">
                      <a:alpha val="43137"/>
                    </a:srgbClr>
                  </a:outerShdw>
                </a:effectLst>
              </a:rPr>
              <a:pPr>
                <a:defRPr/>
              </a:pPr>
              <a:t>‹#›</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78407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4F4DD58-525D-4728-A769-9F38711D57DA}"/>
              </a:ext>
              <a:ext uri="{C183D7F6-B498-43B3-948B-1728B52AA6E4}">
                <adec:decorative xmlns:adec="http://schemas.microsoft.com/office/drawing/2017/decorative" val="1"/>
              </a:ext>
            </a:extLst>
          </p:cNvPr>
          <p:cNvSpPr/>
          <p:nvPr userDrawn="1"/>
        </p:nvSpPr>
        <p:spPr>
          <a:xfrm>
            <a:off x="0" y="0"/>
            <a:ext cx="3048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3">
            <a:extLst>
              <a:ext uri="{FF2B5EF4-FFF2-40B4-BE49-F238E27FC236}">
                <a16:creationId xmlns:a16="http://schemas.microsoft.com/office/drawing/2014/main" id="{C1F862FE-7A72-432B-9888-FB389D35BDF2}"/>
              </a:ext>
            </a:extLst>
          </p:cNvPr>
          <p:cNvSpPr>
            <a:spLocks noGrp="1"/>
          </p:cNvSpPr>
          <p:nvPr>
            <p:ph type="title" hasCustomPrompt="1"/>
          </p:nvPr>
        </p:nvSpPr>
        <p:spPr>
          <a:xfrm>
            <a:off x="331788" y="875030"/>
            <a:ext cx="2384425" cy="5068570"/>
          </a:xfrm>
        </p:spPr>
        <p:txBody>
          <a:bodyPr rtlCol="0"/>
          <a:lstStyle>
            <a:lvl1pPr>
              <a:lnSpc>
                <a:spcPct val="100000"/>
              </a:lnSpc>
              <a:defRPr spc="-20" baseline="0">
                <a:solidFill>
                  <a:schemeClr val="bg1"/>
                </a:solidFill>
              </a:defRPr>
            </a:lvl1pPr>
          </a:lstStyle>
          <a:p>
            <a:pPr rtl="0"/>
            <a:r>
              <a:rPr lang="en-GB" noProof="0"/>
              <a:t>Click  to add text</a:t>
            </a:r>
          </a:p>
        </p:txBody>
      </p:sp>
      <p:sp>
        <p:nvSpPr>
          <p:cNvPr id="13" name="Footer Placeholder 4">
            <a:extLst>
              <a:ext uri="{FF2B5EF4-FFF2-40B4-BE49-F238E27FC236}">
                <a16:creationId xmlns:a16="http://schemas.microsoft.com/office/drawing/2014/main" id="{A256B58A-EC2F-48AB-BF2D-AB678AF0C027}"/>
              </a:ext>
            </a:extLst>
          </p:cNvPr>
          <p:cNvSpPr>
            <a:spLocks noGrp="1"/>
          </p:cNvSpPr>
          <p:nvPr>
            <p:ph type="ftr" sz="quarter" idx="11"/>
          </p:nvPr>
        </p:nvSpPr>
        <p:spPr>
          <a:xfrm>
            <a:off x="199277" y="6356350"/>
            <a:ext cx="2771138" cy="365125"/>
          </a:xfrm>
        </p:spPr>
        <p:txBody>
          <a:bodyPr rtlCol="0"/>
          <a:lstStyle>
            <a:lvl1pPr>
              <a:defRPr>
                <a:solidFill>
                  <a:schemeClr val="bg1"/>
                </a:solidFill>
              </a:defRPr>
            </a:lvl1pPr>
          </a:lstStyle>
          <a:p>
            <a:pPr rtl="0">
              <a:defRPr/>
            </a:pPr>
            <a:r>
              <a:rPr lang="en-GB" noProof="0"/>
              <a:t>Presentation title</a:t>
            </a:r>
          </a:p>
        </p:txBody>
      </p:sp>
      <p:sp>
        <p:nvSpPr>
          <p:cNvPr id="3" name="Content Placeholder 2">
            <a:extLst>
              <a:ext uri="{FF2B5EF4-FFF2-40B4-BE49-F238E27FC236}">
                <a16:creationId xmlns:a16="http://schemas.microsoft.com/office/drawing/2014/main" id="{99D33DA1-34CB-434E-99AF-EA31D28A1941}"/>
              </a:ext>
            </a:extLst>
          </p:cNvPr>
          <p:cNvSpPr>
            <a:spLocks noGrp="1"/>
          </p:cNvSpPr>
          <p:nvPr>
            <p:ph sz="quarter" idx="14" hasCustomPrompt="1"/>
          </p:nvPr>
        </p:nvSpPr>
        <p:spPr>
          <a:xfrm>
            <a:off x="3302000" y="876300"/>
            <a:ext cx="8607425" cy="4749800"/>
          </a:xfrm>
        </p:spPr>
        <p:txBody>
          <a:bodyPr rtlCol="0"/>
          <a:lstStyle>
            <a:lvl1pPr>
              <a:defRPr/>
            </a:lvl1pPr>
          </a:lstStyle>
          <a:p>
            <a:pPr lvl="0" rtl="0"/>
            <a:r>
              <a:rPr lang="en-GB" noProof="0"/>
              <a:t>Click to add content</a:t>
            </a:r>
          </a:p>
        </p:txBody>
      </p:sp>
      <p:sp>
        <p:nvSpPr>
          <p:cNvPr id="14" name="Date Placeholder 3">
            <a:extLst>
              <a:ext uri="{FF2B5EF4-FFF2-40B4-BE49-F238E27FC236}">
                <a16:creationId xmlns:a16="http://schemas.microsoft.com/office/drawing/2014/main" id="{DB48D9BB-04DF-4542-8DF6-C4C78753805D}"/>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15" name="Slide Number Placeholder 5">
            <a:extLst>
              <a:ext uri="{FF2B5EF4-FFF2-40B4-BE49-F238E27FC236}">
                <a16:creationId xmlns:a16="http://schemas.microsoft.com/office/drawing/2014/main" id="{F22742E1-6009-4FFB-A391-37B987F53002}"/>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3589216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83FEABB-56CC-491D-830B-02C0466DABB6}"/>
              </a:ext>
              <a:ext uri="{C183D7F6-B498-43B3-948B-1728B52AA6E4}">
                <adec:decorative xmlns:adec="http://schemas.microsoft.com/office/drawing/2017/decorative" val="1"/>
              </a:ext>
            </a:extLst>
          </p:cNvPr>
          <p:cNvSpPr/>
          <p:nvPr userDrawn="1"/>
        </p:nvSpPr>
        <p:spPr>
          <a:xfrm>
            <a:off x="0" y="0"/>
            <a:ext cx="3048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4" name="Title 3">
            <a:extLst>
              <a:ext uri="{FF2B5EF4-FFF2-40B4-BE49-F238E27FC236}">
                <a16:creationId xmlns:a16="http://schemas.microsoft.com/office/drawing/2014/main" id="{34F3EF5A-453C-4D68-BA86-2FB1DE61C17C}"/>
              </a:ext>
            </a:extLst>
          </p:cNvPr>
          <p:cNvSpPr>
            <a:spLocks noGrp="1"/>
          </p:cNvSpPr>
          <p:nvPr>
            <p:ph type="title" hasCustomPrompt="1"/>
          </p:nvPr>
        </p:nvSpPr>
        <p:spPr>
          <a:xfrm>
            <a:off x="331787" y="996950"/>
            <a:ext cx="2384425" cy="4946650"/>
          </a:xfrm>
        </p:spPr>
        <p:txBody>
          <a:bodyPr rtlCol="0"/>
          <a:lstStyle>
            <a:lvl1pPr>
              <a:lnSpc>
                <a:spcPct val="100000"/>
              </a:lnSpc>
              <a:defRPr spc="-20" baseline="0">
                <a:solidFill>
                  <a:schemeClr val="bg1"/>
                </a:solidFill>
              </a:defRPr>
            </a:lvl1pPr>
          </a:lstStyle>
          <a:p>
            <a:pPr rtl="0"/>
            <a:r>
              <a:rPr lang="en-GB" noProof="0"/>
              <a:t>Click  to add text</a:t>
            </a:r>
          </a:p>
        </p:txBody>
      </p:sp>
      <p:sp>
        <p:nvSpPr>
          <p:cNvPr id="9" name="Footer Placeholder 4">
            <a:extLst>
              <a:ext uri="{FF2B5EF4-FFF2-40B4-BE49-F238E27FC236}">
                <a16:creationId xmlns:a16="http://schemas.microsoft.com/office/drawing/2014/main" id="{59321BA0-41E1-404D-9063-DF281D1865F3}"/>
              </a:ext>
            </a:extLst>
          </p:cNvPr>
          <p:cNvSpPr>
            <a:spLocks noGrp="1"/>
          </p:cNvSpPr>
          <p:nvPr>
            <p:ph type="ftr" sz="quarter" idx="11"/>
          </p:nvPr>
        </p:nvSpPr>
        <p:spPr>
          <a:xfrm>
            <a:off x="199277" y="6356350"/>
            <a:ext cx="2771138" cy="365125"/>
          </a:xfrm>
        </p:spPr>
        <p:txBody>
          <a:bodyPr rtlCol="0"/>
          <a:lstStyle>
            <a:lvl1pPr>
              <a:defRPr>
                <a:solidFill>
                  <a:schemeClr val="bg1"/>
                </a:solidFill>
              </a:defRPr>
            </a:lvl1pPr>
          </a:lstStyle>
          <a:p>
            <a:pPr rtl="0">
              <a:defRPr/>
            </a:pPr>
            <a:r>
              <a:rPr lang="en-GB" noProof="0"/>
              <a:t>Presentation title</a:t>
            </a:r>
          </a:p>
        </p:txBody>
      </p:sp>
      <p:sp>
        <p:nvSpPr>
          <p:cNvPr id="3" name="Content Placeholder 2">
            <a:extLst>
              <a:ext uri="{FF2B5EF4-FFF2-40B4-BE49-F238E27FC236}">
                <a16:creationId xmlns:a16="http://schemas.microsoft.com/office/drawing/2014/main" id="{3671CEA4-8F84-4893-8A45-28DB0AE2068C}"/>
              </a:ext>
            </a:extLst>
          </p:cNvPr>
          <p:cNvSpPr>
            <a:spLocks noGrp="1"/>
          </p:cNvSpPr>
          <p:nvPr>
            <p:ph sz="quarter" idx="14" hasCustomPrompt="1"/>
          </p:nvPr>
        </p:nvSpPr>
        <p:spPr>
          <a:xfrm>
            <a:off x="3422650" y="996950"/>
            <a:ext cx="8367713" cy="4545013"/>
          </a:xfrm>
        </p:spPr>
        <p:txBody>
          <a:bodyPr rtlCol="0"/>
          <a:lstStyle>
            <a:lvl1pPr>
              <a:defRPr/>
            </a:lvl1pPr>
          </a:lstStyle>
          <a:p>
            <a:pPr lvl="0" rtl="0"/>
            <a:r>
              <a:rPr lang="en-GB" noProof="0"/>
              <a:t>Click to add content</a:t>
            </a:r>
          </a:p>
        </p:txBody>
      </p:sp>
      <p:sp>
        <p:nvSpPr>
          <p:cNvPr id="10" name="Date Placeholder 3">
            <a:extLst>
              <a:ext uri="{FF2B5EF4-FFF2-40B4-BE49-F238E27FC236}">
                <a16:creationId xmlns:a16="http://schemas.microsoft.com/office/drawing/2014/main" id="{C99D2EA6-8453-4240-88D1-460E269D8884}"/>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11" name="Slide Number Placeholder 5">
            <a:extLst>
              <a:ext uri="{FF2B5EF4-FFF2-40B4-BE49-F238E27FC236}">
                <a16:creationId xmlns:a16="http://schemas.microsoft.com/office/drawing/2014/main" id="{02DD4984-9B40-488F-B903-2E0419551F49}"/>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177375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6" name="Picture Placeholder 22">
            <a:extLst>
              <a:ext uri="{FF2B5EF4-FFF2-40B4-BE49-F238E27FC236}">
                <a16:creationId xmlns:a16="http://schemas.microsoft.com/office/drawing/2014/main" id="{AD3C5B21-C400-4C50-8684-59543CDC43F2}"/>
              </a:ext>
            </a:extLst>
          </p:cNvPr>
          <p:cNvSpPr>
            <a:spLocks noGrp="1"/>
          </p:cNvSpPr>
          <p:nvPr>
            <p:ph type="pic" sz="quarter" idx="13" hasCustomPrompt="1"/>
          </p:nvPr>
        </p:nvSpPr>
        <p:spPr>
          <a:xfrm>
            <a:off x="-2" y="0"/>
            <a:ext cx="12192000" cy="6858000"/>
          </a:xfrm>
          <a:noFill/>
        </p:spPr>
        <p:txBody>
          <a:bodyPr rtlCol="0"/>
          <a:lstStyle>
            <a:lvl1pPr marL="0" indent="0" algn="ctr">
              <a:buNone/>
              <a:defRPr/>
            </a:lvl1pPr>
          </a:lstStyle>
          <a:p>
            <a:pPr rtl="0"/>
            <a:r>
              <a:rPr lang="en-GB" noProof="0"/>
              <a:t>Click to add photo</a:t>
            </a:r>
          </a:p>
        </p:txBody>
      </p:sp>
      <p:sp>
        <p:nvSpPr>
          <p:cNvPr id="17" name="Title 1">
            <a:extLst>
              <a:ext uri="{FF2B5EF4-FFF2-40B4-BE49-F238E27FC236}">
                <a16:creationId xmlns:a16="http://schemas.microsoft.com/office/drawing/2014/main" id="{F81B040C-8943-4433-BFE9-AFB1F7C9ED4F}"/>
              </a:ext>
            </a:extLst>
          </p:cNvPr>
          <p:cNvSpPr>
            <a:spLocks noGrp="1"/>
          </p:cNvSpPr>
          <p:nvPr>
            <p:ph type="ctrTitle"/>
          </p:nvPr>
        </p:nvSpPr>
        <p:spPr>
          <a:xfrm>
            <a:off x="1177636" y="-2"/>
            <a:ext cx="11014364" cy="4100947"/>
          </a:xfrm>
          <a:gradFill>
            <a:gsLst>
              <a:gs pos="77000">
                <a:srgbClr val="000000">
                  <a:alpha val="30000"/>
                </a:srgbClr>
              </a:gs>
              <a:gs pos="38000">
                <a:srgbClr val="000000">
                  <a:alpha val="20000"/>
                </a:srgbClr>
              </a:gs>
              <a:gs pos="0">
                <a:srgbClr val="000000">
                  <a:alpha val="0"/>
                </a:srgbClr>
              </a:gs>
              <a:gs pos="20000">
                <a:srgbClr val="000000">
                  <a:alpha val="0"/>
                </a:srgbClr>
              </a:gs>
              <a:gs pos="100000">
                <a:srgbClr val="000000">
                  <a:alpha val="30000"/>
                </a:srgbClr>
              </a:gs>
            </a:gsLst>
            <a:lin ang="21594000" scaled="0"/>
          </a:gradFill>
        </p:spPr>
        <p:txBody>
          <a:bodyPr rIns="731520" rtlCol="0">
            <a:normAutofit/>
          </a:bodyPr>
          <a:lstStyle>
            <a:lvl1pPr algn="r">
              <a:defRPr sz="6000">
                <a:solidFill>
                  <a:schemeClr val="bg1"/>
                </a:solidFill>
              </a:defRPr>
            </a:lvl1pPr>
          </a:lstStyle>
          <a:p>
            <a:pPr algn="r" rtl="0"/>
            <a:r>
              <a:rPr lang="en-US" noProof="0">
                <a:solidFill>
                  <a:srgbClr val="FFFFFF"/>
                </a:solidFill>
                <a:effectLst>
                  <a:outerShdw blurRad="38100" dist="38100" dir="2700000" algn="tl">
                    <a:srgbClr val="000000">
                      <a:alpha val="43137"/>
                    </a:srgbClr>
                  </a:outerShdw>
                </a:effectLst>
              </a:rPr>
              <a:t>Click to edit Master title style</a:t>
            </a:r>
            <a:endParaRPr lang="en-GB" noProof="0">
              <a:solidFill>
                <a:srgbClr val="FFFFFF"/>
              </a:solidFill>
              <a:effectLst>
                <a:outerShdw blurRad="38100" dist="38100" dir="2700000" algn="tl">
                  <a:srgbClr val="000000">
                    <a:alpha val="43137"/>
                  </a:srgbClr>
                </a:outerShdw>
              </a:effectLst>
            </a:endParaRPr>
          </a:p>
        </p:txBody>
      </p:sp>
      <p:sp>
        <p:nvSpPr>
          <p:cNvPr id="18" name="Subtitle 2">
            <a:extLst>
              <a:ext uri="{FF2B5EF4-FFF2-40B4-BE49-F238E27FC236}">
                <a16:creationId xmlns:a16="http://schemas.microsoft.com/office/drawing/2014/main" id="{741A6711-44B3-4723-90E5-802B2DBD8616}"/>
              </a:ext>
            </a:extLst>
          </p:cNvPr>
          <p:cNvSpPr>
            <a:spLocks noGrp="1"/>
          </p:cNvSpPr>
          <p:nvPr>
            <p:ph type="subTitle" idx="1"/>
          </p:nvPr>
        </p:nvSpPr>
        <p:spPr>
          <a:xfrm>
            <a:off x="3241963" y="4089656"/>
            <a:ext cx="8950035" cy="2796566"/>
          </a:xfrm>
          <a:gradFill>
            <a:gsLst>
              <a:gs pos="77000">
                <a:srgbClr val="000000">
                  <a:alpha val="30000"/>
                </a:srgbClr>
              </a:gs>
              <a:gs pos="33000">
                <a:srgbClr val="000000">
                  <a:alpha val="20000"/>
                </a:srgbClr>
              </a:gs>
              <a:gs pos="0">
                <a:srgbClr val="000000">
                  <a:alpha val="0"/>
                </a:srgbClr>
              </a:gs>
              <a:gs pos="100000">
                <a:srgbClr val="000000">
                  <a:alpha val="30000"/>
                </a:srgbClr>
              </a:gs>
            </a:gsLst>
            <a:lin ang="21594000" scaled="0"/>
          </a:gradFill>
        </p:spPr>
        <p:txBody>
          <a:bodyPr tIns="640080" rIns="731520" rtlCol="0" anchor="t">
            <a:normAutofit/>
          </a:bodyPr>
          <a:lstStyle>
            <a:lvl1pPr marL="0" indent="0" algn="r">
              <a:buNone/>
              <a:defRPr sz="2800" b="1" baseline="0">
                <a:solidFill>
                  <a:schemeClr val="bg1"/>
                </a:solidFill>
              </a:defRPr>
            </a:lvl1pPr>
          </a:lstStyle>
          <a:p>
            <a:pPr algn="r" rtl="0"/>
            <a:r>
              <a:rPr lang="en-US" noProof="0">
                <a:solidFill>
                  <a:srgbClr val="FFFFFF"/>
                </a:solidFill>
                <a:effectLst>
                  <a:outerShdw blurRad="38100" dist="38100" dir="2700000" algn="tl">
                    <a:srgbClr val="000000">
                      <a:alpha val="43137"/>
                    </a:srgbClr>
                  </a:outerShdw>
                </a:effectLst>
              </a:rPr>
              <a:t>Click to edit Master subtitle style</a:t>
            </a:r>
            <a:endParaRPr lang="en-GB" noProof="0">
              <a:solidFill>
                <a:srgbClr val="FFFFFF"/>
              </a:solidFill>
              <a:effectLst>
                <a:outerShdw blurRad="38100" dist="38100" dir="2700000" algn="tl">
                  <a:srgbClr val="000000">
                    <a:alpha val="43137"/>
                  </a:srgbClr>
                </a:outerShdw>
              </a:effectLst>
            </a:endParaRPr>
          </a:p>
        </p:txBody>
      </p:sp>
      <p:sp>
        <p:nvSpPr>
          <p:cNvPr id="19" name="Footer Placeholder 4">
            <a:extLst>
              <a:ext uri="{FF2B5EF4-FFF2-40B4-BE49-F238E27FC236}">
                <a16:creationId xmlns:a16="http://schemas.microsoft.com/office/drawing/2014/main" id="{B79A2161-66FE-4C11-AD83-5824307CBD6F}"/>
              </a:ext>
            </a:extLst>
          </p:cNvPr>
          <p:cNvSpPr>
            <a:spLocks noGrp="1"/>
          </p:cNvSpPr>
          <p:nvPr>
            <p:ph type="ftr" sz="quarter" idx="11"/>
          </p:nvPr>
        </p:nvSpPr>
        <p:spPr>
          <a:xfrm>
            <a:off x="201168" y="6356350"/>
            <a:ext cx="4837176"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Presentation title</a:t>
            </a:r>
          </a:p>
        </p:txBody>
      </p:sp>
      <p:sp>
        <p:nvSpPr>
          <p:cNvPr id="20" name="Date Placeholder 3">
            <a:extLst>
              <a:ext uri="{FF2B5EF4-FFF2-40B4-BE49-F238E27FC236}">
                <a16:creationId xmlns:a16="http://schemas.microsoft.com/office/drawing/2014/main" id="{91399727-F37D-4748-90E8-B5B6F5312FF1}"/>
              </a:ext>
            </a:extLst>
          </p:cNvPr>
          <p:cNvSpPr>
            <a:spLocks noGrp="1"/>
          </p:cNvSpPr>
          <p:nvPr>
            <p:ph type="dt" sz="half" idx="10"/>
          </p:nvPr>
        </p:nvSpPr>
        <p:spPr>
          <a:xfrm>
            <a:off x="7013448" y="6355080"/>
            <a:ext cx="4352544" cy="365125"/>
          </a:xfrm>
        </p:spPr>
        <p:txBody>
          <a:bodyPr rtlCol="0"/>
          <a:lstStyle>
            <a:lvl1pPr>
              <a:defRPr>
                <a:solidFill>
                  <a:schemeClr val="bg1"/>
                </a:solidFill>
              </a:defRPr>
            </a:lvl1pPr>
          </a:lstStyle>
          <a:p>
            <a:pPr rtl="0">
              <a:defRPr/>
            </a:pPr>
            <a:r>
              <a:rPr lang="en-GB" noProof="0">
                <a:effectLst>
                  <a:outerShdw blurRad="38100" dist="38100" dir="2700000" algn="tl">
                    <a:srgbClr val="000000">
                      <a:alpha val="43137"/>
                    </a:srgbClr>
                  </a:outerShdw>
                </a:effectLst>
              </a:rPr>
              <a:t>20XX</a:t>
            </a:r>
          </a:p>
        </p:txBody>
      </p:sp>
      <p:sp>
        <p:nvSpPr>
          <p:cNvPr id="21" name="Slide Number Placeholder 5">
            <a:extLst>
              <a:ext uri="{FF2B5EF4-FFF2-40B4-BE49-F238E27FC236}">
                <a16:creationId xmlns:a16="http://schemas.microsoft.com/office/drawing/2014/main" id="{B9DE4FD1-0950-4A6A-8167-F0E9C622D106}"/>
              </a:ext>
            </a:extLst>
          </p:cNvPr>
          <p:cNvSpPr>
            <a:spLocks noGrp="1"/>
          </p:cNvSpPr>
          <p:nvPr>
            <p:ph type="sldNum" sz="quarter" idx="12"/>
          </p:nvPr>
        </p:nvSpPr>
        <p:spPr>
          <a:xfrm>
            <a:off x="11365992" y="6356350"/>
            <a:ext cx="630936" cy="365125"/>
          </a:xfrm>
        </p:spPr>
        <p:txBody>
          <a:bodyPr rtlCol="0"/>
          <a:lstStyle>
            <a:lvl1pPr>
              <a:defRPr>
                <a:solidFill>
                  <a:schemeClr val="bg1"/>
                </a:solidFill>
              </a:defRPr>
            </a:lvl1pPr>
          </a:lstStyle>
          <a:p>
            <a:pPr rtl="0">
              <a:defRPr/>
            </a:pPr>
            <a:fld id="{CD6D940D-6D44-4DF9-9322-B4B11F7EDCD0}" type="slidenum">
              <a:rPr lang="en-GB" noProof="0" smtClean="0">
                <a:effectLst>
                  <a:outerShdw blurRad="38100" dist="38100" dir="2700000" algn="tl">
                    <a:srgbClr val="000000">
                      <a:alpha val="43137"/>
                    </a:srgbClr>
                  </a:outerShdw>
                </a:effectLst>
              </a:rPr>
              <a:pPr>
                <a:defRPr/>
              </a:pPr>
              <a:t>‹#›</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67047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4A42DEE-636F-4A79-B56A-5AF989E1FDC5}"/>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10" name="Title 9">
            <a:extLst>
              <a:ext uri="{FF2B5EF4-FFF2-40B4-BE49-F238E27FC236}">
                <a16:creationId xmlns:a16="http://schemas.microsoft.com/office/drawing/2014/main" id="{B75C9195-04C9-4D9A-B613-44A5F5900DBD}"/>
              </a:ext>
            </a:extLst>
          </p:cNvPr>
          <p:cNvSpPr>
            <a:spLocks noGrp="1"/>
          </p:cNvSpPr>
          <p:nvPr>
            <p:ph type="title" hasCustomPrompt="1"/>
          </p:nvPr>
        </p:nvSpPr>
        <p:spPr>
          <a:xfrm>
            <a:off x="1002983" y="194783"/>
            <a:ext cx="9421177" cy="769493"/>
          </a:xfrm>
        </p:spPr>
        <p:txBody>
          <a:bodyPr rtlCol="0" anchor="ctr"/>
          <a:lstStyle>
            <a:lvl1pPr>
              <a:lnSpc>
                <a:spcPct val="100000"/>
              </a:lnSpc>
              <a:defRPr spc="-20" baseline="0">
                <a:solidFill>
                  <a:schemeClr val="bg1"/>
                </a:solidFill>
              </a:defRPr>
            </a:lvl1pPr>
          </a:lstStyle>
          <a:p>
            <a:pPr rtl="0"/>
            <a:r>
              <a:rPr lang="en-GB" noProof="0"/>
              <a:t>Click to add title</a:t>
            </a:r>
          </a:p>
        </p:txBody>
      </p:sp>
      <p:sp>
        <p:nvSpPr>
          <p:cNvPr id="8" name="Content Placeholder 7">
            <a:extLst>
              <a:ext uri="{FF2B5EF4-FFF2-40B4-BE49-F238E27FC236}">
                <a16:creationId xmlns:a16="http://schemas.microsoft.com/office/drawing/2014/main" id="{4C5A662A-E279-494E-8389-ADC6E870E38D}"/>
              </a:ext>
            </a:extLst>
          </p:cNvPr>
          <p:cNvSpPr>
            <a:spLocks noGrp="1"/>
          </p:cNvSpPr>
          <p:nvPr>
            <p:ph sz="quarter" idx="14" hasCustomPrompt="1"/>
          </p:nvPr>
        </p:nvSpPr>
        <p:spPr>
          <a:xfrm>
            <a:off x="931863" y="1695450"/>
            <a:ext cx="10328275" cy="4314825"/>
          </a:xfrm>
        </p:spPr>
        <p:txBody>
          <a:bodyPr rtlCol="0"/>
          <a:lstStyle>
            <a:lvl1pPr>
              <a:defRPr/>
            </a:lvl1pPr>
          </a:lstStyle>
          <a:p>
            <a:pPr lvl="0" rtl="0"/>
            <a:r>
              <a:rPr lang="en-GB" noProof="0"/>
              <a:t>Click to add content</a:t>
            </a:r>
          </a:p>
        </p:txBody>
      </p:sp>
      <p:sp>
        <p:nvSpPr>
          <p:cNvPr id="4" name="Footer Placeholder 4">
            <a:extLst>
              <a:ext uri="{FF2B5EF4-FFF2-40B4-BE49-F238E27FC236}">
                <a16:creationId xmlns:a16="http://schemas.microsoft.com/office/drawing/2014/main" id="{1420B3F9-9DEF-4500-91D7-25F0B5E91FBF}"/>
              </a:ext>
            </a:extLst>
          </p:cNvPr>
          <p:cNvSpPr>
            <a:spLocks noGrp="1"/>
          </p:cNvSpPr>
          <p:nvPr>
            <p:ph type="ftr" sz="quarter" idx="11"/>
          </p:nvPr>
        </p:nvSpPr>
        <p:spPr>
          <a:xfrm>
            <a:off x="201168" y="6356350"/>
            <a:ext cx="4837176" cy="365125"/>
          </a:xfrm>
        </p:spPr>
        <p:txBody>
          <a:bodyPr rtlCol="0"/>
          <a:lstStyle>
            <a:lvl1pPr>
              <a:defRPr/>
            </a:lvl1pPr>
          </a:lstStyle>
          <a:p>
            <a:pPr rtl="0"/>
            <a:r>
              <a:rPr lang="en-GB" noProof="0">
                <a:solidFill>
                  <a:prstClr val="black"/>
                </a:solidFill>
              </a:rPr>
              <a:t>Presentation title</a:t>
            </a:r>
          </a:p>
        </p:txBody>
      </p:sp>
      <p:sp>
        <p:nvSpPr>
          <p:cNvPr id="5" name="Date Placeholder 3">
            <a:extLst>
              <a:ext uri="{FF2B5EF4-FFF2-40B4-BE49-F238E27FC236}">
                <a16:creationId xmlns:a16="http://schemas.microsoft.com/office/drawing/2014/main" id="{05E504E9-EAD2-4BE5-9736-CED43FF24552}"/>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6" name="Slide Number Placeholder 5">
            <a:extLst>
              <a:ext uri="{FF2B5EF4-FFF2-40B4-BE49-F238E27FC236}">
                <a16:creationId xmlns:a16="http://schemas.microsoft.com/office/drawing/2014/main" id="{8C3EB613-AF5E-423F-A78B-94F856BF646A}"/>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4271998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F922A0-5527-4314-A2EA-E5CF34EF9434}"/>
              </a:ext>
              <a:ext uri="{C183D7F6-B498-43B3-948B-1728B52AA6E4}">
                <adec:decorative xmlns:adec="http://schemas.microsoft.com/office/drawing/2017/decorative" val="1"/>
              </a:ext>
            </a:extLst>
          </p:cNvPr>
          <p:cNvSpPr/>
          <p:nvPr userDrawn="1"/>
        </p:nvSpPr>
        <p:spPr>
          <a:xfrm>
            <a:off x="0" y="0"/>
            <a:ext cx="12192000" cy="11504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venir Next LT Pro"/>
              <a:ea typeface="+mn-ea"/>
              <a:cs typeface="+mn-cs"/>
            </a:endParaRPr>
          </a:p>
        </p:txBody>
      </p:sp>
      <p:sp>
        <p:nvSpPr>
          <p:cNvPr id="10" name="Title 9">
            <a:extLst>
              <a:ext uri="{FF2B5EF4-FFF2-40B4-BE49-F238E27FC236}">
                <a16:creationId xmlns:a16="http://schemas.microsoft.com/office/drawing/2014/main" id="{96EC4CB6-956E-48EB-86AC-B40D89D74215}"/>
              </a:ext>
            </a:extLst>
          </p:cNvPr>
          <p:cNvSpPr>
            <a:spLocks noGrp="1"/>
          </p:cNvSpPr>
          <p:nvPr>
            <p:ph type="title" hasCustomPrompt="1"/>
          </p:nvPr>
        </p:nvSpPr>
        <p:spPr>
          <a:xfrm>
            <a:off x="1000759" y="194783"/>
            <a:ext cx="10022841" cy="760892"/>
          </a:xfrm>
        </p:spPr>
        <p:txBody>
          <a:bodyPr rtlCol="0" anchor="ctr"/>
          <a:lstStyle>
            <a:lvl1pPr>
              <a:lnSpc>
                <a:spcPct val="100000"/>
              </a:lnSpc>
              <a:defRPr spc="-20" baseline="0">
                <a:solidFill>
                  <a:schemeClr val="bg1"/>
                </a:solidFill>
              </a:defRPr>
            </a:lvl1pPr>
          </a:lstStyle>
          <a:p>
            <a:pPr rtl="0"/>
            <a:r>
              <a:rPr lang="en-GB" noProof="0"/>
              <a:t>Click to add title</a:t>
            </a:r>
          </a:p>
        </p:txBody>
      </p:sp>
      <p:sp>
        <p:nvSpPr>
          <p:cNvPr id="9" name="Content Placeholder 8">
            <a:extLst>
              <a:ext uri="{FF2B5EF4-FFF2-40B4-BE49-F238E27FC236}">
                <a16:creationId xmlns:a16="http://schemas.microsoft.com/office/drawing/2014/main" id="{13FA4250-BD33-40AE-934A-A473029C5CA5}"/>
              </a:ext>
            </a:extLst>
          </p:cNvPr>
          <p:cNvSpPr>
            <a:spLocks noGrp="1"/>
          </p:cNvSpPr>
          <p:nvPr>
            <p:ph sz="quarter" idx="14" hasCustomPrompt="1"/>
          </p:nvPr>
        </p:nvSpPr>
        <p:spPr>
          <a:xfrm>
            <a:off x="646112" y="1560513"/>
            <a:ext cx="10899776" cy="4341812"/>
          </a:xfrm>
        </p:spPr>
        <p:txBody>
          <a:bodyPr rtlCol="0"/>
          <a:lstStyle>
            <a:lvl1pPr>
              <a:defRPr/>
            </a:lvl1pPr>
          </a:lstStyle>
          <a:p>
            <a:pPr lvl="0" rtl="0"/>
            <a:r>
              <a:rPr lang="en-GB" noProof="0"/>
              <a:t>Click to add content</a:t>
            </a:r>
          </a:p>
        </p:txBody>
      </p:sp>
      <p:sp>
        <p:nvSpPr>
          <p:cNvPr id="4" name="Footer Placeholder 4">
            <a:extLst>
              <a:ext uri="{FF2B5EF4-FFF2-40B4-BE49-F238E27FC236}">
                <a16:creationId xmlns:a16="http://schemas.microsoft.com/office/drawing/2014/main" id="{771E7CA1-3FAA-4961-8BAC-93AB2EF6526B}"/>
              </a:ext>
            </a:extLst>
          </p:cNvPr>
          <p:cNvSpPr>
            <a:spLocks noGrp="1"/>
          </p:cNvSpPr>
          <p:nvPr>
            <p:ph type="ftr" sz="quarter" idx="11"/>
          </p:nvPr>
        </p:nvSpPr>
        <p:spPr>
          <a:xfrm>
            <a:off x="201168" y="6356350"/>
            <a:ext cx="4837176" cy="365125"/>
          </a:xfrm>
        </p:spPr>
        <p:txBody>
          <a:bodyPr rtlCol="0"/>
          <a:lstStyle>
            <a:lvl1pPr>
              <a:defRPr/>
            </a:lvl1pPr>
          </a:lstStyle>
          <a:p>
            <a:pPr rtl="0"/>
            <a:r>
              <a:rPr lang="en-GB" noProof="0">
                <a:solidFill>
                  <a:prstClr val="black"/>
                </a:solidFill>
              </a:rPr>
              <a:t>Presentation title</a:t>
            </a:r>
          </a:p>
        </p:txBody>
      </p:sp>
      <p:sp>
        <p:nvSpPr>
          <p:cNvPr id="5" name="Date Placeholder 3">
            <a:extLst>
              <a:ext uri="{FF2B5EF4-FFF2-40B4-BE49-F238E27FC236}">
                <a16:creationId xmlns:a16="http://schemas.microsoft.com/office/drawing/2014/main" id="{520CC547-8B7E-4C4B-9B2A-04BD498A71C2}"/>
              </a:ext>
            </a:extLst>
          </p:cNvPr>
          <p:cNvSpPr>
            <a:spLocks noGrp="1"/>
          </p:cNvSpPr>
          <p:nvPr>
            <p:ph type="dt" sz="half" idx="10"/>
          </p:nvPr>
        </p:nvSpPr>
        <p:spPr>
          <a:xfrm>
            <a:off x="7013448" y="6355080"/>
            <a:ext cx="4352544" cy="365125"/>
          </a:xfrm>
        </p:spPr>
        <p:txBody>
          <a:bodyPr rtlCol="0"/>
          <a:lstStyle>
            <a:lvl1pPr>
              <a:defRPr/>
            </a:lvl1pPr>
          </a:lstStyle>
          <a:p>
            <a:pPr rtl="0">
              <a:defRPr/>
            </a:pPr>
            <a:r>
              <a:rPr lang="en-GB" noProof="0">
                <a:solidFill>
                  <a:prstClr val="black"/>
                </a:solidFill>
              </a:rPr>
              <a:t>20XX</a:t>
            </a:r>
          </a:p>
        </p:txBody>
      </p:sp>
      <p:sp>
        <p:nvSpPr>
          <p:cNvPr id="6" name="Slide Number Placeholder 5">
            <a:extLst>
              <a:ext uri="{FF2B5EF4-FFF2-40B4-BE49-F238E27FC236}">
                <a16:creationId xmlns:a16="http://schemas.microsoft.com/office/drawing/2014/main" id="{AD34245B-9DC4-457D-AB68-8E3BBB852943}"/>
              </a:ext>
            </a:extLst>
          </p:cNvPr>
          <p:cNvSpPr>
            <a:spLocks noGrp="1"/>
          </p:cNvSpPr>
          <p:nvPr>
            <p:ph type="sldNum" sz="quarter" idx="12"/>
          </p:nvPr>
        </p:nvSpPr>
        <p:spPr>
          <a:xfrm>
            <a:off x="11365992" y="6356350"/>
            <a:ext cx="630936" cy="365125"/>
          </a:xfrm>
        </p:spPr>
        <p:txBody>
          <a:bodyPr rtlCol="0"/>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4190906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3E30A8-0D9C-47BB-8249-8A2EEEFC72DD}"/>
              </a:ext>
            </a:extLst>
          </p:cNvPr>
          <p:cNvSpPr>
            <a:spLocks noGrp="1"/>
          </p:cNvSpPr>
          <p:nvPr>
            <p:ph type="title"/>
          </p:nvPr>
        </p:nvSpPr>
        <p:spPr>
          <a:xfrm>
            <a:off x="649224" y="365124"/>
            <a:ext cx="10552176" cy="1499616"/>
          </a:xfrm>
          <a:prstGeom prst="rect">
            <a:avLst/>
          </a:prstGeom>
        </p:spPr>
        <p:txBody>
          <a:bodyPr vert="horz" lIns="91440" tIns="45720" rIns="91440" bIns="45720" rtlCol="0" anchor="b">
            <a:normAutofit/>
          </a:bodyPr>
          <a:lstStyle/>
          <a:p>
            <a:pPr rtl="0"/>
            <a:r>
              <a:rPr lang="en-US" noProof="0"/>
              <a:t>Click to edit Master title style</a:t>
            </a:r>
            <a:endParaRPr lang="en-GB" noProof="0"/>
          </a:p>
        </p:txBody>
      </p:sp>
      <p:sp>
        <p:nvSpPr>
          <p:cNvPr id="3" name="Text Placeholder 2">
            <a:extLst>
              <a:ext uri="{FF2B5EF4-FFF2-40B4-BE49-F238E27FC236}">
                <a16:creationId xmlns:a16="http://schemas.microsoft.com/office/drawing/2014/main" id="{2FE93687-61FE-460F-A66F-4DF17994F394}"/>
              </a:ext>
            </a:extLst>
          </p:cNvPr>
          <p:cNvSpPr>
            <a:spLocks noGrp="1"/>
          </p:cNvSpPr>
          <p:nvPr>
            <p:ph type="body" idx="1"/>
          </p:nvPr>
        </p:nvSpPr>
        <p:spPr>
          <a:xfrm>
            <a:off x="649224" y="1984248"/>
            <a:ext cx="10552176" cy="4197096"/>
          </a:xfrm>
          <a:prstGeom prst="rect">
            <a:avLst/>
          </a:prstGeom>
        </p:spPr>
        <p:txBody>
          <a:bodyPr vert="horz" lIns="91440" tIns="45720" rIns="91440" bIns="45720" rtlCol="0">
            <a:normAutofit/>
          </a:bodyPr>
          <a:lstStyle/>
          <a:p>
            <a:pPr lvl="0" rtl="0"/>
            <a:r>
              <a:rPr lang="en-US" noProof="0"/>
              <a:t>Click to edit Master text styles</a:t>
            </a:r>
          </a:p>
          <a:p>
            <a:pPr lvl="1" rtl="0"/>
            <a:r>
              <a:rPr lang="en-US" noProof="0"/>
              <a:t>Second level</a:t>
            </a:r>
          </a:p>
          <a:p>
            <a:pPr lvl="2" rtl="0"/>
            <a:r>
              <a:rPr lang="en-US" noProof="0"/>
              <a:t>Third level</a:t>
            </a:r>
          </a:p>
          <a:p>
            <a:pPr lvl="3" rtl="0"/>
            <a:r>
              <a:rPr lang="en-US" noProof="0"/>
              <a:t>Fourth level</a:t>
            </a:r>
          </a:p>
          <a:p>
            <a:pPr lvl="4" rtl="0"/>
            <a:r>
              <a:rPr lang="en-US" noProof="0"/>
              <a:t>Fifth level</a:t>
            </a:r>
            <a:endParaRPr lang="en-GB" noProof="0"/>
          </a:p>
        </p:txBody>
      </p:sp>
      <p:sp>
        <p:nvSpPr>
          <p:cNvPr id="4" name="Date Placeholder 3">
            <a:extLst>
              <a:ext uri="{FF2B5EF4-FFF2-40B4-BE49-F238E27FC236}">
                <a16:creationId xmlns:a16="http://schemas.microsoft.com/office/drawing/2014/main" id="{DAEE1FFB-7673-4E75-9B5C-5572E2B0683B}"/>
              </a:ext>
            </a:extLst>
          </p:cNvPr>
          <p:cNvSpPr>
            <a:spLocks noGrp="1"/>
          </p:cNvSpPr>
          <p:nvPr>
            <p:ph type="dt" sz="half" idx="2"/>
          </p:nvPr>
        </p:nvSpPr>
        <p:spPr>
          <a:xfrm>
            <a:off x="7013448" y="6355080"/>
            <a:ext cx="4352544" cy="365125"/>
          </a:xfrm>
          <a:prstGeom prst="rect">
            <a:avLst/>
          </a:prstGeom>
        </p:spPr>
        <p:txBody>
          <a:bodyPr vert="horz" lIns="91440" tIns="45720" rIns="91440" bIns="45720" rtlCol="0" anchor="ctr"/>
          <a:lstStyle>
            <a:lvl1pPr algn="r">
              <a:defRPr sz="1050">
                <a:solidFill>
                  <a:schemeClr val="tx1"/>
                </a:solidFill>
              </a:defRPr>
            </a:lvl1pPr>
          </a:lstStyle>
          <a:p>
            <a:pPr rtl="0"/>
            <a:r>
              <a:rPr lang="en-GB" noProof="0"/>
              <a:t>20XX</a:t>
            </a:r>
          </a:p>
        </p:txBody>
      </p:sp>
      <p:sp>
        <p:nvSpPr>
          <p:cNvPr id="5" name="Footer Placeholder 4">
            <a:extLst>
              <a:ext uri="{FF2B5EF4-FFF2-40B4-BE49-F238E27FC236}">
                <a16:creationId xmlns:a16="http://schemas.microsoft.com/office/drawing/2014/main" id="{66C4B9AF-F93C-43E8-8E68-3B700825CE91}"/>
              </a:ext>
            </a:extLst>
          </p:cNvPr>
          <p:cNvSpPr>
            <a:spLocks noGrp="1"/>
          </p:cNvSpPr>
          <p:nvPr>
            <p:ph type="ftr" sz="quarter" idx="3"/>
          </p:nvPr>
        </p:nvSpPr>
        <p:spPr>
          <a:xfrm>
            <a:off x="201168" y="6356350"/>
            <a:ext cx="4837176" cy="365125"/>
          </a:xfrm>
          <a:prstGeom prst="rect">
            <a:avLst/>
          </a:prstGeom>
        </p:spPr>
        <p:txBody>
          <a:bodyPr vert="horz" lIns="91440" tIns="45720" rIns="91440" bIns="45720" rtlCol="0" anchor="ctr"/>
          <a:lstStyle>
            <a:lvl1pPr algn="l">
              <a:defRPr sz="1050">
                <a:solidFill>
                  <a:schemeClr val="tx1"/>
                </a:solidFill>
              </a:defRPr>
            </a:lvl1pPr>
          </a:lstStyle>
          <a:p>
            <a:pPr rtl="0"/>
            <a:r>
              <a:rPr lang="en-GB" sz="1050" noProof="0"/>
              <a:t>Presentation title</a:t>
            </a:r>
          </a:p>
        </p:txBody>
      </p:sp>
      <p:sp>
        <p:nvSpPr>
          <p:cNvPr id="6" name="Slide Number Placeholder 5">
            <a:extLst>
              <a:ext uri="{FF2B5EF4-FFF2-40B4-BE49-F238E27FC236}">
                <a16:creationId xmlns:a16="http://schemas.microsoft.com/office/drawing/2014/main" id="{9CD739F7-0AE5-4677-8957-9961D67C18E5}"/>
              </a:ext>
            </a:extLst>
          </p:cNvPr>
          <p:cNvSpPr>
            <a:spLocks noGrp="1"/>
          </p:cNvSpPr>
          <p:nvPr>
            <p:ph type="sldNum" sz="quarter" idx="4"/>
          </p:nvPr>
        </p:nvSpPr>
        <p:spPr>
          <a:xfrm>
            <a:off x="11365992" y="6356350"/>
            <a:ext cx="630936" cy="365125"/>
          </a:xfrm>
          <a:prstGeom prst="rect">
            <a:avLst/>
          </a:prstGeom>
        </p:spPr>
        <p:txBody>
          <a:bodyPr vert="horz" lIns="91440" tIns="45720" rIns="91440" bIns="45720" rtlCol="0" anchor="ctr"/>
          <a:lstStyle>
            <a:lvl1pPr algn="r">
              <a:defRPr sz="1050">
                <a:solidFill>
                  <a:schemeClr val="tx1"/>
                </a:solidFill>
              </a:defRPr>
            </a:lvl1pPr>
          </a:lstStyle>
          <a:p>
            <a:pPr rtl="0"/>
            <a:fld id="{0D4885A8-DDA8-4FCF-AB25-DA8F78EC7557}" type="slidenum">
              <a:rPr lang="en-GB" noProof="0" smtClean="0"/>
              <a:pPr/>
              <a:t>‹#›</a:t>
            </a:fld>
            <a:endParaRPr lang="en-GB" noProof="0"/>
          </a:p>
        </p:txBody>
      </p:sp>
    </p:spTree>
    <p:extLst>
      <p:ext uri="{BB962C8B-B14F-4D97-AF65-F5344CB8AC3E}">
        <p14:creationId xmlns:p14="http://schemas.microsoft.com/office/powerpoint/2010/main" val="3899840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5" r:id="rId12"/>
  </p:sldLayoutIdLst>
  <p:hf hdr="0"/>
  <p:txStyles>
    <p:titleStyle>
      <a:lvl1pPr algn="l" defTabSz="914400" rtl="0" eaLnBrk="1" latinLnBrk="0" hangingPunct="1">
        <a:lnSpc>
          <a:spcPct val="90000"/>
        </a:lnSpc>
        <a:spcBef>
          <a:spcPct val="0"/>
        </a:spcBef>
        <a:buNone/>
        <a:defRPr sz="4800" b="1" kern="1200" spc="-40" baseline="0">
          <a:solidFill>
            <a:schemeClr val="accent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spc="-20" baseline="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spc="-20" baseline="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spc="-20" baseline="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spc="-20" baseline="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spc="-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fr" smtClean="0"/>
              <a:pPr/>
              <a:t>‹#›</a:t>
            </a:fld>
            <a:endParaRPr lang="fr"/>
          </a:p>
        </p:txBody>
      </p:sp>
    </p:spTree>
    <p:extLst>
      <p:ext uri="{BB962C8B-B14F-4D97-AF65-F5344CB8AC3E}">
        <p14:creationId xmlns:p14="http://schemas.microsoft.com/office/powerpoint/2010/main" val="3019628895"/>
      </p:ext>
    </p:extLst>
  </p:cSld>
  <p:clrMap bg1="lt1" tx1="dk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gif"/><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37.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hyperlink" Target="https://doi.org/10.1148/radiol.2018172656"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15.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hyperlink" Target="https://advacam.com/camera/minipix-sprinter/?gad_source=2&amp;gclid=CjwKCAjwzN-vBhAkEiwAYiO7oLRNOM4hJPwT0M0nZts0g35LEOn74Dd9U9Hp7DSS1WYXUk_GezV8sBoC_vgQAvD_BwE"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8D150CF-F888-48EA-89E8-311ED5E9161B}"/>
              </a:ext>
            </a:extLst>
          </p:cNvPr>
          <p:cNvSpPr>
            <a:spLocks noGrp="1"/>
          </p:cNvSpPr>
          <p:nvPr>
            <p:ph type="ctrTitle"/>
          </p:nvPr>
        </p:nvSpPr>
        <p:spPr>
          <a:xfrm>
            <a:off x="649044" y="753034"/>
            <a:ext cx="6815446" cy="3887390"/>
          </a:xfrm>
        </p:spPr>
        <p:txBody>
          <a:bodyPr rtlCol="0"/>
          <a:lstStyle/>
          <a:p>
            <a:pPr algn="ctr" rtl="0"/>
            <a:r>
              <a:rPr lang="en-GB" dirty="0"/>
              <a:t>MEDIPIX </a:t>
            </a:r>
            <a:br>
              <a:rPr lang="en-GB" dirty="0"/>
            </a:br>
            <a:r>
              <a:rPr lang="en-GB" dirty="0"/>
              <a:t>DETECTORS</a:t>
            </a:r>
          </a:p>
        </p:txBody>
      </p:sp>
      <p:pic>
        <p:nvPicPr>
          <p:cNvPr id="12" name="Picture 11">
            <a:extLst>
              <a:ext uri="{FF2B5EF4-FFF2-40B4-BE49-F238E27FC236}">
                <a16:creationId xmlns:a16="http://schemas.microsoft.com/office/drawing/2014/main" id="{B31A832B-4A70-4EDD-98C5-CD1E7A4D0714}"/>
              </a:ext>
            </a:extLst>
          </p:cNvPr>
          <p:cNvPicPr>
            <a:picLocks noChangeAspect="1"/>
          </p:cNvPicPr>
          <p:nvPr/>
        </p:nvPicPr>
        <p:blipFill>
          <a:blip r:embed="rId3"/>
          <a:stretch>
            <a:fillRect/>
          </a:stretch>
        </p:blipFill>
        <p:spPr>
          <a:xfrm>
            <a:off x="8307174" y="1256008"/>
            <a:ext cx="3695700" cy="3952875"/>
          </a:xfrm>
          <a:prstGeom prst="rect">
            <a:avLst/>
          </a:prstGeom>
        </p:spPr>
      </p:pic>
      <p:sp>
        <p:nvSpPr>
          <p:cNvPr id="2" name="TextBox 1">
            <a:extLst>
              <a:ext uri="{FF2B5EF4-FFF2-40B4-BE49-F238E27FC236}">
                <a16:creationId xmlns:a16="http://schemas.microsoft.com/office/drawing/2014/main" id="{71A46A91-362B-5DF2-CE60-45C68F5F4D64}"/>
              </a:ext>
            </a:extLst>
          </p:cNvPr>
          <p:cNvSpPr txBox="1"/>
          <p:nvPr/>
        </p:nvSpPr>
        <p:spPr>
          <a:xfrm>
            <a:off x="943661" y="5325466"/>
            <a:ext cx="6122822" cy="923330"/>
          </a:xfrm>
          <a:prstGeom prst="rect">
            <a:avLst/>
          </a:prstGeom>
          <a:noFill/>
        </p:spPr>
        <p:txBody>
          <a:bodyPr wrap="square" rtlCol="0">
            <a:spAutoFit/>
          </a:bodyPr>
          <a:lstStyle/>
          <a:p>
            <a:pPr algn="ctr"/>
            <a:r>
              <a:rPr lang="en-US" dirty="0">
                <a:solidFill>
                  <a:schemeClr val="bg1"/>
                </a:solidFill>
              </a:rPr>
              <a:t>Pinelopi Christodoulou, PhD student Czech Technical University in Prague</a:t>
            </a:r>
          </a:p>
          <a:p>
            <a:pPr algn="ctr"/>
            <a:r>
              <a:rPr lang="en-US" dirty="0">
                <a:solidFill>
                  <a:schemeClr val="bg1"/>
                </a:solidFill>
              </a:rPr>
              <a:t>Pinelopi.Christodoulou@cern</a:t>
            </a:r>
            <a:r>
              <a:rPr lang="en-US">
                <a:solidFill>
                  <a:schemeClr val="bg1"/>
                </a:solidFill>
              </a:rPr>
              <a:t>.ch</a:t>
            </a:r>
            <a:endParaRPr lang="en-US" dirty="0">
              <a:solidFill>
                <a:schemeClr val="bg1"/>
              </a:solidFill>
            </a:endParaRPr>
          </a:p>
        </p:txBody>
      </p:sp>
    </p:spTree>
    <p:extLst>
      <p:ext uri="{BB962C8B-B14F-4D97-AF65-F5344CB8AC3E}">
        <p14:creationId xmlns:p14="http://schemas.microsoft.com/office/powerpoint/2010/main" val="27207183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0DB35-E8E7-D043-5CCF-3B8793FC02DF}"/>
              </a:ext>
            </a:extLst>
          </p:cNvPr>
          <p:cNvSpPr>
            <a:spLocks noGrp="1"/>
          </p:cNvSpPr>
          <p:nvPr>
            <p:ph type="title"/>
          </p:nvPr>
        </p:nvSpPr>
        <p:spPr/>
        <p:txBody>
          <a:bodyPr>
            <a:noAutofit/>
          </a:bodyPr>
          <a:lstStyle/>
          <a:p>
            <a:pPr algn="ctr"/>
            <a:r>
              <a:rPr lang="en-US" sz="3200" dirty="0"/>
              <a:t>Comparison between indirect and direct detection</a:t>
            </a:r>
            <a:endParaRPr lang="en-GB" sz="3200" dirty="0"/>
          </a:p>
        </p:txBody>
      </p:sp>
      <p:pic>
        <p:nvPicPr>
          <p:cNvPr id="7" name="Content Placeholder 6">
            <a:extLst>
              <a:ext uri="{FF2B5EF4-FFF2-40B4-BE49-F238E27FC236}">
                <a16:creationId xmlns:a16="http://schemas.microsoft.com/office/drawing/2014/main" id="{5E95D5CF-5A11-CA2F-71AA-DDCEA1E04BF7}"/>
              </a:ext>
            </a:extLst>
          </p:cNvPr>
          <p:cNvPicPr>
            <a:picLocks noGrp="1" noChangeAspect="1"/>
          </p:cNvPicPr>
          <p:nvPr>
            <p:ph sz="quarter" idx="14"/>
          </p:nvPr>
        </p:nvPicPr>
        <p:blipFill>
          <a:blip r:embed="rId2"/>
          <a:stretch>
            <a:fillRect/>
          </a:stretch>
        </p:blipFill>
        <p:spPr>
          <a:xfrm>
            <a:off x="2820100" y="1550555"/>
            <a:ext cx="5786941" cy="4314825"/>
          </a:xfrm>
          <a:prstGeom prst="rect">
            <a:avLst/>
          </a:prstGeom>
        </p:spPr>
      </p:pic>
      <p:sp>
        <p:nvSpPr>
          <p:cNvPr id="6" name="Slide Number Placeholder 5">
            <a:extLst>
              <a:ext uri="{FF2B5EF4-FFF2-40B4-BE49-F238E27FC236}">
                <a16:creationId xmlns:a16="http://schemas.microsoft.com/office/drawing/2014/main" id="{801555FB-70C1-4178-198F-D12BE1A787D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9" name="TextBox 8">
            <a:extLst>
              <a:ext uri="{FF2B5EF4-FFF2-40B4-BE49-F238E27FC236}">
                <a16:creationId xmlns:a16="http://schemas.microsoft.com/office/drawing/2014/main" id="{FAFB231B-D786-0021-0580-6B4607CBFB50}"/>
              </a:ext>
            </a:extLst>
          </p:cNvPr>
          <p:cNvSpPr txBox="1"/>
          <p:nvPr/>
        </p:nvSpPr>
        <p:spPr>
          <a:xfrm>
            <a:off x="1463040" y="6426554"/>
            <a:ext cx="9846259" cy="430887"/>
          </a:xfrm>
          <a:prstGeom prst="rect">
            <a:avLst/>
          </a:prstGeom>
          <a:noFill/>
        </p:spPr>
        <p:txBody>
          <a:bodyPr wrap="square">
            <a:spAutoFit/>
          </a:bodyPr>
          <a:lstStyle/>
          <a:p>
            <a:pPr algn="ctr"/>
            <a:r>
              <a:rPr lang="en-GB" sz="1100" i="1" dirty="0"/>
              <a:t>https://www.semanticscholar.org/paper/Photon-counting-and-energy-discriminating-x-ray-and-Schumacher-Zscherpel/7c7035c31b1f6fb3cdbddd6b01e945e6f5dc4e9c</a:t>
            </a:r>
          </a:p>
        </p:txBody>
      </p:sp>
      <p:sp>
        <p:nvSpPr>
          <p:cNvPr id="10" name="Rectangle 9">
            <a:extLst>
              <a:ext uri="{FF2B5EF4-FFF2-40B4-BE49-F238E27FC236}">
                <a16:creationId xmlns:a16="http://schemas.microsoft.com/office/drawing/2014/main" id="{659A2AEE-33F4-B1A8-4266-37D363B2A31A}"/>
              </a:ext>
            </a:extLst>
          </p:cNvPr>
          <p:cNvSpPr/>
          <p:nvPr/>
        </p:nvSpPr>
        <p:spPr>
          <a:xfrm>
            <a:off x="5903366" y="1550555"/>
            <a:ext cx="2538374" cy="4025036"/>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2F2FDA52-A5D9-E934-88F7-6979C529309D}"/>
              </a:ext>
            </a:extLst>
          </p:cNvPr>
          <p:cNvSpPr txBox="1"/>
          <p:nvPr/>
        </p:nvSpPr>
        <p:spPr>
          <a:xfrm>
            <a:off x="9517075" y="2377440"/>
            <a:ext cx="2007931" cy="646331"/>
          </a:xfrm>
          <a:prstGeom prst="rect">
            <a:avLst/>
          </a:prstGeom>
          <a:noFill/>
        </p:spPr>
        <p:txBody>
          <a:bodyPr wrap="square" rtlCol="0">
            <a:spAutoFit/>
          </a:bodyPr>
          <a:lstStyle/>
          <a:p>
            <a:r>
              <a:rPr lang="en-US" dirty="0"/>
              <a:t>Better spatial resolution!</a:t>
            </a:r>
            <a:endParaRPr lang="en-GB" dirty="0"/>
          </a:p>
        </p:txBody>
      </p:sp>
    </p:spTree>
    <p:extLst>
      <p:ext uri="{BB962C8B-B14F-4D97-AF65-F5344CB8AC3E}">
        <p14:creationId xmlns:p14="http://schemas.microsoft.com/office/powerpoint/2010/main" val="4601347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D90B3-E94E-12F2-2CD2-2554E3B8A7B6}"/>
              </a:ext>
            </a:extLst>
          </p:cNvPr>
          <p:cNvSpPr>
            <a:spLocks noGrp="1"/>
          </p:cNvSpPr>
          <p:nvPr>
            <p:ph type="title"/>
          </p:nvPr>
        </p:nvSpPr>
        <p:spPr/>
        <p:txBody>
          <a:bodyPr>
            <a:normAutofit fontScale="90000"/>
          </a:bodyPr>
          <a:lstStyle/>
          <a:p>
            <a:r>
              <a:rPr lang="en-US" dirty="0"/>
              <a:t>Electronic circuit</a:t>
            </a:r>
            <a:endParaRPr lang="en-GB" dirty="0"/>
          </a:p>
        </p:txBody>
      </p:sp>
      <p:sp>
        <p:nvSpPr>
          <p:cNvPr id="6" name="Slide Number Placeholder 5">
            <a:extLst>
              <a:ext uri="{FF2B5EF4-FFF2-40B4-BE49-F238E27FC236}">
                <a16:creationId xmlns:a16="http://schemas.microsoft.com/office/drawing/2014/main" id="{FA9788D5-FC4E-297F-9285-29D624C918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3" name="Content Placeholder 12" descr="A diagram of a machine&#10;&#10;Description automatically generated">
            <a:extLst>
              <a:ext uri="{FF2B5EF4-FFF2-40B4-BE49-F238E27FC236}">
                <a16:creationId xmlns:a16="http://schemas.microsoft.com/office/drawing/2014/main" id="{E545F89B-F462-E1FC-101C-BB2E19A3119E}"/>
              </a:ext>
            </a:extLst>
          </p:cNvPr>
          <p:cNvPicPr>
            <a:picLocks noGrp="1" noChangeAspect="1"/>
          </p:cNvPicPr>
          <p:nvPr>
            <p:ph sz="quarter" idx="14"/>
          </p:nvPr>
        </p:nvPicPr>
        <p:blipFill>
          <a:blip r:embed="rId2"/>
          <a:stretch>
            <a:fillRect/>
          </a:stretch>
        </p:blipFill>
        <p:spPr>
          <a:xfrm>
            <a:off x="929360" y="1658874"/>
            <a:ext cx="3617928" cy="4314825"/>
          </a:xfrm>
        </p:spPr>
      </p:pic>
      <p:sp>
        <p:nvSpPr>
          <p:cNvPr id="18" name="TextBox 17">
            <a:extLst>
              <a:ext uri="{FF2B5EF4-FFF2-40B4-BE49-F238E27FC236}">
                <a16:creationId xmlns:a16="http://schemas.microsoft.com/office/drawing/2014/main" id="{A105EAF6-D803-44C8-E6F9-735110D42BBF}"/>
              </a:ext>
            </a:extLst>
          </p:cNvPr>
          <p:cNvSpPr txBox="1"/>
          <p:nvPr/>
        </p:nvSpPr>
        <p:spPr>
          <a:xfrm>
            <a:off x="246278" y="6246524"/>
            <a:ext cx="6097218" cy="307777"/>
          </a:xfrm>
          <a:prstGeom prst="rect">
            <a:avLst/>
          </a:prstGeom>
          <a:noFill/>
        </p:spPr>
        <p:txBody>
          <a:bodyPr wrap="square">
            <a:spAutoFit/>
          </a:bodyPr>
          <a:lstStyle/>
          <a:p>
            <a:r>
              <a:rPr lang="en-GB" sz="1400" i="1" dirty="0"/>
              <a:t>https://www.technos.in/hybrid-pixel-detectors.php</a:t>
            </a:r>
          </a:p>
        </p:txBody>
      </p:sp>
      <p:pic>
        <p:nvPicPr>
          <p:cNvPr id="20" name="Picture 19">
            <a:extLst>
              <a:ext uri="{FF2B5EF4-FFF2-40B4-BE49-F238E27FC236}">
                <a16:creationId xmlns:a16="http://schemas.microsoft.com/office/drawing/2014/main" id="{2CE201A9-2BC8-E7DC-8B58-4045BB88B91F}"/>
              </a:ext>
            </a:extLst>
          </p:cNvPr>
          <p:cNvPicPr>
            <a:picLocks noChangeAspect="1"/>
          </p:cNvPicPr>
          <p:nvPr/>
        </p:nvPicPr>
        <p:blipFill>
          <a:blip r:embed="rId3"/>
          <a:stretch>
            <a:fillRect/>
          </a:stretch>
        </p:blipFill>
        <p:spPr>
          <a:xfrm>
            <a:off x="5464842" y="2459808"/>
            <a:ext cx="5797798" cy="2712955"/>
          </a:xfrm>
          <a:prstGeom prst="rect">
            <a:avLst/>
          </a:prstGeom>
        </p:spPr>
      </p:pic>
      <p:sp>
        <p:nvSpPr>
          <p:cNvPr id="21" name="TextBox 20">
            <a:extLst>
              <a:ext uri="{FF2B5EF4-FFF2-40B4-BE49-F238E27FC236}">
                <a16:creationId xmlns:a16="http://schemas.microsoft.com/office/drawing/2014/main" id="{8FD246F1-CB46-0CCE-B553-BE7D18613DAF}"/>
              </a:ext>
            </a:extLst>
          </p:cNvPr>
          <p:cNvSpPr txBox="1"/>
          <p:nvPr/>
        </p:nvSpPr>
        <p:spPr>
          <a:xfrm>
            <a:off x="6096000" y="5566867"/>
            <a:ext cx="4796333" cy="369332"/>
          </a:xfrm>
          <a:prstGeom prst="rect">
            <a:avLst/>
          </a:prstGeom>
          <a:noFill/>
        </p:spPr>
        <p:txBody>
          <a:bodyPr wrap="square" rtlCol="0">
            <a:spAutoFit/>
          </a:bodyPr>
          <a:lstStyle/>
          <a:p>
            <a:r>
              <a:rPr lang="en-US" b="1" dirty="0"/>
              <a:t>Each pixel has its own electronic circuit!</a:t>
            </a:r>
            <a:endParaRPr lang="en-GB" b="1" dirty="0"/>
          </a:p>
        </p:txBody>
      </p:sp>
    </p:spTree>
    <p:extLst>
      <p:ext uri="{BB962C8B-B14F-4D97-AF65-F5344CB8AC3E}">
        <p14:creationId xmlns:p14="http://schemas.microsoft.com/office/powerpoint/2010/main" val="24271254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 calcmode="lin" valueType="num">
                                      <p:cBhvr>
                                        <p:cTn id="7" dur="10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1">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1BDB5-E1F6-348F-8178-8C08229607EE}"/>
              </a:ext>
            </a:extLst>
          </p:cNvPr>
          <p:cNvSpPr>
            <a:spLocks noGrp="1"/>
          </p:cNvSpPr>
          <p:nvPr>
            <p:ph type="title"/>
          </p:nvPr>
        </p:nvSpPr>
        <p:spPr/>
        <p:txBody>
          <a:bodyPr>
            <a:noAutofit/>
          </a:bodyPr>
          <a:lstStyle/>
          <a:p>
            <a:pPr algn="ctr"/>
            <a:r>
              <a:rPr lang="en-US" sz="3600" dirty="0" err="1"/>
              <a:t>Minipix</a:t>
            </a:r>
            <a:r>
              <a:rPr lang="en-US" sz="3600" dirty="0"/>
              <a:t>-EDU: a photon counting detector How does it work?</a:t>
            </a:r>
            <a:endParaRPr lang="en-GB" sz="3600" dirty="0"/>
          </a:p>
        </p:txBody>
      </p:sp>
      <p:sp>
        <p:nvSpPr>
          <p:cNvPr id="6" name="Slide Number Placeholder 5">
            <a:extLst>
              <a:ext uri="{FF2B5EF4-FFF2-40B4-BE49-F238E27FC236}">
                <a16:creationId xmlns:a16="http://schemas.microsoft.com/office/drawing/2014/main" id="{C869B6D3-2450-FF68-B2E3-2AB0B09421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Picture 8">
            <a:extLst>
              <a:ext uri="{FF2B5EF4-FFF2-40B4-BE49-F238E27FC236}">
                <a16:creationId xmlns:a16="http://schemas.microsoft.com/office/drawing/2014/main" id="{7CAF751A-9274-F2C3-7860-AC3C2416D64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0058" y="1166721"/>
            <a:ext cx="8386518" cy="3315233"/>
          </a:xfrm>
          <a:prstGeom prst="rect">
            <a:avLst/>
          </a:prstGeom>
          <a:noFill/>
        </p:spPr>
      </p:pic>
      <p:sp>
        <p:nvSpPr>
          <p:cNvPr id="11" name="TextBox 10">
            <a:extLst>
              <a:ext uri="{FF2B5EF4-FFF2-40B4-BE49-F238E27FC236}">
                <a16:creationId xmlns:a16="http://schemas.microsoft.com/office/drawing/2014/main" id="{18697516-841B-DC7C-9730-2594BDC13888}"/>
              </a:ext>
            </a:extLst>
          </p:cNvPr>
          <p:cNvSpPr txBox="1"/>
          <p:nvPr/>
        </p:nvSpPr>
        <p:spPr>
          <a:xfrm>
            <a:off x="1638211" y="4416766"/>
            <a:ext cx="8470212" cy="836126"/>
          </a:xfrm>
          <a:prstGeom prst="rect">
            <a:avLst/>
          </a:prstGeom>
          <a:noFill/>
        </p:spPr>
        <p:txBody>
          <a:bodyPr wrap="square">
            <a:spAutoFit/>
          </a:bodyPr>
          <a:lstStyle/>
          <a:p>
            <a:pPr marL="0" marR="0" algn="ctr">
              <a:spcBef>
                <a:spcPts val="0"/>
              </a:spcBef>
              <a:spcAft>
                <a:spcPts val="1000"/>
              </a:spcAft>
            </a:pPr>
            <a:r>
              <a:rPr lang="en-US" sz="18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Cross section view of the </a:t>
            </a:r>
            <a:r>
              <a:rPr lang="en-US" sz="18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Minipix</a:t>
            </a:r>
            <a:r>
              <a:rPr lang="en-US" sz="18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Edu chip. </a:t>
            </a:r>
          </a:p>
          <a:p>
            <a:pPr marL="0" marR="0" algn="just">
              <a:spcBef>
                <a:spcPts val="0"/>
              </a:spcBef>
              <a:spcAft>
                <a:spcPts val="1000"/>
              </a:spcAft>
            </a:pP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Rizzo, A.;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Cardellini</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F.; Poggi, C.; Borra, E.;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Ciciani</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L.;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Narici</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L.;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Sperandio</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L.; </a:t>
            </a:r>
            <a:r>
              <a:rPr lang="en-GB" sz="1100" i="1" kern="100" dirty="0" err="1">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Vilardi</a:t>
            </a:r>
            <a:r>
              <a:rPr lang="en-GB" sz="11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rPr>
              <a:t>, I. Novel Algorithm for Radon Real-Time Measurements with a Pixelated Detector. Sensors 2022, 22, 516. https://doi.org/10.3390/s22020516</a:t>
            </a:r>
          </a:p>
        </p:txBody>
      </p:sp>
      <p:sp>
        <p:nvSpPr>
          <p:cNvPr id="4" name="TextBox 3">
            <a:extLst>
              <a:ext uri="{FF2B5EF4-FFF2-40B4-BE49-F238E27FC236}">
                <a16:creationId xmlns:a16="http://schemas.microsoft.com/office/drawing/2014/main" id="{032FA6D0-73C5-347A-BC2D-EE6FC0ECEE59}"/>
              </a:ext>
            </a:extLst>
          </p:cNvPr>
          <p:cNvSpPr txBox="1"/>
          <p:nvPr/>
        </p:nvSpPr>
        <p:spPr>
          <a:xfrm>
            <a:off x="1220850" y="5712666"/>
            <a:ext cx="9304934" cy="923330"/>
          </a:xfrm>
          <a:prstGeom prst="rect">
            <a:avLst/>
          </a:prstGeom>
          <a:noFill/>
        </p:spPr>
        <p:txBody>
          <a:bodyPr wrap="square">
            <a:spAutoFit/>
          </a:bodyPr>
          <a:lstStyle/>
          <a:p>
            <a:r>
              <a:rPr lang="en-GB" sz="1800" b="0" i="0" dirty="0">
                <a:effectLst/>
                <a:latin typeface="DM Sans" pitchFamily="2" charset="0"/>
              </a:rPr>
              <a:t>1. Hybrid pixelated (256 x 256 pixels of 55um pitch) semiconductor detector.</a:t>
            </a:r>
          </a:p>
          <a:p>
            <a:r>
              <a:rPr lang="en-GB" dirty="0">
                <a:latin typeface="DM Sans" pitchFamily="2" charset="0"/>
              </a:rPr>
              <a:t>2. I</a:t>
            </a:r>
            <a:r>
              <a:rPr lang="en-GB" sz="1800" b="0" i="0" dirty="0">
                <a:effectLst/>
                <a:latin typeface="DM Sans" pitchFamily="2" charset="0"/>
              </a:rPr>
              <a:t>nformation about the </a:t>
            </a:r>
            <a:r>
              <a:rPr lang="en-GB" sz="1800" b="1" i="0" dirty="0">
                <a:effectLst/>
                <a:latin typeface="DM Sans" pitchFamily="2" charset="0"/>
              </a:rPr>
              <a:t>position</a:t>
            </a:r>
            <a:r>
              <a:rPr lang="en-GB" sz="1800" b="0" i="0" dirty="0">
                <a:effectLst/>
                <a:latin typeface="DM Sans" pitchFamily="2" charset="0"/>
              </a:rPr>
              <a:t>, deposited </a:t>
            </a:r>
            <a:r>
              <a:rPr lang="en-GB" sz="1800" b="1" i="0" dirty="0">
                <a:effectLst/>
                <a:latin typeface="DM Sans" pitchFamily="2" charset="0"/>
              </a:rPr>
              <a:t>energy</a:t>
            </a:r>
            <a:r>
              <a:rPr lang="en-GB" sz="1800" dirty="0">
                <a:latin typeface="DM Sans" pitchFamily="2" charset="0"/>
              </a:rPr>
              <a:t> </a:t>
            </a:r>
            <a:r>
              <a:rPr lang="en-GB" sz="1800" b="0" i="0" dirty="0">
                <a:effectLst/>
                <a:latin typeface="DM Sans" pitchFamily="2" charset="0"/>
              </a:rPr>
              <a:t>and </a:t>
            </a:r>
            <a:r>
              <a:rPr lang="en-GB" sz="1800" b="1" i="0" dirty="0">
                <a:effectLst/>
                <a:latin typeface="DM Sans" pitchFamily="2" charset="0"/>
              </a:rPr>
              <a:t>time stamp</a:t>
            </a:r>
            <a:r>
              <a:rPr lang="en-GB" sz="1800" b="0" i="0" dirty="0">
                <a:effectLst/>
                <a:latin typeface="DM Sans" pitchFamily="2" charset="0"/>
              </a:rPr>
              <a:t> of </a:t>
            </a:r>
            <a:r>
              <a:rPr lang="en-GB" sz="1800" b="1" i="0" dirty="0">
                <a:solidFill>
                  <a:schemeClr val="tx1">
                    <a:lumMod val="95000"/>
                    <a:lumOff val="5000"/>
                  </a:schemeClr>
                </a:solidFill>
                <a:effectLst/>
                <a:latin typeface="DM Sans" pitchFamily="2" charset="0"/>
              </a:rPr>
              <a:t>each</a:t>
            </a:r>
            <a:r>
              <a:rPr lang="en-GB" sz="1800" b="0" i="0" dirty="0">
                <a:effectLst/>
                <a:latin typeface="DM Sans" pitchFamily="2" charset="0"/>
              </a:rPr>
              <a:t> particle interacting in the sensor.</a:t>
            </a:r>
          </a:p>
        </p:txBody>
      </p:sp>
    </p:spTree>
    <p:extLst>
      <p:ext uri="{BB962C8B-B14F-4D97-AF65-F5344CB8AC3E}">
        <p14:creationId xmlns:p14="http://schemas.microsoft.com/office/powerpoint/2010/main" val="4058328974"/>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C1C14-1D7D-71D9-1C63-CC22E5F0A734}"/>
              </a:ext>
            </a:extLst>
          </p:cNvPr>
          <p:cNvSpPr>
            <a:spLocks noGrp="1"/>
          </p:cNvSpPr>
          <p:nvPr>
            <p:ph type="title"/>
          </p:nvPr>
        </p:nvSpPr>
        <p:spPr>
          <a:xfrm>
            <a:off x="649045" y="365124"/>
            <a:ext cx="9523655" cy="1501327"/>
          </a:xfrm>
        </p:spPr>
        <p:txBody>
          <a:bodyPr anchor="b">
            <a:normAutofit/>
          </a:bodyPr>
          <a:lstStyle/>
          <a:p>
            <a:r>
              <a:rPr lang="en-US" dirty="0">
                <a:solidFill>
                  <a:srgbClr val="FFFFFF"/>
                </a:solidFill>
              </a:rPr>
              <a:t>Some of the many applications of photon counting detectors</a:t>
            </a:r>
            <a:endParaRPr lang="en-GB" dirty="0">
              <a:solidFill>
                <a:srgbClr val="FFFFFF"/>
              </a:solidFill>
            </a:endParaRPr>
          </a:p>
        </p:txBody>
      </p:sp>
      <p:pic>
        <p:nvPicPr>
          <p:cNvPr id="9" name="Picture 8">
            <a:extLst>
              <a:ext uri="{FF2B5EF4-FFF2-40B4-BE49-F238E27FC236}">
                <a16:creationId xmlns:a16="http://schemas.microsoft.com/office/drawing/2014/main" id="{B54714FD-CEE1-0F14-3A36-8AE6FCA174FC}"/>
              </a:ext>
            </a:extLst>
          </p:cNvPr>
          <p:cNvPicPr>
            <a:picLocks noChangeAspect="1"/>
          </p:cNvPicPr>
          <p:nvPr/>
        </p:nvPicPr>
        <p:blipFill rotWithShape="1">
          <a:blip r:embed="rId2"/>
          <a:srcRect l="17971" r="13"/>
          <a:stretch/>
        </p:blipFill>
        <p:spPr>
          <a:xfrm>
            <a:off x="20" y="2286000"/>
            <a:ext cx="12191980" cy="4572000"/>
          </a:xfrm>
          <a:prstGeom prst="rect">
            <a:avLst/>
          </a:prstGeom>
          <a:noFill/>
        </p:spPr>
      </p:pic>
      <p:sp>
        <p:nvSpPr>
          <p:cNvPr id="7" name="Slide Number Placeholder 6">
            <a:extLst>
              <a:ext uri="{FF2B5EF4-FFF2-40B4-BE49-F238E27FC236}">
                <a16:creationId xmlns:a16="http://schemas.microsoft.com/office/drawing/2014/main" id="{62B96FC9-4591-BE7C-DC0D-6D5D53E1EBE6}"/>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13</a:t>
            </a:fld>
            <a:endParaRPr kumimoji="0" lang="en-GB" b="0" i="0" u="none" strike="noStrike" kern="120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04200762"/>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B4354-2BAF-6438-B094-98FD0A045A49}"/>
              </a:ext>
            </a:extLst>
          </p:cNvPr>
          <p:cNvSpPr>
            <a:spLocks noGrp="1"/>
          </p:cNvSpPr>
          <p:nvPr>
            <p:ph type="title"/>
          </p:nvPr>
        </p:nvSpPr>
        <p:spPr/>
        <p:txBody>
          <a:bodyPr/>
          <a:lstStyle/>
          <a:p>
            <a:r>
              <a:rPr lang="en-US" dirty="0"/>
              <a:t>“Conventional” X-ray CT scan</a:t>
            </a:r>
            <a:endParaRPr lang="en-GB" dirty="0"/>
          </a:p>
        </p:txBody>
      </p:sp>
      <p:sp>
        <p:nvSpPr>
          <p:cNvPr id="7" name="Slide Number Placeholder 6">
            <a:extLst>
              <a:ext uri="{FF2B5EF4-FFF2-40B4-BE49-F238E27FC236}">
                <a16:creationId xmlns:a16="http://schemas.microsoft.com/office/drawing/2014/main" id="{C8F201B3-B45D-9A98-7B9C-A645838A001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3" name="Picture 2">
            <a:extLst>
              <a:ext uri="{FF2B5EF4-FFF2-40B4-BE49-F238E27FC236}">
                <a16:creationId xmlns:a16="http://schemas.microsoft.com/office/drawing/2014/main" id="{0FD33E14-6418-0C11-9FBD-9521BE6986DA}"/>
              </a:ext>
            </a:extLst>
          </p:cNvPr>
          <p:cNvPicPr>
            <a:picLocks noChangeAspect="1"/>
          </p:cNvPicPr>
          <p:nvPr/>
        </p:nvPicPr>
        <p:blipFill>
          <a:blip r:embed="rId3"/>
          <a:stretch>
            <a:fillRect/>
          </a:stretch>
        </p:blipFill>
        <p:spPr>
          <a:xfrm>
            <a:off x="7329946" y="3660717"/>
            <a:ext cx="4228072" cy="1662206"/>
          </a:xfrm>
          <a:prstGeom prst="rect">
            <a:avLst/>
          </a:prstGeom>
        </p:spPr>
      </p:pic>
      <p:sp>
        <p:nvSpPr>
          <p:cNvPr id="5" name="TextBox 4">
            <a:extLst>
              <a:ext uri="{FF2B5EF4-FFF2-40B4-BE49-F238E27FC236}">
                <a16:creationId xmlns:a16="http://schemas.microsoft.com/office/drawing/2014/main" id="{30D71EA0-2914-D7A3-2977-F007C9106C61}"/>
              </a:ext>
            </a:extLst>
          </p:cNvPr>
          <p:cNvSpPr txBox="1"/>
          <p:nvPr/>
        </p:nvSpPr>
        <p:spPr>
          <a:xfrm>
            <a:off x="6192376" y="6479869"/>
            <a:ext cx="6503212" cy="430887"/>
          </a:xfrm>
          <a:prstGeom prst="rect">
            <a:avLst/>
          </a:prstGeom>
          <a:noFill/>
        </p:spPr>
        <p:txBody>
          <a:bodyPr wrap="square">
            <a:spAutoFit/>
          </a:bodyPr>
          <a:lstStyle/>
          <a:p>
            <a:pPr algn="ctr"/>
            <a:r>
              <a:rPr lang="en-GB" sz="1100" i="1" dirty="0"/>
              <a:t>https://www.schoolphysics.co.uk/age16-19/Atomic%20physics/X%20rays/text/X_ray_absorption/index.html</a:t>
            </a:r>
          </a:p>
        </p:txBody>
      </p:sp>
      <p:pic>
        <p:nvPicPr>
          <p:cNvPr id="6" name="Picture 5">
            <a:extLst>
              <a:ext uri="{FF2B5EF4-FFF2-40B4-BE49-F238E27FC236}">
                <a16:creationId xmlns:a16="http://schemas.microsoft.com/office/drawing/2014/main" id="{A81F7E7E-441B-408F-D78D-F0C266210AB3}"/>
              </a:ext>
            </a:extLst>
          </p:cNvPr>
          <p:cNvPicPr>
            <a:picLocks noChangeAspect="1"/>
          </p:cNvPicPr>
          <p:nvPr/>
        </p:nvPicPr>
        <p:blipFill>
          <a:blip r:embed="rId4"/>
          <a:stretch>
            <a:fillRect/>
          </a:stretch>
        </p:blipFill>
        <p:spPr>
          <a:xfrm>
            <a:off x="116892" y="2464460"/>
            <a:ext cx="6191250" cy="4152900"/>
          </a:xfrm>
          <a:prstGeom prst="rect">
            <a:avLst/>
          </a:prstGeom>
        </p:spPr>
      </p:pic>
      <p:sp>
        <p:nvSpPr>
          <p:cNvPr id="11" name="TextBox 10">
            <a:extLst>
              <a:ext uri="{FF2B5EF4-FFF2-40B4-BE49-F238E27FC236}">
                <a16:creationId xmlns:a16="http://schemas.microsoft.com/office/drawing/2014/main" id="{F5A39A56-8AF6-BE60-6703-C0ECD7109C18}"/>
              </a:ext>
            </a:extLst>
          </p:cNvPr>
          <p:cNvSpPr txBox="1"/>
          <p:nvPr/>
        </p:nvSpPr>
        <p:spPr>
          <a:xfrm>
            <a:off x="37721" y="6617360"/>
            <a:ext cx="6349592" cy="261610"/>
          </a:xfrm>
          <a:prstGeom prst="rect">
            <a:avLst/>
          </a:prstGeom>
          <a:noFill/>
        </p:spPr>
        <p:txBody>
          <a:bodyPr wrap="square">
            <a:spAutoFit/>
          </a:bodyPr>
          <a:lstStyle/>
          <a:p>
            <a:pPr algn="ctr"/>
            <a:r>
              <a:rPr lang="en-GB" sz="1100" i="1" dirty="0"/>
              <a:t>https://radiologykey.com/image-production/</a:t>
            </a:r>
          </a:p>
        </p:txBody>
      </p:sp>
      <p:pic>
        <p:nvPicPr>
          <p:cNvPr id="12" name="Picture 11">
            <a:extLst>
              <a:ext uri="{FF2B5EF4-FFF2-40B4-BE49-F238E27FC236}">
                <a16:creationId xmlns:a16="http://schemas.microsoft.com/office/drawing/2014/main" id="{B8BB0139-9A4C-338B-4843-403D2682D1EF}"/>
              </a:ext>
            </a:extLst>
          </p:cNvPr>
          <p:cNvPicPr>
            <a:picLocks noChangeAspect="1"/>
          </p:cNvPicPr>
          <p:nvPr/>
        </p:nvPicPr>
        <p:blipFill>
          <a:blip r:embed="rId5"/>
          <a:stretch>
            <a:fillRect/>
          </a:stretch>
        </p:blipFill>
        <p:spPr>
          <a:xfrm>
            <a:off x="0" y="2339965"/>
            <a:ext cx="6926349" cy="4518035"/>
          </a:xfrm>
          <a:prstGeom prst="rect">
            <a:avLst/>
          </a:prstGeom>
        </p:spPr>
      </p:pic>
    </p:spTree>
    <p:extLst>
      <p:ext uri="{BB962C8B-B14F-4D97-AF65-F5344CB8AC3E}">
        <p14:creationId xmlns:p14="http://schemas.microsoft.com/office/powerpoint/2010/main" val="150941391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D3CA2-0E3F-9610-1ADA-E661A4386D36}"/>
              </a:ext>
            </a:extLst>
          </p:cNvPr>
          <p:cNvSpPr>
            <a:spLocks noGrp="1"/>
          </p:cNvSpPr>
          <p:nvPr>
            <p:ph type="title"/>
          </p:nvPr>
        </p:nvSpPr>
        <p:spPr>
          <a:xfrm>
            <a:off x="649045" y="365124"/>
            <a:ext cx="10469034" cy="1501327"/>
          </a:xfrm>
        </p:spPr>
        <p:txBody>
          <a:bodyPr/>
          <a:lstStyle/>
          <a:p>
            <a:r>
              <a:rPr lang="en-US" dirty="0"/>
              <a:t>1. Spectroscopic X-ray imaging</a:t>
            </a:r>
            <a:endParaRPr lang="en-GB" dirty="0"/>
          </a:p>
        </p:txBody>
      </p:sp>
      <p:sp>
        <p:nvSpPr>
          <p:cNvPr id="5" name="Content Placeholder 4">
            <a:extLst>
              <a:ext uri="{FF2B5EF4-FFF2-40B4-BE49-F238E27FC236}">
                <a16:creationId xmlns:a16="http://schemas.microsoft.com/office/drawing/2014/main" id="{076CAA88-FD0A-2953-288C-1FDD8869A424}"/>
              </a:ext>
            </a:extLst>
          </p:cNvPr>
          <p:cNvSpPr>
            <a:spLocks noGrp="1"/>
          </p:cNvSpPr>
          <p:nvPr>
            <p:ph idx="1"/>
          </p:nvPr>
        </p:nvSpPr>
        <p:spPr>
          <a:xfrm>
            <a:off x="6258615" y="2597794"/>
            <a:ext cx="5610113" cy="3284359"/>
          </a:xfrm>
        </p:spPr>
        <p:txBody>
          <a:bodyPr/>
          <a:lstStyle/>
          <a:p>
            <a:pPr marL="342900" indent="-342900">
              <a:buFont typeface="Arial" panose="020B0604020202020204" pitchFamily="34" charset="0"/>
              <a:buChar char="•"/>
            </a:pPr>
            <a:r>
              <a:rPr lang="en-GB" b="0" i="0" dirty="0">
                <a:solidFill>
                  <a:srgbClr val="000000"/>
                </a:solidFill>
                <a:effectLst/>
                <a:latin typeface="Open Sans" panose="020B0606030504020204" pitchFamily="34" charset="0"/>
              </a:rPr>
              <a:t>able to discriminate the energy of each incident x-ray photon.</a:t>
            </a:r>
            <a:endParaRPr lang="en-GB" dirty="0"/>
          </a:p>
        </p:txBody>
      </p:sp>
      <p:sp>
        <p:nvSpPr>
          <p:cNvPr id="7" name="Slide Number Placeholder 6">
            <a:extLst>
              <a:ext uri="{FF2B5EF4-FFF2-40B4-BE49-F238E27FC236}">
                <a16:creationId xmlns:a16="http://schemas.microsoft.com/office/drawing/2014/main" id="{3B1B8D69-3892-DB8B-557B-A5D1AA0A985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0" name="Picture 9" descr="Chart, histogram&#10;&#10;Description automatically generated">
            <a:extLst>
              <a:ext uri="{FF2B5EF4-FFF2-40B4-BE49-F238E27FC236}">
                <a16:creationId xmlns:a16="http://schemas.microsoft.com/office/drawing/2014/main" id="{1D542E42-8A82-572F-DF37-DB790BBD67AA}"/>
              </a:ext>
            </a:extLst>
          </p:cNvPr>
          <p:cNvPicPr>
            <a:picLocks noChangeAspect="1"/>
          </p:cNvPicPr>
          <p:nvPr/>
        </p:nvPicPr>
        <p:blipFill>
          <a:blip r:embed="rId2"/>
          <a:stretch>
            <a:fillRect/>
          </a:stretch>
        </p:blipFill>
        <p:spPr>
          <a:xfrm>
            <a:off x="741749" y="2597794"/>
            <a:ext cx="4718149" cy="3895082"/>
          </a:xfrm>
          <a:prstGeom prst="rect">
            <a:avLst/>
          </a:prstGeom>
        </p:spPr>
      </p:pic>
      <p:pic>
        <p:nvPicPr>
          <p:cNvPr id="11" name="Picture 10">
            <a:extLst>
              <a:ext uri="{FF2B5EF4-FFF2-40B4-BE49-F238E27FC236}">
                <a16:creationId xmlns:a16="http://schemas.microsoft.com/office/drawing/2014/main" id="{BD6F813B-3F7E-0137-9590-E5030BFD4DBA}"/>
              </a:ext>
            </a:extLst>
          </p:cNvPr>
          <p:cNvPicPr>
            <a:picLocks noChangeAspect="1"/>
          </p:cNvPicPr>
          <p:nvPr/>
        </p:nvPicPr>
        <p:blipFill>
          <a:blip r:embed="rId3"/>
          <a:stretch>
            <a:fillRect/>
          </a:stretch>
        </p:blipFill>
        <p:spPr>
          <a:xfrm>
            <a:off x="6258615" y="3577474"/>
            <a:ext cx="5610113" cy="2778876"/>
          </a:xfrm>
          <a:prstGeom prst="rect">
            <a:avLst/>
          </a:prstGeom>
        </p:spPr>
      </p:pic>
    </p:spTree>
    <p:extLst>
      <p:ext uri="{BB962C8B-B14F-4D97-AF65-F5344CB8AC3E}">
        <p14:creationId xmlns:p14="http://schemas.microsoft.com/office/powerpoint/2010/main" val="1328567883"/>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4546-7F1A-4C7F-DD2E-B7E7FC8CF66B}"/>
              </a:ext>
            </a:extLst>
          </p:cNvPr>
          <p:cNvSpPr>
            <a:spLocks noGrp="1"/>
          </p:cNvSpPr>
          <p:nvPr>
            <p:ph type="title"/>
          </p:nvPr>
        </p:nvSpPr>
        <p:spPr>
          <a:xfrm>
            <a:off x="649045" y="365124"/>
            <a:ext cx="10855483" cy="1501327"/>
          </a:xfrm>
        </p:spPr>
        <p:txBody>
          <a:bodyPr/>
          <a:lstStyle/>
          <a:p>
            <a:r>
              <a:rPr lang="en-US" dirty="0"/>
              <a:t>1. Spectroscopic (Color) X-ray imaging</a:t>
            </a:r>
            <a:endParaRPr lang="en-GB" dirty="0"/>
          </a:p>
        </p:txBody>
      </p:sp>
      <p:pic>
        <p:nvPicPr>
          <p:cNvPr id="9" name="Media1">
            <a:hlinkClick r:id="" action="ppaction://media"/>
            <a:extLst>
              <a:ext uri="{FF2B5EF4-FFF2-40B4-BE49-F238E27FC236}">
                <a16:creationId xmlns:a16="http://schemas.microsoft.com/office/drawing/2014/main" id="{3A4E38C0-73AC-249D-F1B4-DA1AEA909871}"/>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267604" y="2332037"/>
            <a:ext cx="7289601" cy="4100658"/>
          </a:xfrm>
        </p:spPr>
      </p:pic>
      <p:sp>
        <p:nvSpPr>
          <p:cNvPr id="7" name="Slide Number Placeholder 6">
            <a:extLst>
              <a:ext uri="{FF2B5EF4-FFF2-40B4-BE49-F238E27FC236}">
                <a16:creationId xmlns:a16="http://schemas.microsoft.com/office/drawing/2014/main" id="{26FE190E-C0AD-8654-6E62-BFF62677D4B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0" name="Picture 9">
            <a:extLst>
              <a:ext uri="{FF2B5EF4-FFF2-40B4-BE49-F238E27FC236}">
                <a16:creationId xmlns:a16="http://schemas.microsoft.com/office/drawing/2014/main" id="{B696135E-809A-0033-3284-6C310985BEFE}"/>
              </a:ext>
            </a:extLst>
          </p:cNvPr>
          <p:cNvPicPr>
            <a:picLocks noChangeAspect="1"/>
          </p:cNvPicPr>
          <p:nvPr/>
        </p:nvPicPr>
        <p:blipFill>
          <a:blip r:embed="rId6"/>
          <a:stretch>
            <a:fillRect/>
          </a:stretch>
        </p:blipFill>
        <p:spPr>
          <a:xfrm>
            <a:off x="8279596" y="2325687"/>
            <a:ext cx="3401863" cy="2127688"/>
          </a:xfrm>
          <a:prstGeom prst="rect">
            <a:avLst/>
          </a:prstGeom>
        </p:spPr>
      </p:pic>
      <p:pic>
        <p:nvPicPr>
          <p:cNvPr id="11" name="Picture Placeholder 11">
            <a:extLst>
              <a:ext uri="{FF2B5EF4-FFF2-40B4-BE49-F238E27FC236}">
                <a16:creationId xmlns:a16="http://schemas.microsoft.com/office/drawing/2014/main" id="{10FA791B-B379-9718-1987-5A17A766DD96}"/>
              </a:ext>
            </a:extLst>
          </p:cNvPr>
          <p:cNvPicPr>
            <a:picLocks noChangeAspect="1"/>
          </p:cNvPicPr>
          <p:nvPr/>
        </p:nvPicPr>
        <p:blipFill>
          <a:blip r:embed="rId7"/>
          <a:srcRect l="853" r="853"/>
          <a:stretch>
            <a:fillRect/>
          </a:stretch>
        </p:blipFill>
        <p:spPr>
          <a:xfrm>
            <a:off x="8456528" y="4532313"/>
            <a:ext cx="3048000" cy="2325687"/>
          </a:xfrm>
          <a:prstGeom prst="rect">
            <a:avLst/>
          </a:prstGeom>
        </p:spPr>
      </p:pic>
    </p:spTree>
    <p:extLst>
      <p:ext uri="{BB962C8B-B14F-4D97-AF65-F5344CB8AC3E}">
        <p14:creationId xmlns:p14="http://schemas.microsoft.com/office/powerpoint/2010/main" val="13390811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033"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9222A-528A-2CAE-5249-CCB44DCB2196}"/>
              </a:ext>
            </a:extLst>
          </p:cNvPr>
          <p:cNvSpPr>
            <a:spLocks noGrp="1"/>
          </p:cNvSpPr>
          <p:nvPr>
            <p:ph type="title"/>
          </p:nvPr>
        </p:nvSpPr>
        <p:spPr>
          <a:xfrm>
            <a:off x="571223" y="877766"/>
            <a:ext cx="11179790" cy="646332"/>
          </a:xfrm>
        </p:spPr>
        <p:txBody>
          <a:bodyPr>
            <a:normAutofit fontScale="90000"/>
          </a:bodyPr>
          <a:lstStyle/>
          <a:p>
            <a:r>
              <a:rPr lang="en-GB" sz="2400" dirty="0"/>
              <a:t>Medical applications: Computed tomography</a:t>
            </a:r>
            <a:br>
              <a:rPr lang="en-GB" sz="2400" dirty="0"/>
            </a:br>
            <a:r>
              <a:rPr lang="en-GB" sz="2400" dirty="0"/>
              <a:t> </a:t>
            </a:r>
            <a:br>
              <a:rPr lang="en-GB" sz="2400" dirty="0"/>
            </a:br>
            <a:endParaRPr lang="en-GB" sz="2400" dirty="0"/>
          </a:p>
        </p:txBody>
      </p:sp>
      <p:sp>
        <p:nvSpPr>
          <p:cNvPr id="7" name="Slide Number Placeholder 6">
            <a:extLst>
              <a:ext uri="{FF2B5EF4-FFF2-40B4-BE49-F238E27FC236}">
                <a16:creationId xmlns:a16="http://schemas.microsoft.com/office/drawing/2014/main" id="{862F9A00-1449-EFBA-8EE5-868F311E46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Picture 8">
            <a:extLst>
              <a:ext uri="{FF2B5EF4-FFF2-40B4-BE49-F238E27FC236}">
                <a16:creationId xmlns:a16="http://schemas.microsoft.com/office/drawing/2014/main" id="{7C4EDFC4-E063-0C3B-5EB4-98B31DE39D8F}"/>
              </a:ext>
            </a:extLst>
          </p:cNvPr>
          <p:cNvPicPr>
            <a:picLocks noChangeAspect="1"/>
          </p:cNvPicPr>
          <p:nvPr/>
        </p:nvPicPr>
        <p:blipFill>
          <a:blip r:embed="rId3"/>
          <a:stretch>
            <a:fillRect/>
          </a:stretch>
        </p:blipFill>
        <p:spPr>
          <a:xfrm>
            <a:off x="0" y="1714487"/>
            <a:ext cx="6013356" cy="4128674"/>
          </a:xfrm>
          <a:prstGeom prst="rect">
            <a:avLst/>
          </a:prstGeom>
        </p:spPr>
      </p:pic>
      <p:pic>
        <p:nvPicPr>
          <p:cNvPr id="14" name="Picture 13">
            <a:extLst>
              <a:ext uri="{FF2B5EF4-FFF2-40B4-BE49-F238E27FC236}">
                <a16:creationId xmlns:a16="http://schemas.microsoft.com/office/drawing/2014/main" id="{DBDE748E-C1FB-CDA2-E178-1F47480C16E4}"/>
              </a:ext>
            </a:extLst>
          </p:cNvPr>
          <p:cNvPicPr>
            <a:picLocks noChangeAspect="1"/>
          </p:cNvPicPr>
          <p:nvPr/>
        </p:nvPicPr>
        <p:blipFill>
          <a:blip r:embed="rId4"/>
          <a:stretch>
            <a:fillRect/>
          </a:stretch>
        </p:blipFill>
        <p:spPr>
          <a:xfrm>
            <a:off x="6021498" y="1714487"/>
            <a:ext cx="6170502" cy="4126348"/>
          </a:xfrm>
          <a:prstGeom prst="rect">
            <a:avLst/>
          </a:prstGeom>
        </p:spPr>
      </p:pic>
      <p:sp>
        <p:nvSpPr>
          <p:cNvPr id="16" name="TextBox 15">
            <a:extLst>
              <a:ext uri="{FF2B5EF4-FFF2-40B4-BE49-F238E27FC236}">
                <a16:creationId xmlns:a16="http://schemas.microsoft.com/office/drawing/2014/main" id="{3EEAF7AB-880A-404F-B007-7DEBA9D6FD8B}"/>
              </a:ext>
            </a:extLst>
          </p:cNvPr>
          <p:cNvSpPr txBox="1"/>
          <p:nvPr/>
        </p:nvSpPr>
        <p:spPr>
          <a:xfrm>
            <a:off x="1222135" y="6033184"/>
            <a:ext cx="10143857" cy="646331"/>
          </a:xfrm>
          <a:prstGeom prst="rect">
            <a:avLst/>
          </a:prstGeom>
          <a:noFill/>
        </p:spPr>
        <p:txBody>
          <a:bodyPr wrap="square">
            <a:spAutoFit/>
          </a:bodyPr>
          <a:lstStyle/>
          <a:p>
            <a:r>
              <a:rPr lang="en-GB" b="0" i="0" dirty="0">
                <a:solidFill>
                  <a:srgbClr val="000000"/>
                </a:solidFill>
                <a:effectLst/>
                <a:latin typeface="Open Sans" panose="020B0606030504020204" pitchFamily="34" charset="0"/>
              </a:rPr>
              <a:t>The shoulder section of a thorax phantom reconstructed from data acquired with EID CT </a:t>
            </a:r>
            <a:r>
              <a:rPr lang="en-GB" b="1" i="0" dirty="0">
                <a:solidFill>
                  <a:srgbClr val="000000"/>
                </a:solidFill>
                <a:effectLst/>
                <a:latin typeface="Open Sans" panose="020B0606030504020204" pitchFamily="34" charset="0"/>
              </a:rPr>
              <a:t>(a)</a:t>
            </a:r>
            <a:r>
              <a:rPr lang="en-GB" b="0" i="0" dirty="0">
                <a:solidFill>
                  <a:srgbClr val="000000"/>
                </a:solidFill>
                <a:effectLst/>
                <a:latin typeface="Open Sans" panose="020B0606030504020204" pitchFamily="34" charset="0"/>
              </a:rPr>
              <a:t> and with PCD CT </a:t>
            </a:r>
            <a:r>
              <a:rPr lang="en-GB" b="1" i="0" dirty="0">
                <a:solidFill>
                  <a:srgbClr val="000000"/>
                </a:solidFill>
                <a:effectLst/>
                <a:latin typeface="Open Sans" panose="020B0606030504020204" pitchFamily="34" charset="0"/>
              </a:rPr>
              <a:t>(b)</a:t>
            </a:r>
            <a:r>
              <a:rPr lang="en-GB" b="0" i="0" dirty="0">
                <a:solidFill>
                  <a:srgbClr val="000000"/>
                </a:solidFill>
                <a:effectLst/>
                <a:latin typeface="Open Sans" panose="020B0606030504020204" pitchFamily="34" charset="0"/>
              </a:rPr>
              <a:t> using the same x-ray tube potential and radiation dose</a:t>
            </a:r>
            <a:endParaRPr lang="en-GB" dirty="0"/>
          </a:p>
        </p:txBody>
      </p:sp>
      <p:sp>
        <p:nvSpPr>
          <p:cNvPr id="6" name="TextBox 5">
            <a:extLst>
              <a:ext uri="{FF2B5EF4-FFF2-40B4-BE49-F238E27FC236}">
                <a16:creationId xmlns:a16="http://schemas.microsoft.com/office/drawing/2014/main" id="{78843A7E-D9A4-9279-3CAA-565DD37B4F8D}"/>
              </a:ext>
            </a:extLst>
          </p:cNvPr>
          <p:cNvSpPr txBox="1"/>
          <p:nvPr/>
        </p:nvSpPr>
        <p:spPr>
          <a:xfrm>
            <a:off x="916045" y="1064315"/>
            <a:ext cx="4820335" cy="646331"/>
          </a:xfrm>
          <a:prstGeom prst="rect">
            <a:avLst/>
          </a:prstGeom>
          <a:noFill/>
        </p:spPr>
        <p:txBody>
          <a:bodyPr wrap="square">
            <a:spAutoFit/>
          </a:bodyPr>
          <a:lstStyle/>
          <a:p>
            <a:r>
              <a:rPr lang="en-GB" dirty="0">
                <a:solidFill>
                  <a:schemeClr val="bg1"/>
                </a:solidFill>
              </a:rPr>
              <a:t>“Conventional” Energy Integrating Detectors (EID) </a:t>
            </a:r>
          </a:p>
        </p:txBody>
      </p:sp>
      <p:sp>
        <p:nvSpPr>
          <p:cNvPr id="10" name="TextBox 9">
            <a:extLst>
              <a:ext uri="{FF2B5EF4-FFF2-40B4-BE49-F238E27FC236}">
                <a16:creationId xmlns:a16="http://schemas.microsoft.com/office/drawing/2014/main" id="{166E2C38-BDF5-C8A8-DD81-1DA6C4164AB9}"/>
              </a:ext>
            </a:extLst>
          </p:cNvPr>
          <p:cNvSpPr txBox="1"/>
          <p:nvPr/>
        </p:nvSpPr>
        <p:spPr>
          <a:xfrm>
            <a:off x="6849778" y="1064315"/>
            <a:ext cx="4770999" cy="646331"/>
          </a:xfrm>
          <a:prstGeom prst="rect">
            <a:avLst/>
          </a:prstGeom>
          <a:noFill/>
        </p:spPr>
        <p:txBody>
          <a:bodyPr wrap="square">
            <a:spAutoFit/>
          </a:bodyPr>
          <a:lstStyle/>
          <a:p>
            <a:r>
              <a:rPr lang="en-GB" dirty="0">
                <a:solidFill>
                  <a:schemeClr val="bg1"/>
                </a:solidFill>
              </a:rPr>
              <a:t> Photon Counting Detectors (PCD)</a:t>
            </a:r>
          </a:p>
          <a:p>
            <a:r>
              <a:rPr lang="en-GB" dirty="0">
                <a:solidFill>
                  <a:schemeClr val="bg1"/>
                </a:solidFill>
              </a:rPr>
              <a:t>                Give less noisy image!</a:t>
            </a:r>
          </a:p>
        </p:txBody>
      </p:sp>
    </p:spTree>
    <p:extLst>
      <p:ext uri="{BB962C8B-B14F-4D97-AF65-F5344CB8AC3E}">
        <p14:creationId xmlns:p14="http://schemas.microsoft.com/office/powerpoint/2010/main" val="3242057429"/>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EF637-04AC-6EA5-E31E-B1CF9934F583}"/>
              </a:ext>
            </a:extLst>
          </p:cNvPr>
          <p:cNvSpPr>
            <a:spLocks noGrp="1"/>
          </p:cNvSpPr>
          <p:nvPr>
            <p:ph type="title"/>
          </p:nvPr>
        </p:nvSpPr>
        <p:spPr/>
        <p:txBody>
          <a:bodyPr/>
          <a:lstStyle/>
          <a:p>
            <a:r>
              <a:rPr lang="en-US" dirty="0"/>
              <a:t>2. Application: school projects Particle identification</a:t>
            </a:r>
            <a:endParaRPr lang="en-GB" dirty="0"/>
          </a:p>
        </p:txBody>
      </p:sp>
      <p:sp>
        <p:nvSpPr>
          <p:cNvPr id="7" name="Slide Number Placeholder 6">
            <a:extLst>
              <a:ext uri="{FF2B5EF4-FFF2-40B4-BE49-F238E27FC236}">
                <a16:creationId xmlns:a16="http://schemas.microsoft.com/office/drawing/2014/main" id="{96C0A31B-18D3-8077-19D4-BB01F0A082C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9" name="Content Placeholder 3">
            <a:extLst>
              <a:ext uri="{FF2B5EF4-FFF2-40B4-BE49-F238E27FC236}">
                <a16:creationId xmlns:a16="http://schemas.microsoft.com/office/drawing/2014/main" id="{007F964F-BC0C-B99C-807A-8EFA2D4A6514}"/>
              </a:ext>
            </a:extLst>
          </p:cNvPr>
          <p:cNvPicPr>
            <a:picLocks noGrp="1" noChangeAspect="1"/>
          </p:cNvPicPr>
          <p:nvPr>
            <p:ph idx="1"/>
          </p:nvPr>
        </p:nvPicPr>
        <p:blipFill>
          <a:blip r:embed="rId2"/>
          <a:stretch>
            <a:fillRect/>
          </a:stretch>
        </p:blipFill>
        <p:spPr>
          <a:xfrm>
            <a:off x="3816970" y="2419439"/>
            <a:ext cx="7452744" cy="4302036"/>
          </a:xfrm>
          <a:prstGeom prst="rect">
            <a:avLst/>
          </a:prstGeom>
        </p:spPr>
      </p:pic>
      <p:sp>
        <p:nvSpPr>
          <p:cNvPr id="4" name="TextBox 3">
            <a:extLst>
              <a:ext uri="{FF2B5EF4-FFF2-40B4-BE49-F238E27FC236}">
                <a16:creationId xmlns:a16="http://schemas.microsoft.com/office/drawing/2014/main" id="{ACB42AD9-5483-8C51-12A9-E24E1C7F9D64}"/>
              </a:ext>
            </a:extLst>
          </p:cNvPr>
          <p:cNvSpPr txBox="1"/>
          <p:nvPr/>
        </p:nvSpPr>
        <p:spPr>
          <a:xfrm>
            <a:off x="561442" y="2715090"/>
            <a:ext cx="2627985" cy="1754326"/>
          </a:xfrm>
          <a:prstGeom prst="rect">
            <a:avLst/>
          </a:prstGeom>
          <a:noFill/>
        </p:spPr>
        <p:txBody>
          <a:bodyPr wrap="square">
            <a:spAutoFit/>
          </a:bodyPr>
          <a:lstStyle/>
          <a:p>
            <a:r>
              <a:rPr lang="en-GB" sz="1800" b="0" i="0" u="none" strike="noStrike" baseline="0" dirty="0">
                <a:latin typeface="AvantGarde"/>
              </a:rPr>
              <a:t>The pattern of the </a:t>
            </a:r>
          </a:p>
          <a:p>
            <a:r>
              <a:rPr lang="en-GB" sz="1800" b="0" i="0" u="none" strike="noStrike" baseline="0" dirty="0">
                <a:latin typeface="AvantGarde"/>
              </a:rPr>
              <a:t>energy deposited across numerous pixels allows for identification of </a:t>
            </a:r>
          </a:p>
          <a:p>
            <a:r>
              <a:rPr lang="sv-SE" sz="1800" b="0" i="0" u="none" strike="noStrike" baseline="0" dirty="0">
                <a:latin typeface="AvantGarde"/>
              </a:rPr>
              <a:t>alpha, beta, gamma, muon, etc. </a:t>
            </a:r>
            <a:endParaRPr lang="en-GB" dirty="0"/>
          </a:p>
        </p:txBody>
      </p:sp>
    </p:spTree>
    <p:extLst>
      <p:ext uri="{BB962C8B-B14F-4D97-AF65-F5344CB8AC3E}">
        <p14:creationId xmlns:p14="http://schemas.microsoft.com/office/powerpoint/2010/main" val="2270699559"/>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6A5F3-CCAE-B3F5-91B9-B6294FF0B3CD}"/>
              </a:ext>
            </a:extLst>
          </p:cNvPr>
          <p:cNvSpPr>
            <a:spLocks noGrp="1"/>
          </p:cNvSpPr>
          <p:nvPr>
            <p:ph type="title"/>
          </p:nvPr>
        </p:nvSpPr>
        <p:spPr/>
        <p:txBody>
          <a:bodyPr/>
          <a:lstStyle/>
          <a:p>
            <a:pPr algn="ctr"/>
            <a:r>
              <a:rPr lang="en-US" dirty="0"/>
              <a:t>Data analysis with </a:t>
            </a:r>
            <a:r>
              <a:rPr lang="en-US" dirty="0" err="1"/>
              <a:t>Pixet</a:t>
            </a:r>
            <a:r>
              <a:rPr lang="en-US" dirty="0"/>
              <a:t> Basic software</a:t>
            </a:r>
            <a:endParaRPr lang="en-GB" dirty="0"/>
          </a:p>
        </p:txBody>
      </p:sp>
      <p:sp>
        <p:nvSpPr>
          <p:cNvPr id="7" name="Slide Number Placeholder 6">
            <a:extLst>
              <a:ext uri="{FF2B5EF4-FFF2-40B4-BE49-F238E27FC236}">
                <a16:creationId xmlns:a16="http://schemas.microsoft.com/office/drawing/2014/main" id="{ED992FE5-B963-ACCB-55BB-3D724C0327F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3" name="TextBox 2">
            <a:extLst>
              <a:ext uri="{FF2B5EF4-FFF2-40B4-BE49-F238E27FC236}">
                <a16:creationId xmlns:a16="http://schemas.microsoft.com/office/drawing/2014/main" id="{72A105DB-DDCB-777C-C03E-2E28DD9A2BF3}"/>
              </a:ext>
            </a:extLst>
          </p:cNvPr>
          <p:cNvSpPr txBox="1"/>
          <p:nvPr/>
        </p:nvSpPr>
        <p:spPr>
          <a:xfrm>
            <a:off x="2296974" y="3429000"/>
            <a:ext cx="7790688" cy="369332"/>
          </a:xfrm>
          <a:prstGeom prst="rect">
            <a:avLst/>
          </a:prstGeom>
          <a:noFill/>
        </p:spPr>
        <p:txBody>
          <a:bodyPr wrap="square" rtlCol="0">
            <a:spAutoFit/>
          </a:bodyPr>
          <a:lstStyle/>
          <a:p>
            <a:r>
              <a:rPr lang="en-US" dirty="0"/>
              <a:t>Let's compare two datasets using the PIXET BASIC SOFTWARE!</a:t>
            </a:r>
            <a:endParaRPr lang="en-GB" dirty="0"/>
          </a:p>
        </p:txBody>
      </p:sp>
      <p:sp>
        <p:nvSpPr>
          <p:cNvPr id="8" name="TextBox 7">
            <a:extLst>
              <a:ext uri="{FF2B5EF4-FFF2-40B4-BE49-F238E27FC236}">
                <a16:creationId xmlns:a16="http://schemas.microsoft.com/office/drawing/2014/main" id="{B6845ECC-2E1F-296D-158D-337A00A6B0C8}"/>
              </a:ext>
            </a:extLst>
          </p:cNvPr>
          <p:cNvSpPr txBox="1"/>
          <p:nvPr/>
        </p:nvSpPr>
        <p:spPr>
          <a:xfrm>
            <a:off x="4314139" y="5733331"/>
            <a:ext cx="2986431" cy="369332"/>
          </a:xfrm>
          <a:prstGeom prst="rect">
            <a:avLst/>
          </a:prstGeom>
          <a:noFill/>
        </p:spPr>
        <p:txBody>
          <a:bodyPr wrap="square">
            <a:spAutoFit/>
          </a:bodyPr>
          <a:lstStyle/>
          <a:p>
            <a:r>
              <a:rPr lang="en-GB" dirty="0"/>
              <a:t>https://satram.utef.cvut.cz/</a:t>
            </a:r>
          </a:p>
        </p:txBody>
      </p:sp>
    </p:spTree>
    <p:extLst>
      <p:ext uri="{BB962C8B-B14F-4D97-AF65-F5344CB8AC3E}">
        <p14:creationId xmlns:p14="http://schemas.microsoft.com/office/powerpoint/2010/main" val="229639619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DED76B9-5273-4139-ACC9-B6E36ADE2385}"/>
              </a:ext>
            </a:extLst>
          </p:cNvPr>
          <p:cNvSpPr>
            <a:spLocks noGrp="1"/>
          </p:cNvSpPr>
          <p:nvPr>
            <p:ph type="title"/>
          </p:nvPr>
        </p:nvSpPr>
        <p:spPr>
          <a:xfrm>
            <a:off x="532264" y="776941"/>
            <a:ext cx="3209008" cy="5166659"/>
          </a:xfrm>
        </p:spPr>
        <p:txBody>
          <a:bodyPr rtlCol="0"/>
          <a:lstStyle/>
          <a:p>
            <a:pPr rtl="0"/>
            <a:r>
              <a:rPr lang="en-US" dirty="0"/>
              <a:t>Outline</a:t>
            </a:r>
            <a:endParaRPr lang="en-GB" dirty="0"/>
          </a:p>
        </p:txBody>
      </p:sp>
      <p:sp>
        <p:nvSpPr>
          <p:cNvPr id="18" name="Text Placeholder 17">
            <a:extLst>
              <a:ext uri="{FF2B5EF4-FFF2-40B4-BE49-F238E27FC236}">
                <a16:creationId xmlns:a16="http://schemas.microsoft.com/office/drawing/2014/main" id="{87F2C169-25EA-4609-BC8A-BCA7C433EEE4}"/>
              </a:ext>
            </a:extLst>
          </p:cNvPr>
          <p:cNvSpPr>
            <a:spLocks noGrp="1"/>
          </p:cNvSpPr>
          <p:nvPr>
            <p:ph type="body" sz="quarter" idx="15"/>
          </p:nvPr>
        </p:nvSpPr>
        <p:spPr>
          <a:xfrm>
            <a:off x="4864100" y="3841750"/>
            <a:ext cx="6599238" cy="2296083"/>
          </a:xfrm>
        </p:spPr>
        <p:txBody>
          <a:bodyPr rtlCol="0">
            <a:normAutofit/>
          </a:bodyPr>
          <a:lstStyle/>
          <a:p>
            <a:pPr rtl="0"/>
            <a:r>
              <a:rPr lang="en-GB" dirty="0"/>
              <a:t>Interaction of radiation with matter</a:t>
            </a:r>
          </a:p>
          <a:p>
            <a:pPr rtl="0"/>
            <a:r>
              <a:rPr lang="en-GB" dirty="0"/>
              <a:t>Photon counting detectors</a:t>
            </a:r>
          </a:p>
          <a:p>
            <a:pPr rtl="0"/>
            <a:r>
              <a:rPr lang="en-GB" dirty="0"/>
              <a:t>COOL applications of the detectors</a:t>
            </a:r>
          </a:p>
          <a:p>
            <a:pPr rtl="0"/>
            <a:r>
              <a:rPr lang="en-GB" dirty="0"/>
              <a:t>Hands on experience with </a:t>
            </a:r>
            <a:r>
              <a:rPr lang="en-GB" dirty="0" err="1"/>
              <a:t>Minipix</a:t>
            </a:r>
            <a:r>
              <a:rPr lang="en-GB" dirty="0"/>
              <a:t>-EDU </a:t>
            </a:r>
          </a:p>
        </p:txBody>
      </p:sp>
      <p:sp>
        <p:nvSpPr>
          <p:cNvPr id="21" name="Slide Number Placeholder 20">
            <a:extLst>
              <a:ext uri="{FF2B5EF4-FFF2-40B4-BE49-F238E27FC236}">
                <a16:creationId xmlns:a16="http://schemas.microsoft.com/office/drawing/2014/main" id="{C19BFBA5-3E41-40F8-9EFB-9DF730F5B6E4}"/>
              </a:ext>
            </a:extLst>
          </p:cNvPr>
          <p:cNvSpPr>
            <a:spLocks noGrp="1"/>
          </p:cNvSpPr>
          <p:nvPr>
            <p:ph type="sldNum" sz="quarter" idx="12"/>
          </p:nvPr>
        </p:nvSpPr>
        <p:spPr>
          <a:xfrm>
            <a:off x="11365992" y="6356350"/>
            <a:ext cx="630936" cy="365125"/>
          </a:xfrm>
        </p:spPr>
        <p:txBody>
          <a:bodyPr rtlCol="0"/>
          <a:lstStyle/>
          <a:p>
            <a:pPr lvl="0" rtl="0"/>
            <a:fld id="{244D815C-8BF3-4ECF-A945-A2A7C2983AF9}" type="slidenum">
              <a:rPr lang="en-GB" smtClean="0"/>
              <a:pPr lvl="0"/>
              <a:t>2</a:t>
            </a:fld>
            <a:endParaRPr lang="en-GB"/>
          </a:p>
        </p:txBody>
      </p:sp>
      <p:pic>
        <p:nvPicPr>
          <p:cNvPr id="7" name="Picture Placeholder 6">
            <a:extLst>
              <a:ext uri="{FF2B5EF4-FFF2-40B4-BE49-F238E27FC236}">
                <a16:creationId xmlns:a16="http://schemas.microsoft.com/office/drawing/2014/main" id="{7F365177-9A1A-7F26-2536-D538ADED4A42}"/>
              </a:ext>
            </a:extLst>
          </p:cNvPr>
          <p:cNvPicPr>
            <a:picLocks noGrp="1" noChangeAspect="1"/>
          </p:cNvPicPr>
          <p:nvPr>
            <p:ph type="pic" sz="quarter" idx="13"/>
          </p:nvPr>
        </p:nvPicPr>
        <p:blipFill>
          <a:blip r:embed="rId3"/>
          <a:srcRect l="16875" r="16875"/>
          <a:stretch>
            <a:fillRect/>
          </a:stretch>
        </p:blipFill>
        <p:spPr>
          <a:prstGeom prst="rect">
            <a:avLst/>
          </a:prstGeom>
        </p:spPr>
      </p:pic>
      <p:pic>
        <p:nvPicPr>
          <p:cNvPr id="8" name="Picture Placeholder 7">
            <a:extLst>
              <a:ext uri="{FF2B5EF4-FFF2-40B4-BE49-F238E27FC236}">
                <a16:creationId xmlns:a16="http://schemas.microsoft.com/office/drawing/2014/main" id="{A11D4391-504C-FAE8-7A0D-31E70E9058D2}"/>
              </a:ext>
            </a:extLst>
          </p:cNvPr>
          <p:cNvPicPr>
            <a:picLocks noGrp="1" noChangeAspect="1"/>
          </p:cNvPicPr>
          <p:nvPr>
            <p:ph type="pic" sz="quarter" idx="14"/>
          </p:nvPr>
        </p:nvPicPr>
        <p:blipFill>
          <a:blip r:embed="rId4"/>
          <a:srcRect l="10288" r="10288"/>
          <a:stretch>
            <a:fillRect/>
          </a:stretch>
        </p:blipFill>
        <p:spPr>
          <a:prstGeom prst="rect">
            <a:avLst/>
          </a:prstGeom>
        </p:spPr>
      </p:pic>
    </p:spTree>
    <p:extLst>
      <p:ext uri="{BB962C8B-B14F-4D97-AF65-F5344CB8AC3E}">
        <p14:creationId xmlns:p14="http://schemas.microsoft.com/office/powerpoint/2010/main" val="2106347884"/>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F9F81-32DE-3ABC-771A-3C0C1258642D}"/>
              </a:ext>
            </a:extLst>
          </p:cNvPr>
          <p:cNvSpPr>
            <a:spLocks noGrp="1"/>
          </p:cNvSpPr>
          <p:nvPr>
            <p:ph type="title"/>
          </p:nvPr>
        </p:nvSpPr>
        <p:spPr/>
        <p:txBody>
          <a:bodyPr/>
          <a:lstStyle/>
          <a:p>
            <a:r>
              <a:rPr lang="en-US" dirty="0"/>
              <a:t>3</a:t>
            </a:r>
            <a:r>
              <a:rPr lang="en-US" b="1" dirty="0"/>
              <a:t>. The detector in SPACE!</a:t>
            </a:r>
            <a:endParaRPr lang="en-GB" dirty="0"/>
          </a:p>
        </p:txBody>
      </p:sp>
      <p:sp>
        <p:nvSpPr>
          <p:cNvPr id="3" name="Picture Placeholder 2">
            <a:extLst>
              <a:ext uri="{FF2B5EF4-FFF2-40B4-BE49-F238E27FC236}">
                <a16:creationId xmlns:a16="http://schemas.microsoft.com/office/drawing/2014/main" id="{E7746131-92EA-FB3B-3E4E-42201D1C427E}"/>
              </a:ext>
            </a:extLst>
          </p:cNvPr>
          <p:cNvSpPr>
            <a:spLocks noGrp="1"/>
          </p:cNvSpPr>
          <p:nvPr>
            <p:ph type="pic" sz="quarter" idx="13"/>
          </p:nvPr>
        </p:nvSpPr>
        <p:spPr/>
        <p:txBody>
          <a:bodyPr/>
          <a:lstStyle/>
          <a:p>
            <a:endParaRPr lang="en-GB"/>
          </a:p>
        </p:txBody>
      </p:sp>
      <p:sp>
        <p:nvSpPr>
          <p:cNvPr id="4" name="Footer Placeholder 3">
            <a:extLst>
              <a:ext uri="{FF2B5EF4-FFF2-40B4-BE49-F238E27FC236}">
                <a16:creationId xmlns:a16="http://schemas.microsoft.com/office/drawing/2014/main" id="{A442D18B-CD10-620F-6C2B-F0B971E9A091}"/>
              </a:ext>
            </a:extLst>
          </p:cNvPr>
          <p:cNvSpPr>
            <a:spLocks noGrp="1"/>
          </p:cNvSpPr>
          <p:nvPr>
            <p:ph type="ftr" sz="quarter" idx="11"/>
          </p:nvPr>
        </p:nvSpPr>
        <p:spPr/>
        <p:txBody>
          <a:bodyPr/>
          <a:lstStyle/>
          <a:p>
            <a:pPr rtl="0"/>
            <a:r>
              <a:rPr lang="en-GB" noProof="0">
                <a:effectLst>
                  <a:outerShdw blurRad="38100" dist="38100" dir="2700000" algn="tl">
                    <a:srgbClr val="000000">
                      <a:alpha val="43137"/>
                    </a:srgbClr>
                  </a:outerShdw>
                </a:effectLst>
              </a:rPr>
              <a:t>Presentation title</a:t>
            </a:r>
          </a:p>
        </p:txBody>
      </p:sp>
      <p:sp>
        <p:nvSpPr>
          <p:cNvPr id="7" name="Slide Number Placeholder 6">
            <a:extLst>
              <a:ext uri="{FF2B5EF4-FFF2-40B4-BE49-F238E27FC236}">
                <a16:creationId xmlns:a16="http://schemas.microsoft.com/office/drawing/2014/main" id="{7420EAA7-2EC5-B832-79A4-485421748BC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8" name="Picture 7">
            <a:extLst>
              <a:ext uri="{FF2B5EF4-FFF2-40B4-BE49-F238E27FC236}">
                <a16:creationId xmlns:a16="http://schemas.microsoft.com/office/drawing/2014/main" id="{910F9188-2F62-09C7-9AA6-7D08D538D3D8}"/>
              </a:ext>
            </a:extLst>
          </p:cNvPr>
          <p:cNvPicPr>
            <a:picLocks noChangeAspect="1"/>
          </p:cNvPicPr>
          <p:nvPr/>
        </p:nvPicPr>
        <p:blipFill>
          <a:blip r:embed="rId2"/>
          <a:stretch>
            <a:fillRect/>
          </a:stretch>
        </p:blipFill>
        <p:spPr>
          <a:xfrm>
            <a:off x="13456" y="2286000"/>
            <a:ext cx="6917587" cy="4520450"/>
          </a:xfrm>
          <a:prstGeom prst="rect">
            <a:avLst/>
          </a:prstGeom>
        </p:spPr>
      </p:pic>
      <p:sp>
        <p:nvSpPr>
          <p:cNvPr id="5" name="TextBox 4">
            <a:extLst>
              <a:ext uri="{FF2B5EF4-FFF2-40B4-BE49-F238E27FC236}">
                <a16:creationId xmlns:a16="http://schemas.microsoft.com/office/drawing/2014/main" id="{F6E85681-02FE-EFD4-4418-FDD27519D531}"/>
              </a:ext>
            </a:extLst>
          </p:cNvPr>
          <p:cNvSpPr txBox="1"/>
          <p:nvPr/>
        </p:nvSpPr>
        <p:spPr>
          <a:xfrm>
            <a:off x="7594406" y="5667883"/>
            <a:ext cx="4278834" cy="1077218"/>
          </a:xfrm>
          <a:prstGeom prst="rect">
            <a:avLst/>
          </a:prstGeom>
          <a:noFill/>
        </p:spPr>
        <p:txBody>
          <a:bodyPr wrap="square" rtlCol="0">
            <a:spAutoFit/>
          </a:bodyPr>
          <a:lstStyle/>
          <a:p>
            <a:pPr algn="ctr"/>
            <a:r>
              <a:rPr lang="en-GB" sz="1600" dirty="0">
                <a:effectLst/>
                <a:latin typeface="Aptos" panose="020B0004020202020204" pitchFamily="34" charset="0"/>
                <a:ea typeface="Aptos" panose="020B0004020202020204" pitchFamily="34" charset="0"/>
                <a:cs typeface="Aptos" panose="020B0004020202020204" pitchFamily="34" charset="0"/>
              </a:rPr>
              <a:t>D</a:t>
            </a:r>
            <a:r>
              <a:rPr lang="cs-CZ" sz="1600" dirty="0">
                <a:effectLst/>
                <a:latin typeface="Aptos" panose="020B0004020202020204" pitchFamily="34" charset="0"/>
                <a:ea typeface="Aptos" panose="020B0004020202020204" pitchFamily="34" charset="0"/>
                <a:cs typeface="Aptos" panose="020B0004020202020204" pitchFamily="34" charset="0"/>
              </a:rPr>
              <a:t>ata for the detector on the One Web – JoeySat satellite – launched last year/May 2023. orbit - 600 km LEO. With ADV’s MiniPIX Space with TPX3 500 um Si sensor</a:t>
            </a:r>
            <a:endParaRPr lang="en-CH" sz="1600" dirty="0"/>
          </a:p>
        </p:txBody>
      </p:sp>
      <p:sp>
        <p:nvSpPr>
          <p:cNvPr id="10" name="TextBox 9">
            <a:extLst>
              <a:ext uri="{FF2B5EF4-FFF2-40B4-BE49-F238E27FC236}">
                <a16:creationId xmlns:a16="http://schemas.microsoft.com/office/drawing/2014/main" id="{D2F919BB-7161-EF02-74AF-C1F80132D3F4}"/>
              </a:ext>
            </a:extLst>
          </p:cNvPr>
          <p:cNvSpPr txBox="1"/>
          <p:nvPr/>
        </p:nvSpPr>
        <p:spPr>
          <a:xfrm>
            <a:off x="7522860" y="2488732"/>
            <a:ext cx="6097162" cy="369332"/>
          </a:xfrm>
          <a:prstGeom prst="rect">
            <a:avLst/>
          </a:prstGeom>
          <a:noFill/>
        </p:spPr>
        <p:txBody>
          <a:bodyPr wrap="square">
            <a:spAutoFit/>
          </a:bodyPr>
          <a:lstStyle/>
          <a:p>
            <a:r>
              <a:rPr lang="de-DE" sz="1800" b="1" i="0" u="none" strike="noStrike" baseline="0" dirty="0">
                <a:latin typeface="NunitoSans-Bold"/>
              </a:rPr>
              <a:t>Total Radiation Dose Monitoring</a:t>
            </a:r>
            <a:endParaRPr lang="en-CH" dirty="0"/>
          </a:p>
        </p:txBody>
      </p:sp>
      <p:sp>
        <p:nvSpPr>
          <p:cNvPr id="12" name="TextBox 11">
            <a:extLst>
              <a:ext uri="{FF2B5EF4-FFF2-40B4-BE49-F238E27FC236}">
                <a16:creationId xmlns:a16="http://schemas.microsoft.com/office/drawing/2014/main" id="{3ACAC9C3-C5CD-B566-5BDF-98CDE8C612D2}"/>
              </a:ext>
            </a:extLst>
          </p:cNvPr>
          <p:cNvSpPr txBox="1"/>
          <p:nvPr/>
        </p:nvSpPr>
        <p:spPr>
          <a:xfrm>
            <a:off x="7522860" y="3177199"/>
            <a:ext cx="6809138" cy="369332"/>
          </a:xfrm>
          <a:prstGeom prst="rect">
            <a:avLst/>
          </a:prstGeom>
          <a:noFill/>
        </p:spPr>
        <p:txBody>
          <a:bodyPr wrap="square">
            <a:spAutoFit/>
          </a:bodyPr>
          <a:lstStyle/>
          <a:p>
            <a:r>
              <a:rPr lang="de-DE" sz="1800" b="1" i="0" u="none" strike="noStrike" baseline="0" dirty="0">
                <a:latin typeface="NunitoSans-Bold"/>
              </a:rPr>
              <a:t>Adaptive </a:t>
            </a:r>
            <a:r>
              <a:rPr lang="de-DE" sz="1800" b="1" i="0" u="none" strike="noStrike" baseline="0" dirty="0" err="1">
                <a:latin typeface="NunitoSans-Bold"/>
              </a:rPr>
              <a:t>Protective</a:t>
            </a:r>
            <a:r>
              <a:rPr lang="de-DE" sz="1800" b="1" i="0" u="none" strike="noStrike" baseline="0" dirty="0">
                <a:latin typeface="NunitoSans-Bold"/>
              </a:rPr>
              <a:t> </a:t>
            </a:r>
            <a:r>
              <a:rPr lang="de-DE" sz="1800" b="1" i="0" u="none" strike="noStrike" baseline="0" dirty="0" err="1">
                <a:latin typeface="NunitoSans-Bold"/>
              </a:rPr>
              <a:t>Measures</a:t>
            </a:r>
            <a:endParaRPr lang="en-CH" dirty="0"/>
          </a:p>
        </p:txBody>
      </p:sp>
      <p:sp>
        <p:nvSpPr>
          <p:cNvPr id="14" name="TextBox 13">
            <a:extLst>
              <a:ext uri="{FF2B5EF4-FFF2-40B4-BE49-F238E27FC236}">
                <a16:creationId xmlns:a16="http://schemas.microsoft.com/office/drawing/2014/main" id="{A2968DBC-5EDF-5BC1-A65C-68FE954D4B49}"/>
              </a:ext>
            </a:extLst>
          </p:cNvPr>
          <p:cNvSpPr txBox="1"/>
          <p:nvPr/>
        </p:nvSpPr>
        <p:spPr>
          <a:xfrm>
            <a:off x="7522860" y="3865666"/>
            <a:ext cx="7165126" cy="369332"/>
          </a:xfrm>
          <a:prstGeom prst="rect">
            <a:avLst/>
          </a:prstGeom>
          <a:noFill/>
        </p:spPr>
        <p:txBody>
          <a:bodyPr wrap="square">
            <a:spAutoFit/>
          </a:bodyPr>
          <a:lstStyle/>
          <a:p>
            <a:r>
              <a:rPr lang="de-DE" sz="1800" b="1" i="0" u="none" strike="noStrike" baseline="0" dirty="0">
                <a:latin typeface="NunitoSans-Bold"/>
              </a:rPr>
              <a:t>Space </a:t>
            </a:r>
            <a:r>
              <a:rPr lang="de-DE" sz="1800" b="1" i="0" u="none" strike="noStrike" baseline="0" dirty="0" err="1">
                <a:latin typeface="NunitoSans-Bold"/>
              </a:rPr>
              <a:t>Weather</a:t>
            </a:r>
            <a:r>
              <a:rPr lang="de-DE" sz="1800" b="1" i="0" u="none" strike="noStrike" baseline="0" dirty="0">
                <a:latin typeface="NunitoSans-Bold"/>
              </a:rPr>
              <a:t> </a:t>
            </a:r>
            <a:r>
              <a:rPr lang="de-DE" sz="1800" b="1" i="0" u="none" strike="noStrike" baseline="0" dirty="0" err="1">
                <a:latin typeface="NunitoSans-Bold"/>
              </a:rPr>
              <a:t>Forecasting</a:t>
            </a:r>
            <a:endParaRPr lang="en-CH" dirty="0"/>
          </a:p>
        </p:txBody>
      </p:sp>
    </p:spTree>
    <p:extLst>
      <p:ext uri="{BB962C8B-B14F-4D97-AF65-F5344CB8AC3E}">
        <p14:creationId xmlns:p14="http://schemas.microsoft.com/office/powerpoint/2010/main" val="327446077"/>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D14EF2-5101-01A0-2392-D4C564911BF5}"/>
              </a:ext>
            </a:extLst>
          </p:cNvPr>
          <p:cNvSpPr>
            <a:spLocks noGrp="1"/>
          </p:cNvSpPr>
          <p:nvPr>
            <p:ph type="title"/>
          </p:nvPr>
        </p:nvSpPr>
        <p:spPr/>
        <p:txBody>
          <a:bodyPr/>
          <a:lstStyle/>
          <a:p>
            <a:r>
              <a:rPr lang="en-US" dirty="0"/>
              <a:t>4. Treatment planning for hadron therapy </a:t>
            </a:r>
            <a:endParaRPr lang="en-GB" dirty="0"/>
          </a:p>
        </p:txBody>
      </p:sp>
      <p:sp>
        <p:nvSpPr>
          <p:cNvPr id="7" name="Slide Number Placeholder 6">
            <a:extLst>
              <a:ext uri="{FF2B5EF4-FFF2-40B4-BE49-F238E27FC236}">
                <a16:creationId xmlns:a16="http://schemas.microsoft.com/office/drawing/2014/main" id="{0E74C7D5-9A6F-B50E-5007-F1477EB198F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8" name="Picture 7">
            <a:extLst>
              <a:ext uri="{FF2B5EF4-FFF2-40B4-BE49-F238E27FC236}">
                <a16:creationId xmlns:a16="http://schemas.microsoft.com/office/drawing/2014/main" id="{CBE401AB-FA7C-FC7C-7597-B44B1B245317}"/>
              </a:ext>
            </a:extLst>
          </p:cNvPr>
          <p:cNvPicPr>
            <a:picLocks noChangeAspect="1"/>
          </p:cNvPicPr>
          <p:nvPr/>
        </p:nvPicPr>
        <p:blipFill>
          <a:blip r:embed="rId2"/>
          <a:stretch>
            <a:fillRect/>
          </a:stretch>
        </p:blipFill>
        <p:spPr>
          <a:xfrm>
            <a:off x="6500773" y="2384460"/>
            <a:ext cx="5105781" cy="4042577"/>
          </a:xfrm>
          <a:prstGeom prst="rect">
            <a:avLst/>
          </a:prstGeom>
        </p:spPr>
      </p:pic>
      <p:pic>
        <p:nvPicPr>
          <p:cNvPr id="9" name="Picture 8">
            <a:extLst>
              <a:ext uri="{FF2B5EF4-FFF2-40B4-BE49-F238E27FC236}">
                <a16:creationId xmlns:a16="http://schemas.microsoft.com/office/drawing/2014/main" id="{06BDEC4D-6D2A-0DB6-25DC-46E2E01D1660}"/>
              </a:ext>
            </a:extLst>
          </p:cNvPr>
          <p:cNvPicPr>
            <a:picLocks noChangeAspect="1"/>
          </p:cNvPicPr>
          <p:nvPr/>
        </p:nvPicPr>
        <p:blipFill>
          <a:blip r:embed="rId3"/>
          <a:stretch>
            <a:fillRect/>
          </a:stretch>
        </p:blipFill>
        <p:spPr>
          <a:xfrm>
            <a:off x="256031" y="2562319"/>
            <a:ext cx="5930189" cy="3335731"/>
          </a:xfrm>
          <a:prstGeom prst="rect">
            <a:avLst/>
          </a:prstGeom>
        </p:spPr>
      </p:pic>
      <p:sp>
        <p:nvSpPr>
          <p:cNvPr id="3" name="TextBox 2">
            <a:extLst>
              <a:ext uri="{FF2B5EF4-FFF2-40B4-BE49-F238E27FC236}">
                <a16:creationId xmlns:a16="http://schemas.microsoft.com/office/drawing/2014/main" id="{2D7A1942-CD49-0A7C-E8D1-4ECA1FACE45C}"/>
              </a:ext>
            </a:extLst>
          </p:cNvPr>
          <p:cNvSpPr txBox="1"/>
          <p:nvPr/>
        </p:nvSpPr>
        <p:spPr>
          <a:xfrm>
            <a:off x="2165299" y="6166714"/>
            <a:ext cx="2845613" cy="646331"/>
          </a:xfrm>
          <a:prstGeom prst="rect">
            <a:avLst/>
          </a:prstGeom>
          <a:noFill/>
        </p:spPr>
        <p:txBody>
          <a:bodyPr wrap="square" rtlCol="0">
            <a:spAutoFit/>
          </a:bodyPr>
          <a:lstStyle/>
          <a:p>
            <a:r>
              <a:rPr lang="en-US" dirty="0"/>
              <a:t>Let’s check two more datasets!</a:t>
            </a:r>
            <a:endParaRPr lang="en-GB" dirty="0"/>
          </a:p>
        </p:txBody>
      </p:sp>
    </p:spTree>
    <p:extLst>
      <p:ext uri="{BB962C8B-B14F-4D97-AF65-F5344CB8AC3E}">
        <p14:creationId xmlns:p14="http://schemas.microsoft.com/office/powerpoint/2010/main" val="18889683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DC9E49-7DEB-E471-9943-8E1377648B1D}"/>
              </a:ext>
            </a:extLst>
          </p:cNvPr>
          <p:cNvSpPr>
            <a:spLocks noGrp="1"/>
          </p:cNvSpPr>
          <p:nvPr>
            <p:ph type="title"/>
          </p:nvPr>
        </p:nvSpPr>
        <p:spPr>
          <a:xfrm>
            <a:off x="649045" y="365124"/>
            <a:ext cx="11099166" cy="1501327"/>
          </a:xfrm>
        </p:spPr>
        <p:txBody>
          <a:bodyPr/>
          <a:lstStyle/>
          <a:p>
            <a:r>
              <a:rPr lang="en-US" dirty="0"/>
              <a:t>5. Material reconstruction for art</a:t>
            </a:r>
            <a:endParaRPr lang="en-GB" dirty="0"/>
          </a:p>
        </p:txBody>
      </p:sp>
      <p:sp>
        <p:nvSpPr>
          <p:cNvPr id="7" name="Slide Number Placeholder 6">
            <a:extLst>
              <a:ext uri="{FF2B5EF4-FFF2-40B4-BE49-F238E27FC236}">
                <a16:creationId xmlns:a16="http://schemas.microsoft.com/office/drawing/2014/main" id="{9CF3ACC6-03F2-4B57-6E70-C76D16ED666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0" name="Picture 9">
            <a:extLst>
              <a:ext uri="{FF2B5EF4-FFF2-40B4-BE49-F238E27FC236}">
                <a16:creationId xmlns:a16="http://schemas.microsoft.com/office/drawing/2014/main" id="{8FB1FBA3-008D-004B-2097-E8F198490561}"/>
              </a:ext>
            </a:extLst>
          </p:cNvPr>
          <p:cNvPicPr>
            <a:picLocks noChangeAspect="1"/>
          </p:cNvPicPr>
          <p:nvPr/>
        </p:nvPicPr>
        <p:blipFill>
          <a:blip r:embed="rId2"/>
          <a:stretch>
            <a:fillRect/>
          </a:stretch>
        </p:blipFill>
        <p:spPr>
          <a:xfrm>
            <a:off x="0" y="2318465"/>
            <a:ext cx="4837176" cy="2968595"/>
          </a:xfrm>
          <a:prstGeom prst="rect">
            <a:avLst/>
          </a:prstGeom>
        </p:spPr>
      </p:pic>
      <p:pic>
        <p:nvPicPr>
          <p:cNvPr id="11" name="Picture 10">
            <a:extLst>
              <a:ext uri="{FF2B5EF4-FFF2-40B4-BE49-F238E27FC236}">
                <a16:creationId xmlns:a16="http://schemas.microsoft.com/office/drawing/2014/main" id="{FC1EF1F7-2A12-1BD2-2AEC-BF45550B1A19}"/>
              </a:ext>
            </a:extLst>
          </p:cNvPr>
          <p:cNvPicPr>
            <a:picLocks noChangeAspect="1"/>
          </p:cNvPicPr>
          <p:nvPr/>
        </p:nvPicPr>
        <p:blipFill>
          <a:blip r:embed="rId3"/>
          <a:stretch>
            <a:fillRect/>
          </a:stretch>
        </p:blipFill>
        <p:spPr>
          <a:xfrm>
            <a:off x="4950154" y="2318465"/>
            <a:ext cx="3654493" cy="4302487"/>
          </a:xfrm>
          <a:prstGeom prst="rect">
            <a:avLst/>
          </a:prstGeom>
        </p:spPr>
      </p:pic>
      <p:sp>
        <p:nvSpPr>
          <p:cNvPr id="13" name="TextBox 12">
            <a:extLst>
              <a:ext uri="{FF2B5EF4-FFF2-40B4-BE49-F238E27FC236}">
                <a16:creationId xmlns:a16="http://schemas.microsoft.com/office/drawing/2014/main" id="{64327725-A139-8B46-D90C-02D39003454B}"/>
              </a:ext>
            </a:extLst>
          </p:cNvPr>
          <p:cNvSpPr txBox="1"/>
          <p:nvPr/>
        </p:nvSpPr>
        <p:spPr>
          <a:xfrm>
            <a:off x="117043" y="5891311"/>
            <a:ext cx="4720133"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Goudy Old Style"/>
                <a:ea typeface="+mn-ea"/>
                <a:cs typeface="+mn-cs"/>
              </a:rPr>
              <a:t>https://medipix.web.cern.ch/news/news/timepix/cern-technology-helps-rediscover-lost-painting-raphael</a:t>
            </a:r>
          </a:p>
        </p:txBody>
      </p:sp>
      <p:sp>
        <p:nvSpPr>
          <p:cNvPr id="15" name="TextBox 14">
            <a:extLst>
              <a:ext uri="{FF2B5EF4-FFF2-40B4-BE49-F238E27FC236}">
                <a16:creationId xmlns:a16="http://schemas.microsoft.com/office/drawing/2014/main" id="{DCE3CB36-3B37-F529-9265-64B1F311DAE5}"/>
              </a:ext>
            </a:extLst>
          </p:cNvPr>
          <p:cNvSpPr txBox="1"/>
          <p:nvPr/>
        </p:nvSpPr>
        <p:spPr>
          <a:xfrm>
            <a:off x="9130283" y="2318465"/>
            <a:ext cx="2512771"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Goudy Old Style"/>
                <a:ea typeface="+mn-ea"/>
                <a:cs typeface="+mn-cs"/>
              </a:rPr>
              <a:t> </a:t>
            </a:r>
            <a:r>
              <a:rPr kumimoji="0" lang="en-GB" sz="1800" b="1" i="0" u="none" strike="noStrike" kern="1200" cap="none" spc="0" normalizeH="0" baseline="0" noProof="0" dirty="0">
                <a:ln>
                  <a:noFill/>
                </a:ln>
                <a:solidFill>
                  <a:prstClr val="black"/>
                </a:solidFill>
                <a:effectLst/>
                <a:uLnTx/>
                <a:uFillTx/>
                <a:latin typeface="Goudy Old Style"/>
                <a:ea typeface="+mn-ea"/>
                <a:cs typeface="+mn-cs"/>
              </a:rPr>
              <a:t>CERN technology helps rediscover lost painting by Raphael</a:t>
            </a:r>
            <a:r>
              <a:rPr kumimoji="0" lang="el-GR" sz="1800" b="1" i="0" u="none" strike="noStrike" kern="1200" cap="none" spc="0" normalizeH="0" baseline="0" noProof="0" dirty="0">
                <a:ln>
                  <a:noFill/>
                </a:ln>
                <a:solidFill>
                  <a:prstClr val="black"/>
                </a:solidFill>
                <a:effectLst/>
                <a:uLnTx/>
                <a:uFillTx/>
                <a:ea typeface="+mn-ea"/>
                <a:cs typeface="+mn-cs"/>
              </a:rPr>
              <a:t>: </a:t>
            </a:r>
            <a:r>
              <a:rPr kumimoji="0" lang="en-GB" sz="1800" b="0" i="0" u="none" strike="noStrike" kern="1200" cap="none" spc="0" normalizeH="0" baseline="0" noProof="0" dirty="0">
                <a:ln>
                  <a:noFill/>
                </a:ln>
                <a:solidFill>
                  <a:prstClr val="black"/>
                </a:solidFill>
                <a:effectLst/>
                <a:uLnTx/>
                <a:uFillTx/>
                <a:latin typeface="Goudy Old Style"/>
                <a:ea typeface="+mn-ea"/>
                <a:cs typeface="+mn-cs"/>
              </a:rPr>
              <a:t>The Madonna and Child</a:t>
            </a:r>
            <a:endParaRPr kumimoji="0" lang="el-GR" sz="18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515629003"/>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636FF-3616-D353-6150-80D762FA5124}"/>
              </a:ext>
            </a:extLst>
          </p:cNvPr>
          <p:cNvSpPr>
            <a:spLocks noGrp="1"/>
          </p:cNvSpPr>
          <p:nvPr>
            <p:ph type="title"/>
          </p:nvPr>
        </p:nvSpPr>
        <p:spPr/>
        <p:txBody>
          <a:bodyPr/>
          <a:lstStyle/>
          <a:p>
            <a:r>
              <a:rPr lang="en-US" dirty="0"/>
              <a:t>SUMMARY</a:t>
            </a:r>
            <a:endParaRPr lang="en-GB" dirty="0"/>
          </a:p>
        </p:txBody>
      </p:sp>
      <p:sp>
        <p:nvSpPr>
          <p:cNvPr id="7" name="Slide Number Placeholder 6">
            <a:extLst>
              <a:ext uri="{FF2B5EF4-FFF2-40B4-BE49-F238E27FC236}">
                <a16:creationId xmlns:a16="http://schemas.microsoft.com/office/drawing/2014/main" id="{DC97C97D-E585-8E03-B742-8BB8940B3A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8" name="TextBox 7">
            <a:extLst>
              <a:ext uri="{FF2B5EF4-FFF2-40B4-BE49-F238E27FC236}">
                <a16:creationId xmlns:a16="http://schemas.microsoft.com/office/drawing/2014/main" id="{EE47F0D1-46E5-08C5-DB8B-BC785C62A011}"/>
              </a:ext>
            </a:extLst>
          </p:cNvPr>
          <p:cNvSpPr txBox="1"/>
          <p:nvPr/>
        </p:nvSpPr>
        <p:spPr>
          <a:xfrm>
            <a:off x="987552" y="2867558"/>
            <a:ext cx="9941357" cy="3416320"/>
          </a:xfrm>
          <a:prstGeom prst="rect">
            <a:avLst/>
          </a:prstGeom>
          <a:noFill/>
        </p:spPr>
        <p:txBody>
          <a:bodyPr wrap="square" rtlCol="0">
            <a:spAutoFit/>
          </a:bodyPr>
          <a:lstStyle/>
          <a:p>
            <a:pPr marL="285750" indent="-285750">
              <a:buFont typeface="Arial" panose="020B0604020202020204" pitchFamily="34" charset="0"/>
              <a:buChar char="•"/>
            </a:pPr>
            <a:r>
              <a:rPr lang="en-US" dirty="0"/>
              <a:t>Ionization is necessary to have signal in our detectors!</a:t>
            </a:r>
          </a:p>
          <a:p>
            <a:pPr marL="285750" indent="-285750">
              <a:buFont typeface="Arial" panose="020B0604020202020204" pitchFamily="34" charset="0"/>
              <a:buChar char="•"/>
            </a:pPr>
            <a:r>
              <a:rPr lang="en-US" dirty="0"/>
              <a:t>We are dealing with Photon Processing Detectors (we have information for the energy and the time of individual photons interacting with our sensor)</a:t>
            </a:r>
          </a:p>
          <a:p>
            <a:endParaRPr lang="en-US" dirty="0"/>
          </a:p>
          <a:p>
            <a:pPr marL="285750" indent="-285750">
              <a:buFont typeface="Arial" panose="020B0604020202020204" pitchFamily="34" charset="0"/>
              <a:buChar char="•"/>
            </a:pPr>
            <a:r>
              <a:rPr lang="en-US" dirty="0"/>
              <a:t>The spatial and energy resolution improve significantly in photon counting pixelated semiconductor detectors!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Particle identification is possible!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There are many applications in a variety of fields!</a:t>
            </a:r>
            <a:endParaRPr lang="en-GB" dirty="0"/>
          </a:p>
        </p:txBody>
      </p:sp>
    </p:spTree>
    <p:extLst>
      <p:ext uri="{BB962C8B-B14F-4D97-AF65-F5344CB8AC3E}">
        <p14:creationId xmlns:p14="http://schemas.microsoft.com/office/powerpoint/2010/main" val="39289135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30761B21-88ED-449E-B2B9-3FC40844C36D}"/>
              </a:ext>
            </a:extLst>
          </p:cNvPr>
          <p:cNvSpPr>
            <a:spLocks noGrp="1"/>
          </p:cNvSpPr>
          <p:nvPr>
            <p:ph type="ctrTitle"/>
          </p:nvPr>
        </p:nvSpPr>
        <p:spPr>
          <a:xfrm>
            <a:off x="649045" y="753035"/>
            <a:ext cx="5945393" cy="2366683"/>
          </a:xfrm>
        </p:spPr>
        <p:txBody>
          <a:bodyPr rtlCol="0" anchor="b">
            <a:normAutofit fontScale="90000"/>
          </a:bodyPr>
          <a:lstStyle/>
          <a:p>
            <a:pPr rtl="0"/>
            <a:r>
              <a:rPr lang="en-GB" sz="6000" dirty="0"/>
              <a:t>So lets connect the </a:t>
            </a:r>
            <a:r>
              <a:rPr lang="en-GB" sz="6000" dirty="0" err="1"/>
              <a:t>Minipix</a:t>
            </a:r>
            <a:r>
              <a:rPr lang="en-GB" sz="6000" dirty="0"/>
              <a:t>-Edu to the laptops!</a:t>
            </a:r>
          </a:p>
        </p:txBody>
      </p:sp>
      <p:pic>
        <p:nvPicPr>
          <p:cNvPr id="11" name="Picture Placeholder 10">
            <a:extLst>
              <a:ext uri="{FF2B5EF4-FFF2-40B4-BE49-F238E27FC236}">
                <a16:creationId xmlns:a16="http://schemas.microsoft.com/office/drawing/2014/main" id="{966A0A60-220E-7F27-5C02-F4813FAF4DCD}"/>
              </a:ext>
            </a:extLst>
          </p:cNvPr>
          <p:cNvPicPr>
            <a:picLocks noGrp="1" noChangeAspect="1"/>
          </p:cNvPicPr>
          <p:nvPr>
            <p:ph type="pic" sz="quarter" idx="14"/>
          </p:nvPr>
        </p:nvPicPr>
        <p:blipFill rotWithShape="1">
          <a:blip r:embed="rId3"/>
          <a:srcRect t="16590" r="-3" b="24049"/>
          <a:stretch/>
        </p:blipFill>
        <p:spPr>
          <a:xfrm>
            <a:off x="20" y="4533900"/>
            <a:ext cx="7086578" cy="2324100"/>
          </a:xfrm>
          <a:prstGeom prst="rect">
            <a:avLst/>
          </a:prstGeom>
          <a:noFill/>
        </p:spPr>
      </p:pic>
      <p:pic>
        <p:nvPicPr>
          <p:cNvPr id="12" name="Picture Placeholder 11">
            <a:extLst>
              <a:ext uri="{FF2B5EF4-FFF2-40B4-BE49-F238E27FC236}">
                <a16:creationId xmlns:a16="http://schemas.microsoft.com/office/drawing/2014/main" id="{B84C638B-F557-5CF9-D2D7-4BF36A914620}"/>
              </a:ext>
            </a:extLst>
          </p:cNvPr>
          <p:cNvPicPr>
            <a:picLocks noGrp="1" noChangeAspect="1"/>
          </p:cNvPicPr>
          <p:nvPr>
            <p:ph type="pic" sz="quarter" idx="13"/>
          </p:nvPr>
        </p:nvPicPr>
        <p:blipFill rotWithShape="1">
          <a:blip r:embed="rId4"/>
          <a:srcRect l="10048" r="5498"/>
          <a:stretch/>
        </p:blipFill>
        <p:spPr>
          <a:xfrm>
            <a:off x="7086600" y="10"/>
            <a:ext cx="5105400" cy="4533890"/>
          </a:xfrm>
          <a:prstGeom prst="rect">
            <a:avLst/>
          </a:prstGeom>
          <a:noFill/>
        </p:spPr>
      </p:pic>
      <p:pic>
        <p:nvPicPr>
          <p:cNvPr id="2" name="Picture 1">
            <a:extLst>
              <a:ext uri="{FF2B5EF4-FFF2-40B4-BE49-F238E27FC236}">
                <a16:creationId xmlns:a16="http://schemas.microsoft.com/office/drawing/2014/main" id="{FB558DEA-0686-AC29-9004-65776C11EB81}"/>
              </a:ext>
            </a:extLst>
          </p:cNvPr>
          <p:cNvPicPr>
            <a:picLocks noChangeAspect="1"/>
          </p:cNvPicPr>
          <p:nvPr/>
        </p:nvPicPr>
        <p:blipFill rotWithShape="1">
          <a:blip r:embed="rId5"/>
          <a:srcRect t="6702" r="4" b="12730"/>
          <a:stretch/>
        </p:blipFill>
        <p:spPr>
          <a:xfrm>
            <a:off x="7086598" y="4533900"/>
            <a:ext cx="5105402" cy="2324100"/>
          </a:xfrm>
          <a:prstGeom prst="rect">
            <a:avLst/>
          </a:prstGeom>
          <a:noFill/>
        </p:spPr>
      </p:pic>
      <p:sp>
        <p:nvSpPr>
          <p:cNvPr id="6" name="Slide Number Placeholder 5">
            <a:extLst>
              <a:ext uri="{FF2B5EF4-FFF2-40B4-BE49-F238E27FC236}">
                <a16:creationId xmlns:a16="http://schemas.microsoft.com/office/drawing/2014/main" id="{9E887279-B48F-43C3-91FA-09BD7EA33A25}"/>
              </a:ext>
            </a:extLst>
          </p:cNvPr>
          <p:cNvSpPr>
            <a:spLocks noGrp="1"/>
          </p:cNvSpPr>
          <p:nvPr>
            <p:ph type="sldNum" sz="quarter" idx="12"/>
          </p:nvPr>
        </p:nvSpPr>
        <p:spPr>
          <a:xfrm>
            <a:off x="11365992" y="6356350"/>
            <a:ext cx="630936" cy="365125"/>
          </a:xfrm>
        </p:spPr>
        <p:txBody>
          <a:bodyPr rtlCol="0" anchor="ctr">
            <a:normAutofit/>
          </a:bodyPr>
          <a:lstStyle/>
          <a:p>
            <a:pPr lvl="0" rtl="0">
              <a:spcAft>
                <a:spcPts val="600"/>
              </a:spcAft>
            </a:pPr>
            <a:fld id="{D39F39FF-F5CB-4ACA-9B46-4CCF89ECA75F}" type="slidenum">
              <a:rPr lang="en-GB" smtClean="0"/>
              <a:pPr lvl="0" rtl="0">
                <a:spcAft>
                  <a:spcPts val="600"/>
                </a:spcAft>
              </a:pPr>
              <a:t>24</a:t>
            </a:fld>
            <a:endParaRPr lang="en-GB"/>
          </a:p>
        </p:txBody>
      </p:sp>
    </p:spTree>
    <p:extLst>
      <p:ext uri="{BB962C8B-B14F-4D97-AF65-F5344CB8AC3E}">
        <p14:creationId xmlns:p14="http://schemas.microsoft.com/office/powerpoint/2010/main" val="7676112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Baloiço com correntes de um parque de diversões">
            <a:extLst>
              <a:ext uri="{FF2B5EF4-FFF2-40B4-BE49-F238E27FC236}">
                <a16:creationId xmlns:a16="http://schemas.microsoft.com/office/drawing/2014/main" id="{7D21FE74-B0BE-B9DE-9C37-20344F73B670}"/>
              </a:ext>
            </a:extLst>
          </p:cNvPr>
          <p:cNvPicPr>
            <a:picLocks noChangeAspect="1"/>
          </p:cNvPicPr>
          <p:nvPr/>
        </p:nvPicPr>
        <p:blipFill rotWithShape="1">
          <a:blip r:embed="rId3"/>
          <a:srcRect b="15730"/>
          <a:stretch/>
        </p:blipFill>
        <p:spPr>
          <a:xfrm>
            <a:off x="-2" y="10"/>
            <a:ext cx="12192000" cy="6857990"/>
          </a:xfrm>
          <a:prstGeom prst="rect">
            <a:avLst/>
          </a:prstGeom>
          <a:noFill/>
        </p:spPr>
      </p:pic>
      <p:sp>
        <p:nvSpPr>
          <p:cNvPr id="2" name="Title 1">
            <a:extLst>
              <a:ext uri="{FF2B5EF4-FFF2-40B4-BE49-F238E27FC236}">
                <a16:creationId xmlns:a16="http://schemas.microsoft.com/office/drawing/2014/main" id="{2FCC19F1-4613-92EB-3D76-3746E056BB3F}"/>
              </a:ext>
            </a:extLst>
          </p:cNvPr>
          <p:cNvSpPr>
            <a:spLocks noGrp="1"/>
          </p:cNvSpPr>
          <p:nvPr>
            <p:ph type="ctrTitle"/>
          </p:nvPr>
        </p:nvSpPr>
        <p:spPr>
          <a:xfrm>
            <a:off x="1177636" y="-2"/>
            <a:ext cx="11014364" cy="4100947"/>
          </a:xfrm>
        </p:spPr>
        <p:txBody>
          <a:bodyPr anchor="b">
            <a:normAutofit/>
          </a:bodyPr>
          <a:lstStyle/>
          <a:p>
            <a:r>
              <a:rPr lang="en-US" dirty="0">
                <a:solidFill>
                  <a:srgbClr val="FFFFFF"/>
                </a:solidFill>
              </a:rPr>
              <a:t>EXTRA SLIDES</a:t>
            </a:r>
            <a:endParaRPr lang="en-GB" dirty="0">
              <a:solidFill>
                <a:srgbClr val="FFFFFF"/>
              </a:solidFill>
            </a:endParaRPr>
          </a:p>
        </p:txBody>
      </p:sp>
      <p:sp>
        <p:nvSpPr>
          <p:cNvPr id="9" name="Slide Number Placeholder 8">
            <a:extLst>
              <a:ext uri="{FF2B5EF4-FFF2-40B4-BE49-F238E27FC236}">
                <a16:creationId xmlns:a16="http://schemas.microsoft.com/office/drawing/2014/main" id="{E93A5A75-FD1E-A098-87D8-EACFBCEB24F3}"/>
              </a:ext>
            </a:extLst>
          </p:cNvPr>
          <p:cNvSpPr>
            <a:spLocks noGrp="1"/>
          </p:cNvSpPr>
          <p:nvPr>
            <p:ph type="sldNum" sz="quarter" idx="12"/>
          </p:nvPr>
        </p:nvSpPr>
        <p:spPr>
          <a:xfrm>
            <a:off x="11365992" y="6356350"/>
            <a:ext cx="630936" cy="365125"/>
          </a:xfrm>
        </p:spPr>
        <p:txBody>
          <a:bodyPr anchor="ctr">
            <a:normAutofit/>
          </a:bodyPr>
          <a:lstStyle/>
          <a:p>
            <a:pPr rtl="0">
              <a:spcAft>
                <a:spcPts val="600"/>
              </a:spcAft>
              <a:defRPr/>
            </a:pPr>
            <a:fld id="{2722F022-211C-4882-844C-086FEA6806AA}" type="slidenum">
              <a:rPr lang="en-GB" noProof="0" smtClean="0">
                <a:effectLst>
                  <a:outerShdw blurRad="38100" dist="38100" dir="2700000" algn="tl">
                    <a:srgbClr val="000000">
                      <a:alpha val="43137"/>
                    </a:srgbClr>
                  </a:outerShdw>
                </a:effectLst>
              </a:rPr>
              <a:pPr rtl="0">
                <a:spcAft>
                  <a:spcPts val="600"/>
                </a:spcAft>
                <a:defRPr/>
              </a:pPr>
              <a:t>25</a:t>
            </a:fld>
            <a:endParaRPr lang="en-GB" noProof="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082621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BF1F0C35-7BD4-624E-669B-797A408994D5}"/>
              </a:ext>
            </a:extLst>
          </p:cNvPr>
          <p:cNvSpPr>
            <a:spLocks noGrp="1"/>
          </p:cNvSpPr>
          <p:nvPr>
            <p:ph type="title"/>
          </p:nvPr>
        </p:nvSpPr>
        <p:spPr>
          <a:xfrm>
            <a:off x="1002983" y="194783"/>
            <a:ext cx="9421177" cy="769493"/>
          </a:xfrm>
        </p:spPr>
        <p:txBody>
          <a:bodyPr>
            <a:normAutofit fontScale="90000"/>
          </a:bodyPr>
          <a:lstStyle/>
          <a:p>
            <a:r>
              <a:rPr lang="en-US" dirty="0"/>
              <a:t>USEFUL LINKS</a:t>
            </a:r>
          </a:p>
        </p:txBody>
      </p:sp>
      <p:sp>
        <p:nvSpPr>
          <p:cNvPr id="9" name="Slide Number Placeholder 8">
            <a:extLst>
              <a:ext uri="{FF2B5EF4-FFF2-40B4-BE49-F238E27FC236}">
                <a16:creationId xmlns:a16="http://schemas.microsoft.com/office/drawing/2014/main" id="{B03FECB9-AEBD-5E12-608D-19ECCCB93D9D}"/>
              </a:ext>
            </a:extLst>
          </p:cNvPr>
          <p:cNvSpPr>
            <a:spLocks noGrp="1"/>
          </p:cNvSpPr>
          <p:nvPr>
            <p:ph type="sldNum" sz="quarter" idx="12"/>
          </p:nvPr>
        </p:nvSpPr>
        <p:spPr>
          <a:xfrm>
            <a:off x="11365992" y="6356350"/>
            <a:ext cx="630936" cy="365125"/>
          </a:xfrm>
        </p:spPr>
        <p:txBody>
          <a:bodyPr anchor="ctr">
            <a:normAutofit/>
          </a:bodyPr>
          <a:lstStyle/>
          <a:p>
            <a:pPr rtl="0">
              <a:spcAft>
                <a:spcPts val="600"/>
              </a:spcAft>
              <a:defRPr/>
            </a:pPr>
            <a:fld id="{2722F022-211C-4882-844C-086FEA6806AA}" type="slidenum">
              <a:rPr lang="en-GB" noProof="0" smtClean="0">
                <a:solidFill>
                  <a:prstClr val="black"/>
                </a:solidFill>
                <a:effectLst>
                  <a:outerShdw blurRad="38100" dist="38100" dir="2700000" algn="tl">
                    <a:srgbClr val="000000">
                      <a:alpha val="43137"/>
                    </a:srgbClr>
                  </a:outerShdw>
                </a:effectLst>
              </a:rPr>
              <a:pPr rtl="0">
                <a:spcAft>
                  <a:spcPts val="600"/>
                </a:spcAft>
                <a:defRPr/>
              </a:pPr>
              <a:t>26</a:t>
            </a:fld>
            <a:endParaRPr lang="en-GB" noProof="0">
              <a:solidFill>
                <a:prstClr val="black"/>
              </a:solidFill>
              <a:effectLst>
                <a:outerShdw blurRad="38100" dist="38100" dir="2700000" algn="tl">
                  <a:srgbClr val="000000">
                    <a:alpha val="43137"/>
                  </a:srgbClr>
                </a:outerShdw>
              </a:effectLst>
            </a:endParaRPr>
          </a:p>
        </p:txBody>
      </p:sp>
      <p:sp>
        <p:nvSpPr>
          <p:cNvPr id="15" name="TextBox 14">
            <a:extLst>
              <a:ext uri="{FF2B5EF4-FFF2-40B4-BE49-F238E27FC236}">
                <a16:creationId xmlns:a16="http://schemas.microsoft.com/office/drawing/2014/main" id="{6E2F9A9D-3206-5BDA-F16D-659456DC8177}"/>
              </a:ext>
            </a:extLst>
          </p:cNvPr>
          <p:cNvSpPr txBox="1"/>
          <p:nvPr/>
        </p:nvSpPr>
        <p:spPr>
          <a:xfrm>
            <a:off x="746150" y="1278037"/>
            <a:ext cx="11250778" cy="3139321"/>
          </a:xfrm>
          <a:prstGeom prst="rect">
            <a:avLst/>
          </a:prstGeom>
          <a:noFill/>
        </p:spPr>
        <p:txBody>
          <a:bodyPr wrap="square">
            <a:spAutoFit/>
          </a:bodyPr>
          <a:lstStyle/>
          <a:p>
            <a:endParaRPr lang="en-GB" dirty="0"/>
          </a:p>
          <a:p>
            <a:r>
              <a:rPr lang="en-GB" dirty="0"/>
              <a:t>•	https://medipix.web.cern.ch/home</a:t>
            </a:r>
          </a:p>
          <a:p>
            <a:r>
              <a:rPr lang="en-GB" dirty="0"/>
              <a:t>•	ADMIRA PROJECT: https://serviparticules.ub.edu/en/projects/admira-project</a:t>
            </a:r>
          </a:p>
          <a:p>
            <a:r>
              <a:rPr lang="en-GB" dirty="0"/>
              <a:t>•	Really interesting article about educational use of </a:t>
            </a:r>
            <a:r>
              <a:rPr lang="en-GB" dirty="0" err="1"/>
              <a:t>Timepix</a:t>
            </a:r>
            <a:r>
              <a:rPr lang="en-GB" dirty="0"/>
              <a:t> detectors: https://cds.cern.ch/record/2801427/files/document.pdf</a:t>
            </a:r>
          </a:p>
          <a:p>
            <a:r>
              <a:rPr lang="en-GB" dirty="0"/>
              <a:t>•	Knowledge transfer success story: https://knowledgetransfer.web.cern.ch/success-stories/medipix-chips-and-collaborations-medical-imaging-space-dosimetry</a:t>
            </a:r>
          </a:p>
          <a:p>
            <a:r>
              <a:rPr lang="en-GB" dirty="0"/>
              <a:t>•	</a:t>
            </a:r>
            <a:r>
              <a:rPr lang="en-GB" dirty="0" err="1"/>
              <a:t>Minipix</a:t>
            </a:r>
            <a:r>
              <a:rPr lang="en-GB" dirty="0"/>
              <a:t> </a:t>
            </a:r>
            <a:r>
              <a:rPr lang="en-GB" dirty="0" err="1"/>
              <a:t>edu</a:t>
            </a:r>
            <a:r>
              <a:rPr lang="en-GB" dirty="0"/>
              <a:t> from ADVACAM: https://advacam.com/camera/minipix-edu/</a:t>
            </a:r>
          </a:p>
          <a:p>
            <a:r>
              <a:rPr lang="en-GB" dirty="0"/>
              <a:t>•	SESTRA KIT and book with experiments: http://www.utef.cvut.cz/cms_files/original/cms_data/00099/SESTRA_flyer_-_2022-06-02_-_EPS_forum_Paris.docx_compressed.pdf</a:t>
            </a:r>
          </a:p>
        </p:txBody>
      </p:sp>
    </p:spTree>
    <p:extLst>
      <p:ext uri="{BB962C8B-B14F-4D97-AF65-F5344CB8AC3E}">
        <p14:creationId xmlns:p14="http://schemas.microsoft.com/office/powerpoint/2010/main" val="29233664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A4A2F-5D9E-63CE-0EAB-D1F7485D9EAE}"/>
              </a:ext>
            </a:extLst>
          </p:cNvPr>
          <p:cNvSpPr>
            <a:spLocks noGrp="1"/>
          </p:cNvSpPr>
          <p:nvPr>
            <p:ph type="title"/>
          </p:nvPr>
        </p:nvSpPr>
        <p:spPr/>
        <p:txBody>
          <a:bodyPr/>
          <a:lstStyle/>
          <a:p>
            <a:r>
              <a:rPr lang="en-US" dirty="0"/>
              <a:t>Photon counting detectors </a:t>
            </a:r>
            <a:br>
              <a:rPr lang="en-US" dirty="0"/>
            </a:br>
            <a:r>
              <a:rPr lang="en-US" dirty="0"/>
              <a:t>1. Direct conversion</a:t>
            </a:r>
            <a:endParaRPr lang="en-GB" dirty="0"/>
          </a:p>
        </p:txBody>
      </p:sp>
      <p:sp>
        <p:nvSpPr>
          <p:cNvPr id="7" name="Slide Number Placeholder 6">
            <a:extLst>
              <a:ext uri="{FF2B5EF4-FFF2-40B4-BE49-F238E27FC236}">
                <a16:creationId xmlns:a16="http://schemas.microsoft.com/office/drawing/2014/main" id="{65832543-5664-3B1A-A70C-6E4D9742525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15" name="Picture 14" descr="Chart, funnel chart&#10;&#10;Description automatically generated">
            <a:extLst>
              <a:ext uri="{FF2B5EF4-FFF2-40B4-BE49-F238E27FC236}">
                <a16:creationId xmlns:a16="http://schemas.microsoft.com/office/drawing/2014/main" id="{677FDEC3-7F43-C4A0-4C6D-E6B6BE569E4D}"/>
              </a:ext>
            </a:extLst>
          </p:cNvPr>
          <p:cNvPicPr>
            <a:picLocks noChangeAspect="1"/>
          </p:cNvPicPr>
          <p:nvPr/>
        </p:nvPicPr>
        <p:blipFill>
          <a:blip r:embed="rId3"/>
          <a:stretch>
            <a:fillRect/>
          </a:stretch>
        </p:blipFill>
        <p:spPr>
          <a:xfrm>
            <a:off x="1485019" y="2566980"/>
            <a:ext cx="9221961" cy="2662841"/>
          </a:xfrm>
          <a:prstGeom prst="rect">
            <a:avLst/>
          </a:prstGeom>
        </p:spPr>
      </p:pic>
      <p:sp>
        <p:nvSpPr>
          <p:cNvPr id="17" name="TextBox 16">
            <a:extLst>
              <a:ext uri="{FF2B5EF4-FFF2-40B4-BE49-F238E27FC236}">
                <a16:creationId xmlns:a16="http://schemas.microsoft.com/office/drawing/2014/main" id="{94A84731-238B-BB1B-B2FA-E829F2413F67}"/>
              </a:ext>
            </a:extLst>
          </p:cNvPr>
          <p:cNvSpPr txBox="1"/>
          <p:nvPr/>
        </p:nvSpPr>
        <p:spPr>
          <a:xfrm>
            <a:off x="866646" y="5639292"/>
            <a:ext cx="6097424" cy="369332"/>
          </a:xfrm>
          <a:prstGeom prst="rect">
            <a:avLst/>
          </a:prstGeom>
          <a:noFill/>
        </p:spPr>
        <p:txBody>
          <a:bodyPr wrap="square">
            <a:spAutoFit/>
          </a:bodyPr>
          <a:lstStyle/>
          <a:p>
            <a:r>
              <a:rPr lang="en-GB" dirty="0"/>
              <a:t>Conventional energy-integrating detector</a:t>
            </a:r>
          </a:p>
        </p:txBody>
      </p:sp>
      <p:sp>
        <p:nvSpPr>
          <p:cNvPr id="19" name="TextBox 18">
            <a:extLst>
              <a:ext uri="{FF2B5EF4-FFF2-40B4-BE49-F238E27FC236}">
                <a16:creationId xmlns:a16="http://schemas.microsoft.com/office/drawing/2014/main" id="{F284C171-1345-5A13-8A48-2BE8B3264479}"/>
              </a:ext>
            </a:extLst>
          </p:cNvPr>
          <p:cNvSpPr txBox="1"/>
          <p:nvPr/>
        </p:nvSpPr>
        <p:spPr>
          <a:xfrm>
            <a:off x="6714858" y="5639292"/>
            <a:ext cx="6097424" cy="369332"/>
          </a:xfrm>
          <a:prstGeom prst="rect">
            <a:avLst/>
          </a:prstGeom>
          <a:noFill/>
        </p:spPr>
        <p:txBody>
          <a:bodyPr wrap="square">
            <a:spAutoFit/>
          </a:bodyPr>
          <a:lstStyle/>
          <a:p>
            <a:r>
              <a:rPr lang="en-GB" dirty="0"/>
              <a:t>Photon-counting detector</a:t>
            </a:r>
          </a:p>
        </p:txBody>
      </p:sp>
      <p:sp>
        <p:nvSpPr>
          <p:cNvPr id="21" name="TextBox 20">
            <a:extLst>
              <a:ext uri="{FF2B5EF4-FFF2-40B4-BE49-F238E27FC236}">
                <a16:creationId xmlns:a16="http://schemas.microsoft.com/office/drawing/2014/main" id="{A9EA9F8F-D007-1FAA-6755-5CBC6D929A4F}"/>
              </a:ext>
            </a:extLst>
          </p:cNvPr>
          <p:cNvSpPr txBox="1"/>
          <p:nvPr/>
        </p:nvSpPr>
        <p:spPr>
          <a:xfrm>
            <a:off x="6714858" y="6492876"/>
            <a:ext cx="6405418" cy="369332"/>
          </a:xfrm>
          <a:prstGeom prst="rect">
            <a:avLst/>
          </a:prstGeom>
          <a:noFill/>
        </p:spPr>
        <p:txBody>
          <a:bodyPr wrap="square">
            <a:spAutoFit/>
          </a:bodyPr>
          <a:lstStyle/>
          <a:p>
            <a:r>
              <a:rPr lang="en-GB" b="0" i="0" u="none" strike="noStrike" dirty="0">
                <a:solidFill>
                  <a:srgbClr val="47828F"/>
                </a:solidFill>
                <a:effectLst/>
                <a:latin typeface="Open Sans" panose="020B0606030504020204" pitchFamily="34" charset="0"/>
                <a:hlinkClick r:id="rId4"/>
              </a:rPr>
              <a:t>https://doi.org/10.1148/radiol.2018172656</a:t>
            </a:r>
            <a:endParaRPr lang="en-GB" dirty="0"/>
          </a:p>
        </p:txBody>
      </p:sp>
    </p:spTree>
    <p:extLst>
      <p:ext uri="{BB962C8B-B14F-4D97-AF65-F5344CB8AC3E}">
        <p14:creationId xmlns:p14="http://schemas.microsoft.com/office/powerpoint/2010/main" val="25111974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764EE-FFB9-1FF1-98EC-3C5E41A76399}"/>
              </a:ext>
            </a:extLst>
          </p:cNvPr>
          <p:cNvSpPr>
            <a:spLocks noGrp="1"/>
          </p:cNvSpPr>
          <p:nvPr>
            <p:ph type="title"/>
          </p:nvPr>
        </p:nvSpPr>
        <p:spPr>
          <a:xfrm>
            <a:off x="649045" y="365124"/>
            <a:ext cx="11347883" cy="1501327"/>
          </a:xfrm>
        </p:spPr>
        <p:txBody>
          <a:bodyPr/>
          <a:lstStyle/>
          <a:p>
            <a:pPr algn="ctr"/>
            <a:r>
              <a:rPr lang="en-GB" b="0" i="0" dirty="0">
                <a:solidFill>
                  <a:srgbClr val="1F1F1F"/>
                </a:solidFill>
                <a:effectLst/>
                <a:latin typeface="ElsevierGulliver"/>
              </a:rPr>
              <a:t> </a:t>
            </a:r>
            <a:r>
              <a:rPr lang="en-GB" b="0" i="0" dirty="0">
                <a:effectLst/>
                <a:latin typeface="ElsevierGulliver"/>
              </a:rPr>
              <a:t>1.</a:t>
            </a:r>
            <a:r>
              <a:rPr lang="en-GB" b="0" i="0" dirty="0">
                <a:solidFill>
                  <a:srgbClr val="1F1F1F"/>
                </a:solidFill>
                <a:effectLst/>
                <a:latin typeface="ElsevierGulliver"/>
              </a:rPr>
              <a:t> </a:t>
            </a:r>
            <a:r>
              <a:rPr lang="en-GB" b="0" i="0" dirty="0">
                <a:effectLst/>
                <a:latin typeface="ElsevierGulliver"/>
              </a:rPr>
              <a:t>Coloured X-ray imaging using the head of a small fish</a:t>
            </a:r>
            <a:endParaRPr lang="en-GB" dirty="0"/>
          </a:p>
        </p:txBody>
      </p:sp>
      <p:pic>
        <p:nvPicPr>
          <p:cNvPr id="8" name="Picture Placeholder 7">
            <a:extLst>
              <a:ext uri="{FF2B5EF4-FFF2-40B4-BE49-F238E27FC236}">
                <a16:creationId xmlns:a16="http://schemas.microsoft.com/office/drawing/2014/main" id="{A2DB6750-12A9-95D5-8C84-E1D79C4A67F0}"/>
              </a:ext>
            </a:extLst>
          </p:cNvPr>
          <p:cNvPicPr>
            <a:picLocks noGrp="1" noChangeAspect="1"/>
          </p:cNvPicPr>
          <p:nvPr>
            <p:ph type="pic" sz="quarter" idx="13"/>
          </p:nvPr>
        </p:nvPicPr>
        <p:blipFill>
          <a:blip r:embed="rId3"/>
          <a:srcRect t="5551" b="5551"/>
          <a:stretch>
            <a:fillRect/>
          </a:stretch>
        </p:blipFill>
        <p:spPr>
          <a:xfrm>
            <a:off x="195072" y="2451859"/>
            <a:ext cx="4730750" cy="4268346"/>
          </a:xfrm>
          <a:prstGeom prst="rect">
            <a:avLst/>
          </a:prstGeom>
        </p:spPr>
      </p:pic>
      <p:pic>
        <p:nvPicPr>
          <p:cNvPr id="9" name="Content Placeholder 8">
            <a:extLst>
              <a:ext uri="{FF2B5EF4-FFF2-40B4-BE49-F238E27FC236}">
                <a16:creationId xmlns:a16="http://schemas.microsoft.com/office/drawing/2014/main" id="{55D84243-1E77-D739-E41E-6E84F97129E2}"/>
              </a:ext>
            </a:extLst>
          </p:cNvPr>
          <p:cNvPicPr>
            <a:picLocks noGrp="1" noChangeAspect="1"/>
          </p:cNvPicPr>
          <p:nvPr>
            <p:ph idx="1"/>
          </p:nvPr>
        </p:nvPicPr>
        <p:blipFill>
          <a:blip r:embed="rId4"/>
          <a:stretch>
            <a:fillRect/>
          </a:stretch>
        </p:blipFill>
        <p:spPr>
          <a:xfrm>
            <a:off x="6322986" y="2351510"/>
            <a:ext cx="4158545" cy="2754500"/>
          </a:xfrm>
          <a:prstGeom prst="rect">
            <a:avLst/>
          </a:prstGeom>
        </p:spPr>
      </p:pic>
      <p:sp>
        <p:nvSpPr>
          <p:cNvPr id="7" name="Slide Number Placeholder 6">
            <a:extLst>
              <a:ext uri="{FF2B5EF4-FFF2-40B4-BE49-F238E27FC236}">
                <a16:creationId xmlns:a16="http://schemas.microsoft.com/office/drawing/2014/main" id="{A22533EC-4BBD-EF20-8117-F345448E87C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4" name="TextBox 3">
            <a:extLst>
              <a:ext uri="{FF2B5EF4-FFF2-40B4-BE49-F238E27FC236}">
                <a16:creationId xmlns:a16="http://schemas.microsoft.com/office/drawing/2014/main" id="{C029A82A-CE9B-C384-FCAB-EDDC9111A85C}"/>
              </a:ext>
            </a:extLst>
          </p:cNvPr>
          <p:cNvSpPr txBox="1"/>
          <p:nvPr/>
        </p:nvSpPr>
        <p:spPr>
          <a:xfrm>
            <a:off x="6096000" y="5778962"/>
            <a:ext cx="6097218" cy="261610"/>
          </a:xfrm>
          <a:prstGeom prst="rect">
            <a:avLst/>
          </a:prstGeom>
          <a:noFill/>
        </p:spPr>
        <p:txBody>
          <a:bodyPr wrap="square">
            <a:spAutoFit/>
          </a:bodyPr>
          <a:lstStyle/>
          <a:p>
            <a:r>
              <a:rPr lang="en-GB" sz="1100" i="1" dirty="0"/>
              <a:t>https://www.sciencedirect.com/science/article/pii/S1350448719300599</a:t>
            </a:r>
          </a:p>
        </p:txBody>
      </p:sp>
    </p:spTree>
    <p:extLst>
      <p:ext uri="{BB962C8B-B14F-4D97-AF65-F5344CB8AC3E}">
        <p14:creationId xmlns:p14="http://schemas.microsoft.com/office/powerpoint/2010/main" val="1194909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A6763-445E-7BE5-7760-804283249760}"/>
              </a:ext>
            </a:extLst>
          </p:cNvPr>
          <p:cNvSpPr>
            <a:spLocks noGrp="1"/>
          </p:cNvSpPr>
          <p:nvPr>
            <p:ph type="title"/>
          </p:nvPr>
        </p:nvSpPr>
        <p:spPr>
          <a:xfrm>
            <a:off x="0" y="36352"/>
            <a:ext cx="11360800" cy="763600"/>
          </a:xfrm>
        </p:spPr>
        <p:txBody>
          <a:bodyPr>
            <a:normAutofit/>
          </a:bodyPr>
          <a:lstStyle/>
          <a:p>
            <a:pPr algn="ctr"/>
            <a:r>
              <a:rPr lang="en-US" b="1" dirty="0"/>
              <a:t>Different types of particles!</a:t>
            </a:r>
            <a:endParaRPr lang="en-GB" b="1" dirty="0"/>
          </a:p>
        </p:txBody>
      </p:sp>
      <p:pic>
        <p:nvPicPr>
          <p:cNvPr id="4" name="Content Placeholder 4" descr="A diagram of radon decay&#10;&#10;Description automatically generated">
            <a:extLst>
              <a:ext uri="{FF2B5EF4-FFF2-40B4-BE49-F238E27FC236}">
                <a16:creationId xmlns:a16="http://schemas.microsoft.com/office/drawing/2014/main" id="{B429618E-45A6-5A9A-B4D2-FFD336D4A11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044923" y="903327"/>
            <a:ext cx="4576343" cy="2861272"/>
          </a:xfrm>
          <a:prstGeom prst="rect">
            <a:avLst/>
          </a:prstGeom>
        </p:spPr>
      </p:pic>
      <p:pic>
        <p:nvPicPr>
          <p:cNvPr id="5" name="Picture 4" descr="A diagram of a radon decay&#10;&#10;Description automatically generated">
            <a:extLst>
              <a:ext uri="{FF2B5EF4-FFF2-40B4-BE49-F238E27FC236}">
                <a16:creationId xmlns:a16="http://schemas.microsoft.com/office/drawing/2014/main" id="{754F9029-B9AC-8052-3E2A-15182C84740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5659" y="903327"/>
            <a:ext cx="4569588" cy="2861272"/>
          </a:xfrm>
          <a:prstGeom prst="rect">
            <a:avLst/>
          </a:prstGeom>
        </p:spPr>
      </p:pic>
      <p:pic>
        <p:nvPicPr>
          <p:cNvPr id="6" name="Picture 5" descr="A diagram of a green object with text&#10;&#10;Description automatically generated">
            <a:extLst>
              <a:ext uri="{FF2B5EF4-FFF2-40B4-BE49-F238E27FC236}">
                <a16:creationId xmlns:a16="http://schemas.microsoft.com/office/drawing/2014/main" id="{B5056582-9C80-910A-59A0-5ACBA482BA40}"/>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4923" y="3867973"/>
            <a:ext cx="4561980" cy="2804344"/>
          </a:xfrm>
          <a:prstGeom prst="rect">
            <a:avLst/>
          </a:prstGeom>
        </p:spPr>
      </p:pic>
      <p:pic>
        <p:nvPicPr>
          <p:cNvPr id="7" name="Picture 6" descr="A screenshot of a computer generated image of a planet&#10;&#10;Description automatically generated">
            <a:extLst>
              <a:ext uri="{FF2B5EF4-FFF2-40B4-BE49-F238E27FC236}">
                <a16:creationId xmlns:a16="http://schemas.microsoft.com/office/drawing/2014/main" id="{34826F49-0681-0F8C-3C2E-ED3CDD54CA1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55659" y="3867973"/>
            <a:ext cx="4571805" cy="2804344"/>
          </a:xfrm>
          <a:prstGeom prst="rect">
            <a:avLst/>
          </a:prstGeom>
        </p:spPr>
      </p:pic>
    </p:spTree>
    <p:extLst>
      <p:ext uri="{BB962C8B-B14F-4D97-AF65-F5344CB8AC3E}">
        <p14:creationId xmlns:p14="http://schemas.microsoft.com/office/powerpoint/2010/main" val="74086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9F2FEA60-F900-4C56-9486-48EA30926F6E}"/>
              </a:ext>
            </a:extLst>
          </p:cNvPr>
          <p:cNvSpPr>
            <a:spLocks noGrp="1"/>
          </p:cNvSpPr>
          <p:nvPr>
            <p:ph type="title"/>
          </p:nvPr>
        </p:nvSpPr>
        <p:spPr>
          <a:xfrm>
            <a:off x="1002983" y="194783"/>
            <a:ext cx="9421177" cy="769493"/>
          </a:xfrm>
        </p:spPr>
        <p:txBody>
          <a:bodyPr rtlCol="0" anchor="ctr">
            <a:normAutofit/>
          </a:bodyPr>
          <a:lstStyle/>
          <a:p>
            <a:pPr rtl="0">
              <a:lnSpc>
                <a:spcPct val="90000"/>
              </a:lnSpc>
            </a:pPr>
            <a:r>
              <a:rPr lang="en-GB" dirty="0"/>
              <a:t>Introduction about Radiation</a:t>
            </a:r>
          </a:p>
        </p:txBody>
      </p:sp>
      <p:sp>
        <p:nvSpPr>
          <p:cNvPr id="19" name="Content Placeholder 18">
            <a:extLst>
              <a:ext uri="{FF2B5EF4-FFF2-40B4-BE49-F238E27FC236}">
                <a16:creationId xmlns:a16="http://schemas.microsoft.com/office/drawing/2014/main" id="{AB6583FE-B653-4C01-9ADF-EC8514A0B5ED}"/>
              </a:ext>
            </a:extLst>
          </p:cNvPr>
          <p:cNvSpPr>
            <a:spLocks noGrp="1"/>
          </p:cNvSpPr>
          <p:nvPr>
            <p:ph sz="quarter" idx="14"/>
          </p:nvPr>
        </p:nvSpPr>
        <p:spPr>
          <a:xfrm>
            <a:off x="90616" y="1324051"/>
            <a:ext cx="3545038" cy="4762499"/>
          </a:xfrm>
        </p:spPr>
        <p:txBody>
          <a:bodyPr rtlCol="0">
            <a:normAutofit fontScale="85000" lnSpcReduction="10000"/>
          </a:bodyPr>
          <a:lstStyle/>
          <a:p>
            <a:pPr rtl="0"/>
            <a:r>
              <a:rPr lang="en-GB" b="1" dirty="0"/>
              <a:t>Radiation</a:t>
            </a:r>
            <a:r>
              <a:rPr lang="en-GB" dirty="0"/>
              <a:t> is the emission or transmission of energy in the form of waves or particles through space or through a material medium.</a:t>
            </a:r>
          </a:p>
          <a:p>
            <a:pPr rtl="0"/>
            <a:endParaRPr lang="en-GB" dirty="0"/>
          </a:p>
          <a:p>
            <a:pPr rtl="0"/>
            <a:endParaRPr lang="en-GB" dirty="0"/>
          </a:p>
          <a:p>
            <a:pPr rtl="0"/>
            <a:endParaRPr lang="en-GB" dirty="0"/>
          </a:p>
          <a:p>
            <a:pPr rtl="0"/>
            <a:endParaRPr lang="en-GB" dirty="0"/>
          </a:p>
          <a:p>
            <a:r>
              <a:rPr lang="en-GB" dirty="0"/>
              <a:t>Radiation is often categorized as either </a:t>
            </a:r>
            <a:r>
              <a:rPr lang="en-GB" b="1" dirty="0"/>
              <a:t>ionizing</a:t>
            </a:r>
            <a:r>
              <a:rPr lang="en-GB" dirty="0"/>
              <a:t> or </a:t>
            </a:r>
            <a:r>
              <a:rPr lang="en-GB" b="1" dirty="0"/>
              <a:t>non-ionizing</a:t>
            </a:r>
            <a:r>
              <a:rPr lang="en-GB" dirty="0"/>
              <a:t> </a:t>
            </a:r>
          </a:p>
          <a:p>
            <a:pPr rtl="0"/>
            <a:endParaRPr lang="en-GB" dirty="0"/>
          </a:p>
        </p:txBody>
      </p:sp>
      <p:sp>
        <p:nvSpPr>
          <p:cNvPr id="5" name="Slide Number Placeholder 4">
            <a:extLst>
              <a:ext uri="{FF2B5EF4-FFF2-40B4-BE49-F238E27FC236}">
                <a16:creationId xmlns:a16="http://schemas.microsoft.com/office/drawing/2014/main" id="{3E08B9AF-847F-4250-A53B-82D9036A5EBF}"/>
              </a:ext>
            </a:extLst>
          </p:cNvPr>
          <p:cNvSpPr>
            <a:spLocks noGrp="1"/>
          </p:cNvSpPr>
          <p:nvPr>
            <p:ph type="sldNum" sz="quarter" idx="12"/>
          </p:nvPr>
        </p:nvSpPr>
        <p:spPr>
          <a:xfrm>
            <a:off x="11365992" y="6356350"/>
            <a:ext cx="630936" cy="365125"/>
          </a:xfrm>
        </p:spPr>
        <p:txBody>
          <a:bodyPr rtlCol="0" anchor="ctr">
            <a:normAutofit/>
          </a:bodyPr>
          <a:lstStyle/>
          <a:p>
            <a:pPr lvl="0" rtl="0">
              <a:spcAft>
                <a:spcPts val="600"/>
              </a:spcAft>
            </a:pPr>
            <a:fld id="{244D815C-8BF3-4ECF-A945-A2A7C2983AF9}" type="slidenum">
              <a:rPr lang="en-GB" smtClean="0">
                <a:solidFill>
                  <a:prstClr val="black"/>
                </a:solidFill>
              </a:rPr>
              <a:pPr lvl="0" rtl="0">
                <a:spcAft>
                  <a:spcPts val="600"/>
                </a:spcAft>
              </a:pPr>
              <a:t>3</a:t>
            </a:fld>
            <a:endParaRPr lang="en-GB">
              <a:solidFill>
                <a:prstClr val="black"/>
              </a:solidFill>
            </a:endParaRPr>
          </a:p>
        </p:txBody>
      </p:sp>
      <p:pic>
        <p:nvPicPr>
          <p:cNvPr id="3" name="Picture 2">
            <a:extLst>
              <a:ext uri="{FF2B5EF4-FFF2-40B4-BE49-F238E27FC236}">
                <a16:creationId xmlns:a16="http://schemas.microsoft.com/office/drawing/2014/main" id="{7006C66B-7C37-285A-4026-EC0FE2301FB6}"/>
              </a:ext>
            </a:extLst>
          </p:cNvPr>
          <p:cNvPicPr>
            <a:picLocks noChangeAspect="1"/>
          </p:cNvPicPr>
          <p:nvPr/>
        </p:nvPicPr>
        <p:blipFill>
          <a:blip r:embed="rId3"/>
          <a:stretch>
            <a:fillRect/>
          </a:stretch>
        </p:blipFill>
        <p:spPr>
          <a:xfrm>
            <a:off x="3741420" y="1216001"/>
            <a:ext cx="8001000" cy="4762500"/>
          </a:xfrm>
          <a:prstGeom prst="rect">
            <a:avLst/>
          </a:prstGeom>
        </p:spPr>
      </p:pic>
      <p:sp>
        <p:nvSpPr>
          <p:cNvPr id="6" name="TextBox 5">
            <a:extLst>
              <a:ext uri="{FF2B5EF4-FFF2-40B4-BE49-F238E27FC236}">
                <a16:creationId xmlns:a16="http://schemas.microsoft.com/office/drawing/2014/main" id="{2E6214DD-957A-DD82-CE14-645A72E42284}"/>
              </a:ext>
            </a:extLst>
          </p:cNvPr>
          <p:cNvSpPr txBox="1"/>
          <p:nvPr/>
        </p:nvSpPr>
        <p:spPr>
          <a:xfrm>
            <a:off x="3986784" y="5844260"/>
            <a:ext cx="7755636" cy="261610"/>
          </a:xfrm>
          <a:prstGeom prst="rect">
            <a:avLst/>
          </a:prstGeom>
          <a:noFill/>
        </p:spPr>
        <p:txBody>
          <a:bodyPr wrap="square">
            <a:spAutoFit/>
          </a:bodyPr>
          <a:lstStyle/>
          <a:p>
            <a:r>
              <a:rPr lang="en-GB" sz="1100" i="1" dirty="0"/>
              <a:t>https://www.safework.nsw.gov.au/hazards-a-z/ionising-and-non-ionising-radiation</a:t>
            </a:r>
          </a:p>
        </p:txBody>
      </p:sp>
    </p:spTree>
    <p:extLst>
      <p:ext uri="{BB962C8B-B14F-4D97-AF65-F5344CB8AC3E}">
        <p14:creationId xmlns:p14="http://schemas.microsoft.com/office/powerpoint/2010/main" val="1074753820"/>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D90B3-E94E-12F2-2CD2-2554E3B8A7B6}"/>
              </a:ext>
            </a:extLst>
          </p:cNvPr>
          <p:cNvSpPr>
            <a:spLocks noGrp="1"/>
          </p:cNvSpPr>
          <p:nvPr>
            <p:ph type="title"/>
          </p:nvPr>
        </p:nvSpPr>
        <p:spPr/>
        <p:txBody>
          <a:bodyPr>
            <a:normAutofit/>
          </a:bodyPr>
          <a:lstStyle/>
          <a:p>
            <a:r>
              <a:rPr lang="en-US" dirty="0"/>
              <a:t>Electronic circuit</a:t>
            </a:r>
            <a:endParaRPr lang="en-GB" dirty="0"/>
          </a:p>
        </p:txBody>
      </p:sp>
      <p:pic>
        <p:nvPicPr>
          <p:cNvPr id="7" name="Content Placeholder 6">
            <a:extLst>
              <a:ext uri="{FF2B5EF4-FFF2-40B4-BE49-F238E27FC236}">
                <a16:creationId xmlns:a16="http://schemas.microsoft.com/office/drawing/2014/main" id="{5131E0A9-2090-4322-1EEF-4DD688E771F4}"/>
              </a:ext>
            </a:extLst>
          </p:cNvPr>
          <p:cNvPicPr>
            <a:picLocks noGrp="1" noChangeAspect="1"/>
          </p:cNvPicPr>
          <p:nvPr>
            <p:ph sz="quarter" idx="14"/>
          </p:nvPr>
        </p:nvPicPr>
        <p:blipFill>
          <a:blip r:embed="rId2"/>
          <a:stretch>
            <a:fillRect/>
          </a:stretch>
        </p:blipFill>
        <p:spPr>
          <a:xfrm>
            <a:off x="931863" y="2375149"/>
            <a:ext cx="10328275" cy="2955427"/>
          </a:xfrm>
          <a:prstGeom prst="rect">
            <a:avLst/>
          </a:prstGeom>
        </p:spPr>
      </p:pic>
      <p:sp>
        <p:nvSpPr>
          <p:cNvPr id="6" name="Slide Number Placeholder 5">
            <a:extLst>
              <a:ext uri="{FF2B5EF4-FFF2-40B4-BE49-F238E27FC236}">
                <a16:creationId xmlns:a16="http://schemas.microsoft.com/office/drawing/2014/main" id="{FA9788D5-FC4E-297F-9285-29D624C918E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9" name="TextBox 8">
            <a:extLst>
              <a:ext uri="{FF2B5EF4-FFF2-40B4-BE49-F238E27FC236}">
                <a16:creationId xmlns:a16="http://schemas.microsoft.com/office/drawing/2014/main" id="{47E97FF2-00E3-C9F4-DF8B-2ED441AEDF5A}"/>
              </a:ext>
            </a:extLst>
          </p:cNvPr>
          <p:cNvSpPr txBox="1"/>
          <p:nvPr/>
        </p:nvSpPr>
        <p:spPr>
          <a:xfrm>
            <a:off x="2390242" y="5989583"/>
            <a:ext cx="7024420" cy="461665"/>
          </a:xfrm>
          <a:prstGeom prst="rect">
            <a:avLst/>
          </a:prstGeom>
          <a:noFill/>
        </p:spPr>
        <p:txBody>
          <a:bodyPr wrap="square">
            <a:spAutoFit/>
          </a:bodyPr>
          <a:lstStyle/>
          <a:p>
            <a:pPr algn="ctr"/>
            <a:r>
              <a:rPr lang="en-GB" sz="1200" i="1" dirty="0"/>
              <a:t>https://www.semanticscholar.org/paper/Ultrafast-signal-processing-readout-front-end-in-40-Kleczek-Grybos/02c65115cf5c79d68de222a020b06aeede47736a</a:t>
            </a:r>
          </a:p>
        </p:txBody>
      </p:sp>
    </p:spTree>
    <p:extLst>
      <p:ext uri="{BB962C8B-B14F-4D97-AF65-F5344CB8AC3E}">
        <p14:creationId xmlns:p14="http://schemas.microsoft.com/office/powerpoint/2010/main" val="2545351221"/>
      </p:ext>
    </p:extLst>
  </p:cSld>
  <p:clrMapOvr>
    <a:masterClrMapping/>
  </p:clrMapOvr>
  <p:transition spd="slow">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97AFA-030B-52CB-2894-E5E5D17CD08D}"/>
              </a:ext>
            </a:extLst>
          </p:cNvPr>
          <p:cNvSpPr>
            <a:spLocks noGrp="1"/>
          </p:cNvSpPr>
          <p:nvPr>
            <p:ph type="title"/>
          </p:nvPr>
        </p:nvSpPr>
        <p:spPr/>
        <p:txBody>
          <a:bodyPr/>
          <a:lstStyle/>
          <a:p>
            <a:r>
              <a:rPr lang="en-US" dirty="0"/>
              <a:t>Nice video</a:t>
            </a:r>
            <a:endParaRPr lang="en-GB" dirty="0"/>
          </a:p>
        </p:txBody>
      </p:sp>
      <p:sp>
        <p:nvSpPr>
          <p:cNvPr id="4" name="Footer Placeholder 3">
            <a:extLst>
              <a:ext uri="{FF2B5EF4-FFF2-40B4-BE49-F238E27FC236}">
                <a16:creationId xmlns:a16="http://schemas.microsoft.com/office/drawing/2014/main" id="{7F20EC7B-D33A-F0C5-385F-CF7C4E824780}"/>
              </a:ext>
            </a:extLst>
          </p:cNvPr>
          <p:cNvSpPr>
            <a:spLocks noGrp="1"/>
          </p:cNvSpPr>
          <p:nvPr>
            <p:ph type="ftr" sz="quarter" idx="11"/>
          </p:nvPr>
        </p:nvSpPr>
        <p:spPr/>
        <p:txBody>
          <a:bodyPr/>
          <a:lstStyle/>
          <a:p>
            <a:pPr rtl="0"/>
            <a:r>
              <a:rPr lang="en-GB" noProof="0">
                <a:effectLst>
                  <a:outerShdw blurRad="38100" dist="38100" dir="2700000" algn="tl">
                    <a:srgbClr val="000000">
                      <a:alpha val="43137"/>
                    </a:srgbClr>
                  </a:outerShdw>
                </a:effectLst>
              </a:rPr>
              <a:t>Presentation title</a:t>
            </a:r>
          </a:p>
        </p:txBody>
      </p:sp>
      <p:sp>
        <p:nvSpPr>
          <p:cNvPr id="6" name="Date Placeholder 5">
            <a:extLst>
              <a:ext uri="{FF2B5EF4-FFF2-40B4-BE49-F238E27FC236}">
                <a16:creationId xmlns:a16="http://schemas.microsoft.com/office/drawing/2014/main" id="{7B3C2A50-A045-FB3C-FA51-657969BDCD6B}"/>
              </a:ext>
            </a:extLst>
          </p:cNvPr>
          <p:cNvSpPr>
            <a:spLocks noGrp="1"/>
          </p:cNvSpPr>
          <p:nvPr>
            <p:ph type="dt" sz="half" idx="10"/>
          </p:nvPr>
        </p:nvSpPr>
        <p:spPr/>
        <p:txBody>
          <a:bodyPr/>
          <a:lstStyle/>
          <a:p>
            <a:pPr rtl="0">
              <a:defRPr/>
            </a:pPr>
            <a:r>
              <a:rPr lang="en-GB" noProof="0">
                <a:solidFill>
                  <a:prstClr val="black"/>
                </a:solidFill>
              </a:rPr>
              <a:t>20XX</a:t>
            </a:r>
          </a:p>
        </p:txBody>
      </p:sp>
      <p:sp>
        <p:nvSpPr>
          <p:cNvPr id="7" name="Slide Number Placeholder 6">
            <a:extLst>
              <a:ext uri="{FF2B5EF4-FFF2-40B4-BE49-F238E27FC236}">
                <a16:creationId xmlns:a16="http://schemas.microsoft.com/office/drawing/2014/main" id="{2B0D6C99-F656-E4BA-4526-1A47B84A1AD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D940D-6D44-4DF9-9322-B4B11F7EDCD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9" name="TextBox 8">
            <a:extLst>
              <a:ext uri="{FF2B5EF4-FFF2-40B4-BE49-F238E27FC236}">
                <a16:creationId xmlns:a16="http://schemas.microsoft.com/office/drawing/2014/main" id="{3E9472D4-AA4F-757A-DC4F-D29985FB2FE6}"/>
              </a:ext>
            </a:extLst>
          </p:cNvPr>
          <p:cNvSpPr txBox="1"/>
          <p:nvPr/>
        </p:nvSpPr>
        <p:spPr>
          <a:xfrm>
            <a:off x="3048610" y="2834322"/>
            <a:ext cx="6097218" cy="1200329"/>
          </a:xfrm>
          <a:prstGeom prst="rect">
            <a:avLst/>
          </a:prstGeom>
          <a:noFill/>
        </p:spPr>
        <p:txBody>
          <a:bodyPr wrap="square">
            <a:spAutoFit/>
          </a:bodyPr>
          <a:lstStyle/>
          <a:p>
            <a:r>
              <a:rPr lang="en-US" sz="1800" u="sng" dirty="0">
                <a:solidFill>
                  <a:srgbClr val="467886"/>
                </a:solidFill>
                <a:effectLst/>
                <a:latin typeface="Calibri" panose="020F0502020204030204" pitchFamily="34" charset="0"/>
                <a:ea typeface="Aptos" panose="020B0004020202020204" pitchFamily="34" charset="0"/>
                <a:cs typeface="Times New Roman" panose="02020603050405020304" pitchFamily="18" charset="0"/>
                <a:hlinkClick r:id="rId2"/>
              </a:rPr>
              <a:t>https://advacam.com/camera/minipix-sprinter/?gad_source=2&amp;gclid=CjwKCAjwzN-vBhAkEiwAYiO7oLRNOM4hJPwT0M0nZts0g35LEOn74Dd9U9Hp7DSS1WYXUk_GezV8sBoC_vgQAvD_BwE</a:t>
            </a:r>
            <a:endParaRPr lang="en-GB" dirty="0"/>
          </a:p>
        </p:txBody>
      </p:sp>
    </p:spTree>
    <p:extLst>
      <p:ext uri="{BB962C8B-B14F-4D97-AF65-F5344CB8AC3E}">
        <p14:creationId xmlns:p14="http://schemas.microsoft.com/office/powerpoint/2010/main" val="37078252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EDDF6-7253-FEDB-F4F7-1ACDA3F32FB2}"/>
              </a:ext>
            </a:extLst>
          </p:cNvPr>
          <p:cNvSpPr>
            <a:spLocks noGrp="1"/>
          </p:cNvSpPr>
          <p:nvPr>
            <p:ph type="title"/>
          </p:nvPr>
        </p:nvSpPr>
        <p:spPr>
          <a:xfrm>
            <a:off x="1002983" y="194783"/>
            <a:ext cx="9867404" cy="769493"/>
          </a:xfrm>
        </p:spPr>
        <p:txBody>
          <a:bodyPr>
            <a:normAutofit fontScale="90000"/>
          </a:bodyPr>
          <a:lstStyle/>
          <a:p>
            <a:r>
              <a:rPr lang="en-US" dirty="0"/>
              <a:t>Ionizing irradiation: alpha, beta, gamma particles</a:t>
            </a:r>
            <a:endParaRPr lang="en-GB" dirty="0"/>
          </a:p>
        </p:txBody>
      </p:sp>
      <p:pic>
        <p:nvPicPr>
          <p:cNvPr id="7" name="Content Placeholder 6">
            <a:extLst>
              <a:ext uri="{FF2B5EF4-FFF2-40B4-BE49-F238E27FC236}">
                <a16:creationId xmlns:a16="http://schemas.microsoft.com/office/drawing/2014/main" id="{07C59A60-FD4A-2A3F-CE94-1B64FCB41767}"/>
              </a:ext>
            </a:extLst>
          </p:cNvPr>
          <p:cNvPicPr>
            <a:picLocks noGrp="1" noChangeAspect="1"/>
          </p:cNvPicPr>
          <p:nvPr>
            <p:ph sz="quarter" idx="14"/>
          </p:nvPr>
        </p:nvPicPr>
        <p:blipFill>
          <a:blip r:embed="rId3"/>
          <a:stretch>
            <a:fillRect/>
          </a:stretch>
        </p:blipFill>
        <p:spPr>
          <a:xfrm>
            <a:off x="2286000" y="2105025"/>
            <a:ext cx="7620000" cy="3495675"/>
          </a:xfrm>
          <a:prstGeom prst="rect">
            <a:avLst/>
          </a:prstGeom>
        </p:spPr>
      </p:pic>
      <p:sp>
        <p:nvSpPr>
          <p:cNvPr id="6" name="Slide Number Placeholder 5">
            <a:extLst>
              <a:ext uri="{FF2B5EF4-FFF2-40B4-BE49-F238E27FC236}">
                <a16:creationId xmlns:a16="http://schemas.microsoft.com/office/drawing/2014/main" id="{C44F688A-3C0E-FB93-1697-830BC72D088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Tree>
    <p:extLst>
      <p:ext uri="{BB962C8B-B14F-4D97-AF65-F5344CB8AC3E}">
        <p14:creationId xmlns:p14="http://schemas.microsoft.com/office/powerpoint/2010/main" val="3817563450"/>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E48D1-5C08-D8B2-6112-7C3427DC32A5}"/>
              </a:ext>
            </a:extLst>
          </p:cNvPr>
          <p:cNvSpPr>
            <a:spLocks noGrp="1"/>
          </p:cNvSpPr>
          <p:nvPr>
            <p:ph type="title"/>
          </p:nvPr>
        </p:nvSpPr>
        <p:spPr>
          <a:xfrm>
            <a:off x="1000759" y="194783"/>
            <a:ext cx="10022841" cy="760892"/>
          </a:xfrm>
        </p:spPr>
        <p:txBody>
          <a:bodyPr anchor="ctr">
            <a:normAutofit/>
          </a:bodyPr>
          <a:lstStyle/>
          <a:p>
            <a:pPr>
              <a:lnSpc>
                <a:spcPct val="90000"/>
              </a:lnSpc>
            </a:pPr>
            <a:r>
              <a:rPr lang="en-US" dirty="0"/>
              <a:t>What is Ionization?</a:t>
            </a:r>
            <a:endParaRPr lang="en-GB" dirty="0"/>
          </a:p>
        </p:txBody>
      </p:sp>
      <p:sp>
        <p:nvSpPr>
          <p:cNvPr id="27" name="Slide Number Placeholder 5">
            <a:extLst>
              <a:ext uri="{FF2B5EF4-FFF2-40B4-BE49-F238E27FC236}">
                <a16:creationId xmlns:a16="http://schemas.microsoft.com/office/drawing/2014/main" id="{8B963BA1-24B7-1FBB-2619-69D374CBFEA9}"/>
              </a:ext>
            </a:extLst>
          </p:cNvPr>
          <p:cNvSpPr>
            <a:spLocks noGrp="1"/>
          </p:cNvSpPr>
          <p:nvPr>
            <p:ph type="sldNum" sz="quarter" idx="12"/>
          </p:nvPr>
        </p:nvSpPr>
        <p:spPr>
          <a:xfrm>
            <a:off x="11365992" y="6356350"/>
            <a:ext cx="630936" cy="365125"/>
          </a:xfrm>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5</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13" name="TextBox 12">
            <a:extLst>
              <a:ext uri="{FF2B5EF4-FFF2-40B4-BE49-F238E27FC236}">
                <a16:creationId xmlns:a16="http://schemas.microsoft.com/office/drawing/2014/main" id="{7C5518B4-ED53-DB6F-6C7C-2370E038E98C}"/>
              </a:ext>
            </a:extLst>
          </p:cNvPr>
          <p:cNvSpPr txBox="1"/>
          <p:nvPr/>
        </p:nvSpPr>
        <p:spPr>
          <a:xfrm>
            <a:off x="728775" y="1656333"/>
            <a:ext cx="4759653" cy="1204586"/>
          </a:xfrm>
          <a:prstGeom prst="rect">
            <a:avLst/>
          </a:prstGeom>
          <a:noFill/>
        </p:spPr>
        <p:txBody>
          <a:bodyPr wrap="square">
            <a:spAutoFit/>
          </a:bodyPr>
          <a:lstStyle/>
          <a:p>
            <a:pPr algn="just" defTabSz="832104">
              <a:spcAft>
                <a:spcPts val="600"/>
              </a:spcAft>
            </a:pPr>
            <a:r>
              <a:rPr lang="en-GB" sz="1820" b="1" kern="1200" dirty="0">
                <a:solidFill>
                  <a:schemeClr val="tx1"/>
                </a:solidFill>
                <a:latin typeface="+mn-lt"/>
                <a:ea typeface="+mn-ea"/>
                <a:cs typeface="+mn-cs"/>
              </a:rPr>
              <a:t>Ionization</a:t>
            </a:r>
            <a:r>
              <a:rPr lang="en-GB" sz="1820" kern="1200" dirty="0">
                <a:solidFill>
                  <a:schemeClr val="tx1"/>
                </a:solidFill>
                <a:latin typeface="+mn-lt"/>
                <a:ea typeface="+mn-ea"/>
                <a:cs typeface="+mn-cs"/>
              </a:rPr>
              <a:t> is the </a:t>
            </a:r>
            <a:r>
              <a:rPr lang="en-GB" sz="1820" b="1" kern="1200" dirty="0">
                <a:solidFill>
                  <a:schemeClr val="tx1"/>
                </a:solidFill>
                <a:latin typeface="+mn-lt"/>
                <a:ea typeface="+mn-ea"/>
                <a:cs typeface="+mn-cs"/>
              </a:rPr>
              <a:t>ejection</a:t>
            </a:r>
            <a:r>
              <a:rPr lang="en-GB" sz="1820" kern="1200" dirty="0">
                <a:solidFill>
                  <a:schemeClr val="tx1"/>
                </a:solidFill>
                <a:latin typeface="+mn-lt"/>
                <a:ea typeface="+mn-ea"/>
                <a:cs typeface="+mn-cs"/>
              </a:rPr>
              <a:t> of one or more </a:t>
            </a:r>
            <a:r>
              <a:rPr lang="en-GB" sz="1820" b="1" kern="1200" dirty="0">
                <a:solidFill>
                  <a:schemeClr val="tx1"/>
                </a:solidFill>
                <a:latin typeface="+mn-lt"/>
                <a:ea typeface="+mn-ea"/>
                <a:cs typeface="+mn-cs"/>
              </a:rPr>
              <a:t>electrons</a:t>
            </a:r>
            <a:r>
              <a:rPr lang="en-GB" sz="1820" kern="1200" dirty="0">
                <a:solidFill>
                  <a:schemeClr val="tx1"/>
                </a:solidFill>
                <a:latin typeface="+mn-lt"/>
                <a:ea typeface="+mn-ea"/>
                <a:cs typeface="+mn-cs"/>
              </a:rPr>
              <a:t> from an atom or molecule to produce a fragment with a net positive charge (positive ion)</a:t>
            </a:r>
            <a:endParaRPr lang="en-GB" sz="2000" dirty="0"/>
          </a:p>
        </p:txBody>
      </p:sp>
      <p:pic>
        <p:nvPicPr>
          <p:cNvPr id="5" name="Content Placeholder 4">
            <a:extLst>
              <a:ext uri="{FF2B5EF4-FFF2-40B4-BE49-F238E27FC236}">
                <a16:creationId xmlns:a16="http://schemas.microsoft.com/office/drawing/2014/main" id="{4BEB4F89-FD49-F693-7EA6-C96B90D59FCE}"/>
              </a:ext>
            </a:extLst>
          </p:cNvPr>
          <p:cNvPicPr>
            <a:picLocks noChangeAspect="1"/>
          </p:cNvPicPr>
          <p:nvPr/>
        </p:nvPicPr>
        <p:blipFill>
          <a:blip r:embed="rId2"/>
          <a:stretch>
            <a:fillRect/>
          </a:stretch>
        </p:blipFill>
        <p:spPr>
          <a:xfrm>
            <a:off x="7534657" y="1438515"/>
            <a:ext cx="4155340" cy="4119081"/>
          </a:xfrm>
          <a:prstGeom prst="rect">
            <a:avLst/>
          </a:prstGeom>
        </p:spPr>
      </p:pic>
      <p:sp>
        <p:nvSpPr>
          <p:cNvPr id="8" name="TextBox 7">
            <a:extLst>
              <a:ext uri="{FF2B5EF4-FFF2-40B4-BE49-F238E27FC236}">
                <a16:creationId xmlns:a16="http://schemas.microsoft.com/office/drawing/2014/main" id="{2ED7FCA8-E3A8-1A25-E4A1-A7EE869B1BE3}"/>
              </a:ext>
            </a:extLst>
          </p:cNvPr>
          <p:cNvSpPr txBox="1"/>
          <p:nvPr/>
        </p:nvSpPr>
        <p:spPr>
          <a:xfrm>
            <a:off x="7827296" y="5473163"/>
            <a:ext cx="4052589" cy="261610"/>
          </a:xfrm>
          <a:prstGeom prst="rect">
            <a:avLst/>
          </a:prstGeom>
          <a:noFill/>
        </p:spPr>
        <p:txBody>
          <a:bodyPr wrap="square">
            <a:spAutoFit/>
          </a:bodyPr>
          <a:lstStyle/>
          <a:p>
            <a:pPr defTabSz="832104">
              <a:spcAft>
                <a:spcPts val="600"/>
              </a:spcAft>
            </a:pPr>
            <a:r>
              <a:rPr lang="en-GB" sz="1100" i="1" kern="1200" dirty="0">
                <a:solidFill>
                  <a:schemeClr val="tx1"/>
                </a:solidFill>
                <a:latin typeface="+mn-lt"/>
                <a:ea typeface="+mn-ea"/>
                <a:cs typeface="+mn-cs"/>
              </a:rPr>
              <a:t>https://www.nagwa.com/en/explainers/840185315807/</a:t>
            </a:r>
            <a:endParaRPr lang="en-GB" sz="1100" i="1" dirty="0"/>
          </a:p>
        </p:txBody>
      </p:sp>
      <p:pic>
        <p:nvPicPr>
          <p:cNvPr id="10" name="Picture 9">
            <a:extLst>
              <a:ext uri="{FF2B5EF4-FFF2-40B4-BE49-F238E27FC236}">
                <a16:creationId xmlns:a16="http://schemas.microsoft.com/office/drawing/2014/main" id="{4951ED14-8B26-454A-814E-2EA8ABDD7251}"/>
              </a:ext>
            </a:extLst>
          </p:cNvPr>
          <p:cNvPicPr>
            <a:picLocks noChangeAspect="1"/>
          </p:cNvPicPr>
          <p:nvPr/>
        </p:nvPicPr>
        <p:blipFill>
          <a:blip r:embed="rId3"/>
          <a:stretch>
            <a:fillRect/>
          </a:stretch>
        </p:blipFill>
        <p:spPr>
          <a:xfrm>
            <a:off x="195072" y="3498056"/>
            <a:ext cx="1979198" cy="2985020"/>
          </a:xfrm>
          <a:prstGeom prst="rect">
            <a:avLst/>
          </a:prstGeom>
        </p:spPr>
      </p:pic>
      <p:sp>
        <p:nvSpPr>
          <p:cNvPr id="12" name="TextBox 11">
            <a:extLst>
              <a:ext uri="{FF2B5EF4-FFF2-40B4-BE49-F238E27FC236}">
                <a16:creationId xmlns:a16="http://schemas.microsoft.com/office/drawing/2014/main" id="{5D88CA69-D5EE-6879-0717-E0AC1BCFEE18}"/>
              </a:ext>
            </a:extLst>
          </p:cNvPr>
          <p:cNvSpPr txBox="1"/>
          <p:nvPr/>
        </p:nvSpPr>
        <p:spPr>
          <a:xfrm>
            <a:off x="-51481" y="6446316"/>
            <a:ext cx="8851392" cy="261610"/>
          </a:xfrm>
          <a:prstGeom prst="rect">
            <a:avLst/>
          </a:prstGeom>
          <a:noFill/>
        </p:spPr>
        <p:txBody>
          <a:bodyPr wrap="square">
            <a:spAutoFit/>
          </a:bodyPr>
          <a:lstStyle/>
          <a:p>
            <a:r>
              <a:rPr lang="en-GB" sz="1100" i="1" dirty="0"/>
              <a:t>https://www.cnsc-ccsn.gc.ca/eng/resources/radiation/radiation-health-effects/</a:t>
            </a:r>
          </a:p>
        </p:txBody>
      </p:sp>
      <p:sp>
        <p:nvSpPr>
          <p:cNvPr id="15" name="TextBox 14">
            <a:extLst>
              <a:ext uri="{FF2B5EF4-FFF2-40B4-BE49-F238E27FC236}">
                <a16:creationId xmlns:a16="http://schemas.microsoft.com/office/drawing/2014/main" id="{1E898FD8-3D06-94DF-0F50-149133ED4ABA}"/>
              </a:ext>
            </a:extLst>
          </p:cNvPr>
          <p:cNvSpPr txBox="1"/>
          <p:nvPr/>
        </p:nvSpPr>
        <p:spPr>
          <a:xfrm>
            <a:off x="267119" y="3128724"/>
            <a:ext cx="6484924" cy="369332"/>
          </a:xfrm>
          <a:prstGeom prst="rect">
            <a:avLst/>
          </a:prstGeom>
          <a:noFill/>
        </p:spPr>
        <p:txBody>
          <a:bodyPr wrap="square">
            <a:spAutoFit/>
          </a:bodyPr>
          <a:lstStyle/>
          <a:p>
            <a:r>
              <a:rPr lang="en-GB" dirty="0"/>
              <a:t>Effects of Ionization to the body! </a:t>
            </a:r>
          </a:p>
        </p:txBody>
      </p:sp>
      <p:pic>
        <p:nvPicPr>
          <p:cNvPr id="16" name="Picture 15">
            <a:extLst>
              <a:ext uri="{FF2B5EF4-FFF2-40B4-BE49-F238E27FC236}">
                <a16:creationId xmlns:a16="http://schemas.microsoft.com/office/drawing/2014/main" id="{CF28B7C9-69D3-683A-A587-1FC923B2B32F}"/>
              </a:ext>
            </a:extLst>
          </p:cNvPr>
          <p:cNvPicPr>
            <a:picLocks noChangeAspect="1"/>
          </p:cNvPicPr>
          <p:nvPr/>
        </p:nvPicPr>
        <p:blipFill>
          <a:blip r:embed="rId4"/>
          <a:stretch>
            <a:fillRect/>
          </a:stretch>
        </p:blipFill>
        <p:spPr>
          <a:xfrm>
            <a:off x="2677363" y="3576261"/>
            <a:ext cx="4452953" cy="2734270"/>
          </a:xfrm>
          <a:prstGeom prst="rect">
            <a:avLst/>
          </a:prstGeom>
        </p:spPr>
      </p:pic>
      <p:sp>
        <p:nvSpPr>
          <p:cNvPr id="19" name="TextBox 18">
            <a:extLst>
              <a:ext uri="{FF2B5EF4-FFF2-40B4-BE49-F238E27FC236}">
                <a16:creationId xmlns:a16="http://schemas.microsoft.com/office/drawing/2014/main" id="{0FFA2A4A-C0DB-6BD5-9AF4-E715AD80E0A7}"/>
              </a:ext>
            </a:extLst>
          </p:cNvPr>
          <p:cNvSpPr txBox="1"/>
          <p:nvPr/>
        </p:nvSpPr>
        <p:spPr>
          <a:xfrm>
            <a:off x="5851946" y="6426937"/>
            <a:ext cx="6484924" cy="261610"/>
          </a:xfrm>
          <a:prstGeom prst="rect">
            <a:avLst/>
          </a:prstGeom>
          <a:noFill/>
        </p:spPr>
        <p:txBody>
          <a:bodyPr wrap="square">
            <a:spAutoFit/>
          </a:bodyPr>
          <a:lstStyle/>
          <a:p>
            <a:r>
              <a:rPr lang="en-GB" sz="1100" i="1" dirty="0"/>
              <a:t>https://www.mdpi.com/1422-0067/18/12/2749</a:t>
            </a:r>
          </a:p>
        </p:txBody>
      </p:sp>
      <p:pic>
        <p:nvPicPr>
          <p:cNvPr id="3" name="Picture 2">
            <a:extLst>
              <a:ext uri="{FF2B5EF4-FFF2-40B4-BE49-F238E27FC236}">
                <a16:creationId xmlns:a16="http://schemas.microsoft.com/office/drawing/2014/main" id="{8B5C8DAB-69A3-1078-CD94-1767DC9346E8}"/>
              </a:ext>
            </a:extLst>
          </p:cNvPr>
          <p:cNvPicPr>
            <a:picLocks noChangeAspect="1"/>
          </p:cNvPicPr>
          <p:nvPr/>
        </p:nvPicPr>
        <p:blipFill>
          <a:blip r:embed="rId5"/>
          <a:stretch>
            <a:fillRect/>
          </a:stretch>
        </p:blipFill>
        <p:spPr>
          <a:xfrm>
            <a:off x="195072" y="285927"/>
            <a:ext cx="11440973" cy="6435548"/>
          </a:xfrm>
          <a:prstGeom prst="rect">
            <a:avLst/>
          </a:prstGeom>
        </p:spPr>
      </p:pic>
    </p:spTree>
    <p:extLst>
      <p:ext uri="{BB962C8B-B14F-4D97-AF65-F5344CB8AC3E}">
        <p14:creationId xmlns:p14="http://schemas.microsoft.com/office/powerpoint/2010/main" val="41954438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87CBB-2371-CFD2-582D-06E9A8EF98A9}"/>
              </a:ext>
            </a:extLst>
          </p:cNvPr>
          <p:cNvSpPr>
            <a:spLocks noGrp="1"/>
          </p:cNvSpPr>
          <p:nvPr>
            <p:ph type="title"/>
          </p:nvPr>
        </p:nvSpPr>
        <p:spPr>
          <a:xfrm>
            <a:off x="1002983" y="194783"/>
            <a:ext cx="9421177" cy="769493"/>
          </a:xfrm>
        </p:spPr>
        <p:txBody>
          <a:bodyPr anchor="ctr">
            <a:normAutofit/>
          </a:bodyPr>
          <a:lstStyle/>
          <a:p>
            <a:pPr>
              <a:lnSpc>
                <a:spcPct val="90000"/>
              </a:lnSpc>
            </a:pPr>
            <a:r>
              <a:rPr lang="en-US"/>
              <a:t>Photon counting detectors</a:t>
            </a:r>
            <a:endParaRPr lang="en-GB"/>
          </a:p>
        </p:txBody>
      </p:sp>
      <p:pic>
        <p:nvPicPr>
          <p:cNvPr id="23" name="Picture 22">
            <a:extLst>
              <a:ext uri="{FF2B5EF4-FFF2-40B4-BE49-F238E27FC236}">
                <a16:creationId xmlns:a16="http://schemas.microsoft.com/office/drawing/2014/main" id="{F843486F-DC55-DE7F-8727-3BB9F0EF97D3}"/>
              </a:ext>
            </a:extLst>
          </p:cNvPr>
          <p:cNvPicPr>
            <a:picLocks noChangeAspect="1"/>
          </p:cNvPicPr>
          <p:nvPr/>
        </p:nvPicPr>
        <p:blipFill rotWithShape="1">
          <a:blip r:embed="rId2"/>
          <a:srcRect t="18182" r="1" b="19232"/>
          <a:stretch/>
        </p:blipFill>
        <p:spPr>
          <a:xfrm>
            <a:off x="931863" y="1695450"/>
            <a:ext cx="10328275" cy="4314825"/>
          </a:xfrm>
          <a:prstGeom prst="rect">
            <a:avLst/>
          </a:prstGeom>
          <a:noFill/>
        </p:spPr>
      </p:pic>
      <p:sp>
        <p:nvSpPr>
          <p:cNvPr id="7" name="Slide Number Placeholder 6">
            <a:extLst>
              <a:ext uri="{FF2B5EF4-FFF2-40B4-BE49-F238E27FC236}">
                <a16:creationId xmlns:a16="http://schemas.microsoft.com/office/drawing/2014/main" id="{87E3324D-7607-82BB-F0D7-D5ED155683ED}"/>
              </a:ext>
            </a:extLst>
          </p:cNvPr>
          <p:cNvSpPr>
            <a:spLocks noGrp="1"/>
          </p:cNvSpPr>
          <p:nvPr>
            <p:ph type="sldNum" sz="quarter" idx="12"/>
          </p:nvPr>
        </p:nvSpPr>
        <p:spPr>
          <a:xfrm>
            <a:off x="11365992" y="6356350"/>
            <a:ext cx="630936" cy="365125"/>
          </a:xfrm>
        </p:spPr>
        <p:txBody>
          <a:bodyPr anchor="ctr">
            <a:normAutofit/>
          </a:bodyPr>
          <a:lstStyle/>
          <a:p>
            <a:pPr marL="0" marR="0" lvl="0" indent="0" defTabSz="914400" rtl="0" eaLnBrk="1" fontAlgn="auto" latinLnBrk="0" hangingPunct="1">
              <a:spcBef>
                <a:spcPts val="0"/>
              </a:spcBef>
              <a:spcAft>
                <a:spcPts val="600"/>
              </a:spcAft>
              <a:buClrTx/>
              <a:buSzTx/>
              <a:buFontTx/>
              <a:buNone/>
              <a:tabLst/>
              <a:defRPr/>
            </a:pPr>
            <a:fld id="{CD6D940D-6D44-4DF9-9322-B4B11F7EDCD0}" type="slidenum">
              <a:rPr kumimoji="0" lang="en-GB" b="0" i="0" u="none" strike="noStrike" kern="1200" cap="none" spc="0" normalizeH="0" baseline="0" noProof="0" smtClean="0">
                <a:ln>
                  <a:noFill/>
                </a:ln>
                <a:solidFill>
                  <a:prstClr val="black"/>
                </a:solidFill>
                <a:effectLst/>
                <a:uLnTx/>
                <a:uFillTx/>
              </a:rPr>
              <a:pPr marL="0" marR="0" lvl="0" indent="0" defTabSz="914400" rtl="0" eaLnBrk="1" fontAlgn="auto" latinLnBrk="0" hangingPunct="1">
                <a:spcBef>
                  <a:spcPts val="0"/>
                </a:spcBef>
                <a:spcAft>
                  <a:spcPts val="600"/>
                </a:spcAft>
                <a:buClrTx/>
                <a:buSzTx/>
                <a:buFontTx/>
                <a:buNone/>
                <a:tabLst/>
                <a:defRPr/>
              </a:pPr>
              <a:t>6</a:t>
            </a:fld>
            <a:endParaRPr kumimoji="0" lang="en-GB" b="0" i="0" u="none" strike="noStrike" kern="120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980871316"/>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5DAE4-F94C-084E-DC25-B76551ADBCB0}"/>
              </a:ext>
            </a:extLst>
          </p:cNvPr>
          <p:cNvSpPr>
            <a:spLocks noGrp="1"/>
          </p:cNvSpPr>
          <p:nvPr>
            <p:ph type="title"/>
          </p:nvPr>
        </p:nvSpPr>
        <p:spPr/>
        <p:txBody>
          <a:bodyPr>
            <a:normAutofit fontScale="90000"/>
          </a:bodyPr>
          <a:lstStyle/>
          <a:p>
            <a:r>
              <a:rPr lang="en-US" dirty="0"/>
              <a:t>Pixel Detectors</a:t>
            </a:r>
            <a:endParaRPr lang="en-GB" dirty="0"/>
          </a:p>
        </p:txBody>
      </p:sp>
      <p:pic>
        <p:nvPicPr>
          <p:cNvPr id="7" name="Content Placeholder 6">
            <a:extLst>
              <a:ext uri="{FF2B5EF4-FFF2-40B4-BE49-F238E27FC236}">
                <a16:creationId xmlns:a16="http://schemas.microsoft.com/office/drawing/2014/main" id="{2763CA52-BB2E-DAEF-C63E-76D9EC2C95A7}"/>
              </a:ext>
            </a:extLst>
          </p:cNvPr>
          <p:cNvPicPr>
            <a:picLocks noGrp="1" noChangeAspect="1"/>
          </p:cNvPicPr>
          <p:nvPr>
            <p:ph sz="quarter" idx="14"/>
          </p:nvPr>
        </p:nvPicPr>
        <p:blipFill>
          <a:blip r:embed="rId3"/>
          <a:stretch>
            <a:fillRect/>
          </a:stretch>
        </p:blipFill>
        <p:spPr>
          <a:xfrm>
            <a:off x="1715580" y="1352779"/>
            <a:ext cx="8202490" cy="4843195"/>
          </a:xfrm>
          <a:prstGeom prst="rect">
            <a:avLst/>
          </a:prstGeom>
        </p:spPr>
      </p:pic>
      <p:sp>
        <p:nvSpPr>
          <p:cNvPr id="6" name="Slide Number Placeholder 5">
            <a:extLst>
              <a:ext uri="{FF2B5EF4-FFF2-40B4-BE49-F238E27FC236}">
                <a16:creationId xmlns:a16="http://schemas.microsoft.com/office/drawing/2014/main" id="{E8D22D73-ECFD-DE30-CC78-C6FAD82DB4E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9" name="TextBox 8">
            <a:extLst>
              <a:ext uri="{FF2B5EF4-FFF2-40B4-BE49-F238E27FC236}">
                <a16:creationId xmlns:a16="http://schemas.microsoft.com/office/drawing/2014/main" id="{8CBA576C-2886-9B2A-3EFD-FF12A9C5041D}"/>
              </a:ext>
            </a:extLst>
          </p:cNvPr>
          <p:cNvSpPr txBox="1"/>
          <p:nvPr/>
        </p:nvSpPr>
        <p:spPr>
          <a:xfrm>
            <a:off x="2618842" y="6530720"/>
            <a:ext cx="8421623" cy="261610"/>
          </a:xfrm>
          <a:prstGeom prst="rect">
            <a:avLst/>
          </a:prstGeom>
          <a:noFill/>
        </p:spPr>
        <p:txBody>
          <a:bodyPr wrap="square">
            <a:spAutoFit/>
          </a:bodyPr>
          <a:lstStyle/>
          <a:p>
            <a:r>
              <a:rPr lang="en-GB" sz="1100" i="1" dirty="0"/>
              <a:t>https://www.dectris.com/en/landing-pages/transforming-x-ray-detection/</a:t>
            </a:r>
          </a:p>
        </p:txBody>
      </p:sp>
    </p:spTree>
    <p:extLst>
      <p:ext uri="{BB962C8B-B14F-4D97-AF65-F5344CB8AC3E}">
        <p14:creationId xmlns:p14="http://schemas.microsoft.com/office/powerpoint/2010/main" val="2371420816"/>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AA9CA-BACD-D6EE-53F2-41DCDEDD182C}"/>
              </a:ext>
            </a:extLst>
          </p:cNvPr>
          <p:cNvSpPr>
            <a:spLocks noGrp="1"/>
          </p:cNvSpPr>
          <p:nvPr>
            <p:ph type="title"/>
          </p:nvPr>
        </p:nvSpPr>
        <p:spPr/>
        <p:txBody>
          <a:bodyPr>
            <a:normAutofit fontScale="90000"/>
          </a:bodyPr>
          <a:lstStyle/>
          <a:p>
            <a:r>
              <a:rPr lang="en-US" dirty="0"/>
              <a:t>Interaction of radiation with sensor</a:t>
            </a:r>
            <a:endParaRPr lang="en-GB" dirty="0"/>
          </a:p>
        </p:txBody>
      </p:sp>
      <p:sp>
        <p:nvSpPr>
          <p:cNvPr id="6" name="Slide Number Placeholder 5">
            <a:extLst>
              <a:ext uri="{FF2B5EF4-FFF2-40B4-BE49-F238E27FC236}">
                <a16:creationId xmlns:a16="http://schemas.microsoft.com/office/drawing/2014/main" id="{72630D70-4F0C-EC1E-1BCC-2EF4F75B81C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pic>
        <p:nvPicPr>
          <p:cNvPr id="7" name="Content Placeholder 6">
            <a:extLst>
              <a:ext uri="{FF2B5EF4-FFF2-40B4-BE49-F238E27FC236}">
                <a16:creationId xmlns:a16="http://schemas.microsoft.com/office/drawing/2014/main" id="{F1699A9C-C025-EECB-9018-35C6FCAF51BF}"/>
              </a:ext>
            </a:extLst>
          </p:cNvPr>
          <p:cNvPicPr>
            <a:picLocks noGrp="1" noChangeAspect="1"/>
          </p:cNvPicPr>
          <p:nvPr>
            <p:ph sz="quarter" idx="14"/>
          </p:nvPr>
        </p:nvPicPr>
        <p:blipFill>
          <a:blip r:embed="rId3"/>
          <a:stretch>
            <a:fillRect/>
          </a:stretch>
        </p:blipFill>
        <p:spPr>
          <a:xfrm>
            <a:off x="699382" y="2100439"/>
            <a:ext cx="5313103" cy="3211118"/>
          </a:xfrm>
          <a:prstGeom prst="rect">
            <a:avLst/>
          </a:prstGeom>
        </p:spPr>
      </p:pic>
      <p:sp>
        <p:nvSpPr>
          <p:cNvPr id="16" name="TextBox 15">
            <a:extLst>
              <a:ext uri="{FF2B5EF4-FFF2-40B4-BE49-F238E27FC236}">
                <a16:creationId xmlns:a16="http://schemas.microsoft.com/office/drawing/2014/main" id="{4501D667-410A-E3D5-5DCE-6D2CA9DED95E}"/>
              </a:ext>
            </a:extLst>
          </p:cNvPr>
          <p:cNvSpPr txBox="1"/>
          <p:nvPr/>
        </p:nvSpPr>
        <p:spPr>
          <a:xfrm>
            <a:off x="6179516" y="2690336"/>
            <a:ext cx="5063946" cy="2031325"/>
          </a:xfrm>
          <a:prstGeom prst="rect">
            <a:avLst/>
          </a:prstGeom>
          <a:noFill/>
        </p:spPr>
        <p:txBody>
          <a:bodyPr wrap="square">
            <a:spAutoFit/>
          </a:bodyPr>
          <a:lstStyle/>
          <a:p>
            <a:r>
              <a:rPr lang="en-GB" dirty="0"/>
              <a:t>The mechanisms of interaction for ionizing radiation in the form of x-rays and gamma-rays include the:</a:t>
            </a:r>
          </a:p>
          <a:p>
            <a:pPr marL="285750" indent="-285750">
              <a:buFont typeface="Arial" panose="020B0604020202020204" pitchFamily="34" charset="0"/>
              <a:buChar char="•"/>
            </a:pPr>
            <a:r>
              <a:rPr lang="en-GB" dirty="0"/>
              <a:t>Photoelectric effect, </a:t>
            </a:r>
          </a:p>
          <a:p>
            <a:pPr marL="285750" indent="-285750">
              <a:buFont typeface="Arial" panose="020B0604020202020204" pitchFamily="34" charset="0"/>
              <a:buChar char="•"/>
            </a:pPr>
            <a:r>
              <a:rPr lang="en-GB" dirty="0"/>
              <a:t>Compton scattering and at high enough energies,</a:t>
            </a:r>
          </a:p>
          <a:p>
            <a:pPr marL="285750" indent="-285750">
              <a:buFont typeface="Arial" panose="020B0604020202020204" pitchFamily="34" charset="0"/>
              <a:buChar char="•"/>
            </a:pPr>
            <a:r>
              <a:rPr lang="en-GB" dirty="0"/>
              <a:t> Electron positron pair production.</a:t>
            </a:r>
          </a:p>
        </p:txBody>
      </p:sp>
    </p:spTree>
    <p:extLst>
      <p:ext uri="{BB962C8B-B14F-4D97-AF65-F5344CB8AC3E}">
        <p14:creationId xmlns:p14="http://schemas.microsoft.com/office/powerpoint/2010/main" val="41699725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anim calcmode="lin" valueType="num">
                                      <p:cBhvr additive="base">
                                        <p:cTn id="7"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xEl>
                                              <p:pRg st="2" end="2"/>
                                            </p:txEl>
                                          </p:spTgt>
                                        </p:tgtEl>
                                        <p:attrNameLst>
                                          <p:attrName>style.visibility</p:attrName>
                                        </p:attrNameLst>
                                      </p:cBhvr>
                                      <p:to>
                                        <p:strVal val="visible"/>
                                      </p:to>
                                    </p:set>
                                    <p:anim calcmode="lin" valueType="num">
                                      <p:cBhvr additive="base">
                                        <p:cTn id="13"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
                                            <p:txEl>
                                              <p:pRg st="3" end="3"/>
                                            </p:txEl>
                                          </p:spTgt>
                                        </p:tgtEl>
                                        <p:attrNameLst>
                                          <p:attrName>style.visibility</p:attrName>
                                        </p:attrNameLst>
                                      </p:cBhvr>
                                      <p:to>
                                        <p:strVal val="visible"/>
                                      </p:to>
                                    </p:set>
                                    <p:anim calcmode="lin" valueType="num">
                                      <p:cBhvr additive="base">
                                        <p:cTn id="19" dur="500" fill="hold"/>
                                        <p:tgtEl>
                                          <p:spTgt spid="1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23410-EC56-2046-0C5B-3C688A3A91BD}"/>
              </a:ext>
            </a:extLst>
          </p:cNvPr>
          <p:cNvSpPr>
            <a:spLocks noGrp="1"/>
          </p:cNvSpPr>
          <p:nvPr>
            <p:ph type="title"/>
          </p:nvPr>
        </p:nvSpPr>
        <p:spPr>
          <a:xfrm>
            <a:off x="1002983" y="194783"/>
            <a:ext cx="10257154" cy="769493"/>
          </a:xfrm>
        </p:spPr>
        <p:txBody>
          <a:bodyPr anchor="ctr">
            <a:normAutofit/>
          </a:bodyPr>
          <a:lstStyle/>
          <a:p>
            <a:pPr>
              <a:lnSpc>
                <a:spcPct val="90000"/>
              </a:lnSpc>
            </a:pPr>
            <a:r>
              <a:rPr lang="en-US" dirty="0"/>
              <a:t>Sensor in pixel detectors</a:t>
            </a:r>
            <a:endParaRPr lang="en-GB" dirty="0"/>
          </a:p>
        </p:txBody>
      </p:sp>
      <p:sp>
        <p:nvSpPr>
          <p:cNvPr id="23" name="Slide Number Placeholder 5">
            <a:extLst>
              <a:ext uri="{FF2B5EF4-FFF2-40B4-BE49-F238E27FC236}">
                <a16:creationId xmlns:a16="http://schemas.microsoft.com/office/drawing/2014/main" id="{6E15D385-58C4-6488-639A-CCF05D630BB8}"/>
              </a:ext>
            </a:extLst>
          </p:cNvPr>
          <p:cNvSpPr>
            <a:spLocks noGrp="1"/>
          </p:cNvSpPr>
          <p:nvPr>
            <p:ph type="sldNum" sz="quarter" idx="12"/>
          </p:nvPr>
        </p:nvSpPr>
        <p:spPr>
          <a:xfrm>
            <a:off x="11365992" y="6356350"/>
            <a:ext cx="630936" cy="365125"/>
          </a:xfrm>
        </p:spPr>
        <p:txBody>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6B786C7-B8F9-4072-AAAA-17258464D730}" type="slidenum">
              <a:rPr kumimoji="0" lang="en-GB" sz="1050" b="0" i="0" u="none" strike="noStrike" kern="1200" cap="none" spc="0" normalizeH="0" baseline="0" noProof="0" smtClean="0">
                <a:ln>
                  <a:noFill/>
                </a:ln>
                <a:solidFill>
                  <a:prstClr val="black"/>
                </a:solidFill>
                <a:effectLst/>
                <a:uLnTx/>
                <a:uFillTx/>
                <a:latin typeface="Avenir Next LT Pro"/>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9</a:t>
            </a:fld>
            <a:endParaRPr kumimoji="0" lang="en-GB" sz="1050" b="0" i="0" u="none" strike="noStrike" kern="1200" cap="none" spc="0" normalizeH="0" baseline="0" noProof="0">
              <a:ln>
                <a:noFill/>
              </a:ln>
              <a:solidFill>
                <a:prstClr val="black"/>
              </a:solidFill>
              <a:effectLst/>
              <a:uLnTx/>
              <a:uFillTx/>
              <a:latin typeface="Avenir Next LT Pro"/>
              <a:ea typeface="+mn-ea"/>
              <a:cs typeface="+mn-cs"/>
            </a:endParaRPr>
          </a:p>
        </p:txBody>
      </p:sp>
      <p:sp>
        <p:nvSpPr>
          <p:cNvPr id="14" name="TextBox 13">
            <a:extLst>
              <a:ext uri="{FF2B5EF4-FFF2-40B4-BE49-F238E27FC236}">
                <a16:creationId xmlns:a16="http://schemas.microsoft.com/office/drawing/2014/main" id="{718595DB-48F0-45E2-17DC-1F6B1FBDB833}"/>
              </a:ext>
            </a:extLst>
          </p:cNvPr>
          <p:cNvSpPr txBox="1"/>
          <p:nvPr/>
        </p:nvSpPr>
        <p:spPr>
          <a:xfrm>
            <a:off x="529526" y="1634663"/>
            <a:ext cx="4263844" cy="1794337"/>
          </a:xfrm>
          <a:prstGeom prst="rect">
            <a:avLst/>
          </a:prstGeom>
          <a:noFill/>
        </p:spPr>
        <p:txBody>
          <a:bodyPr wrap="square">
            <a:spAutoFit/>
          </a:bodyPr>
          <a:lstStyle/>
          <a:p>
            <a:pPr algn="just" defTabSz="804672">
              <a:spcAft>
                <a:spcPts val="600"/>
              </a:spcAft>
            </a:pPr>
            <a:r>
              <a:rPr lang="en-GB" sz="1760" kern="1200" dirty="0">
                <a:solidFill>
                  <a:schemeClr val="tx1"/>
                </a:solidFill>
                <a:latin typeface="+mj-lt"/>
                <a:ea typeface="+mn-ea"/>
                <a:cs typeface="+mn-cs"/>
              </a:rPr>
              <a:t>When ionising radiation strikes the  detector its energy is deposited in the sensor material (Silicon or Cadmium (</a:t>
            </a:r>
            <a:r>
              <a:rPr lang="en-GB" sz="1760" dirty="0">
                <a:latin typeface="+mj-lt"/>
              </a:rPr>
              <a:t>Zinc) </a:t>
            </a:r>
            <a:r>
              <a:rPr lang="en-GB" sz="1760" kern="1200" dirty="0">
                <a:solidFill>
                  <a:schemeClr val="tx1"/>
                </a:solidFill>
                <a:latin typeface="+mj-lt"/>
                <a:ea typeface="+mn-ea"/>
                <a:cs typeface="+mn-cs"/>
              </a:rPr>
              <a:t>Telluride). </a:t>
            </a:r>
          </a:p>
          <a:p>
            <a:pPr algn="just" defTabSz="804672">
              <a:spcAft>
                <a:spcPts val="600"/>
              </a:spcAft>
            </a:pPr>
            <a:r>
              <a:rPr lang="en-GB" sz="1760" kern="1200" dirty="0">
                <a:solidFill>
                  <a:schemeClr val="tx1"/>
                </a:solidFill>
                <a:latin typeface="+mj-lt"/>
                <a:ea typeface="+mn-ea"/>
                <a:cs typeface="+mn-cs"/>
              </a:rPr>
              <a:t>This is then converted into an electrical signal and amplified.</a:t>
            </a:r>
            <a:endParaRPr lang="en-GB" sz="2000" b="0" i="0" u="none" strike="noStrike" baseline="0" dirty="0">
              <a:latin typeface="+mj-lt"/>
            </a:endParaRPr>
          </a:p>
        </p:txBody>
      </p:sp>
      <p:pic>
        <p:nvPicPr>
          <p:cNvPr id="5" name="Content Placeholder 4">
            <a:extLst>
              <a:ext uri="{FF2B5EF4-FFF2-40B4-BE49-F238E27FC236}">
                <a16:creationId xmlns:a16="http://schemas.microsoft.com/office/drawing/2014/main" id="{AB9CBFA9-4D0A-9B97-0C35-EA61832BE305}"/>
              </a:ext>
            </a:extLst>
          </p:cNvPr>
          <p:cNvPicPr>
            <a:picLocks noChangeAspect="1"/>
          </p:cNvPicPr>
          <p:nvPr/>
        </p:nvPicPr>
        <p:blipFill>
          <a:blip r:embed="rId2"/>
          <a:stretch>
            <a:fillRect/>
          </a:stretch>
        </p:blipFill>
        <p:spPr>
          <a:xfrm>
            <a:off x="5564821" y="1634663"/>
            <a:ext cx="6285802" cy="2505143"/>
          </a:xfrm>
          <a:prstGeom prst="rect">
            <a:avLst/>
          </a:prstGeom>
        </p:spPr>
      </p:pic>
      <p:sp>
        <p:nvSpPr>
          <p:cNvPr id="8" name="TextBox 7">
            <a:extLst>
              <a:ext uri="{FF2B5EF4-FFF2-40B4-BE49-F238E27FC236}">
                <a16:creationId xmlns:a16="http://schemas.microsoft.com/office/drawing/2014/main" id="{9FD5C044-F517-A120-295D-FBD66F013882}"/>
              </a:ext>
            </a:extLst>
          </p:cNvPr>
          <p:cNvSpPr txBox="1"/>
          <p:nvPr/>
        </p:nvSpPr>
        <p:spPr>
          <a:xfrm>
            <a:off x="6622390" y="4321601"/>
            <a:ext cx="5374538" cy="241285"/>
          </a:xfrm>
          <a:prstGeom prst="rect">
            <a:avLst/>
          </a:prstGeom>
          <a:noFill/>
        </p:spPr>
        <p:txBody>
          <a:bodyPr wrap="square">
            <a:spAutoFit/>
          </a:bodyPr>
          <a:lstStyle/>
          <a:p>
            <a:pPr defTabSz="804672">
              <a:spcAft>
                <a:spcPts val="600"/>
              </a:spcAft>
            </a:pPr>
            <a:r>
              <a:rPr lang="en-GB" sz="968" i="1" kern="1200" dirty="0">
                <a:solidFill>
                  <a:schemeClr val="tx1"/>
                </a:solidFill>
                <a:latin typeface="+mn-lt"/>
                <a:ea typeface="+mn-ea"/>
                <a:cs typeface="+mn-cs"/>
              </a:rPr>
              <a:t>https://link.springer.com/article/10.1007/s00330-023-09545-9</a:t>
            </a:r>
            <a:endParaRPr lang="en-GB" sz="1100" i="1" dirty="0"/>
          </a:p>
        </p:txBody>
      </p:sp>
      <p:pic>
        <p:nvPicPr>
          <p:cNvPr id="9" name="Picture 8">
            <a:extLst>
              <a:ext uri="{FF2B5EF4-FFF2-40B4-BE49-F238E27FC236}">
                <a16:creationId xmlns:a16="http://schemas.microsoft.com/office/drawing/2014/main" id="{139F0159-5B4D-E668-904B-C130AECC7E2B}"/>
              </a:ext>
            </a:extLst>
          </p:cNvPr>
          <p:cNvPicPr>
            <a:picLocks noChangeAspect="1"/>
          </p:cNvPicPr>
          <p:nvPr/>
        </p:nvPicPr>
        <p:blipFill>
          <a:blip r:embed="rId3"/>
          <a:stretch>
            <a:fillRect/>
          </a:stretch>
        </p:blipFill>
        <p:spPr>
          <a:xfrm>
            <a:off x="624624" y="3712535"/>
            <a:ext cx="2299129" cy="2896781"/>
          </a:xfrm>
          <a:prstGeom prst="rect">
            <a:avLst/>
          </a:prstGeom>
        </p:spPr>
      </p:pic>
      <p:sp>
        <p:nvSpPr>
          <p:cNvPr id="11" name="TextBox 10">
            <a:extLst>
              <a:ext uri="{FF2B5EF4-FFF2-40B4-BE49-F238E27FC236}">
                <a16:creationId xmlns:a16="http://schemas.microsoft.com/office/drawing/2014/main" id="{2998B03B-4BBD-23BD-3172-EA09BE710F4B}"/>
              </a:ext>
            </a:extLst>
          </p:cNvPr>
          <p:cNvSpPr txBox="1"/>
          <p:nvPr/>
        </p:nvSpPr>
        <p:spPr>
          <a:xfrm>
            <a:off x="3128579" y="6347706"/>
            <a:ext cx="6210604" cy="261610"/>
          </a:xfrm>
          <a:prstGeom prst="rect">
            <a:avLst/>
          </a:prstGeom>
          <a:noFill/>
        </p:spPr>
        <p:txBody>
          <a:bodyPr wrap="square">
            <a:spAutoFit/>
          </a:bodyPr>
          <a:lstStyle/>
          <a:p>
            <a:r>
              <a:rPr lang="en-GB" sz="1100" i="1" dirty="0"/>
              <a:t>https://ebrary.net/135261/engineering/introduction</a:t>
            </a:r>
          </a:p>
        </p:txBody>
      </p:sp>
    </p:spTree>
    <p:extLst>
      <p:ext uri="{BB962C8B-B14F-4D97-AF65-F5344CB8AC3E}">
        <p14:creationId xmlns:p14="http://schemas.microsoft.com/office/powerpoint/2010/main" val="4239357277"/>
      </p:ext>
    </p:extLst>
  </p:cSld>
  <p:clrMapOvr>
    <a:masterClrMapping/>
  </p:clrMapOvr>
  <p:transition spd="slow">
    <p:push dir="u"/>
  </p:transition>
</p:sld>
</file>

<file path=ppt/theme/theme1.xml><?xml version="1.0" encoding="utf-8"?>
<a:theme xmlns:a="http://schemas.openxmlformats.org/drawingml/2006/main" name="ColorBlockVTI">
  <a:themeElements>
    <a:clrScheme name="ColorBlock Color Scheme">
      <a:dk1>
        <a:sysClr val="windowText" lastClr="000000"/>
      </a:dk1>
      <a:lt1>
        <a:sysClr val="window" lastClr="FFFFFF"/>
      </a:lt1>
      <a:dk2>
        <a:srgbClr val="002044"/>
      </a:dk2>
      <a:lt2>
        <a:srgbClr val="F5F0F3"/>
      </a:lt2>
      <a:accent1>
        <a:srgbClr val="4A41C5"/>
      </a:accent1>
      <a:accent2>
        <a:srgbClr val="37997B"/>
      </a:accent2>
      <a:accent3>
        <a:srgbClr val="17B4DF"/>
      </a:accent3>
      <a:accent4>
        <a:srgbClr val="E69500"/>
      </a:accent4>
      <a:accent5>
        <a:srgbClr val="276D77"/>
      </a:accent5>
      <a:accent6>
        <a:srgbClr val="386ECE"/>
      </a:accent6>
      <a:hlink>
        <a:srgbClr val="AF1DAF"/>
      </a:hlink>
      <a:folHlink>
        <a:srgbClr val="FE5C68"/>
      </a:folHlink>
    </a:clrScheme>
    <a:fontScheme name="Custom 1">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52848626_TF89117832_Win32" id="{DB0A3224-88B5-430B-9AD1-D790B94EF5D8}" vid="{070D6B8A-04B9-4AE4-ADE6-362B2ED25521}"/>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_ip_UnifiedCompliancePolicyUIAction xmlns="http://schemas.microsoft.com/sharepoint/v3" xsi:nil="true"/>
    <Image xmlns="71af3243-3dd4-4a8d-8c0d-dd76da1f02a5">
      <Url xsi:nil="true"/>
      <Description xsi:nil="true"/>
    </Image>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8757C30-AE9A-4680-90EB-19D282EC2B7C}">
  <ds:schemaRefs>
    <ds:schemaRef ds:uri="http://schemas.microsoft.com/office/2006/metadata/properties"/>
    <ds:schemaRef ds:uri="http://schemas.microsoft.com/office/infopath/2007/PartnerControls"/>
    <ds:schemaRef ds:uri="71af3243-3dd4-4a8d-8c0d-dd76da1f02a5"/>
    <ds:schemaRef ds:uri="http://schemas.microsoft.com/sharepoint/v3"/>
    <ds:schemaRef ds:uri="230e9df3-be65-4c73-a93b-d1236ebd677e"/>
  </ds:schemaRefs>
</ds:datastoreItem>
</file>

<file path=customXml/itemProps2.xml><?xml version="1.0" encoding="utf-8"?>
<ds:datastoreItem xmlns:ds="http://schemas.openxmlformats.org/officeDocument/2006/customXml" ds:itemID="{A5CCB28C-7D26-4A36-9CFC-D739C28F3D18}">
  <ds:schemaRefs>
    <ds:schemaRef ds:uri="http://schemas.microsoft.com/sharepoint/v3/contenttype/forms"/>
  </ds:schemaRefs>
</ds:datastoreItem>
</file>

<file path=customXml/itemProps3.xml><?xml version="1.0" encoding="utf-8"?>
<ds:datastoreItem xmlns:ds="http://schemas.openxmlformats.org/officeDocument/2006/customXml" ds:itemID="{0AF0BF08-C674-44E3-8BFC-85BC65E095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{6090824D-9DB5-4B1B-8E0F-0716D3E9E57D}tf89117832_win32</Template>
  <TotalTime>4110</TotalTime>
  <Words>1602</Words>
  <Application>Microsoft Office PowerPoint</Application>
  <PresentationFormat>Widescreen</PresentationFormat>
  <Paragraphs>169</Paragraphs>
  <Slides>31</Slides>
  <Notes>15</Notes>
  <HiddenSlides>0</HiddenSlides>
  <MMClips>1</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31</vt:i4>
      </vt:variant>
    </vt:vector>
  </HeadingPairs>
  <TitlesOfParts>
    <vt:vector size="45" baseType="lpstr">
      <vt:lpstr>Aptos</vt:lpstr>
      <vt:lpstr>Arial</vt:lpstr>
      <vt:lpstr>AvantGarde</vt:lpstr>
      <vt:lpstr>Avenir Next LT Pro</vt:lpstr>
      <vt:lpstr>Calibri</vt:lpstr>
      <vt:lpstr>Cambria</vt:lpstr>
      <vt:lpstr>DM Sans</vt:lpstr>
      <vt:lpstr>ElsevierGulliver</vt:lpstr>
      <vt:lpstr>Goudy Old Style</vt:lpstr>
      <vt:lpstr>NunitoSans-Bold</vt:lpstr>
      <vt:lpstr>Open Sans</vt:lpstr>
      <vt:lpstr>sourcesans-regular</vt:lpstr>
      <vt:lpstr>ColorBlockVTI</vt:lpstr>
      <vt:lpstr>Simple Light</vt:lpstr>
      <vt:lpstr>MEDIPIX  DETECTORS</vt:lpstr>
      <vt:lpstr>Outline</vt:lpstr>
      <vt:lpstr>Introduction about Radiation</vt:lpstr>
      <vt:lpstr>Ionizing irradiation: alpha, beta, gamma particles</vt:lpstr>
      <vt:lpstr>What is Ionization?</vt:lpstr>
      <vt:lpstr>Photon counting detectors</vt:lpstr>
      <vt:lpstr>Pixel Detectors</vt:lpstr>
      <vt:lpstr>Interaction of radiation with sensor</vt:lpstr>
      <vt:lpstr>Sensor in pixel detectors</vt:lpstr>
      <vt:lpstr>Comparison between indirect and direct detection</vt:lpstr>
      <vt:lpstr>Electronic circuit</vt:lpstr>
      <vt:lpstr>Minipix-EDU: a photon counting detector How does it work?</vt:lpstr>
      <vt:lpstr>Some of the many applications of photon counting detectors</vt:lpstr>
      <vt:lpstr>“Conventional” X-ray CT scan</vt:lpstr>
      <vt:lpstr>1. Spectroscopic X-ray imaging</vt:lpstr>
      <vt:lpstr>1. Spectroscopic (Color) X-ray imaging</vt:lpstr>
      <vt:lpstr>Medical applications: Computed tomography   </vt:lpstr>
      <vt:lpstr>2. Application: school projects Particle identification</vt:lpstr>
      <vt:lpstr>Data analysis with Pixet Basic software</vt:lpstr>
      <vt:lpstr>3. The detector in SPACE!</vt:lpstr>
      <vt:lpstr>4. Treatment planning for hadron therapy </vt:lpstr>
      <vt:lpstr>5. Material reconstruction for art</vt:lpstr>
      <vt:lpstr>SUMMARY</vt:lpstr>
      <vt:lpstr>So lets connect the Minipix-Edu to the laptops!</vt:lpstr>
      <vt:lpstr>EXTRA SLIDES</vt:lpstr>
      <vt:lpstr>USEFUL LINKS</vt:lpstr>
      <vt:lpstr>Photon counting detectors  1. Direct conversion</vt:lpstr>
      <vt:lpstr> 1. Coloured X-ray imaging using the head of a small fish</vt:lpstr>
      <vt:lpstr>Different types of particles!</vt:lpstr>
      <vt:lpstr>Electronic circuit</vt:lpstr>
      <vt:lpstr>Nice video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MEDIPIX  DETECTORS</dc:title>
  <dc:creator>Pinelopi Christodoulou</dc:creator>
  <cp:lastModifiedBy>Pinelopi Christodoulou</cp:lastModifiedBy>
  <cp:revision>49</cp:revision>
  <dcterms:created xsi:type="dcterms:W3CDTF">2023-03-22T10:24:42Z</dcterms:created>
  <dcterms:modified xsi:type="dcterms:W3CDTF">2024-10-11T12:59:23Z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