
<file path=[Content_Types].xml><?xml version="1.0" encoding="utf-8"?>
<Types xmlns="http://schemas.openxmlformats.org/package/2006/content-types">
  <Default Extension="gif" ContentType="image/gif"/>
  <Default Extension="jpeg" ContentType="image/jpeg"/>
  <Default Extension="jpg" ContentType="image/jpeg"/>
  <Default Extension="mp4" ContentType="video/mp4"/>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648" r:id="rId1"/>
  </p:sldMasterIdLst>
  <p:notesMasterIdLst>
    <p:notesMasterId r:id="rId43"/>
  </p:notesMasterIdLst>
  <p:sldIdLst>
    <p:sldId id="256" r:id="rId2"/>
    <p:sldId id="451" r:id="rId3"/>
    <p:sldId id="452" r:id="rId4"/>
    <p:sldId id="455" r:id="rId5"/>
    <p:sldId id="454" r:id="rId6"/>
    <p:sldId id="458" r:id="rId7"/>
    <p:sldId id="459" r:id="rId8"/>
    <p:sldId id="460" r:id="rId9"/>
    <p:sldId id="461" r:id="rId10"/>
    <p:sldId id="469" r:id="rId11"/>
    <p:sldId id="462" r:id="rId12"/>
    <p:sldId id="466" r:id="rId13"/>
    <p:sldId id="467" r:id="rId14"/>
    <p:sldId id="472" r:id="rId15"/>
    <p:sldId id="471" r:id="rId16"/>
    <p:sldId id="500" r:id="rId17"/>
    <p:sldId id="473" r:id="rId18"/>
    <p:sldId id="474" r:id="rId19"/>
    <p:sldId id="475" r:id="rId20"/>
    <p:sldId id="477" r:id="rId21"/>
    <p:sldId id="478" r:id="rId22"/>
    <p:sldId id="481" r:id="rId23"/>
    <p:sldId id="484" r:id="rId24"/>
    <p:sldId id="485" r:id="rId25"/>
    <p:sldId id="487" r:id="rId26"/>
    <p:sldId id="488" r:id="rId27"/>
    <p:sldId id="489" r:id="rId28"/>
    <p:sldId id="499" r:id="rId29"/>
    <p:sldId id="490" r:id="rId30"/>
    <p:sldId id="493" r:id="rId31"/>
    <p:sldId id="491" r:id="rId32"/>
    <p:sldId id="492" r:id="rId33"/>
    <p:sldId id="494" r:id="rId34"/>
    <p:sldId id="495" r:id="rId35"/>
    <p:sldId id="497" r:id="rId36"/>
    <p:sldId id="498" r:id="rId37"/>
    <p:sldId id="468" r:id="rId38"/>
    <p:sldId id="480" r:id="rId39"/>
    <p:sldId id="479" r:id="rId40"/>
    <p:sldId id="482" r:id="rId41"/>
    <p:sldId id="483" r:id="rId4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036FE5A4-6DBE-4044-B704-287144DB5A92}">
          <p14:sldIdLst>
            <p14:sldId id="256"/>
            <p14:sldId id="451"/>
            <p14:sldId id="452"/>
            <p14:sldId id="455"/>
            <p14:sldId id="454"/>
            <p14:sldId id="458"/>
            <p14:sldId id="459"/>
            <p14:sldId id="460"/>
            <p14:sldId id="461"/>
            <p14:sldId id="469"/>
            <p14:sldId id="462"/>
            <p14:sldId id="466"/>
            <p14:sldId id="467"/>
            <p14:sldId id="472"/>
            <p14:sldId id="471"/>
            <p14:sldId id="500"/>
            <p14:sldId id="473"/>
            <p14:sldId id="474"/>
            <p14:sldId id="475"/>
            <p14:sldId id="477"/>
            <p14:sldId id="478"/>
            <p14:sldId id="481"/>
            <p14:sldId id="484"/>
            <p14:sldId id="485"/>
            <p14:sldId id="487"/>
            <p14:sldId id="488"/>
            <p14:sldId id="489"/>
            <p14:sldId id="499"/>
            <p14:sldId id="490"/>
            <p14:sldId id="493"/>
            <p14:sldId id="491"/>
            <p14:sldId id="492"/>
            <p14:sldId id="494"/>
            <p14:sldId id="495"/>
            <p14:sldId id="497"/>
            <p14:sldId id="498"/>
            <p14:sldId id="468"/>
            <p14:sldId id="480"/>
            <p14:sldId id="479"/>
            <p14:sldId id="482"/>
            <p14:sldId id="483"/>
          </p14:sldIdLst>
        </p14:section>
      </p14:sectionLst>
    </p:ex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00122"/>
    <a:srgbClr val="D12139"/>
    <a:srgbClr val="0070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B28CCA4-5402-A745-9026-967CDF34EFE7}" v="349" dt="2024-06-26T12:23:18.7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661"/>
    <p:restoredTop sz="85781"/>
  </p:normalViewPr>
  <p:slideViewPr>
    <p:cSldViewPr snapToGrid="0">
      <p:cViewPr varScale="1">
        <p:scale>
          <a:sx n="71" d="100"/>
          <a:sy n="71" d="100"/>
        </p:scale>
        <p:origin x="176" y="216"/>
      </p:cViewPr>
      <p:guideLst/>
    </p:cSldViewPr>
  </p:slideViewPr>
  <p:notesTextViewPr>
    <p:cViewPr>
      <p:scale>
        <a:sx n="1" d="1"/>
        <a:sy n="1" d="1"/>
      </p:scale>
      <p:origin x="0" y="0"/>
    </p:cViewPr>
  </p:notesTextViewPr>
  <p:notesViewPr>
    <p:cSldViewPr snapToGrid="0">
      <p:cViewPr varScale="1">
        <p:scale>
          <a:sx n="69" d="100"/>
          <a:sy n="69" d="100"/>
        </p:scale>
        <p:origin x="3648" y="20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notesMaster" Target="notesMasters/notesMaster1.xml"/><Relationship Id="rId48" Type="http://schemas.microsoft.com/office/2016/11/relationships/changesInfo" Target="changesInfos/changesInfo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owak, Gabriel (nowakgl)" userId="3d0678cb-0ed9-4543-b253-296cfd21c4e1" providerId="ADAL" clId="{908D20CB-9315-7144-BB06-B753C12A3A1D}"/>
    <pc:docChg chg="undo custSel addSld delSld modSld sldOrd addSection modSection">
      <pc:chgData name="Nowak, Gabriel (nowakgl)" userId="3d0678cb-0ed9-4543-b253-296cfd21c4e1" providerId="ADAL" clId="{908D20CB-9315-7144-BB06-B753C12A3A1D}" dt="2024-06-10T23:12:13.148" v="10337" actId="20577"/>
      <pc:docMkLst>
        <pc:docMk/>
      </pc:docMkLst>
      <pc:sldChg chg="modSp mod">
        <pc:chgData name="Nowak, Gabriel (nowakgl)" userId="3d0678cb-0ed9-4543-b253-296cfd21c4e1" providerId="ADAL" clId="{908D20CB-9315-7144-BB06-B753C12A3A1D}" dt="2024-05-31T20:06:06.382" v="9047" actId="1076"/>
        <pc:sldMkLst>
          <pc:docMk/>
          <pc:sldMk cId="3090422764" sldId="256"/>
        </pc:sldMkLst>
        <pc:spChg chg="mod">
          <ac:chgData name="Nowak, Gabriel (nowakgl)" userId="3d0678cb-0ed9-4543-b253-296cfd21c4e1" providerId="ADAL" clId="{908D20CB-9315-7144-BB06-B753C12A3A1D}" dt="2024-04-18T19:50:47.879" v="864" actId="20577"/>
          <ac:spMkLst>
            <pc:docMk/>
            <pc:sldMk cId="3090422764" sldId="256"/>
            <ac:spMk id="9" creationId="{4912D23C-F289-2D4E-8D92-627DF9D2871A}"/>
          </ac:spMkLst>
        </pc:spChg>
        <pc:spChg chg="mod">
          <ac:chgData name="Nowak, Gabriel (nowakgl)" userId="3d0678cb-0ed9-4543-b253-296cfd21c4e1" providerId="ADAL" clId="{908D20CB-9315-7144-BB06-B753C12A3A1D}" dt="2024-05-31T20:06:06.382" v="9047" actId="1076"/>
          <ac:spMkLst>
            <pc:docMk/>
            <pc:sldMk cId="3090422764" sldId="256"/>
            <ac:spMk id="12" creationId="{6D7F1991-8287-BC7B-C7F1-C9AEFC9F2DC9}"/>
          </ac:spMkLst>
        </pc:spChg>
      </pc:sldChg>
      <pc:sldChg chg="addSp modSp mod">
        <pc:chgData name="Nowak, Gabriel (nowakgl)" userId="3d0678cb-0ed9-4543-b253-296cfd21c4e1" providerId="ADAL" clId="{908D20CB-9315-7144-BB06-B753C12A3A1D}" dt="2024-06-10T23:06:33.758" v="10276" actId="20577"/>
        <pc:sldMkLst>
          <pc:docMk/>
          <pc:sldMk cId="3104305484" sldId="257"/>
        </pc:sldMkLst>
        <pc:spChg chg="mod">
          <ac:chgData name="Nowak, Gabriel (nowakgl)" userId="3d0678cb-0ed9-4543-b253-296cfd21c4e1" providerId="ADAL" clId="{908D20CB-9315-7144-BB06-B753C12A3A1D}" dt="2024-06-10T23:06:33.758" v="10276" actId="20577"/>
          <ac:spMkLst>
            <pc:docMk/>
            <pc:sldMk cId="3104305484" sldId="257"/>
            <ac:spMk id="3" creationId="{302CCDF9-7A03-584B-EDB0-8CA5001F1C08}"/>
          </ac:spMkLst>
        </pc:spChg>
        <pc:spChg chg="mod">
          <ac:chgData name="Nowak, Gabriel (nowakgl)" userId="3d0678cb-0ed9-4543-b253-296cfd21c4e1" providerId="ADAL" clId="{908D20CB-9315-7144-BB06-B753C12A3A1D}" dt="2024-05-20T21:52:32.070" v="6449" actId="1076"/>
          <ac:spMkLst>
            <pc:docMk/>
            <pc:sldMk cId="3104305484" sldId="257"/>
            <ac:spMk id="4" creationId="{66C3247C-04ED-65B1-AD2B-86D99F6D7D85}"/>
          </ac:spMkLst>
        </pc:spChg>
        <pc:spChg chg="mod">
          <ac:chgData name="Nowak, Gabriel (nowakgl)" userId="3d0678cb-0ed9-4543-b253-296cfd21c4e1" providerId="ADAL" clId="{908D20CB-9315-7144-BB06-B753C12A3A1D}" dt="2024-05-20T21:52:38.140" v="6450" actId="1076"/>
          <ac:spMkLst>
            <pc:docMk/>
            <pc:sldMk cId="3104305484" sldId="257"/>
            <ac:spMk id="5" creationId="{250FBB39-4FC9-694E-1B7D-602F50DCD939}"/>
          </ac:spMkLst>
        </pc:spChg>
        <pc:spChg chg="add mod">
          <ac:chgData name="Nowak, Gabriel (nowakgl)" userId="3d0678cb-0ed9-4543-b253-296cfd21c4e1" providerId="ADAL" clId="{908D20CB-9315-7144-BB06-B753C12A3A1D}" dt="2024-05-20T21:52:26.802" v="6448" actId="1076"/>
          <ac:spMkLst>
            <pc:docMk/>
            <pc:sldMk cId="3104305484" sldId="257"/>
            <ac:spMk id="7" creationId="{DBA6367D-BA11-5E2B-FA55-856C9D9C6876}"/>
          </ac:spMkLst>
        </pc:spChg>
      </pc:sldChg>
      <pc:sldChg chg="del">
        <pc:chgData name="Nowak, Gabriel (nowakgl)" userId="3d0678cb-0ed9-4543-b253-296cfd21c4e1" providerId="ADAL" clId="{908D20CB-9315-7144-BB06-B753C12A3A1D}" dt="2024-04-18T20:04:06.786" v="1216" actId="2696"/>
        <pc:sldMkLst>
          <pc:docMk/>
          <pc:sldMk cId="807936449" sldId="259"/>
        </pc:sldMkLst>
      </pc:sldChg>
      <pc:sldChg chg="del">
        <pc:chgData name="Nowak, Gabriel (nowakgl)" userId="3d0678cb-0ed9-4543-b253-296cfd21c4e1" providerId="ADAL" clId="{908D20CB-9315-7144-BB06-B753C12A3A1D}" dt="2024-05-01T21:53:15.028" v="3506" actId="2696"/>
        <pc:sldMkLst>
          <pc:docMk/>
          <pc:sldMk cId="4209836085" sldId="260"/>
        </pc:sldMkLst>
      </pc:sldChg>
      <pc:sldChg chg="modSp mod">
        <pc:chgData name="Nowak, Gabriel (nowakgl)" userId="3d0678cb-0ed9-4543-b253-296cfd21c4e1" providerId="ADAL" clId="{908D20CB-9315-7144-BB06-B753C12A3A1D}" dt="2024-04-18T19:26:27.578" v="353" actId="20577"/>
        <pc:sldMkLst>
          <pc:docMk/>
          <pc:sldMk cId="2374014325" sldId="268"/>
        </pc:sldMkLst>
        <pc:spChg chg="mod">
          <ac:chgData name="Nowak, Gabriel (nowakgl)" userId="3d0678cb-0ed9-4543-b253-296cfd21c4e1" providerId="ADAL" clId="{908D20CB-9315-7144-BB06-B753C12A3A1D}" dt="2024-04-18T19:26:27.578" v="353" actId="20577"/>
          <ac:spMkLst>
            <pc:docMk/>
            <pc:sldMk cId="2374014325" sldId="268"/>
            <ac:spMk id="2" creationId="{CE6E7C81-D31B-62F4-DC11-868BDE863348}"/>
          </ac:spMkLst>
        </pc:spChg>
        <pc:spChg chg="mod">
          <ac:chgData name="Nowak, Gabriel (nowakgl)" userId="3d0678cb-0ed9-4543-b253-296cfd21c4e1" providerId="ADAL" clId="{908D20CB-9315-7144-BB06-B753C12A3A1D}" dt="2024-04-18T19:25:58.233" v="345" actId="20577"/>
          <ac:spMkLst>
            <pc:docMk/>
            <pc:sldMk cId="2374014325" sldId="268"/>
            <ac:spMk id="3" creationId="{302CCDF9-7A03-584B-EDB0-8CA5001F1C08}"/>
          </ac:spMkLst>
        </pc:spChg>
      </pc:sldChg>
      <pc:sldChg chg="modSp mod">
        <pc:chgData name="Nowak, Gabriel (nowakgl)" userId="3d0678cb-0ed9-4543-b253-296cfd21c4e1" providerId="ADAL" clId="{908D20CB-9315-7144-BB06-B753C12A3A1D}" dt="2024-04-18T20:01:01.496" v="1163" actId="20577"/>
        <pc:sldMkLst>
          <pc:docMk/>
          <pc:sldMk cId="3144254822" sldId="282"/>
        </pc:sldMkLst>
        <pc:spChg chg="mod">
          <ac:chgData name="Nowak, Gabriel (nowakgl)" userId="3d0678cb-0ed9-4543-b253-296cfd21c4e1" providerId="ADAL" clId="{908D20CB-9315-7144-BB06-B753C12A3A1D}" dt="2024-04-18T20:01:01.496" v="1163" actId="20577"/>
          <ac:spMkLst>
            <pc:docMk/>
            <pc:sldMk cId="3144254822" sldId="282"/>
            <ac:spMk id="7" creationId="{307B2BCA-4B56-E7CF-8BE5-C9627EF359E8}"/>
          </ac:spMkLst>
        </pc:spChg>
        <pc:graphicFrameChg chg="mod modGraphic">
          <ac:chgData name="Nowak, Gabriel (nowakgl)" userId="3d0678cb-0ed9-4543-b253-296cfd21c4e1" providerId="ADAL" clId="{908D20CB-9315-7144-BB06-B753C12A3A1D}" dt="2024-04-18T19:59:48.119" v="1159" actId="20577"/>
          <ac:graphicFrameMkLst>
            <pc:docMk/>
            <pc:sldMk cId="3144254822" sldId="282"/>
            <ac:graphicFrameMk id="10" creationId="{92212D93-AFFA-E959-0EF1-A35AE878B6CE}"/>
          </ac:graphicFrameMkLst>
        </pc:graphicFrameChg>
      </pc:sldChg>
      <pc:sldChg chg="modSp mod">
        <pc:chgData name="Nowak, Gabriel (nowakgl)" userId="3d0678cb-0ed9-4543-b253-296cfd21c4e1" providerId="ADAL" clId="{908D20CB-9315-7144-BB06-B753C12A3A1D}" dt="2024-05-29T20:44:34.408" v="7833"/>
        <pc:sldMkLst>
          <pc:docMk/>
          <pc:sldMk cId="1801153993" sldId="284"/>
        </pc:sldMkLst>
        <pc:spChg chg="mod">
          <ac:chgData name="Nowak, Gabriel (nowakgl)" userId="3d0678cb-0ed9-4543-b253-296cfd21c4e1" providerId="ADAL" clId="{908D20CB-9315-7144-BB06-B753C12A3A1D}" dt="2024-05-29T20:44:34.408" v="7833"/>
          <ac:spMkLst>
            <pc:docMk/>
            <pc:sldMk cId="1801153993" sldId="284"/>
            <ac:spMk id="3" creationId="{302CCDF9-7A03-584B-EDB0-8CA5001F1C08}"/>
          </ac:spMkLst>
        </pc:spChg>
      </pc:sldChg>
      <pc:sldChg chg="del">
        <pc:chgData name="Nowak, Gabriel (nowakgl)" userId="3d0678cb-0ed9-4543-b253-296cfd21c4e1" providerId="ADAL" clId="{908D20CB-9315-7144-BB06-B753C12A3A1D}" dt="2024-04-18T20:04:06.781" v="1215" actId="2696"/>
        <pc:sldMkLst>
          <pc:docMk/>
          <pc:sldMk cId="2241539524" sldId="285"/>
        </pc:sldMkLst>
      </pc:sldChg>
      <pc:sldChg chg="modSp mod">
        <pc:chgData name="Nowak, Gabriel (nowakgl)" userId="3d0678cb-0ed9-4543-b253-296cfd21c4e1" providerId="ADAL" clId="{908D20CB-9315-7144-BB06-B753C12A3A1D}" dt="2024-04-18T20:03:21.926" v="1212" actId="20577"/>
        <pc:sldMkLst>
          <pc:docMk/>
          <pc:sldMk cId="3666190484" sldId="295"/>
        </pc:sldMkLst>
        <pc:spChg chg="mod">
          <ac:chgData name="Nowak, Gabriel (nowakgl)" userId="3d0678cb-0ed9-4543-b253-296cfd21c4e1" providerId="ADAL" clId="{908D20CB-9315-7144-BB06-B753C12A3A1D}" dt="2024-04-18T20:01:53.105" v="1172" actId="20577"/>
          <ac:spMkLst>
            <pc:docMk/>
            <pc:sldMk cId="3666190484" sldId="295"/>
            <ac:spMk id="2" creationId="{CE6E7C81-D31B-62F4-DC11-868BDE863348}"/>
          </ac:spMkLst>
        </pc:spChg>
        <pc:spChg chg="mod">
          <ac:chgData name="Nowak, Gabriel (nowakgl)" userId="3d0678cb-0ed9-4543-b253-296cfd21c4e1" providerId="ADAL" clId="{908D20CB-9315-7144-BB06-B753C12A3A1D}" dt="2024-04-18T20:03:21.926" v="1212" actId="20577"/>
          <ac:spMkLst>
            <pc:docMk/>
            <pc:sldMk cId="3666190484" sldId="295"/>
            <ac:spMk id="4" creationId="{BEAA3D74-C4C0-7E46-DD69-B0C73B0252B3}"/>
          </ac:spMkLst>
        </pc:spChg>
        <pc:spChg chg="mod">
          <ac:chgData name="Nowak, Gabriel (nowakgl)" userId="3d0678cb-0ed9-4543-b253-296cfd21c4e1" providerId="ADAL" clId="{908D20CB-9315-7144-BB06-B753C12A3A1D}" dt="2024-04-18T20:02:12.387" v="1187" actId="20577"/>
          <ac:spMkLst>
            <pc:docMk/>
            <pc:sldMk cId="3666190484" sldId="295"/>
            <ac:spMk id="7" creationId="{A06BDF2E-2E3A-A2F7-B006-B38611E71DF6}"/>
          </ac:spMkLst>
        </pc:spChg>
      </pc:sldChg>
      <pc:sldChg chg="del">
        <pc:chgData name="Nowak, Gabriel (nowakgl)" userId="3d0678cb-0ed9-4543-b253-296cfd21c4e1" providerId="ADAL" clId="{908D20CB-9315-7144-BB06-B753C12A3A1D}" dt="2024-04-18T20:04:06.896" v="1217" actId="2696"/>
        <pc:sldMkLst>
          <pc:docMk/>
          <pc:sldMk cId="1289478979" sldId="299"/>
        </pc:sldMkLst>
      </pc:sldChg>
      <pc:sldChg chg="addSp delSp modSp mod">
        <pc:chgData name="Nowak, Gabriel (nowakgl)" userId="3d0678cb-0ed9-4543-b253-296cfd21c4e1" providerId="ADAL" clId="{908D20CB-9315-7144-BB06-B753C12A3A1D}" dt="2024-05-27T21:48:50.647" v="7016" actId="20577"/>
        <pc:sldMkLst>
          <pc:docMk/>
          <pc:sldMk cId="1546161584" sldId="300"/>
        </pc:sldMkLst>
        <pc:spChg chg="mod">
          <ac:chgData name="Nowak, Gabriel (nowakgl)" userId="3d0678cb-0ed9-4543-b253-296cfd21c4e1" providerId="ADAL" clId="{908D20CB-9315-7144-BB06-B753C12A3A1D}" dt="2024-05-27T21:48:50.647" v="7016" actId="20577"/>
          <ac:spMkLst>
            <pc:docMk/>
            <pc:sldMk cId="1546161584" sldId="300"/>
            <ac:spMk id="2" creationId="{CE6E7C81-D31B-62F4-DC11-868BDE863348}"/>
          </ac:spMkLst>
        </pc:spChg>
        <pc:picChg chg="add mod">
          <ac:chgData name="Nowak, Gabriel (nowakgl)" userId="3d0678cb-0ed9-4543-b253-296cfd21c4e1" providerId="ADAL" clId="{908D20CB-9315-7144-BB06-B753C12A3A1D}" dt="2024-05-01T21:55:06.987" v="3558" actId="1076"/>
          <ac:picMkLst>
            <pc:docMk/>
            <pc:sldMk cId="1546161584" sldId="300"/>
            <ac:picMk id="4" creationId="{5F277837-BB3A-A69A-34C1-FBB12841C896}"/>
          </ac:picMkLst>
        </pc:picChg>
        <pc:picChg chg="del">
          <ac:chgData name="Nowak, Gabriel (nowakgl)" userId="3d0678cb-0ed9-4543-b253-296cfd21c4e1" providerId="ADAL" clId="{908D20CB-9315-7144-BB06-B753C12A3A1D}" dt="2024-04-23T20:46:25.228" v="3481" actId="478"/>
          <ac:picMkLst>
            <pc:docMk/>
            <pc:sldMk cId="1546161584" sldId="300"/>
            <ac:picMk id="4" creationId="{90888D78-15A3-0A9B-D4C3-0341D446A4E6}"/>
          </ac:picMkLst>
        </pc:picChg>
        <pc:picChg chg="add mod">
          <ac:chgData name="Nowak, Gabriel (nowakgl)" userId="3d0678cb-0ed9-4543-b253-296cfd21c4e1" providerId="ADAL" clId="{908D20CB-9315-7144-BB06-B753C12A3A1D}" dt="2024-05-01T21:55:09.649" v="3559" actId="1076"/>
          <ac:picMkLst>
            <pc:docMk/>
            <pc:sldMk cId="1546161584" sldId="300"/>
            <ac:picMk id="7" creationId="{B6099B91-495E-CA6E-F7B7-59EE96AFFE21}"/>
          </ac:picMkLst>
        </pc:picChg>
        <pc:picChg chg="del">
          <ac:chgData name="Nowak, Gabriel (nowakgl)" userId="3d0678cb-0ed9-4543-b253-296cfd21c4e1" providerId="ADAL" clId="{908D20CB-9315-7144-BB06-B753C12A3A1D}" dt="2024-04-23T20:46:25.228" v="3481" actId="478"/>
          <ac:picMkLst>
            <pc:docMk/>
            <pc:sldMk cId="1546161584" sldId="300"/>
            <ac:picMk id="8" creationId="{0435FB31-C088-AADB-E5C8-ADCBCF5229AE}"/>
          </ac:picMkLst>
        </pc:picChg>
      </pc:sldChg>
      <pc:sldChg chg="del">
        <pc:chgData name="Nowak, Gabriel (nowakgl)" userId="3d0678cb-0ed9-4543-b253-296cfd21c4e1" providerId="ADAL" clId="{908D20CB-9315-7144-BB06-B753C12A3A1D}" dt="2024-04-23T20:46:31.665" v="3482" actId="2696"/>
        <pc:sldMkLst>
          <pc:docMk/>
          <pc:sldMk cId="1288509854" sldId="301"/>
        </pc:sldMkLst>
      </pc:sldChg>
      <pc:sldChg chg="del">
        <pc:chgData name="Nowak, Gabriel (nowakgl)" userId="3d0678cb-0ed9-4543-b253-296cfd21c4e1" providerId="ADAL" clId="{908D20CB-9315-7144-BB06-B753C12A3A1D}" dt="2024-04-23T20:46:31.683" v="3483" actId="2696"/>
        <pc:sldMkLst>
          <pc:docMk/>
          <pc:sldMk cId="2599166949" sldId="302"/>
        </pc:sldMkLst>
      </pc:sldChg>
      <pc:sldChg chg="del">
        <pc:chgData name="Nowak, Gabriel (nowakgl)" userId="3d0678cb-0ed9-4543-b253-296cfd21c4e1" providerId="ADAL" clId="{908D20CB-9315-7144-BB06-B753C12A3A1D}" dt="2024-04-23T20:46:31.699" v="3484" actId="2696"/>
        <pc:sldMkLst>
          <pc:docMk/>
          <pc:sldMk cId="2837610360" sldId="303"/>
        </pc:sldMkLst>
      </pc:sldChg>
      <pc:sldChg chg="addSp delSp modSp mod ord">
        <pc:chgData name="Nowak, Gabriel (nowakgl)" userId="3d0678cb-0ed9-4543-b253-296cfd21c4e1" providerId="ADAL" clId="{908D20CB-9315-7144-BB06-B753C12A3A1D}" dt="2024-06-06T22:35:53.202" v="10051" actId="20577"/>
        <pc:sldMkLst>
          <pc:docMk/>
          <pc:sldMk cId="1341666415" sldId="304"/>
        </pc:sldMkLst>
        <pc:spChg chg="add del">
          <ac:chgData name="Nowak, Gabriel (nowakgl)" userId="3d0678cb-0ed9-4543-b253-296cfd21c4e1" providerId="ADAL" clId="{908D20CB-9315-7144-BB06-B753C12A3A1D}" dt="2024-05-13T17:58:35.211" v="5865" actId="22"/>
          <ac:spMkLst>
            <pc:docMk/>
            <pc:sldMk cId="1341666415" sldId="304"/>
            <ac:spMk id="4" creationId="{1E5BD7D6-44B5-44D7-0DD1-04CB35E04B6B}"/>
          </ac:spMkLst>
        </pc:spChg>
        <pc:spChg chg="mod">
          <ac:chgData name="Nowak, Gabriel (nowakgl)" userId="3d0678cb-0ed9-4543-b253-296cfd21c4e1" providerId="ADAL" clId="{908D20CB-9315-7144-BB06-B753C12A3A1D}" dt="2024-06-06T22:35:53.202" v="10051" actId="20577"/>
          <ac:spMkLst>
            <pc:docMk/>
            <pc:sldMk cId="1341666415" sldId="304"/>
            <ac:spMk id="13" creationId="{1C00661B-AD7B-C23A-DC2F-262D875938B0}"/>
          </ac:spMkLst>
        </pc:spChg>
      </pc:sldChg>
      <pc:sldChg chg="modSp mod">
        <pc:chgData name="Nowak, Gabriel (nowakgl)" userId="3d0678cb-0ed9-4543-b253-296cfd21c4e1" providerId="ADAL" clId="{908D20CB-9315-7144-BB06-B753C12A3A1D}" dt="2024-05-28T20:17:50.973" v="7531" actId="20577"/>
        <pc:sldMkLst>
          <pc:docMk/>
          <pc:sldMk cId="3417585379" sldId="305"/>
        </pc:sldMkLst>
        <pc:spChg chg="mod">
          <ac:chgData name="Nowak, Gabriel (nowakgl)" userId="3d0678cb-0ed9-4543-b253-296cfd21c4e1" providerId="ADAL" clId="{908D20CB-9315-7144-BB06-B753C12A3A1D}" dt="2024-04-18T21:24:11.520" v="3038"/>
          <ac:spMkLst>
            <pc:docMk/>
            <pc:sldMk cId="3417585379" sldId="305"/>
            <ac:spMk id="2" creationId="{CE6E7C81-D31B-62F4-DC11-868BDE863348}"/>
          </ac:spMkLst>
        </pc:spChg>
        <pc:spChg chg="mod">
          <ac:chgData name="Nowak, Gabriel (nowakgl)" userId="3d0678cb-0ed9-4543-b253-296cfd21c4e1" providerId="ADAL" clId="{908D20CB-9315-7144-BB06-B753C12A3A1D}" dt="2024-05-28T20:17:50.973" v="7531" actId="20577"/>
          <ac:spMkLst>
            <pc:docMk/>
            <pc:sldMk cId="3417585379" sldId="305"/>
            <ac:spMk id="13" creationId="{1C00661B-AD7B-C23A-DC2F-262D875938B0}"/>
          </ac:spMkLst>
        </pc:spChg>
      </pc:sldChg>
      <pc:sldChg chg="del">
        <pc:chgData name="Nowak, Gabriel (nowakgl)" userId="3d0678cb-0ed9-4543-b253-296cfd21c4e1" providerId="ADAL" clId="{908D20CB-9315-7144-BB06-B753C12A3A1D}" dt="2024-05-10T19:53:30.454" v="5127" actId="2696"/>
        <pc:sldMkLst>
          <pc:docMk/>
          <pc:sldMk cId="1487288304" sldId="401"/>
        </pc:sldMkLst>
      </pc:sldChg>
      <pc:sldChg chg="del">
        <pc:chgData name="Nowak, Gabriel (nowakgl)" userId="3d0678cb-0ed9-4543-b253-296cfd21c4e1" providerId="ADAL" clId="{908D20CB-9315-7144-BB06-B753C12A3A1D}" dt="2024-05-10T19:53:30.479" v="5128" actId="2696"/>
        <pc:sldMkLst>
          <pc:docMk/>
          <pc:sldMk cId="2794241527" sldId="402"/>
        </pc:sldMkLst>
      </pc:sldChg>
      <pc:sldChg chg="del">
        <pc:chgData name="Nowak, Gabriel (nowakgl)" userId="3d0678cb-0ed9-4543-b253-296cfd21c4e1" providerId="ADAL" clId="{908D20CB-9315-7144-BB06-B753C12A3A1D}" dt="2024-05-10T19:53:30.505" v="5129" actId="2696"/>
        <pc:sldMkLst>
          <pc:docMk/>
          <pc:sldMk cId="2213631538" sldId="403"/>
        </pc:sldMkLst>
      </pc:sldChg>
      <pc:sldChg chg="del">
        <pc:chgData name="Nowak, Gabriel (nowakgl)" userId="3d0678cb-0ed9-4543-b253-296cfd21c4e1" providerId="ADAL" clId="{908D20CB-9315-7144-BB06-B753C12A3A1D}" dt="2024-04-23T20:46:31.714" v="3485" actId="2696"/>
        <pc:sldMkLst>
          <pc:docMk/>
          <pc:sldMk cId="2211423070" sldId="405"/>
        </pc:sldMkLst>
      </pc:sldChg>
      <pc:sldChg chg="del">
        <pc:chgData name="Nowak, Gabriel (nowakgl)" userId="3d0678cb-0ed9-4543-b253-296cfd21c4e1" providerId="ADAL" clId="{908D20CB-9315-7144-BB06-B753C12A3A1D}" dt="2024-04-23T20:46:31.728" v="3486" actId="2696"/>
        <pc:sldMkLst>
          <pc:docMk/>
          <pc:sldMk cId="3999425958" sldId="406"/>
        </pc:sldMkLst>
      </pc:sldChg>
      <pc:sldChg chg="del">
        <pc:chgData name="Nowak, Gabriel (nowakgl)" userId="3d0678cb-0ed9-4543-b253-296cfd21c4e1" providerId="ADAL" clId="{908D20CB-9315-7144-BB06-B753C12A3A1D}" dt="2024-04-23T20:46:31.774" v="3488" actId="2696"/>
        <pc:sldMkLst>
          <pc:docMk/>
          <pc:sldMk cId="705412275" sldId="407"/>
        </pc:sldMkLst>
      </pc:sldChg>
      <pc:sldChg chg="del">
        <pc:chgData name="Nowak, Gabriel (nowakgl)" userId="3d0678cb-0ed9-4543-b253-296cfd21c4e1" providerId="ADAL" clId="{908D20CB-9315-7144-BB06-B753C12A3A1D}" dt="2024-04-23T20:46:31.732" v="3487" actId="2696"/>
        <pc:sldMkLst>
          <pc:docMk/>
          <pc:sldMk cId="1158643052" sldId="408"/>
        </pc:sldMkLst>
      </pc:sldChg>
      <pc:sldChg chg="del">
        <pc:chgData name="Nowak, Gabriel (nowakgl)" userId="3d0678cb-0ed9-4543-b253-296cfd21c4e1" providerId="ADAL" clId="{908D20CB-9315-7144-BB06-B753C12A3A1D}" dt="2024-04-18T20:04:06.760" v="1214" actId="2696"/>
        <pc:sldMkLst>
          <pc:docMk/>
          <pc:sldMk cId="1211762530" sldId="409"/>
        </pc:sldMkLst>
      </pc:sldChg>
      <pc:sldChg chg="addSp delSp modSp add mod">
        <pc:chgData name="Nowak, Gabriel (nowakgl)" userId="3d0678cb-0ed9-4543-b253-296cfd21c4e1" providerId="ADAL" clId="{908D20CB-9315-7144-BB06-B753C12A3A1D}" dt="2024-06-06T22:40:22.389" v="10124" actId="20577"/>
        <pc:sldMkLst>
          <pc:docMk/>
          <pc:sldMk cId="737902547" sldId="411"/>
        </pc:sldMkLst>
        <pc:spChg chg="mod">
          <ac:chgData name="Nowak, Gabriel (nowakgl)" userId="3d0678cb-0ed9-4543-b253-296cfd21c4e1" providerId="ADAL" clId="{908D20CB-9315-7144-BB06-B753C12A3A1D}" dt="2024-06-04T20:20:16.707" v="9491" actId="20577"/>
          <ac:spMkLst>
            <pc:docMk/>
            <pc:sldMk cId="737902547" sldId="411"/>
            <ac:spMk id="2" creationId="{CE6E7C81-D31B-62F4-DC11-868BDE863348}"/>
          </ac:spMkLst>
        </pc:spChg>
        <pc:spChg chg="mod">
          <ac:chgData name="Nowak, Gabriel (nowakgl)" userId="3d0678cb-0ed9-4543-b253-296cfd21c4e1" providerId="ADAL" clId="{908D20CB-9315-7144-BB06-B753C12A3A1D}" dt="2024-06-06T22:40:22.389" v="10124" actId="20577"/>
          <ac:spMkLst>
            <pc:docMk/>
            <pc:sldMk cId="737902547" sldId="411"/>
            <ac:spMk id="3" creationId="{302CCDF9-7A03-584B-EDB0-8CA5001F1C08}"/>
          </ac:spMkLst>
        </pc:spChg>
        <pc:spChg chg="del">
          <ac:chgData name="Nowak, Gabriel (nowakgl)" userId="3d0678cb-0ed9-4543-b253-296cfd21c4e1" providerId="ADAL" clId="{908D20CB-9315-7144-BB06-B753C12A3A1D}" dt="2024-04-18T19:26:56.277" v="378" actId="478"/>
          <ac:spMkLst>
            <pc:docMk/>
            <pc:sldMk cId="737902547" sldId="411"/>
            <ac:spMk id="5" creationId="{42066B85-FBEB-D0DC-5509-62FC527A9E20}"/>
          </ac:spMkLst>
        </pc:spChg>
        <pc:spChg chg="del">
          <ac:chgData name="Nowak, Gabriel (nowakgl)" userId="3d0678cb-0ed9-4543-b253-296cfd21c4e1" providerId="ADAL" clId="{908D20CB-9315-7144-BB06-B753C12A3A1D}" dt="2024-04-18T19:26:56.277" v="378" actId="478"/>
          <ac:spMkLst>
            <pc:docMk/>
            <pc:sldMk cId="737902547" sldId="411"/>
            <ac:spMk id="8" creationId="{596DEF8F-E124-CB80-E0C7-4929CE4ECE65}"/>
          </ac:spMkLst>
        </pc:spChg>
        <pc:spChg chg="del">
          <ac:chgData name="Nowak, Gabriel (nowakgl)" userId="3d0678cb-0ed9-4543-b253-296cfd21c4e1" providerId="ADAL" clId="{908D20CB-9315-7144-BB06-B753C12A3A1D}" dt="2024-05-29T20:37:53.451" v="7630" actId="478"/>
          <ac:spMkLst>
            <pc:docMk/>
            <pc:sldMk cId="737902547" sldId="411"/>
            <ac:spMk id="11" creationId="{58F227D1-229E-BA3C-F089-6BE4E8328D83}"/>
          </ac:spMkLst>
        </pc:spChg>
        <pc:picChg chg="del">
          <ac:chgData name="Nowak, Gabriel (nowakgl)" userId="3d0678cb-0ed9-4543-b253-296cfd21c4e1" providerId="ADAL" clId="{908D20CB-9315-7144-BB06-B753C12A3A1D}" dt="2024-04-18T19:26:50.843" v="376" actId="478"/>
          <ac:picMkLst>
            <pc:docMk/>
            <pc:sldMk cId="737902547" sldId="411"/>
            <ac:picMk id="4" creationId="{DD45F300-61DE-ED5D-07E8-C3E8058AA853}"/>
          </ac:picMkLst>
        </pc:picChg>
        <pc:picChg chg="del">
          <ac:chgData name="Nowak, Gabriel (nowakgl)" userId="3d0678cb-0ed9-4543-b253-296cfd21c4e1" providerId="ADAL" clId="{908D20CB-9315-7144-BB06-B753C12A3A1D}" dt="2024-04-18T19:26:52.696" v="377" actId="478"/>
          <ac:picMkLst>
            <pc:docMk/>
            <pc:sldMk cId="737902547" sldId="411"/>
            <ac:picMk id="7" creationId="{6D6054C8-D1B4-1FFC-ADB2-855D6019E8B4}"/>
          </ac:picMkLst>
        </pc:picChg>
        <pc:picChg chg="add mod">
          <ac:chgData name="Nowak, Gabriel (nowakgl)" userId="3d0678cb-0ed9-4543-b253-296cfd21c4e1" providerId="ADAL" clId="{908D20CB-9315-7144-BB06-B753C12A3A1D}" dt="2024-06-04T20:21:17.283" v="9498" actId="1076"/>
          <ac:picMkLst>
            <pc:docMk/>
            <pc:sldMk cId="737902547" sldId="411"/>
            <ac:picMk id="15" creationId="{C4464EC2-7E17-9858-52D7-B15307A29AD9}"/>
          </ac:picMkLst>
        </pc:picChg>
        <pc:picChg chg="add mod">
          <ac:chgData name="Nowak, Gabriel (nowakgl)" userId="3d0678cb-0ed9-4543-b253-296cfd21c4e1" providerId="ADAL" clId="{908D20CB-9315-7144-BB06-B753C12A3A1D}" dt="2024-06-04T20:21:11.974" v="9497" actId="1076"/>
          <ac:picMkLst>
            <pc:docMk/>
            <pc:sldMk cId="737902547" sldId="411"/>
            <ac:picMk id="17" creationId="{21FA6F2B-2E78-1C14-0D9D-F64240C6D458}"/>
          </ac:picMkLst>
        </pc:picChg>
      </pc:sldChg>
      <pc:sldChg chg="addSp delSp modSp add mod">
        <pc:chgData name="Nowak, Gabriel (nowakgl)" userId="3d0678cb-0ed9-4543-b253-296cfd21c4e1" providerId="ADAL" clId="{908D20CB-9315-7144-BB06-B753C12A3A1D}" dt="2024-05-29T20:45:55.054" v="7862" actId="20577"/>
        <pc:sldMkLst>
          <pc:docMk/>
          <pc:sldMk cId="202525963" sldId="412"/>
        </pc:sldMkLst>
        <pc:spChg chg="mod">
          <ac:chgData name="Nowak, Gabriel (nowakgl)" userId="3d0678cb-0ed9-4543-b253-296cfd21c4e1" providerId="ADAL" clId="{908D20CB-9315-7144-BB06-B753C12A3A1D}" dt="2024-04-18T20:04:30.959" v="1236" actId="20577"/>
          <ac:spMkLst>
            <pc:docMk/>
            <pc:sldMk cId="202525963" sldId="412"/>
            <ac:spMk id="2" creationId="{CE6E7C81-D31B-62F4-DC11-868BDE863348}"/>
          </ac:spMkLst>
        </pc:spChg>
        <pc:spChg chg="mod">
          <ac:chgData name="Nowak, Gabriel (nowakgl)" userId="3d0678cb-0ed9-4543-b253-296cfd21c4e1" providerId="ADAL" clId="{908D20CB-9315-7144-BB06-B753C12A3A1D}" dt="2024-04-18T21:16:39.306" v="2980" actId="20577"/>
          <ac:spMkLst>
            <pc:docMk/>
            <pc:sldMk cId="202525963" sldId="412"/>
            <ac:spMk id="3" creationId="{18408FE3-D1D4-20C3-EAE7-464C81E5FD3E}"/>
          </ac:spMkLst>
        </pc:spChg>
        <pc:spChg chg="del mod">
          <ac:chgData name="Nowak, Gabriel (nowakgl)" userId="3d0678cb-0ed9-4543-b253-296cfd21c4e1" providerId="ADAL" clId="{908D20CB-9315-7144-BB06-B753C12A3A1D}" dt="2024-04-18T21:09:30.172" v="2645" actId="478"/>
          <ac:spMkLst>
            <pc:docMk/>
            <pc:sldMk cId="202525963" sldId="412"/>
            <ac:spMk id="4" creationId="{BEAA3D74-C4C0-7E46-DD69-B0C73B0252B3}"/>
          </ac:spMkLst>
        </pc:spChg>
        <pc:spChg chg="mod">
          <ac:chgData name="Nowak, Gabriel (nowakgl)" userId="3d0678cb-0ed9-4543-b253-296cfd21c4e1" providerId="ADAL" clId="{908D20CB-9315-7144-BB06-B753C12A3A1D}" dt="2024-04-18T21:16:01.249" v="2929" actId="27636"/>
          <ac:spMkLst>
            <pc:docMk/>
            <pc:sldMk cId="202525963" sldId="412"/>
            <ac:spMk id="7" creationId="{A06BDF2E-2E3A-A2F7-B006-B38611E71DF6}"/>
          </ac:spMkLst>
        </pc:spChg>
        <pc:graphicFrameChg chg="add mod modGraphic">
          <ac:chgData name="Nowak, Gabriel (nowakgl)" userId="3d0678cb-0ed9-4543-b253-296cfd21c4e1" providerId="ADAL" clId="{908D20CB-9315-7144-BB06-B753C12A3A1D}" dt="2024-05-29T20:45:55.054" v="7862" actId="20577"/>
          <ac:graphicFrameMkLst>
            <pc:docMk/>
            <pc:sldMk cId="202525963" sldId="412"/>
            <ac:graphicFrameMk id="5" creationId="{15A79DA6-B3D4-B432-0790-BBD5B9069422}"/>
          </ac:graphicFrameMkLst>
        </pc:graphicFrameChg>
      </pc:sldChg>
      <pc:sldChg chg="modSp add del mod ord">
        <pc:chgData name="Nowak, Gabriel (nowakgl)" userId="3d0678cb-0ed9-4543-b253-296cfd21c4e1" providerId="ADAL" clId="{908D20CB-9315-7144-BB06-B753C12A3A1D}" dt="2024-05-01T21:45:19.025" v="3489" actId="2696"/>
        <pc:sldMkLst>
          <pc:docMk/>
          <pc:sldMk cId="3787849914" sldId="413"/>
        </pc:sldMkLst>
        <pc:spChg chg="mod">
          <ac:chgData name="Nowak, Gabriel (nowakgl)" userId="3d0678cb-0ed9-4543-b253-296cfd21c4e1" providerId="ADAL" clId="{908D20CB-9315-7144-BB06-B753C12A3A1D}" dt="2024-04-18T20:12:17.179" v="1551" actId="20577"/>
          <ac:spMkLst>
            <pc:docMk/>
            <pc:sldMk cId="3787849914" sldId="413"/>
            <ac:spMk id="2" creationId="{CE6E7C81-D31B-62F4-DC11-868BDE863348}"/>
          </ac:spMkLst>
        </pc:spChg>
        <pc:spChg chg="mod">
          <ac:chgData name="Nowak, Gabriel (nowakgl)" userId="3d0678cb-0ed9-4543-b253-296cfd21c4e1" providerId="ADAL" clId="{908D20CB-9315-7144-BB06-B753C12A3A1D}" dt="2024-04-18T20:11:38.859" v="1532" actId="20577"/>
          <ac:spMkLst>
            <pc:docMk/>
            <pc:sldMk cId="3787849914" sldId="413"/>
            <ac:spMk id="3" creationId="{302CCDF9-7A03-584B-EDB0-8CA5001F1C08}"/>
          </ac:spMkLst>
        </pc:spChg>
      </pc:sldChg>
      <pc:sldChg chg="modSp add mod">
        <pc:chgData name="Nowak, Gabriel (nowakgl)" userId="3d0678cb-0ed9-4543-b253-296cfd21c4e1" providerId="ADAL" clId="{908D20CB-9315-7144-BB06-B753C12A3A1D}" dt="2024-06-10T23:08:25.036" v="10282" actId="20577"/>
        <pc:sldMkLst>
          <pc:docMk/>
          <pc:sldMk cId="4010079233" sldId="414"/>
        </pc:sldMkLst>
        <pc:spChg chg="mod">
          <ac:chgData name="Nowak, Gabriel (nowakgl)" userId="3d0678cb-0ed9-4543-b253-296cfd21c4e1" providerId="ADAL" clId="{908D20CB-9315-7144-BB06-B753C12A3A1D}" dt="2024-06-04T20:14:33.788" v="9409" actId="1035"/>
          <ac:spMkLst>
            <pc:docMk/>
            <pc:sldMk cId="4010079233" sldId="414"/>
            <ac:spMk id="2" creationId="{CE6E7C81-D31B-62F4-DC11-868BDE863348}"/>
          </ac:spMkLst>
        </pc:spChg>
        <pc:spChg chg="mod">
          <ac:chgData name="Nowak, Gabriel (nowakgl)" userId="3d0678cb-0ed9-4543-b253-296cfd21c4e1" providerId="ADAL" clId="{908D20CB-9315-7144-BB06-B753C12A3A1D}" dt="2024-06-10T23:08:25.036" v="10282" actId="20577"/>
          <ac:spMkLst>
            <pc:docMk/>
            <pc:sldMk cId="4010079233" sldId="414"/>
            <ac:spMk id="3" creationId="{302CCDF9-7A03-584B-EDB0-8CA5001F1C08}"/>
          </ac:spMkLst>
        </pc:spChg>
      </pc:sldChg>
      <pc:sldChg chg="addSp delSp modSp add del mod">
        <pc:chgData name="Nowak, Gabriel (nowakgl)" userId="3d0678cb-0ed9-4543-b253-296cfd21c4e1" providerId="ADAL" clId="{908D20CB-9315-7144-BB06-B753C12A3A1D}" dt="2024-05-03T20:09:07.956" v="5123" actId="2696"/>
        <pc:sldMkLst>
          <pc:docMk/>
          <pc:sldMk cId="1038400537" sldId="415"/>
        </pc:sldMkLst>
        <pc:spChg chg="mod">
          <ac:chgData name="Nowak, Gabriel (nowakgl)" userId="3d0678cb-0ed9-4543-b253-296cfd21c4e1" providerId="ADAL" clId="{908D20CB-9315-7144-BB06-B753C12A3A1D}" dt="2024-05-01T22:59:06.487" v="4670" actId="20577"/>
          <ac:spMkLst>
            <pc:docMk/>
            <pc:sldMk cId="1038400537" sldId="415"/>
            <ac:spMk id="3" creationId="{302CCDF9-7A03-584B-EDB0-8CA5001F1C08}"/>
          </ac:spMkLst>
        </pc:spChg>
        <pc:spChg chg="add del mod">
          <ac:chgData name="Nowak, Gabriel (nowakgl)" userId="3d0678cb-0ed9-4543-b253-296cfd21c4e1" providerId="ADAL" clId="{908D20CB-9315-7144-BB06-B753C12A3A1D}" dt="2024-04-18T20:50:58.619" v="2449" actId="478"/>
          <ac:spMkLst>
            <pc:docMk/>
            <pc:sldMk cId="1038400537" sldId="415"/>
            <ac:spMk id="7" creationId="{4F8F005C-6A01-F2E2-D85F-D576EF918248}"/>
          </ac:spMkLst>
        </pc:spChg>
        <pc:spChg chg="add del mod">
          <ac:chgData name="Nowak, Gabriel (nowakgl)" userId="3d0678cb-0ed9-4543-b253-296cfd21c4e1" providerId="ADAL" clId="{908D20CB-9315-7144-BB06-B753C12A3A1D}" dt="2024-05-03T20:08:51.727" v="5122" actId="478"/>
          <ac:spMkLst>
            <pc:docMk/>
            <pc:sldMk cId="1038400537" sldId="415"/>
            <ac:spMk id="8" creationId="{A7CC4E16-4B8A-F2BD-B02D-727033AC5CC5}"/>
          </ac:spMkLst>
        </pc:spChg>
        <pc:spChg chg="add del mod">
          <ac:chgData name="Nowak, Gabriel (nowakgl)" userId="3d0678cb-0ed9-4543-b253-296cfd21c4e1" providerId="ADAL" clId="{908D20CB-9315-7144-BB06-B753C12A3A1D}" dt="2024-05-03T20:08:51.727" v="5122" actId="478"/>
          <ac:spMkLst>
            <pc:docMk/>
            <pc:sldMk cId="1038400537" sldId="415"/>
            <ac:spMk id="10" creationId="{0F39AB17-A89D-DC17-5607-3B51053482D6}"/>
          </ac:spMkLst>
        </pc:spChg>
        <pc:spChg chg="add del mod">
          <ac:chgData name="Nowak, Gabriel (nowakgl)" userId="3d0678cb-0ed9-4543-b253-296cfd21c4e1" providerId="ADAL" clId="{908D20CB-9315-7144-BB06-B753C12A3A1D}" dt="2024-05-03T20:08:51.727" v="5122" actId="478"/>
          <ac:spMkLst>
            <pc:docMk/>
            <pc:sldMk cId="1038400537" sldId="415"/>
            <ac:spMk id="11" creationId="{F179264F-AC56-2A43-3977-C0D9B856F889}"/>
          </ac:spMkLst>
        </pc:spChg>
        <pc:graphicFrameChg chg="add del mod modGraphic">
          <ac:chgData name="Nowak, Gabriel (nowakgl)" userId="3d0678cb-0ed9-4543-b253-296cfd21c4e1" providerId="ADAL" clId="{908D20CB-9315-7144-BB06-B753C12A3A1D}" dt="2024-05-03T20:08:51.727" v="5122" actId="478"/>
          <ac:graphicFrameMkLst>
            <pc:docMk/>
            <pc:sldMk cId="1038400537" sldId="415"/>
            <ac:graphicFrameMk id="4" creationId="{15C8037A-D883-A915-9E0D-8088A3CE5643}"/>
          </ac:graphicFrameMkLst>
        </pc:graphicFrameChg>
        <pc:graphicFrameChg chg="add del mod modGraphic">
          <ac:chgData name="Nowak, Gabriel (nowakgl)" userId="3d0678cb-0ed9-4543-b253-296cfd21c4e1" providerId="ADAL" clId="{908D20CB-9315-7144-BB06-B753C12A3A1D}" dt="2024-05-03T20:08:51.727" v="5122" actId="478"/>
          <ac:graphicFrameMkLst>
            <pc:docMk/>
            <pc:sldMk cId="1038400537" sldId="415"/>
            <ac:graphicFrameMk id="5" creationId="{45824507-FF6B-138E-7B2D-8CA483970815}"/>
          </ac:graphicFrameMkLst>
        </pc:graphicFrameChg>
      </pc:sldChg>
      <pc:sldChg chg="modSp add del mod ord">
        <pc:chgData name="Nowak, Gabriel (nowakgl)" userId="3d0678cb-0ed9-4543-b253-296cfd21c4e1" providerId="ADAL" clId="{908D20CB-9315-7144-BB06-B753C12A3A1D}" dt="2024-05-01T23:10:31.848" v="4837" actId="2696"/>
        <pc:sldMkLst>
          <pc:docMk/>
          <pc:sldMk cId="1033111404" sldId="416"/>
        </pc:sldMkLst>
        <pc:spChg chg="mod">
          <ac:chgData name="Nowak, Gabriel (nowakgl)" userId="3d0678cb-0ed9-4543-b253-296cfd21c4e1" providerId="ADAL" clId="{908D20CB-9315-7144-BB06-B753C12A3A1D}" dt="2024-04-18T21:03:59.634" v="2600" actId="1036"/>
          <ac:spMkLst>
            <pc:docMk/>
            <pc:sldMk cId="1033111404" sldId="416"/>
            <ac:spMk id="2" creationId="{CE6E7C81-D31B-62F4-DC11-868BDE863348}"/>
          </ac:spMkLst>
        </pc:spChg>
        <pc:spChg chg="mod">
          <ac:chgData name="Nowak, Gabriel (nowakgl)" userId="3d0678cb-0ed9-4543-b253-296cfd21c4e1" providerId="ADAL" clId="{908D20CB-9315-7144-BB06-B753C12A3A1D}" dt="2024-05-01T21:46:13.926" v="3490" actId="20577"/>
          <ac:spMkLst>
            <pc:docMk/>
            <pc:sldMk cId="1033111404" sldId="416"/>
            <ac:spMk id="3" creationId="{302CCDF9-7A03-584B-EDB0-8CA5001F1C08}"/>
          </ac:spMkLst>
        </pc:spChg>
      </pc:sldChg>
      <pc:sldChg chg="addSp delSp modSp add mod ord">
        <pc:chgData name="Nowak, Gabriel (nowakgl)" userId="3d0678cb-0ed9-4543-b253-296cfd21c4e1" providerId="ADAL" clId="{908D20CB-9315-7144-BB06-B753C12A3A1D}" dt="2024-06-06T22:58:00.866" v="10256" actId="20577"/>
        <pc:sldMkLst>
          <pc:docMk/>
          <pc:sldMk cId="3964880905" sldId="417"/>
        </pc:sldMkLst>
        <pc:spChg chg="mod">
          <ac:chgData name="Nowak, Gabriel (nowakgl)" userId="3d0678cb-0ed9-4543-b253-296cfd21c4e1" providerId="ADAL" clId="{908D20CB-9315-7144-BB06-B753C12A3A1D}" dt="2024-06-04T20:15:22.158" v="9434" actId="20577"/>
          <ac:spMkLst>
            <pc:docMk/>
            <pc:sldMk cId="3964880905" sldId="417"/>
            <ac:spMk id="2" creationId="{CE6E7C81-D31B-62F4-DC11-868BDE863348}"/>
          </ac:spMkLst>
        </pc:spChg>
        <pc:spChg chg="del mod">
          <ac:chgData name="Nowak, Gabriel (nowakgl)" userId="3d0678cb-0ed9-4543-b253-296cfd21c4e1" providerId="ADAL" clId="{908D20CB-9315-7144-BB06-B753C12A3A1D}" dt="2024-05-01T23:10:41.092" v="4838" actId="478"/>
          <ac:spMkLst>
            <pc:docMk/>
            <pc:sldMk cId="3964880905" sldId="417"/>
            <ac:spMk id="3" creationId="{302CCDF9-7A03-584B-EDB0-8CA5001F1C08}"/>
          </ac:spMkLst>
        </pc:spChg>
        <pc:spChg chg="add mod">
          <ac:chgData name="Nowak, Gabriel (nowakgl)" userId="3d0678cb-0ed9-4543-b253-296cfd21c4e1" providerId="ADAL" clId="{908D20CB-9315-7144-BB06-B753C12A3A1D}" dt="2024-06-06T22:58:00.866" v="10256" actId="20577"/>
          <ac:spMkLst>
            <pc:docMk/>
            <pc:sldMk cId="3964880905" sldId="417"/>
            <ac:spMk id="7" creationId="{99FCF570-3933-F187-DCE4-5128297C5BBB}"/>
          </ac:spMkLst>
        </pc:spChg>
        <pc:picChg chg="add mod">
          <ac:chgData name="Nowak, Gabriel (nowakgl)" userId="3d0678cb-0ed9-4543-b253-296cfd21c4e1" providerId="ADAL" clId="{908D20CB-9315-7144-BB06-B753C12A3A1D}" dt="2024-05-01T23:14:11.961" v="4904" actId="1076"/>
          <ac:picMkLst>
            <pc:docMk/>
            <pc:sldMk cId="3964880905" sldId="417"/>
            <ac:picMk id="5" creationId="{F1F1C483-E035-B1DA-E2D1-DBCCC23F9514}"/>
          </ac:picMkLst>
        </pc:picChg>
      </pc:sldChg>
      <pc:sldChg chg="modSp add mod">
        <pc:chgData name="Nowak, Gabriel (nowakgl)" userId="3d0678cb-0ed9-4543-b253-296cfd21c4e1" providerId="ADAL" clId="{908D20CB-9315-7144-BB06-B753C12A3A1D}" dt="2024-05-01T21:53:01.931" v="3505" actId="20577"/>
        <pc:sldMkLst>
          <pc:docMk/>
          <pc:sldMk cId="854300400" sldId="418"/>
        </pc:sldMkLst>
        <pc:spChg chg="mod">
          <ac:chgData name="Nowak, Gabriel (nowakgl)" userId="3d0678cb-0ed9-4543-b253-296cfd21c4e1" providerId="ADAL" clId="{908D20CB-9315-7144-BB06-B753C12A3A1D}" dt="2024-05-01T21:53:01.931" v="3505" actId="20577"/>
          <ac:spMkLst>
            <pc:docMk/>
            <pc:sldMk cId="854300400" sldId="418"/>
            <ac:spMk id="13" creationId="{1C00661B-AD7B-C23A-DC2F-262D875938B0}"/>
          </ac:spMkLst>
        </pc:spChg>
      </pc:sldChg>
      <pc:sldChg chg="add del">
        <pc:chgData name="Nowak, Gabriel (nowakgl)" userId="3d0678cb-0ed9-4543-b253-296cfd21c4e1" providerId="ADAL" clId="{908D20CB-9315-7144-BB06-B753C12A3A1D}" dt="2024-05-01T22:56:25.435" v="4622" actId="2696"/>
        <pc:sldMkLst>
          <pc:docMk/>
          <pc:sldMk cId="1644053469" sldId="419"/>
        </pc:sldMkLst>
      </pc:sldChg>
      <pc:sldChg chg="addSp delSp modSp add mod">
        <pc:chgData name="Nowak, Gabriel (nowakgl)" userId="3d0678cb-0ed9-4543-b253-296cfd21c4e1" providerId="ADAL" clId="{908D20CB-9315-7144-BB06-B753C12A3A1D}" dt="2024-05-27T21:48:57.039" v="7019" actId="20577"/>
        <pc:sldMkLst>
          <pc:docMk/>
          <pc:sldMk cId="2561928127" sldId="420"/>
        </pc:sldMkLst>
        <pc:spChg chg="mod">
          <ac:chgData name="Nowak, Gabriel (nowakgl)" userId="3d0678cb-0ed9-4543-b253-296cfd21c4e1" providerId="ADAL" clId="{908D20CB-9315-7144-BB06-B753C12A3A1D}" dt="2024-05-27T21:48:57.039" v="7019" actId="20577"/>
          <ac:spMkLst>
            <pc:docMk/>
            <pc:sldMk cId="2561928127" sldId="420"/>
            <ac:spMk id="2" creationId="{CE6E7C81-D31B-62F4-DC11-868BDE863348}"/>
          </ac:spMkLst>
        </pc:spChg>
        <pc:picChg chg="del">
          <ac:chgData name="Nowak, Gabriel (nowakgl)" userId="3d0678cb-0ed9-4543-b253-296cfd21c4e1" providerId="ADAL" clId="{908D20CB-9315-7144-BB06-B753C12A3A1D}" dt="2024-05-01T21:55:30.551" v="3561" actId="478"/>
          <ac:picMkLst>
            <pc:docMk/>
            <pc:sldMk cId="2561928127" sldId="420"/>
            <ac:picMk id="4" creationId="{5F277837-BB3A-A69A-34C1-FBB12841C896}"/>
          </ac:picMkLst>
        </pc:picChg>
        <pc:picChg chg="add mod">
          <ac:chgData name="Nowak, Gabriel (nowakgl)" userId="3d0678cb-0ed9-4543-b253-296cfd21c4e1" providerId="ADAL" clId="{908D20CB-9315-7144-BB06-B753C12A3A1D}" dt="2024-05-01T21:55:49.678" v="3572" actId="1076"/>
          <ac:picMkLst>
            <pc:docMk/>
            <pc:sldMk cId="2561928127" sldId="420"/>
            <ac:picMk id="5" creationId="{DD05A4CC-63FE-C5F2-B10C-797153312BD4}"/>
          </ac:picMkLst>
        </pc:picChg>
        <pc:picChg chg="del">
          <ac:chgData name="Nowak, Gabriel (nowakgl)" userId="3d0678cb-0ed9-4543-b253-296cfd21c4e1" providerId="ADAL" clId="{908D20CB-9315-7144-BB06-B753C12A3A1D}" dt="2024-05-01T21:55:30.551" v="3561" actId="478"/>
          <ac:picMkLst>
            <pc:docMk/>
            <pc:sldMk cId="2561928127" sldId="420"/>
            <ac:picMk id="7" creationId="{B6099B91-495E-CA6E-F7B7-59EE96AFFE21}"/>
          </ac:picMkLst>
        </pc:picChg>
        <pc:picChg chg="add mod">
          <ac:chgData name="Nowak, Gabriel (nowakgl)" userId="3d0678cb-0ed9-4543-b253-296cfd21c4e1" providerId="ADAL" clId="{908D20CB-9315-7144-BB06-B753C12A3A1D}" dt="2024-05-01T21:56:03.742" v="3573" actId="1076"/>
          <ac:picMkLst>
            <pc:docMk/>
            <pc:sldMk cId="2561928127" sldId="420"/>
            <ac:picMk id="10" creationId="{381A7C47-1A2F-5104-8923-218C1FEAB316}"/>
          </ac:picMkLst>
        </pc:picChg>
      </pc:sldChg>
      <pc:sldChg chg="addSp delSp modSp add mod">
        <pc:chgData name="Nowak, Gabriel (nowakgl)" userId="3d0678cb-0ed9-4543-b253-296cfd21c4e1" providerId="ADAL" clId="{908D20CB-9315-7144-BB06-B753C12A3A1D}" dt="2024-05-27T21:49:00.277" v="7023" actId="20577"/>
        <pc:sldMkLst>
          <pc:docMk/>
          <pc:sldMk cId="1741412824" sldId="421"/>
        </pc:sldMkLst>
        <pc:spChg chg="mod">
          <ac:chgData name="Nowak, Gabriel (nowakgl)" userId="3d0678cb-0ed9-4543-b253-296cfd21c4e1" providerId="ADAL" clId="{908D20CB-9315-7144-BB06-B753C12A3A1D}" dt="2024-05-27T21:49:00.277" v="7023" actId="20577"/>
          <ac:spMkLst>
            <pc:docMk/>
            <pc:sldMk cId="1741412824" sldId="421"/>
            <ac:spMk id="2" creationId="{CE6E7C81-D31B-62F4-DC11-868BDE863348}"/>
          </ac:spMkLst>
        </pc:spChg>
        <pc:picChg chg="add mod">
          <ac:chgData name="Nowak, Gabriel (nowakgl)" userId="3d0678cb-0ed9-4543-b253-296cfd21c4e1" providerId="ADAL" clId="{908D20CB-9315-7144-BB06-B753C12A3A1D}" dt="2024-05-01T21:56:30.991" v="3585" actId="1076"/>
          <ac:picMkLst>
            <pc:docMk/>
            <pc:sldMk cId="1741412824" sldId="421"/>
            <ac:picMk id="4" creationId="{0AE4B984-FE53-4E6F-95A7-14816F787216}"/>
          </ac:picMkLst>
        </pc:picChg>
        <pc:picChg chg="del">
          <ac:chgData name="Nowak, Gabriel (nowakgl)" userId="3d0678cb-0ed9-4543-b253-296cfd21c4e1" providerId="ADAL" clId="{908D20CB-9315-7144-BB06-B753C12A3A1D}" dt="2024-05-01T21:56:12.974" v="3575" actId="478"/>
          <ac:picMkLst>
            <pc:docMk/>
            <pc:sldMk cId="1741412824" sldId="421"/>
            <ac:picMk id="5" creationId="{DD05A4CC-63FE-C5F2-B10C-797153312BD4}"/>
          </ac:picMkLst>
        </pc:picChg>
        <pc:picChg chg="add mod">
          <ac:chgData name="Nowak, Gabriel (nowakgl)" userId="3d0678cb-0ed9-4543-b253-296cfd21c4e1" providerId="ADAL" clId="{908D20CB-9315-7144-BB06-B753C12A3A1D}" dt="2024-05-01T21:56:34.576" v="3586" actId="1076"/>
          <ac:picMkLst>
            <pc:docMk/>
            <pc:sldMk cId="1741412824" sldId="421"/>
            <ac:picMk id="8" creationId="{9973B948-AE2E-19D7-28D8-6E0D371CB82D}"/>
          </ac:picMkLst>
        </pc:picChg>
        <pc:picChg chg="del">
          <ac:chgData name="Nowak, Gabriel (nowakgl)" userId="3d0678cb-0ed9-4543-b253-296cfd21c4e1" providerId="ADAL" clId="{908D20CB-9315-7144-BB06-B753C12A3A1D}" dt="2024-05-01T21:56:12.974" v="3575" actId="478"/>
          <ac:picMkLst>
            <pc:docMk/>
            <pc:sldMk cId="1741412824" sldId="421"/>
            <ac:picMk id="10" creationId="{381A7C47-1A2F-5104-8923-218C1FEAB316}"/>
          </ac:picMkLst>
        </pc:picChg>
      </pc:sldChg>
      <pc:sldChg chg="addSp delSp modSp add del mod">
        <pc:chgData name="Nowak, Gabriel (nowakgl)" userId="3d0678cb-0ed9-4543-b253-296cfd21c4e1" providerId="ADAL" clId="{908D20CB-9315-7144-BB06-B753C12A3A1D}" dt="2024-05-20T22:13:53.084" v="6463" actId="2696"/>
        <pc:sldMkLst>
          <pc:docMk/>
          <pc:sldMk cId="852526585" sldId="422"/>
        </pc:sldMkLst>
        <pc:spChg chg="add mod">
          <ac:chgData name="Nowak, Gabriel (nowakgl)" userId="3d0678cb-0ed9-4543-b253-296cfd21c4e1" providerId="ADAL" clId="{908D20CB-9315-7144-BB06-B753C12A3A1D}" dt="2024-05-01T21:59:56.094" v="3711"/>
          <ac:spMkLst>
            <pc:docMk/>
            <pc:sldMk cId="852526585" sldId="422"/>
            <ac:spMk id="3" creationId="{89D21526-9894-B47C-C537-5DDA5D801B7E}"/>
          </ac:spMkLst>
        </pc:spChg>
        <pc:spChg chg="add mod">
          <ac:chgData name="Nowak, Gabriel (nowakgl)" userId="3d0678cb-0ed9-4543-b253-296cfd21c4e1" providerId="ADAL" clId="{908D20CB-9315-7144-BB06-B753C12A3A1D}" dt="2024-05-01T21:59:56.094" v="3711"/>
          <ac:spMkLst>
            <pc:docMk/>
            <pc:sldMk cId="852526585" sldId="422"/>
            <ac:spMk id="4" creationId="{419237BB-489C-3D61-9221-E2A4F66C11BE}"/>
          </ac:spMkLst>
        </pc:spChg>
        <pc:spChg chg="add mod">
          <ac:chgData name="Nowak, Gabriel (nowakgl)" userId="3d0678cb-0ed9-4543-b253-296cfd21c4e1" providerId="ADAL" clId="{908D20CB-9315-7144-BB06-B753C12A3A1D}" dt="2024-05-01T22:00:14.678" v="3713"/>
          <ac:spMkLst>
            <pc:docMk/>
            <pc:sldMk cId="852526585" sldId="422"/>
            <ac:spMk id="7" creationId="{C5D488F7-54FC-E679-19AA-FF6A33529CE9}"/>
          </ac:spMkLst>
        </pc:spChg>
        <pc:spChg chg="add mod">
          <ac:chgData name="Nowak, Gabriel (nowakgl)" userId="3d0678cb-0ed9-4543-b253-296cfd21c4e1" providerId="ADAL" clId="{908D20CB-9315-7144-BB06-B753C12A3A1D}" dt="2024-05-01T22:00:14.678" v="3713"/>
          <ac:spMkLst>
            <pc:docMk/>
            <pc:sldMk cId="852526585" sldId="422"/>
            <ac:spMk id="8" creationId="{09237FEC-2DDF-243E-516A-916A732D1039}"/>
          </ac:spMkLst>
        </pc:spChg>
        <pc:spChg chg="del mod">
          <ac:chgData name="Nowak, Gabriel (nowakgl)" userId="3d0678cb-0ed9-4543-b253-296cfd21c4e1" providerId="ADAL" clId="{908D20CB-9315-7144-BB06-B753C12A3A1D}" dt="2024-05-01T22:00:14.181" v="3712" actId="478"/>
          <ac:spMkLst>
            <pc:docMk/>
            <pc:sldMk cId="852526585" sldId="422"/>
            <ac:spMk id="13" creationId="{1C00661B-AD7B-C23A-DC2F-262D875938B0}"/>
          </ac:spMkLst>
        </pc:spChg>
        <pc:graphicFrameChg chg="add mod">
          <ac:chgData name="Nowak, Gabriel (nowakgl)" userId="3d0678cb-0ed9-4543-b253-296cfd21c4e1" providerId="ADAL" clId="{908D20CB-9315-7144-BB06-B753C12A3A1D}" dt="2024-05-01T21:59:56.094" v="3711"/>
          <ac:graphicFrameMkLst>
            <pc:docMk/>
            <pc:sldMk cId="852526585" sldId="422"/>
            <ac:graphicFrameMk id="5" creationId="{3D85DB16-7C59-D98E-5986-3CAE4295218E}"/>
          </ac:graphicFrameMkLst>
        </pc:graphicFrameChg>
        <pc:graphicFrameChg chg="add mod">
          <ac:chgData name="Nowak, Gabriel (nowakgl)" userId="3d0678cb-0ed9-4543-b253-296cfd21c4e1" providerId="ADAL" clId="{908D20CB-9315-7144-BB06-B753C12A3A1D}" dt="2024-05-01T22:00:14.678" v="3713"/>
          <ac:graphicFrameMkLst>
            <pc:docMk/>
            <pc:sldMk cId="852526585" sldId="422"/>
            <ac:graphicFrameMk id="10" creationId="{74DC174E-7E99-FA99-C5B2-77AF763500B8}"/>
          </ac:graphicFrameMkLst>
        </pc:graphicFrameChg>
      </pc:sldChg>
      <pc:sldChg chg="addSp modSp add mod ord">
        <pc:chgData name="Nowak, Gabriel (nowakgl)" userId="3d0678cb-0ed9-4543-b253-296cfd21c4e1" providerId="ADAL" clId="{908D20CB-9315-7144-BB06-B753C12A3A1D}" dt="2024-06-10T23:12:13.148" v="10337" actId="20577"/>
        <pc:sldMkLst>
          <pc:docMk/>
          <pc:sldMk cId="3237933183" sldId="423"/>
        </pc:sldMkLst>
        <pc:spChg chg="mod">
          <ac:chgData name="Nowak, Gabriel (nowakgl)" userId="3d0678cb-0ed9-4543-b253-296cfd21c4e1" providerId="ADAL" clId="{908D20CB-9315-7144-BB06-B753C12A3A1D}" dt="2024-06-04T20:17:37.672" v="9473" actId="20577"/>
          <ac:spMkLst>
            <pc:docMk/>
            <pc:sldMk cId="3237933183" sldId="423"/>
            <ac:spMk id="2" creationId="{CE6E7C81-D31B-62F4-DC11-868BDE863348}"/>
          </ac:spMkLst>
        </pc:spChg>
        <pc:spChg chg="add mod">
          <ac:chgData name="Nowak, Gabriel (nowakgl)" userId="3d0678cb-0ed9-4543-b253-296cfd21c4e1" providerId="ADAL" clId="{908D20CB-9315-7144-BB06-B753C12A3A1D}" dt="2024-06-10T23:10:45.124" v="10333" actId="1036"/>
          <ac:spMkLst>
            <pc:docMk/>
            <pc:sldMk cId="3237933183" sldId="423"/>
            <ac:spMk id="4" creationId="{5D597129-B565-59AB-49CC-BEF0AAC2A6AD}"/>
          </ac:spMkLst>
        </pc:spChg>
        <pc:spChg chg="mod">
          <ac:chgData name="Nowak, Gabriel (nowakgl)" userId="3d0678cb-0ed9-4543-b253-296cfd21c4e1" providerId="ADAL" clId="{908D20CB-9315-7144-BB06-B753C12A3A1D}" dt="2024-06-10T23:12:13.148" v="10337" actId="20577"/>
          <ac:spMkLst>
            <pc:docMk/>
            <pc:sldMk cId="3237933183" sldId="423"/>
            <ac:spMk id="13" creationId="{1C00661B-AD7B-C23A-DC2F-262D875938B0}"/>
          </ac:spMkLst>
        </pc:spChg>
      </pc:sldChg>
      <pc:sldChg chg="addSp delSp modSp add mod">
        <pc:chgData name="Nowak, Gabriel (nowakgl)" userId="3d0678cb-0ed9-4543-b253-296cfd21c4e1" providerId="ADAL" clId="{908D20CB-9315-7144-BB06-B753C12A3A1D}" dt="2024-05-29T21:44:37.736" v="8781" actId="5793"/>
        <pc:sldMkLst>
          <pc:docMk/>
          <pc:sldMk cId="1301289751" sldId="424"/>
        </pc:sldMkLst>
        <pc:spChg chg="mod">
          <ac:chgData name="Nowak, Gabriel (nowakgl)" userId="3d0678cb-0ed9-4543-b253-296cfd21c4e1" providerId="ADAL" clId="{908D20CB-9315-7144-BB06-B753C12A3A1D}" dt="2024-05-28T23:03:04.013" v="7575" actId="20577"/>
          <ac:spMkLst>
            <pc:docMk/>
            <pc:sldMk cId="1301289751" sldId="424"/>
            <ac:spMk id="2" creationId="{CE6E7C81-D31B-62F4-DC11-868BDE863348}"/>
          </ac:spMkLst>
        </pc:spChg>
        <pc:spChg chg="add del mod">
          <ac:chgData name="Nowak, Gabriel (nowakgl)" userId="3d0678cb-0ed9-4543-b253-296cfd21c4e1" providerId="ADAL" clId="{908D20CB-9315-7144-BB06-B753C12A3A1D}" dt="2024-05-01T22:04:17.514" v="3955" actId="478"/>
          <ac:spMkLst>
            <pc:docMk/>
            <pc:sldMk cId="1301289751" sldId="424"/>
            <ac:spMk id="3" creationId="{23CA6871-E134-64C2-B4DC-9D5789BBB961}"/>
          </ac:spMkLst>
        </pc:spChg>
        <pc:spChg chg="add mod">
          <ac:chgData name="Nowak, Gabriel (nowakgl)" userId="3d0678cb-0ed9-4543-b253-296cfd21c4e1" providerId="ADAL" clId="{908D20CB-9315-7144-BB06-B753C12A3A1D}" dt="2024-05-29T20:42:01.024" v="7677" actId="1076"/>
          <ac:spMkLst>
            <pc:docMk/>
            <pc:sldMk cId="1301289751" sldId="424"/>
            <ac:spMk id="3" creationId="{D0B425B3-086E-F797-A743-AD7074C2A714}"/>
          </ac:spMkLst>
        </pc:spChg>
        <pc:spChg chg="add mod">
          <ac:chgData name="Nowak, Gabriel (nowakgl)" userId="3d0678cb-0ed9-4543-b253-296cfd21c4e1" providerId="ADAL" clId="{908D20CB-9315-7144-BB06-B753C12A3A1D}" dt="2024-05-01T22:05:04.059" v="3978" actId="1035"/>
          <ac:spMkLst>
            <pc:docMk/>
            <pc:sldMk cId="1301289751" sldId="424"/>
            <ac:spMk id="4" creationId="{657A226F-3ABA-35B2-A72E-63C39B5A7565}"/>
          </ac:spMkLst>
        </pc:spChg>
        <pc:spChg chg="add mod">
          <ac:chgData name="Nowak, Gabriel (nowakgl)" userId="3d0678cb-0ed9-4543-b253-296cfd21c4e1" providerId="ADAL" clId="{908D20CB-9315-7144-BB06-B753C12A3A1D}" dt="2024-05-29T21:44:37.736" v="8781" actId="5793"/>
          <ac:spMkLst>
            <pc:docMk/>
            <pc:sldMk cId="1301289751" sldId="424"/>
            <ac:spMk id="7" creationId="{40C57677-B054-AFDD-7DF1-925F45CCFD00}"/>
          </ac:spMkLst>
        </pc:spChg>
        <pc:spChg chg="add mod">
          <ac:chgData name="Nowak, Gabriel (nowakgl)" userId="3d0678cb-0ed9-4543-b253-296cfd21c4e1" providerId="ADAL" clId="{908D20CB-9315-7144-BB06-B753C12A3A1D}" dt="2024-05-29T20:39:30.865" v="7660"/>
          <ac:spMkLst>
            <pc:docMk/>
            <pc:sldMk cId="1301289751" sldId="424"/>
            <ac:spMk id="8" creationId="{1C590DDD-FAEE-95F8-C7B2-729A9EB6AA15}"/>
          </ac:spMkLst>
        </pc:spChg>
        <pc:spChg chg="add mod">
          <ac:chgData name="Nowak, Gabriel (nowakgl)" userId="3d0678cb-0ed9-4543-b253-296cfd21c4e1" providerId="ADAL" clId="{908D20CB-9315-7144-BB06-B753C12A3A1D}" dt="2024-05-29T20:42:17.794" v="7680" actId="1076"/>
          <ac:spMkLst>
            <pc:docMk/>
            <pc:sldMk cId="1301289751" sldId="424"/>
            <ac:spMk id="10" creationId="{43300929-C25A-0875-C3D2-6E3FF75BAB66}"/>
          </ac:spMkLst>
        </pc:spChg>
        <pc:spChg chg="add mod">
          <ac:chgData name="Nowak, Gabriel (nowakgl)" userId="3d0678cb-0ed9-4543-b253-296cfd21c4e1" providerId="ADAL" clId="{908D20CB-9315-7144-BB06-B753C12A3A1D}" dt="2024-05-29T20:39:50.003" v="7666"/>
          <ac:spMkLst>
            <pc:docMk/>
            <pc:sldMk cId="1301289751" sldId="424"/>
            <ac:spMk id="11" creationId="{F8FD144D-5907-39BB-5EC7-94609AE6ED95}"/>
          </ac:spMkLst>
        </pc:spChg>
        <pc:spChg chg="del">
          <ac:chgData name="Nowak, Gabriel (nowakgl)" userId="3d0678cb-0ed9-4543-b253-296cfd21c4e1" providerId="ADAL" clId="{908D20CB-9315-7144-BB06-B753C12A3A1D}" dt="2024-05-01T22:03:40.412" v="3897" actId="478"/>
          <ac:spMkLst>
            <pc:docMk/>
            <pc:sldMk cId="1301289751" sldId="424"/>
            <ac:spMk id="13" creationId="{1C00661B-AD7B-C23A-DC2F-262D875938B0}"/>
          </ac:spMkLst>
        </pc:spChg>
        <pc:picChg chg="add mod">
          <ac:chgData name="Nowak, Gabriel (nowakgl)" userId="3d0678cb-0ed9-4543-b253-296cfd21c4e1" providerId="ADAL" clId="{908D20CB-9315-7144-BB06-B753C12A3A1D}" dt="2024-05-01T22:05:04.059" v="3978" actId="1035"/>
          <ac:picMkLst>
            <pc:docMk/>
            <pc:sldMk cId="1301289751" sldId="424"/>
            <ac:picMk id="5" creationId="{35A9F839-7CFD-5DAE-0FF9-995E84811B60}"/>
          </ac:picMkLst>
        </pc:picChg>
      </pc:sldChg>
      <pc:sldChg chg="addSp delSp modSp add mod ord">
        <pc:chgData name="Nowak, Gabriel (nowakgl)" userId="3d0678cb-0ed9-4543-b253-296cfd21c4e1" providerId="ADAL" clId="{908D20CB-9315-7144-BB06-B753C12A3A1D}" dt="2024-05-31T20:05:04.531" v="9027" actId="20577"/>
        <pc:sldMkLst>
          <pc:docMk/>
          <pc:sldMk cId="3434676810" sldId="425"/>
        </pc:sldMkLst>
        <pc:spChg chg="add mod">
          <ac:chgData name="Nowak, Gabriel (nowakgl)" userId="3d0678cb-0ed9-4543-b253-296cfd21c4e1" providerId="ADAL" clId="{908D20CB-9315-7144-BB06-B753C12A3A1D}" dt="2024-05-31T20:03:42.260" v="9017" actId="14100"/>
          <ac:spMkLst>
            <pc:docMk/>
            <pc:sldMk cId="3434676810" sldId="425"/>
            <ac:spMk id="2" creationId="{77EB5981-DE91-D230-C9D6-1A52F314F0AA}"/>
          </ac:spMkLst>
        </pc:spChg>
        <pc:spChg chg="del mod">
          <ac:chgData name="Nowak, Gabriel (nowakgl)" userId="3d0678cb-0ed9-4543-b253-296cfd21c4e1" providerId="ADAL" clId="{908D20CB-9315-7144-BB06-B753C12A3A1D}" dt="2024-05-13T17:40:54.774" v="5178" actId="478"/>
          <ac:spMkLst>
            <pc:docMk/>
            <pc:sldMk cId="3434676810" sldId="425"/>
            <ac:spMk id="2" creationId="{CE6E7C81-D31B-62F4-DC11-868BDE863348}"/>
          </ac:spMkLst>
        </pc:spChg>
        <pc:spChg chg="add del mod">
          <ac:chgData name="Nowak, Gabriel (nowakgl)" userId="3d0678cb-0ed9-4543-b253-296cfd21c4e1" providerId="ADAL" clId="{908D20CB-9315-7144-BB06-B753C12A3A1D}" dt="2024-05-13T17:41:06.473" v="5180" actId="478"/>
          <ac:spMkLst>
            <pc:docMk/>
            <pc:sldMk cId="3434676810" sldId="425"/>
            <ac:spMk id="4" creationId="{010FD467-98D7-7C5E-D919-717B7DB42304}"/>
          </ac:spMkLst>
        </pc:spChg>
        <pc:spChg chg="add mod">
          <ac:chgData name="Nowak, Gabriel (nowakgl)" userId="3d0678cb-0ed9-4543-b253-296cfd21c4e1" providerId="ADAL" clId="{908D20CB-9315-7144-BB06-B753C12A3A1D}" dt="2024-05-29T20:57:37.046" v="8027" actId="20577"/>
          <ac:spMkLst>
            <pc:docMk/>
            <pc:sldMk cId="3434676810" sldId="425"/>
            <ac:spMk id="5" creationId="{01D214D6-4E40-D79A-3D77-0AD309EC963D}"/>
          </ac:spMkLst>
        </pc:spChg>
        <pc:spChg chg="add mod">
          <ac:chgData name="Nowak, Gabriel (nowakgl)" userId="3d0678cb-0ed9-4543-b253-296cfd21c4e1" providerId="ADAL" clId="{908D20CB-9315-7144-BB06-B753C12A3A1D}" dt="2024-05-31T20:05:04.531" v="9027" actId="20577"/>
          <ac:spMkLst>
            <pc:docMk/>
            <pc:sldMk cId="3434676810" sldId="425"/>
            <ac:spMk id="7" creationId="{66FBBD93-E173-834C-22E2-9755E51FD0BF}"/>
          </ac:spMkLst>
        </pc:spChg>
        <pc:spChg chg="mod">
          <ac:chgData name="Nowak, Gabriel (nowakgl)" userId="3d0678cb-0ed9-4543-b253-296cfd21c4e1" providerId="ADAL" clId="{908D20CB-9315-7144-BB06-B753C12A3A1D}" dt="2024-05-31T20:04:28.840" v="9018" actId="1076"/>
          <ac:spMkLst>
            <pc:docMk/>
            <pc:sldMk cId="3434676810" sldId="425"/>
            <ac:spMk id="13" creationId="{1C00661B-AD7B-C23A-DC2F-262D875938B0}"/>
          </ac:spMkLst>
        </pc:spChg>
      </pc:sldChg>
      <pc:sldChg chg="modSp add mod ord">
        <pc:chgData name="Nowak, Gabriel (nowakgl)" userId="3d0678cb-0ed9-4543-b253-296cfd21c4e1" providerId="ADAL" clId="{908D20CB-9315-7144-BB06-B753C12A3A1D}" dt="2024-06-04T20:14:49.582" v="9425" actId="1036"/>
        <pc:sldMkLst>
          <pc:docMk/>
          <pc:sldMk cId="748743616" sldId="426"/>
        </pc:sldMkLst>
        <pc:spChg chg="mod">
          <ac:chgData name="Nowak, Gabriel (nowakgl)" userId="3d0678cb-0ed9-4543-b253-296cfd21c4e1" providerId="ADAL" clId="{908D20CB-9315-7144-BB06-B753C12A3A1D}" dt="2024-06-04T20:14:49.582" v="9425" actId="1036"/>
          <ac:spMkLst>
            <pc:docMk/>
            <pc:sldMk cId="748743616" sldId="426"/>
            <ac:spMk id="2" creationId="{CE6E7C81-D31B-62F4-DC11-868BDE863348}"/>
          </ac:spMkLst>
        </pc:spChg>
        <pc:spChg chg="mod">
          <ac:chgData name="Nowak, Gabriel (nowakgl)" userId="3d0678cb-0ed9-4543-b253-296cfd21c4e1" providerId="ADAL" clId="{908D20CB-9315-7144-BB06-B753C12A3A1D}" dt="2024-06-04T20:13:27.035" v="9380" actId="20577"/>
          <ac:spMkLst>
            <pc:docMk/>
            <pc:sldMk cId="748743616" sldId="426"/>
            <ac:spMk id="3" creationId="{302CCDF9-7A03-584B-EDB0-8CA5001F1C08}"/>
          </ac:spMkLst>
        </pc:spChg>
      </pc:sldChg>
      <pc:sldChg chg="addSp delSp modSp add mod ord">
        <pc:chgData name="Nowak, Gabriel (nowakgl)" userId="3d0678cb-0ed9-4543-b253-296cfd21c4e1" providerId="ADAL" clId="{908D20CB-9315-7144-BB06-B753C12A3A1D}" dt="2024-06-04T20:15:13.598" v="9430"/>
        <pc:sldMkLst>
          <pc:docMk/>
          <pc:sldMk cId="4147676312" sldId="427"/>
        </pc:sldMkLst>
        <pc:spChg chg="del">
          <ac:chgData name="Nowak, Gabriel (nowakgl)" userId="3d0678cb-0ed9-4543-b253-296cfd21c4e1" providerId="ADAL" clId="{908D20CB-9315-7144-BB06-B753C12A3A1D}" dt="2024-06-04T20:15:06.362" v="9426" actId="478"/>
          <ac:spMkLst>
            <pc:docMk/>
            <pc:sldMk cId="4147676312" sldId="427"/>
            <ac:spMk id="2" creationId="{CE6E7C81-D31B-62F4-DC11-868BDE863348}"/>
          </ac:spMkLst>
        </pc:spChg>
        <pc:spChg chg="mod">
          <ac:chgData name="Nowak, Gabriel (nowakgl)" userId="3d0678cb-0ed9-4543-b253-296cfd21c4e1" providerId="ADAL" clId="{908D20CB-9315-7144-BB06-B753C12A3A1D}" dt="2024-05-27T21:40:00.620" v="6628" actId="20577"/>
          <ac:spMkLst>
            <pc:docMk/>
            <pc:sldMk cId="4147676312" sldId="427"/>
            <ac:spMk id="3" creationId="{302CCDF9-7A03-584B-EDB0-8CA5001F1C08}"/>
          </ac:spMkLst>
        </pc:spChg>
        <pc:spChg chg="add del mod">
          <ac:chgData name="Nowak, Gabriel (nowakgl)" userId="3d0678cb-0ed9-4543-b253-296cfd21c4e1" providerId="ADAL" clId="{908D20CB-9315-7144-BB06-B753C12A3A1D}" dt="2024-05-01T23:02:01.184" v="4743" actId="478"/>
          <ac:spMkLst>
            <pc:docMk/>
            <pc:sldMk cId="4147676312" sldId="427"/>
            <ac:spMk id="7" creationId="{2A97C57A-68B8-7BAD-1933-770272F213EA}"/>
          </ac:spMkLst>
        </pc:spChg>
        <pc:spChg chg="add del mod">
          <ac:chgData name="Nowak, Gabriel (nowakgl)" userId="3d0678cb-0ed9-4543-b253-296cfd21c4e1" providerId="ADAL" clId="{908D20CB-9315-7144-BB06-B753C12A3A1D}" dt="2024-06-04T20:15:13.117" v="9429" actId="478"/>
          <ac:spMkLst>
            <pc:docMk/>
            <pc:sldMk cId="4147676312" sldId="427"/>
            <ac:spMk id="7" creationId="{2C44CD6D-1461-765A-423F-660DD0FE5DA6}"/>
          </ac:spMkLst>
        </pc:spChg>
        <pc:spChg chg="del">
          <ac:chgData name="Nowak, Gabriel (nowakgl)" userId="3d0678cb-0ed9-4543-b253-296cfd21c4e1" providerId="ADAL" clId="{908D20CB-9315-7144-BB06-B753C12A3A1D}" dt="2024-05-01T23:00:32.108" v="4692" actId="478"/>
          <ac:spMkLst>
            <pc:docMk/>
            <pc:sldMk cId="4147676312" sldId="427"/>
            <ac:spMk id="8" creationId="{A7CC4E16-4B8A-F2BD-B02D-727033AC5CC5}"/>
          </ac:spMkLst>
        </pc:spChg>
        <pc:spChg chg="add mod">
          <ac:chgData name="Nowak, Gabriel (nowakgl)" userId="3d0678cb-0ed9-4543-b253-296cfd21c4e1" providerId="ADAL" clId="{908D20CB-9315-7144-BB06-B753C12A3A1D}" dt="2024-06-04T20:15:13.598" v="9430"/>
          <ac:spMkLst>
            <pc:docMk/>
            <pc:sldMk cId="4147676312" sldId="427"/>
            <ac:spMk id="8" creationId="{B409FDE8-F0DF-0136-F677-A96823484268}"/>
          </ac:spMkLst>
        </pc:spChg>
        <pc:spChg chg="del">
          <ac:chgData name="Nowak, Gabriel (nowakgl)" userId="3d0678cb-0ed9-4543-b253-296cfd21c4e1" providerId="ADAL" clId="{908D20CB-9315-7144-BB06-B753C12A3A1D}" dt="2024-05-01T23:00:32.108" v="4692" actId="478"/>
          <ac:spMkLst>
            <pc:docMk/>
            <pc:sldMk cId="4147676312" sldId="427"/>
            <ac:spMk id="10" creationId="{0F39AB17-A89D-DC17-5607-3B51053482D6}"/>
          </ac:spMkLst>
        </pc:spChg>
        <pc:spChg chg="del">
          <ac:chgData name="Nowak, Gabriel (nowakgl)" userId="3d0678cb-0ed9-4543-b253-296cfd21c4e1" providerId="ADAL" clId="{908D20CB-9315-7144-BB06-B753C12A3A1D}" dt="2024-05-01T23:00:32.108" v="4692" actId="478"/>
          <ac:spMkLst>
            <pc:docMk/>
            <pc:sldMk cId="4147676312" sldId="427"/>
            <ac:spMk id="11" creationId="{F179264F-AC56-2A43-3977-C0D9B856F889}"/>
          </ac:spMkLst>
        </pc:spChg>
        <pc:spChg chg="mod">
          <ac:chgData name="Nowak, Gabriel (nowakgl)" userId="3d0678cb-0ed9-4543-b253-296cfd21c4e1" providerId="ADAL" clId="{908D20CB-9315-7144-BB06-B753C12A3A1D}" dt="2024-06-04T20:15:10.785" v="9428" actId="1076"/>
          <ac:spMkLst>
            <pc:docMk/>
            <pc:sldMk cId="4147676312" sldId="427"/>
            <ac:spMk id="12" creationId="{5F987E47-423E-5E90-276C-949D9839FD51}"/>
          </ac:spMkLst>
        </pc:spChg>
        <pc:spChg chg="add mod">
          <ac:chgData name="Nowak, Gabriel (nowakgl)" userId="3d0678cb-0ed9-4543-b253-296cfd21c4e1" providerId="ADAL" clId="{908D20CB-9315-7144-BB06-B753C12A3A1D}" dt="2024-05-27T21:31:08.390" v="6602" actId="1035"/>
          <ac:spMkLst>
            <pc:docMk/>
            <pc:sldMk cId="4147676312" sldId="427"/>
            <ac:spMk id="16" creationId="{0D131BAC-7043-2B5E-1CAF-F66367B31F47}"/>
          </ac:spMkLst>
        </pc:spChg>
        <pc:graphicFrameChg chg="del">
          <ac:chgData name="Nowak, Gabriel (nowakgl)" userId="3d0678cb-0ed9-4543-b253-296cfd21c4e1" providerId="ADAL" clId="{908D20CB-9315-7144-BB06-B753C12A3A1D}" dt="2024-05-01T23:00:28.545" v="4691" actId="478"/>
          <ac:graphicFrameMkLst>
            <pc:docMk/>
            <pc:sldMk cId="4147676312" sldId="427"/>
            <ac:graphicFrameMk id="4" creationId="{15C8037A-D883-A915-9E0D-8088A3CE5643}"/>
          </ac:graphicFrameMkLst>
        </pc:graphicFrameChg>
        <pc:graphicFrameChg chg="del">
          <ac:chgData name="Nowak, Gabriel (nowakgl)" userId="3d0678cb-0ed9-4543-b253-296cfd21c4e1" providerId="ADAL" clId="{908D20CB-9315-7144-BB06-B753C12A3A1D}" dt="2024-05-01T23:00:28.545" v="4691" actId="478"/>
          <ac:graphicFrameMkLst>
            <pc:docMk/>
            <pc:sldMk cId="4147676312" sldId="427"/>
            <ac:graphicFrameMk id="5" creationId="{45824507-FF6B-138E-7B2D-8CA483970815}"/>
          </ac:graphicFrameMkLst>
        </pc:graphicFrameChg>
        <pc:picChg chg="add mod">
          <ac:chgData name="Nowak, Gabriel (nowakgl)" userId="3d0678cb-0ed9-4543-b253-296cfd21c4e1" providerId="ADAL" clId="{908D20CB-9315-7144-BB06-B753C12A3A1D}" dt="2024-05-27T21:31:08.390" v="6602" actId="1035"/>
          <ac:picMkLst>
            <pc:docMk/>
            <pc:sldMk cId="4147676312" sldId="427"/>
            <ac:picMk id="5" creationId="{9F98BEB2-8D97-0879-139D-3A2AF89096FF}"/>
          </ac:picMkLst>
        </pc:picChg>
        <pc:picChg chg="add mod">
          <ac:chgData name="Nowak, Gabriel (nowakgl)" userId="3d0678cb-0ed9-4543-b253-296cfd21c4e1" providerId="ADAL" clId="{908D20CB-9315-7144-BB06-B753C12A3A1D}" dt="2024-05-27T21:31:08.390" v="6602" actId="1035"/>
          <ac:picMkLst>
            <pc:docMk/>
            <pc:sldMk cId="4147676312" sldId="427"/>
            <ac:picMk id="13" creationId="{BA59EC64-549E-A4EE-0361-AB93EC5FD7EC}"/>
          </ac:picMkLst>
        </pc:picChg>
        <pc:picChg chg="add del mod">
          <ac:chgData name="Nowak, Gabriel (nowakgl)" userId="3d0678cb-0ed9-4543-b253-296cfd21c4e1" providerId="ADAL" clId="{908D20CB-9315-7144-BB06-B753C12A3A1D}" dt="2024-05-27T21:30:15.455" v="6584" actId="478"/>
          <ac:picMkLst>
            <pc:docMk/>
            <pc:sldMk cId="4147676312" sldId="427"/>
            <ac:picMk id="15" creationId="{FA71580C-6E29-308D-8147-9936A6E75F1C}"/>
          </ac:picMkLst>
        </pc:picChg>
        <pc:cxnChg chg="add mod">
          <ac:chgData name="Nowak, Gabriel (nowakgl)" userId="3d0678cb-0ed9-4543-b253-296cfd21c4e1" providerId="ADAL" clId="{908D20CB-9315-7144-BB06-B753C12A3A1D}" dt="2024-05-27T21:31:08.390" v="6602" actId="1035"/>
          <ac:cxnSpMkLst>
            <pc:docMk/>
            <pc:sldMk cId="4147676312" sldId="427"/>
            <ac:cxnSpMk id="17" creationId="{9F47CAFA-A66C-0B9E-B0C0-D12EB9605B24}"/>
          </ac:cxnSpMkLst>
        </pc:cxnChg>
        <pc:cxnChg chg="add mod">
          <ac:chgData name="Nowak, Gabriel (nowakgl)" userId="3d0678cb-0ed9-4543-b253-296cfd21c4e1" providerId="ADAL" clId="{908D20CB-9315-7144-BB06-B753C12A3A1D}" dt="2024-05-27T21:31:08.390" v="6602" actId="1035"/>
          <ac:cxnSpMkLst>
            <pc:docMk/>
            <pc:sldMk cId="4147676312" sldId="427"/>
            <ac:cxnSpMk id="18" creationId="{9A8257D2-54EC-3251-AE39-6E54244A91C1}"/>
          </ac:cxnSpMkLst>
        </pc:cxnChg>
      </pc:sldChg>
      <pc:sldChg chg="addSp delSp modSp add mod">
        <pc:chgData name="Nowak, Gabriel (nowakgl)" userId="3d0678cb-0ed9-4543-b253-296cfd21c4e1" providerId="ADAL" clId="{908D20CB-9315-7144-BB06-B753C12A3A1D}" dt="2024-06-04T20:15:44.478" v="9444" actId="20577"/>
        <pc:sldMkLst>
          <pc:docMk/>
          <pc:sldMk cId="4208094103" sldId="428"/>
        </pc:sldMkLst>
        <pc:spChg chg="mod">
          <ac:chgData name="Nowak, Gabriel (nowakgl)" userId="3d0678cb-0ed9-4543-b253-296cfd21c4e1" providerId="ADAL" clId="{908D20CB-9315-7144-BB06-B753C12A3A1D}" dt="2024-06-04T20:15:44.478" v="9444" actId="20577"/>
          <ac:spMkLst>
            <pc:docMk/>
            <pc:sldMk cId="4208094103" sldId="428"/>
            <ac:spMk id="2" creationId="{CE6E7C81-D31B-62F4-DC11-868BDE863348}"/>
          </ac:spMkLst>
        </pc:spChg>
        <pc:spChg chg="add mod">
          <ac:chgData name="Nowak, Gabriel (nowakgl)" userId="3d0678cb-0ed9-4543-b253-296cfd21c4e1" providerId="ADAL" clId="{908D20CB-9315-7144-BB06-B753C12A3A1D}" dt="2024-05-13T20:14:10.521" v="6203" actId="20577"/>
          <ac:spMkLst>
            <pc:docMk/>
            <pc:sldMk cId="4208094103" sldId="428"/>
            <ac:spMk id="3" creationId="{AEBADF4B-B928-681A-FD31-3741AE243971}"/>
          </ac:spMkLst>
        </pc:spChg>
        <pc:spChg chg="add mod">
          <ac:chgData name="Nowak, Gabriel (nowakgl)" userId="3d0678cb-0ed9-4543-b253-296cfd21c4e1" providerId="ADAL" clId="{908D20CB-9315-7144-BB06-B753C12A3A1D}" dt="2024-05-13T20:15:46.799" v="6232" actId="1076"/>
          <ac:spMkLst>
            <pc:docMk/>
            <pc:sldMk cId="4208094103" sldId="428"/>
            <ac:spMk id="17" creationId="{E9893957-5C9F-7E93-4D9B-D6F37B2DC1B6}"/>
          </ac:spMkLst>
        </pc:spChg>
        <pc:picChg chg="add mod">
          <ac:chgData name="Nowak, Gabriel (nowakgl)" userId="3d0678cb-0ed9-4543-b253-296cfd21c4e1" providerId="ADAL" clId="{908D20CB-9315-7144-BB06-B753C12A3A1D}" dt="2024-05-13T20:12:35.589" v="6122" actId="1036"/>
          <ac:picMkLst>
            <pc:docMk/>
            <pc:sldMk cId="4208094103" sldId="428"/>
            <ac:picMk id="4" creationId="{08F63839-8B80-7307-5E21-7139472A3594}"/>
          </ac:picMkLst>
        </pc:picChg>
        <pc:picChg chg="del">
          <ac:chgData name="Nowak, Gabriel (nowakgl)" userId="3d0678cb-0ed9-4543-b253-296cfd21c4e1" providerId="ADAL" clId="{908D20CB-9315-7144-BB06-B753C12A3A1D}" dt="2024-05-01T23:11:37.728" v="4847" actId="478"/>
          <ac:picMkLst>
            <pc:docMk/>
            <pc:sldMk cId="4208094103" sldId="428"/>
            <ac:picMk id="5" creationId="{F1F1C483-E035-B1DA-E2D1-DBCCC23F9514}"/>
          </ac:picMkLst>
        </pc:picChg>
        <pc:picChg chg="add mod">
          <ac:chgData name="Nowak, Gabriel (nowakgl)" userId="3d0678cb-0ed9-4543-b253-296cfd21c4e1" providerId="ADAL" clId="{908D20CB-9315-7144-BB06-B753C12A3A1D}" dt="2024-05-13T20:12:35.589" v="6122" actId="1036"/>
          <ac:picMkLst>
            <pc:docMk/>
            <pc:sldMk cId="4208094103" sldId="428"/>
            <ac:picMk id="8" creationId="{620FC1DF-30D4-CDE8-614D-69A25C422FF4}"/>
          </ac:picMkLst>
        </pc:picChg>
        <pc:cxnChg chg="add mod">
          <ac:chgData name="Nowak, Gabriel (nowakgl)" userId="3d0678cb-0ed9-4543-b253-296cfd21c4e1" providerId="ADAL" clId="{908D20CB-9315-7144-BB06-B753C12A3A1D}" dt="2024-05-13T20:15:46.799" v="6232" actId="1076"/>
          <ac:cxnSpMkLst>
            <pc:docMk/>
            <pc:sldMk cId="4208094103" sldId="428"/>
            <ac:cxnSpMk id="5" creationId="{7B62987E-678B-E5F5-E976-FC62FD6D354B}"/>
          </ac:cxnSpMkLst>
        </pc:cxnChg>
        <pc:cxnChg chg="add mod">
          <ac:chgData name="Nowak, Gabriel (nowakgl)" userId="3d0678cb-0ed9-4543-b253-296cfd21c4e1" providerId="ADAL" clId="{908D20CB-9315-7144-BB06-B753C12A3A1D}" dt="2024-05-13T20:14:53.654" v="6211" actId="14100"/>
          <ac:cxnSpMkLst>
            <pc:docMk/>
            <pc:sldMk cId="4208094103" sldId="428"/>
            <ac:cxnSpMk id="11" creationId="{4CC5EB76-17C2-DAD9-3EC0-98DE6D995CFD}"/>
          </ac:cxnSpMkLst>
        </pc:cxnChg>
      </pc:sldChg>
      <pc:sldChg chg="addSp delSp modSp add mod">
        <pc:chgData name="Nowak, Gabriel (nowakgl)" userId="3d0678cb-0ed9-4543-b253-296cfd21c4e1" providerId="ADAL" clId="{908D20CB-9315-7144-BB06-B753C12A3A1D}" dt="2024-06-04T20:15:49.890" v="9448" actId="20577"/>
        <pc:sldMkLst>
          <pc:docMk/>
          <pc:sldMk cId="1978972135" sldId="429"/>
        </pc:sldMkLst>
        <pc:spChg chg="mod">
          <ac:chgData name="Nowak, Gabriel (nowakgl)" userId="3d0678cb-0ed9-4543-b253-296cfd21c4e1" providerId="ADAL" clId="{908D20CB-9315-7144-BB06-B753C12A3A1D}" dt="2024-06-04T20:15:49.890" v="9448" actId="20577"/>
          <ac:spMkLst>
            <pc:docMk/>
            <pc:sldMk cId="1978972135" sldId="429"/>
            <ac:spMk id="2" creationId="{CE6E7C81-D31B-62F4-DC11-868BDE863348}"/>
          </ac:spMkLst>
        </pc:spChg>
        <pc:spChg chg="add mod">
          <ac:chgData name="Nowak, Gabriel (nowakgl)" userId="3d0678cb-0ed9-4543-b253-296cfd21c4e1" providerId="ADAL" clId="{908D20CB-9315-7144-BB06-B753C12A3A1D}" dt="2024-05-13T20:15:57.918" v="6233"/>
          <ac:spMkLst>
            <pc:docMk/>
            <pc:sldMk cId="1978972135" sldId="429"/>
            <ac:spMk id="3" creationId="{E6D76BBB-A4A2-94EB-C534-B926FB1B0B6D}"/>
          </ac:spMkLst>
        </pc:spChg>
        <pc:spChg chg="add mod">
          <ac:chgData name="Nowak, Gabriel (nowakgl)" userId="3d0678cb-0ed9-4543-b253-296cfd21c4e1" providerId="ADAL" clId="{908D20CB-9315-7144-BB06-B753C12A3A1D}" dt="2024-05-13T20:16:20.504" v="6262"/>
          <ac:spMkLst>
            <pc:docMk/>
            <pc:sldMk cId="1978972135" sldId="429"/>
            <ac:spMk id="7" creationId="{8F64BA98-8EB8-1989-D590-5C5F353B7D84}"/>
          </ac:spMkLst>
        </pc:spChg>
        <pc:picChg chg="del">
          <ac:chgData name="Nowak, Gabriel (nowakgl)" userId="3d0678cb-0ed9-4543-b253-296cfd21c4e1" providerId="ADAL" clId="{908D20CB-9315-7144-BB06-B753C12A3A1D}" dt="2024-05-01T23:12:19.141" v="4863" actId="478"/>
          <ac:picMkLst>
            <pc:docMk/>
            <pc:sldMk cId="1978972135" sldId="429"/>
            <ac:picMk id="4" creationId="{08F63839-8B80-7307-5E21-7139472A3594}"/>
          </ac:picMkLst>
        </pc:picChg>
        <pc:picChg chg="add mod">
          <ac:chgData name="Nowak, Gabriel (nowakgl)" userId="3d0678cb-0ed9-4543-b253-296cfd21c4e1" providerId="ADAL" clId="{908D20CB-9315-7144-BB06-B753C12A3A1D}" dt="2024-05-13T20:16:12.758" v="6261" actId="1035"/>
          <ac:picMkLst>
            <pc:docMk/>
            <pc:sldMk cId="1978972135" sldId="429"/>
            <ac:picMk id="5" creationId="{EC9E0111-C99B-F7DD-10AA-36B5DDFCC00C}"/>
          </ac:picMkLst>
        </pc:picChg>
        <pc:picChg chg="del">
          <ac:chgData name="Nowak, Gabriel (nowakgl)" userId="3d0678cb-0ed9-4543-b253-296cfd21c4e1" providerId="ADAL" clId="{908D20CB-9315-7144-BB06-B753C12A3A1D}" dt="2024-05-01T23:12:19.141" v="4863" actId="478"/>
          <ac:picMkLst>
            <pc:docMk/>
            <pc:sldMk cId="1978972135" sldId="429"/>
            <ac:picMk id="8" creationId="{620FC1DF-30D4-CDE8-614D-69A25C422FF4}"/>
          </ac:picMkLst>
        </pc:picChg>
        <pc:picChg chg="add mod">
          <ac:chgData name="Nowak, Gabriel (nowakgl)" userId="3d0678cb-0ed9-4543-b253-296cfd21c4e1" providerId="ADAL" clId="{908D20CB-9315-7144-BB06-B753C12A3A1D}" dt="2024-05-13T20:16:12.758" v="6261" actId="1035"/>
          <ac:picMkLst>
            <pc:docMk/>
            <pc:sldMk cId="1978972135" sldId="429"/>
            <ac:picMk id="10" creationId="{B6489BEA-D6B9-76EA-635C-D9E8C411C796}"/>
          </ac:picMkLst>
        </pc:picChg>
        <pc:cxnChg chg="add mod">
          <ac:chgData name="Nowak, Gabriel (nowakgl)" userId="3d0678cb-0ed9-4543-b253-296cfd21c4e1" providerId="ADAL" clId="{908D20CB-9315-7144-BB06-B753C12A3A1D}" dt="2024-05-13T20:16:20.504" v="6262"/>
          <ac:cxnSpMkLst>
            <pc:docMk/>
            <pc:sldMk cId="1978972135" sldId="429"/>
            <ac:cxnSpMk id="4" creationId="{9650B4C1-A84C-8ED3-7A7B-57CDAD641B7F}"/>
          </ac:cxnSpMkLst>
        </pc:cxnChg>
        <pc:cxnChg chg="add mod">
          <ac:chgData name="Nowak, Gabriel (nowakgl)" userId="3d0678cb-0ed9-4543-b253-296cfd21c4e1" providerId="ADAL" clId="{908D20CB-9315-7144-BB06-B753C12A3A1D}" dt="2024-05-13T20:16:12.758" v="6261" actId="1035"/>
          <ac:cxnSpMkLst>
            <pc:docMk/>
            <pc:sldMk cId="1978972135" sldId="429"/>
            <ac:cxnSpMk id="11" creationId="{2022D5E7-97AD-3323-2FE9-CBA184E4909B}"/>
          </ac:cxnSpMkLst>
        </pc:cxnChg>
        <pc:cxnChg chg="add mod">
          <ac:chgData name="Nowak, Gabriel (nowakgl)" userId="3d0678cb-0ed9-4543-b253-296cfd21c4e1" providerId="ADAL" clId="{908D20CB-9315-7144-BB06-B753C12A3A1D}" dt="2024-05-13T20:16:12.758" v="6261" actId="1035"/>
          <ac:cxnSpMkLst>
            <pc:docMk/>
            <pc:sldMk cId="1978972135" sldId="429"/>
            <ac:cxnSpMk id="13" creationId="{3A9A5948-013C-C6FD-E195-5ADB1CDEF668}"/>
          </ac:cxnSpMkLst>
        </pc:cxnChg>
      </pc:sldChg>
      <pc:sldChg chg="addSp delSp modSp add mod">
        <pc:chgData name="Nowak, Gabriel (nowakgl)" userId="3d0678cb-0ed9-4543-b253-296cfd21c4e1" providerId="ADAL" clId="{908D20CB-9315-7144-BB06-B753C12A3A1D}" dt="2024-06-04T20:15:59.876" v="9452" actId="20577"/>
        <pc:sldMkLst>
          <pc:docMk/>
          <pc:sldMk cId="3456682678" sldId="430"/>
        </pc:sldMkLst>
        <pc:spChg chg="mod">
          <ac:chgData name="Nowak, Gabriel (nowakgl)" userId="3d0678cb-0ed9-4543-b253-296cfd21c4e1" providerId="ADAL" clId="{908D20CB-9315-7144-BB06-B753C12A3A1D}" dt="2024-06-04T20:15:59.876" v="9452" actId="20577"/>
          <ac:spMkLst>
            <pc:docMk/>
            <pc:sldMk cId="3456682678" sldId="430"/>
            <ac:spMk id="2" creationId="{CE6E7C81-D31B-62F4-DC11-868BDE863348}"/>
          </ac:spMkLst>
        </pc:spChg>
        <pc:spChg chg="add del mod">
          <ac:chgData name="Nowak, Gabriel (nowakgl)" userId="3d0678cb-0ed9-4543-b253-296cfd21c4e1" providerId="ADAL" clId="{908D20CB-9315-7144-BB06-B753C12A3A1D}" dt="2024-05-13T20:16:46.529" v="6264" actId="478"/>
          <ac:spMkLst>
            <pc:docMk/>
            <pc:sldMk cId="3456682678" sldId="430"/>
            <ac:spMk id="5" creationId="{DC35E52C-D4C7-B9DF-3A5E-626DB91374CB}"/>
          </ac:spMkLst>
        </pc:spChg>
        <pc:spChg chg="add mod">
          <ac:chgData name="Nowak, Gabriel (nowakgl)" userId="3d0678cb-0ed9-4543-b253-296cfd21c4e1" providerId="ADAL" clId="{908D20CB-9315-7144-BB06-B753C12A3A1D}" dt="2024-05-13T20:17:01.143" v="6279"/>
          <ac:spMkLst>
            <pc:docMk/>
            <pc:sldMk cId="3456682678" sldId="430"/>
            <ac:spMk id="7" creationId="{3BECBA01-CADF-86FE-CBF3-7B6D30852A00}"/>
          </ac:spMkLst>
        </pc:spChg>
        <pc:picChg chg="add mod">
          <ac:chgData name="Nowak, Gabriel (nowakgl)" userId="3d0678cb-0ed9-4543-b253-296cfd21c4e1" providerId="ADAL" clId="{908D20CB-9315-7144-BB06-B753C12A3A1D}" dt="2024-05-13T20:16:51.336" v="6278" actId="1036"/>
          <ac:picMkLst>
            <pc:docMk/>
            <pc:sldMk cId="3456682678" sldId="430"/>
            <ac:picMk id="4" creationId="{3FD2BCDC-C2CD-96BA-8CEF-2480BCF71B5C}"/>
          </ac:picMkLst>
        </pc:picChg>
        <pc:picChg chg="del">
          <ac:chgData name="Nowak, Gabriel (nowakgl)" userId="3d0678cb-0ed9-4543-b253-296cfd21c4e1" providerId="ADAL" clId="{908D20CB-9315-7144-BB06-B753C12A3A1D}" dt="2024-05-01T23:12:59.474" v="4888" actId="478"/>
          <ac:picMkLst>
            <pc:docMk/>
            <pc:sldMk cId="3456682678" sldId="430"/>
            <ac:picMk id="5" creationId="{EC9E0111-C99B-F7DD-10AA-36B5DDFCC00C}"/>
          </ac:picMkLst>
        </pc:picChg>
        <pc:picChg chg="add mod">
          <ac:chgData name="Nowak, Gabriel (nowakgl)" userId="3d0678cb-0ed9-4543-b253-296cfd21c4e1" providerId="ADAL" clId="{908D20CB-9315-7144-BB06-B753C12A3A1D}" dt="2024-05-13T20:16:51.336" v="6278" actId="1036"/>
          <ac:picMkLst>
            <pc:docMk/>
            <pc:sldMk cId="3456682678" sldId="430"/>
            <ac:picMk id="8" creationId="{2E9F7C66-106B-0F54-DD4B-32620AF98E00}"/>
          </ac:picMkLst>
        </pc:picChg>
        <pc:picChg chg="del">
          <ac:chgData name="Nowak, Gabriel (nowakgl)" userId="3d0678cb-0ed9-4543-b253-296cfd21c4e1" providerId="ADAL" clId="{908D20CB-9315-7144-BB06-B753C12A3A1D}" dt="2024-05-01T23:12:59.474" v="4888" actId="478"/>
          <ac:picMkLst>
            <pc:docMk/>
            <pc:sldMk cId="3456682678" sldId="430"/>
            <ac:picMk id="10" creationId="{B6489BEA-D6B9-76EA-635C-D9E8C411C796}"/>
          </ac:picMkLst>
        </pc:picChg>
        <pc:cxnChg chg="add del mod">
          <ac:chgData name="Nowak, Gabriel (nowakgl)" userId="3d0678cb-0ed9-4543-b253-296cfd21c4e1" providerId="ADAL" clId="{908D20CB-9315-7144-BB06-B753C12A3A1D}" dt="2024-05-13T20:16:46.529" v="6264" actId="478"/>
          <ac:cxnSpMkLst>
            <pc:docMk/>
            <pc:sldMk cId="3456682678" sldId="430"/>
            <ac:cxnSpMk id="3" creationId="{A45505D2-5987-3011-71EA-3FBCB376CDCF}"/>
          </ac:cxnSpMkLst>
        </pc:cxnChg>
      </pc:sldChg>
      <pc:sldChg chg="addSp delSp modSp add mod">
        <pc:chgData name="Nowak, Gabriel (nowakgl)" userId="3d0678cb-0ed9-4543-b253-296cfd21c4e1" providerId="ADAL" clId="{908D20CB-9315-7144-BB06-B753C12A3A1D}" dt="2024-06-06T22:37:36.596" v="10061" actId="20577"/>
        <pc:sldMkLst>
          <pc:docMk/>
          <pc:sldMk cId="344028533" sldId="431"/>
        </pc:sldMkLst>
        <pc:spChg chg="mod">
          <ac:chgData name="Nowak, Gabriel (nowakgl)" userId="3d0678cb-0ed9-4543-b253-296cfd21c4e1" providerId="ADAL" clId="{908D20CB-9315-7144-BB06-B753C12A3A1D}" dt="2024-06-06T22:32:35.096" v="9872" actId="20577"/>
          <ac:spMkLst>
            <pc:docMk/>
            <pc:sldMk cId="344028533" sldId="431"/>
            <ac:spMk id="2" creationId="{CE6E7C81-D31B-62F4-DC11-868BDE863348}"/>
          </ac:spMkLst>
        </pc:spChg>
        <pc:spChg chg="add del mod">
          <ac:chgData name="Nowak, Gabriel (nowakgl)" userId="3d0678cb-0ed9-4543-b253-296cfd21c4e1" providerId="ADAL" clId="{908D20CB-9315-7144-BB06-B753C12A3A1D}" dt="2024-05-13T17:56:57.781" v="5856" actId="478"/>
          <ac:spMkLst>
            <pc:docMk/>
            <pc:sldMk cId="344028533" sldId="431"/>
            <ac:spMk id="3" creationId="{DA5B3810-00E3-A345-D15C-D877E1111187}"/>
          </ac:spMkLst>
        </pc:spChg>
        <pc:spChg chg="add del mod">
          <ac:chgData name="Nowak, Gabriel (nowakgl)" userId="3d0678cb-0ed9-4543-b253-296cfd21c4e1" providerId="ADAL" clId="{908D20CB-9315-7144-BB06-B753C12A3A1D}" dt="2024-05-13T17:56:57.781" v="5856" actId="478"/>
          <ac:spMkLst>
            <pc:docMk/>
            <pc:sldMk cId="344028533" sldId="431"/>
            <ac:spMk id="4" creationId="{341A9CD4-24BC-F988-433D-1BA1DA179066}"/>
          </ac:spMkLst>
        </pc:spChg>
        <pc:spChg chg="mod">
          <ac:chgData name="Nowak, Gabriel (nowakgl)" userId="3d0678cb-0ed9-4543-b253-296cfd21c4e1" providerId="ADAL" clId="{908D20CB-9315-7144-BB06-B753C12A3A1D}" dt="2024-06-06T22:37:36.596" v="10061" actId="20577"/>
          <ac:spMkLst>
            <pc:docMk/>
            <pc:sldMk cId="344028533" sldId="431"/>
            <ac:spMk id="13" creationId="{1C00661B-AD7B-C23A-DC2F-262D875938B0}"/>
          </ac:spMkLst>
        </pc:spChg>
      </pc:sldChg>
      <pc:sldChg chg="addSp delSp modSp add mod ord">
        <pc:chgData name="Nowak, Gabriel (nowakgl)" userId="3d0678cb-0ed9-4543-b253-296cfd21c4e1" providerId="ADAL" clId="{908D20CB-9315-7144-BB06-B753C12A3A1D}" dt="2024-05-27T21:53:08.462" v="7075" actId="20578"/>
        <pc:sldMkLst>
          <pc:docMk/>
          <pc:sldMk cId="2251040434" sldId="432"/>
        </pc:sldMkLst>
        <pc:spChg chg="mod">
          <ac:chgData name="Nowak, Gabriel (nowakgl)" userId="3d0678cb-0ed9-4543-b253-296cfd21c4e1" providerId="ADAL" clId="{908D20CB-9315-7144-BB06-B753C12A3A1D}" dt="2024-05-13T18:03:51.168" v="6043" actId="20577"/>
          <ac:spMkLst>
            <pc:docMk/>
            <pc:sldMk cId="2251040434" sldId="432"/>
            <ac:spMk id="2" creationId="{CE6E7C81-D31B-62F4-DC11-868BDE863348}"/>
          </ac:spMkLst>
        </pc:spChg>
        <pc:spChg chg="add del">
          <ac:chgData name="Nowak, Gabriel (nowakgl)" userId="3d0678cb-0ed9-4543-b253-296cfd21c4e1" providerId="ADAL" clId="{908D20CB-9315-7144-BB06-B753C12A3A1D}" dt="2024-05-13T17:59:00.763" v="5887" actId="22"/>
          <ac:spMkLst>
            <pc:docMk/>
            <pc:sldMk cId="2251040434" sldId="432"/>
            <ac:spMk id="4" creationId="{4ADF146A-5F8D-8771-3741-EF0D84258DD2}"/>
          </ac:spMkLst>
        </pc:spChg>
        <pc:spChg chg="add mod">
          <ac:chgData name="Nowak, Gabriel (nowakgl)" userId="3d0678cb-0ed9-4543-b253-296cfd21c4e1" providerId="ADAL" clId="{908D20CB-9315-7144-BB06-B753C12A3A1D}" dt="2024-05-13T18:06:35.910" v="6058" actId="1076"/>
          <ac:spMkLst>
            <pc:docMk/>
            <pc:sldMk cId="2251040434" sldId="432"/>
            <ac:spMk id="10" creationId="{4F110DCD-F34E-4852-2295-8BBC6BDF9544}"/>
          </ac:spMkLst>
        </pc:spChg>
        <pc:spChg chg="add mod">
          <ac:chgData name="Nowak, Gabriel (nowakgl)" userId="3d0678cb-0ed9-4543-b253-296cfd21c4e1" providerId="ADAL" clId="{908D20CB-9315-7144-BB06-B753C12A3A1D}" dt="2024-05-13T18:06:43.453" v="6072" actId="20577"/>
          <ac:spMkLst>
            <pc:docMk/>
            <pc:sldMk cId="2251040434" sldId="432"/>
            <ac:spMk id="11" creationId="{51EE1AD5-F549-7B78-3422-2E1392087218}"/>
          </ac:spMkLst>
        </pc:spChg>
        <pc:spChg chg="mod">
          <ac:chgData name="Nowak, Gabriel (nowakgl)" userId="3d0678cb-0ed9-4543-b253-296cfd21c4e1" providerId="ADAL" clId="{908D20CB-9315-7144-BB06-B753C12A3A1D}" dt="2024-05-13T18:03:28.794" v="6012" actId="1076"/>
          <ac:spMkLst>
            <pc:docMk/>
            <pc:sldMk cId="2251040434" sldId="432"/>
            <ac:spMk id="12" creationId="{5F987E47-423E-5E90-276C-949D9839FD51}"/>
          </ac:spMkLst>
        </pc:spChg>
        <pc:spChg chg="del">
          <ac:chgData name="Nowak, Gabriel (nowakgl)" userId="3d0678cb-0ed9-4543-b253-296cfd21c4e1" providerId="ADAL" clId="{908D20CB-9315-7144-BB06-B753C12A3A1D}" dt="2024-05-13T17:58:58.814" v="5885" actId="478"/>
          <ac:spMkLst>
            <pc:docMk/>
            <pc:sldMk cId="2251040434" sldId="432"/>
            <ac:spMk id="13" creationId="{1C00661B-AD7B-C23A-DC2F-262D875938B0}"/>
          </ac:spMkLst>
        </pc:spChg>
        <pc:spChg chg="add mod">
          <ac:chgData name="Nowak, Gabriel (nowakgl)" userId="3d0678cb-0ed9-4543-b253-296cfd21c4e1" providerId="ADAL" clId="{908D20CB-9315-7144-BB06-B753C12A3A1D}" dt="2024-05-13T18:06:58.009" v="6093" actId="14100"/>
          <ac:spMkLst>
            <pc:docMk/>
            <pc:sldMk cId="2251040434" sldId="432"/>
            <ac:spMk id="15" creationId="{C1A2C18F-8BF9-5948-815C-01E19FECF24D}"/>
          </ac:spMkLst>
        </pc:spChg>
        <pc:graphicFrameChg chg="add mod modGraphic">
          <ac:chgData name="Nowak, Gabriel (nowakgl)" userId="3d0678cb-0ed9-4543-b253-296cfd21c4e1" providerId="ADAL" clId="{908D20CB-9315-7144-BB06-B753C12A3A1D}" dt="2024-05-15T18:37:30.789" v="6365" actId="20577"/>
          <ac:graphicFrameMkLst>
            <pc:docMk/>
            <pc:sldMk cId="2251040434" sldId="432"/>
            <ac:graphicFrameMk id="5" creationId="{5E434F27-8F71-4D8C-537A-53E0610AAED8}"/>
          </ac:graphicFrameMkLst>
        </pc:graphicFrameChg>
        <pc:graphicFrameChg chg="add mod modGraphic">
          <ac:chgData name="Nowak, Gabriel (nowakgl)" userId="3d0678cb-0ed9-4543-b253-296cfd21c4e1" providerId="ADAL" clId="{908D20CB-9315-7144-BB06-B753C12A3A1D}" dt="2024-05-13T18:01:38.829" v="5945" actId="1076"/>
          <ac:graphicFrameMkLst>
            <pc:docMk/>
            <pc:sldMk cId="2251040434" sldId="432"/>
            <ac:graphicFrameMk id="7" creationId="{5F0AA03C-A6FB-64F3-ED33-1137D273C34F}"/>
          </ac:graphicFrameMkLst>
        </pc:graphicFrameChg>
        <pc:graphicFrameChg chg="add mod modGraphic">
          <ac:chgData name="Nowak, Gabriel (nowakgl)" userId="3d0678cb-0ed9-4543-b253-296cfd21c4e1" providerId="ADAL" clId="{908D20CB-9315-7144-BB06-B753C12A3A1D}" dt="2024-05-13T18:02:45.752" v="5959" actId="20577"/>
          <ac:graphicFrameMkLst>
            <pc:docMk/>
            <pc:sldMk cId="2251040434" sldId="432"/>
            <ac:graphicFrameMk id="8" creationId="{093EA783-7251-33A0-1697-1DEB66465BCC}"/>
          </ac:graphicFrameMkLst>
        </pc:graphicFrameChg>
      </pc:sldChg>
      <pc:sldChg chg="addSp delSp modSp add mod ord">
        <pc:chgData name="Nowak, Gabriel (nowakgl)" userId="3d0678cb-0ed9-4543-b253-296cfd21c4e1" providerId="ADAL" clId="{908D20CB-9315-7144-BB06-B753C12A3A1D}" dt="2024-05-27T22:34:57.558" v="7528" actId="20577"/>
        <pc:sldMkLst>
          <pc:docMk/>
          <pc:sldMk cId="757246582" sldId="433"/>
        </pc:sldMkLst>
        <pc:spChg chg="del">
          <ac:chgData name="Nowak, Gabriel (nowakgl)" userId="3d0678cb-0ed9-4543-b253-296cfd21c4e1" providerId="ADAL" clId="{908D20CB-9315-7144-BB06-B753C12A3A1D}" dt="2024-05-27T22:25:43.795" v="7292" actId="478"/>
          <ac:spMkLst>
            <pc:docMk/>
            <pc:sldMk cId="757246582" sldId="433"/>
            <ac:spMk id="2" creationId="{CE6E7C81-D31B-62F4-DC11-868BDE863348}"/>
          </ac:spMkLst>
        </pc:spChg>
        <pc:spChg chg="add del mod">
          <ac:chgData name="Nowak, Gabriel (nowakgl)" userId="3d0678cb-0ed9-4543-b253-296cfd21c4e1" providerId="ADAL" clId="{908D20CB-9315-7144-BB06-B753C12A3A1D}" dt="2024-05-27T22:25:48.190" v="7294" actId="478"/>
          <ac:spMkLst>
            <pc:docMk/>
            <pc:sldMk cId="757246582" sldId="433"/>
            <ac:spMk id="5" creationId="{9C009044-1983-5BD4-7BB5-4CD72ABB68C8}"/>
          </ac:spMkLst>
        </pc:spChg>
        <pc:spChg chg="add mod">
          <ac:chgData name="Nowak, Gabriel (nowakgl)" userId="3d0678cb-0ed9-4543-b253-296cfd21c4e1" providerId="ADAL" clId="{908D20CB-9315-7144-BB06-B753C12A3A1D}" dt="2024-05-27T22:26:08.520" v="7336" actId="20577"/>
          <ac:spMkLst>
            <pc:docMk/>
            <pc:sldMk cId="757246582" sldId="433"/>
            <ac:spMk id="7" creationId="{4C719D18-90AA-7D49-08DC-8D93E67D7E54}"/>
          </ac:spMkLst>
        </pc:spChg>
        <pc:spChg chg="mod">
          <ac:chgData name="Nowak, Gabriel (nowakgl)" userId="3d0678cb-0ed9-4543-b253-296cfd21c4e1" providerId="ADAL" clId="{908D20CB-9315-7144-BB06-B753C12A3A1D}" dt="2024-05-27T22:27:09.597" v="7453" actId="20577"/>
          <ac:spMkLst>
            <pc:docMk/>
            <pc:sldMk cId="757246582" sldId="433"/>
            <ac:spMk id="13" creationId="{1C00661B-AD7B-C23A-DC2F-262D875938B0}"/>
          </ac:spMkLst>
        </pc:spChg>
        <pc:graphicFrameChg chg="add mod modGraphic">
          <ac:chgData name="Nowak, Gabriel (nowakgl)" userId="3d0678cb-0ed9-4543-b253-296cfd21c4e1" providerId="ADAL" clId="{908D20CB-9315-7144-BB06-B753C12A3A1D}" dt="2024-05-27T22:34:57.558" v="7528" actId="20577"/>
          <ac:graphicFrameMkLst>
            <pc:docMk/>
            <pc:sldMk cId="757246582" sldId="433"/>
            <ac:graphicFrameMk id="3" creationId="{CC70303E-AB85-4234-F843-EA64CC7285D5}"/>
          </ac:graphicFrameMkLst>
        </pc:graphicFrameChg>
      </pc:sldChg>
      <pc:sldChg chg="modSp add mod">
        <pc:chgData name="Nowak, Gabriel (nowakgl)" userId="3d0678cb-0ed9-4543-b253-296cfd21c4e1" providerId="ADAL" clId="{908D20CB-9315-7144-BB06-B753C12A3A1D}" dt="2024-06-04T20:16:54.248" v="9465" actId="20577"/>
        <pc:sldMkLst>
          <pc:docMk/>
          <pc:sldMk cId="1544860527" sldId="434"/>
        </pc:sldMkLst>
        <pc:spChg chg="mod">
          <ac:chgData name="Nowak, Gabriel (nowakgl)" userId="3d0678cb-0ed9-4543-b253-296cfd21c4e1" providerId="ADAL" clId="{908D20CB-9315-7144-BB06-B753C12A3A1D}" dt="2024-06-04T20:15:31.816" v="9440" actId="20577"/>
          <ac:spMkLst>
            <pc:docMk/>
            <pc:sldMk cId="1544860527" sldId="434"/>
            <ac:spMk id="2" creationId="{CE6E7C81-D31B-62F4-DC11-868BDE863348}"/>
          </ac:spMkLst>
        </pc:spChg>
        <pc:spChg chg="mod">
          <ac:chgData name="Nowak, Gabriel (nowakgl)" userId="3d0678cb-0ed9-4543-b253-296cfd21c4e1" providerId="ADAL" clId="{908D20CB-9315-7144-BB06-B753C12A3A1D}" dt="2024-06-04T20:16:54.248" v="9465" actId="20577"/>
          <ac:spMkLst>
            <pc:docMk/>
            <pc:sldMk cId="1544860527" sldId="434"/>
            <ac:spMk id="7" creationId="{99FCF570-3933-F187-DCE4-5128297C5BBB}"/>
          </ac:spMkLst>
        </pc:spChg>
      </pc:sldChg>
      <pc:sldChg chg="addSp delSp modSp add mod ord">
        <pc:chgData name="Nowak, Gabriel (nowakgl)" userId="3d0678cb-0ed9-4543-b253-296cfd21c4e1" providerId="ADAL" clId="{908D20CB-9315-7144-BB06-B753C12A3A1D}" dt="2024-05-27T21:51:19.141" v="7047" actId="1076"/>
        <pc:sldMkLst>
          <pc:docMk/>
          <pc:sldMk cId="2933815767" sldId="435"/>
        </pc:sldMkLst>
        <pc:spChg chg="mod">
          <ac:chgData name="Nowak, Gabriel (nowakgl)" userId="3d0678cb-0ed9-4543-b253-296cfd21c4e1" providerId="ADAL" clId="{908D20CB-9315-7144-BB06-B753C12A3A1D}" dt="2024-05-27T21:50:11.414" v="7034" actId="20577"/>
          <ac:spMkLst>
            <pc:docMk/>
            <pc:sldMk cId="2933815767" sldId="435"/>
            <ac:spMk id="2" creationId="{CE6E7C81-D31B-62F4-DC11-868BDE863348}"/>
          </ac:spMkLst>
        </pc:spChg>
        <pc:picChg chg="del">
          <ac:chgData name="Nowak, Gabriel (nowakgl)" userId="3d0678cb-0ed9-4543-b253-296cfd21c4e1" providerId="ADAL" clId="{908D20CB-9315-7144-BB06-B753C12A3A1D}" dt="2024-05-27T21:50:38.353" v="7037" actId="478"/>
          <ac:picMkLst>
            <pc:docMk/>
            <pc:sldMk cId="2933815767" sldId="435"/>
            <ac:picMk id="4" creationId="{5F277837-BB3A-A69A-34C1-FBB12841C896}"/>
          </ac:picMkLst>
        </pc:picChg>
        <pc:picChg chg="add mod">
          <ac:chgData name="Nowak, Gabriel (nowakgl)" userId="3d0678cb-0ed9-4543-b253-296cfd21c4e1" providerId="ADAL" clId="{908D20CB-9315-7144-BB06-B753C12A3A1D}" dt="2024-05-27T21:51:16.543" v="7046" actId="1076"/>
          <ac:picMkLst>
            <pc:docMk/>
            <pc:sldMk cId="2933815767" sldId="435"/>
            <ac:picMk id="5" creationId="{B0B0A9F3-CC8D-A11D-3AF7-17F4EC921A10}"/>
          </ac:picMkLst>
        </pc:picChg>
        <pc:picChg chg="del">
          <ac:chgData name="Nowak, Gabriel (nowakgl)" userId="3d0678cb-0ed9-4543-b253-296cfd21c4e1" providerId="ADAL" clId="{908D20CB-9315-7144-BB06-B753C12A3A1D}" dt="2024-05-27T21:50:38.353" v="7037" actId="478"/>
          <ac:picMkLst>
            <pc:docMk/>
            <pc:sldMk cId="2933815767" sldId="435"/>
            <ac:picMk id="7" creationId="{B6099B91-495E-CA6E-F7B7-59EE96AFFE21}"/>
          </ac:picMkLst>
        </pc:picChg>
        <pc:picChg chg="add mod">
          <ac:chgData name="Nowak, Gabriel (nowakgl)" userId="3d0678cb-0ed9-4543-b253-296cfd21c4e1" providerId="ADAL" clId="{908D20CB-9315-7144-BB06-B753C12A3A1D}" dt="2024-05-27T21:51:19.141" v="7047" actId="1076"/>
          <ac:picMkLst>
            <pc:docMk/>
            <pc:sldMk cId="2933815767" sldId="435"/>
            <ac:picMk id="10" creationId="{BEC9FB2F-3BCA-6556-4573-475204C2CCD5}"/>
          </ac:picMkLst>
        </pc:picChg>
      </pc:sldChg>
      <pc:sldChg chg="addSp delSp modSp add mod">
        <pc:chgData name="Nowak, Gabriel (nowakgl)" userId="3d0678cb-0ed9-4543-b253-296cfd21c4e1" providerId="ADAL" clId="{908D20CB-9315-7144-BB06-B753C12A3A1D}" dt="2024-05-27T21:51:54.998" v="7060" actId="1076"/>
        <pc:sldMkLst>
          <pc:docMk/>
          <pc:sldMk cId="2065358591" sldId="436"/>
        </pc:sldMkLst>
        <pc:picChg chg="add mod">
          <ac:chgData name="Nowak, Gabriel (nowakgl)" userId="3d0678cb-0ed9-4543-b253-296cfd21c4e1" providerId="ADAL" clId="{908D20CB-9315-7144-BB06-B753C12A3A1D}" dt="2024-05-27T21:51:51.581" v="7059" actId="1076"/>
          <ac:picMkLst>
            <pc:docMk/>
            <pc:sldMk cId="2065358591" sldId="436"/>
            <ac:picMk id="4" creationId="{A59D1B96-2FEE-BAB3-2A12-85EB7245909A}"/>
          </ac:picMkLst>
        </pc:picChg>
        <pc:picChg chg="del">
          <ac:chgData name="Nowak, Gabriel (nowakgl)" userId="3d0678cb-0ed9-4543-b253-296cfd21c4e1" providerId="ADAL" clId="{908D20CB-9315-7144-BB06-B753C12A3A1D}" dt="2024-05-27T21:51:30.671" v="7049" actId="478"/>
          <ac:picMkLst>
            <pc:docMk/>
            <pc:sldMk cId="2065358591" sldId="436"/>
            <ac:picMk id="5" creationId="{B0B0A9F3-CC8D-A11D-3AF7-17F4EC921A10}"/>
          </ac:picMkLst>
        </pc:picChg>
        <pc:picChg chg="add mod">
          <ac:chgData name="Nowak, Gabriel (nowakgl)" userId="3d0678cb-0ed9-4543-b253-296cfd21c4e1" providerId="ADAL" clId="{908D20CB-9315-7144-BB06-B753C12A3A1D}" dt="2024-05-27T21:51:54.998" v="7060" actId="1076"/>
          <ac:picMkLst>
            <pc:docMk/>
            <pc:sldMk cId="2065358591" sldId="436"/>
            <ac:picMk id="8" creationId="{6EDF7F2E-3AF3-FED5-7A31-BBE34431B04B}"/>
          </ac:picMkLst>
        </pc:picChg>
        <pc:picChg chg="del">
          <ac:chgData name="Nowak, Gabriel (nowakgl)" userId="3d0678cb-0ed9-4543-b253-296cfd21c4e1" providerId="ADAL" clId="{908D20CB-9315-7144-BB06-B753C12A3A1D}" dt="2024-05-27T21:51:30.671" v="7049" actId="478"/>
          <ac:picMkLst>
            <pc:docMk/>
            <pc:sldMk cId="2065358591" sldId="436"/>
            <ac:picMk id="10" creationId="{BEC9FB2F-3BCA-6556-4573-475204C2CCD5}"/>
          </ac:picMkLst>
        </pc:picChg>
      </pc:sldChg>
      <pc:sldChg chg="addSp delSp modSp add mod">
        <pc:chgData name="Nowak, Gabriel (nowakgl)" userId="3d0678cb-0ed9-4543-b253-296cfd21c4e1" providerId="ADAL" clId="{908D20CB-9315-7144-BB06-B753C12A3A1D}" dt="2024-05-27T21:52:37.313" v="7073" actId="1076"/>
        <pc:sldMkLst>
          <pc:docMk/>
          <pc:sldMk cId="3506554907" sldId="437"/>
        </pc:sldMkLst>
        <pc:picChg chg="del">
          <ac:chgData name="Nowak, Gabriel (nowakgl)" userId="3d0678cb-0ed9-4543-b253-296cfd21c4e1" providerId="ADAL" clId="{908D20CB-9315-7144-BB06-B753C12A3A1D}" dt="2024-05-27T21:52:05.814" v="7062" actId="478"/>
          <ac:picMkLst>
            <pc:docMk/>
            <pc:sldMk cId="3506554907" sldId="437"/>
            <ac:picMk id="4" creationId="{A59D1B96-2FEE-BAB3-2A12-85EB7245909A}"/>
          </ac:picMkLst>
        </pc:picChg>
        <pc:picChg chg="add mod">
          <ac:chgData name="Nowak, Gabriel (nowakgl)" userId="3d0678cb-0ed9-4543-b253-296cfd21c4e1" providerId="ADAL" clId="{908D20CB-9315-7144-BB06-B753C12A3A1D}" dt="2024-05-27T21:52:34.842" v="7072" actId="1076"/>
          <ac:picMkLst>
            <pc:docMk/>
            <pc:sldMk cId="3506554907" sldId="437"/>
            <ac:picMk id="5" creationId="{DD737383-39B6-CB96-A9AC-DB7282BD3907}"/>
          </ac:picMkLst>
        </pc:picChg>
        <pc:picChg chg="del">
          <ac:chgData name="Nowak, Gabriel (nowakgl)" userId="3d0678cb-0ed9-4543-b253-296cfd21c4e1" providerId="ADAL" clId="{908D20CB-9315-7144-BB06-B753C12A3A1D}" dt="2024-05-27T21:52:05.814" v="7062" actId="478"/>
          <ac:picMkLst>
            <pc:docMk/>
            <pc:sldMk cId="3506554907" sldId="437"/>
            <ac:picMk id="8" creationId="{6EDF7F2E-3AF3-FED5-7A31-BBE34431B04B}"/>
          </ac:picMkLst>
        </pc:picChg>
        <pc:picChg chg="add mod">
          <ac:chgData name="Nowak, Gabriel (nowakgl)" userId="3d0678cb-0ed9-4543-b253-296cfd21c4e1" providerId="ADAL" clId="{908D20CB-9315-7144-BB06-B753C12A3A1D}" dt="2024-05-27T21:52:37.313" v="7073" actId="1076"/>
          <ac:picMkLst>
            <pc:docMk/>
            <pc:sldMk cId="3506554907" sldId="437"/>
            <ac:picMk id="10" creationId="{53F5FC34-77A7-2D99-E21C-6E59BB663BEF}"/>
          </ac:picMkLst>
        </pc:picChg>
      </pc:sldChg>
      <pc:sldChg chg="addSp delSp modSp add mod ord">
        <pc:chgData name="Nowak, Gabriel (nowakgl)" userId="3d0678cb-0ed9-4543-b253-296cfd21c4e1" providerId="ADAL" clId="{908D20CB-9315-7144-BB06-B753C12A3A1D}" dt="2024-05-27T22:03:36.662" v="7166" actId="20577"/>
        <pc:sldMkLst>
          <pc:docMk/>
          <pc:sldMk cId="1055415002" sldId="438"/>
        </pc:sldMkLst>
        <pc:spChg chg="mod">
          <ac:chgData name="Nowak, Gabriel (nowakgl)" userId="3d0678cb-0ed9-4543-b253-296cfd21c4e1" providerId="ADAL" clId="{908D20CB-9315-7144-BB06-B753C12A3A1D}" dt="2024-05-27T22:03:36.662" v="7166" actId="20577"/>
          <ac:spMkLst>
            <pc:docMk/>
            <pc:sldMk cId="1055415002" sldId="438"/>
            <ac:spMk id="2" creationId="{CE6E7C81-D31B-62F4-DC11-868BDE863348}"/>
          </ac:spMkLst>
        </pc:spChg>
        <pc:picChg chg="add mod">
          <ac:chgData name="Nowak, Gabriel (nowakgl)" userId="3d0678cb-0ed9-4543-b253-296cfd21c4e1" providerId="ADAL" clId="{908D20CB-9315-7144-BB06-B753C12A3A1D}" dt="2024-05-27T21:58:24.888" v="7089" actId="1076"/>
          <ac:picMkLst>
            <pc:docMk/>
            <pc:sldMk cId="1055415002" sldId="438"/>
            <ac:picMk id="4" creationId="{864DDAC8-3FC8-69EB-F0F0-D0FAFFDC4728}"/>
          </ac:picMkLst>
        </pc:picChg>
        <pc:picChg chg="del">
          <ac:chgData name="Nowak, Gabriel (nowakgl)" userId="3d0678cb-0ed9-4543-b253-296cfd21c4e1" providerId="ADAL" clId="{908D20CB-9315-7144-BB06-B753C12A3A1D}" dt="2024-05-27T21:57:41.688" v="7080" actId="478"/>
          <ac:picMkLst>
            <pc:docMk/>
            <pc:sldMk cId="1055415002" sldId="438"/>
            <ac:picMk id="5" creationId="{DD737383-39B6-CB96-A9AC-DB7282BD3907}"/>
          </ac:picMkLst>
        </pc:picChg>
        <pc:picChg chg="add mod">
          <ac:chgData name="Nowak, Gabriel (nowakgl)" userId="3d0678cb-0ed9-4543-b253-296cfd21c4e1" providerId="ADAL" clId="{908D20CB-9315-7144-BB06-B753C12A3A1D}" dt="2024-05-27T21:58:29.517" v="7090" actId="1076"/>
          <ac:picMkLst>
            <pc:docMk/>
            <pc:sldMk cId="1055415002" sldId="438"/>
            <ac:picMk id="8" creationId="{F8BC1B59-825E-5578-3B9E-9C1146526A82}"/>
          </ac:picMkLst>
        </pc:picChg>
        <pc:picChg chg="del">
          <ac:chgData name="Nowak, Gabriel (nowakgl)" userId="3d0678cb-0ed9-4543-b253-296cfd21c4e1" providerId="ADAL" clId="{908D20CB-9315-7144-BB06-B753C12A3A1D}" dt="2024-05-27T21:57:41.688" v="7080" actId="478"/>
          <ac:picMkLst>
            <pc:docMk/>
            <pc:sldMk cId="1055415002" sldId="438"/>
            <ac:picMk id="10" creationId="{53F5FC34-77A7-2D99-E21C-6E59BB663BEF}"/>
          </ac:picMkLst>
        </pc:picChg>
      </pc:sldChg>
      <pc:sldChg chg="addSp delSp modSp add mod">
        <pc:chgData name="Nowak, Gabriel (nowakgl)" userId="3d0678cb-0ed9-4543-b253-296cfd21c4e1" providerId="ADAL" clId="{908D20CB-9315-7144-BB06-B753C12A3A1D}" dt="2024-05-27T22:03:40.684" v="7167" actId="20577"/>
        <pc:sldMkLst>
          <pc:docMk/>
          <pc:sldMk cId="3882295234" sldId="439"/>
        </pc:sldMkLst>
        <pc:spChg chg="mod">
          <ac:chgData name="Nowak, Gabriel (nowakgl)" userId="3d0678cb-0ed9-4543-b253-296cfd21c4e1" providerId="ADAL" clId="{908D20CB-9315-7144-BB06-B753C12A3A1D}" dt="2024-05-27T22:03:40.684" v="7167" actId="20577"/>
          <ac:spMkLst>
            <pc:docMk/>
            <pc:sldMk cId="3882295234" sldId="439"/>
            <ac:spMk id="2" creationId="{CE6E7C81-D31B-62F4-DC11-868BDE863348}"/>
          </ac:spMkLst>
        </pc:spChg>
        <pc:picChg chg="del">
          <ac:chgData name="Nowak, Gabriel (nowakgl)" userId="3d0678cb-0ed9-4543-b253-296cfd21c4e1" providerId="ADAL" clId="{908D20CB-9315-7144-BB06-B753C12A3A1D}" dt="2024-05-27T21:58:37.907" v="7092" actId="478"/>
          <ac:picMkLst>
            <pc:docMk/>
            <pc:sldMk cId="3882295234" sldId="439"/>
            <ac:picMk id="4" creationId="{864DDAC8-3FC8-69EB-F0F0-D0FAFFDC4728}"/>
          </ac:picMkLst>
        </pc:picChg>
        <pc:picChg chg="add mod">
          <ac:chgData name="Nowak, Gabriel (nowakgl)" userId="3d0678cb-0ed9-4543-b253-296cfd21c4e1" providerId="ADAL" clId="{908D20CB-9315-7144-BB06-B753C12A3A1D}" dt="2024-05-27T21:59:11.873" v="7103" actId="1076"/>
          <ac:picMkLst>
            <pc:docMk/>
            <pc:sldMk cId="3882295234" sldId="439"/>
            <ac:picMk id="5" creationId="{A65605D9-57C5-857D-6E93-2803286CCAE6}"/>
          </ac:picMkLst>
        </pc:picChg>
        <pc:picChg chg="del">
          <ac:chgData name="Nowak, Gabriel (nowakgl)" userId="3d0678cb-0ed9-4543-b253-296cfd21c4e1" providerId="ADAL" clId="{908D20CB-9315-7144-BB06-B753C12A3A1D}" dt="2024-05-27T21:58:37.907" v="7092" actId="478"/>
          <ac:picMkLst>
            <pc:docMk/>
            <pc:sldMk cId="3882295234" sldId="439"/>
            <ac:picMk id="8" creationId="{F8BC1B59-825E-5578-3B9E-9C1146526A82}"/>
          </ac:picMkLst>
        </pc:picChg>
        <pc:picChg chg="add mod">
          <ac:chgData name="Nowak, Gabriel (nowakgl)" userId="3d0678cb-0ed9-4543-b253-296cfd21c4e1" providerId="ADAL" clId="{908D20CB-9315-7144-BB06-B753C12A3A1D}" dt="2024-05-27T21:59:15.546" v="7104" actId="1076"/>
          <ac:picMkLst>
            <pc:docMk/>
            <pc:sldMk cId="3882295234" sldId="439"/>
            <ac:picMk id="10" creationId="{E10AB9C7-8DC7-5C37-574B-9F98DDB5E686}"/>
          </ac:picMkLst>
        </pc:picChg>
      </pc:sldChg>
      <pc:sldChg chg="addSp delSp modSp add mod">
        <pc:chgData name="Nowak, Gabriel (nowakgl)" userId="3d0678cb-0ed9-4543-b253-296cfd21c4e1" providerId="ADAL" clId="{908D20CB-9315-7144-BB06-B753C12A3A1D}" dt="2024-05-27T22:03:44.980" v="7168" actId="20577"/>
        <pc:sldMkLst>
          <pc:docMk/>
          <pc:sldMk cId="761808655" sldId="440"/>
        </pc:sldMkLst>
        <pc:spChg chg="mod">
          <ac:chgData name="Nowak, Gabriel (nowakgl)" userId="3d0678cb-0ed9-4543-b253-296cfd21c4e1" providerId="ADAL" clId="{908D20CB-9315-7144-BB06-B753C12A3A1D}" dt="2024-05-27T22:03:44.980" v="7168" actId="20577"/>
          <ac:spMkLst>
            <pc:docMk/>
            <pc:sldMk cId="761808655" sldId="440"/>
            <ac:spMk id="2" creationId="{CE6E7C81-D31B-62F4-DC11-868BDE863348}"/>
          </ac:spMkLst>
        </pc:spChg>
        <pc:picChg chg="add mod">
          <ac:chgData name="Nowak, Gabriel (nowakgl)" userId="3d0678cb-0ed9-4543-b253-296cfd21c4e1" providerId="ADAL" clId="{908D20CB-9315-7144-BB06-B753C12A3A1D}" dt="2024-05-27T22:00:32.542" v="7118" actId="1076"/>
          <ac:picMkLst>
            <pc:docMk/>
            <pc:sldMk cId="761808655" sldId="440"/>
            <ac:picMk id="4" creationId="{38994695-D773-B911-162A-8B347806FABB}"/>
          </ac:picMkLst>
        </pc:picChg>
        <pc:picChg chg="del">
          <ac:chgData name="Nowak, Gabriel (nowakgl)" userId="3d0678cb-0ed9-4543-b253-296cfd21c4e1" providerId="ADAL" clId="{908D20CB-9315-7144-BB06-B753C12A3A1D}" dt="2024-05-27T22:00:10.636" v="7107" actId="478"/>
          <ac:picMkLst>
            <pc:docMk/>
            <pc:sldMk cId="761808655" sldId="440"/>
            <ac:picMk id="5" creationId="{A65605D9-57C5-857D-6E93-2803286CCAE6}"/>
          </ac:picMkLst>
        </pc:picChg>
        <pc:picChg chg="add mod">
          <ac:chgData name="Nowak, Gabriel (nowakgl)" userId="3d0678cb-0ed9-4543-b253-296cfd21c4e1" providerId="ADAL" clId="{908D20CB-9315-7144-BB06-B753C12A3A1D}" dt="2024-05-27T22:00:29.838" v="7117" actId="1076"/>
          <ac:picMkLst>
            <pc:docMk/>
            <pc:sldMk cId="761808655" sldId="440"/>
            <ac:picMk id="8" creationId="{B98955F5-7AD7-112B-698E-991A18A9C181}"/>
          </ac:picMkLst>
        </pc:picChg>
        <pc:picChg chg="del">
          <ac:chgData name="Nowak, Gabriel (nowakgl)" userId="3d0678cb-0ed9-4543-b253-296cfd21c4e1" providerId="ADAL" clId="{908D20CB-9315-7144-BB06-B753C12A3A1D}" dt="2024-05-27T22:00:10.636" v="7107" actId="478"/>
          <ac:picMkLst>
            <pc:docMk/>
            <pc:sldMk cId="761808655" sldId="440"/>
            <ac:picMk id="10" creationId="{E10AB9C7-8DC7-5C37-574B-9F98DDB5E686}"/>
          </ac:picMkLst>
        </pc:picChg>
      </pc:sldChg>
      <pc:sldChg chg="addSp delSp modSp add mod">
        <pc:chgData name="Nowak, Gabriel (nowakgl)" userId="3d0678cb-0ed9-4543-b253-296cfd21c4e1" providerId="ADAL" clId="{908D20CB-9315-7144-BB06-B753C12A3A1D}" dt="2024-05-27T22:03:48.918" v="7169" actId="20577"/>
        <pc:sldMkLst>
          <pc:docMk/>
          <pc:sldMk cId="3279020115" sldId="441"/>
        </pc:sldMkLst>
        <pc:spChg chg="mod">
          <ac:chgData name="Nowak, Gabriel (nowakgl)" userId="3d0678cb-0ed9-4543-b253-296cfd21c4e1" providerId="ADAL" clId="{908D20CB-9315-7144-BB06-B753C12A3A1D}" dt="2024-05-27T22:03:48.918" v="7169" actId="20577"/>
          <ac:spMkLst>
            <pc:docMk/>
            <pc:sldMk cId="3279020115" sldId="441"/>
            <ac:spMk id="2" creationId="{CE6E7C81-D31B-62F4-DC11-868BDE863348}"/>
          </ac:spMkLst>
        </pc:spChg>
        <pc:picChg chg="del">
          <ac:chgData name="Nowak, Gabriel (nowakgl)" userId="3d0678cb-0ed9-4543-b253-296cfd21c4e1" providerId="ADAL" clId="{908D20CB-9315-7144-BB06-B753C12A3A1D}" dt="2024-05-27T22:00:44.450" v="7120" actId="478"/>
          <ac:picMkLst>
            <pc:docMk/>
            <pc:sldMk cId="3279020115" sldId="441"/>
            <ac:picMk id="4" creationId="{38994695-D773-B911-162A-8B347806FABB}"/>
          </ac:picMkLst>
        </pc:picChg>
        <pc:picChg chg="add mod">
          <ac:chgData name="Nowak, Gabriel (nowakgl)" userId="3d0678cb-0ed9-4543-b253-296cfd21c4e1" providerId="ADAL" clId="{908D20CB-9315-7144-BB06-B753C12A3A1D}" dt="2024-05-27T22:01:10.262" v="7131" actId="1076"/>
          <ac:picMkLst>
            <pc:docMk/>
            <pc:sldMk cId="3279020115" sldId="441"/>
            <ac:picMk id="5" creationId="{0D3AD367-F91C-34D6-2D8F-7228AD665102}"/>
          </ac:picMkLst>
        </pc:picChg>
        <pc:picChg chg="del">
          <ac:chgData name="Nowak, Gabriel (nowakgl)" userId="3d0678cb-0ed9-4543-b253-296cfd21c4e1" providerId="ADAL" clId="{908D20CB-9315-7144-BB06-B753C12A3A1D}" dt="2024-05-27T22:00:44.450" v="7120" actId="478"/>
          <ac:picMkLst>
            <pc:docMk/>
            <pc:sldMk cId="3279020115" sldId="441"/>
            <ac:picMk id="8" creationId="{B98955F5-7AD7-112B-698E-991A18A9C181}"/>
          </ac:picMkLst>
        </pc:picChg>
        <pc:picChg chg="add mod">
          <ac:chgData name="Nowak, Gabriel (nowakgl)" userId="3d0678cb-0ed9-4543-b253-296cfd21c4e1" providerId="ADAL" clId="{908D20CB-9315-7144-BB06-B753C12A3A1D}" dt="2024-05-27T22:01:12.289" v="7132" actId="1076"/>
          <ac:picMkLst>
            <pc:docMk/>
            <pc:sldMk cId="3279020115" sldId="441"/>
            <ac:picMk id="10" creationId="{D34F294C-FCD2-6AE1-C796-377ACD4350A0}"/>
          </ac:picMkLst>
        </pc:picChg>
      </pc:sldChg>
      <pc:sldChg chg="addSp delSp modSp add mod">
        <pc:chgData name="Nowak, Gabriel (nowakgl)" userId="3d0678cb-0ed9-4543-b253-296cfd21c4e1" providerId="ADAL" clId="{908D20CB-9315-7144-BB06-B753C12A3A1D}" dt="2024-05-27T22:03:55.767" v="7170" actId="20577"/>
        <pc:sldMkLst>
          <pc:docMk/>
          <pc:sldMk cId="2436714606" sldId="442"/>
        </pc:sldMkLst>
        <pc:spChg chg="mod">
          <ac:chgData name="Nowak, Gabriel (nowakgl)" userId="3d0678cb-0ed9-4543-b253-296cfd21c4e1" providerId="ADAL" clId="{908D20CB-9315-7144-BB06-B753C12A3A1D}" dt="2024-05-27T22:03:55.767" v="7170" actId="20577"/>
          <ac:spMkLst>
            <pc:docMk/>
            <pc:sldMk cId="2436714606" sldId="442"/>
            <ac:spMk id="2" creationId="{CE6E7C81-D31B-62F4-DC11-868BDE863348}"/>
          </ac:spMkLst>
        </pc:spChg>
        <pc:picChg chg="add mod">
          <ac:chgData name="Nowak, Gabriel (nowakgl)" userId="3d0678cb-0ed9-4543-b253-296cfd21c4e1" providerId="ADAL" clId="{908D20CB-9315-7144-BB06-B753C12A3A1D}" dt="2024-05-27T22:01:48.035" v="7144" actId="1076"/>
          <ac:picMkLst>
            <pc:docMk/>
            <pc:sldMk cId="2436714606" sldId="442"/>
            <ac:picMk id="4" creationId="{641EA061-6AA1-3BBA-8E47-4FF49B5380B6}"/>
          </ac:picMkLst>
        </pc:picChg>
        <pc:picChg chg="del">
          <ac:chgData name="Nowak, Gabriel (nowakgl)" userId="3d0678cb-0ed9-4543-b253-296cfd21c4e1" providerId="ADAL" clId="{908D20CB-9315-7144-BB06-B753C12A3A1D}" dt="2024-05-27T22:01:25.648" v="7134" actId="478"/>
          <ac:picMkLst>
            <pc:docMk/>
            <pc:sldMk cId="2436714606" sldId="442"/>
            <ac:picMk id="5" creationId="{0D3AD367-F91C-34D6-2D8F-7228AD665102}"/>
          </ac:picMkLst>
        </pc:picChg>
        <pc:picChg chg="add mod">
          <ac:chgData name="Nowak, Gabriel (nowakgl)" userId="3d0678cb-0ed9-4543-b253-296cfd21c4e1" providerId="ADAL" clId="{908D20CB-9315-7144-BB06-B753C12A3A1D}" dt="2024-05-27T22:01:50.226" v="7145" actId="1076"/>
          <ac:picMkLst>
            <pc:docMk/>
            <pc:sldMk cId="2436714606" sldId="442"/>
            <ac:picMk id="8" creationId="{F0D0880A-A245-13B3-23AB-207BDEE80E5A}"/>
          </ac:picMkLst>
        </pc:picChg>
        <pc:picChg chg="del">
          <ac:chgData name="Nowak, Gabriel (nowakgl)" userId="3d0678cb-0ed9-4543-b253-296cfd21c4e1" providerId="ADAL" clId="{908D20CB-9315-7144-BB06-B753C12A3A1D}" dt="2024-05-27T22:01:25.648" v="7134" actId="478"/>
          <ac:picMkLst>
            <pc:docMk/>
            <pc:sldMk cId="2436714606" sldId="442"/>
            <ac:picMk id="10" creationId="{D34F294C-FCD2-6AE1-C796-377ACD4350A0}"/>
          </ac:picMkLst>
        </pc:picChg>
      </pc:sldChg>
      <pc:sldChg chg="addSp delSp modSp add mod">
        <pc:chgData name="Nowak, Gabriel (nowakgl)" userId="3d0678cb-0ed9-4543-b253-296cfd21c4e1" providerId="ADAL" clId="{908D20CB-9315-7144-BB06-B753C12A3A1D}" dt="2024-05-27T22:05:38.830" v="7183" actId="1076"/>
        <pc:sldMkLst>
          <pc:docMk/>
          <pc:sldMk cId="2816198488" sldId="443"/>
        </pc:sldMkLst>
        <pc:spChg chg="mod">
          <ac:chgData name="Nowak, Gabriel (nowakgl)" userId="3d0678cb-0ed9-4543-b253-296cfd21c4e1" providerId="ADAL" clId="{908D20CB-9315-7144-BB06-B753C12A3A1D}" dt="2024-05-27T22:04:00.251" v="7171" actId="20577"/>
          <ac:spMkLst>
            <pc:docMk/>
            <pc:sldMk cId="2816198488" sldId="443"/>
            <ac:spMk id="2" creationId="{CE6E7C81-D31B-62F4-DC11-868BDE863348}"/>
          </ac:spMkLst>
        </pc:spChg>
        <pc:picChg chg="del">
          <ac:chgData name="Nowak, Gabriel (nowakgl)" userId="3d0678cb-0ed9-4543-b253-296cfd21c4e1" providerId="ADAL" clId="{908D20CB-9315-7144-BB06-B753C12A3A1D}" dt="2024-05-27T22:02:01.383" v="7147" actId="478"/>
          <ac:picMkLst>
            <pc:docMk/>
            <pc:sldMk cId="2816198488" sldId="443"/>
            <ac:picMk id="4" creationId="{641EA061-6AA1-3BBA-8E47-4FF49B5380B6}"/>
          </ac:picMkLst>
        </pc:picChg>
        <pc:picChg chg="add del mod">
          <ac:chgData name="Nowak, Gabriel (nowakgl)" userId="3d0678cb-0ed9-4543-b253-296cfd21c4e1" providerId="ADAL" clId="{908D20CB-9315-7144-BB06-B753C12A3A1D}" dt="2024-05-27T22:04:32.078" v="7172" actId="478"/>
          <ac:picMkLst>
            <pc:docMk/>
            <pc:sldMk cId="2816198488" sldId="443"/>
            <ac:picMk id="5" creationId="{613BEC62-77E9-BEE2-6DE5-E577062A4DDA}"/>
          </ac:picMkLst>
        </pc:picChg>
        <pc:picChg chg="del">
          <ac:chgData name="Nowak, Gabriel (nowakgl)" userId="3d0678cb-0ed9-4543-b253-296cfd21c4e1" providerId="ADAL" clId="{908D20CB-9315-7144-BB06-B753C12A3A1D}" dt="2024-05-27T22:02:01.383" v="7147" actId="478"/>
          <ac:picMkLst>
            <pc:docMk/>
            <pc:sldMk cId="2816198488" sldId="443"/>
            <ac:picMk id="8" creationId="{F0D0880A-A245-13B3-23AB-207BDEE80E5A}"/>
          </ac:picMkLst>
        </pc:picChg>
        <pc:picChg chg="add del mod">
          <ac:chgData name="Nowak, Gabriel (nowakgl)" userId="3d0678cb-0ed9-4543-b253-296cfd21c4e1" providerId="ADAL" clId="{908D20CB-9315-7144-BB06-B753C12A3A1D}" dt="2024-05-27T22:04:32.078" v="7172" actId="478"/>
          <ac:picMkLst>
            <pc:docMk/>
            <pc:sldMk cId="2816198488" sldId="443"/>
            <ac:picMk id="10" creationId="{FAA9D621-E222-F4BF-2007-DCEF72B87B07}"/>
          </ac:picMkLst>
        </pc:picChg>
        <pc:picChg chg="add mod">
          <ac:chgData name="Nowak, Gabriel (nowakgl)" userId="3d0678cb-0ed9-4543-b253-296cfd21c4e1" providerId="ADAL" clId="{908D20CB-9315-7144-BB06-B753C12A3A1D}" dt="2024-05-27T22:05:35.701" v="7182" actId="1076"/>
          <ac:picMkLst>
            <pc:docMk/>
            <pc:sldMk cId="2816198488" sldId="443"/>
            <ac:picMk id="13" creationId="{8F464200-3A0E-76E4-02F6-8E07F2A16902}"/>
          </ac:picMkLst>
        </pc:picChg>
        <pc:picChg chg="add mod">
          <ac:chgData name="Nowak, Gabriel (nowakgl)" userId="3d0678cb-0ed9-4543-b253-296cfd21c4e1" providerId="ADAL" clId="{908D20CB-9315-7144-BB06-B753C12A3A1D}" dt="2024-05-27T22:05:38.830" v="7183" actId="1076"/>
          <ac:picMkLst>
            <pc:docMk/>
            <pc:sldMk cId="2816198488" sldId="443"/>
            <ac:picMk id="16" creationId="{525FBE78-C6F3-25D7-B538-BF9DB543BB71}"/>
          </ac:picMkLst>
        </pc:picChg>
      </pc:sldChg>
      <pc:sldChg chg="modSp add mod">
        <pc:chgData name="Nowak, Gabriel (nowakgl)" userId="3d0678cb-0ed9-4543-b253-296cfd21c4e1" providerId="ADAL" clId="{908D20CB-9315-7144-BB06-B753C12A3A1D}" dt="2024-05-27T22:06:55.910" v="7208" actId="20577"/>
        <pc:sldMkLst>
          <pc:docMk/>
          <pc:sldMk cId="1865097909" sldId="444"/>
        </pc:sldMkLst>
        <pc:spChg chg="mod">
          <ac:chgData name="Nowak, Gabriel (nowakgl)" userId="3d0678cb-0ed9-4543-b253-296cfd21c4e1" providerId="ADAL" clId="{908D20CB-9315-7144-BB06-B753C12A3A1D}" dt="2024-05-27T22:06:55.910" v="7208" actId="20577"/>
          <ac:spMkLst>
            <pc:docMk/>
            <pc:sldMk cId="1865097909" sldId="444"/>
            <ac:spMk id="2" creationId="{CE6E7C81-D31B-62F4-DC11-868BDE863348}"/>
          </ac:spMkLst>
        </pc:spChg>
      </pc:sldChg>
      <pc:sldChg chg="addSp delSp modSp add mod">
        <pc:chgData name="Nowak, Gabriel (nowakgl)" userId="3d0678cb-0ed9-4543-b253-296cfd21c4e1" providerId="ADAL" clId="{908D20CB-9315-7144-BB06-B753C12A3A1D}" dt="2024-05-27T22:07:04.553" v="7218" actId="20577"/>
        <pc:sldMkLst>
          <pc:docMk/>
          <pc:sldMk cId="192405437" sldId="445"/>
        </pc:sldMkLst>
        <pc:spChg chg="mod">
          <ac:chgData name="Nowak, Gabriel (nowakgl)" userId="3d0678cb-0ed9-4543-b253-296cfd21c4e1" providerId="ADAL" clId="{908D20CB-9315-7144-BB06-B753C12A3A1D}" dt="2024-05-27T22:07:04.553" v="7218" actId="20577"/>
          <ac:spMkLst>
            <pc:docMk/>
            <pc:sldMk cId="192405437" sldId="445"/>
            <ac:spMk id="2" creationId="{CE6E7C81-D31B-62F4-DC11-868BDE863348}"/>
          </ac:spMkLst>
        </pc:spChg>
        <pc:picChg chg="add mod">
          <ac:chgData name="Nowak, Gabriel (nowakgl)" userId="3d0678cb-0ed9-4543-b253-296cfd21c4e1" providerId="ADAL" clId="{908D20CB-9315-7144-BB06-B753C12A3A1D}" dt="2024-05-27T22:06:10.916" v="7194" actId="1076"/>
          <ac:picMkLst>
            <pc:docMk/>
            <pc:sldMk cId="192405437" sldId="445"/>
            <ac:picMk id="4" creationId="{2A3DBA60-CCCD-B9A3-C3DE-997D3294E4F6}"/>
          </ac:picMkLst>
        </pc:picChg>
        <pc:picChg chg="del">
          <ac:chgData name="Nowak, Gabriel (nowakgl)" userId="3d0678cb-0ed9-4543-b253-296cfd21c4e1" providerId="ADAL" clId="{908D20CB-9315-7144-BB06-B753C12A3A1D}" dt="2024-05-27T22:05:51.057" v="7185" actId="478"/>
          <ac:picMkLst>
            <pc:docMk/>
            <pc:sldMk cId="192405437" sldId="445"/>
            <ac:picMk id="5" creationId="{613BEC62-77E9-BEE2-6DE5-E577062A4DDA}"/>
          </ac:picMkLst>
        </pc:picChg>
        <pc:picChg chg="add mod">
          <ac:chgData name="Nowak, Gabriel (nowakgl)" userId="3d0678cb-0ed9-4543-b253-296cfd21c4e1" providerId="ADAL" clId="{908D20CB-9315-7144-BB06-B753C12A3A1D}" dt="2024-05-27T22:06:25.630" v="7196" actId="1076"/>
          <ac:picMkLst>
            <pc:docMk/>
            <pc:sldMk cId="192405437" sldId="445"/>
            <ac:picMk id="8" creationId="{E63DA944-DECA-73B1-9C93-F0AED2E9A411}"/>
          </ac:picMkLst>
        </pc:picChg>
        <pc:picChg chg="del">
          <ac:chgData name="Nowak, Gabriel (nowakgl)" userId="3d0678cb-0ed9-4543-b253-296cfd21c4e1" providerId="ADAL" clId="{908D20CB-9315-7144-BB06-B753C12A3A1D}" dt="2024-05-27T22:05:51.057" v="7185" actId="478"/>
          <ac:picMkLst>
            <pc:docMk/>
            <pc:sldMk cId="192405437" sldId="445"/>
            <ac:picMk id="10" creationId="{FAA9D621-E222-F4BF-2007-DCEF72B87B07}"/>
          </ac:picMkLst>
        </pc:picChg>
      </pc:sldChg>
      <pc:sldChg chg="addSp delSp modSp add mod">
        <pc:chgData name="Nowak, Gabriel (nowakgl)" userId="3d0678cb-0ed9-4543-b253-296cfd21c4e1" providerId="ADAL" clId="{908D20CB-9315-7144-BB06-B753C12A3A1D}" dt="2024-05-27T22:07:32.569" v="7238" actId="1076"/>
        <pc:sldMkLst>
          <pc:docMk/>
          <pc:sldMk cId="3565490338" sldId="446"/>
        </pc:sldMkLst>
        <pc:spChg chg="mod">
          <ac:chgData name="Nowak, Gabriel (nowakgl)" userId="3d0678cb-0ed9-4543-b253-296cfd21c4e1" providerId="ADAL" clId="{908D20CB-9315-7144-BB06-B753C12A3A1D}" dt="2024-05-27T22:07:10.870" v="7228" actId="20577"/>
          <ac:spMkLst>
            <pc:docMk/>
            <pc:sldMk cId="3565490338" sldId="446"/>
            <ac:spMk id="2" creationId="{CE6E7C81-D31B-62F4-DC11-868BDE863348}"/>
          </ac:spMkLst>
        </pc:spChg>
        <pc:picChg chg="del">
          <ac:chgData name="Nowak, Gabriel (nowakgl)" userId="3d0678cb-0ed9-4543-b253-296cfd21c4e1" providerId="ADAL" clId="{908D20CB-9315-7144-BB06-B753C12A3A1D}" dt="2024-05-27T22:07:13.004" v="7229" actId="478"/>
          <ac:picMkLst>
            <pc:docMk/>
            <pc:sldMk cId="3565490338" sldId="446"/>
            <ac:picMk id="4" creationId="{2A3DBA60-CCCD-B9A3-C3DE-997D3294E4F6}"/>
          </ac:picMkLst>
        </pc:picChg>
        <pc:picChg chg="add mod">
          <ac:chgData name="Nowak, Gabriel (nowakgl)" userId="3d0678cb-0ed9-4543-b253-296cfd21c4e1" providerId="ADAL" clId="{908D20CB-9315-7144-BB06-B753C12A3A1D}" dt="2024-05-27T22:07:32.569" v="7238" actId="1076"/>
          <ac:picMkLst>
            <pc:docMk/>
            <pc:sldMk cId="3565490338" sldId="446"/>
            <ac:picMk id="5" creationId="{ADADF6A0-79A8-9147-A1F2-DAFEF39B08D2}"/>
          </ac:picMkLst>
        </pc:picChg>
        <pc:picChg chg="del">
          <ac:chgData name="Nowak, Gabriel (nowakgl)" userId="3d0678cb-0ed9-4543-b253-296cfd21c4e1" providerId="ADAL" clId="{908D20CB-9315-7144-BB06-B753C12A3A1D}" dt="2024-05-27T22:07:13.004" v="7229" actId="478"/>
          <ac:picMkLst>
            <pc:docMk/>
            <pc:sldMk cId="3565490338" sldId="446"/>
            <ac:picMk id="8" creationId="{E63DA944-DECA-73B1-9C93-F0AED2E9A411}"/>
          </ac:picMkLst>
        </pc:picChg>
        <pc:picChg chg="add mod">
          <ac:chgData name="Nowak, Gabriel (nowakgl)" userId="3d0678cb-0ed9-4543-b253-296cfd21c4e1" providerId="ADAL" clId="{908D20CB-9315-7144-BB06-B753C12A3A1D}" dt="2024-05-27T22:07:29.418" v="7237" actId="1076"/>
          <ac:picMkLst>
            <pc:docMk/>
            <pc:sldMk cId="3565490338" sldId="446"/>
            <ac:picMk id="10" creationId="{4C82523E-B2BC-017E-4644-470A770FB08E}"/>
          </ac:picMkLst>
        </pc:picChg>
      </pc:sldChg>
      <pc:sldChg chg="addSp delSp modSp add mod">
        <pc:chgData name="Nowak, Gabriel (nowakgl)" userId="3d0678cb-0ed9-4543-b253-296cfd21c4e1" providerId="ADAL" clId="{908D20CB-9315-7144-BB06-B753C12A3A1D}" dt="2024-05-27T22:08:06.562" v="7249" actId="1076"/>
        <pc:sldMkLst>
          <pc:docMk/>
          <pc:sldMk cId="166996672" sldId="447"/>
        </pc:sldMkLst>
        <pc:picChg chg="add mod">
          <ac:chgData name="Nowak, Gabriel (nowakgl)" userId="3d0678cb-0ed9-4543-b253-296cfd21c4e1" providerId="ADAL" clId="{908D20CB-9315-7144-BB06-B753C12A3A1D}" dt="2024-05-27T22:08:06.562" v="7249" actId="1076"/>
          <ac:picMkLst>
            <pc:docMk/>
            <pc:sldMk cId="166996672" sldId="447"/>
            <ac:picMk id="4" creationId="{57F6C7D7-BFCC-A943-0608-B26EB6E0C287}"/>
          </ac:picMkLst>
        </pc:picChg>
        <pc:picChg chg="del">
          <ac:chgData name="Nowak, Gabriel (nowakgl)" userId="3d0678cb-0ed9-4543-b253-296cfd21c4e1" providerId="ADAL" clId="{908D20CB-9315-7144-BB06-B753C12A3A1D}" dt="2024-05-27T22:07:50.692" v="7240" actId="478"/>
          <ac:picMkLst>
            <pc:docMk/>
            <pc:sldMk cId="166996672" sldId="447"/>
            <ac:picMk id="5" creationId="{ADADF6A0-79A8-9147-A1F2-DAFEF39B08D2}"/>
          </ac:picMkLst>
        </pc:picChg>
        <pc:picChg chg="add mod">
          <ac:chgData name="Nowak, Gabriel (nowakgl)" userId="3d0678cb-0ed9-4543-b253-296cfd21c4e1" providerId="ADAL" clId="{908D20CB-9315-7144-BB06-B753C12A3A1D}" dt="2024-05-27T22:08:04.164" v="7248" actId="1076"/>
          <ac:picMkLst>
            <pc:docMk/>
            <pc:sldMk cId="166996672" sldId="447"/>
            <ac:picMk id="8" creationId="{E1F3C196-119E-7A9A-2F06-274BC88A7143}"/>
          </ac:picMkLst>
        </pc:picChg>
        <pc:picChg chg="del">
          <ac:chgData name="Nowak, Gabriel (nowakgl)" userId="3d0678cb-0ed9-4543-b253-296cfd21c4e1" providerId="ADAL" clId="{908D20CB-9315-7144-BB06-B753C12A3A1D}" dt="2024-05-27T22:07:50.692" v="7240" actId="478"/>
          <ac:picMkLst>
            <pc:docMk/>
            <pc:sldMk cId="166996672" sldId="447"/>
            <ac:picMk id="10" creationId="{4C82523E-B2BC-017E-4644-470A770FB08E}"/>
          </ac:picMkLst>
        </pc:picChg>
      </pc:sldChg>
      <pc:sldChg chg="addSp delSp modSp add mod">
        <pc:chgData name="Nowak, Gabriel (nowakgl)" userId="3d0678cb-0ed9-4543-b253-296cfd21c4e1" providerId="ADAL" clId="{908D20CB-9315-7144-BB06-B753C12A3A1D}" dt="2024-05-27T22:08:47.296" v="7260" actId="1076"/>
        <pc:sldMkLst>
          <pc:docMk/>
          <pc:sldMk cId="1729754148" sldId="448"/>
        </pc:sldMkLst>
        <pc:picChg chg="del">
          <ac:chgData name="Nowak, Gabriel (nowakgl)" userId="3d0678cb-0ed9-4543-b253-296cfd21c4e1" providerId="ADAL" clId="{908D20CB-9315-7144-BB06-B753C12A3A1D}" dt="2024-05-27T22:08:24.065" v="7251" actId="478"/>
          <ac:picMkLst>
            <pc:docMk/>
            <pc:sldMk cId="1729754148" sldId="448"/>
            <ac:picMk id="4" creationId="{57F6C7D7-BFCC-A943-0608-B26EB6E0C287}"/>
          </ac:picMkLst>
        </pc:picChg>
        <pc:picChg chg="add mod">
          <ac:chgData name="Nowak, Gabriel (nowakgl)" userId="3d0678cb-0ed9-4543-b253-296cfd21c4e1" providerId="ADAL" clId="{908D20CB-9315-7144-BB06-B753C12A3A1D}" dt="2024-05-27T22:08:47.296" v="7260" actId="1076"/>
          <ac:picMkLst>
            <pc:docMk/>
            <pc:sldMk cId="1729754148" sldId="448"/>
            <ac:picMk id="5" creationId="{E0099CBD-3A86-E244-93BF-BCC941516EDB}"/>
          </ac:picMkLst>
        </pc:picChg>
        <pc:picChg chg="del">
          <ac:chgData name="Nowak, Gabriel (nowakgl)" userId="3d0678cb-0ed9-4543-b253-296cfd21c4e1" providerId="ADAL" clId="{908D20CB-9315-7144-BB06-B753C12A3A1D}" dt="2024-05-27T22:08:24.065" v="7251" actId="478"/>
          <ac:picMkLst>
            <pc:docMk/>
            <pc:sldMk cId="1729754148" sldId="448"/>
            <ac:picMk id="8" creationId="{E1F3C196-119E-7A9A-2F06-274BC88A7143}"/>
          </ac:picMkLst>
        </pc:picChg>
        <pc:picChg chg="add mod">
          <ac:chgData name="Nowak, Gabriel (nowakgl)" userId="3d0678cb-0ed9-4543-b253-296cfd21c4e1" providerId="ADAL" clId="{908D20CB-9315-7144-BB06-B753C12A3A1D}" dt="2024-05-27T22:08:44.153" v="7259" actId="1076"/>
          <ac:picMkLst>
            <pc:docMk/>
            <pc:sldMk cId="1729754148" sldId="448"/>
            <ac:picMk id="10" creationId="{B3C5AB4C-87AA-188D-B020-8F5F9F413297}"/>
          </ac:picMkLst>
        </pc:picChg>
      </pc:sldChg>
      <pc:sldChg chg="addSp delSp modSp add mod">
        <pc:chgData name="Nowak, Gabriel (nowakgl)" userId="3d0678cb-0ed9-4543-b253-296cfd21c4e1" providerId="ADAL" clId="{908D20CB-9315-7144-BB06-B753C12A3A1D}" dt="2024-05-27T22:09:14.251" v="7271" actId="1076"/>
        <pc:sldMkLst>
          <pc:docMk/>
          <pc:sldMk cId="1728066162" sldId="449"/>
        </pc:sldMkLst>
        <pc:picChg chg="add mod">
          <ac:chgData name="Nowak, Gabriel (nowakgl)" userId="3d0678cb-0ed9-4543-b253-296cfd21c4e1" providerId="ADAL" clId="{908D20CB-9315-7144-BB06-B753C12A3A1D}" dt="2024-05-27T22:09:14.251" v="7271" actId="1076"/>
          <ac:picMkLst>
            <pc:docMk/>
            <pc:sldMk cId="1728066162" sldId="449"/>
            <ac:picMk id="4" creationId="{0CBFD546-3A29-166A-5DBC-9F21CC06833B}"/>
          </ac:picMkLst>
        </pc:picChg>
        <pc:picChg chg="del">
          <ac:chgData name="Nowak, Gabriel (nowakgl)" userId="3d0678cb-0ed9-4543-b253-296cfd21c4e1" providerId="ADAL" clId="{908D20CB-9315-7144-BB06-B753C12A3A1D}" dt="2024-05-27T22:08:54.288" v="7262" actId="478"/>
          <ac:picMkLst>
            <pc:docMk/>
            <pc:sldMk cId="1728066162" sldId="449"/>
            <ac:picMk id="5" creationId="{E0099CBD-3A86-E244-93BF-BCC941516EDB}"/>
          </ac:picMkLst>
        </pc:picChg>
        <pc:picChg chg="add mod">
          <ac:chgData name="Nowak, Gabriel (nowakgl)" userId="3d0678cb-0ed9-4543-b253-296cfd21c4e1" providerId="ADAL" clId="{908D20CB-9315-7144-BB06-B753C12A3A1D}" dt="2024-05-27T22:09:11.148" v="7270" actId="1076"/>
          <ac:picMkLst>
            <pc:docMk/>
            <pc:sldMk cId="1728066162" sldId="449"/>
            <ac:picMk id="8" creationId="{8F660ADE-4142-0293-D5F4-FD53EEF4CA4F}"/>
          </ac:picMkLst>
        </pc:picChg>
        <pc:picChg chg="del">
          <ac:chgData name="Nowak, Gabriel (nowakgl)" userId="3d0678cb-0ed9-4543-b253-296cfd21c4e1" providerId="ADAL" clId="{908D20CB-9315-7144-BB06-B753C12A3A1D}" dt="2024-05-27T22:08:54.288" v="7262" actId="478"/>
          <ac:picMkLst>
            <pc:docMk/>
            <pc:sldMk cId="1728066162" sldId="449"/>
            <ac:picMk id="10" creationId="{B3C5AB4C-87AA-188D-B020-8F5F9F413297}"/>
          </ac:picMkLst>
        </pc:picChg>
      </pc:sldChg>
      <pc:sldChg chg="addSp delSp modSp add mod ord">
        <pc:chgData name="Nowak, Gabriel (nowakgl)" userId="3d0678cb-0ed9-4543-b253-296cfd21c4e1" providerId="ADAL" clId="{908D20CB-9315-7144-BB06-B753C12A3A1D}" dt="2024-05-29T21:43:08.831" v="8752" actId="2085"/>
        <pc:sldMkLst>
          <pc:docMk/>
          <pc:sldMk cId="3674340121" sldId="450"/>
        </pc:sldMkLst>
        <pc:spChg chg="add mod">
          <ac:chgData name="Nowak, Gabriel (nowakgl)" userId="3d0678cb-0ed9-4543-b253-296cfd21c4e1" providerId="ADAL" clId="{908D20CB-9315-7144-BB06-B753C12A3A1D}" dt="2024-05-29T21:11:03.292" v="8282" actId="1076"/>
          <ac:spMkLst>
            <pc:docMk/>
            <pc:sldMk cId="3674340121" sldId="450"/>
            <ac:spMk id="2" creationId="{FB4737AD-50DE-DC11-E589-DD898DDED23D}"/>
          </ac:spMkLst>
        </pc:spChg>
        <pc:spChg chg="mod">
          <ac:chgData name="Nowak, Gabriel (nowakgl)" userId="3d0678cb-0ed9-4543-b253-296cfd21c4e1" providerId="ADAL" clId="{908D20CB-9315-7144-BB06-B753C12A3A1D}" dt="2024-05-29T20:57:51.002" v="8035" actId="14100"/>
          <ac:spMkLst>
            <pc:docMk/>
            <pc:sldMk cId="3674340121" sldId="450"/>
            <ac:spMk id="5" creationId="{01D214D6-4E40-D79A-3D77-0AD309EC963D}"/>
          </ac:spMkLst>
        </pc:spChg>
        <pc:spChg chg="del">
          <ac:chgData name="Nowak, Gabriel (nowakgl)" userId="3d0678cb-0ed9-4543-b253-296cfd21c4e1" providerId="ADAL" clId="{908D20CB-9315-7144-BB06-B753C12A3A1D}" dt="2024-05-29T20:58:09.135" v="8036" actId="478"/>
          <ac:spMkLst>
            <pc:docMk/>
            <pc:sldMk cId="3674340121" sldId="450"/>
            <ac:spMk id="7" creationId="{66FBBD93-E173-834C-22E2-9755E51FD0BF}"/>
          </ac:spMkLst>
        </pc:spChg>
        <pc:spChg chg="del">
          <ac:chgData name="Nowak, Gabriel (nowakgl)" userId="3d0678cb-0ed9-4543-b253-296cfd21c4e1" providerId="ADAL" clId="{908D20CB-9315-7144-BB06-B753C12A3A1D}" dt="2024-05-29T20:58:17.447" v="8037" actId="478"/>
          <ac:spMkLst>
            <pc:docMk/>
            <pc:sldMk cId="3674340121" sldId="450"/>
            <ac:spMk id="13" creationId="{1C00661B-AD7B-C23A-DC2F-262D875938B0}"/>
          </ac:spMkLst>
        </pc:spChg>
        <pc:spChg chg="add del mod">
          <ac:chgData name="Nowak, Gabriel (nowakgl)" userId="3d0678cb-0ed9-4543-b253-296cfd21c4e1" providerId="ADAL" clId="{908D20CB-9315-7144-BB06-B753C12A3A1D}" dt="2024-05-29T21:00:08.536" v="8053" actId="478"/>
          <ac:spMkLst>
            <pc:docMk/>
            <pc:sldMk cId="3674340121" sldId="450"/>
            <ac:spMk id="15" creationId="{D1B4218D-1618-CACF-C2CB-8F21D81B343A}"/>
          </ac:spMkLst>
        </pc:spChg>
        <pc:spChg chg="add mod">
          <ac:chgData name="Nowak, Gabriel (nowakgl)" userId="3d0678cb-0ed9-4543-b253-296cfd21c4e1" providerId="ADAL" clId="{908D20CB-9315-7144-BB06-B753C12A3A1D}" dt="2024-05-29T21:11:03.292" v="8282" actId="1076"/>
          <ac:spMkLst>
            <pc:docMk/>
            <pc:sldMk cId="3674340121" sldId="450"/>
            <ac:spMk id="16" creationId="{33FCAAC6-90E9-5360-8F7F-EAC093E8CFCE}"/>
          </ac:spMkLst>
        </pc:spChg>
        <pc:spChg chg="add del mod">
          <ac:chgData name="Nowak, Gabriel (nowakgl)" userId="3d0678cb-0ed9-4543-b253-296cfd21c4e1" providerId="ADAL" clId="{908D20CB-9315-7144-BB06-B753C12A3A1D}" dt="2024-05-29T21:03:41.401" v="8164" actId="478"/>
          <ac:spMkLst>
            <pc:docMk/>
            <pc:sldMk cId="3674340121" sldId="450"/>
            <ac:spMk id="17" creationId="{EFF1845A-E086-0DC8-0929-C953148D0908}"/>
          </ac:spMkLst>
        </pc:spChg>
        <pc:spChg chg="add del mod">
          <ac:chgData name="Nowak, Gabriel (nowakgl)" userId="3d0678cb-0ed9-4543-b253-296cfd21c4e1" providerId="ADAL" clId="{908D20CB-9315-7144-BB06-B753C12A3A1D}" dt="2024-05-29T21:06:42.535" v="8204" actId="478"/>
          <ac:spMkLst>
            <pc:docMk/>
            <pc:sldMk cId="3674340121" sldId="450"/>
            <ac:spMk id="18" creationId="{1453307C-FDB0-33EE-4EB5-E62E0651B64C}"/>
          </ac:spMkLst>
        </pc:spChg>
        <pc:spChg chg="add del mod">
          <ac:chgData name="Nowak, Gabriel (nowakgl)" userId="3d0678cb-0ed9-4543-b253-296cfd21c4e1" providerId="ADAL" clId="{908D20CB-9315-7144-BB06-B753C12A3A1D}" dt="2024-05-29T21:06:45.413" v="8205" actId="478"/>
          <ac:spMkLst>
            <pc:docMk/>
            <pc:sldMk cId="3674340121" sldId="450"/>
            <ac:spMk id="19" creationId="{89038A5A-D522-4A96-1F94-BE707D6B3CAF}"/>
          </ac:spMkLst>
        </pc:spChg>
        <pc:spChg chg="add del mod">
          <ac:chgData name="Nowak, Gabriel (nowakgl)" userId="3d0678cb-0ed9-4543-b253-296cfd21c4e1" providerId="ADAL" clId="{908D20CB-9315-7144-BB06-B753C12A3A1D}" dt="2024-05-29T21:06:48.988" v="8206" actId="478"/>
          <ac:spMkLst>
            <pc:docMk/>
            <pc:sldMk cId="3674340121" sldId="450"/>
            <ac:spMk id="20" creationId="{99E549FE-91A9-C98E-5D0A-A24FFCADB227}"/>
          </ac:spMkLst>
        </pc:spChg>
        <pc:spChg chg="add mod">
          <ac:chgData name="Nowak, Gabriel (nowakgl)" userId="3d0678cb-0ed9-4543-b253-296cfd21c4e1" providerId="ADAL" clId="{908D20CB-9315-7144-BB06-B753C12A3A1D}" dt="2024-05-29T21:11:03.292" v="8282" actId="1076"/>
          <ac:spMkLst>
            <pc:docMk/>
            <pc:sldMk cId="3674340121" sldId="450"/>
            <ac:spMk id="21" creationId="{6971C96B-5AB9-1DDB-29C9-220E4FD0D390}"/>
          </ac:spMkLst>
        </pc:spChg>
        <pc:spChg chg="add mod">
          <ac:chgData name="Nowak, Gabriel (nowakgl)" userId="3d0678cb-0ed9-4543-b253-296cfd21c4e1" providerId="ADAL" clId="{908D20CB-9315-7144-BB06-B753C12A3A1D}" dt="2024-05-29T21:11:03.292" v="8282" actId="1076"/>
          <ac:spMkLst>
            <pc:docMk/>
            <pc:sldMk cId="3674340121" sldId="450"/>
            <ac:spMk id="22" creationId="{A8C2D24F-A734-3D97-3D18-3BD9906625FB}"/>
          </ac:spMkLst>
        </pc:spChg>
        <pc:spChg chg="add mod">
          <ac:chgData name="Nowak, Gabriel (nowakgl)" userId="3d0678cb-0ed9-4543-b253-296cfd21c4e1" providerId="ADAL" clId="{908D20CB-9315-7144-BB06-B753C12A3A1D}" dt="2024-05-29T21:11:03.292" v="8282" actId="1076"/>
          <ac:spMkLst>
            <pc:docMk/>
            <pc:sldMk cId="3674340121" sldId="450"/>
            <ac:spMk id="23" creationId="{528B5B5A-C13F-5C08-B53B-D55C04EB5626}"/>
          </ac:spMkLst>
        </pc:spChg>
        <pc:spChg chg="add mod">
          <ac:chgData name="Nowak, Gabriel (nowakgl)" userId="3d0678cb-0ed9-4543-b253-296cfd21c4e1" providerId="ADAL" clId="{908D20CB-9315-7144-BB06-B753C12A3A1D}" dt="2024-05-29T21:34:03.068" v="8558" actId="14100"/>
          <ac:spMkLst>
            <pc:docMk/>
            <pc:sldMk cId="3674340121" sldId="450"/>
            <ac:spMk id="30" creationId="{E9227066-F8C0-E64A-2262-87D5A1C5B4B7}"/>
          </ac:spMkLst>
        </pc:spChg>
        <pc:spChg chg="add mod">
          <ac:chgData name="Nowak, Gabriel (nowakgl)" userId="3d0678cb-0ed9-4543-b253-296cfd21c4e1" providerId="ADAL" clId="{908D20CB-9315-7144-BB06-B753C12A3A1D}" dt="2024-05-29T21:33:27.249" v="8510" actId="1038"/>
          <ac:spMkLst>
            <pc:docMk/>
            <pc:sldMk cId="3674340121" sldId="450"/>
            <ac:spMk id="33" creationId="{2AFC2262-B236-EEC2-2AC6-2FBD7DE86C28}"/>
          </ac:spMkLst>
        </pc:spChg>
        <pc:spChg chg="add mod">
          <ac:chgData name="Nowak, Gabriel (nowakgl)" userId="3d0678cb-0ed9-4543-b253-296cfd21c4e1" providerId="ADAL" clId="{908D20CB-9315-7144-BB06-B753C12A3A1D}" dt="2024-05-29T21:33:27.249" v="8510" actId="1038"/>
          <ac:spMkLst>
            <pc:docMk/>
            <pc:sldMk cId="3674340121" sldId="450"/>
            <ac:spMk id="34" creationId="{97F889EF-ED46-D7D1-CF5E-AF2FCEB86A35}"/>
          </ac:spMkLst>
        </pc:spChg>
        <pc:spChg chg="add mod">
          <ac:chgData name="Nowak, Gabriel (nowakgl)" userId="3d0678cb-0ed9-4543-b253-296cfd21c4e1" providerId="ADAL" clId="{908D20CB-9315-7144-BB06-B753C12A3A1D}" dt="2024-05-29T21:33:27.249" v="8510" actId="1038"/>
          <ac:spMkLst>
            <pc:docMk/>
            <pc:sldMk cId="3674340121" sldId="450"/>
            <ac:spMk id="35" creationId="{3D178087-1E42-25A3-3099-947E3871DF96}"/>
          </ac:spMkLst>
        </pc:spChg>
        <pc:spChg chg="add mod">
          <ac:chgData name="Nowak, Gabriel (nowakgl)" userId="3d0678cb-0ed9-4543-b253-296cfd21c4e1" providerId="ADAL" clId="{908D20CB-9315-7144-BB06-B753C12A3A1D}" dt="2024-05-29T21:33:27.249" v="8510" actId="1038"/>
          <ac:spMkLst>
            <pc:docMk/>
            <pc:sldMk cId="3674340121" sldId="450"/>
            <ac:spMk id="36" creationId="{A234AC5E-E00C-440C-F5B1-F35F1B787338}"/>
          </ac:spMkLst>
        </pc:spChg>
        <pc:spChg chg="add mod">
          <ac:chgData name="Nowak, Gabriel (nowakgl)" userId="3d0678cb-0ed9-4543-b253-296cfd21c4e1" providerId="ADAL" clId="{908D20CB-9315-7144-BB06-B753C12A3A1D}" dt="2024-05-29T21:41:10.967" v="8694" actId="207"/>
          <ac:spMkLst>
            <pc:docMk/>
            <pc:sldMk cId="3674340121" sldId="450"/>
            <ac:spMk id="37" creationId="{EB940498-C400-1BB6-B653-58152F63B9D3}"/>
          </ac:spMkLst>
        </pc:spChg>
        <pc:spChg chg="add mod">
          <ac:chgData name="Nowak, Gabriel (nowakgl)" userId="3d0678cb-0ed9-4543-b253-296cfd21c4e1" providerId="ADAL" clId="{908D20CB-9315-7144-BB06-B753C12A3A1D}" dt="2024-05-29T21:40:36.843" v="8690" actId="207"/>
          <ac:spMkLst>
            <pc:docMk/>
            <pc:sldMk cId="3674340121" sldId="450"/>
            <ac:spMk id="38" creationId="{C9165B08-1A03-C251-DE76-153E93B0F0D6}"/>
          </ac:spMkLst>
        </pc:spChg>
        <pc:spChg chg="add mod">
          <ac:chgData name="Nowak, Gabriel (nowakgl)" userId="3d0678cb-0ed9-4543-b253-296cfd21c4e1" providerId="ADAL" clId="{908D20CB-9315-7144-BB06-B753C12A3A1D}" dt="2024-05-29T21:43:08.831" v="8752" actId="2085"/>
          <ac:spMkLst>
            <pc:docMk/>
            <pc:sldMk cId="3674340121" sldId="450"/>
            <ac:spMk id="40" creationId="{272B27A9-4617-A49B-355F-8C3A514A0D28}"/>
          </ac:spMkLst>
        </pc:spChg>
        <pc:spChg chg="add mod">
          <ac:chgData name="Nowak, Gabriel (nowakgl)" userId="3d0678cb-0ed9-4543-b253-296cfd21c4e1" providerId="ADAL" clId="{908D20CB-9315-7144-BB06-B753C12A3A1D}" dt="2024-05-29T21:40:58.191" v="8693" actId="207"/>
          <ac:spMkLst>
            <pc:docMk/>
            <pc:sldMk cId="3674340121" sldId="450"/>
            <ac:spMk id="41" creationId="{192DBCC8-5469-2C85-E860-8186DE161BE3}"/>
          </ac:spMkLst>
        </pc:spChg>
        <pc:grpChg chg="add mod">
          <ac:chgData name="Nowak, Gabriel (nowakgl)" userId="3d0678cb-0ed9-4543-b253-296cfd21c4e1" providerId="ADAL" clId="{908D20CB-9315-7144-BB06-B753C12A3A1D}" dt="2024-05-29T21:12:31.836" v="8293" actId="1076"/>
          <ac:grpSpMkLst>
            <pc:docMk/>
            <pc:sldMk cId="3674340121" sldId="450"/>
            <ac:grpSpMk id="31" creationId="{4E792AB9-BD6B-4043-2303-3FEDA0D25024}"/>
          </ac:grpSpMkLst>
        </pc:grpChg>
        <pc:grpChg chg="add mod">
          <ac:chgData name="Nowak, Gabriel (nowakgl)" userId="3d0678cb-0ed9-4543-b253-296cfd21c4e1" providerId="ADAL" clId="{908D20CB-9315-7144-BB06-B753C12A3A1D}" dt="2024-05-29T21:33:41.747" v="8557" actId="1037"/>
          <ac:grpSpMkLst>
            <pc:docMk/>
            <pc:sldMk cId="3674340121" sldId="450"/>
            <ac:grpSpMk id="32" creationId="{4E6566AA-9949-9CA7-BFBF-FB43931428B9}"/>
          </ac:grpSpMkLst>
        </pc:grpChg>
        <pc:grpChg chg="add">
          <ac:chgData name="Nowak, Gabriel (nowakgl)" userId="3d0678cb-0ed9-4543-b253-296cfd21c4e1" providerId="ADAL" clId="{908D20CB-9315-7144-BB06-B753C12A3A1D}" dt="2024-05-29T21:34:12.749" v="8559" actId="164"/>
          <ac:grpSpMkLst>
            <pc:docMk/>
            <pc:sldMk cId="3674340121" sldId="450"/>
            <ac:grpSpMk id="39" creationId="{42198EF1-E5D5-07AD-4CDA-E8C6940C7A44}"/>
          </ac:grpSpMkLst>
        </pc:grpChg>
        <pc:cxnChg chg="add mod">
          <ac:chgData name="Nowak, Gabriel (nowakgl)" userId="3d0678cb-0ed9-4543-b253-296cfd21c4e1" providerId="ADAL" clId="{908D20CB-9315-7144-BB06-B753C12A3A1D}" dt="2024-05-29T21:11:03.292" v="8282" actId="1076"/>
          <ac:cxnSpMkLst>
            <pc:docMk/>
            <pc:sldMk cId="3674340121" sldId="450"/>
            <ac:cxnSpMk id="4" creationId="{52B45F43-BEF4-56D5-B067-43ADA6A0E59C}"/>
          </ac:cxnSpMkLst>
        </pc:cxnChg>
        <pc:cxnChg chg="add del mod">
          <ac:chgData name="Nowak, Gabriel (nowakgl)" userId="3d0678cb-0ed9-4543-b253-296cfd21c4e1" providerId="ADAL" clId="{908D20CB-9315-7144-BB06-B753C12A3A1D}" dt="2024-05-29T20:59:28.320" v="8048" actId="478"/>
          <ac:cxnSpMkLst>
            <pc:docMk/>
            <pc:sldMk cId="3674340121" sldId="450"/>
            <ac:cxnSpMk id="8" creationId="{B7AE5B41-8C91-E0F6-519A-10451061F305}"/>
          </ac:cxnSpMkLst>
        </pc:cxnChg>
        <pc:cxnChg chg="add mod">
          <ac:chgData name="Nowak, Gabriel (nowakgl)" userId="3d0678cb-0ed9-4543-b253-296cfd21c4e1" providerId="ADAL" clId="{908D20CB-9315-7144-BB06-B753C12A3A1D}" dt="2024-05-29T21:11:03.292" v="8282" actId="1076"/>
          <ac:cxnSpMkLst>
            <pc:docMk/>
            <pc:sldMk cId="3674340121" sldId="450"/>
            <ac:cxnSpMk id="11" creationId="{5268F1D2-6B56-B510-4943-836D42107C9C}"/>
          </ac:cxnSpMkLst>
        </pc:cxnChg>
      </pc:sldChg>
    </pc:docChg>
  </pc:docChgLst>
  <pc:docChgLst>
    <pc:chgData name="Nowak, Gabriel (nowakgl)" userId="3d0678cb-0ed9-4543-b253-296cfd21c4e1" providerId="ADAL" clId="{FF9E69F7-D382-1C4F-B7B6-D0DB5C46886E}"/>
    <pc:docChg chg="undo custSel addSld delSld modSld sldOrd">
      <pc:chgData name="Nowak, Gabriel (nowakgl)" userId="3d0678cb-0ed9-4543-b253-296cfd21c4e1" providerId="ADAL" clId="{FF9E69F7-D382-1C4F-B7B6-D0DB5C46886E}" dt="2023-12-11T13:26:51.693" v="6412" actId="20577"/>
      <pc:docMkLst>
        <pc:docMk/>
      </pc:docMkLst>
      <pc:sldChg chg="modSp mod">
        <pc:chgData name="Nowak, Gabriel (nowakgl)" userId="3d0678cb-0ed9-4543-b253-296cfd21c4e1" providerId="ADAL" clId="{FF9E69F7-D382-1C4F-B7B6-D0DB5C46886E}" dt="2023-11-29T13:35:49.279" v="5059" actId="20577"/>
        <pc:sldMkLst>
          <pc:docMk/>
          <pc:sldMk cId="3090422764" sldId="256"/>
        </pc:sldMkLst>
        <pc:spChg chg="mod">
          <ac:chgData name="Nowak, Gabriel (nowakgl)" userId="3d0678cb-0ed9-4543-b253-296cfd21c4e1" providerId="ADAL" clId="{FF9E69F7-D382-1C4F-B7B6-D0DB5C46886E}" dt="2023-11-29T13:35:49.279" v="5059" actId="20577"/>
          <ac:spMkLst>
            <pc:docMk/>
            <pc:sldMk cId="3090422764" sldId="256"/>
            <ac:spMk id="9" creationId="{4912D23C-F289-2D4E-8D92-627DF9D2871A}"/>
          </ac:spMkLst>
        </pc:spChg>
      </pc:sldChg>
      <pc:sldChg chg="addSp modSp mod">
        <pc:chgData name="Nowak, Gabriel (nowakgl)" userId="3d0678cb-0ed9-4543-b253-296cfd21c4e1" providerId="ADAL" clId="{FF9E69F7-D382-1C4F-B7B6-D0DB5C46886E}" dt="2023-11-21T20:53:34.639" v="689" actId="1076"/>
        <pc:sldMkLst>
          <pc:docMk/>
          <pc:sldMk cId="3104305484" sldId="257"/>
        </pc:sldMkLst>
        <pc:spChg chg="mod">
          <ac:chgData name="Nowak, Gabriel (nowakgl)" userId="3d0678cb-0ed9-4543-b253-296cfd21c4e1" providerId="ADAL" clId="{FF9E69F7-D382-1C4F-B7B6-D0DB5C46886E}" dt="2023-11-21T20:51:54.595" v="661" actId="20577"/>
          <ac:spMkLst>
            <pc:docMk/>
            <pc:sldMk cId="3104305484" sldId="257"/>
            <ac:spMk id="3" creationId="{302CCDF9-7A03-584B-EDB0-8CA5001F1C08}"/>
          </ac:spMkLst>
        </pc:spChg>
        <pc:spChg chg="add mod">
          <ac:chgData name="Nowak, Gabriel (nowakgl)" userId="3d0678cb-0ed9-4543-b253-296cfd21c4e1" providerId="ADAL" clId="{FF9E69F7-D382-1C4F-B7B6-D0DB5C46886E}" dt="2023-11-21T20:53:31.296" v="688" actId="1076"/>
          <ac:spMkLst>
            <pc:docMk/>
            <pc:sldMk cId="3104305484" sldId="257"/>
            <ac:spMk id="4" creationId="{66C3247C-04ED-65B1-AD2B-86D99F6D7D85}"/>
          </ac:spMkLst>
        </pc:spChg>
        <pc:spChg chg="add mod">
          <ac:chgData name="Nowak, Gabriel (nowakgl)" userId="3d0678cb-0ed9-4543-b253-296cfd21c4e1" providerId="ADAL" clId="{FF9E69F7-D382-1C4F-B7B6-D0DB5C46886E}" dt="2023-11-21T20:53:34.639" v="689" actId="1076"/>
          <ac:spMkLst>
            <pc:docMk/>
            <pc:sldMk cId="3104305484" sldId="257"/>
            <ac:spMk id="5" creationId="{250FBB39-4FC9-694E-1B7D-602F50DCD939}"/>
          </ac:spMkLst>
        </pc:spChg>
        <pc:spChg chg="mod">
          <ac:chgData name="Nowak, Gabriel (nowakgl)" userId="3d0678cb-0ed9-4543-b253-296cfd21c4e1" providerId="ADAL" clId="{FF9E69F7-D382-1C4F-B7B6-D0DB5C46886E}" dt="2023-11-21T20:53:02.902" v="674" actId="20577"/>
          <ac:spMkLst>
            <pc:docMk/>
            <pc:sldMk cId="3104305484" sldId="257"/>
            <ac:spMk id="8" creationId="{592304C7-5F6E-7598-EB02-6C3B4F03C856}"/>
          </ac:spMkLst>
        </pc:spChg>
      </pc:sldChg>
      <pc:sldChg chg="addSp delSp modSp mod">
        <pc:chgData name="Nowak, Gabriel (nowakgl)" userId="3d0678cb-0ed9-4543-b253-296cfd21c4e1" providerId="ADAL" clId="{FF9E69F7-D382-1C4F-B7B6-D0DB5C46886E}" dt="2023-11-28T16:20:27.578" v="4351" actId="20577"/>
        <pc:sldMkLst>
          <pc:docMk/>
          <pc:sldMk cId="807936449" sldId="259"/>
        </pc:sldMkLst>
        <pc:spChg chg="add mod">
          <ac:chgData name="Nowak, Gabriel (nowakgl)" userId="3d0678cb-0ed9-4543-b253-296cfd21c4e1" providerId="ADAL" clId="{FF9E69F7-D382-1C4F-B7B6-D0DB5C46886E}" dt="2023-11-28T16:20:27.578" v="4351" actId="20577"/>
          <ac:spMkLst>
            <pc:docMk/>
            <pc:sldMk cId="807936449" sldId="259"/>
            <ac:spMk id="2" creationId="{664FEC56-D1CA-CD36-7DB8-7592A4875C1A}"/>
          </ac:spMkLst>
        </pc:spChg>
        <pc:spChg chg="del mod">
          <ac:chgData name="Nowak, Gabriel (nowakgl)" userId="3d0678cb-0ed9-4543-b253-296cfd21c4e1" providerId="ADAL" clId="{FF9E69F7-D382-1C4F-B7B6-D0DB5C46886E}" dt="2023-11-22T13:34:18.202" v="3397" actId="478"/>
          <ac:spMkLst>
            <pc:docMk/>
            <pc:sldMk cId="807936449" sldId="259"/>
            <ac:spMk id="2" creationId="{CE6E7C81-D31B-62F4-DC11-868BDE863348}"/>
          </ac:spMkLst>
        </pc:spChg>
        <pc:spChg chg="add del mod">
          <ac:chgData name="Nowak, Gabriel (nowakgl)" userId="3d0678cb-0ed9-4543-b253-296cfd21c4e1" providerId="ADAL" clId="{FF9E69F7-D382-1C4F-B7B6-D0DB5C46886E}" dt="2023-11-22T13:34:30.328" v="3400" actId="478"/>
          <ac:spMkLst>
            <pc:docMk/>
            <pc:sldMk cId="807936449" sldId="259"/>
            <ac:spMk id="4" creationId="{82BBF80F-2236-A63C-67FB-2747D24B0722}"/>
          </ac:spMkLst>
        </pc:spChg>
        <pc:spChg chg="add del mod">
          <ac:chgData name="Nowak, Gabriel (nowakgl)" userId="3d0678cb-0ed9-4543-b253-296cfd21c4e1" providerId="ADAL" clId="{FF9E69F7-D382-1C4F-B7B6-D0DB5C46886E}" dt="2023-11-22T13:34:28.541" v="3399"/>
          <ac:spMkLst>
            <pc:docMk/>
            <pc:sldMk cId="807936449" sldId="259"/>
            <ac:spMk id="5" creationId="{0AEDEC44-C910-1EBE-E700-1E00B7469B45}"/>
          </ac:spMkLst>
        </pc:spChg>
        <pc:spChg chg="add mod">
          <ac:chgData name="Nowak, Gabriel (nowakgl)" userId="3d0678cb-0ed9-4543-b253-296cfd21c4e1" providerId="ADAL" clId="{FF9E69F7-D382-1C4F-B7B6-D0DB5C46886E}" dt="2023-11-22T13:34:38.150" v="3417" actId="20577"/>
          <ac:spMkLst>
            <pc:docMk/>
            <pc:sldMk cId="807936449" sldId="259"/>
            <ac:spMk id="8" creationId="{EDB8CCB7-54D2-B9B3-7B38-A5CC8AB444F8}"/>
          </ac:spMkLst>
        </pc:spChg>
        <pc:spChg chg="del mod">
          <ac:chgData name="Nowak, Gabriel (nowakgl)" userId="3d0678cb-0ed9-4543-b253-296cfd21c4e1" providerId="ADAL" clId="{FF9E69F7-D382-1C4F-B7B6-D0DB5C46886E}" dt="2023-11-21T17:25:55.365" v="502" actId="478"/>
          <ac:spMkLst>
            <pc:docMk/>
            <pc:sldMk cId="807936449" sldId="259"/>
            <ac:spMk id="11" creationId="{14E9DADF-2F5A-D693-EBD0-B164174047D7}"/>
          </ac:spMkLst>
        </pc:spChg>
        <pc:picChg chg="del">
          <ac:chgData name="Nowak, Gabriel (nowakgl)" userId="3d0678cb-0ed9-4543-b253-296cfd21c4e1" providerId="ADAL" clId="{FF9E69F7-D382-1C4F-B7B6-D0DB5C46886E}" dt="2023-11-21T17:25:59.428" v="503" actId="478"/>
          <ac:picMkLst>
            <pc:docMk/>
            <pc:sldMk cId="807936449" sldId="259"/>
            <ac:picMk id="4" creationId="{A92CFA8F-ABA9-4947-E14F-91FDCEBF325B}"/>
          </ac:picMkLst>
        </pc:picChg>
        <pc:picChg chg="del">
          <ac:chgData name="Nowak, Gabriel (nowakgl)" userId="3d0678cb-0ed9-4543-b253-296cfd21c4e1" providerId="ADAL" clId="{FF9E69F7-D382-1C4F-B7B6-D0DB5C46886E}" dt="2023-11-21T17:25:59.428" v="503" actId="478"/>
          <ac:picMkLst>
            <pc:docMk/>
            <pc:sldMk cId="807936449" sldId="259"/>
            <ac:picMk id="5" creationId="{409BF4C3-838B-63FB-CCDA-A629A3A2A327}"/>
          </ac:picMkLst>
        </pc:picChg>
        <pc:picChg chg="add mod">
          <ac:chgData name="Nowak, Gabriel (nowakgl)" userId="3d0678cb-0ed9-4543-b253-296cfd21c4e1" providerId="ADAL" clId="{FF9E69F7-D382-1C4F-B7B6-D0DB5C46886E}" dt="2023-11-21T17:56:51.360" v="578" actId="1076"/>
          <ac:picMkLst>
            <pc:docMk/>
            <pc:sldMk cId="807936449" sldId="259"/>
            <ac:picMk id="7" creationId="{480EDFCB-1E95-1BF4-77A8-7B2C567DE83B}"/>
          </ac:picMkLst>
        </pc:picChg>
        <pc:picChg chg="del">
          <ac:chgData name="Nowak, Gabriel (nowakgl)" userId="3d0678cb-0ed9-4543-b253-296cfd21c4e1" providerId="ADAL" clId="{FF9E69F7-D382-1C4F-B7B6-D0DB5C46886E}" dt="2023-11-21T17:25:59.428" v="503" actId="478"/>
          <ac:picMkLst>
            <pc:docMk/>
            <pc:sldMk cId="807936449" sldId="259"/>
            <ac:picMk id="10" creationId="{895BCAB6-9F7B-00CD-0433-6D8EAC7DF710}"/>
          </ac:picMkLst>
        </pc:picChg>
        <pc:picChg chg="add del mod">
          <ac:chgData name="Nowak, Gabriel (nowakgl)" userId="3d0678cb-0ed9-4543-b253-296cfd21c4e1" providerId="ADAL" clId="{FF9E69F7-D382-1C4F-B7B6-D0DB5C46886E}" dt="2023-11-21T17:56:46.211" v="577" actId="478"/>
          <ac:picMkLst>
            <pc:docMk/>
            <pc:sldMk cId="807936449" sldId="259"/>
            <ac:picMk id="13" creationId="{D5ECC908-1174-9467-EA7A-A6224DE929F8}"/>
          </ac:picMkLst>
        </pc:picChg>
        <pc:picChg chg="add mod">
          <ac:chgData name="Nowak, Gabriel (nowakgl)" userId="3d0678cb-0ed9-4543-b253-296cfd21c4e1" providerId="ADAL" clId="{FF9E69F7-D382-1C4F-B7B6-D0DB5C46886E}" dt="2023-11-21T17:57:25.108" v="582" actId="1076"/>
          <ac:picMkLst>
            <pc:docMk/>
            <pc:sldMk cId="807936449" sldId="259"/>
            <ac:picMk id="15" creationId="{7011BFAF-E3AE-F75E-CC0C-25B7CA6BC736}"/>
          </ac:picMkLst>
        </pc:picChg>
      </pc:sldChg>
      <pc:sldChg chg="addSp modSp mod">
        <pc:chgData name="Nowak, Gabriel (nowakgl)" userId="3d0678cb-0ed9-4543-b253-296cfd21c4e1" providerId="ADAL" clId="{FF9E69F7-D382-1C4F-B7B6-D0DB5C46886E}" dt="2023-11-28T17:03:43.438" v="4612" actId="20577"/>
        <pc:sldMkLst>
          <pc:docMk/>
          <pc:sldMk cId="4209836085" sldId="260"/>
        </pc:sldMkLst>
        <pc:spChg chg="mod">
          <ac:chgData name="Nowak, Gabriel (nowakgl)" userId="3d0678cb-0ed9-4543-b253-296cfd21c4e1" providerId="ADAL" clId="{FF9E69F7-D382-1C4F-B7B6-D0DB5C46886E}" dt="2023-11-28T16:59:38.771" v="4577" actId="20577"/>
          <ac:spMkLst>
            <pc:docMk/>
            <pc:sldMk cId="4209836085" sldId="260"/>
            <ac:spMk id="2" creationId="{CE6E7C81-D31B-62F4-DC11-868BDE863348}"/>
          </ac:spMkLst>
        </pc:spChg>
        <pc:spChg chg="mod">
          <ac:chgData name="Nowak, Gabriel (nowakgl)" userId="3d0678cb-0ed9-4543-b253-296cfd21c4e1" providerId="ADAL" clId="{FF9E69F7-D382-1C4F-B7B6-D0DB5C46886E}" dt="2023-11-28T17:03:43.438" v="4612" actId="20577"/>
          <ac:spMkLst>
            <pc:docMk/>
            <pc:sldMk cId="4209836085" sldId="260"/>
            <ac:spMk id="13" creationId="{1C00661B-AD7B-C23A-DC2F-262D875938B0}"/>
          </ac:spMkLst>
        </pc:spChg>
        <pc:picChg chg="add mod">
          <ac:chgData name="Nowak, Gabriel (nowakgl)" userId="3d0678cb-0ed9-4543-b253-296cfd21c4e1" providerId="ADAL" clId="{FF9E69F7-D382-1C4F-B7B6-D0DB5C46886E}" dt="2023-11-28T17:03:28.151" v="4604" actId="1036"/>
          <ac:picMkLst>
            <pc:docMk/>
            <pc:sldMk cId="4209836085" sldId="260"/>
            <ac:picMk id="3" creationId="{905D6CD3-C68D-1C46-3662-339B2A10C9C3}"/>
          </ac:picMkLst>
        </pc:picChg>
      </pc:sldChg>
      <pc:sldChg chg="del">
        <pc:chgData name="Nowak, Gabriel (nowakgl)" userId="3d0678cb-0ed9-4543-b253-296cfd21c4e1" providerId="ADAL" clId="{FF9E69F7-D382-1C4F-B7B6-D0DB5C46886E}" dt="2023-11-21T17:38:02.482" v="559" actId="2696"/>
        <pc:sldMkLst>
          <pc:docMk/>
          <pc:sldMk cId="3858097261" sldId="261"/>
        </pc:sldMkLst>
      </pc:sldChg>
      <pc:sldChg chg="del">
        <pc:chgData name="Nowak, Gabriel (nowakgl)" userId="3d0678cb-0ed9-4543-b253-296cfd21c4e1" providerId="ADAL" clId="{FF9E69F7-D382-1C4F-B7B6-D0DB5C46886E}" dt="2023-11-21T17:38:02.561" v="560" actId="2696"/>
        <pc:sldMkLst>
          <pc:docMk/>
          <pc:sldMk cId="1310036649" sldId="262"/>
        </pc:sldMkLst>
      </pc:sldChg>
      <pc:sldChg chg="del">
        <pc:chgData name="Nowak, Gabriel (nowakgl)" userId="3d0678cb-0ed9-4543-b253-296cfd21c4e1" providerId="ADAL" clId="{FF9E69F7-D382-1C4F-B7B6-D0DB5C46886E}" dt="2023-11-22T13:27:18.118" v="3254" actId="2696"/>
        <pc:sldMkLst>
          <pc:docMk/>
          <pc:sldMk cId="2133093596" sldId="263"/>
        </pc:sldMkLst>
      </pc:sldChg>
      <pc:sldChg chg="modSp mod">
        <pc:chgData name="Nowak, Gabriel (nowakgl)" userId="3d0678cb-0ed9-4543-b253-296cfd21c4e1" providerId="ADAL" clId="{FF9E69F7-D382-1C4F-B7B6-D0DB5C46886E}" dt="2023-11-29T13:37:12.190" v="5063" actId="20577"/>
        <pc:sldMkLst>
          <pc:docMk/>
          <pc:sldMk cId="36424344" sldId="265"/>
        </pc:sldMkLst>
        <pc:spChg chg="mod">
          <ac:chgData name="Nowak, Gabriel (nowakgl)" userId="3d0678cb-0ed9-4543-b253-296cfd21c4e1" providerId="ADAL" clId="{FF9E69F7-D382-1C4F-B7B6-D0DB5C46886E}" dt="2023-11-29T13:37:12.190" v="5063" actId="20577"/>
          <ac:spMkLst>
            <pc:docMk/>
            <pc:sldMk cId="36424344" sldId="265"/>
            <ac:spMk id="3" creationId="{302CCDF9-7A03-584B-EDB0-8CA5001F1C08}"/>
          </ac:spMkLst>
        </pc:spChg>
      </pc:sldChg>
      <pc:sldChg chg="del">
        <pc:chgData name="Nowak, Gabriel (nowakgl)" userId="3d0678cb-0ed9-4543-b253-296cfd21c4e1" providerId="ADAL" clId="{FF9E69F7-D382-1C4F-B7B6-D0DB5C46886E}" dt="2023-11-22T13:27:25.637" v="3255" actId="2696"/>
        <pc:sldMkLst>
          <pc:docMk/>
          <pc:sldMk cId="163620173" sldId="266"/>
        </pc:sldMkLst>
      </pc:sldChg>
      <pc:sldChg chg="del">
        <pc:chgData name="Nowak, Gabriel (nowakgl)" userId="3d0678cb-0ed9-4543-b253-296cfd21c4e1" providerId="ADAL" clId="{FF9E69F7-D382-1C4F-B7B6-D0DB5C46886E}" dt="2023-11-21T16:51:28.369" v="1" actId="2696"/>
        <pc:sldMkLst>
          <pc:docMk/>
          <pc:sldMk cId="3052096909" sldId="267"/>
        </pc:sldMkLst>
      </pc:sldChg>
      <pc:sldChg chg="modSp mod">
        <pc:chgData name="Nowak, Gabriel (nowakgl)" userId="3d0678cb-0ed9-4543-b253-296cfd21c4e1" providerId="ADAL" clId="{FF9E69F7-D382-1C4F-B7B6-D0DB5C46886E}" dt="2023-11-28T16:23:36.481" v="4380" actId="20577"/>
        <pc:sldMkLst>
          <pc:docMk/>
          <pc:sldMk cId="2374014325" sldId="268"/>
        </pc:sldMkLst>
        <pc:spChg chg="mod">
          <ac:chgData name="Nowak, Gabriel (nowakgl)" userId="3d0678cb-0ed9-4543-b253-296cfd21c4e1" providerId="ADAL" clId="{FF9E69F7-D382-1C4F-B7B6-D0DB5C46886E}" dt="2023-11-28T16:23:36.481" v="4380" actId="20577"/>
          <ac:spMkLst>
            <pc:docMk/>
            <pc:sldMk cId="2374014325" sldId="268"/>
            <ac:spMk id="3" creationId="{302CCDF9-7A03-584B-EDB0-8CA5001F1C08}"/>
          </ac:spMkLst>
        </pc:spChg>
      </pc:sldChg>
      <pc:sldChg chg="del">
        <pc:chgData name="Nowak, Gabriel (nowakgl)" userId="3d0678cb-0ed9-4543-b253-296cfd21c4e1" providerId="ADAL" clId="{FF9E69F7-D382-1C4F-B7B6-D0DB5C46886E}" dt="2023-11-21T16:51:28.288" v="0" actId="2696"/>
        <pc:sldMkLst>
          <pc:docMk/>
          <pc:sldMk cId="2739926463" sldId="270"/>
        </pc:sldMkLst>
      </pc:sldChg>
      <pc:sldChg chg="del">
        <pc:chgData name="Nowak, Gabriel (nowakgl)" userId="3d0678cb-0ed9-4543-b253-296cfd21c4e1" providerId="ADAL" clId="{FF9E69F7-D382-1C4F-B7B6-D0DB5C46886E}" dt="2023-11-21T16:51:28.450" v="2" actId="2696"/>
        <pc:sldMkLst>
          <pc:docMk/>
          <pc:sldMk cId="2096332935" sldId="271"/>
        </pc:sldMkLst>
      </pc:sldChg>
      <pc:sldChg chg="del">
        <pc:chgData name="Nowak, Gabriel (nowakgl)" userId="3d0678cb-0ed9-4543-b253-296cfd21c4e1" providerId="ADAL" clId="{FF9E69F7-D382-1C4F-B7B6-D0DB5C46886E}" dt="2023-11-21T16:52:05.524" v="3" actId="2696"/>
        <pc:sldMkLst>
          <pc:docMk/>
          <pc:sldMk cId="1280470694" sldId="272"/>
        </pc:sldMkLst>
      </pc:sldChg>
      <pc:sldChg chg="del">
        <pc:chgData name="Nowak, Gabriel (nowakgl)" userId="3d0678cb-0ed9-4543-b253-296cfd21c4e1" providerId="ADAL" clId="{FF9E69F7-D382-1C4F-B7B6-D0DB5C46886E}" dt="2023-11-21T17:37:54.232" v="555" actId="2696"/>
        <pc:sldMkLst>
          <pc:docMk/>
          <pc:sldMk cId="1548094930" sldId="273"/>
        </pc:sldMkLst>
      </pc:sldChg>
      <pc:sldChg chg="del">
        <pc:chgData name="Nowak, Gabriel (nowakgl)" userId="3d0678cb-0ed9-4543-b253-296cfd21c4e1" providerId="ADAL" clId="{FF9E69F7-D382-1C4F-B7B6-D0DB5C46886E}" dt="2023-11-21T17:37:54.290" v="556" actId="2696"/>
        <pc:sldMkLst>
          <pc:docMk/>
          <pc:sldMk cId="434005267" sldId="274"/>
        </pc:sldMkLst>
      </pc:sldChg>
      <pc:sldChg chg="del">
        <pc:chgData name="Nowak, Gabriel (nowakgl)" userId="3d0678cb-0ed9-4543-b253-296cfd21c4e1" providerId="ADAL" clId="{FF9E69F7-D382-1C4F-B7B6-D0DB5C46886E}" dt="2023-11-21T16:52:05.556" v="4" actId="2696"/>
        <pc:sldMkLst>
          <pc:docMk/>
          <pc:sldMk cId="2798246856" sldId="275"/>
        </pc:sldMkLst>
      </pc:sldChg>
      <pc:sldChg chg="del">
        <pc:chgData name="Nowak, Gabriel (nowakgl)" userId="3d0678cb-0ed9-4543-b253-296cfd21c4e1" providerId="ADAL" clId="{FF9E69F7-D382-1C4F-B7B6-D0DB5C46886E}" dt="2023-11-21T17:37:56.816" v="558" actId="2696"/>
        <pc:sldMkLst>
          <pc:docMk/>
          <pc:sldMk cId="526858008" sldId="276"/>
        </pc:sldMkLst>
      </pc:sldChg>
      <pc:sldChg chg="del">
        <pc:chgData name="Nowak, Gabriel (nowakgl)" userId="3d0678cb-0ed9-4543-b253-296cfd21c4e1" providerId="ADAL" clId="{FF9E69F7-D382-1C4F-B7B6-D0DB5C46886E}" dt="2023-11-21T16:52:05.677" v="6" actId="2696"/>
        <pc:sldMkLst>
          <pc:docMk/>
          <pc:sldMk cId="1832362176" sldId="277"/>
        </pc:sldMkLst>
      </pc:sldChg>
      <pc:sldChg chg="del">
        <pc:chgData name="Nowak, Gabriel (nowakgl)" userId="3d0678cb-0ed9-4543-b253-296cfd21c4e1" providerId="ADAL" clId="{FF9E69F7-D382-1C4F-B7B6-D0DB5C46886E}" dt="2023-11-21T16:52:05.602" v="5" actId="2696"/>
        <pc:sldMkLst>
          <pc:docMk/>
          <pc:sldMk cId="1248478348" sldId="278"/>
        </pc:sldMkLst>
      </pc:sldChg>
      <pc:sldChg chg="modSp mod">
        <pc:chgData name="Nowak, Gabriel (nowakgl)" userId="3d0678cb-0ed9-4543-b253-296cfd21c4e1" providerId="ADAL" clId="{FF9E69F7-D382-1C4F-B7B6-D0DB5C46886E}" dt="2023-12-11T13:14:24.260" v="6393" actId="20577"/>
        <pc:sldMkLst>
          <pc:docMk/>
          <pc:sldMk cId="550021724" sldId="279"/>
        </pc:sldMkLst>
        <pc:spChg chg="mod">
          <ac:chgData name="Nowak, Gabriel (nowakgl)" userId="3d0678cb-0ed9-4543-b253-296cfd21c4e1" providerId="ADAL" clId="{FF9E69F7-D382-1C4F-B7B6-D0DB5C46886E}" dt="2023-12-11T13:14:24.260" v="6393" actId="20577"/>
          <ac:spMkLst>
            <pc:docMk/>
            <pc:sldMk cId="550021724" sldId="279"/>
            <ac:spMk id="3" creationId="{302CCDF9-7A03-584B-EDB0-8CA5001F1C08}"/>
          </ac:spMkLst>
        </pc:spChg>
      </pc:sldChg>
      <pc:sldChg chg="del">
        <pc:chgData name="Nowak, Gabriel (nowakgl)" userId="3d0678cb-0ed9-4543-b253-296cfd21c4e1" providerId="ADAL" clId="{FF9E69F7-D382-1C4F-B7B6-D0DB5C46886E}" dt="2023-11-22T21:27:38.074" v="3862" actId="2696"/>
        <pc:sldMkLst>
          <pc:docMk/>
          <pc:sldMk cId="1064849709" sldId="280"/>
        </pc:sldMkLst>
      </pc:sldChg>
      <pc:sldChg chg="addSp delSp modSp mod ord">
        <pc:chgData name="Nowak, Gabriel (nowakgl)" userId="3d0678cb-0ed9-4543-b253-296cfd21c4e1" providerId="ADAL" clId="{FF9E69F7-D382-1C4F-B7B6-D0DB5C46886E}" dt="2023-12-11T13:26:51.693" v="6412" actId="20577"/>
        <pc:sldMkLst>
          <pc:docMk/>
          <pc:sldMk cId="3144254822" sldId="282"/>
        </pc:sldMkLst>
        <pc:spChg chg="mod">
          <ac:chgData name="Nowak, Gabriel (nowakgl)" userId="3d0678cb-0ed9-4543-b253-296cfd21c4e1" providerId="ADAL" clId="{FF9E69F7-D382-1C4F-B7B6-D0DB5C46886E}" dt="2023-11-28T16:06:23.947" v="3960" actId="20577"/>
          <ac:spMkLst>
            <pc:docMk/>
            <pc:sldMk cId="3144254822" sldId="282"/>
            <ac:spMk id="2" creationId="{CE6E7C81-D31B-62F4-DC11-868BDE863348}"/>
          </ac:spMkLst>
        </pc:spChg>
        <pc:spChg chg="del mod">
          <ac:chgData name="Nowak, Gabriel (nowakgl)" userId="3d0678cb-0ed9-4543-b253-296cfd21c4e1" providerId="ADAL" clId="{FF9E69F7-D382-1C4F-B7B6-D0DB5C46886E}" dt="2023-11-21T21:31:05.766" v="1809" actId="478"/>
          <ac:spMkLst>
            <pc:docMk/>
            <pc:sldMk cId="3144254822" sldId="282"/>
            <ac:spMk id="3" creationId="{302CCDF9-7A03-584B-EDB0-8CA5001F1C08}"/>
          </ac:spMkLst>
        </pc:spChg>
        <pc:spChg chg="add del mod">
          <ac:chgData name="Nowak, Gabriel (nowakgl)" userId="3d0678cb-0ed9-4543-b253-296cfd21c4e1" providerId="ADAL" clId="{FF9E69F7-D382-1C4F-B7B6-D0DB5C46886E}" dt="2023-11-21T21:31:38.719" v="1846"/>
          <ac:spMkLst>
            <pc:docMk/>
            <pc:sldMk cId="3144254822" sldId="282"/>
            <ac:spMk id="4" creationId="{51B33A4E-5573-B18A-B9C5-9A0D82B975BE}"/>
          </ac:spMkLst>
        </pc:spChg>
        <pc:spChg chg="add mod">
          <ac:chgData name="Nowak, Gabriel (nowakgl)" userId="3d0678cb-0ed9-4543-b253-296cfd21c4e1" providerId="ADAL" clId="{FF9E69F7-D382-1C4F-B7B6-D0DB5C46886E}" dt="2023-12-11T13:26:51.693" v="6412" actId="20577"/>
          <ac:spMkLst>
            <pc:docMk/>
            <pc:sldMk cId="3144254822" sldId="282"/>
            <ac:spMk id="7" creationId="{307B2BCA-4B56-E7CF-8BE5-C9627EF359E8}"/>
          </ac:spMkLst>
        </pc:spChg>
        <pc:graphicFrameChg chg="add mod modGraphic">
          <ac:chgData name="Nowak, Gabriel (nowakgl)" userId="3d0678cb-0ed9-4543-b253-296cfd21c4e1" providerId="ADAL" clId="{FF9E69F7-D382-1C4F-B7B6-D0DB5C46886E}" dt="2023-11-28T16:12:26.483" v="4064" actId="167"/>
          <ac:graphicFrameMkLst>
            <pc:docMk/>
            <pc:sldMk cId="3144254822" sldId="282"/>
            <ac:graphicFrameMk id="10" creationId="{92212D93-AFFA-E959-0EF1-A35AE878B6CE}"/>
          </ac:graphicFrameMkLst>
        </pc:graphicFrameChg>
        <pc:picChg chg="del">
          <ac:chgData name="Nowak, Gabriel (nowakgl)" userId="3d0678cb-0ed9-4543-b253-296cfd21c4e1" providerId="ADAL" clId="{FF9E69F7-D382-1C4F-B7B6-D0DB5C46886E}" dt="2023-11-21T21:23:15.544" v="1799" actId="478"/>
          <ac:picMkLst>
            <pc:docMk/>
            <pc:sldMk cId="3144254822" sldId="282"/>
            <ac:picMk id="5" creationId="{1847D6A5-0010-18A3-1C46-C8F79FEEC2F3}"/>
          </ac:picMkLst>
        </pc:picChg>
        <pc:picChg chg="del">
          <ac:chgData name="Nowak, Gabriel (nowakgl)" userId="3d0678cb-0ed9-4543-b253-296cfd21c4e1" providerId="ADAL" clId="{FF9E69F7-D382-1C4F-B7B6-D0DB5C46886E}" dt="2023-11-21T21:23:15.544" v="1799" actId="478"/>
          <ac:picMkLst>
            <pc:docMk/>
            <pc:sldMk cId="3144254822" sldId="282"/>
            <ac:picMk id="8" creationId="{FBF74F86-5EA5-D9DB-B676-4B7E078820C9}"/>
          </ac:picMkLst>
        </pc:picChg>
        <pc:picChg chg="del">
          <ac:chgData name="Nowak, Gabriel (nowakgl)" userId="3d0678cb-0ed9-4543-b253-296cfd21c4e1" providerId="ADAL" clId="{FF9E69F7-D382-1C4F-B7B6-D0DB5C46886E}" dt="2023-11-21T21:23:15.544" v="1799" actId="478"/>
          <ac:picMkLst>
            <pc:docMk/>
            <pc:sldMk cId="3144254822" sldId="282"/>
            <ac:picMk id="11" creationId="{B2F5F843-E4F0-E4B7-1C4A-7CD0FB1750B7}"/>
          </ac:picMkLst>
        </pc:picChg>
      </pc:sldChg>
      <pc:sldChg chg="del">
        <pc:chgData name="Nowak, Gabriel (nowakgl)" userId="3d0678cb-0ed9-4543-b253-296cfd21c4e1" providerId="ADAL" clId="{FF9E69F7-D382-1C4F-B7B6-D0DB5C46886E}" dt="2023-12-07T16:06:16.277" v="5922" actId="2696"/>
        <pc:sldMkLst>
          <pc:docMk/>
          <pc:sldMk cId="1565469695" sldId="283"/>
        </pc:sldMkLst>
      </pc:sldChg>
      <pc:sldChg chg="modSp mod ord">
        <pc:chgData name="Nowak, Gabriel (nowakgl)" userId="3d0678cb-0ed9-4543-b253-296cfd21c4e1" providerId="ADAL" clId="{FF9E69F7-D382-1C4F-B7B6-D0DB5C46886E}" dt="2023-12-07T21:12:41.305" v="6053" actId="20577"/>
        <pc:sldMkLst>
          <pc:docMk/>
          <pc:sldMk cId="1801153993" sldId="284"/>
        </pc:sldMkLst>
        <pc:spChg chg="mod">
          <ac:chgData name="Nowak, Gabriel (nowakgl)" userId="3d0678cb-0ed9-4543-b253-296cfd21c4e1" providerId="ADAL" clId="{FF9E69F7-D382-1C4F-B7B6-D0DB5C46886E}" dt="2023-11-21T20:58:43.719" v="696" actId="20577"/>
          <ac:spMkLst>
            <pc:docMk/>
            <pc:sldMk cId="1801153993" sldId="284"/>
            <ac:spMk id="2" creationId="{CE6E7C81-D31B-62F4-DC11-868BDE863348}"/>
          </ac:spMkLst>
        </pc:spChg>
        <pc:spChg chg="mod">
          <ac:chgData name="Nowak, Gabriel (nowakgl)" userId="3d0678cb-0ed9-4543-b253-296cfd21c4e1" providerId="ADAL" clId="{FF9E69F7-D382-1C4F-B7B6-D0DB5C46886E}" dt="2023-12-07T21:12:41.305" v="6053" actId="20577"/>
          <ac:spMkLst>
            <pc:docMk/>
            <pc:sldMk cId="1801153993" sldId="284"/>
            <ac:spMk id="3" creationId="{302CCDF9-7A03-584B-EDB0-8CA5001F1C08}"/>
          </ac:spMkLst>
        </pc:spChg>
      </pc:sldChg>
      <pc:sldChg chg="addSp delSp modSp mod">
        <pc:chgData name="Nowak, Gabriel (nowakgl)" userId="3d0678cb-0ed9-4543-b253-296cfd21c4e1" providerId="ADAL" clId="{FF9E69F7-D382-1C4F-B7B6-D0DB5C46886E}" dt="2023-12-10T14:53:18.247" v="6062" actId="20577"/>
        <pc:sldMkLst>
          <pc:docMk/>
          <pc:sldMk cId="2241539524" sldId="285"/>
        </pc:sldMkLst>
        <pc:spChg chg="add mod">
          <ac:chgData name="Nowak, Gabriel (nowakgl)" userId="3d0678cb-0ed9-4543-b253-296cfd21c4e1" providerId="ADAL" clId="{FF9E69F7-D382-1C4F-B7B6-D0DB5C46886E}" dt="2023-12-10T14:53:18.247" v="6062" actId="20577"/>
          <ac:spMkLst>
            <pc:docMk/>
            <pc:sldMk cId="2241539524" sldId="285"/>
            <ac:spMk id="2" creationId="{B411A786-EB81-04B4-75D7-7FBAAA23BDE7}"/>
          </ac:spMkLst>
        </pc:spChg>
        <pc:spChg chg="del">
          <ac:chgData name="Nowak, Gabriel (nowakgl)" userId="3d0678cb-0ed9-4543-b253-296cfd21c4e1" providerId="ADAL" clId="{FF9E69F7-D382-1C4F-B7B6-D0DB5C46886E}" dt="2023-11-22T13:34:45.030" v="3418" actId="478"/>
          <ac:spMkLst>
            <pc:docMk/>
            <pc:sldMk cId="2241539524" sldId="285"/>
            <ac:spMk id="2" creationId="{CE6E7C81-D31B-62F4-DC11-868BDE863348}"/>
          </ac:spMkLst>
        </pc:spChg>
        <pc:spChg chg="add del mod">
          <ac:chgData name="Nowak, Gabriel (nowakgl)" userId="3d0678cb-0ed9-4543-b253-296cfd21c4e1" providerId="ADAL" clId="{FF9E69F7-D382-1C4F-B7B6-D0DB5C46886E}" dt="2023-11-22T13:34:49.464" v="3421" actId="478"/>
          <ac:spMkLst>
            <pc:docMk/>
            <pc:sldMk cId="2241539524" sldId="285"/>
            <ac:spMk id="5" creationId="{58C0C65E-4C9A-1E7C-DE28-220F4C781DA8}"/>
          </ac:spMkLst>
        </pc:spChg>
        <pc:spChg chg="add del mod">
          <ac:chgData name="Nowak, Gabriel (nowakgl)" userId="3d0678cb-0ed9-4543-b253-296cfd21c4e1" providerId="ADAL" clId="{FF9E69F7-D382-1C4F-B7B6-D0DB5C46886E}" dt="2023-11-22T13:34:46.969" v="3420"/>
          <ac:spMkLst>
            <pc:docMk/>
            <pc:sldMk cId="2241539524" sldId="285"/>
            <ac:spMk id="7" creationId="{09C2CF86-7820-2920-C449-2AEC42CF4AE4}"/>
          </ac:spMkLst>
        </pc:spChg>
        <pc:spChg chg="add mod">
          <ac:chgData name="Nowak, Gabriel (nowakgl)" userId="3d0678cb-0ed9-4543-b253-296cfd21c4e1" providerId="ADAL" clId="{FF9E69F7-D382-1C4F-B7B6-D0DB5C46886E}" dt="2023-11-22T13:34:50.045" v="3422"/>
          <ac:spMkLst>
            <pc:docMk/>
            <pc:sldMk cId="2241539524" sldId="285"/>
            <ac:spMk id="10" creationId="{C9E10A42-3B0A-8FD1-EC6A-2942D3D5D1FD}"/>
          </ac:spMkLst>
        </pc:spChg>
        <pc:spChg chg="del mod">
          <ac:chgData name="Nowak, Gabriel (nowakgl)" userId="3d0678cb-0ed9-4543-b253-296cfd21c4e1" providerId="ADAL" clId="{FF9E69F7-D382-1C4F-B7B6-D0DB5C46886E}" dt="2023-11-21T17:57:54.433" v="583" actId="478"/>
          <ac:spMkLst>
            <pc:docMk/>
            <pc:sldMk cId="2241539524" sldId="285"/>
            <ac:spMk id="11" creationId="{14E9DADF-2F5A-D693-EBD0-B164174047D7}"/>
          </ac:spMkLst>
        </pc:spChg>
        <pc:picChg chg="add mod">
          <ac:chgData name="Nowak, Gabriel (nowakgl)" userId="3d0678cb-0ed9-4543-b253-296cfd21c4e1" providerId="ADAL" clId="{FF9E69F7-D382-1C4F-B7B6-D0DB5C46886E}" dt="2023-11-21T17:59:15.959" v="602" actId="14100"/>
          <ac:picMkLst>
            <pc:docMk/>
            <pc:sldMk cId="2241539524" sldId="285"/>
            <ac:picMk id="4" creationId="{3AF79198-067B-7E4D-F765-D4006E7F80DE}"/>
          </ac:picMkLst>
        </pc:picChg>
        <pc:picChg chg="del">
          <ac:chgData name="Nowak, Gabriel (nowakgl)" userId="3d0678cb-0ed9-4543-b253-296cfd21c4e1" providerId="ADAL" clId="{FF9E69F7-D382-1C4F-B7B6-D0DB5C46886E}" dt="2023-11-21T17:26:16.158" v="505" actId="478"/>
          <ac:picMkLst>
            <pc:docMk/>
            <pc:sldMk cId="2241539524" sldId="285"/>
            <ac:picMk id="7" creationId="{9A33B4C6-E384-E72B-9A16-CD9D65157392}"/>
          </ac:picMkLst>
        </pc:picChg>
        <pc:picChg chg="add mod">
          <ac:chgData name="Nowak, Gabriel (nowakgl)" userId="3d0678cb-0ed9-4543-b253-296cfd21c4e1" providerId="ADAL" clId="{FF9E69F7-D382-1C4F-B7B6-D0DB5C46886E}" dt="2023-11-21T20:59:49.743" v="710" actId="1038"/>
          <ac:picMkLst>
            <pc:docMk/>
            <pc:sldMk cId="2241539524" sldId="285"/>
            <ac:picMk id="8" creationId="{529EA215-903B-3976-739B-180813E2F173}"/>
          </ac:picMkLst>
        </pc:picChg>
        <pc:picChg chg="del">
          <ac:chgData name="Nowak, Gabriel (nowakgl)" userId="3d0678cb-0ed9-4543-b253-296cfd21c4e1" providerId="ADAL" clId="{FF9E69F7-D382-1C4F-B7B6-D0DB5C46886E}" dt="2023-11-21T17:26:16.158" v="505" actId="478"/>
          <ac:picMkLst>
            <pc:docMk/>
            <pc:sldMk cId="2241539524" sldId="285"/>
            <ac:picMk id="13" creationId="{5B3ED931-9137-9BEE-6235-3F92C8EE5DF6}"/>
          </ac:picMkLst>
        </pc:picChg>
        <pc:picChg chg="add mod">
          <ac:chgData name="Nowak, Gabriel (nowakgl)" userId="3d0678cb-0ed9-4543-b253-296cfd21c4e1" providerId="ADAL" clId="{FF9E69F7-D382-1C4F-B7B6-D0DB5C46886E}" dt="2023-11-21T17:59:34.898" v="606" actId="1076"/>
          <ac:picMkLst>
            <pc:docMk/>
            <pc:sldMk cId="2241539524" sldId="285"/>
            <ac:picMk id="15" creationId="{E2F69D5E-D6B0-85B3-885B-4C4C0300ADAC}"/>
          </ac:picMkLst>
        </pc:picChg>
        <pc:picChg chg="del">
          <ac:chgData name="Nowak, Gabriel (nowakgl)" userId="3d0678cb-0ed9-4543-b253-296cfd21c4e1" providerId="ADAL" clId="{FF9E69F7-D382-1C4F-B7B6-D0DB5C46886E}" dt="2023-11-21T17:26:16.158" v="505" actId="478"/>
          <ac:picMkLst>
            <pc:docMk/>
            <pc:sldMk cId="2241539524" sldId="285"/>
            <ac:picMk id="16" creationId="{A1F9D22D-1F3D-399C-8349-1D7B5B7DFEE9}"/>
          </ac:picMkLst>
        </pc:picChg>
      </pc:sldChg>
      <pc:sldChg chg="del">
        <pc:chgData name="Nowak, Gabriel (nowakgl)" userId="3d0678cb-0ed9-4543-b253-296cfd21c4e1" providerId="ADAL" clId="{FF9E69F7-D382-1C4F-B7B6-D0DB5C46886E}" dt="2023-11-21T17:37:54.365" v="557" actId="2696"/>
        <pc:sldMkLst>
          <pc:docMk/>
          <pc:sldMk cId="942626016" sldId="286"/>
        </pc:sldMkLst>
      </pc:sldChg>
      <pc:sldChg chg="ord">
        <pc:chgData name="Nowak, Gabriel (nowakgl)" userId="3d0678cb-0ed9-4543-b253-296cfd21c4e1" providerId="ADAL" clId="{FF9E69F7-D382-1C4F-B7B6-D0DB5C46886E}" dt="2023-11-22T13:27:04.461" v="3253" actId="20578"/>
        <pc:sldMkLst>
          <pc:docMk/>
          <pc:sldMk cId="3775213127" sldId="287"/>
        </pc:sldMkLst>
      </pc:sldChg>
      <pc:sldChg chg="modSp ord">
        <pc:chgData name="Nowak, Gabriel (nowakgl)" userId="3d0678cb-0ed9-4543-b253-296cfd21c4e1" providerId="ADAL" clId="{FF9E69F7-D382-1C4F-B7B6-D0DB5C46886E}" dt="2023-12-07T16:05:47.238" v="5920" actId="20577"/>
        <pc:sldMkLst>
          <pc:docMk/>
          <pc:sldMk cId="579228130" sldId="289"/>
        </pc:sldMkLst>
        <pc:spChg chg="mod">
          <ac:chgData name="Nowak, Gabriel (nowakgl)" userId="3d0678cb-0ed9-4543-b253-296cfd21c4e1" providerId="ADAL" clId="{FF9E69F7-D382-1C4F-B7B6-D0DB5C46886E}" dt="2023-12-07T16:05:47.238" v="5920" actId="20577"/>
          <ac:spMkLst>
            <pc:docMk/>
            <pc:sldMk cId="579228130" sldId="289"/>
            <ac:spMk id="3" creationId="{302CCDF9-7A03-584B-EDB0-8CA5001F1C08}"/>
          </ac:spMkLst>
        </pc:spChg>
      </pc:sldChg>
      <pc:sldChg chg="del">
        <pc:chgData name="Nowak, Gabriel (nowakgl)" userId="3d0678cb-0ed9-4543-b253-296cfd21c4e1" providerId="ADAL" clId="{FF9E69F7-D382-1C4F-B7B6-D0DB5C46886E}" dt="2023-12-07T16:06:16.277" v="5922" actId="2696"/>
        <pc:sldMkLst>
          <pc:docMk/>
          <pc:sldMk cId="1704625702" sldId="290"/>
        </pc:sldMkLst>
      </pc:sldChg>
      <pc:sldChg chg="delSp modSp mod">
        <pc:chgData name="Nowak, Gabriel (nowakgl)" userId="3d0678cb-0ed9-4543-b253-296cfd21c4e1" providerId="ADAL" clId="{FF9E69F7-D382-1C4F-B7B6-D0DB5C46886E}" dt="2023-11-28T17:17:53.411" v="5043" actId="1076"/>
        <pc:sldMkLst>
          <pc:docMk/>
          <pc:sldMk cId="3140841973" sldId="292"/>
        </pc:sldMkLst>
        <pc:spChg chg="mod">
          <ac:chgData name="Nowak, Gabriel (nowakgl)" userId="3d0678cb-0ed9-4543-b253-296cfd21c4e1" providerId="ADAL" clId="{FF9E69F7-D382-1C4F-B7B6-D0DB5C46886E}" dt="2023-11-22T21:26:13.314" v="3859" actId="20577"/>
          <ac:spMkLst>
            <pc:docMk/>
            <pc:sldMk cId="3140841973" sldId="292"/>
            <ac:spMk id="3" creationId="{302CCDF9-7A03-584B-EDB0-8CA5001F1C08}"/>
          </ac:spMkLst>
        </pc:spChg>
        <pc:spChg chg="del mod">
          <ac:chgData name="Nowak, Gabriel (nowakgl)" userId="3d0678cb-0ed9-4543-b253-296cfd21c4e1" providerId="ADAL" clId="{FF9E69F7-D382-1C4F-B7B6-D0DB5C46886E}" dt="2023-11-22T21:26:29.954" v="3860" actId="478"/>
          <ac:spMkLst>
            <pc:docMk/>
            <pc:sldMk cId="3140841973" sldId="292"/>
            <ac:spMk id="8" creationId="{F75DDD47-F44E-5392-B169-4FB32B198739}"/>
          </ac:spMkLst>
        </pc:spChg>
        <pc:picChg chg="mod">
          <ac:chgData name="Nowak, Gabriel (nowakgl)" userId="3d0678cb-0ed9-4543-b253-296cfd21c4e1" providerId="ADAL" clId="{FF9E69F7-D382-1C4F-B7B6-D0DB5C46886E}" dt="2023-11-28T17:17:53.411" v="5043" actId="1076"/>
          <ac:picMkLst>
            <pc:docMk/>
            <pc:sldMk cId="3140841973" sldId="292"/>
            <ac:picMk id="4" creationId="{F0BDC430-88CC-520D-4692-9DD895BE4CDC}"/>
          </ac:picMkLst>
        </pc:picChg>
        <pc:picChg chg="del">
          <ac:chgData name="Nowak, Gabriel (nowakgl)" userId="3d0678cb-0ed9-4543-b253-296cfd21c4e1" providerId="ADAL" clId="{FF9E69F7-D382-1C4F-B7B6-D0DB5C46886E}" dt="2023-11-21T21:01:39.156" v="711" actId="478"/>
          <ac:picMkLst>
            <pc:docMk/>
            <pc:sldMk cId="3140841973" sldId="292"/>
            <ac:picMk id="5" creationId="{858F3423-0739-02E2-AEEB-28951C55DEC6}"/>
          </ac:picMkLst>
        </pc:picChg>
        <pc:picChg chg="del">
          <ac:chgData name="Nowak, Gabriel (nowakgl)" userId="3d0678cb-0ed9-4543-b253-296cfd21c4e1" providerId="ADAL" clId="{FF9E69F7-D382-1C4F-B7B6-D0DB5C46886E}" dt="2023-11-21T21:01:39.156" v="711" actId="478"/>
          <ac:picMkLst>
            <pc:docMk/>
            <pc:sldMk cId="3140841973" sldId="292"/>
            <ac:picMk id="7" creationId="{A121B870-CFAA-36FD-27FB-6C90F61B41F7}"/>
          </ac:picMkLst>
        </pc:picChg>
      </pc:sldChg>
      <pc:sldChg chg="modSp del mod ord">
        <pc:chgData name="Nowak, Gabriel (nowakgl)" userId="3d0678cb-0ed9-4543-b253-296cfd21c4e1" providerId="ADAL" clId="{FF9E69F7-D382-1C4F-B7B6-D0DB5C46886E}" dt="2023-12-07T16:06:02.847" v="5921" actId="2696"/>
        <pc:sldMkLst>
          <pc:docMk/>
          <pc:sldMk cId="2965748204" sldId="293"/>
        </pc:sldMkLst>
        <pc:spChg chg="mod">
          <ac:chgData name="Nowak, Gabriel (nowakgl)" userId="3d0678cb-0ed9-4543-b253-296cfd21c4e1" providerId="ADAL" clId="{FF9E69F7-D382-1C4F-B7B6-D0DB5C46886E}" dt="2023-11-22T13:27:41.621" v="3279" actId="20577"/>
          <ac:spMkLst>
            <pc:docMk/>
            <pc:sldMk cId="2965748204" sldId="293"/>
            <ac:spMk id="2" creationId="{CE6E7C81-D31B-62F4-DC11-868BDE863348}"/>
          </ac:spMkLst>
        </pc:spChg>
      </pc:sldChg>
      <pc:sldChg chg="addSp delSp modSp add del mod">
        <pc:chgData name="Nowak, Gabriel (nowakgl)" userId="3d0678cb-0ed9-4543-b253-296cfd21c4e1" providerId="ADAL" clId="{FF9E69F7-D382-1C4F-B7B6-D0DB5C46886E}" dt="2023-11-21T17:25:20.640" v="491" actId="2696"/>
        <pc:sldMkLst>
          <pc:docMk/>
          <pc:sldMk cId="2053531155" sldId="294"/>
        </pc:sldMkLst>
        <pc:spChg chg="mod">
          <ac:chgData name="Nowak, Gabriel (nowakgl)" userId="3d0678cb-0ed9-4543-b253-296cfd21c4e1" providerId="ADAL" clId="{FF9E69F7-D382-1C4F-B7B6-D0DB5C46886E}" dt="2023-11-21T16:52:46.425" v="24" actId="20577"/>
          <ac:spMkLst>
            <pc:docMk/>
            <pc:sldMk cId="2053531155" sldId="294"/>
            <ac:spMk id="2" creationId="{CE6E7C81-D31B-62F4-DC11-868BDE863348}"/>
          </ac:spMkLst>
        </pc:spChg>
        <pc:spChg chg="del mod">
          <ac:chgData name="Nowak, Gabriel (nowakgl)" userId="3d0678cb-0ed9-4543-b253-296cfd21c4e1" providerId="ADAL" clId="{FF9E69F7-D382-1C4F-B7B6-D0DB5C46886E}" dt="2023-11-21T16:56:03.515" v="75" actId="478"/>
          <ac:spMkLst>
            <pc:docMk/>
            <pc:sldMk cId="2053531155" sldId="294"/>
            <ac:spMk id="3" creationId="{302CCDF9-7A03-584B-EDB0-8CA5001F1C08}"/>
          </ac:spMkLst>
        </pc:spChg>
        <pc:spChg chg="add mod">
          <ac:chgData name="Nowak, Gabriel (nowakgl)" userId="3d0678cb-0ed9-4543-b253-296cfd21c4e1" providerId="ADAL" clId="{FF9E69F7-D382-1C4F-B7B6-D0DB5C46886E}" dt="2023-11-21T16:56:04.331" v="76"/>
          <ac:spMkLst>
            <pc:docMk/>
            <pc:sldMk cId="2053531155" sldId="294"/>
            <ac:spMk id="4" creationId="{A12ACBAB-4F31-E3A0-6C71-59729E9B9E4C}"/>
          </ac:spMkLst>
        </pc:spChg>
        <pc:spChg chg="add mod">
          <ac:chgData name="Nowak, Gabriel (nowakgl)" userId="3d0678cb-0ed9-4543-b253-296cfd21c4e1" providerId="ADAL" clId="{FF9E69F7-D382-1C4F-B7B6-D0DB5C46886E}" dt="2023-11-21T16:56:57.695" v="86" actId="20577"/>
          <ac:spMkLst>
            <pc:docMk/>
            <pc:sldMk cId="2053531155" sldId="294"/>
            <ac:spMk id="7" creationId="{A06BDF2E-2E3A-A2F7-B006-B38611E71DF6}"/>
          </ac:spMkLst>
        </pc:spChg>
        <pc:spChg chg="add mod">
          <ac:chgData name="Nowak, Gabriel (nowakgl)" userId="3d0678cb-0ed9-4543-b253-296cfd21c4e1" providerId="ADAL" clId="{FF9E69F7-D382-1C4F-B7B6-D0DB5C46886E}" dt="2023-11-21T16:56:04.331" v="76"/>
          <ac:spMkLst>
            <pc:docMk/>
            <pc:sldMk cId="2053531155" sldId="294"/>
            <ac:spMk id="20" creationId="{7B70D5E8-959D-DBFA-F98E-B6A8556BC59E}"/>
          </ac:spMkLst>
        </pc:spChg>
        <pc:spChg chg="add mod">
          <ac:chgData name="Nowak, Gabriel (nowakgl)" userId="3d0678cb-0ed9-4543-b253-296cfd21c4e1" providerId="ADAL" clId="{FF9E69F7-D382-1C4F-B7B6-D0DB5C46886E}" dt="2023-11-21T16:56:04.331" v="76"/>
          <ac:spMkLst>
            <pc:docMk/>
            <pc:sldMk cId="2053531155" sldId="294"/>
            <ac:spMk id="21" creationId="{E2CA2E7A-197A-DF29-F9C9-E2402055BBFA}"/>
          </ac:spMkLst>
        </pc:spChg>
        <pc:spChg chg="add mod">
          <ac:chgData name="Nowak, Gabriel (nowakgl)" userId="3d0678cb-0ed9-4543-b253-296cfd21c4e1" providerId="ADAL" clId="{FF9E69F7-D382-1C4F-B7B6-D0DB5C46886E}" dt="2023-11-21T16:56:04.331" v="76"/>
          <ac:spMkLst>
            <pc:docMk/>
            <pc:sldMk cId="2053531155" sldId="294"/>
            <ac:spMk id="22" creationId="{56927F13-825A-C184-C27B-B6660DEFA16D}"/>
          </ac:spMkLst>
        </pc:spChg>
        <pc:spChg chg="add mod">
          <ac:chgData name="Nowak, Gabriel (nowakgl)" userId="3d0678cb-0ed9-4543-b253-296cfd21c4e1" providerId="ADAL" clId="{FF9E69F7-D382-1C4F-B7B6-D0DB5C46886E}" dt="2023-11-21T16:56:04.331" v="76"/>
          <ac:spMkLst>
            <pc:docMk/>
            <pc:sldMk cId="2053531155" sldId="294"/>
            <ac:spMk id="23" creationId="{0682F1FD-6CA1-4210-9A43-7E49D6BAEA10}"/>
          </ac:spMkLst>
        </pc:spChg>
        <pc:picChg chg="add mod">
          <ac:chgData name="Nowak, Gabriel (nowakgl)" userId="3d0678cb-0ed9-4543-b253-296cfd21c4e1" providerId="ADAL" clId="{FF9E69F7-D382-1C4F-B7B6-D0DB5C46886E}" dt="2023-11-21T16:56:04.331" v="76"/>
          <ac:picMkLst>
            <pc:docMk/>
            <pc:sldMk cId="2053531155" sldId="294"/>
            <ac:picMk id="5" creationId="{0BF825D2-CAA2-C15B-A5CC-EAAE188CB382}"/>
          </ac:picMkLst>
        </pc:picChg>
        <pc:cxnChg chg="add mod">
          <ac:chgData name="Nowak, Gabriel (nowakgl)" userId="3d0678cb-0ed9-4543-b253-296cfd21c4e1" providerId="ADAL" clId="{FF9E69F7-D382-1C4F-B7B6-D0DB5C46886E}" dt="2023-11-21T16:56:04.331" v="76"/>
          <ac:cxnSpMkLst>
            <pc:docMk/>
            <pc:sldMk cId="2053531155" sldId="294"/>
            <ac:cxnSpMk id="8" creationId="{CE2349AE-F342-28F4-E1B7-BC360F1DFD9F}"/>
          </ac:cxnSpMkLst>
        </pc:cxnChg>
        <pc:cxnChg chg="add mod">
          <ac:chgData name="Nowak, Gabriel (nowakgl)" userId="3d0678cb-0ed9-4543-b253-296cfd21c4e1" providerId="ADAL" clId="{FF9E69F7-D382-1C4F-B7B6-D0DB5C46886E}" dt="2023-11-21T16:56:04.331" v="76"/>
          <ac:cxnSpMkLst>
            <pc:docMk/>
            <pc:sldMk cId="2053531155" sldId="294"/>
            <ac:cxnSpMk id="10" creationId="{BA88B20F-9656-48D7-4AB2-04CC6122F63D}"/>
          </ac:cxnSpMkLst>
        </pc:cxnChg>
        <pc:cxnChg chg="add mod">
          <ac:chgData name="Nowak, Gabriel (nowakgl)" userId="3d0678cb-0ed9-4543-b253-296cfd21c4e1" providerId="ADAL" clId="{FF9E69F7-D382-1C4F-B7B6-D0DB5C46886E}" dt="2023-11-21T16:56:04.331" v="76"/>
          <ac:cxnSpMkLst>
            <pc:docMk/>
            <pc:sldMk cId="2053531155" sldId="294"/>
            <ac:cxnSpMk id="11" creationId="{F3012DE8-89B2-BACF-F4E0-AB0A96D547C7}"/>
          </ac:cxnSpMkLst>
        </pc:cxnChg>
        <pc:cxnChg chg="add mod">
          <ac:chgData name="Nowak, Gabriel (nowakgl)" userId="3d0678cb-0ed9-4543-b253-296cfd21c4e1" providerId="ADAL" clId="{FF9E69F7-D382-1C4F-B7B6-D0DB5C46886E}" dt="2023-11-21T16:56:04.331" v="76"/>
          <ac:cxnSpMkLst>
            <pc:docMk/>
            <pc:sldMk cId="2053531155" sldId="294"/>
            <ac:cxnSpMk id="13" creationId="{362DD1D0-194C-284A-807F-D1308408E13E}"/>
          </ac:cxnSpMkLst>
        </pc:cxnChg>
        <pc:cxnChg chg="add mod">
          <ac:chgData name="Nowak, Gabriel (nowakgl)" userId="3d0678cb-0ed9-4543-b253-296cfd21c4e1" providerId="ADAL" clId="{FF9E69F7-D382-1C4F-B7B6-D0DB5C46886E}" dt="2023-11-21T16:56:04.331" v="76"/>
          <ac:cxnSpMkLst>
            <pc:docMk/>
            <pc:sldMk cId="2053531155" sldId="294"/>
            <ac:cxnSpMk id="15" creationId="{910E89EB-3EDE-882D-6941-416103BB6887}"/>
          </ac:cxnSpMkLst>
        </pc:cxnChg>
        <pc:cxnChg chg="add mod">
          <ac:chgData name="Nowak, Gabriel (nowakgl)" userId="3d0678cb-0ed9-4543-b253-296cfd21c4e1" providerId="ADAL" clId="{FF9E69F7-D382-1C4F-B7B6-D0DB5C46886E}" dt="2023-11-21T16:56:04.331" v="76"/>
          <ac:cxnSpMkLst>
            <pc:docMk/>
            <pc:sldMk cId="2053531155" sldId="294"/>
            <ac:cxnSpMk id="16" creationId="{574BC559-CBDF-D577-234E-9E4F3FC965AD}"/>
          </ac:cxnSpMkLst>
        </pc:cxnChg>
        <pc:cxnChg chg="add mod">
          <ac:chgData name="Nowak, Gabriel (nowakgl)" userId="3d0678cb-0ed9-4543-b253-296cfd21c4e1" providerId="ADAL" clId="{FF9E69F7-D382-1C4F-B7B6-D0DB5C46886E}" dt="2023-11-21T16:56:04.331" v="76"/>
          <ac:cxnSpMkLst>
            <pc:docMk/>
            <pc:sldMk cId="2053531155" sldId="294"/>
            <ac:cxnSpMk id="17" creationId="{3AC82EFB-865E-1703-BDF8-DC539BFF3395}"/>
          </ac:cxnSpMkLst>
        </pc:cxnChg>
        <pc:cxnChg chg="add mod">
          <ac:chgData name="Nowak, Gabriel (nowakgl)" userId="3d0678cb-0ed9-4543-b253-296cfd21c4e1" providerId="ADAL" clId="{FF9E69F7-D382-1C4F-B7B6-D0DB5C46886E}" dt="2023-11-21T16:56:04.331" v="76"/>
          <ac:cxnSpMkLst>
            <pc:docMk/>
            <pc:sldMk cId="2053531155" sldId="294"/>
            <ac:cxnSpMk id="18" creationId="{DE84CDAD-BB33-5139-7E45-4C198D721EDE}"/>
          </ac:cxnSpMkLst>
        </pc:cxnChg>
        <pc:cxnChg chg="add mod">
          <ac:chgData name="Nowak, Gabriel (nowakgl)" userId="3d0678cb-0ed9-4543-b253-296cfd21c4e1" providerId="ADAL" clId="{FF9E69F7-D382-1C4F-B7B6-D0DB5C46886E}" dt="2023-11-21T16:56:04.331" v="76"/>
          <ac:cxnSpMkLst>
            <pc:docMk/>
            <pc:sldMk cId="2053531155" sldId="294"/>
            <ac:cxnSpMk id="19" creationId="{19AB6E7C-0CE9-A7AE-9541-943D980D38A3}"/>
          </ac:cxnSpMkLst>
        </pc:cxnChg>
        <pc:cxnChg chg="add del mod">
          <ac:chgData name="Nowak, Gabriel (nowakgl)" userId="3d0678cb-0ed9-4543-b253-296cfd21c4e1" providerId="ADAL" clId="{FF9E69F7-D382-1C4F-B7B6-D0DB5C46886E}" dt="2023-11-21T16:56:23.540" v="77" actId="478"/>
          <ac:cxnSpMkLst>
            <pc:docMk/>
            <pc:sldMk cId="2053531155" sldId="294"/>
            <ac:cxnSpMk id="24" creationId="{1BAC0E14-9722-C2BF-8A26-105646A30458}"/>
          </ac:cxnSpMkLst>
        </pc:cxnChg>
        <pc:cxnChg chg="add del mod">
          <ac:chgData name="Nowak, Gabriel (nowakgl)" userId="3d0678cb-0ed9-4543-b253-296cfd21c4e1" providerId="ADAL" clId="{FF9E69F7-D382-1C4F-B7B6-D0DB5C46886E}" dt="2023-11-21T16:56:23.540" v="77" actId="478"/>
          <ac:cxnSpMkLst>
            <pc:docMk/>
            <pc:sldMk cId="2053531155" sldId="294"/>
            <ac:cxnSpMk id="25" creationId="{EBE72C30-7E4E-5EC4-454C-21F801C4474A}"/>
          </ac:cxnSpMkLst>
        </pc:cxnChg>
      </pc:sldChg>
      <pc:sldChg chg="addSp delSp modSp add mod ord">
        <pc:chgData name="Nowak, Gabriel (nowakgl)" userId="3d0678cb-0ed9-4543-b253-296cfd21c4e1" providerId="ADAL" clId="{FF9E69F7-D382-1C4F-B7B6-D0DB5C46886E}" dt="2023-12-07T16:08:27.036" v="5979" actId="20577"/>
        <pc:sldMkLst>
          <pc:docMk/>
          <pc:sldMk cId="3666190484" sldId="295"/>
        </pc:sldMkLst>
        <pc:spChg chg="add mod">
          <ac:chgData name="Nowak, Gabriel (nowakgl)" userId="3d0678cb-0ed9-4543-b253-296cfd21c4e1" providerId="ADAL" clId="{FF9E69F7-D382-1C4F-B7B6-D0DB5C46886E}" dt="2023-11-28T16:16:56.620" v="4198" actId="1038"/>
          <ac:spMkLst>
            <pc:docMk/>
            <pc:sldMk cId="3666190484" sldId="295"/>
            <ac:spMk id="3" creationId="{18408FE3-D1D4-20C3-EAE7-464C81E5FD3E}"/>
          </ac:spMkLst>
        </pc:spChg>
        <pc:spChg chg="add del mod">
          <ac:chgData name="Nowak, Gabriel (nowakgl)" userId="3d0678cb-0ed9-4543-b253-296cfd21c4e1" providerId="ADAL" clId="{FF9E69F7-D382-1C4F-B7B6-D0DB5C46886E}" dt="2023-11-21T16:57:57.567" v="124" actId="478"/>
          <ac:spMkLst>
            <pc:docMk/>
            <pc:sldMk cId="3666190484" sldId="295"/>
            <ac:spMk id="4" creationId="{A12ACBAB-4F31-E3A0-6C71-59729E9B9E4C}"/>
          </ac:spMkLst>
        </pc:spChg>
        <pc:spChg chg="add mod">
          <ac:chgData name="Nowak, Gabriel (nowakgl)" userId="3d0678cb-0ed9-4543-b253-296cfd21c4e1" providerId="ADAL" clId="{FF9E69F7-D382-1C4F-B7B6-D0DB5C46886E}" dt="2023-12-07T16:08:27.036" v="5979" actId="20577"/>
          <ac:spMkLst>
            <pc:docMk/>
            <pc:sldMk cId="3666190484" sldId="295"/>
            <ac:spMk id="4" creationId="{BEAA3D74-C4C0-7E46-DD69-B0C73B0252B3}"/>
          </ac:spMkLst>
        </pc:spChg>
        <pc:spChg chg="mod">
          <ac:chgData name="Nowak, Gabriel (nowakgl)" userId="3d0678cb-0ed9-4543-b253-296cfd21c4e1" providerId="ADAL" clId="{FF9E69F7-D382-1C4F-B7B6-D0DB5C46886E}" dt="2023-11-28T16:15:42.904" v="4140" actId="20577"/>
          <ac:spMkLst>
            <pc:docMk/>
            <pc:sldMk cId="3666190484" sldId="295"/>
            <ac:spMk id="7" creationId="{A06BDF2E-2E3A-A2F7-B006-B38611E71DF6}"/>
          </ac:spMkLst>
        </pc:spChg>
        <pc:spChg chg="add del">
          <ac:chgData name="Nowak, Gabriel (nowakgl)" userId="3d0678cb-0ed9-4543-b253-296cfd21c4e1" providerId="ADAL" clId="{FF9E69F7-D382-1C4F-B7B6-D0DB5C46886E}" dt="2023-11-21T16:57:36.772" v="89" actId="478"/>
          <ac:spMkLst>
            <pc:docMk/>
            <pc:sldMk cId="3666190484" sldId="295"/>
            <ac:spMk id="14" creationId="{F695906C-B39C-FF96-FD02-FC0299A939D4}"/>
          </ac:spMkLst>
        </pc:spChg>
        <pc:spChg chg="add del">
          <ac:chgData name="Nowak, Gabriel (nowakgl)" userId="3d0678cb-0ed9-4543-b253-296cfd21c4e1" providerId="ADAL" clId="{FF9E69F7-D382-1C4F-B7B6-D0DB5C46886E}" dt="2023-11-21T16:57:42.007" v="90" actId="478"/>
          <ac:spMkLst>
            <pc:docMk/>
            <pc:sldMk cId="3666190484" sldId="295"/>
            <ac:spMk id="20" creationId="{7B70D5E8-959D-DBFA-F98E-B6A8556BC59E}"/>
          </ac:spMkLst>
        </pc:spChg>
        <pc:spChg chg="add del">
          <ac:chgData name="Nowak, Gabriel (nowakgl)" userId="3d0678cb-0ed9-4543-b253-296cfd21c4e1" providerId="ADAL" clId="{FF9E69F7-D382-1C4F-B7B6-D0DB5C46886E}" dt="2023-11-21T16:57:42.007" v="90" actId="478"/>
          <ac:spMkLst>
            <pc:docMk/>
            <pc:sldMk cId="3666190484" sldId="295"/>
            <ac:spMk id="21" creationId="{E2CA2E7A-197A-DF29-F9C9-E2402055BBFA}"/>
          </ac:spMkLst>
        </pc:spChg>
        <pc:spChg chg="add del">
          <ac:chgData name="Nowak, Gabriel (nowakgl)" userId="3d0678cb-0ed9-4543-b253-296cfd21c4e1" providerId="ADAL" clId="{FF9E69F7-D382-1C4F-B7B6-D0DB5C46886E}" dt="2023-11-21T16:57:42.007" v="90" actId="478"/>
          <ac:spMkLst>
            <pc:docMk/>
            <pc:sldMk cId="3666190484" sldId="295"/>
            <ac:spMk id="22" creationId="{56927F13-825A-C184-C27B-B6660DEFA16D}"/>
          </ac:spMkLst>
        </pc:spChg>
        <pc:spChg chg="add del">
          <ac:chgData name="Nowak, Gabriel (nowakgl)" userId="3d0678cb-0ed9-4543-b253-296cfd21c4e1" providerId="ADAL" clId="{FF9E69F7-D382-1C4F-B7B6-D0DB5C46886E}" dt="2023-11-21T16:57:42.007" v="90" actId="478"/>
          <ac:spMkLst>
            <pc:docMk/>
            <pc:sldMk cId="3666190484" sldId="295"/>
            <ac:spMk id="23" creationId="{0682F1FD-6CA1-4210-9A43-7E49D6BAEA10}"/>
          </ac:spMkLst>
        </pc:spChg>
        <pc:picChg chg="add del">
          <ac:chgData name="Nowak, Gabriel (nowakgl)" userId="3d0678cb-0ed9-4543-b253-296cfd21c4e1" providerId="ADAL" clId="{FF9E69F7-D382-1C4F-B7B6-D0DB5C46886E}" dt="2023-11-21T16:57:42.007" v="90" actId="478"/>
          <ac:picMkLst>
            <pc:docMk/>
            <pc:sldMk cId="3666190484" sldId="295"/>
            <ac:picMk id="5" creationId="{0BF825D2-CAA2-C15B-A5CC-EAAE188CB382}"/>
          </ac:picMkLst>
        </pc:picChg>
        <pc:cxnChg chg="add del">
          <ac:chgData name="Nowak, Gabriel (nowakgl)" userId="3d0678cb-0ed9-4543-b253-296cfd21c4e1" providerId="ADAL" clId="{FF9E69F7-D382-1C4F-B7B6-D0DB5C46886E}" dt="2023-11-21T16:57:42.007" v="90" actId="478"/>
          <ac:cxnSpMkLst>
            <pc:docMk/>
            <pc:sldMk cId="3666190484" sldId="295"/>
            <ac:cxnSpMk id="8" creationId="{CE2349AE-F342-28F4-E1B7-BC360F1DFD9F}"/>
          </ac:cxnSpMkLst>
        </pc:cxnChg>
        <pc:cxnChg chg="add del">
          <ac:chgData name="Nowak, Gabriel (nowakgl)" userId="3d0678cb-0ed9-4543-b253-296cfd21c4e1" providerId="ADAL" clId="{FF9E69F7-D382-1C4F-B7B6-D0DB5C46886E}" dt="2023-11-21T16:57:42.007" v="90" actId="478"/>
          <ac:cxnSpMkLst>
            <pc:docMk/>
            <pc:sldMk cId="3666190484" sldId="295"/>
            <ac:cxnSpMk id="10" creationId="{BA88B20F-9656-48D7-4AB2-04CC6122F63D}"/>
          </ac:cxnSpMkLst>
        </pc:cxnChg>
        <pc:cxnChg chg="add del">
          <ac:chgData name="Nowak, Gabriel (nowakgl)" userId="3d0678cb-0ed9-4543-b253-296cfd21c4e1" providerId="ADAL" clId="{FF9E69F7-D382-1C4F-B7B6-D0DB5C46886E}" dt="2023-11-21T16:57:42.007" v="90" actId="478"/>
          <ac:cxnSpMkLst>
            <pc:docMk/>
            <pc:sldMk cId="3666190484" sldId="295"/>
            <ac:cxnSpMk id="11" creationId="{F3012DE8-89B2-BACF-F4E0-AB0A96D547C7}"/>
          </ac:cxnSpMkLst>
        </pc:cxnChg>
        <pc:cxnChg chg="add del">
          <ac:chgData name="Nowak, Gabriel (nowakgl)" userId="3d0678cb-0ed9-4543-b253-296cfd21c4e1" providerId="ADAL" clId="{FF9E69F7-D382-1C4F-B7B6-D0DB5C46886E}" dt="2023-11-21T16:57:42.007" v="90" actId="478"/>
          <ac:cxnSpMkLst>
            <pc:docMk/>
            <pc:sldMk cId="3666190484" sldId="295"/>
            <ac:cxnSpMk id="13" creationId="{362DD1D0-194C-284A-807F-D1308408E13E}"/>
          </ac:cxnSpMkLst>
        </pc:cxnChg>
        <pc:cxnChg chg="add del">
          <ac:chgData name="Nowak, Gabriel (nowakgl)" userId="3d0678cb-0ed9-4543-b253-296cfd21c4e1" providerId="ADAL" clId="{FF9E69F7-D382-1C4F-B7B6-D0DB5C46886E}" dt="2023-11-21T16:57:42.007" v="90" actId="478"/>
          <ac:cxnSpMkLst>
            <pc:docMk/>
            <pc:sldMk cId="3666190484" sldId="295"/>
            <ac:cxnSpMk id="15" creationId="{910E89EB-3EDE-882D-6941-416103BB6887}"/>
          </ac:cxnSpMkLst>
        </pc:cxnChg>
        <pc:cxnChg chg="add del">
          <ac:chgData name="Nowak, Gabriel (nowakgl)" userId="3d0678cb-0ed9-4543-b253-296cfd21c4e1" providerId="ADAL" clId="{FF9E69F7-D382-1C4F-B7B6-D0DB5C46886E}" dt="2023-11-21T16:57:42.007" v="90" actId="478"/>
          <ac:cxnSpMkLst>
            <pc:docMk/>
            <pc:sldMk cId="3666190484" sldId="295"/>
            <ac:cxnSpMk id="16" creationId="{574BC559-CBDF-D577-234E-9E4F3FC965AD}"/>
          </ac:cxnSpMkLst>
        </pc:cxnChg>
        <pc:cxnChg chg="add del">
          <ac:chgData name="Nowak, Gabriel (nowakgl)" userId="3d0678cb-0ed9-4543-b253-296cfd21c4e1" providerId="ADAL" clId="{FF9E69F7-D382-1C4F-B7B6-D0DB5C46886E}" dt="2023-11-21T16:57:42.007" v="90" actId="478"/>
          <ac:cxnSpMkLst>
            <pc:docMk/>
            <pc:sldMk cId="3666190484" sldId="295"/>
            <ac:cxnSpMk id="17" creationId="{3AC82EFB-865E-1703-BDF8-DC539BFF3395}"/>
          </ac:cxnSpMkLst>
        </pc:cxnChg>
        <pc:cxnChg chg="add del">
          <ac:chgData name="Nowak, Gabriel (nowakgl)" userId="3d0678cb-0ed9-4543-b253-296cfd21c4e1" providerId="ADAL" clId="{FF9E69F7-D382-1C4F-B7B6-D0DB5C46886E}" dt="2023-11-21T16:57:42.007" v="90" actId="478"/>
          <ac:cxnSpMkLst>
            <pc:docMk/>
            <pc:sldMk cId="3666190484" sldId="295"/>
            <ac:cxnSpMk id="18" creationId="{DE84CDAD-BB33-5139-7E45-4C198D721EDE}"/>
          </ac:cxnSpMkLst>
        </pc:cxnChg>
        <pc:cxnChg chg="add del">
          <ac:chgData name="Nowak, Gabriel (nowakgl)" userId="3d0678cb-0ed9-4543-b253-296cfd21c4e1" providerId="ADAL" clId="{FF9E69F7-D382-1C4F-B7B6-D0DB5C46886E}" dt="2023-11-21T16:57:42.007" v="90" actId="478"/>
          <ac:cxnSpMkLst>
            <pc:docMk/>
            <pc:sldMk cId="3666190484" sldId="295"/>
            <ac:cxnSpMk id="19" creationId="{19AB6E7C-0CE9-A7AE-9541-943D980D38A3}"/>
          </ac:cxnSpMkLst>
        </pc:cxnChg>
      </pc:sldChg>
      <pc:sldChg chg="modSp add mod ord">
        <pc:chgData name="Nowak, Gabriel (nowakgl)" userId="3d0678cb-0ed9-4543-b253-296cfd21c4e1" providerId="ADAL" clId="{FF9E69F7-D382-1C4F-B7B6-D0DB5C46886E}" dt="2023-12-10T15:01:38.700" v="6074" actId="20577"/>
        <pc:sldMkLst>
          <pc:docMk/>
          <pc:sldMk cId="2983044250" sldId="296"/>
        </pc:sldMkLst>
        <pc:spChg chg="mod">
          <ac:chgData name="Nowak, Gabriel (nowakgl)" userId="3d0678cb-0ed9-4543-b253-296cfd21c4e1" providerId="ADAL" clId="{FF9E69F7-D382-1C4F-B7B6-D0DB5C46886E}" dt="2023-11-21T21:22:13.646" v="1797" actId="20577"/>
          <ac:spMkLst>
            <pc:docMk/>
            <pc:sldMk cId="2983044250" sldId="296"/>
            <ac:spMk id="2" creationId="{CE6E7C81-D31B-62F4-DC11-868BDE863348}"/>
          </ac:spMkLst>
        </pc:spChg>
        <pc:spChg chg="mod">
          <ac:chgData name="Nowak, Gabriel (nowakgl)" userId="3d0678cb-0ed9-4543-b253-296cfd21c4e1" providerId="ADAL" clId="{FF9E69F7-D382-1C4F-B7B6-D0DB5C46886E}" dt="2023-12-10T15:01:38.700" v="6074" actId="20577"/>
          <ac:spMkLst>
            <pc:docMk/>
            <pc:sldMk cId="2983044250" sldId="296"/>
            <ac:spMk id="3" creationId="{302CCDF9-7A03-584B-EDB0-8CA5001F1C08}"/>
          </ac:spMkLst>
        </pc:spChg>
      </pc:sldChg>
      <pc:sldChg chg="add">
        <pc:chgData name="Nowak, Gabriel (nowakgl)" userId="3d0678cb-0ed9-4543-b253-296cfd21c4e1" providerId="ADAL" clId="{FF9E69F7-D382-1C4F-B7B6-D0DB5C46886E}" dt="2023-11-21T21:23:06.411" v="1798" actId="2890"/>
        <pc:sldMkLst>
          <pc:docMk/>
          <pc:sldMk cId="1528768843" sldId="297"/>
        </pc:sldMkLst>
      </pc:sldChg>
      <pc:sldChg chg="modSp add mod">
        <pc:chgData name="Nowak, Gabriel (nowakgl)" userId="3d0678cb-0ed9-4543-b253-296cfd21c4e1" providerId="ADAL" clId="{FF9E69F7-D382-1C4F-B7B6-D0DB5C46886E}" dt="2023-12-07T16:04:35.175" v="5909" actId="20577"/>
        <pc:sldMkLst>
          <pc:docMk/>
          <pc:sldMk cId="1286192857" sldId="298"/>
        </pc:sldMkLst>
        <pc:spChg chg="mod">
          <ac:chgData name="Nowak, Gabriel (nowakgl)" userId="3d0678cb-0ed9-4543-b253-296cfd21c4e1" providerId="ADAL" clId="{FF9E69F7-D382-1C4F-B7B6-D0DB5C46886E}" dt="2023-11-22T13:28:27.580" v="3297" actId="20577"/>
          <ac:spMkLst>
            <pc:docMk/>
            <pc:sldMk cId="1286192857" sldId="298"/>
            <ac:spMk id="2" creationId="{CE6E7C81-D31B-62F4-DC11-868BDE863348}"/>
          </ac:spMkLst>
        </pc:spChg>
        <pc:spChg chg="mod">
          <ac:chgData name="Nowak, Gabriel (nowakgl)" userId="3d0678cb-0ed9-4543-b253-296cfd21c4e1" providerId="ADAL" clId="{FF9E69F7-D382-1C4F-B7B6-D0DB5C46886E}" dt="2023-12-07T16:04:35.175" v="5909" actId="20577"/>
          <ac:spMkLst>
            <pc:docMk/>
            <pc:sldMk cId="1286192857" sldId="298"/>
            <ac:spMk id="7" creationId="{307B2BCA-4B56-E7CF-8BE5-C9627EF359E8}"/>
          </ac:spMkLst>
        </pc:spChg>
        <pc:graphicFrameChg chg="mod modGraphic">
          <ac:chgData name="Nowak, Gabriel (nowakgl)" userId="3d0678cb-0ed9-4543-b253-296cfd21c4e1" providerId="ADAL" clId="{FF9E69F7-D382-1C4F-B7B6-D0DB5C46886E}" dt="2023-11-21T21:47:01.931" v="2434" actId="20577"/>
          <ac:graphicFrameMkLst>
            <pc:docMk/>
            <pc:sldMk cId="1286192857" sldId="298"/>
            <ac:graphicFrameMk id="10" creationId="{92212D93-AFFA-E959-0EF1-A35AE878B6CE}"/>
          </ac:graphicFrameMkLst>
        </pc:graphicFrameChg>
      </pc:sldChg>
      <pc:sldChg chg="modSp add mod ord">
        <pc:chgData name="Nowak, Gabriel (nowakgl)" userId="3d0678cb-0ed9-4543-b253-296cfd21c4e1" providerId="ADAL" clId="{FF9E69F7-D382-1C4F-B7B6-D0DB5C46886E}" dt="2023-12-07T14:59:46.903" v="5515" actId="20578"/>
        <pc:sldMkLst>
          <pc:docMk/>
          <pc:sldMk cId="1289478979" sldId="299"/>
        </pc:sldMkLst>
        <pc:spChg chg="mod">
          <ac:chgData name="Nowak, Gabriel (nowakgl)" userId="3d0678cb-0ed9-4543-b253-296cfd21c4e1" providerId="ADAL" clId="{FF9E69F7-D382-1C4F-B7B6-D0DB5C46886E}" dt="2023-11-21T21:43:38.598" v="2267" actId="1035"/>
          <ac:spMkLst>
            <pc:docMk/>
            <pc:sldMk cId="1289478979" sldId="299"/>
            <ac:spMk id="2" creationId="{CE6E7C81-D31B-62F4-DC11-868BDE863348}"/>
          </ac:spMkLst>
        </pc:spChg>
        <pc:spChg chg="mod">
          <ac:chgData name="Nowak, Gabriel (nowakgl)" userId="3d0678cb-0ed9-4543-b253-296cfd21c4e1" providerId="ADAL" clId="{FF9E69F7-D382-1C4F-B7B6-D0DB5C46886E}" dt="2023-11-21T22:02:27.476" v="2803" actId="20577"/>
          <ac:spMkLst>
            <pc:docMk/>
            <pc:sldMk cId="1289478979" sldId="299"/>
            <ac:spMk id="3" creationId="{302CCDF9-7A03-584B-EDB0-8CA5001F1C08}"/>
          </ac:spMkLst>
        </pc:spChg>
      </pc:sldChg>
      <pc:sldChg chg="addSp delSp modSp add mod ord">
        <pc:chgData name="Nowak, Gabriel (nowakgl)" userId="3d0678cb-0ed9-4543-b253-296cfd21c4e1" providerId="ADAL" clId="{FF9E69F7-D382-1C4F-B7B6-D0DB5C46886E}" dt="2023-11-22T13:29:53.112" v="3327" actId="1076"/>
        <pc:sldMkLst>
          <pc:docMk/>
          <pc:sldMk cId="1546161584" sldId="300"/>
        </pc:sldMkLst>
        <pc:spChg chg="mod">
          <ac:chgData name="Nowak, Gabriel (nowakgl)" userId="3d0678cb-0ed9-4543-b253-296cfd21c4e1" providerId="ADAL" clId="{FF9E69F7-D382-1C4F-B7B6-D0DB5C46886E}" dt="2023-11-22T13:28:51.636" v="3320" actId="20577"/>
          <ac:spMkLst>
            <pc:docMk/>
            <pc:sldMk cId="1546161584" sldId="300"/>
            <ac:spMk id="2" creationId="{CE6E7C81-D31B-62F4-DC11-868BDE863348}"/>
          </ac:spMkLst>
        </pc:spChg>
        <pc:spChg chg="del">
          <ac:chgData name="Nowak, Gabriel (nowakgl)" userId="3d0678cb-0ed9-4543-b253-296cfd21c4e1" providerId="ADAL" clId="{FF9E69F7-D382-1C4F-B7B6-D0DB5C46886E}" dt="2023-11-22T13:28:45.669" v="3301" actId="478"/>
          <ac:spMkLst>
            <pc:docMk/>
            <pc:sldMk cId="1546161584" sldId="300"/>
            <ac:spMk id="7" creationId="{307B2BCA-4B56-E7CF-8BE5-C9627EF359E8}"/>
          </ac:spMkLst>
        </pc:spChg>
        <pc:graphicFrameChg chg="del">
          <ac:chgData name="Nowak, Gabriel (nowakgl)" userId="3d0678cb-0ed9-4543-b253-296cfd21c4e1" providerId="ADAL" clId="{FF9E69F7-D382-1C4F-B7B6-D0DB5C46886E}" dt="2023-11-22T13:28:42.634" v="3300" actId="478"/>
          <ac:graphicFrameMkLst>
            <pc:docMk/>
            <pc:sldMk cId="1546161584" sldId="300"/>
            <ac:graphicFrameMk id="10" creationId="{92212D93-AFFA-E959-0EF1-A35AE878B6CE}"/>
          </ac:graphicFrameMkLst>
        </pc:graphicFrameChg>
        <pc:picChg chg="add mod">
          <ac:chgData name="Nowak, Gabriel (nowakgl)" userId="3d0678cb-0ed9-4543-b253-296cfd21c4e1" providerId="ADAL" clId="{FF9E69F7-D382-1C4F-B7B6-D0DB5C46886E}" dt="2023-11-22T13:29:53.112" v="3327" actId="1076"/>
          <ac:picMkLst>
            <pc:docMk/>
            <pc:sldMk cId="1546161584" sldId="300"/>
            <ac:picMk id="4" creationId="{90888D78-15A3-0A9B-D4C3-0341D446A4E6}"/>
          </ac:picMkLst>
        </pc:picChg>
        <pc:picChg chg="add mod">
          <ac:chgData name="Nowak, Gabriel (nowakgl)" userId="3d0678cb-0ed9-4543-b253-296cfd21c4e1" providerId="ADAL" clId="{FF9E69F7-D382-1C4F-B7B6-D0DB5C46886E}" dt="2023-11-22T13:29:51.486" v="3323" actId="27614"/>
          <ac:picMkLst>
            <pc:docMk/>
            <pc:sldMk cId="1546161584" sldId="300"/>
            <ac:picMk id="8" creationId="{0435FB31-C088-AADB-E5C8-ADCBCF5229AE}"/>
          </ac:picMkLst>
        </pc:picChg>
      </pc:sldChg>
      <pc:sldChg chg="addSp delSp modSp add mod">
        <pc:chgData name="Nowak, Gabriel (nowakgl)" userId="3d0678cb-0ed9-4543-b253-296cfd21c4e1" providerId="ADAL" clId="{FF9E69F7-D382-1C4F-B7B6-D0DB5C46886E}" dt="2023-11-22T13:30:28.496" v="3336" actId="1076"/>
        <pc:sldMkLst>
          <pc:docMk/>
          <pc:sldMk cId="1288509854" sldId="301"/>
        </pc:sldMkLst>
        <pc:picChg chg="del">
          <ac:chgData name="Nowak, Gabriel (nowakgl)" userId="3d0678cb-0ed9-4543-b253-296cfd21c4e1" providerId="ADAL" clId="{FF9E69F7-D382-1C4F-B7B6-D0DB5C46886E}" dt="2023-11-22T13:29:58.387" v="3329" actId="478"/>
          <ac:picMkLst>
            <pc:docMk/>
            <pc:sldMk cId="1288509854" sldId="301"/>
            <ac:picMk id="4" creationId="{90888D78-15A3-0A9B-D4C3-0341D446A4E6}"/>
          </ac:picMkLst>
        </pc:picChg>
        <pc:picChg chg="add mod">
          <ac:chgData name="Nowak, Gabriel (nowakgl)" userId="3d0678cb-0ed9-4543-b253-296cfd21c4e1" providerId="ADAL" clId="{FF9E69F7-D382-1C4F-B7B6-D0DB5C46886E}" dt="2023-11-22T13:30:28.496" v="3336" actId="1076"/>
          <ac:picMkLst>
            <pc:docMk/>
            <pc:sldMk cId="1288509854" sldId="301"/>
            <ac:picMk id="5" creationId="{1D319740-FFF8-B268-6EF8-6F9ADC6B8095}"/>
          </ac:picMkLst>
        </pc:picChg>
        <pc:picChg chg="del">
          <ac:chgData name="Nowak, Gabriel (nowakgl)" userId="3d0678cb-0ed9-4543-b253-296cfd21c4e1" providerId="ADAL" clId="{FF9E69F7-D382-1C4F-B7B6-D0DB5C46886E}" dt="2023-11-22T13:29:58.387" v="3329" actId="478"/>
          <ac:picMkLst>
            <pc:docMk/>
            <pc:sldMk cId="1288509854" sldId="301"/>
            <ac:picMk id="8" creationId="{0435FB31-C088-AADB-E5C8-ADCBCF5229AE}"/>
          </ac:picMkLst>
        </pc:picChg>
        <pc:picChg chg="add mod">
          <ac:chgData name="Nowak, Gabriel (nowakgl)" userId="3d0678cb-0ed9-4543-b253-296cfd21c4e1" providerId="ADAL" clId="{FF9E69F7-D382-1C4F-B7B6-D0DB5C46886E}" dt="2023-11-22T13:30:23.648" v="3335" actId="1076"/>
          <ac:picMkLst>
            <pc:docMk/>
            <pc:sldMk cId="1288509854" sldId="301"/>
            <ac:picMk id="10" creationId="{8A56E21E-49F7-132B-94A7-BB0DB3A72D49}"/>
          </ac:picMkLst>
        </pc:picChg>
      </pc:sldChg>
      <pc:sldChg chg="addSp delSp modSp add mod">
        <pc:chgData name="Nowak, Gabriel (nowakgl)" userId="3d0678cb-0ed9-4543-b253-296cfd21c4e1" providerId="ADAL" clId="{FF9E69F7-D382-1C4F-B7B6-D0DB5C46886E}" dt="2023-11-22T13:31:02.008" v="3345" actId="1076"/>
        <pc:sldMkLst>
          <pc:docMk/>
          <pc:sldMk cId="2599166949" sldId="302"/>
        </pc:sldMkLst>
        <pc:picChg chg="add mod">
          <ac:chgData name="Nowak, Gabriel (nowakgl)" userId="3d0678cb-0ed9-4543-b253-296cfd21c4e1" providerId="ADAL" clId="{FF9E69F7-D382-1C4F-B7B6-D0DB5C46886E}" dt="2023-11-22T13:31:02.008" v="3345" actId="1076"/>
          <ac:picMkLst>
            <pc:docMk/>
            <pc:sldMk cId="2599166949" sldId="302"/>
            <ac:picMk id="4" creationId="{E1E7AC38-AE40-C187-0AC9-B817DFF5E5E5}"/>
          </ac:picMkLst>
        </pc:picChg>
        <pc:picChg chg="del">
          <ac:chgData name="Nowak, Gabriel (nowakgl)" userId="3d0678cb-0ed9-4543-b253-296cfd21c4e1" providerId="ADAL" clId="{FF9E69F7-D382-1C4F-B7B6-D0DB5C46886E}" dt="2023-11-22T13:30:33.940" v="3338" actId="478"/>
          <ac:picMkLst>
            <pc:docMk/>
            <pc:sldMk cId="2599166949" sldId="302"/>
            <ac:picMk id="5" creationId="{1D319740-FFF8-B268-6EF8-6F9ADC6B8095}"/>
          </ac:picMkLst>
        </pc:picChg>
        <pc:picChg chg="add mod">
          <ac:chgData name="Nowak, Gabriel (nowakgl)" userId="3d0678cb-0ed9-4543-b253-296cfd21c4e1" providerId="ADAL" clId="{FF9E69F7-D382-1C4F-B7B6-D0DB5C46886E}" dt="2023-11-22T13:30:59.665" v="3344" actId="1076"/>
          <ac:picMkLst>
            <pc:docMk/>
            <pc:sldMk cId="2599166949" sldId="302"/>
            <ac:picMk id="8" creationId="{468664E9-FCC5-C53C-BE6B-2254864C4C9B}"/>
          </ac:picMkLst>
        </pc:picChg>
        <pc:picChg chg="del">
          <ac:chgData name="Nowak, Gabriel (nowakgl)" userId="3d0678cb-0ed9-4543-b253-296cfd21c4e1" providerId="ADAL" clId="{FF9E69F7-D382-1C4F-B7B6-D0DB5C46886E}" dt="2023-11-22T13:30:33.940" v="3338" actId="478"/>
          <ac:picMkLst>
            <pc:docMk/>
            <pc:sldMk cId="2599166949" sldId="302"/>
            <ac:picMk id="10" creationId="{8A56E21E-49F7-132B-94A7-BB0DB3A72D49}"/>
          </ac:picMkLst>
        </pc:picChg>
      </pc:sldChg>
      <pc:sldChg chg="addSp delSp modSp add mod">
        <pc:chgData name="Nowak, Gabriel (nowakgl)" userId="3d0678cb-0ed9-4543-b253-296cfd21c4e1" providerId="ADAL" clId="{FF9E69F7-D382-1C4F-B7B6-D0DB5C46886E}" dt="2023-11-22T13:32:13.806" v="3355" actId="1076"/>
        <pc:sldMkLst>
          <pc:docMk/>
          <pc:sldMk cId="2837610360" sldId="303"/>
        </pc:sldMkLst>
        <pc:picChg chg="del">
          <ac:chgData name="Nowak, Gabriel (nowakgl)" userId="3d0678cb-0ed9-4543-b253-296cfd21c4e1" providerId="ADAL" clId="{FF9E69F7-D382-1C4F-B7B6-D0DB5C46886E}" dt="2023-11-22T13:31:27.778" v="3347" actId="478"/>
          <ac:picMkLst>
            <pc:docMk/>
            <pc:sldMk cId="2837610360" sldId="303"/>
            <ac:picMk id="4" creationId="{E1E7AC38-AE40-C187-0AC9-B817DFF5E5E5}"/>
          </ac:picMkLst>
        </pc:picChg>
        <pc:picChg chg="add mod">
          <ac:chgData name="Nowak, Gabriel (nowakgl)" userId="3d0678cb-0ed9-4543-b253-296cfd21c4e1" providerId="ADAL" clId="{FF9E69F7-D382-1C4F-B7B6-D0DB5C46886E}" dt="2023-11-22T13:32:06.009" v="3354" actId="1076"/>
          <ac:picMkLst>
            <pc:docMk/>
            <pc:sldMk cId="2837610360" sldId="303"/>
            <ac:picMk id="5" creationId="{9BD36C31-AB76-F314-F3A1-CFC2528B541D}"/>
          </ac:picMkLst>
        </pc:picChg>
        <pc:picChg chg="del">
          <ac:chgData name="Nowak, Gabriel (nowakgl)" userId="3d0678cb-0ed9-4543-b253-296cfd21c4e1" providerId="ADAL" clId="{FF9E69F7-D382-1C4F-B7B6-D0DB5C46886E}" dt="2023-11-22T13:31:27.778" v="3347" actId="478"/>
          <ac:picMkLst>
            <pc:docMk/>
            <pc:sldMk cId="2837610360" sldId="303"/>
            <ac:picMk id="8" creationId="{468664E9-FCC5-C53C-BE6B-2254864C4C9B}"/>
          </ac:picMkLst>
        </pc:picChg>
        <pc:picChg chg="add mod">
          <ac:chgData name="Nowak, Gabriel (nowakgl)" userId="3d0678cb-0ed9-4543-b253-296cfd21c4e1" providerId="ADAL" clId="{FF9E69F7-D382-1C4F-B7B6-D0DB5C46886E}" dt="2023-11-22T13:32:13.806" v="3355" actId="1076"/>
          <ac:picMkLst>
            <pc:docMk/>
            <pc:sldMk cId="2837610360" sldId="303"/>
            <ac:picMk id="10" creationId="{069152A7-56BF-7538-A9D1-8A02819DC985}"/>
          </ac:picMkLst>
        </pc:picChg>
      </pc:sldChg>
      <pc:sldChg chg="modSp add mod">
        <pc:chgData name="Nowak, Gabriel (nowakgl)" userId="3d0678cb-0ed9-4543-b253-296cfd21c4e1" providerId="ADAL" clId="{FF9E69F7-D382-1C4F-B7B6-D0DB5C46886E}" dt="2023-12-07T20:11:38.654" v="6037" actId="20577"/>
        <pc:sldMkLst>
          <pc:docMk/>
          <pc:sldMk cId="1341666415" sldId="304"/>
        </pc:sldMkLst>
        <pc:spChg chg="mod">
          <ac:chgData name="Nowak, Gabriel (nowakgl)" userId="3d0678cb-0ed9-4543-b253-296cfd21c4e1" providerId="ADAL" clId="{FF9E69F7-D382-1C4F-B7B6-D0DB5C46886E}" dt="2023-11-22T13:35:29.939" v="3430" actId="20577"/>
          <ac:spMkLst>
            <pc:docMk/>
            <pc:sldMk cId="1341666415" sldId="304"/>
            <ac:spMk id="2" creationId="{CE6E7C81-D31B-62F4-DC11-868BDE863348}"/>
          </ac:spMkLst>
        </pc:spChg>
        <pc:spChg chg="mod">
          <ac:chgData name="Nowak, Gabriel (nowakgl)" userId="3d0678cb-0ed9-4543-b253-296cfd21c4e1" providerId="ADAL" clId="{FF9E69F7-D382-1C4F-B7B6-D0DB5C46886E}" dt="2023-12-07T20:11:38.654" v="6037" actId="20577"/>
          <ac:spMkLst>
            <pc:docMk/>
            <pc:sldMk cId="1341666415" sldId="304"/>
            <ac:spMk id="13" creationId="{1C00661B-AD7B-C23A-DC2F-262D875938B0}"/>
          </ac:spMkLst>
        </pc:spChg>
      </pc:sldChg>
      <pc:sldChg chg="modSp add mod ord">
        <pc:chgData name="Nowak, Gabriel (nowakgl)" userId="3d0678cb-0ed9-4543-b253-296cfd21c4e1" providerId="ADAL" clId="{FF9E69F7-D382-1C4F-B7B6-D0DB5C46886E}" dt="2023-12-07T16:03:41.391" v="5905" actId="27636"/>
        <pc:sldMkLst>
          <pc:docMk/>
          <pc:sldMk cId="3417585379" sldId="305"/>
        </pc:sldMkLst>
        <pc:spChg chg="mod">
          <ac:chgData name="Nowak, Gabriel (nowakgl)" userId="3d0678cb-0ed9-4543-b253-296cfd21c4e1" providerId="ADAL" clId="{FF9E69F7-D382-1C4F-B7B6-D0DB5C46886E}" dt="2023-11-28T17:11:47.742" v="4772" actId="20577"/>
          <ac:spMkLst>
            <pc:docMk/>
            <pc:sldMk cId="3417585379" sldId="305"/>
            <ac:spMk id="2" creationId="{CE6E7C81-D31B-62F4-DC11-868BDE863348}"/>
          </ac:spMkLst>
        </pc:spChg>
        <pc:spChg chg="mod">
          <ac:chgData name="Nowak, Gabriel (nowakgl)" userId="3d0678cb-0ed9-4543-b253-296cfd21c4e1" providerId="ADAL" clId="{FF9E69F7-D382-1C4F-B7B6-D0DB5C46886E}" dt="2023-12-07T16:03:41.391" v="5905" actId="27636"/>
          <ac:spMkLst>
            <pc:docMk/>
            <pc:sldMk cId="3417585379" sldId="305"/>
            <ac:spMk id="13" creationId="{1C00661B-AD7B-C23A-DC2F-262D875938B0}"/>
          </ac:spMkLst>
        </pc:spChg>
      </pc:sldChg>
      <pc:sldChg chg="modSp add del mod">
        <pc:chgData name="Nowak, Gabriel (nowakgl)" userId="3d0678cb-0ed9-4543-b253-296cfd21c4e1" providerId="ADAL" clId="{FF9E69F7-D382-1C4F-B7B6-D0DB5C46886E}" dt="2023-11-28T17:22:20.325" v="5054" actId="2696"/>
        <pc:sldMkLst>
          <pc:docMk/>
          <pc:sldMk cId="3307149941" sldId="306"/>
        </pc:sldMkLst>
        <pc:spChg chg="mod">
          <ac:chgData name="Nowak, Gabriel (nowakgl)" userId="3d0678cb-0ed9-4543-b253-296cfd21c4e1" providerId="ADAL" clId="{FF9E69F7-D382-1C4F-B7B6-D0DB5C46886E}" dt="2023-11-28T17:16:10.689" v="5039"/>
          <ac:spMkLst>
            <pc:docMk/>
            <pc:sldMk cId="3307149941" sldId="306"/>
            <ac:spMk id="13" creationId="{1C00661B-AD7B-C23A-DC2F-262D875938B0}"/>
          </ac:spMkLst>
        </pc:spChg>
      </pc:sldChg>
      <pc:sldChg chg="add del ord setBg">
        <pc:chgData name="Nowak, Gabriel (nowakgl)" userId="3d0678cb-0ed9-4543-b253-296cfd21c4e1" providerId="ADAL" clId="{FF9E69F7-D382-1C4F-B7B6-D0DB5C46886E}" dt="2023-11-28T17:05:57.465" v="4669" actId="2696"/>
        <pc:sldMkLst>
          <pc:docMk/>
          <pc:sldMk cId="2891424591" sldId="400"/>
        </pc:sldMkLst>
      </pc:sldChg>
      <pc:sldChg chg="addSp delSp modSp add mod ord">
        <pc:chgData name="Nowak, Gabriel (nowakgl)" userId="3d0678cb-0ed9-4543-b253-296cfd21c4e1" providerId="ADAL" clId="{FF9E69F7-D382-1C4F-B7B6-D0DB5C46886E}" dt="2023-11-28T17:08:17.746" v="4732" actId="478"/>
        <pc:sldMkLst>
          <pc:docMk/>
          <pc:sldMk cId="1487288304" sldId="401"/>
        </pc:sldMkLst>
        <pc:spChg chg="mod">
          <ac:chgData name="Nowak, Gabriel (nowakgl)" userId="3d0678cb-0ed9-4543-b253-296cfd21c4e1" providerId="ADAL" clId="{FF9E69F7-D382-1C4F-B7B6-D0DB5C46886E}" dt="2023-11-28T17:06:20.838" v="4700" actId="20577"/>
          <ac:spMkLst>
            <pc:docMk/>
            <pc:sldMk cId="1487288304" sldId="401"/>
            <ac:spMk id="2" creationId="{CE6E7C81-D31B-62F4-DC11-868BDE863348}"/>
          </ac:spMkLst>
        </pc:spChg>
        <pc:spChg chg="add del mod">
          <ac:chgData name="Nowak, Gabriel (nowakgl)" userId="3d0678cb-0ed9-4543-b253-296cfd21c4e1" providerId="ADAL" clId="{FF9E69F7-D382-1C4F-B7B6-D0DB5C46886E}" dt="2023-11-28T17:08:17.746" v="4732" actId="478"/>
          <ac:spMkLst>
            <pc:docMk/>
            <pc:sldMk cId="1487288304" sldId="401"/>
            <ac:spMk id="4" creationId="{00A5153E-9B58-60CF-9891-2E71FD4CF742}"/>
          </ac:spMkLst>
        </pc:spChg>
        <pc:spChg chg="add del mod">
          <ac:chgData name="Nowak, Gabriel (nowakgl)" userId="3d0678cb-0ed9-4543-b253-296cfd21c4e1" providerId="ADAL" clId="{FF9E69F7-D382-1C4F-B7B6-D0DB5C46886E}" dt="2023-11-28T17:05:24.989" v="4624" actId="478"/>
          <ac:spMkLst>
            <pc:docMk/>
            <pc:sldMk cId="1487288304" sldId="401"/>
            <ac:spMk id="5" creationId="{95EF71CA-1CE2-E8D0-E4A8-A31534654885}"/>
          </ac:spMkLst>
        </pc:spChg>
        <pc:spChg chg="add mod">
          <ac:chgData name="Nowak, Gabriel (nowakgl)" userId="3d0678cb-0ed9-4543-b253-296cfd21c4e1" providerId="ADAL" clId="{FF9E69F7-D382-1C4F-B7B6-D0DB5C46886E}" dt="2023-11-28T17:05:17.609" v="4622"/>
          <ac:spMkLst>
            <pc:docMk/>
            <pc:sldMk cId="1487288304" sldId="401"/>
            <ac:spMk id="7" creationId="{805781E4-5B88-D687-6240-934FF07928A2}"/>
          </ac:spMkLst>
        </pc:spChg>
        <pc:spChg chg="add mod">
          <ac:chgData name="Nowak, Gabriel (nowakgl)" userId="3d0678cb-0ed9-4543-b253-296cfd21c4e1" providerId="ADAL" clId="{FF9E69F7-D382-1C4F-B7B6-D0DB5C46886E}" dt="2023-11-28T17:05:41.383" v="4668" actId="1038"/>
          <ac:spMkLst>
            <pc:docMk/>
            <pc:sldMk cId="1487288304" sldId="401"/>
            <ac:spMk id="10" creationId="{4BE3F72D-1096-EACC-359D-F36EDE94177A}"/>
          </ac:spMkLst>
        </pc:spChg>
        <pc:spChg chg="add mod">
          <ac:chgData name="Nowak, Gabriel (nowakgl)" userId="3d0678cb-0ed9-4543-b253-296cfd21c4e1" providerId="ADAL" clId="{FF9E69F7-D382-1C4F-B7B6-D0DB5C46886E}" dt="2023-11-28T17:05:41.383" v="4668" actId="1038"/>
          <ac:spMkLst>
            <pc:docMk/>
            <pc:sldMk cId="1487288304" sldId="401"/>
            <ac:spMk id="11" creationId="{EF3FE25C-5194-DFDC-8F19-91DF9458B103}"/>
          </ac:spMkLst>
        </pc:spChg>
        <pc:spChg chg="del">
          <ac:chgData name="Nowak, Gabriel (nowakgl)" userId="3d0678cb-0ed9-4543-b253-296cfd21c4e1" providerId="ADAL" clId="{FF9E69F7-D382-1C4F-B7B6-D0DB5C46886E}" dt="2023-11-28T17:05:15.423" v="4620" actId="478"/>
          <ac:spMkLst>
            <pc:docMk/>
            <pc:sldMk cId="1487288304" sldId="401"/>
            <ac:spMk id="13" creationId="{1C00661B-AD7B-C23A-DC2F-262D875938B0}"/>
          </ac:spMkLst>
        </pc:spChg>
        <pc:spChg chg="mod">
          <ac:chgData name="Nowak, Gabriel (nowakgl)" userId="3d0678cb-0ed9-4543-b253-296cfd21c4e1" providerId="ADAL" clId="{FF9E69F7-D382-1C4F-B7B6-D0DB5C46886E}" dt="2023-11-28T17:08:11.018" v="4730" actId="1036"/>
          <ac:spMkLst>
            <pc:docMk/>
            <pc:sldMk cId="1487288304" sldId="401"/>
            <ac:spMk id="14" creationId="{10E0ACB2-A434-30B9-A558-0420B2531ED2}"/>
          </ac:spMkLst>
        </pc:spChg>
        <pc:spChg chg="add mod">
          <ac:chgData name="Nowak, Gabriel (nowakgl)" userId="3d0678cb-0ed9-4543-b253-296cfd21c4e1" providerId="ADAL" clId="{FF9E69F7-D382-1C4F-B7B6-D0DB5C46886E}" dt="2023-11-28T17:05:17.609" v="4622"/>
          <ac:spMkLst>
            <pc:docMk/>
            <pc:sldMk cId="1487288304" sldId="401"/>
            <ac:spMk id="15" creationId="{E0924619-A7C7-20C3-766D-1948BE0503EA}"/>
          </ac:spMkLst>
        </pc:spChg>
        <pc:spChg chg="add mod">
          <ac:chgData name="Nowak, Gabriel (nowakgl)" userId="3d0678cb-0ed9-4543-b253-296cfd21c4e1" providerId="ADAL" clId="{FF9E69F7-D382-1C4F-B7B6-D0DB5C46886E}" dt="2023-11-28T17:05:17.609" v="4622"/>
          <ac:spMkLst>
            <pc:docMk/>
            <pc:sldMk cId="1487288304" sldId="401"/>
            <ac:spMk id="16" creationId="{CBCAE037-22EB-B4FC-63CD-F9871728C70B}"/>
          </ac:spMkLst>
        </pc:spChg>
        <pc:spChg chg="add mod">
          <ac:chgData name="Nowak, Gabriel (nowakgl)" userId="3d0678cb-0ed9-4543-b253-296cfd21c4e1" providerId="ADAL" clId="{FF9E69F7-D382-1C4F-B7B6-D0DB5C46886E}" dt="2023-11-28T17:05:17.609" v="4622"/>
          <ac:spMkLst>
            <pc:docMk/>
            <pc:sldMk cId="1487288304" sldId="401"/>
            <ac:spMk id="17" creationId="{27169854-E0DC-500E-FA86-9A519144A82C}"/>
          </ac:spMkLst>
        </pc:spChg>
        <pc:spChg chg="add mod">
          <ac:chgData name="Nowak, Gabriel (nowakgl)" userId="3d0678cb-0ed9-4543-b253-296cfd21c4e1" providerId="ADAL" clId="{FF9E69F7-D382-1C4F-B7B6-D0DB5C46886E}" dt="2023-11-28T17:05:17.609" v="4622"/>
          <ac:spMkLst>
            <pc:docMk/>
            <pc:sldMk cId="1487288304" sldId="401"/>
            <ac:spMk id="18" creationId="{5815AA1A-92D6-A4B1-7939-CC03C34831F0}"/>
          </ac:spMkLst>
        </pc:spChg>
        <pc:spChg chg="add mod">
          <ac:chgData name="Nowak, Gabriel (nowakgl)" userId="3d0678cb-0ed9-4543-b253-296cfd21c4e1" providerId="ADAL" clId="{FF9E69F7-D382-1C4F-B7B6-D0DB5C46886E}" dt="2023-11-28T17:05:17.609" v="4622"/>
          <ac:spMkLst>
            <pc:docMk/>
            <pc:sldMk cId="1487288304" sldId="401"/>
            <ac:spMk id="19" creationId="{2B0AF46B-98AD-69B8-12FD-7AE7A8AEF827}"/>
          </ac:spMkLst>
        </pc:spChg>
        <pc:spChg chg="add mod">
          <ac:chgData name="Nowak, Gabriel (nowakgl)" userId="3d0678cb-0ed9-4543-b253-296cfd21c4e1" providerId="ADAL" clId="{FF9E69F7-D382-1C4F-B7B6-D0DB5C46886E}" dt="2023-11-28T17:05:17.609" v="4622"/>
          <ac:spMkLst>
            <pc:docMk/>
            <pc:sldMk cId="1487288304" sldId="401"/>
            <ac:spMk id="20" creationId="{9F63AB38-F91D-B470-0EC6-064A8F5CF3A4}"/>
          </ac:spMkLst>
        </pc:spChg>
        <pc:spChg chg="add mod">
          <ac:chgData name="Nowak, Gabriel (nowakgl)" userId="3d0678cb-0ed9-4543-b253-296cfd21c4e1" providerId="ADAL" clId="{FF9E69F7-D382-1C4F-B7B6-D0DB5C46886E}" dt="2023-11-28T17:05:41.383" v="4668" actId="1038"/>
          <ac:spMkLst>
            <pc:docMk/>
            <pc:sldMk cId="1487288304" sldId="401"/>
            <ac:spMk id="21" creationId="{28CB9B91-9D14-25C8-224E-A5D643FC5ACF}"/>
          </ac:spMkLst>
        </pc:spChg>
        <pc:spChg chg="add mod">
          <ac:chgData name="Nowak, Gabriel (nowakgl)" userId="3d0678cb-0ed9-4543-b253-296cfd21c4e1" providerId="ADAL" clId="{FF9E69F7-D382-1C4F-B7B6-D0DB5C46886E}" dt="2023-11-28T17:05:41.383" v="4668" actId="1038"/>
          <ac:spMkLst>
            <pc:docMk/>
            <pc:sldMk cId="1487288304" sldId="401"/>
            <ac:spMk id="22" creationId="{E674211F-0343-39EF-C9E6-5E34E269C841}"/>
          </ac:spMkLst>
        </pc:spChg>
        <pc:picChg chg="del">
          <ac:chgData name="Nowak, Gabriel (nowakgl)" userId="3d0678cb-0ed9-4543-b253-296cfd21c4e1" providerId="ADAL" clId="{FF9E69F7-D382-1C4F-B7B6-D0DB5C46886E}" dt="2023-11-28T17:05:16.963" v="4621" actId="478"/>
          <ac:picMkLst>
            <pc:docMk/>
            <pc:sldMk cId="1487288304" sldId="401"/>
            <ac:picMk id="3" creationId="{905D6CD3-C68D-1C46-3662-339B2A10C9C3}"/>
          </ac:picMkLst>
        </pc:picChg>
        <pc:picChg chg="add mod">
          <ac:chgData name="Nowak, Gabriel (nowakgl)" userId="3d0678cb-0ed9-4543-b253-296cfd21c4e1" providerId="ADAL" clId="{FF9E69F7-D382-1C4F-B7B6-D0DB5C46886E}" dt="2023-11-28T17:05:17.609" v="4622"/>
          <ac:picMkLst>
            <pc:docMk/>
            <pc:sldMk cId="1487288304" sldId="401"/>
            <ac:picMk id="8" creationId="{4FCA4C4B-B1E2-A0BE-C4B9-768493BA5797}"/>
          </ac:picMkLst>
        </pc:picChg>
      </pc:sldChg>
      <pc:sldChg chg="addSp delSp modSp add mod">
        <pc:chgData name="Nowak, Gabriel (nowakgl)" userId="3d0678cb-0ed9-4543-b253-296cfd21c4e1" providerId="ADAL" clId="{FF9E69F7-D382-1C4F-B7B6-D0DB5C46886E}" dt="2023-11-28T17:10:28.979" v="4753"/>
        <pc:sldMkLst>
          <pc:docMk/>
          <pc:sldMk cId="2794241527" sldId="402"/>
        </pc:sldMkLst>
        <pc:spChg chg="del mod">
          <ac:chgData name="Nowak, Gabriel (nowakgl)" userId="3d0678cb-0ed9-4543-b253-296cfd21c4e1" providerId="ADAL" clId="{FF9E69F7-D382-1C4F-B7B6-D0DB5C46886E}" dt="2023-11-28T17:08:52.490" v="4746" actId="478"/>
          <ac:spMkLst>
            <pc:docMk/>
            <pc:sldMk cId="2794241527" sldId="402"/>
            <ac:spMk id="4" creationId="{00A5153E-9B58-60CF-9891-2E71FD4CF742}"/>
          </ac:spMkLst>
        </pc:spChg>
        <pc:spChg chg="add mod">
          <ac:chgData name="Nowak, Gabriel (nowakgl)" userId="3d0678cb-0ed9-4543-b253-296cfd21c4e1" providerId="ADAL" clId="{FF9E69F7-D382-1C4F-B7B6-D0DB5C46886E}" dt="2023-11-28T17:07:30.549" v="4709"/>
          <ac:spMkLst>
            <pc:docMk/>
            <pc:sldMk cId="2794241527" sldId="402"/>
            <ac:spMk id="5" creationId="{E5C4A9E4-55B0-E5A4-E53F-49F9DE953D60}"/>
          </ac:spMkLst>
        </pc:spChg>
        <pc:spChg chg="del">
          <ac:chgData name="Nowak, Gabriel (nowakgl)" userId="3d0678cb-0ed9-4543-b253-296cfd21c4e1" providerId="ADAL" clId="{FF9E69F7-D382-1C4F-B7B6-D0DB5C46886E}" dt="2023-11-28T17:07:02.418" v="4707" actId="478"/>
          <ac:spMkLst>
            <pc:docMk/>
            <pc:sldMk cId="2794241527" sldId="402"/>
            <ac:spMk id="7" creationId="{805781E4-5B88-D687-6240-934FF07928A2}"/>
          </ac:spMkLst>
        </pc:spChg>
        <pc:spChg chg="del">
          <ac:chgData name="Nowak, Gabriel (nowakgl)" userId="3d0678cb-0ed9-4543-b253-296cfd21c4e1" providerId="ADAL" clId="{FF9E69F7-D382-1C4F-B7B6-D0DB5C46886E}" dt="2023-11-28T17:07:06.070" v="4708" actId="478"/>
          <ac:spMkLst>
            <pc:docMk/>
            <pc:sldMk cId="2794241527" sldId="402"/>
            <ac:spMk id="10" creationId="{4BE3F72D-1096-EACC-359D-F36EDE94177A}"/>
          </ac:spMkLst>
        </pc:spChg>
        <pc:spChg chg="del">
          <ac:chgData name="Nowak, Gabriel (nowakgl)" userId="3d0678cb-0ed9-4543-b253-296cfd21c4e1" providerId="ADAL" clId="{FF9E69F7-D382-1C4F-B7B6-D0DB5C46886E}" dt="2023-11-28T17:07:02.418" v="4707" actId="478"/>
          <ac:spMkLst>
            <pc:docMk/>
            <pc:sldMk cId="2794241527" sldId="402"/>
            <ac:spMk id="11" creationId="{EF3FE25C-5194-DFDC-8F19-91DF9458B103}"/>
          </ac:spMkLst>
        </pc:spChg>
        <pc:spChg chg="add mod">
          <ac:chgData name="Nowak, Gabriel (nowakgl)" userId="3d0678cb-0ed9-4543-b253-296cfd21c4e1" providerId="ADAL" clId="{FF9E69F7-D382-1C4F-B7B6-D0DB5C46886E}" dt="2023-11-28T17:07:30.549" v="4709"/>
          <ac:spMkLst>
            <pc:docMk/>
            <pc:sldMk cId="2794241527" sldId="402"/>
            <ac:spMk id="13" creationId="{4A0E3270-2735-7CB0-1335-94F0B93116E8}"/>
          </ac:spMkLst>
        </pc:spChg>
        <pc:spChg chg="add del mod">
          <ac:chgData name="Nowak, Gabriel (nowakgl)" userId="3d0678cb-0ed9-4543-b253-296cfd21c4e1" providerId="ADAL" clId="{FF9E69F7-D382-1C4F-B7B6-D0DB5C46886E}" dt="2023-11-28T17:08:56.294" v="4749" actId="1036"/>
          <ac:spMkLst>
            <pc:docMk/>
            <pc:sldMk cId="2794241527" sldId="402"/>
            <ac:spMk id="14" creationId="{10E0ACB2-A434-30B9-A558-0420B2531ED2}"/>
          </ac:spMkLst>
        </pc:spChg>
        <pc:spChg chg="del">
          <ac:chgData name="Nowak, Gabriel (nowakgl)" userId="3d0678cb-0ed9-4543-b253-296cfd21c4e1" providerId="ADAL" clId="{FF9E69F7-D382-1C4F-B7B6-D0DB5C46886E}" dt="2023-11-28T17:07:02.418" v="4707" actId="478"/>
          <ac:spMkLst>
            <pc:docMk/>
            <pc:sldMk cId="2794241527" sldId="402"/>
            <ac:spMk id="15" creationId="{E0924619-A7C7-20C3-766D-1948BE0503EA}"/>
          </ac:spMkLst>
        </pc:spChg>
        <pc:spChg chg="del">
          <ac:chgData name="Nowak, Gabriel (nowakgl)" userId="3d0678cb-0ed9-4543-b253-296cfd21c4e1" providerId="ADAL" clId="{FF9E69F7-D382-1C4F-B7B6-D0DB5C46886E}" dt="2023-11-28T17:07:02.418" v="4707" actId="478"/>
          <ac:spMkLst>
            <pc:docMk/>
            <pc:sldMk cId="2794241527" sldId="402"/>
            <ac:spMk id="16" creationId="{CBCAE037-22EB-B4FC-63CD-F9871728C70B}"/>
          </ac:spMkLst>
        </pc:spChg>
        <pc:spChg chg="del">
          <ac:chgData name="Nowak, Gabriel (nowakgl)" userId="3d0678cb-0ed9-4543-b253-296cfd21c4e1" providerId="ADAL" clId="{FF9E69F7-D382-1C4F-B7B6-D0DB5C46886E}" dt="2023-11-28T17:07:02.418" v="4707" actId="478"/>
          <ac:spMkLst>
            <pc:docMk/>
            <pc:sldMk cId="2794241527" sldId="402"/>
            <ac:spMk id="17" creationId="{27169854-E0DC-500E-FA86-9A519144A82C}"/>
          </ac:spMkLst>
        </pc:spChg>
        <pc:spChg chg="del">
          <ac:chgData name="Nowak, Gabriel (nowakgl)" userId="3d0678cb-0ed9-4543-b253-296cfd21c4e1" providerId="ADAL" clId="{FF9E69F7-D382-1C4F-B7B6-D0DB5C46886E}" dt="2023-11-28T17:07:02.418" v="4707" actId="478"/>
          <ac:spMkLst>
            <pc:docMk/>
            <pc:sldMk cId="2794241527" sldId="402"/>
            <ac:spMk id="18" creationId="{5815AA1A-92D6-A4B1-7939-CC03C34831F0}"/>
          </ac:spMkLst>
        </pc:spChg>
        <pc:spChg chg="del">
          <ac:chgData name="Nowak, Gabriel (nowakgl)" userId="3d0678cb-0ed9-4543-b253-296cfd21c4e1" providerId="ADAL" clId="{FF9E69F7-D382-1C4F-B7B6-D0DB5C46886E}" dt="2023-11-28T17:07:02.418" v="4707" actId="478"/>
          <ac:spMkLst>
            <pc:docMk/>
            <pc:sldMk cId="2794241527" sldId="402"/>
            <ac:spMk id="19" creationId="{2B0AF46B-98AD-69B8-12FD-7AE7A8AEF827}"/>
          </ac:spMkLst>
        </pc:spChg>
        <pc:spChg chg="del">
          <ac:chgData name="Nowak, Gabriel (nowakgl)" userId="3d0678cb-0ed9-4543-b253-296cfd21c4e1" providerId="ADAL" clId="{FF9E69F7-D382-1C4F-B7B6-D0DB5C46886E}" dt="2023-11-28T17:07:02.418" v="4707" actId="478"/>
          <ac:spMkLst>
            <pc:docMk/>
            <pc:sldMk cId="2794241527" sldId="402"/>
            <ac:spMk id="20" creationId="{9F63AB38-F91D-B470-0EC6-064A8F5CF3A4}"/>
          </ac:spMkLst>
        </pc:spChg>
        <pc:spChg chg="del">
          <ac:chgData name="Nowak, Gabriel (nowakgl)" userId="3d0678cb-0ed9-4543-b253-296cfd21c4e1" providerId="ADAL" clId="{FF9E69F7-D382-1C4F-B7B6-D0DB5C46886E}" dt="2023-11-28T17:07:06.070" v="4708" actId="478"/>
          <ac:spMkLst>
            <pc:docMk/>
            <pc:sldMk cId="2794241527" sldId="402"/>
            <ac:spMk id="21" creationId="{28CB9B91-9D14-25C8-224E-A5D643FC5ACF}"/>
          </ac:spMkLst>
        </pc:spChg>
        <pc:spChg chg="del">
          <ac:chgData name="Nowak, Gabriel (nowakgl)" userId="3d0678cb-0ed9-4543-b253-296cfd21c4e1" providerId="ADAL" clId="{FF9E69F7-D382-1C4F-B7B6-D0DB5C46886E}" dt="2023-11-28T17:07:02.418" v="4707" actId="478"/>
          <ac:spMkLst>
            <pc:docMk/>
            <pc:sldMk cId="2794241527" sldId="402"/>
            <ac:spMk id="22" creationId="{E674211F-0343-39EF-C9E6-5E34E269C841}"/>
          </ac:spMkLst>
        </pc:spChg>
        <pc:spChg chg="add mod">
          <ac:chgData name="Nowak, Gabriel (nowakgl)" userId="3d0678cb-0ed9-4543-b253-296cfd21c4e1" providerId="ADAL" clId="{FF9E69F7-D382-1C4F-B7B6-D0DB5C46886E}" dt="2023-11-28T17:10:28.979" v="4753"/>
          <ac:spMkLst>
            <pc:docMk/>
            <pc:sldMk cId="2794241527" sldId="402"/>
            <ac:spMk id="24" creationId="{294B3D8F-8F80-F40C-CBEA-91D8308AD683}"/>
          </ac:spMkLst>
        </pc:spChg>
        <pc:spChg chg="add mod">
          <ac:chgData name="Nowak, Gabriel (nowakgl)" userId="3d0678cb-0ed9-4543-b253-296cfd21c4e1" providerId="ADAL" clId="{FF9E69F7-D382-1C4F-B7B6-D0DB5C46886E}" dt="2023-11-28T17:10:28.979" v="4753"/>
          <ac:spMkLst>
            <pc:docMk/>
            <pc:sldMk cId="2794241527" sldId="402"/>
            <ac:spMk id="25" creationId="{ADC6BE4E-532F-85F9-8758-FDA0612EBE3C}"/>
          </ac:spMkLst>
        </pc:spChg>
        <pc:spChg chg="add mod">
          <ac:chgData name="Nowak, Gabriel (nowakgl)" userId="3d0678cb-0ed9-4543-b253-296cfd21c4e1" providerId="ADAL" clId="{FF9E69F7-D382-1C4F-B7B6-D0DB5C46886E}" dt="2023-11-28T17:10:28.979" v="4753"/>
          <ac:spMkLst>
            <pc:docMk/>
            <pc:sldMk cId="2794241527" sldId="402"/>
            <ac:spMk id="26" creationId="{6E858799-7F3F-F255-88D5-DCF0FBB544CD}"/>
          </ac:spMkLst>
        </pc:spChg>
        <pc:spChg chg="add mod">
          <ac:chgData name="Nowak, Gabriel (nowakgl)" userId="3d0678cb-0ed9-4543-b253-296cfd21c4e1" providerId="ADAL" clId="{FF9E69F7-D382-1C4F-B7B6-D0DB5C46886E}" dt="2023-11-28T17:10:28.979" v="4753"/>
          <ac:spMkLst>
            <pc:docMk/>
            <pc:sldMk cId="2794241527" sldId="402"/>
            <ac:spMk id="27" creationId="{E769F956-B35D-CE7C-BDED-76D3C0551E94}"/>
          </ac:spMkLst>
        </pc:spChg>
        <pc:picChg chg="add mod">
          <ac:chgData name="Nowak, Gabriel (nowakgl)" userId="3d0678cb-0ed9-4543-b253-296cfd21c4e1" providerId="ADAL" clId="{FF9E69F7-D382-1C4F-B7B6-D0DB5C46886E}" dt="2023-11-28T17:07:30.549" v="4709"/>
          <ac:picMkLst>
            <pc:docMk/>
            <pc:sldMk cId="2794241527" sldId="402"/>
            <ac:picMk id="3" creationId="{7FDA632E-7357-576B-2814-07D13FC08D72}"/>
          </ac:picMkLst>
        </pc:picChg>
        <pc:picChg chg="del">
          <ac:chgData name="Nowak, Gabriel (nowakgl)" userId="3d0678cb-0ed9-4543-b253-296cfd21c4e1" providerId="ADAL" clId="{FF9E69F7-D382-1C4F-B7B6-D0DB5C46886E}" dt="2023-11-28T17:07:06.070" v="4708" actId="478"/>
          <ac:picMkLst>
            <pc:docMk/>
            <pc:sldMk cId="2794241527" sldId="402"/>
            <ac:picMk id="8" creationId="{4FCA4C4B-B1E2-A0BE-C4B9-768493BA5797}"/>
          </ac:picMkLst>
        </pc:picChg>
        <pc:picChg chg="add mod">
          <ac:chgData name="Nowak, Gabriel (nowakgl)" userId="3d0678cb-0ed9-4543-b253-296cfd21c4e1" providerId="ADAL" clId="{FF9E69F7-D382-1C4F-B7B6-D0DB5C46886E}" dt="2023-11-28T17:07:30.549" v="4709"/>
          <ac:picMkLst>
            <pc:docMk/>
            <pc:sldMk cId="2794241527" sldId="402"/>
            <ac:picMk id="23" creationId="{726D78D0-E5CC-336E-B869-FA595C19CD12}"/>
          </ac:picMkLst>
        </pc:picChg>
      </pc:sldChg>
      <pc:sldChg chg="addSp delSp modSp add mod">
        <pc:chgData name="Nowak, Gabriel (nowakgl)" userId="3d0678cb-0ed9-4543-b253-296cfd21c4e1" providerId="ADAL" clId="{FF9E69F7-D382-1C4F-B7B6-D0DB5C46886E}" dt="2023-11-28T17:10:32.297" v="4754"/>
        <pc:sldMkLst>
          <pc:docMk/>
          <pc:sldMk cId="2213631538" sldId="403"/>
        </pc:sldMkLst>
        <pc:spChg chg="del">
          <ac:chgData name="Nowak, Gabriel (nowakgl)" userId="3d0678cb-0ed9-4543-b253-296cfd21c4e1" providerId="ADAL" clId="{FF9E69F7-D382-1C4F-B7B6-D0DB5C46886E}" dt="2023-11-28T17:09:28.026" v="4751" actId="478"/>
          <ac:spMkLst>
            <pc:docMk/>
            <pc:sldMk cId="2213631538" sldId="403"/>
            <ac:spMk id="5" creationId="{E5C4A9E4-55B0-E5A4-E53F-49F9DE953D60}"/>
          </ac:spMkLst>
        </pc:spChg>
        <pc:spChg chg="add mod">
          <ac:chgData name="Nowak, Gabriel (nowakgl)" userId="3d0678cb-0ed9-4543-b253-296cfd21c4e1" providerId="ADAL" clId="{FF9E69F7-D382-1C4F-B7B6-D0DB5C46886E}" dt="2023-11-28T17:09:32.874" v="4752"/>
          <ac:spMkLst>
            <pc:docMk/>
            <pc:sldMk cId="2213631538" sldId="403"/>
            <ac:spMk id="7" creationId="{C86C9616-A22B-8247-94E5-5E7A2FB0630C}"/>
          </ac:spMkLst>
        </pc:spChg>
        <pc:spChg chg="add mod">
          <ac:chgData name="Nowak, Gabriel (nowakgl)" userId="3d0678cb-0ed9-4543-b253-296cfd21c4e1" providerId="ADAL" clId="{FF9E69F7-D382-1C4F-B7B6-D0DB5C46886E}" dt="2023-11-28T17:09:32.874" v="4752"/>
          <ac:spMkLst>
            <pc:docMk/>
            <pc:sldMk cId="2213631538" sldId="403"/>
            <ac:spMk id="8" creationId="{B08FB252-6BAB-4212-4DE0-D9DAB47119A6}"/>
          </ac:spMkLst>
        </pc:spChg>
        <pc:spChg chg="add mod">
          <ac:chgData name="Nowak, Gabriel (nowakgl)" userId="3d0678cb-0ed9-4543-b253-296cfd21c4e1" providerId="ADAL" clId="{FF9E69F7-D382-1C4F-B7B6-D0DB5C46886E}" dt="2023-11-28T17:10:32.297" v="4754"/>
          <ac:spMkLst>
            <pc:docMk/>
            <pc:sldMk cId="2213631538" sldId="403"/>
            <ac:spMk id="10" creationId="{FCA0109C-A7AD-2C6F-FCEC-AAF243D940B4}"/>
          </ac:spMkLst>
        </pc:spChg>
        <pc:spChg chg="add mod">
          <ac:chgData name="Nowak, Gabriel (nowakgl)" userId="3d0678cb-0ed9-4543-b253-296cfd21c4e1" providerId="ADAL" clId="{FF9E69F7-D382-1C4F-B7B6-D0DB5C46886E}" dt="2023-11-28T17:10:32.297" v="4754"/>
          <ac:spMkLst>
            <pc:docMk/>
            <pc:sldMk cId="2213631538" sldId="403"/>
            <ac:spMk id="11" creationId="{3BD73A3B-0EE0-3633-4BE4-4A4C215D13B1}"/>
          </ac:spMkLst>
        </pc:spChg>
        <pc:spChg chg="del">
          <ac:chgData name="Nowak, Gabriel (nowakgl)" userId="3d0678cb-0ed9-4543-b253-296cfd21c4e1" providerId="ADAL" clId="{FF9E69F7-D382-1C4F-B7B6-D0DB5C46886E}" dt="2023-11-28T17:09:28.026" v="4751" actId="478"/>
          <ac:spMkLst>
            <pc:docMk/>
            <pc:sldMk cId="2213631538" sldId="403"/>
            <ac:spMk id="13" creationId="{4A0E3270-2735-7CB0-1335-94F0B93116E8}"/>
          </ac:spMkLst>
        </pc:spChg>
        <pc:spChg chg="add mod">
          <ac:chgData name="Nowak, Gabriel (nowakgl)" userId="3d0678cb-0ed9-4543-b253-296cfd21c4e1" providerId="ADAL" clId="{FF9E69F7-D382-1C4F-B7B6-D0DB5C46886E}" dt="2023-11-28T17:10:32.297" v="4754"/>
          <ac:spMkLst>
            <pc:docMk/>
            <pc:sldMk cId="2213631538" sldId="403"/>
            <ac:spMk id="15" creationId="{4445B535-44A4-3DD6-5E45-7BCEE7C19B22}"/>
          </ac:spMkLst>
        </pc:spChg>
        <pc:spChg chg="add mod">
          <ac:chgData name="Nowak, Gabriel (nowakgl)" userId="3d0678cb-0ed9-4543-b253-296cfd21c4e1" providerId="ADAL" clId="{FF9E69F7-D382-1C4F-B7B6-D0DB5C46886E}" dt="2023-11-28T17:10:32.297" v="4754"/>
          <ac:spMkLst>
            <pc:docMk/>
            <pc:sldMk cId="2213631538" sldId="403"/>
            <ac:spMk id="16" creationId="{11E7C895-E43F-EC90-E949-4326D5CF1877}"/>
          </ac:spMkLst>
        </pc:spChg>
        <pc:picChg chg="del">
          <ac:chgData name="Nowak, Gabriel (nowakgl)" userId="3d0678cb-0ed9-4543-b253-296cfd21c4e1" providerId="ADAL" clId="{FF9E69F7-D382-1C4F-B7B6-D0DB5C46886E}" dt="2023-11-28T17:09:28.026" v="4751" actId="478"/>
          <ac:picMkLst>
            <pc:docMk/>
            <pc:sldMk cId="2213631538" sldId="403"/>
            <ac:picMk id="3" creationId="{7FDA632E-7357-576B-2814-07D13FC08D72}"/>
          </ac:picMkLst>
        </pc:picChg>
        <pc:picChg chg="add mod">
          <ac:chgData name="Nowak, Gabriel (nowakgl)" userId="3d0678cb-0ed9-4543-b253-296cfd21c4e1" providerId="ADAL" clId="{FF9E69F7-D382-1C4F-B7B6-D0DB5C46886E}" dt="2023-11-28T17:09:32.874" v="4752"/>
          <ac:picMkLst>
            <pc:docMk/>
            <pc:sldMk cId="2213631538" sldId="403"/>
            <ac:picMk id="4" creationId="{023B0A6D-E167-B789-45D1-CF903836CB82}"/>
          </ac:picMkLst>
        </pc:picChg>
        <pc:picChg chg="del">
          <ac:chgData name="Nowak, Gabriel (nowakgl)" userId="3d0678cb-0ed9-4543-b253-296cfd21c4e1" providerId="ADAL" clId="{FF9E69F7-D382-1C4F-B7B6-D0DB5C46886E}" dt="2023-11-28T17:09:28.026" v="4751" actId="478"/>
          <ac:picMkLst>
            <pc:docMk/>
            <pc:sldMk cId="2213631538" sldId="403"/>
            <ac:picMk id="23" creationId="{726D78D0-E5CC-336E-B869-FA595C19CD12}"/>
          </ac:picMkLst>
        </pc:picChg>
      </pc:sldChg>
      <pc:sldChg chg="addSp delSp modSp add mod">
        <pc:chgData name="Nowak, Gabriel (nowakgl)" userId="3d0678cb-0ed9-4543-b253-296cfd21c4e1" providerId="ADAL" clId="{FF9E69F7-D382-1C4F-B7B6-D0DB5C46886E}" dt="2023-12-07T14:51:10.912" v="5513" actId="5793"/>
        <pc:sldMkLst>
          <pc:docMk/>
          <pc:sldMk cId="426938618" sldId="404"/>
        </pc:sldMkLst>
        <pc:spChg chg="mod">
          <ac:chgData name="Nowak, Gabriel (nowakgl)" userId="3d0678cb-0ed9-4543-b253-296cfd21c4e1" providerId="ADAL" clId="{FF9E69F7-D382-1C4F-B7B6-D0DB5C46886E}" dt="2023-12-07T14:33:46.072" v="5224" actId="20577"/>
          <ac:spMkLst>
            <pc:docMk/>
            <pc:sldMk cId="426938618" sldId="404"/>
            <ac:spMk id="2" creationId="{CE6E7C81-D31B-62F4-DC11-868BDE863348}"/>
          </ac:spMkLst>
        </pc:spChg>
        <pc:spChg chg="add mod">
          <ac:chgData name="Nowak, Gabriel (nowakgl)" userId="3d0678cb-0ed9-4543-b253-296cfd21c4e1" providerId="ADAL" clId="{FF9E69F7-D382-1C4F-B7B6-D0DB5C46886E}" dt="2023-12-07T14:51:02.800" v="5510" actId="5793"/>
          <ac:spMkLst>
            <pc:docMk/>
            <pc:sldMk cId="426938618" sldId="404"/>
            <ac:spMk id="3" creationId="{4E82B495-56C0-22BE-C91C-0C872907F53A}"/>
          </ac:spMkLst>
        </pc:spChg>
        <pc:spChg chg="add mod">
          <ac:chgData name="Nowak, Gabriel (nowakgl)" userId="3d0678cb-0ed9-4543-b253-296cfd21c4e1" providerId="ADAL" clId="{FF9E69F7-D382-1C4F-B7B6-D0DB5C46886E}" dt="2023-12-07T14:51:10.912" v="5513" actId="5793"/>
          <ac:spMkLst>
            <pc:docMk/>
            <pc:sldMk cId="426938618" sldId="404"/>
            <ac:spMk id="4" creationId="{01FE1106-0B28-0400-B4E8-7329B49D574C}"/>
          </ac:spMkLst>
        </pc:spChg>
        <pc:spChg chg="add mod">
          <ac:chgData name="Nowak, Gabriel (nowakgl)" userId="3d0678cb-0ed9-4543-b253-296cfd21c4e1" providerId="ADAL" clId="{FF9E69F7-D382-1C4F-B7B6-D0DB5C46886E}" dt="2023-12-07T14:42:51.324" v="5461" actId="571"/>
          <ac:spMkLst>
            <pc:docMk/>
            <pc:sldMk cId="426938618" sldId="404"/>
            <ac:spMk id="5" creationId="{27939471-B084-47C6-97F8-074379BE1428}"/>
          </ac:spMkLst>
        </pc:spChg>
        <pc:spChg chg="del">
          <ac:chgData name="Nowak, Gabriel (nowakgl)" userId="3d0678cb-0ed9-4543-b253-296cfd21c4e1" providerId="ADAL" clId="{FF9E69F7-D382-1C4F-B7B6-D0DB5C46886E}" dt="2023-12-07T14:32:40.507" v="5137" actId="478"/>
          <ac:spMkLst>
            <pc:docMk/>
            <pc:sldMk cId="426938618" sldId="404"/>
            <ac:spMk id="7" creationId="{307B2BCA-4B56-E7CF-8BE5-C9627EF359E8}"/>
          </ac:spMkLst>
        </pc:spChg>
        <pc:graphicFrameChg chg="del">
          <ac:chgData name="Nowak, Gabriel (nowakgl)" userId="3d0678cb-0ed9-4543-b253-296cfd21c4e1" providerId="ADAL" clId="{FF9E69F7-D382-1C4F-B7B6-D0DB5C46886E}" dt="2023-12-07T14:32:26.602" v="5107" actId="478"/>
          <ac:graphicFrameMkLst>
            <pc:docMk/>
            <pc:sldMk cId="426938618" sldId="404"/>
            <ac:graphicFrameMk id="10" creationId="{92212D93-AFFA-E959-0EF1-A35AE878B6CE}"/>
          </ac:graphicFrameMkLst>
        </pc:graphicFrameChg>
      </pc:sldChg>
      <pc:sldChg chg="addSp delSp modSp add mod">
        <pc:chgData name="Nowak, Gabriel (nowakgl)" userId="3d0678cb-0ed9-4543-b253-296cfd21c4e1" providerId="ADAL" clId="{FF9E69F7-D382-1C4F-B7B6-D0DB5C46886E}" dt="2023-12-07T15:35:03.506" v="5562" actId="1037"/>
        <pc:sldMkLst>
          <pc:docMk/>
          <pc:sldMk cId="2211423070" sldId="405"/>
        </pc:sldMkLst>
        <pc:spChg chg="mod">
          <ac:chgData name="Nowak, Gabriel (nowakgl)" userId="3d0678cb-0ed9-4543-b253-296cfd21c4e1" providerId="ADAL" clId="{FF9E69F7-D382-1C4F-B7B6-D0DB5C46886E}" dt="2023-12-07T15:31:03.917" v="5546" actId="20577"/>
          <ac:spMkLst>
            <pc:docMk/>
            <pc:sldMk cId="2211423070" sldId="405"/>
            <ac:spMk id="2" creationId="{CE6E7C81-D31B-62F4-DC11-868BDE863348}"/>
          </ac:spMkLst>
        </pc:spChg>
        <pc:picChg chg="add mod">
          <ac:chgData name="Nowak, Gabriel (nowakgl)" userId="3d0678cb-0ed9-4543-b253-296cfd21c4e1" providerId="ADAL" clId="{FF9E69F7-D382-1C4F-B7B6-D0DB5C46886E}" dt="2023-12-07T15:34:49.797" v="5552" actId="27614"/>
          <ac:picMkLst>
            <pc:docMk/>
            <pc:sldMk cId="2211423070" sldId="405"/>
            <ac:picMk id="4" creationId="{B918D08F-E784-E9CD-14E7-92C95411905C}"/>
          </ac:picMkLst>
        </pc:picChg>
        <pc:picChg chg="del">
          <ac:chgData name="Nowak, Gabriel (nowakgl)" userId="3d0678cb-0ed9-4543-b253-296cfd21c4e1" providerId="ADAL" clId="{FF9E69F7-D382-1C4F-B7B6-D0DB5C46886E}" dt="2023-12-07T15:30:46.887" v="5520" actId="478"/>
          <ac:picMkLst>
            <pc:docMk/>
            <pc:sldMk cId="2211423070" sldId="405"/>
            <ac:picMk id="5" creationId="{9BD36C31-AB76-F314-F3A1-CFC2528B541D}"/>
          </ac:picMkLst>
        </pc:picChg>
        <pc:picChg chg="add mod">
          <ac:chgData name="Nowak, Gabriel (nowakgl)" userId="3d0678cb-0ed9-4543-b253-296cfd21c4e1" providerId="ADAL" clId="{FF9E69F7-D382-1C4F-B7B6-D0DB5C46886E}" dt="2023-12-07T15:35:03.506" v="5562" actId="1037"/>
          <ac:picMkLst>
            <pc:docMk/>
            <pc:sldMk cId="2211423070" sldId="405"/>
            <ac:picMk id="8" creationId="{9CE50556-E5E9-8D64-83EB-076F0886D561}"/>
          </ac:picMkLst>
        </pc:picChg>
        <pc:picChg chg="del">
          <ac:chgData name="Nowak, Gabriel (nowakgl)" userId="3d0678cb-0ed9-4543-b253-296cfd21c4e1" providerId="ADAL" clId="{FF9E69F7-D382-1C4F-B7B6-D0DB5C46886E}" dt="2023-12-07T15:30:46.887" v="5520" actId="478"/>
          <ac:picMkLst>
            <pc:docMk/>
            <pc:sldMk cId="2211423070" sldId="405"/>
            <ac:picMk id="10" creationId="{069152A7-56BF-7538-A9D1-8A02819DC985}"/>
          </ac:picMkLst>
        </pc:picChg>
      </pc:sldChg>
      <pc:sldChg chg="addSp delSp modSp add mod">
        <pc:chgData name="Nowak, Gabriel (nowakgl)" userId="3d0678cb-0ed9-4543-b253-296cfd21c4e1" providerId="ADAL" clId="{FF9E69F7-D382-1C4F-B7B6-D0DB5C46886E}" dt="2023-12-07T15:52:46.181" v="5649" actId="478"/>
        <pc:sldMkLst>
          <pc:docMk/>
          <pc:sldMk cId="3999425958" sldId="406"/>
        </pc:sldMkLst>
        <pc:picChg chg="del">
          <ac:chgData name="Nowak, Gabriel (nowakgl)" userId="3d0678cb-0ed9-4543-b253-296cfd21c4e1" providerId="ADAL" clId="{FF9E69F7-D382-1C4F-B7B6-D0DB5C46886E}" dt="2023-12-07T15:35:19.450" v="5564" actId="478"/>
          <ac:picMkLst>
            <pc:docMk/>
            <pc:sldMk cId="3999425958" sldId="406"/>
            <ac:picMk id="4" creationId="{B918D08F-E784-E9CD-14E7-92C95411905C}"/>
          </ac:picMkLst>
        </pc:picChg>
        <pc:picChg chg="add del mod">
          <ac:chgData name="Nowak, Gabriel (nowakgl)" userId="3d0678cb-0ed9-4543-b253-296cfd21c4e1" providerId="ADAL" clId="{FF9E69F7-D382-1C4F-B7B6-D0DB5C46886E}" dt="2023-12-07T15:52:46.181" v="5649" actId="478"/>
          <ac:picMkLst>
            <pc:docMk/>
            <pc:sldMk cId="3999425958" sldId="406"/>
            <ac:picMk id="5" creationId="{D0927CF3-13C1-1BFA-9848-06791ACF5B12}"/>
          </ac:picMkLst>
        </pc:picChg>
        <pc:picChg chg="del">
          <ac:chgData name="Nowak, Gabriel (nowakgl)" userId="3d0678cb-0ed9-4543-b253-296cfd21c4e1" providerId="ADAL" clId="{FF9E69F7-D382-1C4F-B7B6-D0DB5C46886E}" dt="2023-12-07T15:35:19.450" v="5564" actId="478"/>
          <ac:picMkLst>
            <pc:docMk/>
            <pc:sldMk cId="3999425958" sldId="406"/>
            <ac:picMk id="8" creationId="{9CE50556-E5E9-8D64-83EB-076F0886D561}"/>
          </ac:picMkLst>
        </pc:picChg>
        <pc:picChg chg="add del mod">
          <ac:chgData name="Nowak, Gabriel (nowakgl)" userId="3d0678cb-0ed9-4543-b253-296cfd21c4e1" providerId="ADAL" clId="{FF9E69F7-D382-1C4F-B7B6-D0DB5C46886E}" dt="2023-12-07T15:52:46.181" v="5649" actId="478"/>
          <ac:picMkLst>
            <pc:docMk/>
            <pc:sldMk cId="3999425958" sldId="406"/>
            <ac:picMk id="10" creationId="{AE7EF144-F1BF-67B0-DC79-F489E33C7235}"/>
          </ac:picMkLst>
        </pc:picChg>
      </pc:sldChg>
      <pc:sldChg chg="addSp delSp modSp add mod">
        <pc:chgData name="Nowak, Gabriel (nowakgl)" userId="3d0678cb-0ed9-4543-b253-296cfd21c4e1" providerId="ADAL" clId="{FF9E69F7-D382-1C4F-B7B6-D0DB5C46886E}" dt="2023-12-07T15:36:21.382" v="5580" actId="1076"/>
        <pc:sldMkLst>
          <pc:docMk/>
          <pc:sldMk cId="705412275" sldId="407"/>
        </pc:sldMkLst>
        <pc:picChg chg="add mod">
          <ac:chgData name="Nowak, Gabriel (nowakgl)" userId="3d0678cb-0ed9-4543-b253-296cfd21c4e1" providerId="ADAL" clId="{FF9E69F7-D382-1C4F-B7B6-D0DB5C46886E}" dt="2023-12-07T15:36:21.382" v="5580" actId="1076"/>
          <ac:picMkLst>
            <pc:docMk/>
            <pc:sldMk cId="705412275" sldId="407"/>
            <ac:picMk id="4" creationId="{513FCD08-8DC8-AF81-D1D6-570D7CB6751C}"/>
          </ac:picMkLst>
        </pc:picChg>
        <pc:picChg chg="del">
          <ac:chgData name="Nowak, Gabriel (nowakgl)" userId="3d0678cb-0ed9-4543-b253-296cfd21c4e1" providerId="ADAL" clId="{FF9E69F7-D382-1C4F-B7B6-D0DB5C46886E}" dt="2023-12-07T15:35:49.740" v="5573" actId="478"/>
          <ac:picMkLst>
            <pc:docMk/>
            <pc:sldMk cId="705412275" sldId="407"/>
            <ac:picMk id="5" creationId="{D0927CF3-13C1-1BFA-9848-06791ACF5B12}"/>
          </ac:picMkLst>
        </pc:picChg>
        <pc:picChg chg="add mod">
          <ac:chgData name="Nowak, Gabriel (nowakgl)" userId="3d0678cb-0ed9-4543-b253-296cfd21c4e1" providerId="ADAL" clId="{FF9E69F7-D382-1C4F-B7B6-D0DB5C46886E}" dt="2023-12-07T15:36:10.805" v="5576" actId="27614"/>
          <ac:picMkLst>
            <pc:docMk/>
            <pc:sldMk cId="705412275" sldId="407"/>
            <ac:picMk id="8" creationId="{A488160B-A5EA-4B03-DA70-2E2B24A96F2B}"/>
          </ac:picMkLst>
        </pc:picChg>
        <pc:picChg chg="del">
          <ac:chgData name="Nowak, Gabriel (nowakgl)" userId="3d0678cb-0ed9-4543-b253-296cfd21c4e1" providerId="ADAL" clId="{FF9E69F7-D382-1C4F-B7B6-D0DB5C46886E}" dt="2023-12-07T15:35:49.740" v="5573" actId="478"/>
          <ac:picMkLst>
            <pc:docMk/>
            <pc:sldMk cId="705412275" sldId="407"/>
            <ac:picMk id="10" creationId="{AE7EF144-F1BF-67B0-DC79-F489E33C7235}"/>
          </ac:picMkLst>
        </pc:picChg>
      </pc:sldChg>
      <pc:sldChg chg="addSp delSp modSp add mod">
        <pc:chgData name="Nowak, Gabriel (nowakgl)" userId="3d0678cb-0ed9-4543-b253-296cfd21c4e1" providerId="ADAL" clId="{FF9E69F7-D382-1C4F-B7B6-D0DB5C46886E}" dt="2023-12-07T15:37:00.959" v="5589" actId="1076"/>
        <pc:sldMkLst>
          <pc:docMk/>
          <pc:sldMk cId="1158643052" sldId="408"/>
        </pc:sldMkLst>
        <pc:picChg chg="del">
          <ac:chgData name="Nowak, Gabriel (nowakgl)" userId="3d0678cb-0ed9-4543-b253-296cfd21c4e1" providerId="ADAL" clId="{FF9E69F7-D382-1C4F-B7B6-D0DB5C46886E}" dt="2023-12-07T15:36:48.122" v="5582" actId="478"/>
          <ac:picMkLst>
            <pc:docMk/>
            <pc:sldMk cId="1158643052" sldId="408"/>
            <ac:picMk id="4" creationId="{513FCD08-8DC8-AF81-D1D6-570D7CB6751C}"/>
          </ac:picMkLst>
        </pc:picChg>
        <pc:picChg chg="add mod">
          <ac:chgData name="Nowak, Gabriel (nowakgl)" userId="3d0678cb-0ed9-4543-b253-296cfd21c4e1" providerId="ADAL" clId="{FF9E69F7-D382-1C4F-B7B6-D0DB5C46886E}" dt="2023-12-07T15:37:00.959" v="5589" actId="1076"/>
          <ac:picMkLst>
            <pc:docMk/>
            <pc:sldMk cId="1158643052" sldId="408"/>
            <ac:picMk id="5" creationId="{6E0B461D-3849-E980-1BAA-2F8F2210FBAA}"/>
          </ac:picMkLst>
        </pc:picChg>
        <pc:picChg chg="del">
          <ac:chgData name="Nowak, Gabriel (nowakgl)" userId="3d0678cb-0ed9-4543-b253-296cfd21c4e1" providerId="ADAL" clId="{FF9E69F7-D382-1C4F-B7B6-D0DB5C46886E}" dt="2023-12-07T15:36:48.122" v="5582" actId="478"/>
          <ac:picMkLst>
            <pc:docMk/>
            <pc:sldMk cId="1158643052" sldId="408"/>
            <ac:picMk id="8" creationId="{A488160B-A5EA-4B03-DA70-2E2B24A96F2B}"/>
          </ac:picMkLst>
        </pc:picChg>
        <pc:picChg chg="add mod">
          <ac:chgData name="Nowak, Gabriel (nowakgl)" userId="3d0678cb-0ed9-4543-b253-296cfd21c4e1" providerId="ADAL" clId="{FF9E69F7-D382-1C4F-B7B6-D0DB5C46886E}" dt="2023-12-07T15:36:55.751" v="5585" actId="27614"/>
          <ac:picMkLst>
            <pc:docMk/>
            <pc:sldMk cId="1158643052" sldId="408"/>
            <ac:picMk id="10" creationId="{D3591F8F-1F94-EFCF-D703-ECD956FEE8EC}"/>
          </ac:picMkLst>
        </pc:picChg>
      </pc:sldChg>
      <pc:sldChg chg="addSp delSp modSp add mod ord">
        <pc:chgData name="Nowak, Gabriel (nowakgl)" userId="3d0678cb-0ed9-4543-b253-296cfd21c4e1" providerId="ADAL" clId="{FF9E69F7-D382-1C4F-B7B6-D0DB5C46886E}" dt="2023-12-11T13:15:44.616" v="6406" actId="20577"/>
        <pc:sldMkLst>
          <pc:docMk/>
          <pc:sldMk cId="1211762530" sldId="409"/>
        </pc:sldMkLst>
        <pc:spChg chg="del mod">
          <ac:chgData name="Nowak, Gabriel (nowakgl)" userId="3d0678cb-0ed9-4543-b253-296cfd21c4e1" providerId="ADAL" clId="{FF9E69F7-D382-1C4F-B7B6-D0DB5C46886E}" dt="2023-12-07T16:01:38.402" v="5868" actId="478"/>
          <ac:spMkLst>
            <pc:docMk/>
            <pc:sldMk cId="1211762530" sldId="409"/>
            <ac:spMk id="2" creationId="{664FEC56-D1CA-CD36-7DB8-7592A4875C1A}"/>
          </ac:spMkLst>
        </pc:spChg>
        <pc:spChg chg="mod">
          <ac:chgData name="Nowak, Gabriel (nowakgl)" userId="3d0678cb-0ed9-4543-b253-296cfd21c4e1" providerId="ADAL" clId="{FF9E69F7-D382-1C4F-B7B6-D0DB5C46886E}" dt="2023-12-07T16:02:41.885" v="5892" actId="1035"/>
          <ac:spMkLst>
            <pc:docMk/>
            <pc:sldMk cId="1211762530" sldId="409"/>
            <ac:spMk id="8" creationId="{EDB8CCB7-54D2-B9B3-7B38-A5CC8AB444F8}"/>
          </ac:spMkLst>
        </pc:spChg>
        <pc:spChg chg="add mod">
          <ac:chgData name="Nowak, Gabriel (nowakgl)" userId="3d0678cb-0ed9-4543-b253-296cfd21c4e1" providerId="ADAL" clId="{FF9E69F7-D382-1C4F-B7B6-D0DB5C46886E}" dt="2023-12-11T13:15:44.616" v="6406" actId="20577"/>
          <ac:spMkLst>
            <pc:docMk/>
            <pc:sldMk cId="1211762530" sldId="409"/>
            <ac:spMk id="16" creationId="{486949D6-0597-9713-447A-69185B77241F}"/>
          </ac:spMkLst>
        </pc:spChg>
        <pc:spChg chg="add mod">
          <ac:chgData name="Nowak, Gabriel (nowakgl)" userId="3d0678cb-0ed9-4543-b253-296cfd21c4e1" providerId="ADAL" clId="{FF9E69F7-D382-1C4F-B7B6-D0DB5C46886E}" dt="2023-12-07T16:08:46.209" v="5993" actId="20577"/>
          <ac:spMkLst>
            <pc:docMk/>
            <pc:sldMk cId="1211762530" sldId="409"/>
            <ac:spMk id="17" creationId="{E68305E6-B87D-924E-7F52-019035F25C76}"/>
          </ac:spMkLst>
        </pc:spChg>
        <pc:picChg chg="add mod">
          <ac:chgData name="Nowak, Gabriel (nowakgl)" userId="3d0678cb-0ed9-4543-b253-296cfd21c4e1" providerId="ADAL" clId="{FF9E69F7-D382-1C4F-B7B6-D0DB5C46886E}" dt="2023-12-07T16:02:51.728" v="5896" actId="1035"/>
          <ac:picMkLst>
            <pc:docMk/>
            <pc:sldMk cId="1211762530" sldId="409"/>
            <ac:picMk id="4" creationId="{FEEB5143-A9A7-DF48-EF87-9A0106CBCFC5}"/>
          </ac:picMkLst>
        </pc:picChg>
        <pc:picChg chg="del">
          <ac:chgData name="Nowak, Gabriel (nowakgl)" userId="3d0678cb-0ed9-4543-b253-296cfd21c4e1" providerId="ADAL" clId="{FF9E69F7-D382-1C4F-B7B6-D0DB5C46886E}" dt="2023-12-07T15:39:00.666" v="5646" actId="478"/>
          <ac:picMkLst>
            <pc:docMk/>
            <pc:sldMk cId="1211762530" sldId="409"/>
            <ac:picMk id="7" creationId="{480EDFCB-1E95-1BF4-77A8-7B2C567DE83B}"/>
          </ac:picMkLst>
        </pc:picChg>
        <pc:picChg chg="add mod">
          <ac:chgData name="Nowak, Gabriel (nowakgl)" userId="3d0678cb-0ed9-4543-b253-296cfd21c4e1" providerId="ADAL" clId="{FF9E69F7-D382-1C4F-B7B6-D0DB5C46886E}" dt="2023-12-07T16:02:51.728" v="5896" actId="1035"/>
          <ac:picMkLst>
            <pc:docMk/>
            <pc:sldMk cId="1211762530" sldId="409"/>
            <ac:picMk id="10" creationId="{A6D04A37-8FE5-6E6D-9DC6-B3AC9750CE5F}"/>
          </ac:picMkLst>
        </pc:picChg>
        <pc:picChg chg="add mod">
          <ac:chgData name="Nowak, Gabriel (nowakgl)" userId="3d0678cb-0ed9-4543-b253-296cfd21c4e1" providerId="ADAL" clId="{FF9E69F7-D382-1C4F-B7B6-D0DB5C46886E}" dt="2023-12-07T16:02:51.728" v="5896" actId="1035"/>
          <ac:picMkLst>
            <pc:docMk/>
            <pc:sldMk cId="1211762530" sldId="409"/>
            <ac:picMk id="13" creationId="{32F273AD-D60C-95DD-CB7D-B6E3AA0D23C4}"/>
          </ac:picMkLst>
        </pc:picChg>
        <pc:picChg chg="del">
          <ac:chgData name="Nowak, Gabriel (nowakgl)" userId="3d0678cb-0ed9-4543-b253-296cfd21c4e1" providerId="ADAL" clId="{FF9E69F7-D382-1C4F-B7B6-D0DB5C46886E}" dt="2023-12-07T15:39:00.666" v="5646" actId="478"/>
          <ac:picMkLst>
            <pc:docMk/>
            <pc:sldMk cId="1211762530" sldId="409"/>
            <ac:picMk id="15" creationId="{7011BFAF-E3AE-F75E-CC0C-25B7CA6BC736}"/>
          </ac:picMkLst>
        </pc:picChg>
      </pc:sldChg>
      <pc:sldChg chg="addSp delSp modSp add del mod">
        <pc:chgData name="Nowak, Gabriel (nowakgl)" userId="3d0678cb-0ed9-4543-b253-296cfd21c4e1" providerId="ADAL" clId="{FF9E69F7-D382-1C4F-B7B6-D0DB5C46886E}" dt="2023-12-07T15:52:54.872" v="5650" actId="2696"/>
        <pc:sldMkLst>
          <pc:docMk/>
          <pc:sldMk cId="125476438" sldId="410"/>
        </pc:sldMkLst>
        <pc:spChg chg="add del mod">
          <ac:chgData name="Nowak, Gabriel (nowakgl)" userId="3d0678cb-0ed9-4543-b253-296cfd21c4e1" providerId="ADAL" clId="{FF9E69F7-D382-1C4F-B7B6-D0DB5C46886E}" dt="2023-12-07T15:38:54.900" v="5645" actId="478"/>
          <ac:spMkLst>
            <pc:docMk/>
            <pc:sldMk cId="125476438" sldId="410"/>
            <ac:spMk id="5" creationId="{C84F1E25-622D-672C-2D08-E90A383E6917}"/>
          </ac:spMkLst>
        </pc:spChg>
        <pc:spChg chg="add mod">
          <ac:chgData name="Nowak, Gabriel (nowakgl)" userId="3d0678cb-0ed9-4543-b253-296cfd21c4e1" providerId="ADAL" clId="{FF9E69F7-D382-1C4F-B7B6-D0DB5C46886E}" dt="2023-12-07T15:38:39.783" v="5640"/>
          <ac:spMkLst>
            <pc:docMk/>
            <pc:sldMk cId="125476438" sldId="410"/>
            <ac:spMk id="7" creationId="{6935925C-324E-D05A-1484-817C07171ECF}"/>
          </ac:spMkLst>
        </pc:spChg>
        <pc:spChg chg="del mod">
          <ac:chgData name="Nowak, Gabriel (nowakgl)" userId="3d0678cb-0ed9-4543-b253-296cfd21c4e1" providerId="ADAL" clId="{FF9E69F7-D382-1C4F-B7B6-D0DB5C46886E}" dt="2023-12-07T15:38:38.961" v="5639" actId="478"/>
          <ac:spMkLst>
            <pc:docMk/>
            <pc:sldMk cId="125476438" sldId="410"/>
            <ac:spMk id="10" creationId="{C9E10A42-3B0A-8FD1-EC6A-2942D3D5D1FD}"/>
          </ac:spMkLst>
        </pc:spChg>
        <pc:spChg chg="mod">
          <ac:chgData name="Nowak, Gabriel (nowakgl)" userId="3d0678cb-0ed9-4543-b253-296cfd21c4e1" providerId="ADAL" clId="{FF9E69F7-D382-1C4F-B7B6-D0DB5C46886E}" dt="2023-12-07T15:38:48.077" v="5644" actId="1076"/>
          <ac:spMkLst>
            <pc:docMk/>
            <pc:sldMk cId="125476438" sldId="410"/>
            <ac:spMk id="12" creationId="{5F987E47-423E-5E90-276C-949D9839FD51}"/>
          </ac:spMkLst>
        </pc:spChg>
        <pc:picChg chg="del">
          <ac:chgData name="Nowak, Gabriel (nowakgl)" userId="3d0678cb-0ed9-4543-b253-296cfd21c4e1" providerId="ADAL" clId="{FF9E69F7-D382-1C4F-B7B6-D0DB5C46886E}" dt="2023-12-07T15:39:04.383" v="5647" actId="478"/>
          <ac:picMkLst>
            <pc:docMk/>
            <pc:sldMk cId="125476438" sldId="410"/>
            <ac:picMk id="4" creationId="{3AF79198-067B-7E4D-F765-D4006E7F80DE}"/>
          </ac:picMkLst>
        </pc:picChg>
        <pc:picChg chg="del">
          <ac:chgData name="Nowak, Gabriel (nowakgl)" userId="3d0678cb-0ed9-4543-b253-296cfd21c4e1" providerId="ADAL" clId="{FF9E69F7-D382-1C4F-B7B6-D0DB5C46886E}" dt="2023-12-07T15:39:04.383" v="5647" actId="478"/>
          <ac:picMkLst>
            <pc:docMk/>
            <pc:sldMk cId="125476438" sldId="410"/>
            <ac:picMk id="8" creationId="{529EA215-903B-3976-739B-180813E2F173}"/>
          </ac:picMkLst>
        </pc:picChg>
        <pc:picChg chg="del">
          <ac:chgData name="Nowak, Gabriel (nowakgl)" userId="3d0678cb-0ed9-4543-b253-296cfd21c4e1" providerId="ADAL" clId="{FF9E69F7-D382-1C4F-B7B6-D0DB5C46886E}" dt="2023-12-07T15:39:04.383" v="5647" actId="478"/>
          <ac:picMkLst>
            <pc:docMk/>
            <pc:sldMk cId="125476438" sldId="410"/>
            <ac:picMk id="15" creationId="{E2F69D5E-D6B0-85B3-885B-4C4C0300ADAC}"/>
          </ac:picMkLst>
        </pc:picChg>
      </pc:sldChg>
      <pc:sldChg chg="modSp add mod">
        <pc:chgData name="Nowak, Gabriel (nowakgl)" userId="3d0678cb-0ed9-4543-b253-296cfd21c4e1" providerId="ADAL" clId="{FF9E69F7-D382-1C4F-B7B6-D0DB5C46886E}" dt="2023-12-10T15:18:59.199" v="6379" actId="20577"/>
        <pc:sldMkLst>
          <pc:docMk/>
          <pc:sldMk cId="4269173422" sldId="410"/>
        </pc:sldMkLst>
        <pc:spChg chg="mod">
          <ac:chgData name="Nowak, Gabriel (nowakgl)" userId="3d0678cb-0ed9-4543-b253-296cfd21c4e1" providerId="ADAL" clId="{FF9E69F7-D382-1C4F-B7B6-D0DB5C46886E}" dt="2023-12-10T15:13:22.629" v="6133" actId="1035"/>
          <ac:spMkLst>
            <pc:docMk/>
            <pc:sldMk cId="4269173422" sldId="410"/>
            <ac:spMk id="2" creationId="{CE6E7C81-D31B-62F4-DC11-868BDE863348}"/>
          </ac:spMkLst>
        </pc:spChg>
        <pc:spChg chg="mod">
          <ac:chgData name="Nowak, Gabriel (nowakgl)" userId="3d0678cb-0ed9-4543-b253-296cfd21c4e1" providerId="ADAL" clId="{FF9E69F7-D382-1C4F-B7B6-D0DB5C46886E}" dt="2023-12-10T15:18:59.199" v="6379" actId="20577"/>
          <ac:spMkLst>
            <pc:docMk/>
            <pc:sldMk cId="4269173422" sldId="410"/>
            <ac:spMk id="7" creationId="{307B2BCA-4B56-E7CF-8BE5-C9627EF359E8}"/>
          </ac:spMkLst>
        </pc:spChg>
        <pc:graphicFrameChg chg="mod modGraphic">
          <ac:chgData name="Nowak, Gabriel (nowakgl)" userId="3d0678cb-0ed9-4543-b253-296cfd21c4e1" providerId="ADAL" clId="{FF9E69F7-D382-1C4F-B7B6-D0DB5C46886E}" dt="2023-12-10T15:18:25.293" v="6369" actId="20577"/>
          <ac:graphicFrameMkLst>
            <pc:docMk/>
            <pc:sldMk cId="4269173422" sldId="410"/>
            <ac:graphicFrameMk id="10" creationId="{92212D93-AFFA-E959-0EF1-A35AE878B6CE}"/>
          </ac:graphicFrameMkLst>
        </pc:graphicFrameChg>
      </pc:sldChg>
    </pc:docChg>
  </pc:docChgLst>
  <pc:docChgLst>
    <pc:chgData name="Nowak, Gabriel (nowakgl)" userId="3d0678cb-0ed9-4543-b253-296cfd21c4e1" providerId="ADAL" clId="{5B28CCA4-5402-A745-9026-967CDF34EFE7}"/>
    <pc:docChg chg="undo custSel addSld delSld modSld sldOrd delSection modSection">
      <pc:chgData name="Nowak, Gabriel (nowakgl)" userId="3d0678cb-0ed9-4543-b253-296cfd21c4e1" providerId="ADAL" clId="{5B28CCA4-5402-A745-9026-967CDF34EFE7}" dt="2024-06-26T12:23:29.393" v="13957" actId="1076"/>
      <pc:docMkLst>
        <pc:docMk/>
      </pc:docMkLst>
      <pc:sldChg chg="addSp delSp modSp mod">
        <pc:chgData name="Nowak, Gabriel (nowakgl)" userId="3d0678cb-0ed9-4543-b253-296cfd21c4e1" providerId="ADAL" clId="{5B28CCA4-5402-A745-9026-967CDF34EFE7}" dt="2024-06-25T16:23:33.131" v="13646" actId="20577"/>
        <pc:sldMkLst>
          <pc:docMk/>
          <pc:sldMk cId="3090422764" sldId="256"/>
        </pc:sldMkLst>
        <pc:spChg chg="add del mod">
          <ac:chgData name="Nowak, Gabriel (nowakgl)" userId="3d0678cb-0ed9-4543-b253-296cfd21c4e1" providerId="ADAL" clId="{5B28CCA4-5402-A745-9026-967CDF34EFE7}" dt="2024-06-25T13:41:32.732" v="11836" actId="478"/>
          <ac:spMkLst>
            <pc:docMk/>
            <pc:sldMk cId="3090422764" sldId="256"/>
            <ac:spMk id="3" creationId="{62D0A42B-3661-25A0-94DE-24836A485645}"/>
          </ac:spMkLst>
        </pc:spChg>
        <pc:spChg chg="mod">
          <ac:chgData name="Nowak, Gabriel (nowakgl)" userId="3d0678cb-0ed9-4543-b253-296cfd21c4e1" providerId="ADAL" clId="{5B28CCA4-5402-A745-9026-967CDF34EFE7}" dt="2024-06-25T16:23:33.131" v="13646" actId="20577"/>
          <ac:spMkLst>
            <pc:docMk/>
            <pc:sldMk cId="3090422764" sldId="256"/>
            <ac:spMk id="9" creationId="{4912D23C-F289-2D4E-8D92-627DF9D2871A}"/>
          </ac:spMkLst>
        </pc:spChg>
        <pc:spChg chg="del mod">
          <ac:chgData name="Nowak, Gabriel (nowakgl)" userId="3d0678cb-0ed9-4543-b253-296cfd21c4e1" providerId="ADAL" clId="{5B28CCA4-5402-A745-9026-967CDF34EFE7}" dt="2024-06-25T13:41:28.707" v="11835" actId="478"/>
          <ac:spMkLst>
            <pc:docMk/>
            <pc:sldMk cId="3090422764" sldId="256"/>
            <ac:spMk id="12" creationId="{6D7F1991-8287-BC7B-C7F1-C9AEFC9F2DC9}"/>
          </ac:spMkLst>
        </pc:spChg>
        <pc:picChg chg="add del mod">
          <ac:chgData name="Nowak, Gabriel (nowakgl)" userId="3d0678cb-0ed9-4543-b253-296cfd21c4e1" providerId="ADAL" clId="{5B28CCA4-5402-A745-9026-967CDF34EFE7}" dt="2024-06-11T19:06:12.051" v="113" actId="478"/>
          <ac:picMkLst>
            <pc:docMk/>
            <pc:sldMk cId="3090422764" sldId="256"/>
            <ac:picMk id="3" creationId="{226FD903-5ED4-F18F-94E7-980BD51664C8}"/>
          </ac:picMkLst>
        </pc:picChg>
        <pc:picChg chg="add del mod">
          <ac:chgData name="Nowak, Gabriel (nowakgl)" userId="3d0678cb-0ed9-4543-b253-296cfd21c4e1" providerId="ADAL" clId="{5B28CCA4-5402-A745-9026-967CDF34EFE7}" dt="2024-06-11T19:08:41.488" v="160" actId="478"/>
          <ac:picMkLst>
            <pc:docMk/>
            <pc:sldMk cId="3090422764" sldId="256"/>
            <ac:picMk id="10" creationId="{7965CE5A-E8FE-DF30-E1BC-2FB0225ACC46}"/>
          </ac:picMkLst>
        </pc:picChg>
        <pc:picChg chg="add mod">
          <ac:chgData name="Nowak, Gabriel (nowakgl)" userId="3d0678cb-0ed9-4543-b253-296cfd21c4e1" providerId="ADAL" clId="{5B28CCA4-5402-A745-9026-967CDF34EFE7}" dt="2024-06-11T19:08:39.963" v="159"/>
          <ac:picMkLst>
            <pc:docMk/>
            <pc:sldMk cId="3090422764" sldId="256"/>
            <ac:picMk id="11" creationId="{7B4F28C7-6A31-8AB3-ABB8-63726E9E5678}"/>
          </ac:picMkLst>
        </pc:picChg>
      </pc:sldChg>
      <pc:sldChg chg="addSp delSp modSp del mod">
        <pc:chgData name="Nowak, Gabriel (nowakgl)" userId="3d0678cb-0ed9-4543-b253-296cfd21c4e1" providerId="ADAL" clId="{5B28CCA4-5402-A745-9026-967CDF34EFE7}" dt="2024-06-25T16:23:24.454" v="13644" actId="2696"/>
        <pc:sldMkLst>
          <pc:docMk/>
          <pc:sldMk cId="3104305484" sldId="257"/>
        </pc:sldMkLst>
        <pc:spChg chg="mod">
          <ac:chgData name="Nowak, Gabriel (nowakgl)" userId="3d0678cb-0ed9-4543-b253-296cfd21c4e1" providerId="ADAL" clId="{5B28CCA4-5402-A745-9026-967CDF34EFE7}" dt="2024-06-18T15:21:41.119" v="8903" actId="313"/>
          <ac:spMkLst>
            <pc:docMk/>
            <pc:sldMk cId="3104305484" sldId="257"/>
            <ac:spMk id="3" creationId="{302CCDF9-7A03-584B-EDB0-8CA5001F1C08}"/>
          </ac:spMkLst>
        </pc:spChg>
        <pc:spChg chg="del">
          <ac:chgData name="Nowak, Gabriel (nowakgl)" userId="3d0678cb-0ed9-4543-b253-296cfd21c4e1" providerId="ADAL" clId="{5B28CCA4-5402-A745-9026-967CDF34EFE7}" dt="2024-06-11T19:02:55.058" v="1" actId="478"/>
          <ac:spMkLst>
            <pc:docMk/>
            <pc:sldMk cId="3104305484" sldId="257"/>
            <ac:spMk id="4" creationId="{66C3247C-04ED-65B1-AD2B-86D99F6D7D85}"/>
          </ac:spMkLst>
        </pc:spChg>
        <pc:spChg chg="del">
          <ac:chgData name="Nowak, Gabriel (nowakgl)" userId="3d0678cb-0ed9-4543-b253-296cfd21c4e1" providerId="ADAL" clId="{5B28CCA4-5402-A745-9026-967CDF34EFE7}" dt="2024-06-11T19:02:57.544" v="2" actId="478"/>
          <ac:spMkLst>
            <pc:docMk/>
            <pc:sldMk cId="3104305484" sldId="257"/>
            <ac:spMk id="5" creationId="{250FBB39-4FC9-694E-1B7D-602F50DCD939}"/>
          </ac:spMkLst>
        </pc:spChg>
        <pc:spChg chg="del">
          <ac:chgData name="Nowak, Gabriel (nowakgl)" userId="3d0678cb-0ed9-4543-b253-296cfd21c4e1" providerId="ADAL" clId="{5B28CCA4-5402-A745-9026-967CDF34EFE7}" dt="2024-06-11T19:02:51.887" v="0" actId="478"/>
          <ac:spMkLst>
            <pc:docMk/>
            <pc:sldMk cId="3104305484" sldId="257"/>
            <ac:spMk id="7" creationId="{DBA6367D-BA11-5E2B-FA55-856C9D9C6876}"/>
          </ac:spMkLst>
        </pc:spChg>
        <pc:picChg chg="add mod">
          <ac:chgData name="Nowak, Gabriel (nowakgl)" userId="3d0678cb-0ed9-4543-b253-296cfd21c4e1" providerId="ADAL" clId="{5B28CCA4-5402-A745-9026-967CDF34EFE7}" dt="2024-06-11T19:08:31.052" v="158" actId="1076"/>
          <ac:picMkLst>
            <pc:docMk/>
            <pc:sldMk cId="3104305484" sldId="257"/>
            <ac:picMk id="10" creationId="{4852ADA3-615D-8AA6-103E-A2DB36C2B75F}"/>
          </ac:picMkLst>
        </pc:picChg>
      </pc:sldChg>
      <pc:sldChg chg="del">
        <pc:chgData name="Nowak, Gabriel (nowakgl)" userId="3d0678cb-0ed9-4543-b253-296cfd21c4e1" providerId="ADAL" clId="{5B28CCA4-5402-A745-9026-967CDF34EFE7}" dt="2024-06-11T19:20:19.610" v="654" actId="2696"/>
        <pc:sldMkLst>
          <pc:docMk/>
          <pc:sldMk cId="2247977899" sldId="264"/>
        </pc:sldMkLst>
      </pc:sldChg>
      <pc:sldChg chg="del">
        <pc:chgData name="Nowak, Gabriel (nowakgl)" userId="3d0678cb-0ed9-4543-b253-296cfd21c4e1" providerId="ADAL" clId="{5B28CCA4-5402-A745-9026-967CDF34EFE7}" dt="2024-06-11T19:20:19.610" v="654" actId="2696"/>
        <pc:sldMkLst>
          <pc:docMk/>
          <pc:sldMk cId="36424344" sldId="265"/>
        </pc:sldMkLst>
      </pc:sldChg>
      <pc:sldChg chg="del">
        <pc:chgData name="Nowak, Gabriel (nowakgl)" userId="3d0678cb-0ed9-4543-b253-296cfd21c4e1" providerId="ADAL" clId="{5B28CCA4-5402-A745-9026-967CDF34EFE7}" dt="2024-06-11T19:20:19.610" v="654" actId="2696"/>
        <pc:sldMkLst>
          <pc:docMk/>
          <pc:sldMk cId="2374014325" sldId="268"/>
        </pc:sldMkLst>
      </pc:sldChg>
      <pc:sldChg chg="del">
        <pc:chgData name="Nowak, Gabriel (nowakgl)" userId="3d0678cb-0ed9-4543-b253-296cfd21c4e1" providerId="ADAL" clId="{5B28CCA4-5402-A745-9026-967CDF34EFE7}" dt="2024-06-11T19:20:19.610" v="654" actId="2696"/>
        <pc:sldMkLst>
          <pc:docMk/>
          <pc:sldMk cId="550021724" sldId="279"/>
        </pc:sldMkLst>
      </pc:sldChg>
      <pc:sldChg chg="del">
        <pc:chgData name="Nowak, Gabriel (nowakgl)" userId="3d0678cb-0ed9-4543-b253-296cfd21c4e1" providerId="ADAL" clId="{5B28CCA4-5402-A745-9026-967CDF34EFE7}" dt="2024-06-11T19:20:19.610" v="654" actId="2696"/>
        <pc:sldMkLst>
          <pc:docMk/>
          <pc:sldMk cId="1323432381" sldId="281"/>
        </pc:sldMkLst>
      </pc:sldChg>
      <pc:sldChg chg="del">
        <pc:chgData name="Nowak, Gabriel (nowakgl)" userId="3d0678cb-0ed9-4543-b253-296cfd21c4e1" providerId="ADAL" clId="{5B28CCA4-5402-A745-9026-967CDF34EFE7}" dt="2024-06-11T19:20:19.610" v="654" actId="2696"/>
        <pc:sldMkLst>
          <pc:docMk/>
          <pc:sldMk cId="3144254822" sldId="282"/>
        </pc:sldMkLst>
      </pc:sldChg>
      <pc:sldChg chg="del">
        <pc:chgData name="Nowak, Gabriel (nowakgl)" userId="3d0678cb-0ed9-4543-b253-296cfd21c4e1" providerId="ADAL" clId="{5B28CCA4-5402-A745-9026-967CDF34EFE7}" dt="2024-06-11T19:20:19.610" v="654" actId="2696"/>
        <pc:sldMkLst>
          <pc:docMk/>
          <pc:sldMk cId="1801153993" sldId="284"/>
        </pc:sldMkLst>
      </pc:sldChg>
      <pc:sldChg chg="del">
        <pc:chgData name="Nowak, Gabriel (nowakgl)" userId="3d0678cb-0ed9-4543-b253-296cfd21c4e1" providerId="ADAL" clId="{5B28CCA4-5402-A745-9026-967CDF34EFE7}" dt="2024-06-11T19:20:19.610" v="654" actId="2696"/>
        <pc:sldMkLst>
          <pc:docMk/>
          <pc:sldMk cId="3775213127" sldId="287"/>
        </pc:sldMkLst>
      </pc:sldChg>
      <pc:sldChg chg="del">
        <pc:chgData name="Nowak, Gabriel (nowakgl)" userId="3d0678cb-0ed9-4543-b253-296cfd21c4e1" providerId="ADAL" clId="{5B28CCA4-5402-A745-9026-967CDF34EFE7}" dt="2024-06-11T19:20:19.610" v="654" actId="2696"/>
        <pc:sldMkLst>
          <pc:docMk/>
          <pc:sldMk cId="3597775467" sldId="288"/>
        </pc:sldMkLst>
      </pc:sldChg>
      <pc:sldChg chg="del">
        <pc:chgData name="Nowak, Gabriel (nowakgl)" userId="3d0678cb-0ed9-4543-b253-296cfd21c4e1" providerId="ADAL" clId="{5B28CCA4-5402-A745-9026-967CDF34EFE7}" dt="2024-06-11T19:20:19.610" v="654" actId="2696"/>
        <pc:sldMkLst>
          <pc:docMk/>
          <pc:sldMk cId="579228130" sldId="289"/>
        </pc:sldMkLst>
      </pc:sldChg>
      <pc:sldChg chg="del">
        <pc:chgData name="Nowak, Gabriel (nowakgl)" userId="3d0678cb-0ed9-4543-b253-296cfd21c4e1" providerId="ADAL" clId="{5B28CCA4-5402-A745-9026-967CDF34EFE7}" dt="2024-06-11T19:20:19.610" v="654" actId="2696"/>
        <pc:sldMkLst>
          <pc:docMk/>
          <pc:sldMk cId="2654074735" sldId="291"/>
        </pc:sldMkLst>
      </pc:sldChg>
      <pc:sldChg chg="del">
        <pc:chgData name="Nowak, Gabriel (nowakgl)" userId="3d0678cb-0ed9-4543-b253-296cfd21c4e1" providerId="ADAL" clId="{5B28CCA4-5402-A745-9026-967CDF34EFE7}" dt="2024-06-11T19:20:19.610" v="654" actId="2696"/>
        <pc:sldMkLst>
          <pc:docMk/>
          <pc:sldMk cId="3140841973" sldId="292"/>
        </pc:sldMkLst>
      </pc:sldChg>
      <pc:sldChg chg="del">
        <pc:chgData name="Nowak, Gabriel (nowakgl)" userId="3d0678cb-0ed9-4543-b253-296cfd21c4e1" providerId="ADAL" clId="{5B28CCA4-5402-A745-9026-967CDF34EFE7}" dt="2024-06-11T19:20:19.610" v="654" actId="2696"/>
        <pc:sldMkLst>
          <pc:docMk/>
          <pc:sldMk cId="3666190484" sldId="295"/>
        </pc:sldMkLst>
      </pc:sldChg>
      <pc:sldChg chg="del">
        <pc:chgData name="Nowak, Gabriel (nowakgl)" userId="3d0678cb-0ed9-4543-b253-296cfd21c4e1" providerId="ADAL" clId="{5B28CCA4-5402-A745-9026-967CDF34EFE7}" dt="2024-06-11T19:20:19.610" v="654" actId="2696"/>
        <pc:sldMkLst>
          <pc:docMk/>
          <pc:sldMk cId="2983044250" sldId="296"/>
        </pc:sldMkLst>
      </pc:sldChg>
      <pc:sldChg chg="del">
        <pc:chgData name="Nowak, Gabriel (nowakgl)" userId="3d0678cb-0ed9-4543-b253-296cfd21c4e1" providerId="ADAL" clId="{5B28CCA4-5402-A745-9026-967CDF34EFE7}" dt="2024-06-11T19:20:19.610" v="654" actId="2696"/>
        <pc:sldMkLst>
          <pc:docMk/>
          <pc:sldMk cId="1528768843" sldId="297"/>
        </pc:sldMkLst>
      </pc:sldChg>
      <pc:sldChg chg="del">
        <pc:chgData name="Nowak, Gabriel (nowakgl)" userId="3d0678cb-0ed9-4543-b253-296cfd21c4e1" providerId="ADAL" clId="{5B28CCA4-5402-A745-9026-967CDF34EFE7}" dt="2024-06-11T19:20:19.610" v="654" actId="2696"/>
        <pc:sldMkLst>
          <pc:docMk/>
          <pc:sldMk cId="1286192857" sldId="298"/>
        </pc:sldMkLst>
      </pc:sldChg>
      <pc:sldChg chg="del">
        <pc:chgData name="Nowak, Gabriel (nowakgl)" userId="3d0678cb-0ed9-4543-b253-296cfd21c4e1" providerId="ADAL" clId="{5B28CCA4-5402-A745-9026-967CDF34EFE7}" dt="2024-06-11T19:20:19.610" v="654" actId="2696"/>
        <pc:sldMkLst>
          <pc:docMk/>
          <pc:sldMk cId="1546161584" sldId="300"/>
        </pc:sldMkLst>
      </pc:sldChg>
      <pc:sldChg chg="del">
        <pc:chgData name="Nowak, Gabriel (nowakgl)" userId="3d0678cb-0ed9-4543-b253-296cfd21c4e1" providerId="ADAL" clId="{5B28CCA4-5402-A745-9026-967CDF34EFE7}" dt="2024-06-11T19:20:19.610" v="654" actId="2696"/>
        <pc:sldMkLst>
          <pc:docMk/>
          <pc:sldMk cId="1341666415" sldId="304"/>
        </pc:sldMkLst>
      </pc:sldChg>
      <pc:sldChg chg="del">
        <pc:chgData name="Nowak, Gabriel (nowakgl)" userId="3d0678cb-0ed9-4543-b253-296cfd21c4e1" providerId="ADAL" clId="{5B28CCA4-5402-A745-9026-967CDF34EFE7}" dt="2024-06-11T19:20:19.610" v="654" actId="2696"/>
        <pc:sldMkLst>
          <pc:docMk/>
          <pc:sldMk cId="3417585379" sldId="305"/>
        </pc:sldMkLst>
      </pc:sldChg>
      <pc:sldChg chg="add del">
        <pc:chgData name="Nowak, Gabriel (nowakgl)" userId="3d0678cb-0ed9-4543-b253-296cfd21c4e1" providerId="ADAL" clId="{5B28CCA4-5402-A745-9026-967CDF34EFE7}" dt="2024-06-16T17:04:38.150" v="3988" actId="2696"/>
        <pc:sldMkLst>
          <pc:docMk/>
          <pc:sldMk cId="2779770266" sldId="393"/>
        </pc:sldMkLst>
      </pc:sldChg>
      <pc:sldChg chg="add del">
        <pc:chgData name="Nowak, Gabriel (nowakgl)" userId="3d0678cb-0ed9-4543-b253-296cfd21c4e1" providerId="ADAL" clId="{5B28CCA4-5402-A745-9026-967CDF34EFE7}" dt="2024-06-16T18:57:31.047" v="5341" actId="2696"/>
        <pc:sldMkLst>
          <pc:docMk/>
          <pc:sldMk cId="2553340543" sldId="401"/>
        </pc:sldMkLst>
      </pc:sldChg>
      <pc:sldChg chg="del">
        <pc:chgData name="Nowak, Gabriel (nowakgl)" userId="3d0678cb-0ed9-4543-b253-296cfd21c4e1" providerId="ADAL" clId="{5B28CCA4-5402-A745-9026-967CDF34EFE7}" dt="2024-06-11T19:20:19.610" v="654" actId="2696"/>
        <pc:sldMkLst>
          <pc:docMk/>
          <pc:sldMk cId="426938618" sldId="404"/>
        </pc:sldMkLst>
      </pc:sldChg>
      <pc:sldChg chg="del">
        <pc:chgData name="Nowak, Gabriel (nowakgl)" userId="3d0678cb-0ed9-4543-b253-296cfd21c4e1" providerId="ADAL" clId="{5B28CCA4-5402-A745-9026-967CDF34EFE7}" dt="2024-06-11T19:20:19.610" v="654" actId="2696"/>
        <pc:sldMkLst>
          <pc:docMk/>
          <pc:sldMk cId="4269173422" sldId="410"/>
        </pc:sldMkLst>
      </pc:sldChg>
      <pc:sldChg chg="del">
        <pc:chgData name="Nowak, Gabriel (nowakgl)" userId="3d0678cb-0ed9-4543-b253-296cfd21c4e1" providerId="ADAL" clId="{5B28CCA4-5402-A745-9026-967CDF34EFE7}" dt="2024-06-11T19:20:19.610" v="654" actId="2696"/>
        <pc:sldMkLst>
          <pc:docMk/>
          <pc:sldMk cId="737902547" sldId="411"/>
        </pc:sldMkLst>
      </pc:sldChg>
      <pc:sldChg chg="del">
        <pc:chgData name="Nowak, Gabriel (nowakgl)" userId="3d0678cb-0ed9-4543-b253-296cfd21c4e1" providerId="ADAL" clId="{5B28CCA4-5402-A745-9026-967CDF34EFE7}" dt="2024-06-11T19:20:19.610" v="654" actId="2696"/>
        <pc:sldMkLst>
          <pc:docMk/>
          <pc:sldMk cId="202525963" sldId="412"/>
        </pc:sldMkLst>
      </pc:sldChg>
      <pc:sldChg chg="del">
        <pc:chgData name="Nowak, Gabriel (nowakgl)" userId="3d0678cb-0ed9-4543-b253-296cfd21c4e1" providerId="ADAL" clId="{5B28CCA4-5402-A745-9026-967CDF34EFE7}" dt="2024-06-11T19:20:19.610" v="654" actId="2696"/>
        <pc:sldMkLst>
          <pc:docMk/>
          <pc:sldMk cId="4010079233" sldId="414"/>
        </pc:sldMkLst>
      </pc:sldChg>
      <pc:sldChg chg="del">
        <pc:chgData name="Nowak, Gabriel (nowakgl)" userId="3d0678cb-0ed9-4543-b253-296cfd21c4e1" providerId="ADAL" clId="{5B28CCA4-5402-A745-9026-967CDF34EFE7}" dt="2024-06-11T19:20:19.610" v="654" actId="2696"/>
        <pc:sldMkLst>
          <pc:docMk/>
          <pc:sldMk cId="3964880905" sldId="417"/>
        </pc:sldMkLst>
      </pc:sldChg>
      <pc:sldChg chg="del">
        <pc:chgData name="Nowak, Gabriel (nowakgl)" userId="3d0678cb-0ed9-4543-b253-296cfd21c4e1" providerId="ADAL" clId="{5B28CCA4-5402-A745-9026-967CDF34EFE7}" dt="2024-06-11T19:20:19.610" v="654" actId="2696"/>
        <pc:sldMkLst>
          <pc:docMk/>
          <pc:sldMk cId="854300400" sldId="418"/>
        </pc:sldMkLst>
      </pc:sldChg>
      <pc:sldChg chg="del">
        <pc:chgData name="Nowak, Gabriel (nowakgl)" userId="3d0678cb-0ed9-4543-b253-296cfd21c4e1" providerId="ADAL" clId="{5B28CCA4-5402-A745-9026-967CDF34EFE7}" dt="2024-06-11T19:20:19.610" v="654" actId="2696"/>
        <pc:sldMkLst>
          <pc:docMk/>
          <pc:sldMk cId="2561928127" sldId="420"/>
        </pc:sldMkLst>
      </pc:sldChg>
      <pc:sldChg chg="del">
        <pc:chgData name="Nowak, Gabriel (nowakgl)" userId="3d0678cb-0ed9-4543-b253-296cfd21c4e1" providerId="ADAL" clId="{5B28CCA4-5402-A745-9026-967CDF34EFE7}" dt="2024-06-11T19:20:19.610" v="654" actId="2696"/>
        <pc:sldMkLst>
          <pc:docMk/>
          <pc:sldMk cId="1741412824" sldId="421"/>
        </pc:sldMkLst>
      </pc:sldChg>
      <pc:sldChg chg="del">
        <pc:chgData name="Nowak, Gabriel (nowakgl)" userId="3d0678cb-0ed9-4543-b253-296cfd21c4e1" providerId="ADAL" clId="{5B28CCA4-5402-A745-9026-967CDF34EFE7}" dt="2024-06-11T19:20:19.610" v="654" actId="2696"/>
        <pc:sldMkLst>
          <pc:docMk/>
          <pc:sldMk cId="3237933183" sldId="423"/>
        </pc:sldMkLst>
      </pc:sldChg>
      <pc:sldChg chg="del">
        <pc:chgData name="Nowak, Gabriel (nowakgl)" userId="3d0678cb-0ed9-4543-b253-296cfd21c4e1" providerId="ADAL" clId="{5B28CCA4-5402-A745-9026-967CDF34EFE7}" dt="2024-06-11T19:20:19.610" v="654" actId="2696"/>
        <pc:sldMkLst>
          <pc:docMk/>
          <pc:sldMk cId="1301289751" sldId="424"/>
        </pc:sldMkLst>
      </pc:sldChg>
      <pc:sldChg chg="del">
        <pc:chgData name="Nowak, Gabriel (nowakgl)" userId="3d0678cb-0ed9-4543-b253-296cfd21c4e1" providerId="ADAL" clId="{5B28CCA4-5402-A745-9026-967CDF34EFE7}" dt="2024-06-11T19:20:19.610" v="654" actId="2696"/>
        <pc:sldMkLst>
          <pc:docMk/>
          <pc:sldMk cId="3434676810" sldId="425"/>
        </pc:sldMkLst>
      </pc:sldChg>
      <pc:sldChg chg="del">
        <pc:chgData name="Nowak, Gabriel (nowakgl)" userId="3d0678cb-0ed9-4543-b253-296cfd21c4e1" providerId="ADAL" clId="{5B28CCA4-5402-A745-9026-967CDF34EFE7}" dt="2024-06-11T19:20:19.610" v="654" actId="2696"/>
        <pc:sldMkLst>
          <pc:docMk/>
          <pc:sldMk cId="748743616" sldId="426"/>
        </pc:sldMkLst>
      </pc:sldChg>
      <pc:sldChg chg="del">
        <pc:chgData name="Nowak, Gabriel (nowakgl)" userId="3d0678cb-0ed9-4543-b253-296cfd21c4e1" providerId="ADAL" clId="{5B28CCA4-5402-A745-9026-967CDF34EFE7}" dt="2024-06-11T19:20:19.610" v="654" actId="2696"/>
        <pc:sldMkLst>
          <pc:docMk/>
          <pc:sldMk cId="4147676312" sldId="427"/>
        </pc:sldMkLst>
      </pc:sldChg>
      <pc:sldChg chg="del">
        <pc:chgData name="Nowak, Gabriel (nowakgl)" userId="3d0678cb-0ed9-4543-b253-296cfd21c4e1" providerId="ADAL" clId="{5B28CCA4-5402-A745-9026-967CDF34EFE7}" dt="2024-06-11T19:20:19.610" v="654" actId="2696"/>
        <pc:sldMkLst>
          <pc:docMk/>
          <pc:sldMk cId="4208094103" sldId="428"/>
        </pc:sldMkLst>
      </pc:sldChg>
      <pc:sldChg chg="del">
        <pc:chgData name="Nowak, Gabriel (nowakgl)" userId="3d0678cb-0ed9-4543-b253-296cfd21c4e1" providerId="ADAL" clId="{5B28CCA4-5402-A745-9026-967CDF34EFE7}" dt="2024-06-11T19:20:19.610" v="654" actId="2696"/>
        <pc:sldMkLst>
          <pc:docMk/>
          <pc:sldMk cId="1978972135" sldId="429"/>
        </pc:sldMkLst>
      </pc:sldChg>
      <pc:sldChg chg="del">
        <pc:chgData name="Nowak, Gabriel (nowakgl)" userId="3d0678cb-0ed9-4543-b253-296cfd21c4e1" providerId="ADAL" clId="{5B28CCA4-5402-A745-9026-967CDF34EFE7}" dt="2024-06-11T19:20:19.610" v="654" actId="2696"/>
        <pc:sldMkLst>
          <pc:docMk/>
          <pc:sldMk cId="3456682678" sldId="430"/>
        </pc:sldMkLst>
      </pc:sldChg>
      <pc:sldChg chg="del">
        <pc:chgData name="Nowak, Gabriel (nowakgl)" userId="3d0678cb-0ed9-4543-b253-296cfd21c4e1" providerId="ADAL" clId="{5B28CCA4-5402-A745-9026-967CDF34EFE7}" dt="2024-06-11T19:20:19.610" v="654" actId="2696"/>
        <pc:sldMkLst>
          <pc:docMk/>
          <pc:sldMk cId="344028533" sldId="431"/>
        </pc:sldMkLst>
      </pc:sldChg>
      <pc:sldChg chg="del">
        <pc:chgData name="Nowak, Gabriel (nowakgl)" userId="3d0678cb-0ed9-4543-b253-296cfd21c4e1" providerId="ADAL" clId="{5B28CCA4-5402-A745-9026-967CDF34EFE7}" dt="2024-06-11T19:20:19.610" v="654" actId="2696"/>
        <pc:sldMkLst>
          <pc:docMk/>
          <pc:sldMk cId="2251040434" sldId="432"/>
        </pc:sldMkLst>
      </pc:sldChg>
      <pc:sldChg chg="del">
        <pc:chgData name="Nowak, Gabriel (nowakgl)" userId="3d0678cb-0ed9-4543-b253-296cfd21c4e1" providerId="ADAL" clId="{5B28CCA4-5402-A745-9026-967CDF34EFE7}" dt="2024-06-11T19:20:19.610" v="654" actId="2696"/>
        <pc:sldMkLst>
          <pc:docMk/>
          <pc:sldMk cId="757246582" sldId="433"/>
        </pc:sldMkLst>
      </pc:sldChg>
      <pc:sldChg chg="del">
        <pc:chgData name="Nowak, Gabriel (nowakgl)" userId="3d0678cb-0ed9-4543-b253-296cfd21c4e1" providerId="ADAL" clId="{5B28CCA4-5402-A745-9026-967CDF34EFE7}" dt="2024-06-11T19:20:19.610" v="654" actId="2696"/>
        <pc:sldMkLst>
          <pc:docMk/>
          <pc:sldMk cId="1544860527" sldId="434"/>
        </pc:sldMkLst>
      </pc:sldChg>
      <pc:sldChg chg="del">
        <pc:chgData name="Nowak, Gabriel (nowakgl)" userId="3d0678cb-0ed9-4543-b253-296cfd21c4e1" providerId="ADAL" clId="{5B28CCA4-5402-A745-9026-967CDF34EFE7}" dt="2024-06-11T19:20:19.610" v="654" actId="2696"/>
        <pc:sldMkLst>
          <pc:docMk/>
          <pc:sldMk cId="2933815767" sldId="435"/>
        </pc:sldMkLst>
      </pc:sldChg>
      <pc:sldChg chg="del">
        <pc:chgData name="Nowak, Gabriel (nowakgl)" userId="3d0678cb-0ed9-4543-b253-296cfd21c4e1" providerId="ADAL" clId="{5B28CCA4-5402-A745-9026-967CDF34EFE7}" dt="2024-06-11T19:20:19.610" v="654" actId="2696"/>
        <pc:sldMkLst>
          <pc:docMk/>
          <pc:sldMk cId="2065358591" sldId="436"/>
        </pc:sldMkLst>
      </pc:sldChg>
      <pc:sldChg chg="del">
        <pc:chgData name="Nowak, Gabriel (nowakgl)" userId="3d0678cb-0ed9-4543-b253-296cfd21c4e1" providerId="ADAL" clId="{5B28CCA4-5402-A745-9026-967CDF34EFE7}" dt="2024-06-11T19:20:19.610" v="654" actId="2696"/>
        <pc:sldMkLst>
          <pc:docMk/>
          <pc:sldMk cId="3506554907" sldId="437"/>
        </pc:sldMkLst>
      </pc:sldChg>
      <pc:sldChg chg="del">
        <pc:chgData name="Nowak, Gabriel (nowakgl)" userId="3d0678cb-0ed9-4543-b253-296cfd21c4e1" providerId="ADAL" clId="{5B28CCA4-5402-A745-9026-967CDF34EFE7}" dt="2024-06-11T19:20:19.610" v="654" actId="2696"/>
        <pc:sldMkLst>
          <pc:docMk/>
          <pc:sldMk cId="1055415002" sldId="438"/>
        </pc:sldMkLst>
      </pc:sldChg>
      <pc:sldChg chg="del">
        <pc:chgData name="Nowak, Gabriel (nowakgl)" userId="3d0678cb-0ed9-4543-b253-296cfd21c4e1" providerId="ADAL" clId="{5B28CCA4-5402-A745-9026-967CDF34EFE7}" dt="2024-06-11T19:20:19.610" v="654" actId="2696"/>
        <pc:sldMkLst>
          <pc:docMk/>
          <pc:sldMk cId="3882295234" sldId="439"/>
        </pc:sldMkLst>
      </pc:sldChg>
      <pc:sldChg chg="del">
        <pc:chgData name="Nowak, Gabriel (nowakgl)" userId="3d0678cb-0ed9-4543-b253-296cfd21c4e1" providerId="ADAL" clId="{5B28CCA4-5402-A745-9026-967CDF34EFE7}" dt="2024-06-11T19:20:19.610" v="654" actId="2696"/>
        <pc:sldMkLst>
          <pc:docMk/>
          <pc:sldMk cId="761808655" sldId="440"/>
        </pc:sldMkLst>
      </pc:sldChg>
      <pc:sldChg chg="del">
        <pc:chgData name="Nowak, Gabriel (nowakgl)" userId="3d0678cb-0ed9-4543-b253-296cfd21c4e1" providerId="ADAL" clId="{5B28CCA4-5402-A745-9026-967CDF34EFE7}" dt="2024-06-11T19:20:19.610" v="654" actId="2696"/>
        <pc:sldMkLst>
          <pc:docMk/>
          <pc:sldMk cId="3279020115" sldId="441"/>
        </pc:sldMkLst>
      </pc:sldChg>
      <pc:sldChg chg="del">
        <pc:chgData name="Nowak, Gabriel (nowakgl)" userId="3d0678cb-0ed9-4543-b253-296cfd21c4e1" providerId="ADAL" clId="{5B28CCA4-5402-A745-9026-967CDF34EFE7}" dt="2024-06-11T19:20:19.610" v="654" actId="2696"/>
        <pc:sldMkLst>
          <pc:docMk/>
          <pc:sldMk cId="2436714606" sldId="442"/>
        </pc:sldMkLst>
      </pc:sldChg>
      <pc:sldChg chg="del">
        <pc:chgData name="Nowak, Gabriel (nowakgl)" userId="3d0678cb-0ed9-4543-b253-296cfd21c4e1" providerId="ADAL" clId="{5B28CCA4-5402-A745-9026-967CDF34EFE7}" dt="2024-06-11T19:20:19.610" v="654" actId="2696"/>
        <pc:sldMkLst>
          <pc:docMk/>
          <pc:sldMk cId="2816198488" sldId="443"/>
        </pc:sldMkLst>
      </pc:sldChg>
      <pc:sldChg chg="del">
        <pc:chgData name="Nowak, Gabriel (nowakgl)" userId="3d0678cb-0ed9-4543-b253-296cfd21c4e1" providerId="ADAL" clId="{5B28CCA4-5402-A745-9026-967CDF34EFE7}" dt="2024-06-11T19:20:19.610" v="654" actId="2696"/>
        <pc:sldMkLst>
          <pc:docMk/>
          <pc:sldMk cId="1865097909" sldId="444"/>
        </pc:sldMkLst>
      </pc:sldChg>
      <pc:sldChg chg="del">
        <pc:chgData name="Nowak, Gabriel (nowakgl)" userId="3d0678cb-0ed9-4543-b253-296cfd21c4e1" providerId="ADAL" clId="{5B28CCA4-5402-A745-9026-967CDF34EFE7}" dt="2024-06-11T19:20:19.610" v="654" actId="2696"/>
        <pc:sldMkLst>
          <pc:docMk/>
          <pc:sldMk cId="192405437" sldId="445"/>
        </pc:sldMkLst>
      </pc:sldChg>
      <pc:sldChg chg="del">
        <pc:chgData name="Nowak, Gabriel (nowakgl)" userId="3d0678cb-0ed9-4543-b253-296cfd21c4e1" providerId="ADAL" clId="{5B28CCA4-5402-A745-9026-967CDF34EFE7}" dt="2024-06-11T19:20:19.610" v="654" actId="2696"/>
        <pc:sldMkLst>
          <pc:docMk/>
          <pc:sldMk cId="3565490338" sldId="446"/>
        </pc:sldMkLst>
      </pc:sldChg>
      <pc:sldChg chg="del">
        <pc:chgData name="Nowak, Gabriel (nowakgl)" userId="3d0678cb-0ed9-4543-b253-296cfd21c4e1" providerId="ADAL" clId="{5B28CCA4-5402-A745-9026-967CDF34EFE7}" dt="2024-06-11T19:20:19.610" v="654" actId="2696"/>
        <pc:sldMkLst>
          <pc:docMk/>
          <pc:sldMk cId="166996672" sldId="447"/>
        </pc:sldMkLst>
      </pc:sldChg>
      <pc:sldChg chg="del">
        <pc:chgData name="Nowak, Gabriel (nowakgl)" userId="3d0678cb-0ed9-4543-b253-296cfd21c4e1" providerId="ADAL" clId="{5B28CCA4-5402-A745-9026-967CDF34EFE7}" dt="2024-06-11T19:20:19.610" v="654" actId="2696"/>
        <pc:sldMkLst>
          <pc:docMk/>
          <pc:sldMk cId="1729754148" sldId="448"/>
        </pc:sldMkLst>
      </pc:sldChg>
      <pc:sldChg chg="del">
        <pc:chgData name="Nowak, Gabriel (nowakgl)" userId="3d0678cb-0ed9-4543-b253-296cfd21c4e1" providerId="ADAL" clId="{5B28CCA4-5402-A745-9026-967CDF34EFE7}" dt="2024-06-11T19:20:19.610" v="654" actId="2696"/>
        <pc:sldMkLst>
          <pc:docMk/>
          <pc:sldMk cId="1728066162" sldId="449"/>
        </pc:sldMkLst>
      </pc:sldChg>
      <pc:sldChg chg="del">
        <pc:chgData name="Nowak, Gabriel (nowakgl)" userId="3d0678cb-0ed9-4543-b253-296cfd21c4e1" providerId="ADAL" clId="{5B28CCA4-5402-A745-9026-967CDF34EFE7}" dt="2024-06-11T19:20:19.610" v="654" actId="2696"/>
        <pc:sldMkLst>
          <pc:docMk/>
          <pc:sldMk cId="3674340121" sldId="450"/>
        </pc:sldMkLst>
      </pc:sldChg>
      <pc:sldChg chg="addSp delSp modSp add mod modAnim">
        <pc:chgData name="Nowak, Gabriel (nowakgl)" userId="3d0678cb-0ed9-4543-b253-296cfd21c4e1" providerId="ADAL" clId="{5B28CCA4-5402-A745-9026-967CDF34EFE7}" dt="2024-06-25T16:24:26.290" v="13650" actId="20577"/>
        <pc:sldMkLst>
          <pc:docMk/>
          <pc:sldMk cId="3354216494" sldId="451"/>
        </pc:sldMkLst>
        <pc:spChg chg="mod">
          <ac:chgData name="Nowak, Gabriel (nowakgl)" userId="3d0678cb-0ed9-4543-b253-296cfd21c4e1" providerId="ADAL" clId="{5B28CCA4-5402-A745-9026-967CDF34EFE7}" dt="2024-06-11T19:11:17.714" v="173" actId="20577"/>
          <ac:spMkLst>
            <pc:docMk/>
            <pc:sldMk cId="3354216494" sldId="451"/>
            <ac:spMk id="2" creationId="{CE6E7C81-D31B-62F4-DC11-868BDE863348}"/>
          </ac:spMkLst>
        </pc:spChg>
        <pc:spChg chg="mod">
          <ac:chgData name="Nowak, Gabriel (nowakgl)" userId="3d0678cb-0ed9-4543-b253-296cfd21c4e1" providerId="ADAL" clId="{5B28CCA4-5402-A745-9026-967CDF34EFE7}" dt="2024-06-25T16:24:26.290" v="13650" actId="20577"/>
          <ac:spMkLst>
            <pc:docMk/>
            <pc:sldMk cId="3354216494" sldId="451"/>
            <ac:spMk id="3" creationId="{302CCDF9-7A03-584B-EDB0-8CA5001F1C08}"/>
          </ac:spMkLst>
        </pc:spChg>
        <pc:spChg chg="add del mod">
          <ac:chgData name="Nowak, Gabriel (nowakgl)" userId="3d0678cb-0ed9-4543-b253-296cfd21c4e1" providerId="ADAL" clId="{5B28CCA4-5402-A745-9026-967CDF34EFE7}" dt="2024-06-17T13:41:54.627" v="7857" actId="478"/>
          <ac:spMkLst>
            <pc:docMk/>
            <pc:sldMk cId="3354216494" sldId="451"/>
            <ac:spMk id="4" creationId="{7CDB64D3-49FB-B7DA-EB20-D0E3DB1FCCD9}"/>
          </ac:spMkLst>
        </pc:spChg>
      </pc:sldChg>
      <pc:sldChg chg="add del">
        <pc:chgData name="Nowak, Gabriel (nowakgl)" userId="3d0678cb-0ed9-4543-b253-296cfd21c4e1" providerId="ADAL" clId="{5B28CCA4-5402-A745-9026-967CDF34EFE7}" dt="2024-06-11T19:04:37.668" v="83" actId="2696"/>
        <pc:sldMkLst>
          <pc:docMk/>
          <pc:sldMk cId="3699342859" sldId="451"/>
        </pc:sldMkLst>
      </pc:sldChg>
      <pc:sldChg chg="addSp modSp add mod modNotesTx">
        <pc:chgData name="Nowak, Gabriel (nowakgl)" userId="3d0678cb-0ed9-4543-b253-296cfd21c4e1" providerId="ADAL" clId="{5B28CCA4-5402-A745-9026-967CDF34EFE7}" dt="2024-06-17T13:42:21.186" v="7863" actId="5793"/>
        <pc:sldMkLst>
          <pc:docMk/>
          <pc:sldMk cId="1462240977" sldId="452"/>
        </pc:sldMkLst>
        <pc:spChg chg="mod">
          <ac:chgData name="Nowak, Gabriel (nowakgl)" userId="3d0678cb-0ed9-4543-b253-296cfd21c4e1" providerId="ADAL" clId="{5B28CCA4-5402-A745-9026-967CDF34EFE7}" dt="2024-06-11T19:17:43.866" v="524" actId="20577"/>
          <ac:spMkLst>
            <pc:docMk/>
            <pc:sldMk cId="1462240977" sldId="452"/>
            <ac:spMk id="2" creationId="{CE6E7C81-D31B-62F4-DC11-868BDE863348}"/>
          </ac:spMkLst>
        </pc:spChg>
        <pc:spChg chg="mod">
          <ac:chgData name="Nowak, Gabriel (nowakgl)" userId="3d0678cb-0ed9-4543-b253-296cfd21c4e1" providerId="ADAL" clId="{5B28CCA4-5402-A745-9026-967CDF34EFE7}" dt="2024-06-17T13:42:21.186" v="7863" actId="5793"/>
          <ac:spMkLst>
            <pc:docMk/>
            <pc:sldMk cId="1462240977" sldId="452"/>
            <ac:spMk id="3" creationId="{302CCDF9-7A03-584B-EDB0-8CA5001F1C08}"/>
          </ac:spMkLst>
        </pc:spChg>
        <pc:picChg chg="add mod">
          <ac:chgData name="Nowak, Gabriel (nowakgl)" userId="3d0678cb-0ed9-4543-b253-296cfd21c4e1" providerId="ADAL" clId="{5B28CCA4-5402-A745-9026-967CDF34EFE7}" dt="2024-06-11T19:19:09.542" v="533" actId="1076"/>
          <ac:picMkLst>
            <pc:docMk/>
            <pc:sldMk cId="1462240977" sldId="452"/>
            <ac:picMk id="4" creationId="{E9A01591-1E57-9C18-F667-0609306B17B4}"/>
          </ac:picMkLst>
        </pc:picChg>
      </pc:sldChg>
      <pc:sldChg chg="addSp delSp modSp add del mod">
        <pc:chgData name="Nowak, Gabriel (nowakgl)" userId="3d0678cb-0ed9-4543-b253-296cfd21c4e1" providerId="ADAL" clId="{5B28CCA4-5402-A745-9026-967CDF34EFE7}" dt="2024-06-17T13:42:27.522" v="7864" actId="2696"/>
        <pc:sldMkLst>
          <pc:docMk/>
          <pc:sldMk cId="877919694" sldId="453"/>
        </pc:sldMkLst>
        <pc:spChg chg="mod">
          <ac:chgData name="Nowak, Gabriel (nowakgl)" userId="3d0678cb-0ed9-4543-b253-296cfd21c4e1" providerId="ADAL" clId="{5B28CCA4-5402-A745-9026-967CDF34EFE7}" dt="2024-06-17T13:42:13.650" v="7860" actId="255"/>
          <ac:spMkLst>
            <pc:docMk/>
            <pc:sldMk cId="877919694" sldId="453"/>
            <ac:spMk id="3" creationId="{302CCDF9-7A03-584B-EDB0-8CA5001F1C08}"/>
          </ac:spMkLst>
        </pc:spChg>
        <pc:picChg chg="add del">
          <ac:chgData name="Nowak, Gabriel (nowakgl)" userId="3d0678cb-0ed9-4543-b253-296cfd21c4e1" providerId="ADAL" clId="{5B28CCA4-5402-A745-9026-967CDF34EFE7}" dt="2024-06-11T19:21:17.262" v="661" actId="478"/>
          <ac:picMkLst>
            <pc:docMk/>
            <pc:sldMk cId="877919694" sldId="453"/>
            <ac:picMk id="4" creationId="{E9A01591-1E57-9C18-F667-0609306B17B4}"/>
          </ac:picMkLst>
        </pc:picChg>
      </pc:sldChg>
      <pc:sldChg chg="addSp delSp modSp add mod modNotesTx">
        <pc:chgData name="Nowak, Gabriel (nowakgl)" userId="3d0678cb-0ed9-4543-b253-296cfd21c4e1" providerId="ADAL" clId="{5B28CCA4-5402-A745-9026-967CDF34EFE7}" dt="2024-06-17T13:44:10.574" v="7973" actId="27636"/>
        <pc:sldMkLst>
          <pc:docMk/>
          <pc:sldMk cId="1067900050" sldId="454"/>
        </pc:sldMkLst>
        <pc:spChg chg="mod">
          <ac:chgData name="Nowak, Gabriel (nowakgl)" userId="3d0678cb-0ed9-4543-b253-296cfd21c4e1" providerId="ADAL" clId="{5B28CCA4-5402-A745-9026-967CDF34EFE7}" dt="2024-06-17T13:44:10.574" v="7973" actId="27636"/>
          <ac:spMkLst>
            <pc:docMk/>
            <pc:sldMk cId="1067900050" sldId="454"/>
            <ac:spMk id="3" creationId="{302CCDF9-7A03-584B-EDB0-8CA5001F1C08}"/>
          </ac:spMkLst>
        </pc:spChg>
        <pc:picChg chg="del">
          <ac:chgData name="Nowak, Gabriel (nowakgl)" userId="3d0678cb-0ed9-4543-b253-296cfd21c4e1" providerId="ADAL" clId="{5B28CCA4-5402-A745-9026-967CDF34EFE7}" dt="2024-06-11T19:30:48.392" v="803" actId="478"/>
          <ac:picMkLst>
            <pc:docMk/>
            <pc:sldMk cId="1067900050" sldId="454"/>
            <ac:picMk id="4" creationId="{E9A01591-1E57-9C18-F667-0609306B17B4}"/>
          </ac:picMkLst>
        </pc:picChg>
        <pc:picChg chg="add mod">
          <ac:chgData name="Nowak, Gabriel (nowakgl)" userId="3d0678cb-0ed9-4543-b253-296cfd21c4e1" providerId="ADAL" clId="{5B28CCA4-5402-A745-9026-967CDF34EFE7}" dt="2024-06-11T19:31:08.910" v="805" actId="1076"/>
          <ac:picMkLst>
            <pc:docMk/>
            <pc:sldMk cId="1067900050" sldId="454"/>
            <ac:picMk id="5" creationId="{9ED709B2-946B-8CB4-D58E-E11253E97ABA}"/>
          </ac:picMkLst>
        </pc:picChg>
      </pc:sldChg>
      <pc:sldChg chg="addSp delSp modSp add mod modNotesTx">
        <pc:chgData name="Nowak, Gabriel (nowakgl)" userId="3d0678cb-0ed9-4543-b253-296cfd21c4e1" providerId="ADAL" clId="{5B28CCA4-5402-A745-9026-967CDF34EFE7}" dt="2024-06-17T13:43:44.800" v="7966"/>
        <pc:sldMkLst>
          <pc:docMk/>
          <pc:sldMk cId="2752780" sldId="455"/>
        </pc:sldMkLst>
        <pc:spChg chg="mod">
          <ac:chgData name="Nowak, Gabriel (nowakgl)" userId="3d0678cb-0ed9-4543-b253-296cfd21c4e1" providerId="ADAL" clId="{5B28CCA4-5402-A745-9026-967CDF34EFE7}" dt="2024-06-17T13:43:30.206" v="7964" actId="313"/>
          <ac:spMkLst>
            <pc:docMk/>
            <pc:sldMk cId="2752780" sldId="455"/>
            <ac:spMk id="3" creationId="{302CCDF9-7A03-584B-EDB0-8CA5001F1C08}"/>
          </ac:spMkLst>
        </pc:spChg>
        <pc:picChg chg="del">
          <ac:chgData name="Nowak, Gabriel (nowakgl)" userId="3d0678cb-0ed9-4543-b253-296cfd21c4e1" providerId="ADAL" clId="{5B28CCA4-5402-A745-9026-967CDF34EFE7}" dt="2024-06-11T19:33:52.628" v="915" actId="478"/>
          <ac:picMkLst>
            <pc:docMk/>
            <pc:sldMk cId="2752780" sldId="455"/>
            <ac:picMk id="4" creationId="{E9A01591-1E57-9C18-F667-0609306B17B4}"/>
          </ac:picMkLst>
        </pc:picChg>
        <pc:picChg chg="add mod">
          <ac:chgData name="Nowak, Gabriel (nowakgl)" userId="3d0678cb-0ed9-4543-b253-296cfd21c4e1" providerId="ADAL" clId="{5B28CCA4-5402-A745-9026-967CDF34EFE7}" dt="2024-06-11T19:34:03.404" v="919" actId="1076"/>
          <ac:picMkLst>
            <pc:docMk/>
            <pc:sldMk cId="2752780" sldId="455"/>
            <ac:picMk id="5" creationId="{C40D5ECA-F721-5154-382E-758103DC6657}"/>
          </ac:picMkLst>
        </pc:picChg>
      </pc:sldChg>
      <pc:sldChg chg="modSp add del mod ord modNotesTx">
        <pc:chgData name="Nowak, Gabriel (nowakgl)" userId="3d0678cb-0ed9-4543-b253-296cfd21c4e1" providerId="ADAL" clId="{5B28CCA4-5402-A745-9026-967CDF34EFE7}" dt="2024-06-17T13:43:48.226" v="7967" actId="2696"/>
        <pc:sldMkLst>
          <pc:docMk/>
          <pc:sldMk cId="2783254573" sldId="456"/>
        </pc:sldMkLst>
        <pc:spChg chg="mod">
          <ac:chgData name="Nowak, Gabriel (nowakgl)" userId="3d0678cb-0ed9-4543-b253-296cfd21c4e1" providerId="ADAL" clId="{5B28CCA4-5402-A745-9026-967CDF34EFE7}" dt="2024-06-17T13:42:34.282" v="7865" actId="255"/>
          <ac:spMkLst>
            <pc:docMk/>
            <pc:sldMk cId="2783254573" sldId="456"/>
            <ac:spMk id="3" creationId="{302CCDF9-7A03-584B-EDB0-8CA5001F1C08}"/>
          </ac:spMkLst>
        </pc:spChg>
      </pc:sldChg>
      <pc:sldChg chg="delSp modSp add del mod modNotesTx">
        <pc:chgData name="Nowak, Gabriel (nowakgl)" userId="3d0678cb-0ed9-4543-b253-296cfd21c4e1" providerId="ADAL" clId="{5B28CCA4-5402-A745-9026-967CDF34EFE7}" dt="2024-06-17T13:44:19.326" v="7974" actId="2696"/>
        <pc:sldMkLst>
          <pc:docMk/>
          <pc:sldMk cId="3236776602" sldId="457"/>
        </pc:sldMkLst>
        <pc:spChg chg="mod">
          <ac:chgData name="Nowak, Gabriel (nowakgl)" userId="3d0678cb-0ed9-4543-b253-296cfd21c4e1" providerId="ADAL" clId="{5B28CCA4-5402-A745-9026-967CDF34EFE7}" dt="2024-06-11T19:44:22.413" v="1438" actId="20577"/>
          <ac:spMkLst>
            <pc:docMk/>
            <pc:sldMk cId="3236776602" sldId="457"/>
            <ac:spMk id="3" creationId="{302CCDF9-7A03-584B-EDB0-8CA5001F1C08}"/>
          </ac:spMkLst>
        </pc:spChg>
        <pc:picChg chg="del">
          <ac:chgData name="Nowak, Gabriel (nowakgl)" userId="3d0678cb-0ed9-4543-b253-296cfd21c4e1" providerId="ADAL" clId="{5B28CCA4-5402-A745-9026-967CDF34EFE7}" dt="2024-06-11T19:42:59.956" v="1236" actId="478"/>
          <ac:picMkLst>
            <pc:docMk/>
            <pc:sldMk cId="3236776602" sldId="457"/>
            <ac:picMk id="5" creationId="{9ED709B2-946B-8CB4-D58E-E11253E97ABA}"/>
          </ac:picMkLst>
        </pc:picChg>
      </pc:sldChg>
      <pc:sldChg chg="addSp delSp modSp add mod modAnim">
        <pc:chgData name="Nowak, Gabriel (nowakgl)" userId="3d0678cb-0ed9-4543-b253-296cfd21c4e1" providerId="ADAL" clId="{5B28CCA4-5402-A745-9026-967CDF34EFE7}" dt="2024-06-13T14:48:44.701" v="1442" actId="1076"/>
        <pc:sldMkLst>
          <pc:docMk/>
          <pc:sldMk cId="2745189014" sldId="458"/>
        </pc:sldMkLst>
        <pc:spChg chg="del">
          <ac:chgData name="Nowak, Gabriel (nowakgl)" userId="3d0678cb-0ed9-4543-b253-296cfd21c4e1" providerId="ADAL" clId="{5B28CCA4-5402-A745-9026-967CDF34EFE7}" dt="2024-06-13T14:48:31.190" v="1440" actId="478"/>
          <ac:spMkLst>
            <pc:docMk/>
            <pc:sldMk cId="2745189014" sldId="458"/>
            <ac:spMk id="3" creationId="{302CCDF9-7A03-584B-EDB0-8CA5001F1C08}"/>
          </ac:spMkLst>
        </pc:spChg>
        <pc:picChg chg="add mod">
          <ac:chgData name="Nowak, Gabriel (nowakgl)" userId="3d0678cb-0ed9-4543-b253-296cfd21c4e1" providerId="ADAL" clId="{5B28CCA4-5402-A745-9026-967CDF34EFE7}" dt="2024-06-13T14:48:44.701" v="1442" actId="1076"/>
          <ac:picMkLst>
            <pc:docMk/>
            <pc:sldMk cId="2745189014" sldId="458"/>
            <ac:picMk id="4" creationId="{1857C558-EFB9-2BB6-FA04-A1AB5F885338}"/>
          </ac:picMkLst>
        </pc:picChg>
      </pc:sldChg>
      <pc:sldChg chg="addSp delSp modSp add mod delAnim modAnim">
        <pc:chgData name="Nowak, Gabriel (nowakgl)" userId="3d0678cb-0ed9-4543-b253-296cfd21c4e1" providerId="ADAL" clId="{5B28CCA4-5402-A745-9026-967CDF34EFE7}" dt="2024-06-13T14:49:13.709" v="1446" actId="1076"/>
        <pc:sldMkLst>
          <pc:docMk/>
          <pc:sldMk cId="1754876003" sldId="459"/>
        </pc:sldMkLst>
        <pc:picChg chg="add mod">
          <ac:chgData name="Nowak, Gabriel (nowakgl)" userId="3d0678cb-0ed9-4543-b253-296cfd21c4e1" providerId="ADAL" clId="{5B28CCA4-5402-A745-9026-967CDF34EFE7}" dt="2024-06-13T14:49:13.709" v="1446" actId="1076"/>
          <ac:picMkLst>
            <pc:docMk/>
            <pc:sldMk cId="1754876003" sldId="459"/>
            <ac:picMk id="3" creationId="{CB586ABF-6454-DDDF-9736-D98E4B8308AE}"/>
          </ac:picMkLst>
        </pc:picChg>
        <pc:picChg chg="del">
          <ac:chgData name="Nowak, Gabriel (nowakgl)" userId="3d0678cb-0ed9-4543-b253-296cfd21c4e1" providerId="ADAL" clId="{5B28CCA4-5402-A745-9026-967CDF34EFE7}" dt="2024-06-13T14:48:57.114" v="1444" actId="478"/>
          <ac:picMkLst>
            <pc:docMk/>
            <pc:sldMk cId="1754876003" sldId="459"/>
            <ac:picMk id="4" creationId="{1857C558-EFB9-2BB6-FA04-A1AB5F885338}"/>
          </ac:picMkLst>
        </pc:picChg>
      </pc:sldChg>
      <pc:sldChg chg="addSp delSp modSp add mod delAnim modAnim">
        <pc:chgData name="Nowak, Gabriel (nowakgl)" userId="3d0678cb-0ed9-4543-b253-296cfd21c4e1" providerId="ADAL" clId="{5B28CCA4-5402-A745-9026-967CDF34EFE7}" dt="2024-06-13T14:49:34.914" v="1450" actId="1076"/>
        <pc:sldMkLst>
          <pc:docMk/>
          <pc:sldMk cId="1500580800" sldId="460"/>
        </pc:sldMkLst>
        <pc:picChg chg="del">
          <ac:chgData name="Nowak, Gabriel (nowakgl)" userId="3d0678cb-0ed9-4543-b253-296cfd21c4e1" providerId="ADAL" clId="{5B28CCA4-5402-A745-9026-967CDF34EFE7}" dt="2024-06-13T14:49:21.152" v="1448" actId="478"/>
          <ac:picMkLst>
            <pc:docMk/>
            <pc:sldMk cId="1500580800" sldId="460"/>
            <ac:picMk id="3" creationId="{CB586ABF-6454-DDDF-9736-D98E4B8308AE}"/>
          </ac:picMkLst>
        </pc:picChg>
        <pc:picChg chg="add mod">
          <ac:chgData name="Nowak, Gabriel (nowakgl)" userId="3d0678cb-0ed9-4543-b253-296cfd21c4e1" providerId="ADAL" clId="{5B28CCA4-5402-A745-9026-967CDF34EFE7}" dt="2024-06-13T14:49:34.914" v="1450" actId="1076"/>
          <ac:picMkLst>
            <pc:docMk/>
            <pc:sldMk cId="1500580800" sldId="460"/>
            <ac:picMk id="4" creationId="{3DD61686-3A40-C6E4-224D-0B9BD954E6A8}"/>
          </ac:picMkLst>
        </pc:picChg>
      </pc:sldChg>
      <pc:sldChg chg="addSp delSp modSp add mod delAnim modAnim">
        <pc:chgData name="Nowak, Gabriel (nowakgl)" userId="3d0678cb-0ed9-4543-b253-296cfd21c4e1" providerId="ADAL" clId="{5B28CCA4-5402-A745-9026-967CDF34EFE7}" dt="2024-06-13T14:49:57.465" v="1454" actId="1076"/>
        <pc:sldMkLst>
          <pc:docMk/>
          <pc:sldMk cId="2683239282" sldId="461"/>
        </pc:sldMkLst>
        <pc:picChg chg="add mod">
          <ac:chgData name="Nowak, Gabriel (nowakgl)" userId="3d0678cb-0ed9-4543-b253-296cfd21c4e1" providerId="ADAL" clId="{5B28CCA4-5402-A745-9026-967CDF34EFE7}" dt="2024-06-13T14:49:57.465" v="1454" actId="1076"/>
          <ac:picMkLst>
            <pc:docMk/>
            <pc:sldMk cId="2683239282" sldId="461"/>
            <ac:picMk id="3" creationId="{1B53938B-A5C6-31BD-4B32-65DA2053807C}"/>
          </ac:picMkLst>
        </pc:picChg>
        <pc:picChg chg="del">
          <ac:chgData name="Nowak, Gabriel (nowakgl)" userId="3d0678cb-0ed9-4543-b253-296cfd21c4e1" providerId="ADAL" clId="{5B28CCA4-5402-A745-9026-967CDF34EFE7}" dt="2024-06-13T14:49:47.001" v="1452" actId="478"/>
          <ac:picMkLst>
            <pc:docMk/>
            <pc:sldMk cId="2683239282" sldId="461"/>
            <ac:picMk id="4" creationId="{3DD61686-3A40-C6E4-224D-0B9BD954E6A8}"/>
          </ac:picMkLst>
        </pc:picChg>
      </pc:sldChg>
      <pc:sldChg chg="addSp delSp modSp add mod ord delAnim">
        <pc:chgData name="Nowak, Gabriel (nowakgl)" userId="3d0678cb-0ed9-4543-b253-296cfd21c4e1" providerId="ADAL" clId="{5B28CCA4-5402-A745-9026-967CDF34EFE7}" dt="2024-06-25T16:25:12.855" v="13663" actId="1076"/>
        <pc:sldMkLst>
          <pc:docMk/>
          <pc:sldMk cId="878304903" sldId="462"/>
        </pc:sldMkLst>
        <pc:spChg chg="mod">
          <ac:chgData name="Nowak, Gabriel (nowakgl)" userId="3d0678cb-0ed9-4543-b253-296cfd21c4e1" providerId="ADAL" clId="{5B28CCA4-5402-A745-9026-967CDF34EFE7}" dt="2024-06-13T14:52:50.953" v="1729" actId="20577"/>
          <ac:spMkLst>
            <pc:docMk/>
            <pc:sldMk cId="878304903" sldId="462"/>
            <ac:spMk id="2" creationId="{CE6E7C81-D31B-62F4-DC11-868BDE863348}"/>
          </ac:spMkLst>
        </pc:spChg>
        <pc:spChg chg="add mod">
          <ac:chgData name="Nowak, Gabriel (nowakgl)" userId="3d0678cb-0ed9-4543-b253-296cfd21c4e1" providerId="ADAL" clId="{5B28CCA4-5402-A745-9026-967CDF34EFE7}" dt="2024-06-25T16:25:12.855" v="13663" actId="1076"/>
          <ac:spMkLst>
            <pc:docMk/>
            <pc:sldMk cId="878304903" sldId="462"/>
            <ac:spMk id="3" creationId="{47D09A8C-DCA4-2DE8-616B-5B1622DB9539}"/>
          </ac:spMkLst>
        </pc:spChg>
        <pc:spChg chg="add mod">
          <ac:chgData name="Nowak, Gabriel (nowakgl)" userId="3d0678cb-0ed9-4543-b253-296cfd21c4e1" providerId="ADAL" clId="{5B28CCA4-5402-A745-9026-967CDF34EFE7}" dt="2024-06-17T13:44:53.860" v="7978" actId="27636"/>
          <ac:spMkLst>
            <pc:docMk/>
            <pc:sldMk cId="878304903" sldId="462"/>
            <ac:spMk id="4" creationId="{F55364D2-6CB6-BB76-DD31-3617BC857499}"/>
          </ac:spMkLst>
        </pc:spChg>
        <pc:picChg chg="del">
          <ac:chgData name="Nowak, Gabriel (nowakgl)" userId="3d0678cb-0ed9-4543-b253-296cfd21c4e1" providerId="ADAL" clId="{5B28CCA4-5402-A745-9026-967CDF34EFE7}" dt="2024-06-13T14:50:19.691" v="1456" actId="478"/>
          <ac:picMkLst>
            <pc:docMk/>
            <pc:sldMk cId="878304903" sldId="462"/>
            <ac:picMk id="3" creationId="{1B53938B-A5C6-31BD-4B32-65DA2053807C}"/>
          </ac:picMkLst>
        </pc:picChg>
        <pc:picChg chg="add mod">
          <ac:chgData name="Nowak, Gabriel (nowakgl)" userId="3d0678cb-0ed9-4543-b253-296cfd21c4e1" providerId="ADAL" clId="{5B28CCA4-5402-A745-9026-967CDF34EFE7}" dt="2024-06-17T14:10:20.552" v="8010" actId="1076"/>
          <ac:picMkLst>
            <pc:docMk/>
            <pc:sldMk cId="878304903" sldId="462"/>
            <ac:picMk id="5" creationId="{B01B1420-DCAE-AE83-38EE-BB44A95831FE}"/>
          </ac:picMkLst>
        </pc:picChg>
        <pc:picChg chg="add mod">
          <ac:chgData name="Nowak, Gabriel (nowakgl)" userId="3d0678cb-0ed9-4543-b253-296cfd21c4e1" providerId="ADAL" clId="{5B28CCA4-5402-A745-9026-967CDF34EFE7}" dt="2024-06-17T14:10:28.533" v="8011" actId="1076"/>
          <ac:picMkLst>
            <pc:docMk/>
            <pc:sldMk cId="878304903" sldId="462"/>
            <ac:picMk id="11" creationId="{0AC40481-9737-0138-78AD-7E376BE76B88}"/>
          </ac:picMkLst>
        </pc:picChg>
      </pc:sldChg>
      <pc:sldChg chg="modSp add del mod">
        <pc:chgData name="Nowak, Gabriel (nowakgl)" userId="3d0678cb-0ed9-4543-b253-296cfd21c4e1" providerId="ADAL" clId="{5B28CCA4-5402-A745-9026-967CDF34EFE7}" dt="2024-06-17T13:48:00.699" v="7997" actId="2696"/>
        <pc:sldMkLst>
          <pc:docMk/>
          <pc:sldMk cId="624226649" sldId="463"/>
        </pc:sldMkLst>
        <pc:spChg chg="mod">
          <ac:chgData name="Nowak, Gabriel (nowakgl)" userId="3d0678cb-0ed9-4543-b253-296cfd21c4e1" providerId="ADAL" clId="{5B28CCA4-5402-A745-9026-967CDF34EFE7}" dt="2024-06-17T13:45:05.894" v="7979" actId="255"/>
          <ac:spMkLst>
            <pc:docMk/>
            <pc:sldMk cId="624226649" sldId="463"/>
            <ac:spMk id="4" creationId="{F55364D2-6CB6-BB76-DD31-3617BC857499}"/>
          </ac:spMkLst>
        </pc:spChg>
      </pc:sldChg>
      <pc:sldChg chg="addSp delSp modSp add del mod">
        <pc:chgData name="Nowak, Gabriel (nowakgl)" userId="3d0678cb-0ed9-4543-b253-296cfd21c4e1" providerId="ADAL" clId="{5B28CCA4-5402-A745-9026-967CDF34EFE7}" dt="2024-06-13T16:24:54.941" v="2070" actId="2696"/>
        <pc:sldMkLst>
          <pc:docMk/>
          <pc:sldMk cId="3709877877" sldId="464"/>
        </pc:sldMkLst>
        <pc:spChg chg="add del mod">
          <ac:chgData name="Nowak, Gabriel (nowakgl)" userId="3d0678cb-0ed9-4543-b253-296cfd21c4e1" providerId="ADAL" clId="{5B28CCA4-5402-A745-9026-967CDF34EFE7}" dt="2024-06-13T16:24:25.846" v="2063"/>
          <ac:spMkLst>
            <pc:docMk/>
            <pc:sldMk cId="3709877877" sldId="464"/>
            <ac:spMk id="3" creationId="{38F5C1CE-7E83-B8D1-2666-38205ECC0E9F}"/>
          </ac:spMkLst>
        </pc:spChg>
        <pc:spChg chg="mod">
          <ac:chgData name="Nowak, Gabriel (nowakgl)" userId="3d0678cb-0ed9-4543-b253-296cfd21c4e1" providerId="ADAL" clId="{5B28CCA4-5402-A745-9026-967CDF34EFE7}" dt="2024-06-13T16:24:12.377" v="2059" actId="20577"/>
          <ac:spMkLst>
            <pc:docMk/>
            <pc:sldMk cId="3709877877" sldId="464"/>
            <ac:spMk id="4" creationId="{F55364D2-6CB6-BB76-DD31-3617BC857499}"/>
          </ac:spMkLst>
        </pc:spChg>
      </pc:sldChg>
      <pc:sldChg chg="modSp add del mod">
        <pc:chgData name="Nowak, Gabriel (nowakgl)" userId="3d0678cb-0ed9-4543-b253-296cfd21c4e1" providerId="ADAL" clId="{5B28CCA4-5402-A745-9026-967CDF34EFE7}" dt="2024-06-17T13:49:43.830" v="7999" actId="2696"/>
        <pc:sldMkLst>
          <pc:docMk/>
          <pc:sldMk cId="2142478427" sldId="465"/>
        </pc:sldMkLst>
        <pc:spChg chg="mod">
          <ac:chgData name="Nowak, Gabriel (nowakgl)" userId="3d0678cb-0ed9-4543-b253-296cfd21c4e1" providerId="ADAL" clId="{5B28CCA4-5402-A745-9026-967CDF34EFE7}" dt="2024-06-17T13:48:06.514" v="7998" actId="20577"/>
          <ac:spMkLst>
            <pc:docMk/>
            <pc:sldMk cId="2142478427" sldId="465"/>
            <ac:spMk id="4" creationId="{F55364D2-6CB6-BB76-DD31-3617BC857499}"/>
          </ac:spMkLst>
        </pc:spChg>
      </pc:sldChg>
      <pc:sldChg chg="add del">
        <pc:chgData name="Nowak, Gabriel (nowakgl)" userId="3d0678cb-0ed9-4543-b253-296cfd21c4e1" providerId="ADAL" clId="{5B28CCA4-5402-A745-9026-967CDF34EFE7}" dt="2024-06-13T16:24:43.275" v="2066" actId="2890"/>
        <pc:sldMkLst>
          <pc:docMk/>
          <pc:sldMk cId="2581200859" sldId="465"/>
        </pc:sldMkLst>
      </pc:sldChg>
      <pc:sldChg chg="addSp delSp modSp add mod">
        <pc:chgData name="Nowak, Gabriel (nowakgl)" userId="3d0678cb-0ed9-4543-b253-296cfd21c4e1" providerId="ADAL" clId="{5B28CCA4-5402-A745-9026-967CDF34EFE7}" dt="2024-06-26T12:19:42.597" v="13935" actId="1076"/>
        <pc:sldMkLst>
          <pc:docMk/>
          <pc:sldMk cId="3599429202" sldId="466"/>
        </pc:sldMkLst>
        <pc:spChg chg="mod">
          <ac:chgData name="Nowak, Gabriel (nowakgl)" userId="3d0678cb-0ed9-4543-b253-296cfd21c4e1" providerId="ADAL" clId="{5B28CCA4-5402-A745-9026-967CDF34EFE7}" dt="2024-06-17T13:46:03.023" v="7992" actId="27636"/>
          <ac:spMkLst>
            <pc:docMk/>
            <pc:sldMk cId="3599429202" sldId="466"/>
            <ac:spMk id="4" creationId="{F55364D2-6CB6-BB76-DD31-3617BC857499}"/>
          </ac:spMkLst>
        </pc:spChg>
        <pc:spChg chg="add del mod">
          <ac:chgData name="Nowak, Gabriel (nowakgl)" userId="3d0678cb-0ed9-4543-b253-296cfd21c4e1" providerId="ADAL" clId="{5B28CCA4-5402-A745-9026-967CDF34EFE7}" dt="2024-06-17T13:47:06.743" v="7993" actId="478"/>
          <ac:spMkLst>
            <pc:docMk/>
            <pc:sldMk cId="3599429202" sldId="466"/>
            <ac:spMk id="5" creationId="{4DE48D40-EE18-9CCC-2B18-0D36C5FA3DBE}"/>
          </ac:spMkLst>
        </pc:spChg>
        <pc:spChg chg="add mod">
          <ac:chgData name="Nowak, Gabriel (nowakgl)" userId="3d0678cb-0ed9-4543-b253-296cfd21c4e1" providerId="ADAL" clId="{5B28CCA4-5402-A745-9026-967CDF34EFE7}" dt="2024-06-26T12:19:42.597" v="13935" actId="1076"/>
          <ac:spMkLst>
            <pc:docMk/>
            <pc:sldMk cId="3599429202" sldId="466"/>
            <ac:spMk id="5" creationId="{57A09BA9-830B-C0C7-8384-6F70F01EA86E}"/>
          </ac:spMkLst>
        </pc:spChg>
        <pc:picChg chg="add mod">
          <ac:chgData name="Nowak, Gabriel (nowakgl)" userId="3d0678cb-0ed9-4543-b253-296cfd21c4e1" providerId="ADAL" clId="{5B28CCA4-5402-A745-9026-967CDF34EFE7}" dt="2024-06-17T13:47:12.522" v="7994" actId="1076"/>
          <ac:picMkLst>
            <pc:docMk/>
            <pc:sldMk cId="3599429202" sldId="466"/>
            <ac:picMk id="3" creationId="{A34DA5DA-E82F-F065-0B79-B226F86CFB76}"/>
          </ac:picMkLst>
        </pc:picChg>
      </pc:sldChg>
      <pc:sldChg chg="addSp modSp add mod modAnim">
        <pc:chgData name="Nowak, Gabriel (nowakgl)" userId="3d0678cb-0ed9-4543-b253-296cfd21c4e1" providerId="ADAL" clId="{5B28CCA4-5402-A745-9026-967CDF34EFE7}" dt="2024-06-26T12:19:54.223" v="13939" actId="1076"/>
        <pc:sldMkLst>
          <pc:docMk/>
          <pc:sldMk cId="3057512469" sldId="467"/>
        </pc:sldMkLst>
        <pc:spChg chg="mod">
          <ac:chgData name="Nowak, Gabriel (nowakgl)" userId="3d0678cb-0ed9-4543-b253-296cfd21c4e1" providerId="ADAL" clId="{5B28CCA4-5402-A745-9026-967CDF34EFE7}" dt="2024-06-25T16:23:10.469" v="13642" actId="20577"/>
          <ac:spMkLst>
            <pc:docMk/>
            <pc:sldMk cId="3057512469" sldId="467"/>
            <ac:spMk id="4" creationId="{F55364D2-6CB6-BB76-DD31-3617BC857499}"/>
          </ac:spMkLst>
        </pc:spChg>
        <pc:spChg chg="add mod">
          <ac:chgData name="Nowak, Gabriel (nowakgl)" userId="3d0678cb-0ed9-4543-b253-296cfd21c4e1" providerId="ADAL" clId="{5B28CCA4-5402-A745-9026-967CDF34EFE7}" dt="2024-06-26T12:19:54.223" v="13939" actId="1076"/>
          <ac:spMkLst>
            <pc:docMk/>
            <pc:sldMk cId="3057512469" sldId="467"/>
            <ac:spMk id="5" creationId="{ADF2582F-E629-CBAD-811B-E110A2146053}"/>
          </ac:spMkLst>
        </pc:spChg>
        <pc:picChg chg="add mod">
          <ac:chgData name="Nowak, Gabriel (nowakgl)" userId="3d0678cb-0ed9-4543-b253-296cfd21c4e1" providerId="ADAL" clId="{5B28CCA4-5402-A745-9026-967CDF34EFE7}" dt="2024-06-13T16:41:40.244" v="2502" actId="1076"/>
          <ac:picMkLst>
            <pc:docMk/>
            <pc:sldMk cId="3057512469" sldId="467"/>
            <ac:picMk id="3" creationId="{6DE4A8A3-4F54-D397-8A1C-57CF0E27276C}"/>
          </ac:picMkLst>
        </pc:picChg>
      </pc:sldChg>
      <pc:sldChg chg="delSp modSp add mod">
        <pc:chgData name="Nowak, Gabriel (nowakgl)" userId="3d0678cb-0ed9-4543-b253-296cfd21c4e1" providerId="ADAL" clId="{5B28CCA4-5402-A745-9026-967CDF34EFE7}" dt="2024-06-26T12:19:09.720" v="13928" actId="11"/>
        <pc:sldMkLst>
          <pc:docMk/>
          <pc:sldMk cId="1869552862" sldId="468"/>
        </pc:sldMkLst>
        <pc:spChg chg="mod">
          <ac:chgData name="Nowak, Gabriel (nowakgl)" userId="3d0678cb-0ed9-4543-b253-296cfd21c4e1" providerId="ADAL" clId="{5B28CCA4-5402-A745-9026-967CDF34EFE7}" dt="2024-06-18T15:18:23.364" v="8510" actId="20577"/>
          <ac:spMkLst>
            <pc:docMk/>
            <pc:sldMk cId="1869552862" sldId="468"/>
            <ac:spMk id="2" creationId="{CE6E7C81-D31B-62F4-DC11-868BDE863348}"/>
          </ac:spMkLst>
        </pc:spChg>
        <pc:spChg chg="mod">
          <ac:chgData name="Nowak, Gabriel (nowakgl)" userId="3d0678cb-0ed9-4543-b253-296cfd21c4e1" providerId="ADAL" clId="{5B28CCA4-5402-A745-9026-967CDF34EFE7}" dt="2024-06-26T12:19:09.720" v="13928" actId="11"/>
          <ac:spMkLst>
            <pc:docMk/>
            <pc:sldMk cId="1869552862" sldId="468"/>
            <ac:spMk id="4" creationId="{F55364D2-6CB6-BB76-DD31-3617BC857499}"/>
          </ac:spMkLst>
        </pc:spChg>
        <pc:spChg chg="del mod">
          <ac:chgData name="Nowak, Gabriel (nowakgl)" userId="3d0678cb-0ed9-4543-b253-296cfd21c4e1" providerId="ADAL" clId="{5B28CCA4-5402-A745-9026-967CDF34EFE7}" dt="2024-06-13T16:48:06.457" v="2796" actId="478"/>
          <ac:spMkLst>
            <pc:docMk/>
            <pc:sldMk cId="1869552862" sldId="468"/>
            <ac:spMk id="5" creationId="{ADF2582F-E629-CBAD-811B-E110A2146053}"/>
          </ac:spMkLst>
        </pc:spChg>
        <pc:picChg chg="del">
          <ac:chgData name="Nowak, Gabriel (nowakgl)" userId="3d0678cb-0ed9-4543-b253-296cfd21c4e1" providerId="ADAL" clId="{5B28CCA4-5402-A745-9026-967CDF34EFE7}" dt="2024-06-13T16:48:01.391" v="2794" actId="478"/>
          <ac:picMkLst>
            <pc:docMk/>
            <pc:sldMk cId="1869552862" sldId="468"/>
            <ac:picMk id="3" creationId="{6DE4A8A3-4F54-D397-8A1C-57CF0E27276C}"/>
          </ac:picMkLst>
        </pc:picChg>
      </pc:sldChg>
      <pc:sldChg chg="addSp modSp add mod">
        <pc:chgData name="Nowak, Gabriel (nowakgl)" userId="3d0678cb-0ed9-4543-b253-296cfd21c4e1" providerId="ADAL" clId="{5B28CCA4-5402-A745-9026-967CDF34EFE7}" dt="2024-06-24T15:31:04.037" v="11833" actId="20577"/>
        <pc:sldMkLst>
          <pc:docMk/>
          <pc:sldMk cId="3701975008" sldId="469"/>
        </pc:sldMkLst>
        <pc:spChg chg="mod">
          <ac:chgData name="Nowak, Gabriel (nowakgl)" userId="3d0678cb-0ed9-4543-b253-296cfd21c4e1" providerId="ADAL" clId="{5B28CCA4-5402-A745-9026-967CDF34EFE7}" dt="2024-06-24T15:31:04.037" v="11833" actId="20577"/>
          <ac:spMkLst>
            <pc:docMk/>
            <pc:sldMk cId="3701975008" sldId="469"/>
            <ac:spMk id="4" creationId="{F55364D2-6CB6-BB76-DD31-3617BC857499}"/>
          </ac:spMkLst>
        </pc:spChg>
        <pc:spChg chg="add mod">
          <ac:chgData name="Nowak, Gabriel (nowakgl)" userId="3d0678cb-0ed9-4543-b253-296cfd21c4e1" providerId="ADAL" clId="{5B28CCA4-5402-A745-9026-967CDF34EFE7}" dt="2024-06-13T16:58:54.525" v="2943" actId="1076"/>
          <ac:spMkLst>
            <pc:docMk/>
            <pc:sldMk cId="3701975008" sldId="469"/>
            <ac:spMk id="14" creationId="{129E6B33-2311-B39F-5066-943EB5BFD9C4}"/>
          </ac:spMkLst>
        </pc:spChg>
        <pc:spChg chg="add mod">
          <ac:chgData name="Nowak, Gabriel (nowakgl)" userId="3d0678cb-0ed9-4543-b253-296cfd21c4e1" providerId="ADAL" clId="{5B28CCA4-5402-A745-9026-967CDF34EFE7}" dt="2024-06-13T16:58:54.525" v="2943" actId="1076"/>
          <ac:spMkLst>
            <pc:docMk/>
            <pc:sldMk cId="3701975008" sldId="469"/>
            <ac:spMk id="15" creationId="{F22D839A-A83B-6BE3-9AE8-921B6DAFE322}"/>
          </ac:spMkLst>
        </pc:spChg>
        <pc:spChg chg="add mod">
          <ac:chgData name="Nowak, Gabriel (nowakgl)" userId="3d0678cb-0ed9-4543-b253-296cfd21c4e1" providerId="ADAL" clId="{5B28CCA4-5402-A745-9026-967CDF34EFE7}" dt="2024-06-13T16:58:54.525" v="2943" actId="1076"/>
          <ac:spMkLst>
            <pc:docMk/>
            <pc:sldMk cId="3701975008" sldId="469"/>
            <ac:spMk id="16" creationId="{1E725058-6FE4-B1A3-D231-28CDFFF0CCD8}"/>
          </ac:spMkLst>
        </pc:spChg>
        <pc:spChg chg="add mod">
          <ac:chgData name="Nowak, Gabriel (nowakgl)" userId="3d0678cb-0ed9-4543-b253-296cfd21c4e1" providerId="ADAL" clId="{5B28CCA4-5402-A745-9026-967CDF34EFE7}" dt="2024-06-13T16:58:54.525" v="2943" actId="1076"/>
          <ac:spMkLst>
            <pc:docMk/>
            <pc:sldMk cId="3701975008" sldId="469"/>
            <ac:spMk id="22" creationId="{A8CB7A01-7C98-5761-07AC-88DA099815E2}"/>
          </ac:spMkLst>
        </pc:spChg>
        <pc:spChg chg="add mod">
          <ac:chgData name="Nowak, Gabriel (nowakgl)" userId="3d0678cb-0ed9-4543-b253-296cfd21c4e1" providerId="ADAL" clId="{5B28CCA4-5402-A745-9026-967CDF34EFE7}" dt="2024-06-13T16:58:54.525" v="2943" actId="1076"/>
          <ac:spMkLst>
            <pc:docMk/>
            <pc:sldMk cId="3701975008" sldId="469"/>
            <ac:spMk id="23" creationId="{64F3FA1B-F21E-72CD-4BC6-964E0BC63BDA}"/>
          </ac:spMkLst>
        </pc:spChg>
        <pc:spChg chg="add mod">
          <ac:chgData name="Nowak, Gabriel (nowakgl)" userId="3d0678cb-0ed9-4543-b253-296cfd21c4e1" providerId="ADAL" clId="{5B28CCA4-5402-A745-9026-967CDF34EFE7}" dt="2024-06-13T16:58:54.525" v="2943" actId="1076"/>
          <ac:spMkLst>
            <pc:docMk/>
            <pc:sldMk cId="3701975008" sldId="469"/>
            <ac:spMk id="24" creationId="{88C9A437-E904-4077-D390-BA6F5687303F}"/>
          </ac:spMkLst>
        </pc:spChg>
        <pc:spChg chg="add mod">
          <ac:chgData name="Nowak, Gabriel (nowakgl)" userId="3d0678cb-0ed9-4543-b253-296cfd21c4e1" providerId="ADAL" clId="{5B28CCA4-5402-A745-9026-967CDF34EFE7}" dt="2024-06-13T16:58:54.525" v="2943" actId="1076"/>
          <ac:spMkLst>
            <pc:docMk/>
            <pc:sldMk cId="3701975008" sldId="469"/>
            <ac:spMk id="25" creationId="{16A510ED-F0B6-26AC-E6A6-070FC8F1BE58}"/>
          </ac:spMkLst>
        </pc:spChg>
        <pc:cxnChg chg="add mod">
          <ac:chgData name="Nowak, Gabriel (nowakgl)" userId="3d0678cb-0ed9-4543-b253-296cfd21c4e1" providerId="ADAL" clId="{5B28CCA4-5402-A745-9026-967CDF34EFE7}" dt="2024-06-13T16:58:54.525" v="2943" actId="1076"/>
          <ac:cxnSpMkLst>
            <pc:docMk/>
            <pc:sldMk cId="3701975008" sldId="469"/>
            <ac:cxnSpMk id="5" creationId="{217BB07C-A2D3-8E3D-E23B-BFC814A19502}"/>
          </ac:cxnSpMkLst>
        </pc:cxnChg>
        <pc:cxnChg chg="add mod">
          <ac:chgData name="Nowak, Gabriel (nowakgl)" userId="3d0678cb-0ed9-4543-b253-296cfd21c4e1" providerId="ADAL" clId="{5B28CCA4-5402-A745-9026-967CDF34EFE7}" dt="2024-06-13T16:58:54.525" v="2943" actId="1076"/>
          <ac:cxnSpMkLst>
            <pc:docMk/>
            <pc:sldMk cId="3701975008" sldId="469"/>
            <ac:cxnSpMk id="7" creationId="{307484B7-4EB6-D9B4-521F-44A11CFD64B2}"/>
          </ac:cxnSpMkLst>
        </pc:cxnChg>
        <pc:cxnChg chg="add mod">
          <ac:chgData name="Nowak, Gabriel (nowakgl)" userId="3d0678cb-0ed9-4543-b253-296cfd21c4e1" providerId="ADAL" clId="{5B28CCA4-5402-A745-9026-967CDF34EFE7}" dt="2024-06-13T16:58:54.525" v="2943" actId="1076"/>
          <ac:cxnSpMkLst>
            <pc:docMk/>
            <pc:sldMk cId="3701975008" sldId="469"/>
            <ac:cxnSpMk id="18" creationId="{1A07AE44-6CCB-F85D-856B-BAE420593F4F}"/>
          </ac:cxnSpMkLst>
        </pc:cxnChg>
        <pc:cxnChg chg="add mod">
          <ac:chgData name="Nowak, Gabriel (nowakgl)" userId="3d0678cb-0ed9-4543-b253-296cfd21c4e1" providerId="ADAL" clId="{5B28CCA4-5402-A745-9026-967CDF34EFE7}" dt="2024-06-13T16:58:54.525" v="2943" actId="1076"/>
          <ac:cxnSpMkLst>
            <pc:docMk/>
            <pc:sldMk cId="3701975008" sldId="469"/>
            <ac:cxnSpMk id="19" creationId="{F2EBF06A-C2F1-EA87-9C37-18D9D8E75724}"/>
          </ac:cxnSpMkLst>
        </pc:cxnChg>
      </pc:sldChg>
      <pc:sldChg chg="addSp delSp modSp add del mod modNotesTx">
        <pc:chgData name="Nowak, Gabriel (nowakgl)" userId="3d0678cb-0ed9-4543-b253-296cfd21c4e1" providerId="ADAL" clId="{5B28CCA4-5402-A745-9026-967CDF34EFE7}" dt="2024-06-25T16:23:15.999" v="13643" actId="2696"/>
        <pc:sldMkLst>
          <pc:docMk/>
          <pc:sldMk cId="66233911" sldId="470"/>
        </pc:sldMkLst>
        <pc:spChg chg="mod">
          <ac:chgData name="Nowak, Gabriel (nowakgl)" userId="3d0678cb-0ed9-4543-b253-296cfd21c4e1" providerId="ADAL" clId="{5B28CCA4-5402-A745-9026-967CDF34EFE7}" dt="2024-06-14T13:54:28.726" v="3005" actId="1076"/>
          <ac:spMkLst>
            <pc:docMk/>
            <pc:sldMk cId="66233911" sldId="470"/>
            <ac:spMk id="2" creationId="{CE6E7C81-D31B-62F4-DC11-868BDE863348}"/>
          </ac:spMkLst>
        </pc:spChg>
        <pc:spChg chg="del mod">
          <ac:chgData name="Nowak, Gabriel (nowakgl)" userId="3d0678cb-0ed9-4543-b253-296cfd21c4e1" providerId="ADAL" clId="{5B28CCA4-5402-A745-9026-967CDF34EFE7}" dt="2024-06-14T14:00:26.291" v="3223" actId="478"/>
          <ac:spMkLst>
            <pc:docMk/>
            <pc:sldMk cId="66233911" sldId="470"/>
            <ac:spMk id="4" creationId="{F55364D2-6CB6-BB76-DD31-3617BC857499}"/>
          </ac:spMkLst>
        </pc:spChg>
        <pc:spChg chg="del">
          <ac:chgData name="Nowak, Gabriel (nowakgl)" userId="3d0678cb-0ed9-4543-b253-296cfd21c4e1" providerId="ADAL" clId="{5B28CCA4-5402-A745-9026-967CDF34EFE7}" dt="2024-06-14T13:54:32.312" v="3006" actId="478"/>
          <ac:spMkLst>
            <pc:docMk/>
            <pc:sldMk cId="66233911" sldId="470"/>
            <ac:spMk id="5" creationId="{ADF2582F-E629-CBAD-811B-E110A2146053}"/>
          </ac:spMkLst>
        </pc:spChg>
        <pc:spChg chg="add del mod">
          <ac:chgData name="Nowak, Gabriel (nowakgl)" userId="3d0678cb-0ed9-4543-b253-296cfd21c4e1" providerId="ADAL" clId="{5B28CCA4-5402-A745-9026-967CDF34EFE7}" dt="2024-06-14T14:15:43.075" v="3236" actId="478"/>
          <ac:spMkLst>
            <pc:docMk/>
            <pc:sldMk cId="66233911" sldId="470"/>
            <ac:spMk id="11" creationId="{B31340E2-1F35-C2D2-8424-7C7A2E6F228C}"/>
          </ac:spMkLst>
        </pc:spChg>
        <pc:spChg chg="add mod">
          <ac:chgData name="Nowak, Gabriel (nowakgl)" userId="3d0678cb-0ed9-4543-b253-296cfd21c4e1" providerId="ADAL" clId="{5B28CCA4-5402-A745-9026-967CDF34EFE7}" dt="2024-06-17T13:47:28.950" v="7996" actId="255"/>
          <ac:spMkLst>
            <pc:docMk/>
            <pc:sldMk cId="66233911" sldId="470"/>
            <ac:spMk id="13" creationId="{791CB710-8CA2-D87B-038A-6AA7838EB889}"/>
          </ac:spMkLst>
        </pc:spChg>
        <pc:picChg chg="del">
          <ac:chgData name="Nowak, Gabriel (nowakgl)" userId="3d0678cb-0ed9-4543-b253-296cfd21c4e1" providerId="ADAL" clId="{5B28CCA4-5402-A745-9026-967CDF34EFE7}" dt="2024-06-14T13:54:14.542" v="2991" actId="478"/>
          <ac:picMkLst>
            <pc:docMk/>
            <pc:sldMk cId="66233911" sldId="470"/>
            <ac:picMk id="3" creationId="{6DE4A8A3-4F54-D397-8A1C-57CF0E27276C}"/>
          </ac:picMkLst>
        </pc:picChg>
        <pc:picChg chg="add del mod">
          <ac:chgData name="Nowak, Gabriel (nowakgl)" userId="3d0678cb-0ed9-4543-b253-296cfd21c4e1" providerId="ADAL" clId="{5B28CCA4-5402-A745-9026-967CDF34EFE7}" dt="2024-06-14T14:15:30.079" v="3233" actId="478"/>
          <ac:picMkLst>
            <pc:docMk/>
            <pc:sldMk cId="66233911" sldId="470"/>
            <ac:picMk id="7" creationId="{6D1B3F45-B25D-3355-BBAB-557675B04170}"/>
          </ac:picMkLst>
        </pc:picChg>
      </pc:sldChg>
      <pc:sldChg chg="addSp delSp modSp add mod modNotesTx">
        <pc:chgData name="Nowak, Gabriel (nowakgl)" userId="3d0678cb-0ed9-4543-b253-296cfd21c4e1" providerId="ADAL" clId="{5B28CCA4-5402-A745-9026-967CDF34EFE7}" dt="2024-06-25T16:26:53.468" v="13689" actId="1037"/>
        <pc:sldMkLst>
          <pc:docMk/>
          <pc:sldMk cId="2344482081" sldId="471"/>
        </pc:sldMkLst>
        <pc:spChg chg="del">
          <ac:chgData name="Nowak, Gabriel (nowakgl)" userId="3d0678cb-0ed9-4543-b253-296cfd21c4e1" providerId="ADAL" clId="{5B28CCA4-5402-A745-9026-967CDF34EFE7}" dt="2024-06-14T14:17:13.099" v="3299" actId="478"/>
          <ac:spMkLst>
            <pc:docMk/>
            <pc:sldMk cId="2344482081" sldId="471"/>
            <ac:spMk id="11" creationId="{B31340E2-1F35-C2D2-8424-7C7A2E6F228C}"/>
          </ac:spMkLst>
        </pc:spChg>
        <pc:picChg chg="add mod">
          <ac:chgData name="Nowak, Gabriel (nowakgl)" userId="3d0678cb-0ed9-4543-b253-296cfd21c4e1" providerId="ADAL" clId="{5B28CCA4-5402-A745-9026-967CDF34EFE7}" dt="2024-06-14T14:32:30.894" v="3313" actId="1076"/>
          <ac:picMkLst>
            <pc:docMk/>
            <pc:sldMk cId="2344482081" sldId="471"/>
            <ac:picMk id="3" creationId="{9F819782-1376-77AE-344D-812BA9E3B06C}"/>
          </ac:picMkLst>
        </pc:picChg>
        <pc:picChg chg="add del mod">
          <ac:chgData name="Nowak, Gabriel (nowakgl)" userId="3d0678cb-0ed9-4543-b253-296cfd21c4e1" providerId="ADAL" clId="{5B28CCA4-5402-A745-9026-967CDF34EFE7}" dt="2024-06-25T16:26:35.783" v="13678" actId="478"/>
          <ac:picMkLst>
            <pc:docMk/>
            <pc:sldMk cId="2344482081" sldId="471"/>
            <ac:picMk id="4" creationId="{F467C78C-4074-26E6-31AE-60FD6884BD94}"/>
          </ac:picMkLst>
        </pc:picChg>
        <pc:picChg chg="add del mod">
          <ac:chgData name="Nowak, Gabriel (nowakgl)" userId="3d0678cb-0ed9-4543-b253-296cfd21c4e1" providerId="ADAL" clId="{5B28CCA4-5402-A745-9026-967CDF34EFE7}" dt="2024-06-25T16:26:53.468" v="13689" actId="1037"/>
          <ac:picMkLst>
            <pc:docMk/>
            <pc:sldMk cId="2344482081" sldId="471"/>
            <ac:picMk id="5" creationId="{F7CE5C1E-3691-FA84-483A-D992777F7A6E}"/>
          </ac:picMkLst>
        </pc:picChg>
        <pc:picChg chg="del">
          <ac:chgData name="Nowak, Gabriel (nowakgl)" userId="3d0678cb-0ed9-4543-b253-296cfd21c4e1" providerId="ADAL" clId="{5B28CCA4-5402-A745-9026-967CDF34EFE7}" dt="2024-06-14T14:17:10.334" v="3298" actId="478"/>
          <ac:picMkLst>
            <pc:docMk/>
            <pc:sldMk cId="2344482081" sldId="471"/>
            <ac:picMk id="7" creationId="{6D1B3F45-B25D-3355-BBAB-557675B04170}"/>
          </ac:picMkLst>
        </pc:picChg>
        <pc:picChg chg="add mod">
          <ac:chgData name="Nowak, Gabriel (nowakgl)" userId="3d0678cb-0ed9-4543-b253-296cfd21c4e1" providerId="ADAL" clId="{5B28CCA4-5402-A745-9026-967CDF34EFE7}" dt="2024-06-14T14:33:45.478" v="3322" actId="14100"/>
          <ac:picMkLst>
            <pc:docMk/>
            <pc:sldMk cId="2344482081" sldId="471"/>
            <ac:picMk id="1026" creationId="{DF64B373-9612-1C31-8F61-CB4E7A183F5B}"/>
          </ac:picMkLst>
        </pc:picChg>
      </pc:sldChg>
      <pc:sldChg chg="add modNotesTx">
        <pc:chgData name="Nowak, Gabriel (nowakgl)" userId="3d0678cb-0ed9-4543-b253-296cfd21c4e1" providerId="ADAL" clId="{5B28CCA4-5402-A745-9026-967CDF34EFE7}" dt="2024-06-14T14:17:01.122" v="3296" actId="20577"/>
        <pc:sldMkLst>
          <pc:docMk/>
          <pc:sldMk cId="3273321391" sldId="472"/>
        </pc:sldMkLst>
      </pc:sldChg>
      <pc:sldChg chg="addSp delSp modSp add mod ord modAnim">
        <pc:chgData name="Nowak, Gabriel (nowakgl)" userId="3d0678cb-0ed9-4543-b253-296cfd21c4e1" providerId="ADAL" clId="{5B28CCA4-5402-A745-9026-967CDF34EFE7}" dt="2024-06-25T16:14:53.832" v="13614"/>
        <pc:sldMkLst>
          <pc:docMk/>
          <pc:sldMk cId="2145127785" sldId="473"/>
        </pc:sldMkLst>
        <pc:spChg chg="add del">
          <ac:chgData name="Nowak, Gabriel (nowakgl)" userId="3d0678cb-0ed9-4543-b253-296cfd21c4e1" providerId="ADAL" clId="{5B28CCA4-5402-A745-9026-967CDF34EFE7}" dt="2024-06-14T14:35:46.289" v="3334" actId="478"/>
          <ac:spMkLst>
            <pc:docMk/>
            <pc:sldMk cId="2145127785" sldId="473"/>
            <ac:spMk id="5" creationId="{6F7995AA-C505-F279-7853-13F63A552470}"/>
          </ac:spMkLst>
        </pc:spChg>
        <pc:spChg chg="mod">
          <ac:chgData name="Nowak, Gabriel (nowakgl)" userId="3d0678cb-0ed9-4543-b253-296cfd21c4e1" providerId="ADAL" clId="{5B28CCA4-5402-A745-9026-967CDF34EFE7}" dt="2024-06-14T14:34:18.162" v="3329" actId="1076"/>
          <ac:spMkLst>
            <pc:docMk/>
            <pc:sldMk cId="2145127785" sldId="473"/>
            <ac:spMk id="11" creationId="{B31340E2-1F35-C2D2-8424-7C7A2E6F228C}"/>
          </ac:spMkLst>
        </pc:spChg>
        <pc:spChg chg="add del">
          <ac:chgData name="Nowak, Gabriel (nowakgl)" userId="3d0678cb-0ed9-4543-b253-296cfd21c4e1" providerId="ADAL" clId="{5B28CCA4-5402-A745-9026-967CDF34EFE7}" dt="2024-06-14T14:36:18.186" v="3336" actId="478"/>
          <ac:spMkLst>
            <pc:docMk/>
            <pc:sldMk cId="2145127785" sldId="473"/>
            <ac:spMk id="13" creationId="{0B79F578-F4E5-A139-FD4D-660CB965E2B7}"/>
          </ac:spMkLst>
        </pc:spChg>
        <pc:spChg chg="add del mod">
          <ac:chgData name="Nowak, Gabriel (nowakgl)" userId="3d0678cb-0ed9-4543-b253-296cfd21c4e1" providerId="ADAL" clId="{5B28CCA4-5402-A745-9026-967CDF34EFE7}" dt="2024-06-14T14:37:06.108" v="3341" actId="478"/>
          <ac:spMkLst>
            <pc:docMk/>
            <pc:sldMk cId="2145127785" sldId="473"/>
            <ac:spMk id="14" creationId="{E4754329-9B81-1112-318F-58E00E03299A}"/>
          </ac:spMkLst>
        </pc:spChg>
        <pc:spChg chg="add del">
          <ac:chgData name="Nowak, Gabriel (nowakgl)" userId="3d0678cb-0ed9-4543-b253-296cfd21c4e1" providerId="ADAL" clId="{5B28CCA4-5402-A745-9026-967CDF34EFE7}" dt="2024-06-14T14:37:24.964" v="3343" actId="478"/>
          <ac:spMkLst>
            <pc:docMk/>
            <pc:sldMk cId="2145127785" sldId="473"/>
            <ac:spMk id="15" creationId="{9CA31514-142D-840D-C1E0-8C96EBFF11CE}"/>
          </ac:spMkLst>
        </pc:spChg>
        <pc:spChg chg="add del">
          <ac:chgData name="Nowak, Gabriel (nowakgl)" userId="3d0678cb-0ed9-4543-b253-296cfd21c4e1" providerId="ADAL" clId="{5B28CCA4-5402-A745-9026-967CDF34EFE7}" dt="2024-06-14T14:37:38.041" v="3345" actId="478"/>
          <ac:spMkLst>
            <pc:docMk/>
            <pc:sldMk cId="2145127785" sldId="473"/>
            <ac:spMk id="16" creationId="{9FC40C57-5E44-A514-BD5F-533E5C4A0234}"/>
          </ac:spMkLst>
        </pc:spChg>
        <pc:spChg chg="add mod">
          <ac:chgData name="Nowak, Gabriel (nowakgl)" userId="3d0678cb-0ed9-4543-b253-296cfd21c4e1" providerId="ADAL" clId="{5B28CCA4-5402-A745-9026-967CDF34EFE7}" dt="2024-06-14T14:38:07.587" v="3348" actId="1582"/>
          <ac:spMkLst>
            <pc:docMk/>
            <pc:sldMk cId="2145127785" sldId="473"/>
            <ac:spMk id="17" creationId="{ECAB2E52-021E-4A37-FF37-EEF343F539F5}"/>
          </ac:spMkLst>
        </pc:spChg>
        <pc:spChg chg="add del mod">
          <ac:chgData name="Nowak, Gabriel (nowakgl)" userId="3d0678cb-0ed9-4543-b253-296cfd21c4e1" providerId="ADAL" clId="{5B28CCA4-5402-A745-9026-967CDF34EFE7}" dt="2024-06-14T14:38:52.047" v="3351" actId="478"/>
          <ac:spMkLst>
            <pc:docMk/>
            <pc:sldMk cId="2145127785" sldId="473"/>
            <ac:spMk id="18" creationId="{5820DBA7-8AFB-FCD7-D43F-69BCD377B05F}"/>
          </ac:spMkLst>
        </pc:spChg>
        <pc:spChg chg="add mod">
          <ac:chgData name="Nowak, Gabriel (nowakgl)" userId="3d0678cb-0ed9-4543-b253-296cfd21c4e1" providerId="ADAL" clId="{5B28CCA4-5402-A745-9026-967CDF34EFE7}" dt="2024-06-14T14:40:20.936" v="3484" actId="1076"/>
          <ac:spMkLst>
            <pc:docMk/>
            <pc:sldMk cId="2145127785" sldId="473"/>
            <ac:spMk id="19" creationId="{EB3F3B5C-CA29-B473-7EE7-AFDD44A39E38}"/>
          </ac:spMkLst>
        </pc:spChg>
        <pc:spChg chg="add mod">
          <ac:chgData name="Nowak, Gabriel (nowakgl)" userId="3d0678cb-0ed9-4543-b253-296cfd21c4e1" providerId="ADAL" clId="{5B28CCA4-5402-A745-9026-967CDF34EFE7}" dt="2024-06-14T14:50:22.847" v="3561" actId="1076"/>
          <ac:spMkLst>
            <pc:docMk/>
            <pc:sldMk cId="2145127785" sldId="473"/>
            <ac:spMk id="20" creationId="{39691807-D072-5781-DD77-EED240EB2DBD}"/>
          </ac:spMkLst>
        </pc:spChg>
        <pc:picChg chg="mod">
          <ac:chgData name="Nowak, Gabriel (nowakgl)" userId="3d0678cb-0ed9-4543-b253-296cfd21c4e1" providerId="ADAL" clId="{5B28CCA4-5402-A745-9026-967CDF34EFE7}" dt="2024-06-14T14:34:09.589" v="3328" actId="1076"/>
          <ac:picMkLst>
            <pc:docMk/>
            <pc:sldMk cId="2145127785" sldId="473"/>
            <ac:picMk id="7" creationId="{6D1B3F45-B25D-3355-BBAB-557675B04170}"/>
          </ac:picMkLst>
        </pc:picChg>
        <pc:cxnChg chg="add del mod">
          <ac:chgData name="Nowak, Gabriel (nowakgl)" userId="3d0678cb-0ed9-4543-b253-296cfd21c4e1" providerId="ADAL" clId="{5B28CCA4-5402-A745-9026-967CDF34EFE7}" dt="2024-06-14T14:36:58.808" v="3340" actId="478"/>
          <ac:cxnSpMkLst>
            <pc:docMk/>
            <pc:sldMk cId="2145127785" sldId="473"/>
            <ac:cxnSpMk id="4" creationId="{3C9D70A5-9290-03F7-053A-F819859628FA}"/>
          </ac:cxnSpMkLst>
        </pc:cxnChg>
      </pc:sldChg>
      <pc:sldChg chg="addSp delSp modSp add mod">
        <pc:chgData name="Nowak, Gabriel (nowakgl)" userId="3d0678cb-0ed9-4543-b253-296cfd21c4e1" providerId="ADAL" clId="{5B28CCA4-5402-A745-9026-967CDF34EFE7}" dt="2024-06-14T14:56:47.001" v="3948" actId="20577"/>
        <pc:sldMkLst>
          <pc:docMk/>
          <pc:sldMk cId="3146345008" sldId="474"/>
        </pc:sldMkLst>
        <pc:spChg chg="add mod">
          <ac:chgData name="Nowak, Gabriel (nowakgl)" userId="3d0678cb-0ed9-4543-b253-296cfd21c4e1" providerId="ADAL" clId="{5B28CCA4-5402-A745-9026-967CDF34EFE7}" dt="2024-06-14T14:56:47.001" v="3948" actId="20577"/>
          <ac:spMkLst>
            <pc:docMk/>
            <pc:sldMk cId="3146345008" sldId="474"/>
            <ac:spMk id="3" creationId="{333E923A-EEB2-E9FA-BBF6-3B649325539C}"/>
          </ac:spMkLst>
        </pc:spChg>
        <pc:spChg chg="del mod">
          <ac:chgData name="Nowak, Gabriel (nowakgl)" userId="3d0678cb-0ed9-4543-b253-296cfd21c4e1" providerId="ADAL" clId="{5B28CCA4-5402-A745-9026-967CDF34EFE7}" dt="2024-06-14T14:50:41.546" v="3564" actId="478"/>
          <ac:spMkLst>
            <pc:docMk/>
            <pc:sldMk cId="3146345008" sldId="474"/>
            <ac:spMk id="11" creationId="{B31340E2-1F35-C2D2-8424-7C7A2E6F228C}"/>
          </ac:spMkLst>
        </pc:spChg>
        <pc:spChg chg="del">
          <ac:chgData name="Nowak, Gabriel (nowakgl)" userId="3d0678cb-0ed9-4543-b253-296cfd21c4e1" providerId="ADAL" clId="{5B28CCA4-5402-A745-9026-967CDF34EFE7}" dt="2024-06-14T14:41:43.825" v="3549" actId="478"/>
          <ac:spMkLst>
            <pc:docMk/>
            <pc:sldMk cId="3146345008" sldId="474"/>
            <ac:spMk id="17" creationId="{ECAB2E52-021E-4A37-FF37-EEF343F539F5}"/>
          </ac:spMkLst>
        </pc:spChg>
        <pc:spChg chg="del">
          <ac:chgData name="Nowak, Gabriel (nowakgl)" userId="3d0678cb-0ed9-4543-b253-296cfd21c4e1" providerId="ADAL" clId="{5B28CCA4-5402-A745-9026-967CDF34EFE7}" dt="2024-06-14T14:41:39.614" v="3547" actId="478"/>
          <ac:spMkLst>
            <pc:docMk/>
            <pc:sldMk cId="3146345008" sldId="474"/>
            <ac:spMk id="19" creationId="{EB3F3B5C-CA29-B473-7EE7-AFDD44A39E38}"/>
          </ac:spMkLst>
        </pc:spChg>
        <pc:spChg chg="del">
          <ac:chgData name="Nowak, Gabriel (nowakgl)" userId="3d0678cb-0ed9-4543-b253-296cfd21c4e1" providerId="ADAL" clId="{5B28CCA4-5402-A745-9026-967CDF34EFE7}" dt="2024-06-14T14:41:41.953" v="3548" actId="478"/>
          <ac:spMkLst>
            <pc:docMk/>
            <pc:sldMk cId="3146345008" sldId="474"/>
            <ac:spMk id="20" creationId="{39691807-D072-5781-DD77-EED240EB2DBD}"/>
          </ac:spMkLst>
        </pc:spChg>
        <pc:picChg chg="del">
          <ac:chgData name="Nowak, Gabriel (nowakgl)" userId="3d0678cb-0ed9-4543-b253-296cfd21c4e1" providerId="ADAL" clId="{5B28CCA4-5402-A745-9026-967CDF34EFE7}" dt="2024-06-14T14:50:35.741" v="3562" actId="478"/>
          <ac:picMkLst>
            <pc:docMk/>
            <pc:sldMk cId="3146345008" sldId="474"/>
            <ac:picMk id="7" creationId="{6D1B3F45-B25D-3355-BBAB-557675B04170}"/>
          </ac:picMkLst>
        </pc:picChg>
      </pc:sldChg>
      <pc:sldChg chg="addSp delSp modSp add mod ord delAnim modAnim">
        <pc:chgData name="Nowak, Gabriel (nowakgl)" userId="3d0678cb-0ed9-4543-b253-296cfd21c4e1" providerId="ADAL" clId="{5B28CCA4-5402-A745-9026-967CDF34EFE7}" dt="2024-06-14T15:02:45.451" v="3987" actId="14100"/>
        <pc:sldMkLst>
          <pc:docMk/>
          <pc:sldMk cId="1137433815" sldId="475"/>
        </pc:sldMkLst>
        <pc:spChg chg="add mod">
          <ac:chgData name="Nowak, Gabriel (nowakgl)" userId="3d0678cb-0ed9-4543-b253-296cfd21c4e1" providerId="ADAL" clId="{5B28CCA4-5402-A745-9026-967CDF34EFE7}" dt="2024-06-14T14:58:15.442" v="3955"/>
          <ac:spMkLst>
            <pc:docMk/>
            <pc:sldMk cId="1137433815" sldId="475"/>
            <ac:spMk id="3" creationId="{4F5CF966-3217-652F-22F2-0A3D20942A55}"/>
          </ac:spMkLst>
        </pc:spChg>
        <pc:spChg chg="add del mod">
          <ac:chgData name="Nowak, Gabriel (nowakgl)" userId="3d0678cb-0ed9-4543-b253-296cfd21c4e1" providerId="ADAL" clId="{5B28CCA4-5402-A745-9026-967CDF34EFE7}" dt="2024-06-14T14:58:25.654" v="3957" actId="478"/>
          <ac:spMkLst>
            <pc:docMk/>
            <pc:sldMk cId="1137433815" sldId="475"/>
            <ac:spMk id="4" creationId="{786393FA-5B6A-E9FD-7092-5D09E9F96008}"/>
          </ac:spMkLst>
        </pc:spChg>
        <pc:spChg chg="mod topLvl">
          <ac:chgData name="Nowak, Gabriel (nowakgl)" userId="3d0678cb-0ed9-4543-b253-296cfd21c4e1" providerId="ADAL" clId="{5B28CCA4-5402-A745-9026-967CDF34EFE7}" dt="2024-06-14T14:59:57.792" v="3965" actId="165"/>
          <ac:spMkLst>
            <pc:docMk/>
            <pc:sldMk cId="1137433815" sldId="475"/>
            <ac:spMk id="13" creationId="{D2D65FD7-4AA8-1612-EBBF-E89D450F2DE1}"/>
          </ac:spMkLst>
        </pc:spChg>
        <pc:spChg chg="del">
          <ac:chgData name="Nowak, Gabriel (nowakgl)" userId="3d0678cb-0ed9-4543-b253-296cfd21c4e1" providerId="ADAL" clId="{5B28CCA4-5402-A745-9026-967CDF34EFE7}" dt="2024-06-14T14:57:12.020" v="3952" actId="478"/>
          <ac:spMkLst>
            <pc:docMk/>
            <pc:sldMk cId="1137433815" sldId="475"/>
            <ac:spMk id="17" creationId="{ECAB2E52-021E-4A37-FF37-EEF343F539F5}"/>
          </ac:spMkLst>
        </pc:spChg>
        <pc:spChg chg="del">
          <ac:chgData name="Nowak, Gabriel (nowakgl)" userId="3d0678cb-0ed9-4543-b253-296cfd21c4e1" providerId="ADAL" clId="{5B28CCA4-5402-A745-9026-967CDF34EFE7}" dt="2024-06-14T14:57:10.420" v="3951" actId="478"/>
          <ac:spMkLst>
            <pc:docMk/>
            <pc:sldMk cId="1137433815" sldId="475"/>
            <ac:spMk id="19" creationId="{EB3F3B5C-CA29-B473-7EE7-AFDD44A39E38}"/>
          </ac:spMkLst>
        </pc:spChg>
        <pc:spChg chg="del">
          <ac:chgData name="Nowak, Gabriel (nowakgl)" userId="3d0678cb-0ed9-4543-b253-296cfd21c4e1" providerId="ADAL" clId="{5B28CCA4-5402-A745-9026-967CDF34EFE7}" dt="2024-06-14T14:57:14.317" v="3953" actId="478"/>
          <ac:spMkLst>
            <pc:docMk/>
            <pc:sldMk cId="1137433815" sldId="475"/>
            <ac:spMk id="20" creationId="{39691807-D072-5781-DD77-EED240EB2DBD}"/>
          </ac:spMkLst>
        </pc:spChg>
        <pc:spChg chg="mod topLvl">
          <ac:chgData name="Nowak, Gabriel (nowakgl)" userId="3d0678cb-0ed9-4543-b253-296cfd21c4e1" providerId="ADAL" clId="{5B28CCA4-5402-A745-9026-967CDF34EFE7}" dt="2024-06-14T15:02:37.742" v="3985" actId="1076"/>
          <ac:spMkLst>
            <pc:docMk/>
            <pc:sldMk cId="1137433815" sldId="475"/>
            <ac:spMk id="23" creationId="{E1FD9580-7124-6441-3310-E440B8288F49}"/>
          </ac:spMkLst>
        </pc:spChg>
        <pc:spChg chg="mod topLvl">
          <ac:chgData name="Nowak, Gabriel (nowakgl)" userId="3d0678cb-0ed9-4543-b253-296cfd21c4e1" providerId="ADAL" clId="{5B28CCA4-5402-A745-9026-967CDF34EFE7}" dt="2024-06-14T15:01:41.892" v="3978" actId="208"/>
          <ac:spMkLst>
            <pc:docMk/>
            <pc:sldMk cId="1137433815" sldId="475"/>
            <ac:spMk id="27" creationId="{0E6BC9AD-CDD9-7A59-BBB4-A181EB024669}"/>
          </ac:spMkLst>
        </pc:spChg>
        <pc:spChg chg="mod topLvl">
          <ac:chgData name="Nowak, Gabriel (nowakgl)" userId="3d0678cb-0ed9-4543-b253-296cfd21c4e1" providerId="ADAL" clId="{5B28CCA4-5402-A745-9026-967CDF34EFE7}" dt="2024-06-14T15:01:48.085" v="3979" actId="208"/>
          <ac:spMkLst>
            <pc:docMk/>
            <pc:sldMk cId="1137433815" sldId="475"/>
            <ac:spMk id="31" creationId="{C721CEE0-C5CF-AE57-538E-6767F50A39B2}"/>
          </ac:spMkLst>
        </pc:spChg>
        <pc:grpChg chg="add del mod">
          <ac:chgData name="Nowak, Gabriel (nowakgl)" userId="3d0678cb-0ed9-4543-b253-296cfd21c4e1" providerId="ADAL" clId="{5B28CCA4-5402-A745-9026-967CDF34EFE7}" dt="2024-06-14T14:59:57.792" v="3965" actId="165"/>
          <ac:grpSpMkLst>
            <pc:docMk/>
            <pc:sldMk cId="1137433815" sldId="475"/>
            <ac:grpSpMk id="5" creationId="{6BB7A732-D930-A414-CF5E-E6D5D4829F62}"/>
          </ac:grpSpMkLst>
        </pc:grpChg>
        <pc:grpChg chg="add del mod">
          <ac:chgData name="Nowak, Gabriel (nowakgl)" userId="3d0678cb-0ed9-4543-b253-296cfd21c4e1" providerId="ADAL" clId="{5B28CCA4-5402-A745-9026-967CDF34EFE7}" dt="2024-06-14T15:02:15.750" v="3981" actId="165"/>
          <ac:grpSpMkLst>
            <pc:docMk/>
            <pc:sldMk cId="1137433815" sldId="475"/>
            <ac:grpSpMk id="18" creationId="{E935D963-274E-8D56-8AED-2E959D15C81E}"/>
          </ac:grpSpMkLst>
        </pc:grpChg>
        <pc:grpChg chg="add del mod">
          <ac:chgData name="Nowak, Gabriel (nowakgl)" userId="3d0678cb-0ed9-4543-b253-296cfd21c4e1" providerId="ADAL" clId="{5B28CCA4-5402-A745-9026-967CDF34EFE7}" dt="2024-06-14T15:00:58.220" v="3973" actId="165"/>
          <ac:grpSpMkLst>
            <pc:docMk/>
            <pc:sldMk cId="1137433815" sldId="475"/>
            <ac:grpSpMk id="24" creationId="{EF34FA1A-5DF0-DFF0-09AD-DDE4692DCA0C}"/>
          </ac:grpSpMkLst>
        </pc:grpChg>
        <pc:grpChg chg="add del mod">
          <ac:chgData name="Nowak, Gabriel (nowakgl)" userId="3d0678cb-0ed9-4543-b253-296cfd21c4e1" providerId="ADAL" clId="{5B28CCA4-5402-A745-9026-967CDF34EFE7}" dt="2024-06-14T15:00:32.753" v="3969" actId="165"/>
          <ac:grpSpMkLst>
            <pc:docMk/>
            <pc:sldMk cId="1137433815" sldId="475"/>
            <ac:grpSpMk id="28" creationId="{FED364DE-7406-5BC1-62B1-C3CC1B31AE97}"/>
          </ac:grpSpMkLst>
        </pc:grpChg>
        <pc:picChg chg="mod">
          <ac:chgData name="Nowak, Gabriel (nowakgl)" userId="3d0678cb-0ed9-4543-b253-296cfd21c4e1" providerId="ADAL" clId="{5B28CCA4-5402-A745-9026-967CDF34EFE7}" dt="2024-06-14T14:58:13.926" v="3954" actId="1076"/>
          <ac:picMkLst>
            <pc:docMk/>
            <pc:sldMk cId="1137433815" sldId="475"/>
            <ac:picMk id="7" creationId="{6D1B3F45-B25D-3355-BBAB-557675B04170}"/>
          </ac:picMkLst>
        </pc:picChg>
        <pc:cxnChg chg="mod topLvl">
          <ac:chgData name="Nowak, Gabriel (nowakgl)" userId="3d0678cb-0ed9-4543-b253-296cfd21c4e1" providerId="ADAL" clId="{5B28CCA4-5402-A745-9026-967CDF34EFE7}" dt="2024-06-14T14:59:57.792" v="3965" actId="165"/>
          <ac:cxnSpMkLst>
            <pc:docMk/>
            <pc:sldMk cId="1137433815" sldId="475"/>
            <ac:cxnSpMk id="14" creationId="{D626107C-3B37-8D31-EDEB-24B45AB6B044}"/>
          </ac:cxnSpMkLst>
        </pc:cxnChg>
        <pc:cxnChg chg="mod topLvl">
          <ac:chgData name="Nowak, Gabriel (nowakgl)" userId="3d0678cb-0ed9-4543-b253-296cfd21c4e1" providerId="ADAL" clId="{5B28CCA4-5402-A745-9026-967CDF34EFE7}" dt="2024-06-14T15:00:06.938" v="3966" actId="14100"/>
          <ac:cxnSpMkLst>
            <pc:docMk/>
            <pc:sldMk cId="1137433815" sldId="475"/>
            <ac:cxnSpMk id="15" creationId="{4C0B3CD3-5188-4D9F-1861-B3DDAACF8686}"/>
          </ac:cxnSpMkLst>
        </pc:cxnChg>
        <pc:cxnChg chg="mod topLvl">
          <ac:chgData name="Nowak, Gabriel (nowakgl)" userId="3d0678cb-0ed9-4543-b253-296cfd21c4e1" providerId="ADAL" clId="{5B28CCA4-5402-A745-9026-967CDF34EFE7}" dt="2024-06-14T15:00:22.724" v="3968" actId="14100"/>
          <ac:cxnSpMkLst>
            <pc:docMk/>
            <pc:sldMk cId="1137433815" sldId="475"/>
            <ac:cxnSpMk id="16" creationId="{17BD9919-6EEC-E4D4-DDD7-21E4003B5CC6}"/>
          </ac:cxnSpMkLst>
        </pc:cxnChg>
        <pc:cxnChg chg="mod topLvl">
          <ac:chgData name="Nowak, Gabriel (nowakgl)" userId="3d0678cb-0ed9-4543-b253-296cfd21c4e1" providerId="ADAL" clId="{5B28CCA4-5402-A745-9026-967CDF34EFE7}" dt="2024-06-14T15:02:45.451" v="3987" actId="14100"/>
          <ac:cxnSpMkLst>
            <pc:docMk/>
            <pc:sldMk cId="1137433815" sldId="475"/>
            <ac:cxnSpMk id="21" creationId="{422700BC-24BE-98F7-F313-9F87335A6EFD}"/>
          </ac:cxnSpMkLst>
        </pc:cxnChg>
        <pc:cxnChg chg="mod topLvl">
          <ac:chgData name="Nowak, Gabriel (nowakgl)" userId="3d0678cb-0ed9-4543-b253-296cfd21c4e1" providerId="ADAL" clId="{5B28CCA4-5402-A745-9026-967CDF34EFE7}" dt="2024-06-14T15:02:41.837" v="3986" actId="14100"/>
          <ac:cxnSpMkLst>
            <pc:docMk/>
            <pc:sldMk cId="1137433815" sldId="475"/>
            <ac:cxnSpMk id="22" creationId="{41BE3609-EECF-C3FF-E915-F097B49D1523}"/>
          </ac:cxnSpMkLst>
        </pc:cxnChg>
        <pc:cxnChg chg="mod topLvl">
          <ac:chgData name="Nowak, Gabriel (nowakgl)" userId="3d0678cb-0ed9-4543-b253-296cfd21c4e1" providerId="ADAL" clId="{5B28CCA4-5402-A745-9026-967CDF34EFE7}" dt="2024-06-14T15:01:41.892" v="3978" actId="208"/>
          <ac:cxnSpMkLst>
            <pc:docMk/>
            <pc:sldMk cId="1137433815" sldId="475"/>
            <ac:cxnSpMk id="25" creationId="{DCD22A57-2764-5BD2-B3F9-BFD330AC41E8}"/>
          </ac:cxnSpMkLst>
        </pc:cxnChg>
        <pc:cxnChg chg="mod topLvl">
          <ac:chgData name="Nowak, Gabriel (nowakgl)" userId="3d0678cb-0ed9-4543-b253-296cfd21c4e1" providerId="ADAL" clId="{5B28CCA4-5402-A745-9026-967CDF34EFE7}" dt="2024-06-14T15:01:41.892" v="3978" actId="208"/>
          <ac:cxnSpMkLst>
            <pc:docMk/>
            <pc:sldMk cId="1137433815" sldId="475"/>
            <ac:cxnSpMk id="26" creationId="{03BFA4F8-8152-2D17-483B-CBF74638EA88}"/>
          </ac:cxnSpMkLst>
        </pc:cxnChg>
        <pc:cxnChg chg="del mod topLvl">
          <ac:chgData name="Nowak, Gabriel (nowakgl)" userId="3d0678cb-0ed9-4543-b253-296cfd21c4e1" providerId="ADAL" clId="{5B28CCA4-5402-A745-9026-967CDF34EFE7}" dt="2024-06-14T15:00:36.272" v="3970" actId="478"/>
          <ac:cxnSpMkLst>
            <pc:docMk/>
            <pc:sldMk cId="1137433815" sldId="475"/>
            <ac:cxnSpMk id="29" creationId="{9CD3F31B-28F3-82EE-D3DA-9DEE77934B07}"/>
          </ac:cxnSpMkLst>
        </pc:cxnChg>
        <pc:cxnChg chg="mod topLvl">
          <ac:chgData name="Nowak, Gabriel (nowakgl)" userId="3d0678cb-0ed9-4543-b253-296cfd21c4e1" providerId="ADAL" clId="{5B28CCA4-5402-A745-9026-967CDF34EFE7}" dt="2024-06-14T15:01:48.085" v="3979" actId="208"/>
          <ac:cxnSpMkLst>
            <pc:docMk/>
            <pc:sldMk cId="1137433815" sldId="475"/>
            <ac:cxnSpMk id="30" creationId="{47138B33-54D1-FA5D-E5F6-D7D1A46FE741}"/>
          </ac:cxnSpMkLst>
        </pc:cxnChg>
      </pc:sldChg>
      <pc:sldChg chg="modSp add del mod ord">
        <pc:chgData name="Nowak, Gabriel (nowakgl)" userId="3d0678cb-0ed9-4543-b253-296cfd21c4e1" providerId="ADAL" clId="{5B28CCA4-5402-A745-9026-967CDF34EFE7}" dt="2024-06-16T18:53:16.068" v="4851" actId="2696"/>
        <pc:sldMkLst>
          <pc:docMk/>
          <pc:sldMk cId="407952001" sldId="476"/>
        </pc:sldMkLst>
        <pc:spChg chg="mod">
          <ac:chgData name="Nowak, Gabriel (nowakgl)" userId="3d0678cb-0ed9-4543-b253-296cfd21c4e1" providerId="ADAL" clId="{5B28CCA4-5402-A745-9026-967CDF34EFE7}" dt="2024-06-16T17:04:58.026" v="3998" actId="20577"/>
          <ac:spMkLst>
            <pc:docMk/>
            <pc:sldMk cId="407952001" sldId="476"/>
            <ac:spMk id="2" creationId="{CE6E7C81-D31B-62F4-DC11-868BDE863348}"/>
          </ac:spMkLst>
        </pc:spChg>
        <pc:spChg chg="mod">
          <ac:chgData name="Nowak, Gabriel (nowakgl)" userId="3d0678cb-0ed9-4543-b253-296cfd21c4e1" providerId="ADAL" clId="{5B28CCA4-5402-A745-9026-967CDF34EFE7}" dt="2024-06-16T17:10:20.223" v="4527" actId="14"/>
          <ac:spMkLst>
            <pc:docMk/>
            <pc:sldMk cId="407952001" sldId="476"/>
            <ac:spMk id="3" creationId="{333E923A-EEB2-E9FA-BBF6-3B649325539C}"/>
          </ac:spMkLst>
        </pc:spChg>
      </pc:sldChg>
      <pc:sldChg chg="modSp add mod">
        <pc:chgData name="Nowak, Gabriel (nowakgl)" userId="3d0678cb-0ed9-4543-b253-296cfd21c4e1" providerId="ADAL" clId="{5B28CCA4-5402-A745-9026-967CDF34EFE7}" dt="2024-06-16T18:53:00.182" v="4850" actId="313"/>
        <pc:sldMkLst>
          <pc:docMk/>
          <pc:sldMk cId="2643013250" sldId="477"/>
        </pc:sldMkLst>
        <pc:spChg chg="mod">
          <ac:chgData name="Nowak, Gabriel (nowakgl)" userId="3d0678cb-0ed9-4543-b253-296cfd21c4e1" providerId="ADAL" clId="{5B28CCA4-5402-A745-9026-967CDF34EFE7}" dt="2024-06-16T18:53:00.182" v="4850" actId="313"/>
          <ac:spMkLst>
            <pc:docMk/>
            <pc:sldMk cId="2643013250" sldId="477"/>
            <ac:spMk id="3" creationId="{333E923A-EEB2-E9FA-BBF6-3B649325539C}"/>
          </ac:spMkLst>
        </pc:spChg>
      </pc:sldChg>
      <pc:sldChg chg="addSp modSp add mod">
        <pc:chgData name="Nowak, Gabriel (nowakgl)" userId="3d0678cb-0ed9-4543-b253-296cfd21c4e1" providerId="ADAL" clId="{5B28CCA4-5402-A745-9026-967CDF34EFE7}" dt="2024-06-16T18:52:45.045" v="4848" actId="313"/>
        <pc:sldMkLst>
          <pc:docMk/>
          <pc:sldMk cId="1789799514" sldId="478"/>
        </pc:sldMkLst>
        <pc:spChg chg="mod">
          <ac:chgData name="Nowak, Gabriel (nowakgl)" userId="3d0678cb-0ed9-4543-b253-296cfd21c4e1" providerId="ADAL" clId="{5B28CCA4-5402-A745-9026-967CDF34EFE7}" dt="2024-06-16T18:52:45.045" v="4848" actId="313"/>
          <ac:spMkLst>
            <pc:docMk/>
            <pc:sldMk cId="1789799514" sldId="478"/>
            <ac:spMk id="3" creationId="{333E923A-EEB2-E9FA-BBF6-3B649325539C}"/>
          </ac:spMkLst>
        </pc:spChg>
        <pc:spChg chg="add mod">
          <ac:chgData name="Nowak, Gabriel (nowakgl)" userId="3d0678cb-0ed9-4543-b253-296cfd21c4e1" providerId="ADAL" clId="{5B28CCA4-5402-A745-9026-967CDF34EFE7}" dt="2024-06-16T18:46:51.107" v="4633" actId="1035"/>
          <ac:spMkLst>
            <pc:docMk/>
            <pc:sldMk cId="1789799514" sldId="478"/>
            <ac:spMk id="4" creationId="{49A01091-A89D-1A81-86E0-7F30BBAA6AC6}"/>
          </ac:spMkLst>
        </pc:spChg>
        <pc:spChg chg="add mod">
          <ac:chgData name="Nowak, Gabriel (nowakgl)" userId="3d0678cb-0ed9-4543-b253-296cfd21c4e1" providerId="ADAL" clId="{5B28CCA4-5402-A745-9026-967CDF34EFE7}" dt="2024-06-16T18:50:42.865" v="4845" actId="1076"/>
          <ac:spMkLst>
            <pc:docMk/>
            <pc:sldMk cId="1789799514" sldId="478"/>
            <ac:spMk id="26" creationId="{95B293CB-BA6B-6EA8-7DD6-C00DCF7BE19E}"/>
          </ac:spMkLst>
        </pc:spChg>
        <pc:spChg chg="add mod">
          <ac:chgData name="Nowak, Gabriel (nowakgl)" userId="3d0678cb-0ed9-4543-b253-296cfd21c4e1" providerId="ADAL" clId="{5B28CCA4-5402-A745-9026-967CDF34EFE7}" dt="2024-06-16T18:50:35.178" v="4844" actId="1076"/>
          <ac:spMkLst>
            <pc:docMk/>
            <pc:sldMk cId="1789799514" sldId="478"/>
            <ac:spMk id="27" creationId="{66212532-8B6D-2492-CE7A-06F8D251FD16}"/>
          </ac:spMkLst>
        </pc:spChg>
        <pc:spChg chg="add mod">
          <ac:chgData name="Nowak, Gabriel (nowakgl)" userId="3d0678cb-0ed9-4543-b253-296cfd21c4e1" providerId="ADAL" clId="{5B28CCA4-5402-A745-9026-967CDF34EFE7}" dt="2024-06-16T18:50:29.703" v="4843" actId="1076"/>
          <ac:spMkLst>
            <pc:docMk/>
            <pc:sldMk cId="1789799514" sldId="478"/>
            <ac:spMk id="28" creationId="{8A7BC1AA-F10A-8A30-CCA9-07F51064CBAA}"/>
          </ac:spMkLst>
        </pc:spChg>
        <pc:spChg chg="add mod">
          <ac:chgData name="Nowak, Gabriel (nowakgl)" userId="3d0678cb-0ed9-4543-b253-296cfd21c4e1" providerId="ADAL" clId="{5B28CCA4-5402-A745-9026-967CDF34EFE7}" dt="2024-06-16T18:47:51.983" v="4656" actId="14100"/>
          <ac:spMkLst>
            <pc:docMk/>
            <pc:sldMk cId="1789799514" sldId="478"/>
            <ac:spMk id="29" creationId="{857AE13E-3660-4A6F-B73C-387B3CBADD38}"/>
          </ac:spMkLst>
        </pc:spChg>
        <pc:spChg chg="add mod">
          <ac:chgData name="Nowak, Gabriel (nowakgl)" userId="3d0678cb-0ed9-4543-b253-296cfd21c4e1" providerId="ADAL" clId="{5B28CCA4-5402-A745-9026-967CDF34EFE7}" dt="2024-06-16T18:48:35.236" v="4660" actId="1076"/>
          <ac:spMkLst>
            <pc:docMk/>
            <pc:sldMk cId="1789799514" sldId="478"/>
            <ac:spMk id="30" creationId="{9C6A82D1-D001-20D8-3911-0A9720FD72D2}"/>
          </ac:spMkLst>
        </pc:spChg>
        <pc:spChg chg="add mod">
          <ac:chgData name="Nowak, Gabriel (nowakgl)" userId="3d0678cb-0ed9-4543-b253-296cfd21c4e1" providerId="ADAL" clId="{5B28CCA4-5402-A745-9026-967CDF34EFE7}" dt="2024-06-16T18:48:42.944" v="4662" actId="1076"/>
          <ac:spMkLst>
            <pc:docMk/>
            <pc:sldMk cId="1789799514" sldId="478"/>
            <ac:spMk id="31" creationId="{F6E2B537-0D01-C688-40C2-EC8CC29DC331}"/>
          </ac:spMkLst>
        </pc:spChg>
        <pc:spChg chg="add mod">
          <ac:chgData name="Nowak, Gabriel (nowakgl)" userId="3d0678cb-0ed9-4543-b253-296cfd21c4e1" providerId="ADAL" clId="{5B28CCA4-5402-A745-9026-967CDF34EFE7}" dt="2024-06-16T18:48:50.116" v="4664" actId="1076"/>
          <ac:spMkLst>
            <pc:docMk/>
            <pc:sldMk cId="1789799514" sldId="478"/>
            <ac:spMk id="32" creationId="{CD2FF411-52C2-6EBC-1396-E433D4B8A362}"/>
          </ac:spMkLst>
        </pc:spChg>
        <pc:spChg chg="add mod">
          <ac:chgData name="Nowak, Gabriel (nowakgl)" userId="3d0678cb-0ed9-4543-b253-296cfd21c4e1" providerId="ADAL" clId="{5B28CCA4-5402-A745-9026-967CDF34EFE7}" dt="2024-06-16T18:49:05.159" v="4666" actId="1076"/>
          <ac:spMkLst>
            <pc:docMk/>
            <pc:sldMk cId="1789799514" sldId="478"/>
            <ac:spMk id="33" creationId="{3EAC6DB9-A87B-D106-68F1-BD4549F56C81}"/>
          </ac:spMkLst>
        </pc:spChg>
        <pc:spChg chg="add mod">
          <ac:chgData name="Nowak, Gabriel (nowakgl)" userId="3d0678cb-0ed9-4543-b253-296cfd21c4e1" providerId="ADAL" clId="{5B28CCA4-5402-A745-9026-967CDF34EFE7}" dt="2024-06-16T18:49:12.826" v="4668" actId="1076"/>
          <ac:spMkLst>
            <pc:docMk/>
            <pc:sldMk cId="1789799514" sldId="478"/>
            <ac:spMk id="34" creationId="{F2FB5DB9-66E1-627E-F325-DC66B7E71640}"/>
          </ac:spMkLst>
        </pc:spChg>
        <pc:spChg chg="add mod">
          <ac:chgData name="Nowak, Gabriel (nowakgl)" userId="3d0678cb-0ed9-4543-b253-296cfd21c4e1" providerId="ADAL" clId="{5B28CCA4-5402-A745-9026-967CDF34EFE7}" dt="2024-06-16T18:49:26.916" v="4670" actId="1076"/>
          <ac:spMkLst>
            <pc:docMk/>
            <pc:sldMk cId="1789799514" sldId="478"/>
            <ac:spMk id="35" creationId="{FE86041A-BF60-FF49-3E75-4B14545CA3F0}"/>
          </ac:spMkLst>
        </pc:spChg>
        <pc:spChg chg="add mod">
          <ac:chgData name="Nowak, Gabriel (nowakgl)" userId="3d0678cb-0ed9-4543-b253-296cfd21c4e1" providerId="ADAL" clId="{5B28CCA4-5402-A745-9026-967CDF34EFE7}" dt="2024-06-16T18:49:33.172" v="4687" actId="1038"/>
          <ac:spMkLst>
            <pc:docMk/>
            <pc:sldMk cId="1789799514" sldId="478"/>
            <ac:spMk id="36" creationId="{4769176A-26EE-11DF-1B47-34FF19368F3B}"/>
          </ac:spMkLst>
        </pc:spChg>
        <pc:spChg chg="add mod">
          <ac:chgData name="Nowak, Gabriel (nowakgl)" userId="3d0678cb-0ed9-4543-b253-296cfd21c4e1" providerId="ADAL" clId="{5B28CCA4-5402-A745-9026-967CDF34EFE7}" dt="2024-06-16T18:49:39.417" v="4708" actId="1037"/>
          <ac:spMkLst>
            <pc:docMk/>
            <pc:sldMk cId="1789799514" sldId="478"/>
            <ac:spMk id="37" creationId="{DC15CD49-A8D8-9F56-4E31-9BCB91CE4EFF}"/>
          </ac:spMkLst>
        </pc:spChg>
        <pc:spChg chg="add mod">
          <ac:chgData name="Nowak, Gabriel (nowakgl)" userId="3d0678cb-0ed9-4543-b253-296cfd21c4e1" providerId="ADAL" clId="{5B28CCA4-5402-A745-9026-967CDF34EFE7}" dt="2024-06-16T18:49:45.855" v="4730" actId="1038"/>
          <ac:spMkLst>
            <pc:docMk/>
            <pc:sldMk cId="1789799514" sldId="478"/>
            <ac:spMk id="38" creationId="{CDD29013-C358-E47E-8ADD-E4C9E961AFED}"/>
          </ac:spMkLst>
        </pc:spChg>
        <pc:spChg chg="add mod">
          <ac:chgData name="Nowak, Gabriel (nowakgl)" userId="3d0678cb-0ed9-4543-b253-296cfd21c4e1" providerId="ADAL" clId="{5B28CCA4-5402-A745-9026-967CDF34EFE7}" dt="2024-06-16T18:49:57.079" v="4802" actId="1038"/>
          <ac:spMkLst>
            <pc:docMk/>
            <pc:sldMk cId="1789799514" sldId="478"/>
            <ac:spMk id="39" creationId="{293BE37B-A2E9-64DB-5524-C63B5BEBB07E}"/>
          </ac:spMkLst>
        </pc:spChg>
        <pc:spChg chg="add mod">
          <ac:chgData name="Nowak, Gabriel (nowakgl)" userId="3d0678cb-0ed9-4543-b253-296cfd21c4e1" providerId="ADAL" clId="{5B28CCA4-5402-A745-9026-967CDF34EFE7}" dt="2024-06-16T18:50:10.597" v="4840" actId="1035"/>
          <ac:spMkLst>
            <pc:docMk/>
            <pc:sldMk cId="1789799514" sldId="478"/>
            <ac:spMk id="40" creationId="{60EFD542-6A5A-071E-8EA8-1C7B61CB81DE}"/>
          </ac:spMkLst>
        </pc:spChg>
        <pc:spChg chg="add mod">
          <ac:chgData name="Nowak, Gabriel (nowakgl)" userId="3d0678cb-0ed9-4543-b253-296cfd21c4e1" providerId="ADAL" clId="{5B28CCA4-5402-A745-9026-967CDF34EFE7}" dt="2024-06-16T18:50:06.075" v="4838" actId="1036"/>
          <ac:spMkLst>
            <pc:docMk/>
            <pc:sldMk cId="1789799514" sldId="478"/>
            <ac:spMk id="41" creationId="{EF0898B0-6A15-F542-2821-D3F969D20C67}"/>
          </ac:spMkLst>
        </pc:spChg>
        <pc:cxnChg chg="add mod">
          <ac:chgData name="Nowak, Gabriel (nowakgl)" userId="3d0678cb-0ed9-4543-b253-296cfd21c4e1" providerId="ADAL" clId="{5B28CCA4-5402-A745-9026-967CDF34EFE7}" dt="2024-06-16T18:46:42.292" v="4613" actId="1036"/>
          <ac:cxnSpMkLst>
            <pc:docMk/>
            <pc:sldMk cId="1789799514" sldId="478"/>
            <ac:cxnSpMk id="7" creationId="{6770B3D9-F03F-7990-34FB-C85639480CDD}"/>
          </ac:cxnSpMkLst>
        </pc:cxnChg>
        <pc:cxnChg chg="add mod">
          <ac:chgData name="Nowak, Gabriel (nowakgl)" userId="3d0678cb-0ed9-4543-b253-296cfd21c4e1" providerId="ADAL" clId="{5B28CCA4-5402-A745-9026-967CDF34EFE7}" dt="2024-06-16T18:46:42.292" v="4613" actId="1036"/>
          <ac:cxnSpMkLst>
            <pc:docMk/>
            <pc:sldMk cId="1789799514" sldId="478"/>
            <ac:cxnSpMk id="11" creationId="{C6915713-94E2-F156-E883-3490BFFB86BE}"/>
          </ac:cxnSpMkLst>
        </pc:cxnChg>
        <pc:cxnChg chg="add mod">
          <ac:chgData name="Nowak, Gabriel (nowakgl)" userId="3d0678cb-0ed9-4543-b253-296cfd21c4e1" providerId="ADAL" clId="{5B28CCA4-5402-A745-9026-967CDF34EFE7}" dt="2024-06-16T18:46:42.292" v="4613" actId="1036"/>
          <ac:cxnSpMkLst>
            <pc:docMk/>
            <pc:sldMk cId="1789799514" sldId="478"/>
            <ac:cxnSpMk id="13" creationId="{0458F30D-14ED-F2A8-B2DC-1EE02CE3FF90}"/>
          </ac:cxnSpMkLst>
        </pc:cxnChg>
        <pc:cxnChg chg="add mod">
          <ac:chgData name="Nowak, Gabriel (nowakgl)" userId="3d0678cb-0ed9-4543-b253-296cfd21c4e1" providerId="ADAL" clId="{5B28CCA4-5402-A745-9026-967CDF34EFE7}" dt="2024-06-16T18:46:42.292" v="4613" actId="1036"/>
          <ac:cxnSpMkLst>
            <pc:docMk/>
            <pc:sldMk cId="1789799514" sldId="478"/>
            <ac:cxnSpMk id="14" creationId="{3AFE974A-E14F-DA0D-FF12-3EA20E145E36}"/>
          </ac:cxnSpMkLst>
        </pc:cxnChg>
        <pc:cxnChg chg="add mod">
          <ac:chgData name="Nowak, Gabriel (nowakgl)" userId="3d0678cb-0ed9-4543-b253-296cfd21c4e1" providerId="ADAL" clId="{5B28CCA4-5402-A745-9026-967CDF34EFE7}" dt="2024-06-16T18:46:22.846" v="4593" actId="1036"/>
          <ac:cxnSpMkLst>
            <pc:docMk/>
            <pc:sldMk cId="1789799514" sldId="478"/>
            <ac:cxnSpMk id="15" creationId="{3F507B49-B999-8C8A-C5D4-1E5BA10CD922}"/>
          </ac:cxnSpMkLst>
        </pc:cxnChg>
        <pc:cxnChg chg="add mod">
          <ac:chgData name="Nowak, Gabriel (nowakgl)" userId="3d0678cb-0ed9-4543-b253-296cfd21c4e1" providerId="ADAL" clId="{5B28CCA4-5402-A745-9026-967CDF34EFE7}" dt="2024-06-16T18:46:22.846" v="4593" actId="1036"/>
          <ac:cxnSpMkLst>
            <pc:docMk/>
            <pc:sldMk cId="1789799514" sldId="478"/>
            <ac:cxnSpMk id="17" creationId="{A819707E-31EA-DA94-8589-E10CE5E620DD}"/>
          </ac:cxnSpMkLst>
        </pc:cxnChg>
        <pc:cxnChg chg="add mod">
          <ac:chgData name="Nowak, Gabriel (nowakgl)" userId="3d0678cb-0ed9-4543-b253-296cfd21c4e1" providerId="ADAL" clId="{5B28CCA4-5402-A745-9026-967CDF34EFE7}" dt="2024-06-16T18:46:34.058" v="4597" actId="1036"/>
          <ac:cxnSpMkLst>
            <pc:docMk/>
            <pc:sldMk cId="1789799514" sldId="478"/>
            <ac:cxnSpMk id="18" creationId="{6C173CE6-66CD-088F-D358-D97D6CBA9258}"/>
          </ac:cxnSpMkLst>
        </pc:cxnChg>
        <pc:cxnChg chg="add mod">
          <ac:chgData name="Nowak, Gabriel (nowakgl)" userId="3d0678cb-0ed9-4543-b253-296cfd21c4e1" providerId="ADAL" clId="{5B28CCA4-5402-A745-9026-967CDF34EFE7}" dt="2024-06-16T18:46:51.107" v="4633" actId="1035"/>
          <ac:cxnSpMkLst>
            <pc:docMk/>
            <pc:sldMk cId="1789799514" sldId="478"/>
            <ac:cxnSpMk id="19" creationId="{F0E94341-A824-6DBF-4B7C-BDC8F5BC9607}"/>
          </ac:cxnSpMkLst>
        </pc:cxnChg>
        <pc:cxnChg chg="add mod">
          <ac:chgData name="Nowak, Gabriel (nowakgl)" userId="3d0678cb-0ed9-4543-b253-296cfd21c4e1" providerId="ADAL" clId="{5B28CCA4-5402-A745-9026-967CDF34EFE7}" dt="2024-06-16T18:46:51.107" v="4633" actId="1035"/>
          <ac:cxnSpMkLst>
            <pc:docMk/>
            <pc:sldMk cId="1789799514" sldId="478"/>
            <ac:cxnSpMk id="21" creationId="{8F9AA993-CB62-008C-F9DF-9C5515190172}"/>
          </ac:cxnSpMkLst>
        </pc:cxnChg>
        <pc:cxnChg chg="add mod">
          <ac:chgData name="Nowak, Gabriel (nowakgl)" userId="3d0678cb-0ed9-4543-b253-296cfd21c4e1" providerId="ADAL" clId="{5B28CCA4-5402-A745-9026-967CDF34EFE7}" dt="2024-06-16T18:46:51.107" v="4633" actId="1035"/>
          <ac:cxnSpMkLst>
            <pc:docMk/>
            <pc:sldMk cId="1789799514" sldId="478"/>
            <ac:cxnSpMk id="22" creationId="{0B7F4DF4-FAAE-115A-F5D8-07CC76738FF8}"/>
          </ac:cxnSpMkLst>
        </pc:cxnChg>
        <pc:cxnChg chg="add mod">
          <ac:chgData name="Nowak, Gabriel (nowakgl)" userId="3d0678cb-0ed9-4543-b253-296cfd21c4e1" providerId="ADAL" clId="{5B28CCA4-5402-A745-9026-967CDF34EFE7}" dt="2024-06-16T18:46:51.107" v="4633" actId="1035"/>
          <ac:cxnSpMkLst>
            <pc:docMk/>
            <pc:sldMk cId="1789799514" sldId="478"/>
            <ac:cxnSpMk id="23" creationId="{3DFE92E4-048E-E694-8AA2-989B3C8B8513}"/>
          </ac:cxnSpMkLst>
        </pc:cxnChg>
        <pc:cxnChg chg="add mod">
          <ac:chgData name="Nowak, Gabriel (nowakgl)" userId="3d0678cb-0ed9-4543-b253-296cfd21c4e1" providerId="ADAL" clId="{5B28CCA4-5402-A745-9026-967CDF34EFE7}" dt="2024-06-16T18:46:51.107" v="4633" actId="1035"/>
          <ac:cxnSpMkLst>
            <pc:docMk/>
            <pc:sldMk cId="1789799514" sldId="478"/>
            <ac:cxnSpMk id="24" creationId="{0236087F-6A80-2381-429E-48AD416E373C}"/>
          </ac:cxnSpMkLst>
        </pc:cxnChg>
        <pc:cxnChg chg="add mod">
          <ac:chgData name="Nowak, Gabriel (nowakgl)" userId="3d0678cb-0ed9-4543-b253-296cfd21c4e1" providerId="ADAL" clId="{5B28CCA4-5402-A745-9026-967CDF34EFE7}" dt="2024-06-16T18:46:51.107" v="4633" actId="1035"/>
          <ac:cxnSpMkLst>
            <pc:docMk/>
            <pc:sldMk cId="1789799514" sldId="478"/>
            <ac:cxnSpMk id="25" creationId="{987BEB73-923D-A42B-39EC-62ADE8E4B2EE}"/>
          </ac:cxnSpMkLst>
        </pc:cxnChg>
      </pc:sldChg>
      <pc:sldChg chg="modSp add mod ord">
        <pc:chgData name="Nowak, Gabriel (nowakgl)" userId="3d0678cb-0ed9-4543-b253-296cfd21c4e1" providerId="ADAL" clId="{5B28CCA4-5402-A745-9026-967CDF34EFE7}" dt="2024-06-26T12:06:36.410" v="13690" actId="20578"/>
        <pc:sldMkLst>
          <pc:docMk/>
          <pc:sldMk cId="3137238867" sldId="479"/>
        </pc:sldMkLst>
        <pc:spChg chg="mod">
          <ac:chgData name="Nowak, Gabriel (nowakgl)" userId="3d0678cb-0ed9-4543-b253-296cfd21c4e1" providerId="ADAL" clId="{5B28CCA4-5402-A745-9026-967CDF34EFE7}" dt="2024-06-16T19:06:23.414" v="5798" actId="313"/>
          <ac:spMkLst>
            <pc:docMk/>
            <pc:sldMk cId="3137238867" sldId="479"/>
            <ac:spMk id="3" creationId="{333E923A-EEB2-E9FA-BBF6-3B649325539C}"/>
          </ac:spMkLst>
        </pc:spChg>
      </pc:sldChg>
      <pc:sldChg chg="addSp delSp modSp add mod ord modAnim">
        <pc:chgData name="Nowak, Gabriel (nowakgl)" userId="3d0678cb-0ed9-4543-b253-296cfd21c4e1" providerId="ADAL" clId="{5B28CCA4-5402-A745-9026-967CDF34EFE7}" dt="2024-06-25T14:58:07.323" v="11862" actId="20578"/>
        <pc:sldMkLst>
          <pc:docMk/>
          <pc:sldMk cId="1531112877" sldId="480"/>
        </pc:sldMkLst>
        <pc:spChg chg="mod">
          <ac:chgData name="Nowak, Gabriel (nowakgl)" userId="3d0678cb-0ed9-4543-b253-296cfd21c4e1" providerId="ADAL" clId="{5B28CCA4-5402-A745-9026-967CDF34EFE7}" dt="2024-06-16T18:59:14.988" v="5505" actId="1076"/>
          <ac:spMkLst>
            <pc:docMk/>
            <pc:sldMk cId="1531112877" sldId="480"/>
            <ac:spMk id="2" creationId="{CE6E7C81-D31B-62F4-DC11-868BDE863348}"/>
          </ac:spMkLst>
        </pc:spChg>
        <pc:spChg chg="del">
          <ac:chgData name="Nowak, Gabriel (nowakgl)" userId="3d0678cb-0ed9-4543-b253-296cfd21c4e1" providerId="ADAL" clId="{5B28CCA4-5402-A745-9026-967CDF34EFE7}" dt="2024-06-16T18:56:57.335" v="5338" actId="478"/>
          <ac:spMkLst>
            <pc:docMk/>
            <pc:sldMk cId="1531112877" sldId="480"/>
            <ac:spMk id="3" creationId="{333E923A-EEB2-E9FA-BBF6-3B649325539C}"/>
          </ac:spMkLst>
        </pc:spChg>
        <pc:spChg chg="add mod">
          <ac:chgData name="Nowak, Gabriel (nowakgl)" userId="3d0678cb-0ed9-4543-b253-296cfd21c4e1" providerId="ADAL" clId="{5B28CCA4-5402-A745-9026-967CDF34EFE7}" dt="2024-06-16T18:59:53.232" v="5540" actId="1036"/>
          <ac:spMkLst>
            <pc:docMk/>
            <pc:sldMk cId="1531112877" sldId="480"/>
            <ac:spMk id="5" creationId="{1BE42E04-CFF9-F27E-CA90-70E6E8067011}"/>
          </ac:spMkLst>
        </pc:spChg>
        <pc:spChg chg="add mod">
          <ac:chgData name="Nowak, Gabriel (nowakgl)" userId="3d0678cb-0ed9-4543-b253-296cfd21c4e1" providerId="ADAL" clId="{5B28CCA4-5402-A745-9026-967CDF34EFE7}" dt="2024-06-16T18:59:53.232" v="5540" actId="1036"/>
          <ac:spMkLst>
            <pc:docMk/>
            <pc:sldMk cId="1531112877" sldId="480"/>
            <ac:spMk id="7" creationId="{516EDC25-7250-9028-922F-DAAC43775B7A}"/>
          </ac:spMkLst>
        </pc:spChg>
        <pc:spChg chg="add mod">
          <ac:chgData name="Nowak, Gabriel (nowakgl)" userId="3d0678cb-0ed9-4543-b253-296cfd21c4e1" providerId="ADAL" clId="{5B28CCA4-5402-A745-9026-967CDF34EFE7}" dt="2024-06-16T18:59:53.232" v="5540" actId="1036"/>
          <ac:spMkLst>
            <pc:docMk/>
            <pc:sldMk cId="1531112877" sldId="480"/>
            <ac:spMk id="13" creationId="{3AC192EC-6201-2264-3A60-EC76D1390F84}"/>
          </ac:spMkLst>
        </pc:spChg>
        <pc:spChg chg="add mod">
          <ac:chgData name="Nowak, Gabriel (nowakgl)" userId="3d0678cb-0ed9-4543-b253-296cfd21c4e1" providerId="ADAL" clId="{5B28CCA4-5402-A745-9026-967CDF34EFE7}" dt="2024-06-16T18:59:53.232" v="5540" actId="1036"/>
          <ac:spMkLst>
            <pc:docMk/>
            <pc:sldMk cId="1531112877" sldId="480"/>
            <ac:spMk id="14" creationId="{E8636A06-E681-FD2D-E310-075A8AF1382A}"/>
          </ac:spMkLst>
        </pc:spChg>
        <pc:spChg chg="add mod">
          <ac:chgData name="Nowak, Gabriel (nowakgl)" userId="3d0678cb-0ed9-4543-b253-296cfd21c4e1" providerId="ADAL" clId="{5B28CCA4-5402-A745-9026-967CDF34EFE7}" dt="2024-06-16T18:59:53.232" v="5540" actId="1036"/>
          <ac:spMkLst>
            <pc:docMk/>
            <pc:sldMk cId="1531112877" sldId="480"/>
            <ac:spMk id="15" creationId="{A22C2F2B-DDA4-47DB-4ED9-736DFAD090DA}"/>
          </ac:spMkLst>
        </pc:spChg>
        <pc:spChg chg="add mod">
          <ac:chgData name="Nowak, Gabriel (nowakgl)" userId="3d0678cb-0ed9-4543-b253-296cfd21c4e1" providerId="ADAL" clId="{5B28CCA4-5402-A745-9026-967CDF34EFE7}" dt="2024-06-16T18:59:53.232" v="5540" actId="1036"/>
          <ac:spMkLst>
            <pc:docMk/>
            <pc:sldMk cId="1531112877" sldId="480"/>
            <ac:spMk id="16" creationId="{B04648E4-535D-384F-70EC-A38618B3A8D1}"/>
          </ac:spMkLst>
        </pc:spChg>
        <pc:spChg chg="add mod">
          <ac:chgData name="Nowak, Gabriel (nowakgl)" userId="3d0678cb-0ed9-4543-b253-296cfd21c4e1" providerId="ADAL" clId="{5B28CCA4-5402-A745-9026-967CDF34EFE7}" dt="2024-06-16T18:59:53.232" v="5540" actId="1036"/>
          <ac:spMkLst>
            <pc:docMk/>
            <pc:sldMk cId="1531112877" sldId="480"/>
            <ac:spMk id="17" creationId="{710D875A-6B3C-20D5-83A4-8AC46E5B8B2F}"/>
          </ac:spMkLst>
        </pc:spChg>
        <pc:spChg chg="add mod">
          <ac:chgData name="Nowak, Gabriel (nowakgl)" userId="3d0678cb-0ed9-4543-b253-296cfd21c4e1" providerId="ADAL" clId="{5B28CCA4-5402-A745-9026-967CDF34EFE7}" dt="2024-06-16T18:59:53.232" v="5540" actId="1036"/>
          <ac:spMkLst>
            <pc:docMk/>
            <pc:sldMk cId="1531112877" sldId="480"/>
            <ac:spMk id="18" creationId="{CCD3C222-6F91-9014-821B-32DE7F7C3E2A}"/>
          </ac:spMkLst>
        </pc:spChg>
        <pc:spChg chg="add mod">
          <ac:chgData name="Nowak, Gabriel (nowakgl)" userId="3d0678cb-0ed9-4543-b253-296cfd21c4e1" providerId="ADAL" clId="{5B28CCA4-5402-A745-9026-967CDF34EFE7}" dt="2024-06-16T18:59:53.232" v="5540" actId="1036"/>
          <ac:spMkLst>
            <pc:docMk/>
            <pc:sldMk cId="1531112877" sldId="480"/>
            <ac:spMk id="19" creationId="{BE5BE56A-4080-BFD6-C9D4-98728E4A2943}"/>
          </ac:spMkLst>
        </pc:spChg>
        <pc:spChg chg="add mod">
          <ac:chgData name="Nowak, Gabriel (nowakgl)" userId="3d0678cb-0ed9-4543-b253-296cfd21c4e1" providerId="ADAL" clId="{5B28CCA4-5402-A745-9026-967CDF34EFE7}" dt="2024-06-16T18:59:53.232" v="5540" actId="1036"/>
          <ac:spMkLst>
            <pc:docMk/>
            <pc:sldMk cId="1531112877" sldId="480"/>
            <ac:spMk id="20" creationId="{2075792E-F620-0777-1775-2DCFBB950428}"/>
          </ac:spMkLst>
        </pc:spChg>
        <pc:spChg chg="add mod">
          <ac:chgData name="Nowak, Gabriel (nowakgl)" userId="3d0678cb-0ed9-4543-b253-296cfd21c4e1" providerId="ADAL" clId="{5B28CCA4-5402-A745-9026-967CDF34EFE7}" dt="2024-06-16T18:59:53.232" v="5540" actId="1036"/>
          <ac:spMkLst>
            <pc:docMk/>
            <pc:sldMk cId="1531112877" sldId="480"/>
            <ac:spMk id="21" creationId="{8E9E01DC-727B-B6FD-241B-ACC6FDBA6D9B}"/>
          </ac:spMkLst>
        </pc:spChg>
        <pc:spChg chg="add mod">
          <ac:chgData name="Nowak, Gabriel (nowakgl)" userId="3d0678cb-0ed9-4543-b253-296cfd21c4e1" providerId="ADAL" clId="{5B28CCA4-5402-A745-9026-967CDF34EFE7}" dt="2024-06-16T18:59:53.232" v="5540" actId="1036"/>
          <ac:spMkLst>
            <pc:docMk/>
            <pc:sldMk cId="1531112877" sldId="480"/>
            <ac:spMk id="22" creationId="{D4EED233-8757-29DB-D6B8-556E683AF93A}"/>
          </ac:spMkLst>
        </pc:spChg>
        <pc:spChg chg="add mod">
          <ac:chgData name="Nowak, Gabriel (nowakgl)" userId="3d0678cb-0ed9-4543-b253-296cfd21c4e1" providerId="ADAL" clId="{5B28CCA4-5402-A745-9026-967CDF34EFE7}" dt="2024-06-16T18:59:53.232" v="5540" actId="1036"/>
          <ac:spMkLst>
            <pc:docMk/>
            <pc:sldMk cId="1531112877" sldId="480"/>
            <ac:spMk id="23" creationId="{784AC980-EE51-41C9-A5D3-723DA58DD352}"/>
          </ac:spMkLst>
        </pc:spChg>
        <pc:spChg chg="mod">
          <ac:chgData name="Nowak, Gabriel (nowakgl)" userId="3d0678cb-0ed9-4543-b253-296cfd21c4e1" providerId="ADAL" clId="{5B28CCA4-5402-A745-9026-967CDF34EFE7}" dt="2024-06-16T19:00:05.736" v="5584" actId="1037"/>
          <ac:spMkLst>
            <pc:docMk/>
            <pc:sldMk cId="1531112877" sldId="480"/>
            <ac:spMk id="25" creationId="{D74FF3F6-A076-E4D2-91B5-AEF9C2F6868C}"/>
          </ac:spMkLst>
        </pc:spChg>
        <pc:spChg chg="add del mod">
          <ac:chgData name="Nowak, Gabriel (nowakgl)" userId="3d0678cb-0ed9-4543-b253-296cfd21c4e1" providerId="ADAL" clId="{5B28CCA4-5402-A745-9026-967CDF34EFE7}" dt="2024-06-16T19:01:48.939" v="5591"/>
          <ac:spMkLst>
            <pc:docMk/>
            <pc:sldMk cId="1531112877" sldId="480"/>
            <ac:spMk id="30" creationId="{CB557CBD-45F6-6A2C-61E3-B8276214463F}"/>
          </ac:spMkLst>
        </pc:spChg>
        <pc:spChg chg="add del mod">
          <ac:chgData name="Nowak, Gabriel (nowakgl)" userId="3d0678cb-0ed9-4543-b253-296cfd21c4e1" providerId="ADAL" clId="{5B28CCA4-5402-A745-9026-967CDF34EFE7}" dt="2024-06-16T19:01:48.942" v="5593"/>
          <ac:spMkLst>
            <pc:docMk/>
            <pc:sldMk cId="1531112877" sldId="480"/>
            <ac:spMk id="31" creationId="{5D038465-4F05-9BD3-4DE3-690A66182FF5}"/>
          </ac:spMkLst>
        </pc:spChg>
        <pc:spChg chg="add del mod">
          <ac:chgData name="Nowak, Gabriel (nowakgl)" userId="3d0678cb-0ed9-4543-b253-296cfd21c4e1" providerId="ADAL" clId="{5B28CCA4-5402-A745-9026-967CDF34EFE7}" dt="2024-06-16T19:01:48.944" v="5595"/>
          <ac:spMkLst>
            <pc:docMk/>
            <pc:sldMk cId="1531112877" sldId="480"/>
            <ac:spMk id="32" creationId="{85F317F7-68B1-BB39-0A46-CFF0D147A993}"/>
          </ac:spMkLst>
        </pc:spChg>
        <pc:spChg chg="add del mod">
          <ac:chgData name="Nowak, Gabriel (nowakgl)" userId="3d0678cb-0ed9-4543-b253-296cfd21c4e1" providerId="ADAL" clId="{5B28CCA4-5402-A745-9026-967CDF34EFE7}" dt="2024-06-16T19:01:48.948" v="5597"/>
          <ac:spMkLst>
            <pc:docMk/>
            <pc:sldMk cId="1531112877" sldId="480"/>
            <ac:spMk id="33" creationId="{36008EF6-C15B-D68B-7EA9-87D7E156CFDE}"/>
          </ac:spMkLst>
        </pc:spChg>
        <pc:grpChg chg="add mod">
          <ac:chgData name="Nowak, Gabriel (nowakgl)" userId="3d0678cb-0ed9-4543-b253-296cfd21c4e1" providerId="ADAL" clId="{5B28CCA4-5402-A745-9026-967CDF34EFE7}" dt="2024-06-16T18:59:53.232" v="5540" actId="1036"/>
          <ac:grpSpMkLst>
            <pc:docMk/>
            <pc:sldMk cId="1531112877" sldId="480"/>
            <ac:grpSpMk id="24" creationId="{0A21BCAC-3E48-4B1C-C45E-4263C23F803A}"/>
          </ac:grpSpMkLst>
        </pc:grpChg>
        <pc:picChg chg="add mod">
          <ac:chgData name="Nowak, Gabriel (nowakgl)" userId="3d0678cb-0ed9-4543-b253-296cfd21c4e1" providerId="ADAL" clId="{5B28CCA4-5402-A745-9026-967CDF34EFE7}" dt="2024-06-16T18:59:53.232" v="5540" actId="1036"/>
          <ac:picMkLst>
            <pc:docMk/>
            <pc:sldMk cId="1531112877" sldId="480"/>
            <ac:picMk id="4" creationId="{7994E281-6FC2-9A87-AABB-BC08EA8924D9}"/>
          </ac:picMkLst>
        </pc:picChg>
        <pc:cxnChg chg="add mod">
          <ac:chgData name="Nowak, Gabriel (nowakgl)" userId="3d0678cb-0ed9-4543-b253-296cfd21c4e1" providerId="ADAL" clId="{5B28CCA4-5402-A745-9026-967CDF34EFE7}" dt="2024-06-16T18:59:53.232" v="5540" actId="1036"/>
          <ac:cxnSpMkLst>
            <pc:docMk/>
            <pc:sldMk cId="1531112877" sldId="480"/>
            <ac:cxnSpMk id="11" creationId="{18B29DBF-E28E-21AF-AAA8-20EF0444D1D2}"/>
          </ac:cxnSpMkLst>
        </pc:cxnChg>
        <pc:cxnChg chg="mod">
          <ac:chgData name="Nowak, Gabriel (nowakgl)" userId="3d0678cb-0ed9-4543-b253-296cfd21c4e1" providerId="ADAL" clId="{5B28CCA4-5402-A745-9026-967CDF34EFE7}" dt="2024-06-16T18:59:53.232" v="5540" actId="1036"/>
          <ac:cxnSpMkLst>
            <pc:docMk/>
            <pc:sldMk cId="1531112877" sldId="480"/>
            <ac:cxnSpMk id="26" creationId="{5EC7462B-605D-CBFA-D55B-9AAF8C6E8C3F}"/>
          </ac:cxnSpMkLst>
        </pc:cxnChg>
        <pc:cxnChg chg="mod">
          <ac:chgData name="Nowak, Gabriel (nowakgl)" userId="3d0678cb-0ed9-4543-b253-296cfd21c4e1" providerId="ADAL" clId="{5B28CCA4-5402-A745-9026-967CDF34EFE7}" dt="2024-06-16T19:00:05.736" v="5584" actId="1037"/>
          <ac:cxnSpMkLst>
            <pc:docMk/>
            <pc:sldMk cId="1531112877" sldId="480"/>
            <ac:cxnSpMk id="27" creationId="{4F4D4B51-2E94-4662-0B49-3703089AB74B}"/>
          </ac:cxnSpMkLst>
        </pc:cxnChg>
        <pc:cxnChg chg="mod">
          <ac:chgData name="Nowak, Gabriel (nowakgl)" userId="3d0678cb-0ed9-4543-b253-296cfd21c4e1" providerId="ADAL" clId="{5B28CCA4-5402-A745-9026-967CDF34EFE7}" dt="2024-06-16T18:59:53.232" v="5540" actId="1036"/>
          <ac:cxnSpMkLst>
            <pc:docMk/>
            <pc:sldMk cId="1531112877" sldId="480"/>
            <ac:cxnSpMk id="28" creationId="{CE65FE59-6BA9-8970-1FD5-19A47B7F1CA6}"/>
          </ac:cxnSpMkLst>
        </pc:cxnChg>
        <pc:cxnChg chg="mod">
          <ac:chgData name="Nowak, Gabriel (nowakgl)" userId="3d0678cb-0ed9-4543-b253-296cfd21c4e1" providerId="ADAL" clId="{5B28CCA4-5402-A745-9026-967CDF34EFE7}" dt="2024-06-16T19:00:05.736" v="5584" actId="1037"/>
          <ac:cxnSpMkLst>
            <pc:docMk/>
            <pc:sldMk cId="1531112877" sldId="480"/>
            <ac:cxnSpMk id="29" creationId="{CAD8CB3B-3628-B15E-CB56-51D40161BA15}"/>
          </ac:cxnSpMkLst>
        </pc:cxnChg>
      </pc:sldChg>
      <pc:sldChg chg="addSp delSp modSp add mod ord delAnim modAnim">
        <pc:chgData name="Nowak, Gabriel (nowakgl)" userId="3d0678cb-0ed9-4543-b253-296cfd21c4e1" providerId="ADAL" clId="{5B28CCA4-5402-A745-9026-967CDF34EFE7}" dt="2024-06-26T12:07:46.774" v="13768" actId="14100"/>
        <pc:sldMkLst>
          <pc:docMk/>
          <pc:sldMk cId="52020037" sldId="481"/>
        </pc:sldMkLst>
        <pc:spChg chg="del">
          <ac:chgData name="Nowak, Gabriel (nowakgl)" userId="3d0678cb-0ed9-4543-b253-296cfd21c4e1" providerId="ADAL" clId="{5B28CCA4-5402-A745-9026-967CDF34EFE7}" dt="2024-06-16T19:04:00.070" v="5601" actId="478"/>
          <ac:spMkLst>
            <pc:docMk/>
            <pc:sldMk cId="52020037" sldId="481"/>
            <ac:spMk id="5" creationId="{1BE42E04-CFF9-F27E-CA90-70E6E8067011}"/>
          </ac:spMkLst>
        </pc:spChg>
        <pc:spChg chg="del">
          <ac:chgData name="Nowak, Gabriel (nowakgl)" userId="3d0678cb-0ed9-4543-b253-296cfd21c4e1" providerId="ADAL" clId="{5B28CCA4-5402-A745-9026-967CDF34EFE7}" dt="2024-06-16T19:04:00.070" v="5601" actId="478"/>
          <ac:spMkLst>
            <pc:docMk/>
            <pc:sldMk cId="52020037" sldId="481"/>
            <ac:spMk id="7" creationId="{516EDC25-7250-9028-922F-DAAC43775B7A}"/>
          </ac:spMkLst>
        </pc:spChg>
        <pc:spChg chg="del">
          <ac:chgData name="Nowak, Gabriel (nowakgl)" userId="3d0678cb-0ed9-4543-b253-296cfd21c4e1" providerId="ADAL" clId="{5B28CCA4-5402-A745-9026-967CDF34EFE7}" dt="2024-06-16T19:04:00.070" v="5601" actId="478"/>
          <ac:spMkLst>
            <pc:docMk/>
            <pc:sldMk cId="52020037" sldId="481"/>
            <ac:spMk id="13" creationId="{3AC192EC-6201-2264-3A60-EC76D1390F84}"/>
          </ac:spMkLst>
        </pc:spChg>
        <pc:spChg chg="del">
          <ac:chgData name="Nowak, Gabriel (nowakgl)" userId="3d0678cb-0ed9-4543-b253-296cfd21c4e1" providerId="ADAL" clId="{5B28CCA4-5402-A745-9026-967CDF34EFE7}" dt="2024-06-16T19:04:00.070" v="5601" actId="478"/>
          <ac:spMkLst>
            <pc:docMk/>
            <pc:sldMk cId="52020037" sldId="481"/>
            <ac:spMk id="14" creationId="{E8636A06-E681-FD2D-E310-075A8AF1382A}"/>
          </ac:spMkLst>
        </pc:spChg>
        <pc:spChg chg="del">
          <ac:chgData name="Nowak, Gabriel (nowakgl)" userId="3d0678cb-0ed9-4543-b253-296cfd21c4e1" providerId="ADAL" clId="{5B28CCA4-5402-A745-9026-967CDF34EFE7}" dt="2024-06-16T19:04:00.070" v="5601" actId="478"/>
          <ac:spMkLst>
            <pc:docMk/>
            <pc:sldMk cId="52020037" sldId="481"/>
            <ac:spMk id="15" creationId="{A22C2F2B-DDA4-47DB-4ED9-736DFAD090DA}"/>
          </ac:spMkLst>
        </pc:spChg>
        <pc:spChg chg="del">
          <ac:chgData name="Nowak, Gabriel (nowakgl)" userId="3d0678cb-0ed9-4543-b253-296cfd21c4e1" providerId="ADAL" clId="{5B28CCA4-5402-A745-9026-967CDF34EFE7}" dt="2024-06-16T19:04:00.070" v="5601" actId="478"/>
          <ac:spMkLst>
            <pc:docMk/>
            <pc:sldMk cId="52020037" sldId="481"/>
            <ac:spMk id="16" creationId="{B04648E4-535D-384F-70EC-A38618B3A8D1}"/>
          </ac:spMkLst>
        </pc:spChg>
        <pc:spChg chg="del">
          <ac:chgData name="Nowak, Gabriel (nowakgl)" userId="3d0678cb-0ed9-4543-b253-296cfd21c4e1" providerId="ADAL" clId="{5B28CCA4-5402-A745-9026-967CDF34EFE7}" dt="2024-06-16T19:04:00.070" v="5601" actId="478"/>
          <ac:spMkLst>
            <pc:docMk/>
            <pc:sldMk cId="52020037" sldId="481"/>
            <ac:spMk id="17" creationId="{710D875A-6B3C-20D5-83A4-8AC46E5B8B2F}"/>
          </ac:spMkLst>
        </pc:spChg>
        <pc:spChg chg="del">
          <ac:chgData name="Nowak, Gabriel (nowakgl)" userId="3d0678cb-0ed9-4543-b253-296cfd21c4e1" providerId="ADAL" clId="{5B28CCA4-5402-A745-9026-967CDF34EFE7}" dt="2024-06-16T19:04:00.070" v="5601" actId="478"/>
          <ac:spMkLst>
            <pc:docMk/>
            <pc:sldMk cId="52020037" sldId="481"/>
            <ac:spMk id="18" creationId="{CCD3C222-6F91-9014-821B-32DE7F7C3E2A}"/>
          </ac:spMkLst>
        </pc:spChg>
        <pc:spChg chg="del">
          <ac:chgData name="Nowak, Gabriel (nowakgl)" userId="3d0678cb-0ed9-4543-b253-296cfd21c4e1" providerId="ADAL" clId="{5B28CCA4-5402-A745-9026-967CDF34EFE7}" dt="2024-06-16T19:04:00.070" v="5601" actId="478"/>
          <ac:spMkLst>
            <pc:docMk/>
            <pc:sldMk cId="52020037" sldId="481"/>
            <ac:spMk id="19" creationId="{BE5BE56A-4080-BFD6-C9D4-98728E4A2943}"/>
          </ac:spMkLst>
        </pc:spChg>
        <pc:spChg chg="del">
          <ac:chgData name="Nowak, Gabriel (nowakgl)" userId="3d0678cb-0ed9-4543-b253-296cfd21c4e1" providerId="ADAL" clId="{5B28CCA4-5402-A745-9026-967CDF34EFE7}" dt="2024-06-16T19:04:00.070" v="5601" actId="478"/>
          <ac:spMkLst>
            <pc:docMk/>
            <pc:sldMk cId="52020037" sldId="481"/>
            <ac:spMk id="20" creationId="{2075792E-F620-0777-1775-2DCFBB950428}"/>
          </ac:spMkLst>
        </pc:spChg>
        <pc:spChg chg="del">
          <ac:chgData name="Nowak, Gabriel (nowakgl)" userId="3d0678cb-0ed9-4543-b253-296cfd21c4e1" providerId="ADAL" clId="{5B28CCA4-5402-A745-9026-967CDF34EFE7}" dt="2024-06-16T19:04:00.070" v="5601" actId="478"/>
          <ac:spMkLst>
            <pc:docMk/>
            <pc:sldMk cId="52020037" sldId="481"/>
            <ac:spMk id="21" creationId="{8E9E01DC-727B-B6FD-241B-ACC6FDBA6D9B}"/>
          </ac:spMkLst>
        </pc:spChg>
        <pc:spChg chg="del">
          <ac:chgData name="Nowak, Gabriel (nowakgl)" userId="3d0678cb-0ed9-4543-b253-296cfd21c4e1" providerId="ADAL" clId="{5B28CCA4-5402-A745-9026-967CDF34EFE7}" dt="2024-06-16T19:04:00.070" v="5601" actId="478"/>
          <ac:spMkLst>
            <pc:docMk/>
            <pc:sldMk cId="52020037" sldId="481"/>
            <ac:spMk id="22" creationId="{D4EED233-8757-29DB-D6B8-556E683AF93A}"/>
          </ac:spMkLst>
        </pc:spChg>
        <pc:spChg chg="del">
          <ac:chgData name="Nowak, Gabriel (nowakgl)" userId="3d0678cb-0ed9-4543-b253-296cfd21c4e1" providerId="ADAL" clId="{5B28CCA4-5402-A745-9026-967CDF34EFE7}" dt="2024-06-16T19:04:00.070" v="5601" actId="478"/>
          <ac:spMkLst>
            <pc:docMk/>
            <pc:sldMk cId="52020037" sldId="481"/>
            <ac:spMk id="23" creationId="{784AC980-EE51-41C9-A5D3-723DA58DD352}"/>
          </ac:spMkLst>
        </pc:spChg>
        <pc:spChg chg="mod">
          <ac:chgData name="Nowak, Gabriel (nowakgl)" userId="3d0678cb-0ed9-4543-b253-296cfd21c4e1" providerId="ADAL" clId="{5B28CCA4-5402-A745-9026-967CDF34EFE7}" dt="2024-06-16T19:04:03.943" v="5603"/>
          <ac:spMkLst>
            <pc:docMk/>
            <pc:sldMk cId="52020037" sldId="481"/>
            <ac:spMk id="30" creationId="{C1364653-E4B0-8944-D6CD-A07A78BAA1C3}"/>
          </ac:spMkLst>
        </pc:spChg>
        <pc:spChg chg="mod">
          <ac:chgData name="Nowak, Gabriel (nowakgl)" userId="3d0678cb-0ed9-4543-b253-296cfd21c4e1" providerId="ADAL" clId="{5B28CCA4-5402-A745-9026-967CDF34EFE7}" dt="2024-06-16T19:04:03.943" v="5603"/>
          <ac:spMkLst>
            <pc:docMk/>
            <pc:sldMk cId="52020037" sldId="481"/>
            <ac:spMk id="31" creationId="{81A32F03-E7EF-1A96-F066-6091BE9C7D21}"/>
          </ac:spMkLst>
        </pc:spChg>
        <pc:spChg chg="mod">
          <ac:chgData name="Nowak, Gabriel (nowakgl)" userId="3d0678cb-0ed9-4543-b253-296cfd21c4e1" providerId="ADAL" clId="{5B28CCA4-5402-A745-9026-967CDF34EFE7}" dt="2024-06-16T19:04:03.943" v="5603"/>
          <ac:spMkLst>
            <pc:docMk/>
            <pc:sldMk cId="52020037" sldId="481"/>
            <ac:spMk id="32" creationId="{9ABC220D-BEA9-3F7A-CC05-347B16A72472}"/>
          </ac:spMkLst>
        </pc:spChg>
        <pc:spChg chg="mod">
          <ac:chgData name="Nowak, Gabriel (nowakgl)" userId="3d0678cb-0ed9-4543-b253-296cfd21c4e1" providerId="ADAL" clId="{5B28CCA4-5402-A745-9026-967CDF34EFE7}" dt="2024-06-16T19:04:03.943" v="5603"/>
          <ac:spMkLst>
            <pc:docMk/>
            <pc:sldMk cId="52020037" sldId="481"/>
            <ac:spMk id="33" creationId="{CE0E58DC-4FD2-C99B-BA28-819241EA9D02}"/>
          </ac:spMkLst>
        </pc:spChg>
        <pc:spChg chg="mod">
          <ac:chgData name="Nowak, Gabriel (nowakgl)" userId="3d0678cb-0ed9-4543-b253-296cfd21c4e1" providerId="ADAL" clId="{5B28CCA4-5402-A745-9026-967CDF34EFE7}" dt="2024-06-16T19:04:03.943" v="5603"/>
          <ac:spMkLst>
            <pc:docMk/>
            <pc:sldMk cId="52020037" sldId="481"/>
            <ac:spMk id="34" creationId="{3B5F1348-4392-6A15-BA07-C449D493B140}"/>
          </ac:spMkLst>
        </pc:spChg>
        <pc:spChg chg="mod">
          <ac:chgData name="Nowak, Gabriel (nowakgl)" userId="3d0678cb-0ed9-4543-b253-296cfd21c4e1" providerId="ADAL" clId="{5B28CCA4-5402-A745-9026-967CDF34EFE7}" dt="2024-06-16T19:04:03.943" v="5603"/>
          <ac:spMkLst>
            <pc:docMk/>
            <pc:sldMk cId="52020037" sldId="481"/>
            <ac:spMk id="35" creationId="{7F560528-DA28-C0D5-8862-295ECC2A007C}"/>
          </ac:spMkLst>
        </pc:spChg>
        <pc:spChg chg="mod">
          <ac:chgData name="Nowak, Gabriel (nowakgl)" userId="3d0678cb-0ed9-4543-b253-296cfd21c4e1" providerId="ADAL" clId="{5B28CCA4-5402-A745-9026-967CDF34EFE7}" dt="2024-06-16T19:04:03.943" v="5603"/>
          <ac:spMkLst>
            <pc:docMk/>
            <pc:sldMk cId="52020037" sldId="481"/>
            <ac:spMk id="36" creationId="{DAC0E338-9B36-0FEF-7655-6C55BA97C392}"/>
          </ac:spMkLst>
        </pc:spChg>
        <pc:spChg chg="mod">
          <ac:chgData name="Nowak, Gabriel (nowakgl)" userId="3d0678cb-0ed9-4543-b253-296cfd21c4e1" providerId="ADAL" clId="{5B28CCA4-5402-A745-9026-967CDF34EFE7}" dt="2024-06-16T19:04:03.943" v="5603"/>
          <ac:spMkLst>
            <pc:docMk/>
            <pc:sldMk cId="52020037" sldId="481"/>
            <ac:spMk id="37" creationId="{410FE548-EBBF-5731-642D-5960329ABC93}"/>
          </ac:spMkLst>
        </pc:spChg>
        <pc:spChg chg="mod">
          <ac:chgData name="Nowak, Gabriel (nowakgl)" userId="3d0678cb-0ed9-4543-b253-296cfd21c4e1" providerId="ADAL" clId="{5B28CCA4-5402-A745-9026-967CDF34EFE7}" dt="2024-06-16T19:04:03.943" v="5603"/>
          <ac:spMkLst>
            <pc:docMk/>
            <pc:sldMk cId="52020037" sldId="481"/>
            <ac:spMk id="38" creationId="{58CA3C2C-54F6-756D-06FF-4F9F00F5ABF7}"/>
          </ac:spMkLst>
        </pc:spChg>
        <pc:spChg chg="mod">
          <ac:chgData name="Nowak, Gabriel (nowakgl)" userId="3d0678cb-0ed9-4543-b253-296cfd21c4e1" providerId="ADAL" clId="{5B28CCA4-5402-A745-9026-967CDF34EFE7}" dt="2024-06-16T19:04:03.943" v="5603"/>
          <ac:spMkLst>
            <pc:docMk/>
            <pc:sldMk cId="52020037" sldId="481"/>
            <ac:spMk id="41" creationId="{CB44A0B8-7A84-4A12-2FDD-EE2F20EC1A2F}"/>
          </ac:spMkLst>
        </pc:spChg>
        <pc:spChg chg="mod">
          <ac:chgData name="Nowak, Gabriel (nowakgl)" userId="3d0678cb-0ed9-4543-b253-296cfd21c4e1" providerId="ADAL" clId="{5B28CCA4-5402-A745-9026-967CDF34EFE7}" dt="2024-06-16T19:04:03.943" v="5603"/>
          <ac:spMkLst>
            <pc:docMk/>
            <pc:sldMk cId="52020037" sldId="481"/>
            <ac:spMk id="42" creationId="{CF7278A7-B95D-85F2-97C5-8EB8038F8C9D}"/>
          </ac:spMkLst>
        </pc:spChg>
        <pc:spChg chg="mod">
          <ac:chgData name="Nowak, Gabriel (nowakgl)" userId="3d0678cb-0ed9-4543-b253-296cfd21c4e1" providerId="ADAL" clId="{5B28CCA4-5402-A745-9026-967CDF34EFE7}" dt="2024-06-16T19:04:03.943" v="5603"/>
          <ac:spMkLst>
            <pc:docMk/>
            <pc:sldMk cId="52020037" sldId="481"/>
            <ac:spMk id="43" creationId="{FCB9B6CE-4F83-3C34-4CE6-CE60D6859FED}"/>
          </ac:spMkLst>
        </pc:spChg>
        <pc:spChg chg="mod">
          <ac:chgData name="Nowak, Gabriel (nowakgl)" userId="3d0678cb-0ed9-4543-b253-296cfd21c4e1" providerId="ADAL" clId="{5B28CCA4-5402-A745-9026-967CDF34EFE7}" dt="2024-06-16T19:04:03.943" v="5603"/>
          <ac:spMkLst>
            <pc:docMk/>
            <pc:sldMk cId="52020037" sldId="481"/>
            <ac:spMk id="44" creationId="{2AD2AD50-A2A8-F6FE-35B7-A45E21007FE2}"/>
          </ac:spMkLst>
        </pc:spChg>
        <pc:spChg chg="mod">
          <ac:chgData name="Nowak, Gabriel (nowakgl)" userId="3d0678cb-0ed9-4543-b253-296cfd21c4e1" providerId="ADAL" clId="{5B28CCA4-5402-A745-9026-967CDF34EFE7}" dt="2024-06-16T19:04:03.943" v="5603"/>
          <ac:spMkLst>
            <pc:docMk/>
            <pc:sldMk cId="52020037" sldId="481"/>
            <ac:spMk id="47" creationId="{4C5FC9AD-DAB7-D23D-6BBD-8B582D18D016}"/>
          </ac:spMkLst>
        </pc:spChg>
        <pc:spChg chg="mod">
          <ac:chgData name="Nowak, Gabriel (nowakgl)" userId="3d0678cb-0ed9-4543-b253-296cfd21c4e1" providerId="ADAL" clId="{5B28CCA4-5402-A745-9026-967CDF34EFE7}" dt="2024-06-16T19:04:03.943" v="5603"/>
          <ac:spMkLst>
            <pc:docMk/>
            <pc:sldMk cId="52020037" sldId="481"/>
            <ac:spMk id="48" creationId="{56833B8D-CF17-46FB-4442-88FD7531C94A}"/>
          </ac:spMkLst>
        </pc:spChg>
        <pc:spChg chg="mod">
          <ac:chgData name="Nowak, Gabriel (nowakgl)" userId="3d0678cb-0ed9-4543-b253-296cfd21c4e1" providerId="ADAL" clId="{5B28CCA4-5402-A745-9026-967CDF34EFE7}" dt="2024-06-16T19:04:03.943" v="5603"/>
          <ac:spMkLst>
            <pc:docMk/>
            <pc:sldMk cId="52020037" sldId="481"/>
            <ac:spMk id="49" creationId="{660AB798-FAC7-829A-7094-1E280CC6605A}"/>
          </ac:spMkLst>
        </pc:spChg>
        <pc:spChg chg="mod">
          <ac:chgData name="Nowak, Gabriel (nowakgl)" userId="3d0678cb-0ed9-4543-b253-296cfd21c4e1" providerId="ADAL" clId="{5B28CCA4-5402-A745-9026-967CDF34EFE7}" dt="2024-06-16T19:04:03.943" v="5603"/>
          <ac:spMkLst>
            <pc:docMk/>
            <pc:sldMk cId="52020037" sldId="481"/>
            <ac:spMk id="52" creationId="{C486D22C-4B9D-2CC6-BAA1-77B345961900}"/>
          </ac:spMkLst>
        </pc:spChg>
        <pc:spChg chg="mod">
          <ac:chgData name="Nowak, Gabriel (nowakgl)" userId="3d0678cb-0ed9-4543-b253-296cfd21c4e1" providerId="ADAL" clId="{5B28CCA4-5402-A745-9026-967CDF34EFE7}" dt="2024-06-16T19:04:03.943" v="5603"/>
          <ac:spMkLst>
            <pc:docMk/>
            <pc:sldMk cId="52020037" sldId="481"/>
            <ac:spMk id="53" creationId="{D188E054-4712-7A72-D356-16D0727C75FD}"/>
          </ac:spMkLst>
        </pc:spChg>
        <pc:spChg chg="mod">
          <ac:chgData name="Nowak, Gabriel (nowakgl)" userId="3d0678cb-0ed9-4543-b253-296cfd21c4e1" providerId="ADAL" clId="{5B28CCA4-5402-A745-9026-967CDF34EFE7}" dt="2024-06-16T19:04:03.943" v="5603"/>
          <ac:spMkLst>
            <pc:docMk/>
            <pc:sldMk cId="52020037" sldId="481"/>
            <ac:spMk id="54" creationId="{0F57BC0C-428F-52E3-0E41-7B38AB348688}"/>
          </ac:spMkLst>
        </pc:spChg>
        <pc:spChg chg="mod">
          <ac:chgData name="Nowak, Gabriel (nowakgl)" userId="3d0678cb-0ed9-4543-b253-296cfd21c4e1" providerId="ADAL" clId="{5B28CCA4-5402-A745-9026-967CDF34EFE7}" dt="2024-06-16T19:04:03.943" v="5603"/>
          <ac:spMkLst>
            <pc:docMk/>
            <pc:sldMk cId="52020037" sldId="481"/>
            <ac:spMk id="57" creationId="{AE075852-E5B5-6601-073F-59DFA5AE28B3}"/>
          </ac:spMkLst>
        </pc:spChg>
        <pc:spChg chg="mod">
          <ac:chgData name="Nowak, Gabriel (nowakgl)" userId="3d0678cb-0ed9-4543-b253-296cfd21c4e1" providerId="ADAL" clId="{5B28CCA4-5402-A745-9026-967CDF34EFE7}" dt="2024-06-16T19:04:03.943" v="5603"/>
          <ac:spMkLst>
            <pc:docMk/>
            <pc:sldMk cId="52020037" sldId="481"/>
            <ac:spMk id="58" creationId="{F962BB4D-4B82-8E23-9BB8-98D26C0C0186}"/>
          </ac:spMkLst>
        </pc:spChg>
        <pc:spChg chg="mod">
          <ac:chgData name="Nowak, Gabriel (nowakgl)" userId="3d0678cb-0ed9-4543-b253-296cfd21c4e1" providerId="ADAL" clId="{5B28CCA4-5402-A745-9026-967CDF34EFE7}" dt="2024-06-16T19:04:03.943" v="5603"/>
          <ac:spMkLst>
            <pc:docMk/>
            <pc:sldMk cId="52020037" sldId="481"/>
            <ac:spMk id="59" creationId="{CE5B3E82-3AA4-540A-BBA0-5D571B772F02}"/>
          </ac:spMkLst>
        </pc:spChg>
        <pc:spChg chg="mod">
          <ac:chgData name="Nowak, Gabriel (nowakgl)" userId="3d0678cb-0ed9-4543-b253-296cfd21c4e1" providerId="ADAL" clId="{5B28CCA4-5402-A745-9026-967CDF34EFE7}" dt="2024-06-16T19:04:03.943" v="5603"/>
          <ac:spMkLst>
            <pc:docMk/>
            <pc:sldMk cId="52020037" sldId="481"/>
            <ac:spMk id="60" creationId="{C4A2B4FE-A60C-9B0F-EB4D-E6ED7090C02C}"/>
          </ac:spMkLst>
        </pc:spChg>
        <pc:spChg chg="mod">
          <ac:chgData name="Nowak, Gabriel (nowakgl)" userId="3d0678cb-0ed9-4543-b253-296cfd21c4e1" providerId="ADAL" clId="{5B28CCA4-5402-A745-9026-967CDF34EFE7}" dt="2024-06-16T19:04:10.251" v="5605"/>
          <ac:spMkLst>
            <pc:docMk/>
            <pc:sldMk cId="52020037" sldId="481"/>
            <ac:spMk id="62" creationId="{AA54A818-B899-292C-90A9-4BE06B703D5F}"/>
          </ac:spMkLst>
        </pc:spChg>
        <pc:spChg chg="mod">
          <ac:chgData name="Nowak, Gabriel (nowakgl)" userId="3d0678cb-0ed9-4543-b253-296cfd21c4e1" providerId="ADAL" clId="{5B28CCA4-5402-A745-9026-967CDF34EFE7}" dt="2024-06-16T19:04:10.251" v="5605"/>
          <ac:spMkLst>
            <pc:docMk/>
            <pc:sldMk cId="52020037" sldId="481"/>
            <ac:spMk id="63" creationId="{5D2D3F2A-38BC-0758-B1A0-078F26B65F49}"/>
          </ac:spMkLst>
        </pc:spChg>
        <pc:spChg chg="mod">
          <ac:chgData name="Nowak, Gabriel (nowakgl)" userId="3d0678cb-0ed9-4543-b253-296cfd21c4e1" providerId="ADAL" clId="{5B28CCA4-5402-A745-9026-967CDF34EFE7}" dt="2024-06-16T19:04:10.251" v="5605"/>
          <ac:spMkLst>
            <pc:docMk/>
            <pc:sldMk cId="52020037" sldId="481"/>
            <ac:spMk id="64" creationId="{EE67CFB0-7CF0-1F8D-2109-AA939F7D7EDE}"/>
          </ac:spMkLst>
        </pc:spChg>
        <pc:spChg chg="mod">
          <ac:chgData name="Nowak, Gabriel (nowakgl)" userId="3d0678cb-0ed9-4543-b253-296cfd21c4e1" providerId="ADAL" clId="{5B28CCA4-5402-A745-9026-967CDF34EFE7}" dt="2024-06-16T19:04:10.251" v="5605"/>
          <ac:spMkLst>
            <pc:docMk/>
            <pc:sldMk cId="52020037" sldId="481"/>
            <ac:spMk id="65" creationId="{140B98F1-AA2F-7C8C-5185-622DD6D3D211}"/>
          </ac:spMkLst>
        </pc:spChg>
        <pc:spChg chg="mod">
          <ac:chgData name="Nowak, Gabriel (nowakgl)" userId="3d0678cb-0ed9-4543-b253-296cfd21c4e1" providerId="ADAL" clId="{5B28CCA4-5402-A745-9026-967CDF34EFE7}" dt="2024-06-16T19:04:10.251" v="5605"/>
          <ac:spMkLst>
            <pc:docMk/>
            <pc:sldMk cId="52020037" sldId="481"/>
            <ac:spMk id="66" creationId="{9D87753B-DAA6-A2C4-F909-101E234BB1E1}"/>
          </ac:spMkLst>
        </pc:spChg>
        <pc:spChg chg="mod">
          <ac:chgData name="Nowak, Gabriel (nowakgl)" userId="3d0678cb-0ed9-4543-b253-296cfd21c4e1" providerId="ADAL" clId="{5B28CCA4-5402-A745-9026-967CDF34EFE7}" dt="2024-06-16T19:04:10.251" v="5605"/>
          <ac:spMkLst>
            <pc:docMk/>
            <pc:sldMk cId="52020037" sldId="481"/>
            <ac:spMk id="67" creationId="{16FF75BB-1321-CB81-C02E-D39840E9771C}"/>
          </ac:spMkLst>
        </pc:spChg>
        <pc:spChg chg="mod">
          <ac:chgData name="Nowak, Gabriel (nowakgl)" userId="3d0678cb-0ed9-4543-b253-296cfd21c4e1" providerId="ADAL" clId="{5B28CCA4-5402-A745-9026-967CDF34EFE7}" dt="2024-06-16T19:04:10.251" v="5605"/>
          <ac:spMkLst>
            <pc:docMk/>
            <pc:sldMk cId="52020037" sldId="481"/>
            <ac:spMk id="68" creationId="{D5CF2AE6-84F5-5EE3-E13B-0C56FE3EE35A}"/>
          </ac:spMkLst>
        </pc:spChg>
        <pc:spChg chg="mod">
          <ac:chgData name="Nowak, Gabriel (nowakgl)" userId="3d0678cb-0ed9-4543-b253-296cfd21c4e1" providerId="ADAL" clId="{5B28CCA4-5402-A745-9026-967CDF34EFE7}" dt="2024-06-16T19:04:10.251" v="5605"/>
          <ac:spMkLst>
            <pc:docMk/>
            <pc:sldMk cId="52020037" sldId="481"/>
            <ac:spMk id="69" creationId="{82C174CC-8408-A104-FF87-E07B6A7ED27E}"/>
          </ac:spMkLst>
        </pc:spChg>
        <pc:spChg chg="mod">
          <ac:chgData name="Nowak, Gabriel (nowakgl)" userId="3d0678cb-0ed9-4543-b253-296cfd21c4e1" providerId="ADAL" clId="{5B28CCA4-5402-A745-9026-967CDF34EFE7}" dt="2024-06-16T19:04:10.251" v="5605"/>
          <ac:spMkLst>
            <pc:docMk/>
            <pc:sldMk cId="52020037" sldId="481"/>
            <ac:spMk id="70" creationId="{9FF6D5FB-D5B3-9302-E801-F3CDDE39C37A}"/>
          </ac:spMkLst>
        </pc:spChg>
        <pc:spChg chg="mod">
          <ac:chgData name="Nowak, Gabriel (nowakgl)" userId="3d0678cb-0ed9-4543-b253-296cfd21c4e1" providerId="ADAL" clId="{5B28CCA4-5402-A745-9026-967CDF34EFE7}" dt="2024-06-16T19:04:10.251" v="5605"/>
          <ac:spMkLst>
            <pc:docMk/>
            <pc:sldMk cId="52020037" sldId="481"/>
            <ac:spMk id="73" creationId="{97E6824F-87E2-9724-54C7-12D3F9771F9E}"/>
          </ac:spMkLst>
        </pc:spChg>
        <pc:spChg chg="mod">
          <ac:chgData name="Nowak, Gabriel (nowakgl)" userId="3d0678cb-0ed9-4543-b253-296cfd21c4e1" providerId="ADAL" clId="{5B28CCA4-5402-A745-9026-967CDF34EFE7}" dt="2024-06-16T19:04:10.251" v="5605"/>
          <ac:spMkLst>
            <pc:docMk/>
            <pc:sldMk cId="52020037" sldId="481"/>
            <ac:spMk id="74" creationId="{3C45BFD2-DDCA-3F2D-5F70-4DB4476F0F6C}"/>
          </ac:spMkLst>
        </pc:spChg>
        <pc:spChg chg="mod">
          <ac:chgData name="Nowak, Gabriel (nowakgl)" userId="3d0678cb-0ed9-4543-b253-296cfd21c4e1" providerId="ADAL" clId="{5B28CCA4-5402-A745-9026-967CDF34EFE7}" dt="2024-06-16T19:04:10.251" v="5605"/>
          <ac:spMkLst>
            <pc:docMk/>
            <pc:sldMk cId="52020037" sldId="481"/>
            <ac:spMk id="75" creationId="{EC5B6165-6378-CFF5-5A13-B94D0C257C65}"/>
          </ac:spMkLst>
        </pc:spChg>
        <pc:spChg chg="mod">
          <ac:chgData name="Nowak, Gabriel (nowakgl)" userId="3d0678cb-0ed9-4543-b253-296cfd21c4e1" providerId="ADAL" clId="{5B28CCA4-5402-A745-9026-967CDF34EFE7}" dt="2024-06-16T19:04:10.251" v="5605"/>
          <ac:spMkLst>
            <pc:docMk/>
            <pc:sldMk cId="52020037" sldId="481"/>
            <ac:spMk id="76" creationId="{A00160E5-5CE8-69E0-0C77-C3C0E3225C07}"/>
          </ac:spMkLst>
        </pc:spChg>
        <pc:spChg chg="mod">
          <ac:chgData name="Nowak, Gabriel (nowakgl)" userId="3d0678cb-0ed9-4543-b253-296cfd21c4e1" providerId="ADAL" clId="{5B28CCA4-5402-A745-9026-967CDF34EFE7}" dt="2024-06-16T19:04:10.251" v="5605"/>
          <ac:spMkLst>
            <pc:docMk/>
            <pc:sldMk cId="52020037" sldId="481"/>
            <ac:spMk id="79" creationId="{8422ACBF-45D6-D972-56B6-353E457D5583}"/>
          </ac:spMkLst>
        </pc:spChg>
        <pc:spChg chg="mod">
          <ac:chgData name="Nowak, Gabriel (nowakgl)" userId="3d0678cb-0ed9-4543-b253-296cfd21c4e1" providerId="ADAL" clId="{5B28CCA4-5402-A745-9026-967CDF34EFE7}" dt="2024-06-16T19:04:10.251" v="5605"/>
          <ac:spMkLst>
            <pc:docMk/>
            <pc:sldMk cId="52020037" sldId="481"/>
            <ac:spMk id="80" creationId="{5002848F-FA1A-6A2A-EA58-ED7BC1F1226D}"/>
          </ac:spMkLst>
        </pc:spChg>
        <pc:spChg chg="mod">
          <ac:chgData name="Nowak, Gabriel (nowakgl)" userId="3d0678cb-0ed9-4543-b253-296cfd21c4e1" providerId="ADAL" clId="{5B28CCA4-5402-A745-9026-967CDF34EFE7}" dt="2024-06-16T19:04:10.251" v="5605"/>
          <ac:spMkLst>
            <pc:docMk/>
            <pc:sldMk cId="52020037" sldId="481"/>
            <ac:spMk id="81" creationId="{7A44C8AA-06FE-5D45-F420-986C54C121C2}"/>
          </ac:spMkLst>
        </pc:spChg>
        <pc:spChg chg="mod">
          <ac:chgData name="Nowak, Gabriel (nowakgl)" userId="3d0678cb-0ed9-4543-b253-296cfd21c4e1" providerId="ADAL" clId="{5B28CCA4-5402-A745-9026-967CDF34EFE7}" dt="2024-06-16T19:04:10.251" v="5605"/>
          <ac:spMkLst>
            <pc:docMk/>
            <pc:sldMk cId="52020037" sldId="481"/>
            <ac:spMk id="84" creationId="{B7C083F2-DA07-A775-66DC-8711FAFCD83E}"/>
          </ac:spMkLst>
        </pc:spChg>
        <pc:spChg chg="mod">
          <ac:chgData name="Nowak, Gabriel (nowakgl)" userId="3d0678cb-0ed9-4543-b253-296cfd21c4e1" providerId="ADAL" clId="{5B28CCA4-5402-A745-9026-967CDF34EFE7}" dt="2024-06-16T19:04:10.251" v="5605"/>
          <ac:spMkLst>
            <pc:docMk/>
            <pc:sldMk cId="52020037" sldId="481"/>
            <ac:spMk id="85" creationId="{AB9904A5-E11F-B9FE-D785-875426E848D2}"/>
          </ac:spMkLst>
        </pc:spChg>
        <pc:spChg chg="mod">
          <ac:chgData name="Nowak, Gabriel (nowakgl)" userId="3d0678cb-0ed9-4543-b253-296cfd21c4e1" providerId="ADAL" clId="{5B28CCA4-5402-A745-9026-967CDF34EFE7}" dt="2024-06-16T19:04:10.251" v="5605"/>
          <ac:spMkLst>
            <pc:docMk/>
            <pc:sldMk cId="52020037" sldId="481"/>
            <ac:spMk id="86" creationId="{281BF200-F70F-509A-5301-9D2AE1E92280}"/>
          </ac:spMkLst>
        </pc:spChg>
        <pc:spChg chg="mod">
          <ac:chgData name="Nowak, Gabriel (nowakgl)" userId="3d0678cb-0ed9-4543-b253-296cfd21c4e1" providerId="ADAL" clId="{5B28CCA4-5402-A745-9026-967CDF34EFE7}" dt="2024-06-16T19:04:10.251" v="5605"/>
          <ac:spMkLst>
            <pc:docMk/>
            <pc:sldMk cId="52020037" sldId="481"/>
            <ac:spMk id="89" creationId="{D4CB4D93-EA53-A5A2-3326-B60B724FAC6A}"/>
          </ac:spMkLst>
        </pc:spChg>
        <pc:spChg chg="mod">
          <ac:chgData name="Nowak, Gabriel (nowakgl)" userId="3d0678cb-0ed9-4543-b253-296cfd21c4e1" providerId="ADAL" clId="{5B28CCA4-5402-A745-9026-967CDF34EFE7}" dt="2024-06-16T19:04:10.251" v="5605"/>
          <ac:spMkLst>
            <pc:docMk/>
            <pc:sldMk cId="52020037" sldId="481"/>
            <ac:spMk id="90" creationId="{D316857A-7DE0-ACBE-F0F8-E02815EB10C6}"/>
          </ac:spMkLst>
        </pc:spChg>
        <pc:spChg chg="mod">
          <ac:chgData name="Nowak, Gabriel (nowakgl)" userId="3d0678cb-0ed9-4543-b253-296cfd21c4e1" providerId="ADAL" clId="{5B28CCA4-5402-A745-9026-967CDF34EFE7}" dt="2024-06-16T19:04:10.251" v="5605"/>
          <ac:spMkLst>
            <pc:docMk/>
            <pc:sldMk cId="52020037" sldId="481"/>
            <ac:spMk id="91" creationId="{96CDA62E-A00D-C8FF-C38B-5ABDC1EDF030}"/>
          </ac:spMkLst>
        </pc:spChg>
        <pc:spChg chg="mod">
          <ac:chgData name="Nowak, Gabriel (nowakgl)" userId="3d0678cb-0ed9-4543-b253-296cfd21c4e1" providerId="ADAL" clId="{5B28CCA4-5402-A745-9026-967CDF34EFE7}" dt="2024-06-16T19:04:10.251" v="5605"/>
          <ac:spMkLst>
            <pc:docMk/>
            <pc:sldMk cId="52020037" sldId="481"/>
            <ac:spMk id="92" creationId="{678B3FEB-8953-C697-B897-8E659A53EE36}"/>
          </ac:spMkLst>
        </pc:spChg>
        <pc:spChg chg="add mod">
          <ac:chgData name="Nowak, Gabriel (nowakgl)" userId="3d0678cb-0ed9-4543-b253-296cfd21c4e1" providerId="ADAL" clId="{5B28CCA4-5402-A745-9026-967CDF34EFE7}" dt="2024-06-26T12:07:17.459" v="13765" actId="20577"/>
          <ac:spMkLst>
            <pc:docMk/>
            <pc:sldMk cId="52020037" sldId="481"/>
            <ac:spMk id="93" creationId="{BA6B6A3D-3F38-EFDE-42DD-F94A1E98352D}"/>
          </ac:spMkLst>
        </pc:spChg>
        <pc:grpChg chg="add mod">
          <ac:chgData name="Nowak, Gabriel (nowakgl)" userId="3d0678cb-0ed9-4543-b253-296cfd21c4e1" providerId="ADAL" clId="{5B28CCA4-5402-A745-9026-967CDF34EFE7}" dt="2024-06-16T19:04:03.943" v="5603"/>
          <ac:grpSpMkLst>
            <pc:docMk/>
            <pc:sldMk cId="52020037" sldId="481"/>
            <ac:grpSpMk id="3" creationId="{97278CDF-F6E8-2345-536F-6F716B0B0D25}"/>
          </ac:grpSpMkLst>
        </pc:grpChg>
        <pc:grpChg chg="del">
          <ac:chgData name="Nowak, Gabriel (nowakgl)" userId="3d0678cb-0ed9-4543-b253-296cfd21c4e1" providerId="ADAL" clId="{5B28CCA4-5402-A745-9026-967CDF34EFE7}" dt="2024-06-16T19:04:00.070" v="5601" actId="478"/>
          <ac:grpSpMkLst>
            <pc:docMk/>
            <pc:sldMk cId="52020037" sldId="481"/>
            <ac:grpSpMk id="24" creationId="{0A21BCAC-3E48-4B1C-C45E-4263C23F803A}"/>
          </ac:grpSpMkLst>
        </pc:grpChg>
        <pc:grpChg chg="add mod">
          <ac:chgData name="Nowak, Gabriel (nowakgl)" userId="3d0678cb-0ed9-4543-b253-296cfd21c4e1" providerId="ADAL" clId="{5B28CCA4-5402-A745-9026-967CDF34EFE7}" dt="2024-06-16T19:04:03.943" v="5603"/>
          <ac:grpSpMkLst>
            <pc:docMk/>
            <pc:sldMk cId="52020037" sldId="481"/>
            <ac:grpSpMk id="39" creationId="{1403B3A4-1A2B-1581-000D-D0E85310CA45}"/>
          </ac:grpSpMkLst>
        </pc:grpChg>
        <pc:grpChg chg="add mod">
          <ac:chgData name="Nowak, Gabriel (nowakgl)" userId="3d0678cb-0ed9-4543-b253-296cfd21c4e1" providerId="ADAL" clId="{5B28CCA4-5402-A745-9026-967CDF34EFE7}" dt="2024-06-16T19:04:03.943" v="5603"/>
          <ac:grpSpMkLst>
            <pc:docMk/>
            <pc:sldMk cId="52020037" sldId="481"/>
            <ac:grpSpMk id="45" creationId="{E87EAA07-4B42-C301-C650-A800A209AE20}"/>
          </ac:grpSpMkLst>
        </pc:grpChg>
        <pc:grpChg chg="add mod">
          <ac:chgData name="Nowak, Gabriel (nowakgl)" userId="3d0678cb-0ed9-4543-b253-296cfd21c4e1" providerId="ADAL" clId="{5B28CCA4-5402-A745-9026-967CDF34EFE7}" dt="2024-06-16T19:04:03.943" v="5603"/>
          <ac:grpSpMkLst>
            <pc:docMk/>
            <pc:sldMk cId="52020037" sldId="481"/>
            <ac:grpSpMk id="50" creationId="{CD73E581-866E-D3D6-E2D2-EF3F45D376EF}"/>
          </ac:grpSpMkLst>
        </pc:grpChg>
        <pc:grpChg chg="add mod">
          <ac:chgData name="Nowak, Gabriel (nowakgl)" userId="3d0678cb-0ed9-4543-b253-296cfd21c4e1" providerId="ADAL" clId="{5B28CCA4-5402-A745-9026-967CDF34EFE7}" dt="2024-06-16T19:04:03.943" v="5603"/>
          <ac:grpSpMkLst>
            <pc:docMk/>
            <pc:sldMk cId="52020037" sldId="481"/>
            <ac:grpSpMk id="55" creationId="{A4BAE273-85B1-536F-5FC5-A63AAC84A084}"/>
          </ac:grpSpMkLst>
        </pc:grpChg>
        <pc:grpChg chg="add mod">
          <ac:chgData name="Nowak, Gabriel (nowakgl)" userId="3d0678cb-0ed9-4543-b253-296cfd21c4e1" providerId="ADAL" clId="{5B28CCA4-5402-A745-9026-967CDF34EFE7}" dt="2024-06-16T19:12:57.682" v="5847" actId="1038"/>
          <ac:grpSpMkLst>
            <pc:docMk/>
            <pc:sldMk cId="52020037" sldId="481"/>
            <ac:grpSpMk id="61" creationId="{37A33350-3302-4581-8B28-364BD1913D91}"/>
          </ac:grpSpMkLst>
        </pc:grpChg>
        <pc:grpChg chg="add mod">
          <ac:chgData name="Nowak, Gabriel (nowakgl)" userId="3d0678cb-0ed9-4543-b253-296cfd21c4e1" providerId="ADAL" clId="{5B28CCA4-5402-A745-9026-967CDF34EFE7}" dt="2024-06-16T19:12:57.682" v="5847" actId="1038"/>
          <ac:grpSpMkLst>
            <pc:docMk/>
            <pc:sldMk cId="52020037" sldId="481"/>
            <ac:grpSpMk id="71" creationId="{B93D7DE3-FFA9-639B-799A-35E0E3301B1F}"/>
          </ac:grpSpMkLst>
        </pc:grpChg>
        <pc:grpChg chg="add mod">
          <ac:chgData name="Nowak, Gabriel (nowakgl)" userId="3d0678cb-0ed9-4543-b253-296cfd21c4e1" providerId="ADAL" clId="{5B28CCA4-5402-A745-9026-967CDF34EFE7}" dt="2024-06-26T12:07:46.774" v="13768" actId="14100"/>
          <ac:grpSpMkLst>
            <pc:docMk/>
            <pc:sldMk cId="52020037" sldId="481"/>
            <ac:grpSpMk id="77" creationId="{B2E7FCA2-1B4B-FC5A-3E56-5D92FD856F86}"/>
          </ac:grpSpMkLst>
        </pc:grpChg>
        <pc:grpChg chg="add mod">
          <ac:chgData name="Nowak, Gabriel (nowakgl)" userId="3d0678cb-0ed9-4543-b253-296cfd21c4e1" providerId="ADAL" clId="{5B28CCA4-5402-A745-9026-967CDF34EFE7}" dt="2024-06-26T12:07:33.618" v="13766" actId="14100"/>
          <ac:grpSpMkLst>
            <pc:docMk/>
            <pc:sldMk cId="52020037" sldId="481"/>
            <ac:grpSpMk id="82" creationId="{CEEE36BE-3F1A-D8FD-9830-F85852CC02C6}"/>
          </ac:grpSpMkLst>
        </pc:grpChg>
        <pc:grpChg chg="add mod">
          <ac:chgData name="Nowak, Gabriel (nowakgl)" userId="3d0678cb-0ed9-4543-b253-296cfd21c4e1" providerId="ADAL" clId="{5B28CCA4-5402-A745-9026-967CDF34EFE7}" dt="2024-06-26T12:07:41.424" v="13767" actId="14100"/>
          <ac:grpSpMkLst>
            <pc:docMk/>
            <pc:sldMk cId="52020037" sldId="481"/>
            <ac:grpSpMk id="87" creationId="{56480AEF-DA9C-A531-B8FD-1E54CEEC9AEF}"/>
          </ac:grpSpMkLst>
        </pc:grpChg>
        <pc:picChg chg="del">
          <ac:chgData name="Nowak, Gabriel (nowakgl)" userId="3d0678cb-0ed9-4543-b253-296cfd21c4e1" providerId="ADAL" clId="{5B28CCA4-5402-A745-9026-967CDF34EFE7}" dt="2024-06-16T19:04:00.070" v="5601" actId="478"/>
          <ac:picMkLst>
            <pc:docMk/>
            <pc:sldMk cId="52020037" sldId="481"/>
            <ac:picMk id="4" creationId="{7994E281-6FC2-9A87-AABB-BC08EA8924D9}"/>
          </ac:picMkLst>
        </pc:picChg>
        <pc:cxnChg chg="del">
          <ac:chgData name="Nowak, Gabriel (nowakgl)" userId="3d0678cb-0ed9-4543-b253-296cfd21c4e1" providerId="ADAL" clId="{5B28CCA4-5402-A745-9026-967CDF34EFE7}" dt="2024-06-16T19:04:02.194" v="5602" actId="478"/>
          <ac:cxnSpMkLst>
            <pc:docMk/>
            <pc:sldMk cId="52020037" sldId="481"/>
            <ac:cxnSpMk id="11" creationId="{18B29DBF-E28E-21AF-AAA8-20EF0444D1D2}"/>
          </ac:cxnSpMkLst>
        </pc:cxnChg>
        <pc:cxnChg chg="mod">
          <ac:chgData name="Nowak, Gabriel (nowakgl)" userId="3d0678cb-0ed9-4543-b253-296cfd21c4e1" providerId="ADAL" clId="{5B28CCA4-5402-A745-9026-967CDF34EFE7}" dt="2024-06-16T19:04:00.070" v="5601" actId="478"/>
          <ac:cxnSpMkLst>
            <pc:docMk/>
            <pc:sldMk cId="52020037" sldId="481"/>
            <ac:cxnSpMk id="26" creationId="{5EC7462B-605D-CBFA-D55B-9AAF8C6E8C3F}"/>
          </ac:cxnSpMkLst>
        </pc:cxnChg>
        <pc:cxnChg chg="mod">
          <ac:chgData name="Nowak, Gabriel (nowakgl)" userId="3d0678cb-0ed9-4543-b253-296cfd21c4e1" providerId="ADAL" clId="{5B28CCA4-5402-A745-9026-967CDF34EFE7}" dt="2024-06-16T19:04:00.070" v="5601" actId="478"/>
          <ac:cxnSpMkLst>
            <pc:docMk/>
            <pc:sldMk cId="52020037" sldId="481"/>
            <ac:cxnSpMk id="27" creationId="{4F4D4B51-2E94-4662-0B49-3703089AB74B}"/>
          </ac:cxnSpMkLst>
        </pc:cxnChg>
        <pc:cxnChg chg="mod">
          <ac:chgData name="Nowak, Gabriel (nowakgl)" userId="3d0678cb-0ed9-4543-b253-296cfd21c4e1" providerId="ADAL" clId="{5B28CCA4-5402-A745-9026-967CDF34EFE7}" dt="2024-06-16T19:04:00.070" v="5601" actId="478"/>
          <ac:cxnSpMkLst>
            <pc:docMk/>
            <pc:sldMk cId="52020037" sldId="481"/>
            <ac:cxnSpMk id="28" creationId="{CE65FE59-6BA9-8970-1FD5-19A47B7F1CA6}"/>
          </ac:cxnSpMkLst>
        </pc:cxnChg>
        <pc:cxnChg chg="mod">
          <ac:chgData name="Nowak, Gabriel (nowakgl)" userId="3d0678cb-0ed9-4543-b253-296cfd21c4e1" providerId="ADAL" clId="{5B28CCA4-5402-A745-9026-967CDF34EFE7}" dt="2024-06-16T19:04:00.070" v="5601" actId="478"/>
          <ac:cxnSpMkLst>
            <pc:docMk/>
            <pc:sldMk cId="52020037" sldId="481"/>
            <ac:cxnSpMk id="29" creationId="{CAD8CB3B-3628-B15E-CB56-51D40161BA15}"/>
          </ac:cxnSpMkLst>
        </pc:cxnChg>
        <pc:cxnChg chg="mod">
          <ac:chgData name="Nowak, Gabriel (nowakgl)" userId="3d0678cb-0ed9-4543-b253-296cfd21c4e1" providerId="ADAL" clId="{5B28CCA4-5402-A745-9026-967CDF34EFE7}" dt="2024-06-16T19:04:03.943" v="5603"/>
          <ac:cxnSpMkLst>
            <pc:docMk/>
            <pc:sldMk cId="52020037" sldId="481"/>
            <ac:cxnSpMk id="40" creationId="{E33F803D-D96F-AF9D-4AEB-DAB4B55E3B35}"/>
          </ac:cxnSpMkLst>
        </pc:cxnChg>
        <pc:cxnChg chg="mod">
          <ac:chgData name="Nowak, Gabriel (nowakgl)" userId="3d0678cb-0ed9-4543-b253-296cfd21c4e1" providerId="ADAL" clId="{5B28CCA4-5402-A745-9026-967CDF34EFE7}" dt="2024-06-16T19:04:03.943" v="5603"/>
          <ac:cxnSpMkLst>
            <pc:docMk/>
            <pc:sldMk cId="52020037" sldId="481"/>
            <ac:cxnSpMk id="46" creationId="{F25E95F5-FEB6-D9F1-5BCF-36BEEBBD2077}"/>
          </ac:cxnSpMkLst>
        </pc:cxnChg>
        <pc:cxnChg chg="mod">
          <ac:chgData name="Nowak, Gabriel (nowakgl)" userId="3d0678cb-0ed9-4543-b253-296cfd21c4e1" providerId="ADAL" clId="{5B28CCA4-5402-A745-9026-967CDF34EFE7}" dt="2024-06-16T19:04:03.943" v="5603"/>
          <ac:cxnSpMkLst>
            <pc:docMk/>
            <pc:sldMk cId="52020037" sldId="481"/>
            <ac:cxnSpMk id="51" creationId="{EBF607D6-57C2-D5F2-A488-4532BCA11339}"/>
          </ac:cxnSpMkLst>
        </pc:cxnChg>
        <pc:cxnChg chg="mod">
          <ac:chgData name="Nowak, Gabriel (nowakgl)" userId="3d0678cb-0ed9-4543-b253-296cfd21c4e1" providerId="ADAL" clId="{5B28CCA4-5402-A745-9026-967CDF34EFE7}" dt="2024-06-16T19:04:03.943" v="5603"/>
          <ac:cxnSpMkLst>
            <pc:docMk/>
            <pc:sldMk cId="52020037" sldId="481"/>
            <ac:cxnSpMk id="56" creationId="{B3EEFD80-9E1C-AE17-465C-02BBAECC73BD}"/>
          </ac:cxnSpMkLst>
        </pc:cxnChg>
        <pc:cxnChg chg="mod">
          <ac:chgData name="Nowak, Gabriel (nowakgl)" userId="3d0678cb-0ed9-4543-b253-296cfd21c4e1" providerId="ADAL" clId="{5B28CCA4-5402-A745-9026-967CDF34EFE7}" dt="2024-06-16T19:04:10.251" v="5605"/>
          <ac:cxnSpMkLst>
            <pc:docMk/>
            <pc:sldMk cId="52020037" sldId="481"/>
            <ac:cxnSpMk id="72" creationId="{52E7B81F-8FCC-0831-B811-81AB0E18A291}"/>
          </ac:cxnSpMkLst>
        </pc:cxnChg>
        <pc:cxnChg chg="mod">
          <ac:chgData name="Nowak, Gabriel (nowakgl)" userId="3d0678cb-0ed9-4543-b253-296cfd21c4e1" providerId="ADAL" clId="{5B28CCA4-5402-A745-9026-967CDF34EFE7}" dt="2024-06-16T19:04:10.251" v="5605"/>
          <ac:cxnSpMkLst>
            <pc:docMk/>
            <pc:sldMk cId="52020037" sldId="481"/>
            <ac:cxnSpMk id="78" creationId="{B4759BAE-E62E-A8CD-4C12-2D89D82E5DFE}"/>
          </ac:cxnSpMkLst>
        </pc:cxnChg>
        <pc:cxnChg chg="mod">
          <ac:chgData name="Nowak, Gabriel (nowakgl)" userId="3d0678cb-0ed9-4543-b253-296cfd21c4e1" providerId="ADAL" clId="{5B28CCA4-5402-A745-9026-967CDF34EFE7}" dt="2024-06-16T19:04:10.251" v="5605"/>
          <ac:cxnSpMkLst>
            <pc:docMk/>
            <pc:sldMk cId="52020037" sldId="481"/>
            <ac:cxnSpMk id="83" creationId="{2C05F482-CA89-D95A-1178-BD46B5F3FBE3}"/>
          </ac:cxnSpMkLst>
        </pc:cxnChg>
        <pc:cxnChg chg="mod">
          <ac:chgData name="Nowak, Gabriel (nowakgl)" userId="3d0678cb-0ed9-4543-b253-296cfd21c4e1" providerId="ADAL" clId="{5B28CCA4-5402-A745-9026-967CDF34EFE7}" dt="2024-06-16T19:04:10.251" v="5605"/>
          <ac:cxnSpMkLst>
            <pc:docMk/>
            <pc:sldMk cId="52020037" sldId="481"/>
            <ac:cxnSpMk id="88" creationId="{3FD4E3BE-9EAB-6DBB-1860-33D2EF5E3E88}"/>
          </ac:cxnSpMkLst>
        </pc:cxnChg>
      </pc:sldChg>
      <pc:sldChg chg="modSp add del mod">
        <pc:chgData name="Nowak, Gabriel (nowakgl)" userId="3d0678cb-0ed9-4543-b253-296cfd21c4e1" providerId="ADAL" clId="{5B28CCA4-5402-A745-9026-967CDF34EFE7}" dt="2024-06-16T19:01:51.318" v="5598" actId="2696"/>
        <pc:sldMkLst>
          <pc:docMk/>
          <pc:sldMk cId="72987637" sldId="481"/>
        </pc:sldMkLst>
        <pc:grpChg chg="mod">
          <ac:chgData name="Nowak, Gabriel (nowakgl)" userId="3d0678cb-0ed9-4543-b253-296cfd21c4e1" providerId="ADAL" clId="{5B28CCA4-5402-A745-9026-967CDF34EFE7}" dt="2024-06-16T18:58:19.837" v="5441" actId="1038"/>
          <ac:grpSpMkLst>
            <pc:docMk/>
            <pc:sldMk cId="72987637" sldId="481"/>
            <ac:grpSpMk id="88" creationId="{B4656723-9CFA-0BCA-1F36-9961FD6BAF72}"/>
          </ac:grpSpMkLst>
        </pc:grpChg>
      </pc:sldChg>
      <pc:sldChg chg="addSp delSp modSp add del mod ord delAnim modAnim">
        <pc:chgData name="Nowak, Gabriel (nowakgl)" userId="3d0678cb-0ed9-4543-b253-296cfd21c4e1" providerId="ADAL" clId="{5B28CCA4-5402-A745-9026-967CDF34EFE7}" dt="2024-06-25T14:57:31.554" v="11861" actId="20577"/>
        <pc:sldMkLst>
          <pc:docMk/>
          <pc:sldMk cId="1196756942" sldId="482"/>
        </pc:sldMkLst>
        <pc:spChg chg="mod">
          <ac:chgData name="Nowak, Gabriel (nowakgl)" userId="3d0678cb-0ed9-4543-b253-296cfd21c4e1" providerId="ADAL" clId="{5B28CCA4-5402-A745-9026-967CDF34EFE7}" dt="2024-06-25T14:57:31.554" v="11861" actId="20577"/>
          <ac:spMkLst>
            <pc:docMk/>
            <pc:sldMk cId="1196756942" sldId="482"/>
            <ac:spMk id="2" creationId="{CE6E7C81-D31B-62F4-DC11-868BDE863348}"/>
          </ac:spMkLst>
        </pc:spChg>
        <pc:spChg chg="mod">
          <ac:chgData name="Nowak, Gabriel (nowakgl)" userId="3d0678cb-0ed9-4543-b253-296cfd21c4e1" providerId="ADAL" clId="{5B28CCA4-5402-A745-9026-967CDF34EFE7}" dt="2024-06-16T19:05:01.254" v="5621"/>
          <ac:spMkLst>
            <pc:docMk/>
            <pc:sldMk cId="1196756942" sldId="482"/>
            <ac:spMk id="4" creationId="{244332F5-D9C3-0D5B-03B3-95803E88D1F3}"/>
          </ac:spMkLst>
        </pc:spChg>
        <pc:spChg chg="mod">
          <ac:chgData name="Nowak, Gabriel (nowakgl)" userId="3d0678cb-0ed9-4543-b253-296cfd21c4e1" providerId="ADAL" clId="{5B28CCA4-5402-A745-9026-967CDF34EFE7}" dt="2024-06-16T19:05:01.254" v="5621"/>
          <ac:spMkLst>
            <pc:docMk/>
            <pc:sldMk cId="1196756942" sldId="482"/>
            <ac:spMk id="5" creationId="{68924E77-EEBE-413D-046A-E3DD63CA40E8}"/>
          </ac:spMkLst>
        </pc:spChg>
        <pc:spChg chg="mod">
          <ac:chgData name="Nowak, Gabriel (nowakgl)" userId="3d0678cb-0ed9-4543-b253-296cfd21c4e1" providerId="ADAL" clId="{5B28CCA4-5402-A745-9026-967CDF34EFE7}" dt="2024-06-16T19:05:01.254" v="5621"/>
          <ac:spMkLst>
            <pc:docMk/>
            <pc:sldMk cId="1196756942" sldId="482"/>
            <ac:spMk id="7" creationId="{46C9B676-6469-ADF2-662E-5460A8D502FB}"/>
          </ac:spMkLst>
        </pc:spChg>
        <pc:spChg chg="mod">
          <ac:chgData name="Nowak, Gabriel (nowakgl)" userId="3d0678cb-0ed9-4543-b253-296cfd21c4e1" providerId="ADAL" clId="{5B28CCA4-5402-A745-9026-967CDF34EFE7}" dt="2024-06-16T19:05:01.254" v="5621"/>
          <ac:spMkLst>
            <pc:docMk/>
            <pc:sldMk cId="1196756942" sldId="482"/>
            <ac:spMk id="11" creationId="{377A07DF-5AFB-BDC9-99AA-2CAFC210762C}"/>
          </ac:spMkLst>
        </pc:spChg>
        <pc:spChg chg="mod">
          <ac:chgData name="Nowak, Gabriel (nowakgl)" userId="3d0678cb-0ed9-4543-b253-296cfd21c4e1" providerId="ADAL" clId="{5B28CCA4-5402-A745-9026-967CDF34EFE7}" dt="2024-06-16T19:17:25.120" v="6176" actId="1076"/>
          <ac:spMkLst>
            <pc:docMk/>
            <pc:sldMk cId="1196756942" sldId="482"/>
            <ac:spMk id="12" creationId="{5F987E47-423E-5E90-276C-949D9839FD51}"/>
          </ac:spMkLst>
        </pc:spChg>
        <pc:spChg chg="mod">
          <ac:chgData name="Nowak, Gabriel (nowakgl)" userId="3d0678cb-0ed9-4543-b253-296cfd21c4e1" providerId="ADAL" clId="{5B28CCA4-5402-A745-9026-967CDF34EFE7}" dt="2024-06-16T19:05:01.254" v="5621"/>
          <ac:spMkLst>
            <pc:docMk/>
            <pc:sldMk cId="1196756942" sldId="482"/>
            <ac:spMk id="13" creationId="{10EF204D-1804-6ECD-4377-39564F4FC82E}"/>
          </ac:spMkLst>
        </pc:spChg>
        <pc:spChg chg="mod">
          <ac:chgData name="Nowak, Gabriel (nowakgl)" userId="3d0678cb-0ed9-4543-b253-296cfd21c4e1" providerId="ADAL" clId="{5B28CCA4-5402-A745-9026-967CDF34EFE7}" dt="2024-06-16T19:05:01.254" v="5621"/>
          <ac:spMkLst>
            <pc:docMk/>
            <pc:sldMk cId="1196756942" sldId="482"/>
            <ac:spMk id="14" creationId="{8ED12E99-B9C0-10F3-FB0E-73BDEC6B2988}"/>
          </ac:spMkLst>
        </pc:spChg>
        <pc:spChg chg="mod">
          <ac:chgData name="Nowak, Gabriel (nowakgl)" userId="3d0678cb-0ed9-4543-b253-296cfd21c4e1" providerId="ADAL" clId="{5B28CCA4-5402-A745-9026-967CDF34EFE7}" dt="2024-06-16T19:05:01.254" v="5621"/>
          <ac:spMkLst>
            <pc:docMk/>
            <pc:sldMk cId="1196756942" sldId="482"/>
            <ac:spMk id="15" creationId="{D5BB8777-7D05-C344-C583-20B673BC94AB}"/>
          </ac:spMkLst>
        </pc:spChg>
        <pc:spChg chg="mod">
          <ac:chgData name="Nowak, Gabriel (nowakgl)" userId="3d0678cb-0ed9-4543-b253-296cfd21c4e1" providerId="ADAL" clId="{5B28CCA4-5402-A745-9026-967CDF34EFE7}" dt="2024-06-16T19:05:01.254" v="5621"/>
          <ac:spMkLst>
            <pc:docMk/>
            <pc:sldMk cId="1196756942" sldId="482"/>
            <ac:spMk id="16" creationId="{37CB1D9B-AC84-A37A-2875-12A709A69EDA}"/>
          </ac:spMkLst>
        </pc:spChg>
        <pc:spChg chg="mod">
          <ac:chgData name="Nowak, Gabriel (nowakgl)" userId="3d0678cb-0ed9-4543-b253-296cfd21c4e1" providerId="ADAL" clId="{5B28CCA4-5402-A745-9026-967CDF34EFE7}" dt="2024-06-16T19:05:01.254" v="5621"/>
          <ac:spMkLst>
            <pc:docMk/>
            <pc:sldMk cId="1196756942" sldId="482"/>
            <ac:spMk id="17" creationId="{AEE15BD7-3E53-AFE6-BB3A-01E0DD719EC6}"/>
          </ac:spMkLst>
        </pc:spChg>
        <pc:spChg chg="add mod">
          <ac:chgData name="Nowak, Gabriel (nowakgl)" userId="3d0678cb-0ed9-4543-b253-296cfd21c4e1" providerId="ADAL" clId="{5B28CCA4-5402-A745-9026-967CDF34EFE7}" dt="2024-06-16T19:18:42.209" v="6182" actId="1035"/>
          <ac:spMkLst>
            <pc:docMk/>
            <pc:sldMk cId="1196756942" sldId="482"/>
            <ac:spMk id="18" creationId="{D73BCB68-7742-CD3B-DC02-1DC6A5A9DDA4}"/>
          </ac:spMkLst>
        </pc:spChg>
        <pc:spChg chg="add mod">
          <ac:chgData name="Nowak, Gabriel (nowakgl)" userId="3d0678cb-0ed9-4543-b253-296cfd21c4e1" providerId="ADAL" clId="{5B28CCA4-5402-A745-9026-967CDF34EFE7}" dt="2024-06-16T19:18:42.209" v="6182" actId="1035"/>
          <ac:spMkLst>
            <pc:docMk/>
            <pc:sldMk cId="1196756942" sldId="482"/>
            <ac:spMk id="19" creationId="{7EE6E895-5F6C-6F36-78AE-F05BE6825A46}"/>
          </ac:spMkLst>
        </pc:spChg>
        <pc:spChg chg="add mod">
          <ac:chgData name="Nowak, Gabriel (nowakgl)" userId="3d0678cb-0ed9-4543-b253-296cfd21c4e1" providerId="ADAL" clId="{5B28CCA4-5402-A745-9026-967CDF34EFE7}" dt="2024-06-16T19:18:42.209" v="6182" actId="1035"/>
          <ac:spMkLst>
            <pc:docMk/>
            <pc:sldMk cId="1196756942" sldId="482"/>
            <ac:spMk id="20" creationId="{76247BAC-546F-BC5E-16D5-D402FD78E718}"/>
          </ac:spMkLst>
        </pc:spChg>
        <pc:spChg chg="add mod">
          <ac:chgData name="Nowak, Gabriel (nowakgl)" userId="3d0678cb-0ed9-4543-b253-296cfd21c4e1" providerId="ADAL" clId="{5B28CCA4-5402-A745-9026-967CDF34EFE7}" dt="2024-06-16T19:18:42.209" v="6182" actId="1035"/>
          <ac:spMkLst>
            <pc:docMk/>
            <pc:sldMk cId="1196756942" sldId="482"/>
            <ac:spMk id="21" creationId="{D6A86C6A-C6F5-5ED5-D0AC-6C7CB4218927}"/>
          </ac:spMkLst>
        </pc:spChg>
        <pc:spChg chg="add mod">
          <ac:chgData name="Nowak, Gabriel (nowakgl)" userId="3d0678cb-0ed9-4543-b253-296cfd21c4e1" providerId="ADAL" clId="{5B28CCA4-5402-A745-9026-967CDF34EFE7}" dt="2024-06-16T19:18:42.209" v="6182" actId="1035"/>
          <ac:spMkLst>
            <pc:docMk/>
            <pc:sldMk cId="1196756942" sldId="482"/>
            <ac:spMk id="23" creationId="{0F221512-C0B4-1D9D-F14C-D5153E148D81}"/>
          </ac:spMkLst>
        </pc:spChg>
        <pc:spChg chg="add mod">
          <ac:chgData name="Nowak, Gabriel (nowakgl)" userId="3d0678cb-0ed9-4543-b253-296cfd21c4e1" providerId="ADAL" clId="{5B28CCA4-5402-A745-9026-967CDF34EFE7}" dt="2024-06-16T19:18:42.209" v="6182" actId="1035"/>
          <ac:spMkLst>
            <pc:docMk/>
            <pc:sldMk cId="1196756942" sldId="482"/>
            <ac:spMk id="24" creationId="{D26299B3-381F-470E-68B0-EE5750F18674}"/>
          </ac:spMkLst>
        </pc:spChg>
        <pc:spChg chg="add mod">
          <ac:chgData name="Nowak, Gabriel (nowakgl)" userId="3d0678cb-0ed9-4543-b253-296cfd21c4e1" providerId="ADAL" clId="{5B28CCA4-5402-A745-9026-967CDF34EFE7}" dt="2024-06-16T19:18:42.209" v="6182" actId="1035"/>
          <ac:spMkLst>
            <pc:docMk/>
            <pc:sldMk cId="1196756942" sldId="482"/>
            <ac:spMk id="25" creationId="{4657C760-11D4-B033-B677-17827AEE25AA}"/>
          </ac:spMkLst>
        </pc:spChg>
        <pc:spChg chg="add mod">
          <ac:chgData name="Nowak, Gabriel (nowakgl)" userId="3d0678cb-0ed9-4543-b253-296cfd21c4e1" providerId="ADAL" clId="{5B28CCA4-5402-A745-9026-967CDF34EFE7}" dt="2024-06-16T19:18:42.209" v="6182" actId="1035"/>
          <ac:spMkLst>
            <pc:docMk/>
            <pc:sldMk cId="1196756942" sldId="482"/>
            <ac:spMk id="27" creationId="{D2CB9CFD-C24E-169F-B6A0-1AC487BB150F}"/>
          </ac:spMkLst>
        </pc:spChg>
        <pc:spChg chg="add mod">
          <ac:chgData name="Nowak, Gabriel (nowakgl)" userId="3d0678cb-0ed9-4543-b253-296cfd21c4e1" providerId="ADAL" clId="{5B28CCA4-5402-A745-9026-967CDF34EFE7}" dt="2024-06-16T19:18:42.209" v="6182" actId="1035"/>
          <ac:spMkLst>
            <pc:docMk/>
            <pc:sldMk cId="1196756942" sldId="482"/>
            <ac:spMk id="28" creationId="{7625F995-97DC-BDF0-94BE-A89350B80FF2}"/>
          </ac:spMkLst>
        </pc:spChg>
        <pc:spChg chg="add mod">
          <ac:chgData name="Nowak, Gabriel (nowakgl)" userId="3d0678cb-0ed9-4543-b253-296cfd21c4e1" providerId="ADAL" clId="{5B28CCA4-5402-A745-9026-967CDF34EFE7}" dt="2024-06-16T19:18:42.209" v="6182" actId="1035"/>
          <ac:spMkLst>
            <pc:docMk/>
            <pc:sldMk cId="1196756942" sldId="482"/>
            <ac:spMk id="29" creationId="{DE5F2E07-2802-AF65-034F-854406EEF3F0}"/>
          </ac:spMkLst>
        </pc:spChg>
        <pc:spChg chg="add mod">
          <ac:chgData name="Nowak, Gabriel (nowakgl)" userId="3d0678cb-0ed9-4543-b253-296cfd21c4e1" providerId="ADAL" clId="{5B28CCA4-5402-A745-9026-967CDF34EFE7}" dt="2024-06-16T19:18:42.209" v="6182" actId="1035"/>
          <ac:spMkLst>
            <pc:docMk/>
            <pc:sldMk cId="1196756942" sldId="482"/>
            <ac:spMk id="31" creationId="{E0F37B3B-C34D-7D43-12AD-40E5EA31E076}"/>
          </ac:spMkLst>
        </pc:spChg>
        <pc:spChg chg="add mod">
          <ac:chgData name="Nowak, Gabriel (nowakgl)" userId="3d0678cb-0ed9-4543-b253-296cfd21c4e1" providerId="ADAL" clId="{5B28CCA4-5402-A745-9026-967CDF34EFE7}" dt="2024-06-16T19:18:42.209" v="6182" actId="1035"/>
          <ac:spMkLst>
            <pc:docMk/>
            <pc:sldMk cId="1196756942" sldId="482"/>
            <ac:spMk id="32" creationId="{F72CC3D2-E3C8-272F-5CF7-0F31C8CFC873}"/>
          </ac:spMkLst>
        </pc:spChg>
        <pc:spChg chg="add mod">
          <ac:chgData name="Nowak, Gabriel (nowakgl)" userId="3d0678cb-0ed9-4543-b253-296cfd21c4e1" providerId="ADAL" clId="{5B28CCA4-5402-A745-9026-967CDF34EFE7}" dt="2024-06-16T19:18:42.209" v="6182" actId="1035"/>
          <ac:spMkLst>
            <pc:docMk/>
            <pc:sldMk cId="1196756942" sldId="482"/>
            <ac:spMk id="33" creationId="{C35484C9-85DF-1315-B931-4D5576E93462}"/>
          </ac:spMkLst>
        </pc:spChg>
        <pc:spChg chg="add mod">
          <ac:chgData name="Nowak, Gabriel (nowakgl)" userId="3d0678cb-0ed9-4543-b253-296cfd21c4e1" providerId="ADAL" clId="{5B28CCA4-5402-A745-9026-967CDF34EFE7}" dt="2024-06-16T19:18:42.209" v="6182" actId="1035"/>
          <ac:spMkLst>
            <pc:docMk/>
            <pc:sldMk cId="1196756942" sldId="482"/>
            <ac:spMk id="34" creationId="{1E88FCE6-1FC8-619E-3D3D-14CA4AF47A6E}"/>
          </ac:spMkLst>
        </pc:spChg>
        <pc:spChg chg="add mod">
          <ac:chgData name="Nowak, Gabriel (nowakgl)" userId="3d0678cb-0ed9-4543-b253-296cfd21c4e1" providerId="ADAL" clId="{5B28CCA4-5402-A745-9026-967CDF34EFE7}" dt="2024-06-16T19:19:55.842" v="6238" actId="20577"/>
          <ac:spMkLst>
            <pc:docMk/>
            <pc:sldMk cId="1196756942" sldId="482"/>
            <ac:spMk id="39" creationId="{3DCCC1D8-412C-71AC-8E11-C74E520A99CF}"/>
          </ac:spMkLst>
        </pc:spChg>
        <pc:grpChg chg="add mod">
          <ac:chgData name="Nowak, Gabriel (nowakgl)" userId="3d0678cb-0ed9-4543-b253-296cfd21c4e1" providerId="ADAL" clId="{5B28CCA4-5402-A745-9026-967CDF34EFE7}" dt="2024-06-16T19:18:42.209" v="6182" actId="1035"/>
          <ac:grpSpMkLst>
            <pc:docMk/>
            <pc:sldMk cId="1196756942" sldId="482"/>
            <ac:grpSpMk id="3" creationId="{93FEC67E-57C9-6CC6-9B74-E8DAC0313D7C}"/>
          </ac:grpSpMkLst>
        </pc:grpChg>
        <pc:grpChg chg="del">
          <ac:chgData name="Nowak, Gabriel (nowakgl)" userId="3d0678cb-0ed9-4543-b253-296cfd21c4e1" providerId="ADAL" clId="{5B28CCA4-5402-A745-9026-967CDF34EFE7}" dt="2024-06-16T19:04:41.055" v="5619" actId="478"/>
          <ac:grpSpMkLst>
            <pc:docMk/>
            <pc:sldMk cId="1196756942" sldId="482"/>
            <ac:grpSpMk id="61" creationId="{37A33350-3302-4581-8B28-364BD1913D91}"/>
          </ac:grpSpMkLst>
        </pc:grpChg>
        <pc:grpChg chg="del">
          <ac:chgData name="Nowak, Gabriel (nowakgl)" userId="3d0678cb-0ed9-4543-b253-296cfd21c4e1" providerId="ADAL" clId="{5B28CCA4-5402-A745-9026-967CDF34EFE7}" dt="2024-06-16T19:04:43.421" v="5620" actId="478"/>
          <ac:grpSpMkLst>
            <pc:docMk/>
            <pc:sldMk cId="1196756942" sldId="482"/>
            <ac:grpSpMk id="71" creationId="{B93D7DE3-FFA9-639B-799A-35E0E3301B1F}"/>
          </ac:grpSpMkLst>
        </pc:grpChg>
        <pc:grpChg chg="del">
          <ac:chgData name="Nowak, Gabriel (nowakgl)" userId="3d0678cb-0ed9-4543-b253-296cfd21c4e1" providerId="ADAL" clId="{5B28CCA4-5402-A745-9026-967CDF34EFE7}" dt="2024-06-16T19:04:41.055" v="5619" actId="478"/>
          <ac:grpSpMkLst>
            <pc:docMk/>
            <pc:sldMk cId="1196756942" sldId="482"/>
            <ac:grpSpMk id="77" creationId="{B2E7FCA2-1B4B-FC5A-3E56-5D92FD856F86}"/>
          </ac:grpSpMkLst>
        </pc:grpChg>
        <pc:grpChg chg="del">
          <ac:chgData name="Nowak, Gabriel (nowakgl)" userId="3d0678cb-0ed9-4543-b253-296cfd21c4e1" providerId="ADAL" clId="{5B28CCA4-5402-A745-9026-967CDF34EFE7}" dt="2024-06-16T19:04:41.055" v="5619" actId="478"/>
          <ac:grpSpMkLst>
            <pc:docMk/>
            <pc:sldMk cId="1196756942" sldId="482"/>
            <ac:grpSpMk id="82" creationId="{CEEE36BE-3F1A-D8FD-9830-F85852CC02C6}"/>
          </ac:grpSpMkLst>
        </pc:grpChg>
        <pc:grpChg chg="del">
          <ac:chgData name="Nowak, Gabriel (nowakgl)" userId="3d0678cb-0ed9-4543-b253-296cfd21c4e1" providerId="ADAL" clId="{5B28CCA4-5402-A745-9026-967CDF34EFE7}" dt="2024-06-16T19:04:41.055" v="5619" actId="478"/>
          <ac:grpSpMkLst>
            <pc:docMk/>
            <pc:sldMk cId="1196756942" sldId="482"/>
            <ac:grpSpMk id="87" creationId="{56480AEF-DA9C-A531-B8FD-1E54CEEC9AEF}"/>
          </ac:grpSpMkLst>
        </pc:grpChg>
        <pc:cxnChg chg="add mod">
          <ac:chgData name="Nowak, Gabriel (nowakgl)" userId="3d0678cb-0ed9-4543-b253-296cfd21c4e1" providerId="ADAL" clId="{5B28CCA4-5402-A745-9026-967CDF34EFE7}" dt="2024-06-16T19:18:42.209" v="6182" actId="1035"/>
          <ac:cxnSpMkLst>
            <pc:docMk/>
            <pc:sldMk cId="1196756942" sldId="482"/>
            <ac:cxnSpMk id="22" creationId="{D62F4AA2-4063-A054-4069-D0B638814BDA}"/>
          </ac:cxnSpMkLst>
        </pc:cxnChg>
        <pc:cxnChg chg="add mod">
          <ac:chgData name="Nowak, Gabriel (nowakgl)" userId="3d0678cb-0ed9-4543-b253-296cfd21c4e1" providerId="ADAL" clId="{5B28CCA4-5402-A745-9026-967CDF34EFE7}" dt="2024-06-16T19:18:42.209" v="6182" actId="1035"/>
          <ac:cxnSpMkLst>
            <pc:docMk/>
            <pc:sldMk cId="1196756942" sldId="482"/>
            <ac:cxnSpMk id="26" creationId="{C3E8F8A0-5F9C-47F9-4B4C-56F908FE51C7}"/>
          </ac:cxnSpMkLst>
        </pc:cxnChg>
        <pc:cxnChg chg="add mod">
          <ac:chgData name="Nowak, Gabriel (nowakgl)" userId="3d0678cb-0ed9-4543-b253-296cfd21c4e1" providerId="ADAL" clId="{5B28CCA4-5402-A745-9026-967CDF34EFE7}" dt="2024-06-16T19:18:42.209" v="6182" actId="1035"/>
          <ac:cxnSpMkLst>
            <pc:docMk/>
            <pc:sldMk cId="1196756942" sldId="482"/>
            <ac:cxnSpMk id="30" creationId="{71EC20E7-86E8-6700-023E-003D272BF432}"/>
          </ac:cxnSpMkLst>
        </pc:cxnChg>
        <pc:cxnChg chg="add mod">
          <ac:chgData name="Nowak, Gabriel (nowakgl)" userId="3d0678cb-0ed9-4543-b253-296cfd21c4e1" providerId="ADAL" clId="{5B28CCA4-5402-A745-9026-967CDF34EFE7}" dt="2024-06-16T19:18:42.209" v="6182" actId="1035"/>
          <ac:cxnSpMkLst>
            <pc:docMk/>
            <pc:sldMk cId="1196756942" sldId="482"/>
            <ac:cxnSpMk id="35" creationId="{2A253156-8985-4788-1863-10743A108D86}"/>
          </ac:cxnSpMkLst>
        </pc:cxnChg>
        <pc:cxnChg chg="add mod">
          <ac:chgData name="Nowak, Gabriel (nowakgl)" userId="3d0678cb-0ed9-4543-b253-296cfd21c4e1" providerId="ADAL" clId="{5B28CCA4-5402-A745-9026-967CDF34EFE7}" dt="2024-06-16T19:19:02.167" v="6183" actId="14100"/>
          <ac:cxnSpMkLst>
            <pc:docMk/>
            <pc:sldMk cId="1196756942" sldId="482"/>
            <ac:cxnSpMk id="36" creationId="{1F3A6159-F01D-003F-C6E5-D32B81E48E2F}"/>
          </ac:cxnSpMkLst>
        </pc:cxnChg>
        <pc:cxnChg chg="add mod">
          <ac:chgData name="Nowak, Gabriel (nowakgl)" userId="3d0678cb-0ed9-4543-b253-296cfd21c4e1" providerId="ADAL" clId="{5B28CCA4-5402-A745-9026-967CDF34EFE7}" dt="2024-06-16T19:18:42.209" v="6182" actId="1035"/>
          <ac:cxnSpMkLst>
            <pc:docMk/>
            <pc:sldMk cId="1196756942" sldId="482"/>
            <ac:cxnSpMk id="37" creationId="{E0525695-82E7-AC68-AD67-FDD6120BAA61}"/>
          </ac:cxnSpMkLst>
        </pc:cxnChg>
        <pc:cxnChg chg="add mod">
          <ac:chgData name="Nowak, Gabriel (nowakgl)" userId="3d0678cb-0ed9-4543-b253-296cfd21c4e1" providerId="ADAL" clId="{5B28CCA4-5402-A745-9026-967CDF34EFE7}" dt="2024-06-16T19:18:42.209" v="6182" actId="1035"/>
          <ac:cxnSpMkLst>
            <pc:docMk/>
            <pc:sldMk cId="1196756942" sldId="482"/>
            <ac:cxnSpMk id="38" creationId="{57CE986F-60A5-B3DC-2D46-3D0A206BF5D4}"/>
          </ac:cxnSpMkLst>
        </pc:cxnChg>
      </pc:sldChg>
      <pc:sldChg chg="add del">
        <pc:chgData name="Nowak, Gabriel (nowakgl)" userId="3d0678cb-0ed9-4543-b253-296cfd21c4e1" providerId="ADAL" clId="{5B28CCA4-5402-A745-9026-967CDF34EFE7}" dt="2024-06-16T19:01:56.282" v="5599" actId="2696"/>
        <pc:sldMkLst>
          <pc:docMk/>
          <pc:sldMk cId="2030413068" sldId="482"/>
        </pc:sldMkLst>
      </pc:sldChg>
      <pc:sldChg chg="addSp modSp add mod ord">
        <pc:chgData name="Nowak, Gabriel (nowakgl)" userId="3d0678cb-0ed9-4543-b253-296cfd21c4e1" providerId="ADAL" clId="{5B28CCA4-5402-A745-9026-967CDF34EFE7}" dt="2024-06-25T14:57:27.610" v="11860" actId="20577"/>
        <pc:sldMkLst>
          <pc:docMk/>
          <pc:sldMk cId="930241999" sldId="483"/>
        </pc:sldMkLst>
        <pc:spChg chg="mod">
          <ac:chgData name="Nowak, Gabriel (nowakgl)" userId="3d0678cb-0ed9-4543-b253-296cfd21c4e1" providerId="ADAL" clId="{5B28CCA4-5402-A745-9026-967CDF34EFE7}" dt="2024-06-25T14:57:27.610" v="11860" actId="20577"/>
          <ac:spMkLst>
            <pc:docMk/>
            <pc:sldMk cId="930241999" sldId="483"/>
            <ac:spMk id="2" creationId="{CE6E7C81-D31B-62F4-DC11-868BDE863348}"/>
          </ac:spMkLst>
        </pc:spChg>
        <pc:spChg chg="mod">
          <ac:chgData name="Nowak, Gabriel (nowakgl)" userId="3d0678cb-0ed9-4543-b253-296cfd21c4e1" providerId="ADAL" clId="{5B28CCA4-5402-A745-9026-967CDF34EFE7}" dt="2024-06-17T12:57:58.448" v="6343" actId="15"/>
          <ac:spMkLst>
            <pc:docMk/>
            <pc:sldMk cId="930241999" sldId="483"/>
            <ac:spMk id="3" creationId="{333E923A-EEB2-E9FA-BBF6-3B649325539C}"/>
          </ac:spMkLst>
        </pc:spChg>
        <pc:picChg chg="add mod">
          <ac:chgData name="Nowak, Gabriel (nowakgl)" userId="3d0678cb-0ed9-4543-b253-296cfd21c4e1" providerId="ADAL" clId="{5B28CCA4-5402-A745-9026-967CDF34EFE7}" dt="2024-06-17T13:00:32.787" v="6347" actId="1076"/>
          <ac:picMkLst>
            <pc:docMk/>
            <pc:sldMk cId="930241999" sldId="483"/>
            <ac:picMk id="4" creationId="{08E79220-C47A-AF65-A5DB-93B87452984F}"/>
          </ac:picMkLst>
        </pc:picChg>
      </pc:sldChg>
      <pc:sldChg chg="delSp modSp add mod">
        <pc:chgData name="Nowak, Gabriel (nowakgl)" userId="3d0678cb-0ed9-4543-b253-296cfd21c4e1" providerId="ADAL" clId="{5B28CCA4-5402-A745-9026-967CDF34EFE7}" dt="2024-06-17T13:07:02.010" v="6703" actId="20577"/>
        <pc:sldMkLst>
          <pc:docMk/>
          <pc:sldMk cId="2283463038" sldId="484"/>
        </pc:sldMkLst>
        <pc:spChg chg="mod">
          <ac:chgData name="Nowak, Gabriel (nowakgl)" userId="3d0678cb-0ed9-4543-b253-296cfd21c4e1" providerId="ADAL" clId="{5B28CCA4-5402-A745-9026-967CDF34EFE7}" dt="2024-06-17T13:07:02.010" v="6703" actId="20577"/>
          <ac:spMkLst>
            <pc:docMk/>
            <pc:sldMk cId="2283463038" sldId="484"/>
            <ac:spMk id="3" creationId="{333E923A-EEB2-E9FA-BBF6-3B649325539C}"/>
          </ac:spMkLst>
        </pc:spChg>
        <pc:picChg chg="del">
          <ac:chgData name="Nowak, Gabriel (nowakgl)" userId="3d0678cb-0ed9-4543-b253-296cfd21c4e1" providerId="ADAL" clId="{5B28CCA4-5402-A745-9026-967CDF34EFE7}" dt="2024-06-17T13:01:05.471" v="6349" actId="478"/>
          <ac:picMkLst>
            <pc:docMk/>
            <pc:sldMk cId="2283463038" sldId="484"/>
            <ac:picMk id="4" creationId="{08E79220-C47A-AF65-A5DB-93B87452984F}"/>
          </ac:picMkLst>
        </pc:picChg>
      </pc:sldChg>
      <pc:sldChg chg="addSp delSp modSp add mod delAnim modAnim">
        <pc:chgData name="Nowak, Gabriel (nowakgl)" userId="3d0678cb-0ed9-4543-b253-296cfd21c4e1" providerId="ADAL" clId="{5B28CCA4-5402-A745-9026-967CDF34EFE7}" dt="2024-06-26T12:17:22.947" v="13923" actId="1038"/>
        <pc:sldMkLst>
          <pc:docMk/>
          <pc:sldMk cId="3518405901" sldId="485"/>
        </pc:sldMkLst>
        <pc:spChg chg="mod">
          <ac:chgData name="Nowak, Gabriel (nowakgl)" userId="3d0678cb-0ed9-4543-b253-296cfd21c4e1" providerId="ADAL" clId="{5B28CCA4-5402-A745-9026-967CDF34EFE7}" dt="2024-06-17T13:19:48.956" v="6926"/>
          <ac:spMkLst>
            <pc:docMk/>
            <pc:sldMk cId="3518405901" sldId="485"/>
            <ac:spMk id="3" creationId="{333E923A-EEB2-E9FA-BBF6-3B649325539C}"/>
          </ac:spMkLst>
        </pc:spChg>
        <pc:spChg chg="add mod">
          <ac:chgData name="Nowak, Gabriel (nowakgl)" userId="3d0678cb-0ed9-4543-b253-296cfd21c4e1" providerId="ADAL" clId="{5B28CCA4-5402-A745-9026-967CDF34EFE7}" dt="2024-06-26T12:17:22.947" v="13923" actId="1038"/>
          <ac:spMkLst>
            <pc:docMk/>
            <pc:sldMk cId="3518405901" sldId="485"/>
            <ac:spMk id="4" creationId="{0A403D5A-07B0-AD79-8191-73FF58E0C1C7}"/>
          </ac:spMkLst>
        </pc:spChg>
        <pc:spChg chg="add mod">
          <ac:chgData name="Nowak, Gabriel (nowakgl)" userId="3d0678cb-0ed9-4543-b253-296cfd21c4e1" providerId="ADAL" clId="{5B28CCA4-5402-A745-9026-967CDF34EFE7}" dt="2024-06-26T12:08:51.810" v="13851" actId="1038"/>
          <ac:spMkLst>
            <pc:docMk/>
            <pc:sldMk cId="3518405901" sldId="485"/>
            <ac:spMk id="5" creationId="{44EF3AD5-8E0F-E49E-335D-D013AB7A477E}"/>
          </ac:spMkLst>
        </pc:spChg>
        <pc:spChg chg="mod">
          <ac:chgData name="Nowak, Gabriel (nowakgl)" userId="3d0678cb-0ed9-4543-b253-296cfd21c4e1" providerId="ADAL" clId="{5B28CCA4-5402-A745-9026-967CDF34EFE7}" dt="2024-06-17T13:12:14.229" v="6906"/>
          <ac:spMkLst>
            <pc:docMk/>
            <pc:sldMk cId="3518405901" sldId="485"/>
            <ac:spMk id="5" creationId="{ECD2EFB4-D7C2-0AF6-9A40-3780026AF433}"/>
          </ac:spMkLst>
        </pc:spChg>
        <pc:spChg chg="mod">
          <ac:chgData name="Nowak, Gabriel (nowakgl)" userId="3d0678cb-0ed9-4543-b253-296cfd21c4e1" providerId="ADAL" clId="{5B28CCA4-5402-A745-9026-967CDF34EFE7}" dt="2024-06-17T13:12:14.229" v="6906"/>
          <ac:spMkLst>
            <pc:docMk/>
            <pc:sldMk cId="3518405901" sldId="485"/>
            <ac:spMk id="7" creationId="{630BAC66-5DA8-3D6A-47FE-4A9B3948C315}"/>
          </ac:spMkLst>
        </pc:spChg>
        <pc:spChg chg="mod">
          <ac:chgData name="Nowak, Gabriel (nowakgl)" userId="3d0678cb-0ed9-4543-b253-296cfd21c4e1" providerId="ADAL" clId="{5B28CCA4-5402-A745-9026-967CDF34EFE7}" dt="2024-06-17T13:12:14.229" v="6906"/>
          <ac:spMkLst>
            <pc:docMk/>
            <pc:sldMk cId="3518405901" sldId="485"/>
            <ac:spMk id="13" creationId="{4DA9A6AB-2014-8A98-62C3-B93C28AE3A86}"/>
          </ac:spMkLst>
        </pc:spChg>
        <pc:spChg chg="mod">
          <ac:chgData name="Nowak, Gabriel (nowakgl)" userId="3d0678cb-0ed9-4543-b253-296cfd21c4e1" providerId="ADAL" clId="{5B28CCA4-5402-A745-9026-967CDF34EFE7}" dt="2024-06-26T12:09:00.741" v="13853"/>
          <ac:spMkLst>
            <pc:docMk/>
            <pc:sldMk cId="3518405901" sldId="485"/>
            <ac:spMk id="13" creationId="{7419658C-FEFE-F095-C169-CA7B3DFB36A7}"/>
          </ac:spMkLst>
        </pc:spChg>
        <pc:spChg chg="mod">
          <ac:chgData name="Nowak, Gabriel (nowakgl)" userId="3d0678cb-0ed9-4543-b253-296cfd21c4e1" providerId="ADAL" clId="{5B28CCA4-5402-A745-9026-967CDF34EFE7}" dt="2024-06-17T13:12:14.229" v="6906"/>
          <ac:spMkLst>
            <pc:docMk/>
            <pc:sldMk cId="3518405901" sldId="485"/>
            <ac:spMk id="14" creationId="{963D39D5-1AB8-93B5-2901-A4E7E70F4267}"/>
          </ac:spMkLst>
        </pc:spChg>
        <pc:spChg chg="mod">
          <ac:chgData name="Nowak, Gabriel (nowakgl)" userId="3d0678cb-0ed9-4543-b253-296cfd21c4e1" providerId="ADAL" clId="{5B28CCA4-5402-A745-9026-967CDF34EFE7}" dt="2024-06-17T13:12:14.229" v="6906"/>
          <ac:spMkLst>
            <pc:docMk/>
            <pc:sldMk cId="3518405901" sldId="485"/>
            <ac:spMk id="15" creationId="{8E8E2146-D14E-5173-F259-86E7C42B2CFE}"/>
          </ac:spMkLst>
        </pc:spChg>
        <pc:spChg chg="mod">
          <ac:chgData name="Nowak, Gabriel (nowakgl)" userId="3d0678cb-0ed9-4543-b253-296cfd21c4e1" providerId="ADAL" clId="{5B28CCA4-5402-A745-9026-967CDF34EFE7}" dt="2024-06-26T12:09:19.067" v="13869" actId="20577"/>
          <ac:spMkLst>
            <pc:docMk/>
            <pc:sldMk cId="3518405901" sldId="485"/>
            <ac:spMk id="16" creationId="{56F9BEEB-A421-DD3F-5513-F2BDB7358E24}"/>
          </ac:spMkLst>
        </pc:spChg>
        <pc:spChg chg="mod">
          <ac:chgData name="Nowak, Gabriel (nowakgl)" userId="3d0678cb-0ed9-4543-b253-296cfd21c4e1" providerId="ADAL" clId="{5B28CCA4-5402-A745-9026-967CDF34EFE7}" dt="2024-06-17T13:12:14.229" v="6906"/>
          <ac:spMkLst>
            <pc:docMk/>
            <pc:sldMk cId="3518405901" sldId="485"/>
            <ac:spMk id="17" creationId="{C2746304-B315-BC71-DF0C-4139D97E543C}"/>
          </ac:spMkLst>
        </pc:spChg>
        <pc:spChg chg="mod">
          <ac:chgData name="Nowak, Gabriel (nowakgl)" userId="3d0678cb-0ed9-4543-b253-296cfd21c4e1" providerId="ADAL" clId="{5B28CCA4-5402-A745-9026-967CDF34EFE7}" dt="2024-06-17T13:12:14.229" v="6906"/>
          <ac:spMkLst>
            <pc:docMk/>
            <pc:sldMk cId="3518405901" sldId="485"/>
            <ac:spMk id="18" creationId="{D2BCA37E-F720-8D75-5299-C02F74DC1F19}"/>
          </ac:spMkLst>
        </pc:spChg>
        <pc:spChg chg="mod">
          <ac:chgData name="Nowak, Gabriel (nowakgl)" userId="3d0678cb-0ed9-4543-b253-296cfd21c4e1" providerId="ADAL" clId="{5B28CCA4-5402-A745-9026-967CDF34EFE7}" dt="2024-06-17T13:12:14.229" v="6906"/>
          <ac:spMkLst>
            <pc:docMk/>
            <pc:sldMk cId="3518405901" sldId="485"/>
            <ac:spMk id="20" creationId="{E614AE96-8E46-A0DD-F06C-9C01D6B095BB}"/>
          </ac:spMkLst>
        </pc:spChg>
        <pc:spChg chg="mod">
          <ac:chgData name="Nowak, Gabriel (nowakgl)" userId="3d0678cb-0ed9-4543-b253-296cfd21c4e1" providerId="ADAL" clId="{5B28CCA4-5402-A745-9026-967CDF34EFE7}" dt="2024-06-17T13:12:14.229" v="6906"/>
          <ac:spMkLst>
            <pc:docMk/>
            <pc:sldMk cId="3518405901" sldId="485"/>
            <ac:spMk id="21" creationId="{D3D12ABD-D677-84A4-DF73-DCE5879E712D}"/>
          </ac:spMkLst>
        </pc:spChg>
        <pc:spChg chg="mod">
          <ac:chgData name="Nowak, Gabriel (nowakgl)" userId="3d0678cb-0ed9-4543-b253-296cfd21c4e1" providerId="ADAL" clId="{5B28CCA4-5402-A745-9026-967CDF34EFE7}" dt="2024-06-26T12:16:22.361" v="13914" actId="20577"/>
          <ac:spMkLst>
            <pc:docMk/>
            <pc:sldMk cId="3518405901" sldId="485"/>
            <ac:spMk id="21" creationId="{DB7C7DA5-8E7B-5A9D-6B54-1CFE3FBDEC61}"/>
          </ac:spMkLst>
        </pc:spChg>
        <pc:spChg chg="mod">
          <ac:chgData name="Nowak, Gabriel (nowakgl)" userId="3d0678cb-0ed9-4543-b253-296cfd21c4e1" providerId="ADAL" clId="{5B28CCA4-5402-A745-9026-967CDF34EFE7}" dt="2024-06-17T13:12:14.229" v="6906"/>
          <ac:spMkLst>
            <pc:docMk/>
            <pc:sldMk cId="3518405901" sldId="485"/>
            <ac:spMk id="22" creationId="{8FDEB1B0-3D51-51FA-5D60-256F6CCF0FDA}"/>
          </ac:spMkLst>
        </pc:spChg>
        <pc:spChg chg="mod">
          <ac:chgData name="Nowak, Gabriel (nowakgl)" userId="3d0678cb-0ed9-4543-b253-296cfd21c4e1" providerId="ADAL" clId="{5B28CCA4-5402-A745-9026-967CDF34EFE7}" dt="2024-06-17T13:12:14.229" v="6906"/>
          <ac:spMkLst>
            <pc:docMk/>
            <pc:sldMk cId="3518405901" sldId="485"/>
            <ac:spMk id="25" creationId="{6B615C9F-D895-08AC-E633-33F0A33B448A}"/>
          </ac:spMkLst>
        </pc:spChg>
        <pc:spChg chg="mod">
          <ac:chgData name="Nowak, Gabriel (nowakgl)" userId="3d0678cb-0ed9-4543-b253-296cfd21c4e1" providerId="ADAL" clId="{5B28CCA4-5402-A745-9026-967CDF34EFE7}" dt="2024-06-17T13:12:14.229" v="6906"/>
          <ac:spMkLst>
            <pc:docMk/>
            <pc:sldMk cId="3518405901" sldId="485"/>
            <ac:spMk id="28" creationId="{4BF7FC76-6550-6065-95AA-540AA9A7E09F}"/>
          </ac:spMkLst>
        </pc:spChg>
        <pc:spChg chg="mod">
          <ac:chgData name="Nowak, Gabriel (nowakgl)" userId="3d0678cb-0ed9-4543-b253-296cfd21c4e1" providerId="ADAL" clId="{5B28CCA4-5402-A745-9026-967CDF34EFE7}" dt="2024-06-17T13:12:37.707" v="6908"/>
          <ac:spMkLst>
            <pc:docMk/>
            <pc:sldMk cId="3518405901" sldId="485"/>
            <ac:spMk id="31" creationId="{F667B752-85CE-1C37-114D-19711524477B}"/>
          </ac:spMkLst>
        </pc:spChg>
        <pc:spChg chg="mod">
          <ac:chgData name="Nowak, Gabriel (nowakgl)" userId="3d0678cb-0ed9-4543-b253-296cfd21c4e1" providerId="ADAL" clId="{5B28CCA4-5402-A745-9026-967CDF34EFE7}" dt="2024-06-17T13:12:37.707" v="6908"/>
          <ac:spMkLst>
            <pc:docMk/>
            <pc:sldMk cId="3518405901" sldId="485"/>
            <ac:spMk id="32" creationId="{00E27C1A-26F2-ED93-C676-1E4AFB16FB71}"/>
          </ac:spMkLst>
        </pc:spChg>
        <pc:spChg chg="mod">
          <ac:chgData name="Nowak, Gabriel (nowakgl)" userId="3d0678cb-0ed9-4543-b253-296cfd21c4e1" providerId="ADAL" clId="{5B28CCA4-5402-A745-9026-967CDF34EFE7}" dt="2024-06-26T12:09:47.598" v="13878" actId="1076"/>
          <ac:spMkLst>
            <pc:docMk/>
            <pc:sldMk cId="3518405901" sldId="485"/>
            <ac:spMk id="34" creationId="{0828AF71-75C1-EE3D-E5A6-01DCFF82FB15}"/>
          </ac:spMkLst>
        </pc:spChg>
        <pc:spChg chg="mod">
          <ac:chgData name="Nowak, Gabriel (nowakgl)" userId="3d0678cb-0ed9-4543-b253-296cfd21c4e1" providerId="ADAL" clId="{5B28CCA4-5402-A745-9026-967CDF34EFE7}" dt="2024-06-17T13:12:37.707" v="6908"/>
          <ac:spMkLst>
            <pc:docMk/>
            <pc:sldMk cId="3518405901" sldId="485"/>
            <ac:spMk id="35" creationId="{9F4F8C1B-7481-94C8-B69F-5BB680FB7152}"/>
          </ac:spMkLst>
        </pc:spChg>
        <pc:spChg chg="mod">
          <ac:chgData name="Nowak, Gabriel (nowakgl)" userId="3d0678cb-0ed9-4543-b253-296cfd21c4e1" providerId="ADAL" clId="{5B28CCA4-5402-A745-9026-967CDF34EFE7}" dt="2024-06-17T13:12:37.707" v="6908"/>
          <ac:spMkLst>
            <pc:docMk/>
            <pc:sldMk cId="3518405901" sldId="485"/>
            <ac:spMk id="36" creationId="{70EECA4E-0B2F-7BB0-00FB-F3FBCCBEEB5D}"/>
          </ac:spMkLst>
        </pc:spChg>
        <pc:spChg chg="mod">
          <ac:chgData name="Nowak, Gabriel (nowakgl)" userId="3d0678cb-0ed9-4543-b253-296cfd21c4e1" providerId="ADAL" clId="{5B28CCA4-5402-A745-9026-967CDF34EFE7}" dt="2024-06-17T13:12:37.707" v="6908"/>
          <ac:spMkLst>
            <pc:docMk/>
            <pc:sldMk cId="3518405901" sldId="485"/>
            <ac:spMk id="38" creationId="{EACEE382-DE6C-B291-7AFB-1C9B17E331FB}"/>
          </ac:spMkLst>
        </pc:spChg>
        <pc:spChg chg="mod">
          <ac:chgData name="Nowak, Gabriel (nowakgl)" userId="3d0678cb-0ed9-4543-b253-296cfd21c4e1" providerId="ADAL" clId="{5B28CCA4-5402-A745-9026-967CDF34EFE7}" dt="2024-06-17T13:12:37.707" v="6908"/>
          <ac:spMkLst>
            <pc:docMk/>
            <pc:sldMk cId="3518405901" sldId="485"/>
            <ac:spMk id="39" creationId="{F7649B6A-FA5F-2559-A61D-E38B2D5B1A08}"/>
          </ac:spMkLst>
        </pc:spChg>
        <pc:spChg chg="mod">
          <ac:chgData name="Nowak, Gabriel (nowakgl)" userId="3d0678cb-0ed9-4543-b253-296cfd21c4e1" providerId="ADAL" clId="{5B28CCA4-5402-A745-9026-967CDF34EFE7}" dt="2024-06-17T13:20:56.322" v="6929" actId="1076"/>
          <ac:spMkLst>
            <pc:docMk/>
            <pc:sldMk cId="3518405901" sldId="485"/>
            <ac:spMk id="41" creationId="{9D9F299E-966E-D5C0-3F0E-284F087911CC}"/>
          </ac:spMkLst>
        </pc:spChg>
        <pc:spChg chg="mod">
          <ac:chgData name="Nowak, Gabriel (nowakgl)" userId="3d0678cb-0ed9-4543-b253-296cfd21c4e1" providerId="ADAL" clId="{5B28CCA4-5402-A745-9026-967CDF34EFE7}" dt="2024-06-17T13:12:37.707" v="6908"/>
          <ac:spMkLst>
            <pc:docMk/>
            <pc:sldMk cId="3518405901" sldId="485"/>
            <ac:spMk id="42" creationId="{FA2A2DFD-95CD-C447-C0B5-B359F4F10EFB}"/>
          </ac:spMkLst>
        </pc:spChg>
        <pc:spChg chg="mod">
          <ac:chgData name="Nowak, Gabriel (nowakgl)" userId="3d0678cb-0ed9-4543-b253-296cfd21c4e1" providerId="ADAL" clId="{5B28CCA4-5402-A745-9026-967CDF34EFE7}" dt="2024-06-17T13:12:37.707" v="6908"/>
          <ac:spMkLst>
            <pc:docMk/>
            <pc:sldMk cId="3518405901" sldId="485"/>
            <ac:spMk id="43" creationId="{98084EFE-9D55-DF78-6BB5-991DA40419C1}"/>
          </ac:spMkLst>
        </pc:spChg>
        <pc:spChg chg="mod">
          <ac:chgData name="Nowak, Gabriel (nowakgl)" userId="3d0678cb-0ed9-4543-b253-296cfd21c4e1" providerId="ADAL" clId="{5B28CCA4-5402-A745-9026-967CDF34EFE7}" dt="2024-06-17T13:14:24.272" v="6920" actId="1076"/>
          <ac:spMkLst>
            <pc:docMk/>
            <pc:sldMk cId="3518405901" sldId="485"/>
            <ac:spMk id="46" creationId="{305BF6F1-4829-291F-786D-D7C71EBBAF1B}"/>
          </ac:spMkLst>
        </pc:spChg>
        <pc:spChg chg="mod">
          <ac:chgData name="Nowak, Gabriel (nowakgl)" userId="3d0678cb-0ed9-4543-b253-296cfd21c4e1" providerId="ADAL" clId="{5B28CCA4-5402-A745-9026-967CDF34EFE7}" dt="2024-06-17T13:13:34.165" v="6915" actId="1076"/>
          <ac:spMkLst>
            <pc:docMk/>
            <pc:sldMk cId="3518405901" sldId="485"/>
            <ac:spMk id="49" creationId="{98D2EC2B-1040-16C6-F00D-66DADA224970}"/>
          </ac:spMkLst>
        </pc:spChg>
        <pc:grpChg chg="add mod">
          <ac:chgData name="Nowak, Gabriel (nowakgl)" userId="3d0678cb-0ed9-4543-b253-296cfd21c4e1" providerId="ADAL" clId="{5B28CCA4-5402-A745-9026-967CDF34EFE7}" dt="2024-06-17T13:12:14.229" v="6906"/>
          <ac:grpSpMkLst>
            <pc:docMk/>
            <pc:sldMk cId="3518405901" sldId="485"/>
            <ac:grpSpMk id="4" creationId="{A8082FD7-296E-B932-E68A-2DE4F8E1844A}"/>
          </ac:grpSpMkLst>
        </pc:grpChg>
        <pc:grpChg chg="add del mod">
          <ac:chgData name="Nowak, Gabriel (nowakgl)" userId="3d0678cb-0ed9-4543-b253-296cfd21c4e1" providerId="ADAL" clId="{5B28CCA4-5402-A745-9026-967CDF34EFE7}" dt="2024-06-26T12:09:02.947" v="13854" actId="478"/>
          <ac:grpSpMkLst>
            <pc:docMk/>
            <pc:sldMk cId="3518405901" sldId="485"/>
            <ac:grpSpMk id="7" creationId="{30502B7A-CE12-C666-C5DA-4EA131949475}"/>
          </ac:grpSpMkLst>
        </pc:grpChg>
        <pc:grpChg chg="add del mod">
          <ac:chgData name="Nowak, Gabriel (nowakgl)" userId="3d0678cb-0ed9-4543-b253-296cfd21c4e1" providerId="ADAL" clId="{5B28CCA4-5402-A745-9026-967CDF34EFE7}" dt="2024-06-26T12:13:10.763" v="13893" actId="478"/>
          <ac:grpSpMkLst>
            <pc:docMk/>
            <pc:sldMk cId="3518405901" sldId="485"/>
            <ac:grpSpMk id="14" creationId="{64C7D8F8-658C-46BB-5961-0C878D48EDD8}"/>
          </ac:grpSpMkLst>
        </pc:grpChg>
        <pc:grpChg chg="add mod">
          <ac:chgData name="Nowak, Gabriel (nowakgl)" userId="3d0678cb-0ed9-4543-b253-296cfd21c4e1" providerId="ADAL" clId="{5B28CCA4-5402-A745-9026-967CDF34EFE7}" dt="2024-06-17T13:12:14.229" v="6906"/>
          <ac:grpSpMkLst>
            <pc:docMk/>
            <pc:sldMk cId="3518405901" sldId="485"/>
            <ac:grpSpMk id="16" creationId="{DD14872E-64DF-EA2F-AA41-4041E4E51839}"/>
          </ac:grpSpMkLst>
        </pc:grpChg>
        <pc:grpChg chg="add mod">
          <ac:chgData name="Nowak, Gabriel (nowakgl)" userId="3d0678cb-0ed9-4543-b253-296cfd21c4e1" providerId="ADAL" clId="{5B28CCA4-5402-A745-9026-967CDF34EFE7}" dt="2024-06-26T12:15:30.500" v="13897" actId="1076"/>
          <ac:grpSpMkLst>
            <pc:docMk/>
            <pc:sldMk cId="3518405901" sldId="485"/>
            <ac:grpSpMk id="19" creationId="{FDB623D4-1D7B-CF95-7DAF-E1E8951B497E}"/>
          </ac:grpSpMkLst>
        </pc:grpChg>
        <pc:grpChg chg="add mod">
          <ac:chgData name="Nowak, Gabriel (nowakgl)" userId="3d0678cb-0ed9-4543-b253-296cfd21c4e1" providerId="ADAL" clId="{5B28CCA4-5402-A745-9026-967CDF34EFE7}" dt="2024-06-17T13:12:14.229" v="6906"/>
          <ac:grpSpMkLst>
            <pc:docMk/>
            <pc:sldMk cId="3518405901" sldId="485"/>
            <ac:grpSpMk id="23" creationId="{04B4C5CD-C3CD-8BE6-F7D0-965877DCE64A}"/>
          </ac:grpSpMkLst>
        </pc:grpChg>
        <pc:grpChg chg="add mod">
          <ac:chgData name="Nowak, Gabriel (nowakgl)" userId="3d0678cb-0ed9-4543-b253-296cfd21c4e1" providerId="ADAL" clId="{5B28CCA4-5402-A745-9026-967CDF34EFE7}" dt="2024-06-17T13:12:14.229" v="6906"/>
          <ac:grpSpMkLst>
            <pc:docMk/>
            <pc:sldMk cId="3518405901" sldId="485"/>
            <ac:grpSpMk id="26" creationId="{F4DFC343-6EEE-D8EE-A657-39682B48FCA4}"/>
          </ac:grpSpMkLst>
        </pc:grpChg>
        <pc:grpChg chg="add mod">
          <ac:chgData name="Nowak, Gabriel (nowakgl)" userId="3d0678cb-0ed9-4543-b253-296cfd21c4e1" providerId="ADAL" clId="{5B28CCA4-5402-A745-9026-967CDF34EFE7}" dt="2024-06-17T13:13:19.042" v="6912" actId="1076"/>
          <ac:grpSpMkLst>
            <pc:docMk/>
            <pc:sldMk cId="3518405901" sldId="485"/>
            <ac:grpSpMk id="30" creationId="{109958DA-98EA-4D99-37E5-4F94EEA63675}"/>
          </ac:grpSpMkLst>
        </pc:grpChg>
        <pc:grpChg chg="add mod">
          <ac:chgData name="Nowak, Gabriel (nowakgl)" userId="3d0678cb-0ed9-4543-b253-296cfd21c4e1" providerId="ADAL" clId="{5B28CCA4-5402-A745-9026-967CDF34EFE7}" dt="2024-06-17T13:13:19.042" v="6912" actId="1076"/>
          <ac:grpSpMkLst>
            <pc:docMk/>
            <pc:sldMk cId="3518405901" sldId="485"/>
            <ac:grpSpMk id="37" creationId="{6E5FE930-43C7-B0D2-55F9-131D06969C44}"/>
          </ac:grpSpMkLst>
        </pc:grpChg>
        <pc:grpChg chg="add mod">
          <ac:chgData name="Nowak, Gabriel (nowakgl)" userId="3d0678cb-0ed9-4543-b253-296cfd21c4e1" providerId="ADAL" clId="{5B28CCA4-5402-A745-9026-967CDF34EFE7}" dt="2024-06-17T13:19:29.989" v="6924" actId="14100"/>
          <ac:grpSpMkLst>
            <pc:docMk/>
            <pc:sldMk cId="3518405901" sldId="485"/>
            <ac:grpSpMk id="44" creationId="{174E0BD0-938F-5C4F-9BBE-CAEABBCCA25A}"/>
          </ac:grpSpMkLst>
        </pc:grpChg>
        <pc:grpChg chg="add mod">
          <ac:chgData name="Nowak, Gabriel (nowakgl)" userId="3d0678cb-0ed9-4543-b253-296cfd21c4e1" providerId="ADAL" clId="{5B28CCA4-5402-A745-9026-967CDF34EFE7}" dt="2024-06-17T13:18:47.897" v="6921" actId="1076"/>
          <ac:grpSpMkLst>
            <pc:docMk/>
            <pc:sldMk cId="3518405901" sldId="485"/>
            <ac:grpSpMk id="47" creationId="{9E33C92D-46AF-B422-3C1D-ADAEA44EB39A}"/>
          </ac:grpSpMkLst>
        </pc:grpChg>
        <pc:picChg chg="add mod">
          <ac:chgData name="Nowak, Gabriel (nowakgl)" userId="3d0678cb-0ed9-4543-b253-296cfd21c4e1" providerId="ADAL" clId="{5B28CCA4-5402-A745-9026-967CDF34EFE7}" dt="2024-06-17T13:13:19.042" v="6912" actId="1076"/>
          <ac:picMkLst>
            <pc:docMk/>
            <pc:sldMk cId="3518405901" sldId="485"/>
            <ac:picMk id="29" creationId="{7F6A7C50-3F5D-17AC-F287-18DE2D95A181}"/>
          </ac:picMkLst>
        </pc:picChg>
        <pc:cxnChg chg="mod">
          <ac:chgData name="Nowak, Gabriel (nowakgl)" userId="3d0678cb-0ed9-4543-b253-296cfd21c4e1" providerId="ADAL" clId="{5B28CCA4-5402-A745-9026-967CDF34EFE7}" dt="2024-06-17T13:12:14.229" v="6906"/>
          <ac:cxnSpMkLst>
            <pc:docMk/>
            <pc:sldMk cId="3518405901" sldId="485"/>
            <ac:cxnSpMk id="11" creationId="{5E592EF7-CFE4-6089-6755-675EBCE337DB}"/>
          </ac:cxnSpMkLst>
        </pc:cxnChg>
        <pc:cxnChg chg="mod">
          <ac:chgData name="Nowak, Gabriel (nowakgl)" userId="3d0678cb-0ed9-4543-b253-296cfd21c4e1" providerId="ADAL" clId="{5B28CCA4-5402-A745-9026-967CDF34EFE7}" dt="2024-06-26T12:09:02.947" v="13854" actId="478"/>
          <ac:cxnSpMkLst>
            <pc:docMk/>
            <pc:sldMk cId="3518405901" sldId="485"/>
            <ac:cxnSpMk id="11" creationId="{668AC46D-BB8F-695A-4E8C-99DB8ECB93D8}"/>
          </ac:cxnSpMkLst>
        </pc:cxnChg>
        <pc:cxnChg chg="mod">
          <ac:chgData name="Nowak, Gabriel (nowakgl)" userId="3d0678cb-0ed9-4543-b253-296cfd21c4e1" providerId="ADAL" clId="{5B28CCA4-5402-A745-9026-967CDF34EFE7}" dt="2024-06-26T12:13:10.763" v="13893" actId="478"/>
          <ac:cxnSpMkLst>
            <pc:docMk/>
            <pc:sldMk cId="3518405901" sldId="485"/>
            <ac:cxnSpMk id="15" creationId="{DDA65CA9-39AF-D39B-DEFE-88A35977CAF6}"/>
          </ac:cxnSpMkLst>
        </pc:cxnChg>
        <pc:cxnChg chg="add del mod">
          <ac:chgData name="Nowak, Gabriel (nowakgl)" userId="3d0678cb-0ed9-4543-b253-296cfd21c4e1" providerId="ADAL" clId="{5B28CCA4-5402-A745-9026-967CDF34EFE7}" dt="2024-06-26T12:13:09.332" v="13892" actId="478"/>
          <ac:cxnSpMkLst>
            <pc:docMk/>
            <pc:sldMk cId="3518405901" sldId="485"/>
            <ac:cxnSpMk id="18" creationId="{DE0CAB58-13D8-6997-D9B1-7D23B8E8F8CB}"/>
          </ac:cxnSpMkLst>
        </pc:cxnChg>
        <pc:cxnChg chg="mod">
          <ac:chgData name="Nowak, Gabriel (nowakgl)" userId="3d0678cb-0ed9-4543-b253-296cfd21c4e1" providerId="ADAL" clId="{5B28CCA4-5402-A745-9026-967CDF34EFE7}" dt="2024-06-17T13:12:14.229" v="6906"/>
          <ac:cxnSpMkLst>
            <pc:docMk/>
            <pc:sldMk cId="3518405901" sldId="485"/>
            <ac:cxnSpMk id="19" creationId="{2E93F621-6920-7E85-D12A-4D2476E7D18C}"/>
          </ac:cxnSpMkLst>
        </pc:cxnChg>
        <pc:cxnChg chg="mod">
          <ac:chgData name="Nowak, Gabriel (nowakgl)" userId="3d0678cb-0ed9-4543-b253-296cfd21c4e1" providerId="ADAL" clId="{5B28CCA4-5402-A745-9026-967CDF34EFE7}" dt="2024-06-26T12:15:54.130" v="13902" actId="14100"/>
          <ac:cxnSpMkLst>
            <pc:docMk/>
            <pc:sldMk cId="3518405901" sldId="485"/>
            <ac:cxnSpMk id="20" creationId="{1546A550-34A4-4BC9-D171-27DD455B7B2A}"/>
          </ac:cxnSpMkLst>
        </pc:cxnChg>
        <pc:cxnChg chg="add mod">
          <ac:chgData name="Nowak, Gabriel (nowakgl)" userId="3d0678cb-0ed9-4543-b253-296cfd21c4e1" providerId="ADAL" clId="{5B28CCA4-5402-A745-9026-967CDF34EFE7}" dt="2024-06-26T12:16:37.172" v="13917" actId="14100"/>
          <ac:cxnSpMkLst>
            <pc:docMk/>
            <pc:sldMk cId="3518405901" sldId="485"/>
            <ac:cxnSpMk id="24" creationId="{47A7DC0F-8BFE-00A0-68DB-333602B6519B}"/>
          </ac:cxnSpMkLst>
        </pc:cxnChg>
        <pc:cxnChg chg="mod">
          <ac:chgData name="Nowak, Gabriel (nowakgl)" userId="3d0678cb-0ed9-4543-b253-296cfd21c4e1" providerId="ADAL" clId="{5B28CCA4-5402-A745-9026-967CDF34EFE7}" dt="2024-06-17T13:12:14.229" v="6906"/>
          <ac:cxnSpMkLst>
            <pc:docMk/>
            <pc:sldMk cId="3518405901" sldId="485"/>
            <ac:cxnSpMk id="24" creationId="{8302CD0A-ABCC-1221-B24A-4F9F4CC4E0B2}"/>
          </ac:cxnSpMkLst>
        </pc:cxnChg>
        <pc:cxnChg chg="mod">
          <ac:chgData name="Nowak, Gabriel (nowakgl)" userId="3d0678cb-0ed9-4543-b253-296cfd21c4e1" providerId="ADAL" clId="{5B28CCA4-5402-A745-9026-967CDF34EFE7}" dt="2024-06-17T13:12:14.229" v="6906"/>
          <ac:cxnSpMkLst>
            <pc:docMk/>
            <pc:sldMk cId="3518405901" sldId="485"/>
            <ac:cxnSpMk id="27" creationId="{6FD31F97-2EC8-C46C-FF71-454174E3E806}"/>
          </ac:cxnSpMkLst>
        </pc:cxnChg>
        <pc:cxnChg chg="mod">
          <ac:chgData name="Nowak, Gabriel (nowakgl)" userId="3d0678cb-0ed9-4543-b253-296cfd21c4e1" providerId="ADAL" clId="{5B28CCA4-5402-A745-9026-967CDF34EFE7}" dt="2024-06-17T13:20:18.927" v="6927" actId="14100"/>
          <ac:cxnSpMkLst>
            <pc:docMk/>
            <pc:sldMk cId="3518405901" sldId="485"/>
            <ac:cxnSpMk id="33" creationId="{1FD32987-61B9-3F87-653C-D1E0F5E44E2C}"/>
          </ac:cxnSpMkLst>
        </pc:cxnChg>
        <pc:cxnChg chg="mod">
          <ac:chgData name="Nowak, Gabriel (nowakgl)" userId="3d0678cb-0ed9-4543-b253-296cfd21c4e1" providerId="ADAL" clId="{5B28CCA4-5402-A745-9026-967CDF34EFE7}" dt="2024-06-17T13:12:37.707" v="6908"/>
          <ac:cxnSpMkLst>
            <pc:docMk/>
            <pc:sldMk cId="3518405901" sldId="485"/>
            <ac:cxnSpMk id="40" creationId="{B020EA48-7AE7-9B9D-15E0-9DE57D1D731F}"/>
          </ac:cxnSpMkLst>
        </pc:cxnChg>
        <pc:cxnChg chg="mod">
          <ac:chgData name="Nowak, Gabriel (nowakgl)" userId="3d0678cb-0ed9-4543-b253-296cfd21c4e1" providerId="ADAL" clId="{5B28CCA4-5402-A745-9026-967CDF34EFE7}" dt="2024-06-17T13:14:24.272" v="6920" actId="1076"/>
          <ac:cxnSpMkLst>
            <pc:docMk/>
            <pc:sldMk cId="3518405901" sldId="485"/>
            <ac:cxnSpMk id="45" creationId="{3329326F-7CB0-5270-0C26-296E57A74456}"/>
          </ac:cxnSpMkLst>
        </pc:cxnChg>
        <pc:cxnChg chg="mod">
          <ac:chgData name="Nowak, Gabriel (nowakgl)" userId="3d0678cb-0ed9-4543-b253-296cfd21c4e1" providerId="ADAL" clId="{5B28CCA4-5402-A745-9026-967CDF34EFE7}" dt="2024-06-17T13:13:34.165" v="6915" actId="1076"/>
          <ac:cxnSpMkLst>
            <pc:docMk/>
            <pc:sldMk cId="3518405901" sldId="485"/>
            <ac:cxnSpMk id="48" creationId="{AEB56654-3173-EE77-809B-E3BD7E58244A}"/>
          </ac:cxnSpMkLst>
        </pc:cxnChg>
      </pc:sldChg>
      <pc:sldChg chg="add del ord">
        <pc:chgData name="Nowak, Gabriel (nowakgl)" userId="3d0678cb-0ed9-4543-b253-296cfd21c4e1" providerId="ADAL" clId="{5B28CCA4-5402-A745-9026-967CDF34EFE7}" dt="2024-06-25T14:58:37.258" v="11863" actId="2696"/>
        <pc:sldMkLst>
          <pc:docMk/>
          <pc:sldMk cId="2612953221" sldId="486"/>
        </pc:sldMkLst>
      </pc:sldChg>
      <pc:sldChg chg="modSp add mod ord">
        <pc:chgData name="Nowak, Gabriel (nowakgl)" userId="3d0678cb-0ed9-4543-b253-296cfd21c4e1" providerId="ADAL" clId="{5B28CCA4-5402-A745-9026-967CDF34EFE7}" dt="2024-06-17T13:25:04.263" v="7114" actId="20577"/>
        <pc:sldMkLst>
          <pc:docMk/>
          <pc:sldMk cId="3824253105" sldId="487"/>
        </pc:sldMkLst>
        <pc:spChg chg="mod">
          <ac:chgData name="Nowak, Gabriel (nowakgl)" userId="3d0678cb-0ed9-4543-b253-296cfd21c4e1" providerId="ADAL" clId="{5B28CCA4-5402-A745-9026-967CDF34EFE7}" dt="2024-06-17T13:25:04.263" v="7114" actId="20577"/>
          <ac:spMkLst>
            <pc:docMk/>
            <pc:sldMk cId="3824253105" sldId="487"/>
            <ac:spMk id="3" creationId="{333E923A-EEB2-E9FA-BBF6-3B649325539C}"/>
          </ac:spMkLst>
        </pc:spChg>
      </pc:sldChg>
      <pc:sldChg chg="modSp add mod modNotesTx">
        <pc:chgData name="Nowak, Gabriel (nowakgl)" userId="3d0678cb-0ed9-4543-b253-296cfd21c4e1" providerId="ADAL" clId="{5B28CCA4-5402-A745-9026-967CDF34EFE7}" dt="2024-06-25T15:56:01.429" v="12735" actId="20577"/>
        <pc:sldMkLst>
          <pc:docMk/>
          <pc:sldMk cId="280902170" sldId="488"/>
        </pc:sldMkLst>
        <pc:spChg chg="mod">
          <ac:chgData name="Nowak, Gabriel (nowakgl)" userId="3d0678cb-0ed9-4543-b253-296cfd21c4e1" providerId="ADAL" clId="{5B28CCA4-5402-A745-9026-967CDF34EFE7}" dt="2024-06-17T13:25:30.702" v="7134" actId="20577"/>
          <ac:spMkLst>
            <pc:docMk/>
            <pc:sldMk cId="280902170" sldId="488"/>
            <ac:spMk id="2" creationId="{CE6E7C81-D31B-62F4-DC11-868BDE863348}"/>
          </ac:spMkLst>
        </pc:spChg>
        <pc:spChg chg="mod">
          <ac:chgData name="Nowak, Gabriel (nowakgl)" userId="3d0678cb-0ed9-4543-b253-296cfd21c4e1" providerId="ADAL" clId="{5B28CCA4-5402-A745-9026-967CDF34EFE7}" dt="2024-06-25T15:56:01.429" v="12735" actId="20577"/>
          <ac:spMkLst>
            <pc:docMk/>
            <pc:sldMk cId="280902170" sldId="488"/>
            <ac:spMk id="3" creationId="{333E923A-EEB2-E9FA-BBF6-3B649325539C}"/>
          </ac:spMkLst>
        </pc:spChg>
      </pc:sldChg>
      <pc:sldChg chg="addSp modSp add mod">
        <pc:chgData name="Nowak, Gabriel (nowakgl)" userId="3d0678cb-0ed9-4543-b253-296cfd21c4e1" providerId="ADAL" clId="{5B28CCA4-5402-A745-9026-967CDF34EFE7}" dt="2024-06-26T12:21:28.208" v="13943" actId="20577"/>
        <pc:sldMkLst>
          <pc:docMk/>
          <pc:sldMk cId="2758111261" sldId="489"/>
        </pc:sldMkLst>
        <pc:spChg chg="mod">
          <ac:chgData name="Nowak, Gabriel (nowakgl)" userId="3d0678cb-0ed9-4543-b253-296cfd21c4e1" providerId="ADAL" clId="{5B28CCA4-5402-A745-9026-967CDF34EFE7}" dt="2024-06-25T15:55:44.176" v="12720" actId="20577"/>
          <ac:spMkLst>
            <pc:docMk/>
            <pc:sldMk cId="2758111261" sldId="489"/>
            <ac:spMk id="3" creationId="{333E923A-EEB2-E9FA-BBF6-3B649325539C}"/>
          </ac:spMkLst>
        </pc:spChg>
        <pc:spChg chg="add mod">
          <ac:chgData name="Nowak, Gabriel (nowakgl)" userId="3d0678cb-0ed9-4543-b253-296cfd21c4e1" providerId="ADAL" clId="{5B28CCA4-5402-A745-9026-967CDF34EFE7}" dt="2024-06-26T12:21:28.208" v="13943" actId="20577"/>
          <ac:spMkLst>
            <pc:docMk/>
            <pc:sldMk cId="2758111261" sldId="489"/>
            <ac:spMk id="5" creationId="{B40E6C2A-8ACF-3F7F-F71D-0EE68F89E85D}"/>
          </ac:spMkLst>
        </pc:spChg>
        <pc:picChg chg="add mod">
          <ac:chgData name="Nowak, Gabriel (nowakgl)" userId="3d0678cb-0ed9-4543-b253-296cfd21c4e1" providerId="ADAL" clId="{5B28CCA4-5402-A745-9026-967CDF34EFE7}" dt="2024-06-18T15:18:44.401" v="8511" actId="688"/>
          <ac:picMkLst>
            <pc:docMk/>
            <pc:sldMk cId="2758111261" sldId="489"/>
            <ac:picMk id="4" creationId="{2D37BD39-BE8E-DE62-A845-4180A21274B8}"/>
          </ac:picMkLst>
        </pc:picChg>
      </pc:sldChg>
      <pc:sldChg chg="add del">
        <pc:chgData name="Nowak, Gabriel (nowakgl)" userId="3d0678cb-0ed9-4543-b253-296cfd21c4e1" providerId="ADAL" clId="{5B28CCA4-5402-A745-9026-967CDF34EFE7}" dt="2024-06-18T15:04:15.214" v="8031" actId="2696"/>
        <pc:sldMkLst>
          <pc:docMk/>
          <pc:sldMk cId="2974127503" sldId="489"/>
        </pc:sldMkLst>
      </pc:sldChg>
      <pc:sldChg chg="delSp modSp add mod">
        <pc:chgData name="Nowak, Gabriel (nowakgl)" userId="3d0678cb-0ed9-4543-b253-296cfd21c4e1" providerId="ADAL" clId="{5B28CCA4-5402-A745-9026-967CDF34EFE7}" dt="2024-06-18T15:22:14.191" v="8961" actId="20577"/>
        <pc:sldMkLst>
          <pc:docMk/>
          <pc:sldMk cId="1242448457" sldId="490"/>
        </pc:sldMkLst>
        <pc:spChg chg="mod">
          <ac:chgData name="Nowak, Gabriel (nowakgl)" userId="3d0678cb-0ed9-4543-b253-296cfd21c4e1" providerId="ADAL" clId="{5B28CCA4-5402-A745-9026-967CDF34EFE7}" dt="2024-06-18T15:19:13.637" v="8537" actId="20577"/>
          <ac:spMkLst>
            <pc:docMk/>
            <pc:sldMk cId="1242448457" sldId="490"/>
            <ac:spMk id="2" creationId="{CE6E7C81-D31B-62F4-DC11-868BDE863348}"/>
          </ac:spMkLst>
        </pc:spChg>
        <pc:spChg chg="mod">
          <ac:chgData name="Nowak, Gabriel (nowakgl)" userId="3d0678cb-0ed9-4543-b253-296cfd21c4e1" providerId="ADAL" clId="{5B28CCA4-5402-A745-9026-967CDF34EFE7}" dt="2024-06-18T15:22:14.191" v="8961" actId="20577"/>
          <ac:spMkLst>
            <pc:docMk/>
            <pc:sldMk cId="1242448457" sldId="490"/>
            <ac:spMk id="3" creationId="{333E923A-EEB2-E9FA-BBF6-3B649325539C}"/>
          </ac:spMkLst>
        </pc:spChg>
        <pc:picChg chg="del">
          <ac:chgData name="Nowak, Gabriel (nowakgl)" userId="3d0678cb-0ed9-4543-b253-296cfd21c4e1" providerId="ADAL" clId="{5B28CCA4-5402-A745-9026-967CDF34EFE7}" dt="2024-06-18T15:19:02.255" v="8513" actId="478"/>
          <ac:picMkLst>
            <pc:docMk/>
            <pc:sldMk cId="1242448457" sldId="490"/>
            <ac:picMk id="4" creationId="{2D37BD39-BE8E-DE62-A845-4180A21274B8}"/>
          </ac:picMkLst>
        </pc:picChg>
      </pc:sldChg>
      <pc:sldChg chg="modSp add del mod">
        <pc:chgData name="Nowak, Gabriel (nowakgl)" userId="3d0678cb-0ed9-4543-b253-296cfd21c4e1" providerId="ADAL" clId="{5B28CCA4-5402-A745-9026-967CDF34EFE7}" dt="2024-06-18T15:04:19.759" v="8032" actId="2696"/>
        <pc:sldMkLst>
          <pc:docMk/>
          <pc:sldMk cId="3384911574" sldId="490"/>
        </pc:sldMkLst>
        <pc:spChg chg="mod">
          <ac:chgData name="Nowak, Gabriel (nowakgl)" userId="3d0678cb-0ed9-4543-b253-296cfd21c4e1" providerId="ADAL" clId="{5B28CCA4-5402-A745-9026-967CDF34EFE7}" dt="2024-06-17T17:45:02.839" v="8030" actId="1076"/>
          <ac:spMkLst>
            <pc:docMk/>
            <pc:sldMk cId="3384911574" sldId="490"/>
            <ac:spMk id="2" creationId="{CE6E7C81-D31B-62F4-DC11-868BDE863348}"/>
          </ac:spMkLst>
        </pc:spChg>
      </pc:sldChg>
      <pc:sldChg chg="addSp delSp modSp add mod ord">
        <pc:chgData name="Nowak, Gabriel (nowakgl)" userId="3d0678cb-0ed9-4543-b253-296cfd21c4e1" providerId="ADAL" clId="{5B28CCA4-5402-A745-9026-967CDF34EFE7}" dt="2024-06-26T12:22:07.696" v="13954" actId="1076"/>
        <pc:sldMkLst>
          <pc:docMk/>
          <pc:sldMk cId="2483453524" sldId="491"/>
        </pc:sldMkLst>
        <pc:spChg chg="mod">
          <ac:chgData name="Nowak, Gabriel (nowakgl)" userId="3d0678cb-0ed9-4543-b253-296cfd21c4e1" providerId="ADAL" clId="{5B28CCA4-5402-A745-9026-967CDF34EFE7}" dt="2024-06-25T16:00:49.109" v="13039" actId="20577"/>
          <ac:spMkLst>
            <pc:docMk/>
            <pc:sldMk cId="2483453524" sldId="491"/>
            <ac:spMk id="3" creationId="{333E923A-EEB2-E9FA-BBF6-3B649325539C}"/>
          </ac:spMkLst>
        </pc:spChg>
        <pc:spChg chg="add mod">
          <ac:chgData name="Nowak, Gabriel (nowakgl)" userId="3d0678cb-0ed9-4543-b253-296cfd21c4e1" providerId="ADAL" clId="{5B28CCA4-5402-A745-9026-967CDF34EFE7}" dt="2024-06-26T12:22:07.696" v="13954" actId="1076"/>
          <ac:spMkLst>
            <pc:docMk/>
            <pc:sldMk cId="2483453524" sldId="491"/>
            <ac:spMk id="4" creationId="{5F9339E6-9548-77FA-C680-375564BCB106}"/>
          </ac:spMkLst>
        </pc:spChg>
        <pc:picChg chg="add del mod">
          <ac:chgData name="Nowak, Gabriel (nowakgl)" userId="3d0678cb-0ed9-4543-b253-296cfd21c4e1" providerId="ADAL" clId="{5B28CCA4-5402-A745-9026-967CDF34EFE7}" dt="2024-06-18T15:54:42.247" v="9145" actId="478"/>
          <ac:picMkLst>
            <pc:docMk/>
            <pc:sldMk cId="2483453524" sldId="491"/>
            <ac:picMk id="4" creationId="{20BAB300-76A9-38F5-BB02-8DF6D67021FB}"/>
          </ac:picMkLst>
        </pc:picChg>
        <pc:picChg chg="add mod">
          <ac:chgData name="Nowak, Gabriel (nowakgl)" userId="3d0678cb-0ed9-4543-b253-296cfd21c4e1" providerId="ADAL" clId="{5B28CCA4-5402-A745-9026-967CDF34EFE7}" dt="2024-06-18T15:55:16.981" v="9148" actId="1076"/>
          <ac:picMkLst>
            <pc:docMk/>
            <pc:sldMk cId="2483453524" sldId="491"/>
            <ac:picMk id="7" creationId="{548D12C2-9124-3E2A-CC08-93E461CC4201}"/>
          </ac:picMkLst>
        </pc:picChg>
      </pc:sldChg>
      <pc:sldChg chg="addSp modSp add mod">
        <pc:chgData name="Nowak, Gabriel (nowakgl)" userId="3d0678cb-0ed9-4543-b253-296cfd21c4e1" providerId="ADAL" clId="{5B28CCA4-5402-A745-9026-967CDF34EFE7}" dt="2024-06-26T12:23:29.393" v="13957" actId="1076"/>
        <pc:sldMkLst>
          <pc:docMk/>
          <pc:sldMk cId="4120772791" sldId="492"/>
        </pc:sldMkLst>
        <pc:spChg chg="mod">
          <ac:chgData name="Nowak, Gabriel (nowakgl)" userId="3d0678cb-0ed9-4543-b253-296cfd21c4e1" providerId="ADAL" clId="{5B28CCA4-5402-A745-9026-967CDF34EFE7}" dt="2024-06-19T17:13:41.934" v="9505" actId="313"/>
          <ac:spMkLst>
            <pc:docMk/>
            <pc:sldMk cId="4120772791" sldId="492"/>
            <ac:spMk id="3" creationId="{333E923A-EEB2-E9FA-BBF6-3B649325539C}"/>
          </ac:spMkLst>
        </pc:spChg>
        <pc:spChg chg="add mod">
          <ac:chgData name="Nowak, Gabriel (nowakgl)" userId="3d0678cb-0ed9-4543-b253-296cfd21c4e1" providerId="ADAL" clId="{5B28CCA4-5402-A745-9026-967CDF34EFE7}" dt="2024-06-25T16:02:17.882" v="13151" actId="14100"/>
          <ac:spMkLst>
            <pc:docMk/>
            <pc:sldMk cId="4120772791" sldId="492"/>
            <ac:spMk id="5" creationId="{019FBA6E-5964-ABE1-4EF3-FD0899F2E57A}"/>
          </ac:spMkLst>
        </pc:spChg>
        <pc:spChg chg="add mod">
          <ac:chgData name="Nowak, Gabriel (nowakgl)" userId="3d0678cb-0ed9-4543-b253-296cfd21c4e1" providerId="ADAL" clId="{5B28CCA4-5402-A745-9026-967CDF34EFE7}" dt="2024-06-26T12:23:29.393" v="13957" actId="1076"/>
          <ac:spMkLst>
            <pc:docMk/>
            <pc:sldMk cId="4120772791" sldId="492"/>
            <ac:spMk id="7" creationId="{CDD57F0C-7006-80B5-7E4A-7394D1AF258D}"/>
          </ac:spMkLst>
        </pc:spChg>
        <pc:picChg chg="mod">
          <ac:chgData name="Nowak, Gabriel (nowakgl)" userId="3d0678cb-0ed9-4543-b253-296cfd21c4e1" providerId="ADAL" clId="{5B28CCA4-5402-A745-9026-967CDF34EFE7}" dt="2024-06-18T16:01:10.716" v="9463" actId="1076"/>
          <ac:picMkLst>
            <pc:docMk/>
            <pc:sldMk cId="4120772791" sldId="492"/>
            <ac:picMk id="4" creationId="{20BAB300-76A9-38F5-BB02-8DF6D67021FB}"/>
          </ac:picMkLst>
        </pc:picChg>
      </pc:sldChg>
      <pc:sldChg chg="addSp delSp modSp add mod">
        <pc:chgData name="Nowak, Gabriel (nowakgl)" userId="3d0678cb-0ed9-4543-b253-296cfd21c4e1" providerId="ADAL" clId="{5B28CCA4-5402-A745-9026-967CDF34EFE7}" dt="2024-06-26T12:21:52.583" v="13948" actId="1076"/>
        <pc:sldMkLst>
          <pc:docMk/>
          <pc:sldMk cId="950381271" sldId="493"/>
        </pc:sldMkLst>
        <pc:spChg chg="mod">
          <ac:chgData name="Nowak, Gabriel (nowakgl)" userId="3d0678cb-0ed9-4543-b253-296cfd21c4e1" providerId="ADAL" clId="{5B28CCA4-5402-A745-9026-967CDF34EFE7}" dt="2024-06-25T15:58:45.376" v="13037" actId="20577"/>
          <ac:spMkLst>
            <pc:docMk/>
            <pc:sldMk cId="950381271" sldId="493"/>
            <ac:spMk id="3" creationId="{333E923A-EEB2-E9FA-BBF6-3B649325539C}"/>
          </ac:spMkLst>
        </pc:spChg>
        <pc:spChg chg="add mod">
          <ac:chgData name="Nowak, Gabriel (nowakgl)" userId="3d0678cb-0ed9-4543-b253-296cfd21c4e1" providerId="ADAL" clId="{5B28CCA4-5402-A745-9026-967CDF34EFE7}" dt="2024-06-26T12:21:52.583" v="13948" actId="1076"/>
          <ac:spMkLst>
            <pc:docMk/>
            <pc:sldMk cId="950381271" sldId="493"/>
            <ac:spMk id="4" creationId="{24959006-A3CB-1823-A863-AD2066E30BBC}"/>
          </ac:spMkLst>
        </pc:spChg>
        <pc:picChg chg="add mod">
          <ac:chgData name="Nowak, Gabriel (nowakgl)" userId="3d0678cb-0ed9-4543-b253-296cfd21c4e1" providerId="ADAL" clId="{5B28CCA4-5402-A745-9026-967CDF34EFE7}" dt="2024-06-18T15:59:29.004" v="9250" actId="1076"/>
          <ac:picMkLst>
            <pc:docMk/>
            <pc:sldMk cId="950381271" sldId="493"/>
            <ac:picMk id="5" creationId="{761D4543-1651-1375-44F9-028D6FE99FCD}"/>
          </ac:picMkLst>
        </pc:picChg>
        <pc:picChg chg="del">
          <ac:chgData name="Nowak, Gabriel (nowakgl)" userId="3d0678cb-0ed9-4543-b253-296cfd21c4e1" providerId="ADAL" clId="{5B28CCA4-5402-A745-9026-967CDF34EFE7}" dt="2024-06-18T15:57:02.477" v="9150" actId="478"/>
          <ac:picMkLst>
            <pc:docMk/>
            <pc:sldMk cId="950381271" sldId="493"/>
            <ac:picMk id="7" creationId="{548D12C2-9124-3E2A-CC08-93E461CC4201}"/>
          </ac:picMkLst>
        </pc:picChg>
      </pc:sldChg>
      <pc:sldChg chg="delSp modSp add mod">
        <pc:chgData name="Nowak, Gabriel (nowakgl)" userId="3d0678cb-0ed9-4543-b253-296cfd21c4e1" providerId="ADAL" clId="{5B28CCA4-5402-A745-9026-967CDF34EFE7}" dt="2024-06-25T16:03:16.544" v="13152" actId="20577"/>
        <pc:sldMkLst>
          <pc:docMk/>
          <pc:sldMk cId="3654854359" sldId="494"/>
        </pc:sldMkLst>
        <pc:spChg chg="mod">
          <ac:chgData name="Nowak, Gabriel (nowakgl)" userId="3d0678cb-0ed9-4543-b253-296cfd21c4e1" providerId="ADAL" clId="{5B28CCA4-5402-A745-9026-967CDF34EFE7}" dt="2024-06-25T16:03:16.544" v="13152" actId="20577"/>
          <ac:spMkLst>
            <pc:docMk/>
            <pc:sldMk cId="3654854359" sldId="494"/>
            <ac:spMk id="3" creationId="{333E923A-EEB2-E9FA-BBF6-3B649325539C}"/>
          </ac:spMkLst>
        </pc:spChg>
        <pc:spChg chg="del mod">
          <ac:chgData name="Nowak, Gabriel (nowakgl)" userId="3d0678cb-0ed9-4543-b253-296cfd21c4e1" providerId="ADAL" clId="{5B28CCA4-5402-A745-9026-967CDF34EFE7}" dt="2024-06-19T17:30:36.136" v="9786" actId="478"/>
          <ac:spMkLst>
            <pc:docMk/>
            <pc:sldMk cId="3654854359" sldId="494"/>
            <ac:spMk id="5" creationId="{019FBA6E-5964-ABE1-4EF3-FD0899F2E57A}"/>
          </ac:spMkLst>
        </pc:spChg>
        <pc:picChg chg="del">
          <ac:chgData name="Nowak, Gabriel (nowakgl)" userId="3d0678cb-0ed9-4543-b253-296cfd21c4e1" providerId="ADAL" clId="{5B28CCA4-5402-A745-9026-967CDF34EFE7}" dt="2024-06-19T17:29:22.143" v="9696" actId="478"/>
          <ac:picMkLst>
            <pc:docMk/>
            <pc:sldMk cId="3654854359" sldId="494"/>
            <ac:picMk id="4" creationId="{20BAB300-76A9-38F5-BB02-8DF6D67021FB}"/>
          </ac:picMkLst>
        </pc:picChg>
      </pc:sldChg>
      <pc:sldChg chg="modSp add mod">
        <pc:chgData name="Nowak, Gabriel (nowakgl)" userId="3d0678cb-0ed9-4543-b253-296cfd21c4e1" providerId="ADAL" clId="{5B28CCA4-5402-A745-9026-967CDF34EFE7}" dt="2024-06-19T17:39:51.214" v="10506" actId="20577"/>
        <pc:sldMkLst>
          <pc:docMk/>
          <pc:sldMk cId="1101300886" sldId="495"/>
        </pc:sldMkLst>
        <pc:spChg chg="mod">
          <ac:chgData name="Nowak, Gabriel (nowakgl)" userId="3d0678cb-0ed9-4543-b253-296cfd21c4e1" providerId="ADAL" clId="{5B28CCA4-5402-A745-9026-967CDF34EFE7}" dt="2024-06-19T17:35:33.102" v="9887" actId="20577"/>
          <ac:spMkLst>
            <pc:docMk/>
            <pc:sldMk cId="1101300886" sldId="495"/>
            <ac:spMk id="2" creationId="{CE6E7C81-D31B-62F4-DC11-868BDE863348}"/>
          </ac:spMkLst>
        </pc:spChg>
        <pc:spChg chg="mod">
          <ac:chgData name="Nowak, Gabriel (nowakgl)" userId="3d0678cb-0ed9-4543-b253-296cfd21c4e1" providerId="ADAL" clId="{5B28CCA4-5402-A745-9026-967CDF34EFE7}" dt="2024-06-19T17:39:51.214" v="10506" actId="20577"/>
          <ac:spMkLst>
            <pc:docMk/>
            <pc:sldMk cId="1101300886" sldId="495"/>
            <ac:spMk id="3" creationId="{333E923A-EEB2-E9FA-BBF6-3B649325539C}"/>
          </ac:spMkLst>
        </pc:spChg>
      </pc:sldChg>
      <pc:sldChg chg="add del">
        <pc:chgData name="Nowak, Gabriel (nowakgl)" userId="3d0678cb-0ed9-4543-b253-296cfd21c4e1" providerId="ADAL" clId="{5B28CCA4-5402-A745-9026-967CDF34EFE7}" dt="2024-06-25T16:12:20.738" v="13470" actId="2696"/>
        <pc:sldMkLst>
          <pc:docMk/>
          <pc:sldMk cId="1431668655" sldId="496"/>
        </pc:sldMkLst>
      </pc:sldChg>
      <pc:sldChg chg="modSp add mod">
        <pc:chgData name="Nowak, Gabriel (nowakgl)" userId="3d0678cb-0ed9-4543-b253-296cfd21c4e1" providerId="ADAL" clId="{5B28CCA4-5402-A745-9026-967CDF34EFE7}" dt="2024-06-25T16:11:53.387" v="13469" actId="20577"/>
        <pc:sldMkLst>
          <pc:docMk/>
          <pc:sldMk cId="803907217" sldId="497"/>
        </pc:sldMkLst>
        <pc:spChg chg="mod">
          <ac:chgData name="Nowak, Gabriel (nowakgl)" userId="3d0678cb-0ed9-4543-b253-296cfd21c4e1" providerId="ADAL" clId="{5B28CCA4-5402-A745-9026-967CDF34EFE7}" dt="2024-06-25T16:11:53.387" v="13469" actId="20577"/>
          <ac:spMkLst>
            <pc:docMk/>
            <pc:sldMk cId="803907217" sldId="497"/>
            <ac:spMk id="3" creationId="{333E923A-EEB2-E9FA-BBF6-3B649325539C}"/>
          </ac:spMkLst>
        </pc:spChg>
      </pc:sldChg>
      <pc:sldChg chg="modSp add mod">
        <pc:chgData name="Nowak, Gabriel (nowakgl)" userId="3d0678cb-0ed9-4543-b253-296cfd21c4e1" providerId="ADAL" clId="{5B28CCA4-5402-A745-9026-967CDF34EFE7}" dt="2024-06-19T18:02:07.462" v="11829" actId="20577"/>
        <pc:sldMkLst>
          <pc:docMk/>
          <pc:sldMk cId="352552136" sldId="498"/>
        </pc:sldMkLst>
        <pc:spChg chg="mod">
          <ac:chgData name="Nowak, Gabriel (nowakgl)" userId="3d0678cb-0ed9-4543-b253-296cfd21c4e1" providerId="ADAL" clId="{5B28CCA4-5402-A745-9026-967CDF34EFE7}" dt="2024-06-19T17:50:26.995" v="10981" actId="1076"/>
          <ac:spMkLst>
            <pc:docMk/>
            <pc:sldMk cId="352552136" sldId="498"/>
            <ac:spMk id="2" creationId="{CE6E7C81-D31B-62F4-DC11-868BDE863348}"/>
          </ac:spMkLst>
        </pc:spChg>
        <pc:spChg chg="mod">
          <ac:chgData name="Nowak, Gabriel (nowakgl)" userId="3d0678cb-0ed9-4543-b253-296cfd21c4e1" providerId="ADAL" clId="{5B28CCA4-5402-A745-9026-967CDF34EFE7}" dt="2024-06-19T18:02:07.462" v="11829" actId="20577"/>
          <ac:spMkLst>
            <pc:docMk/>
            <pc:sldMk cId="352552136" sldId="498"/>
            <ac:spMk id="3" creationId="{333E923A-EEB2-E9FA-BBF6-3B649325539C}"/>
          </ac:spMkLst>
        </pc:spChg>
      </pc:sldChg>
      <pc:sldChg chg="add del">
        <pc:chgData name="Nowak, Gabriel (nowakgl)" userId="3d0678cb-0ed9-4543-b253-296cfd21c4e1" providerId="ADAL" clId="{5B28CCA4-5402-A745-9026-967CDF34EFE7}" dt="2024-06-25T14:56:57.928" v="11840" actId="2696"/>
        <pc:sldMkLst>
          <pc:docMk/>
          <pc:sldMk cId="562409055" sldId="499"/>
        </pc:sldMkLst>
      </pc:sldChg>
      <pc:sldChg chg="addSp modSp add mod">
        <pc:chgData name="Nowak, Gabriel (nowakgl)" userId="3d0678cb-0ed9-4543-b253-296cfd21c4e1" providerId="ADAL" clId="{5B28CCA4-5402-A745-9026-967CDF34EFE7}" dt="2024-06-26T12:21:31.857" v="13944"/>
        <pc:sldMkLst>
          <pc:docMk/>
          <pc:sldMk cId="2626624955" sldId="499"/>
        </pc:sldMkLst>
        <pc:spChg chg="mod">
          <ac:chgData name="Nowak, Gabriel (nowakgl)" userId="3d0678cb-0ed9-4543-b253-296cfd21c4e1" providerId="ADAL" clId="{5B28CCA4-5402-A745-9026-967CDF34EFE7}" dt="2024-06-25T15:57:44.311" v="13032" actId="20577"/>
          <ac:spMkLst>
            <pc:docMk/>
            <pc:sldMk cId="2626624955" sldId="499"/>
            <ac:spMk id="3" creationId="{333E923A-EEB2-E9FA-BBF6-3B649325539C}"/>
          </ac:spMkLst>
        </pc:spChg>
        <pc:spChg chg="add mod">
          <ac:chgData name="Nowak, Gabriel (nowakgl)" userId="3d0678cb-0ed9-4543-b253-296cfd21c4e1" providerId="ADAL" clId="{5B28CCA4-5402-A745-9026-967CDF34EFE7}" dt="2024-06-26T12:21:31.857" v="13944"/>
          <ac:spMkLst>
            <pc:docMk/>
            <pc:sldMk cId="2626624955" sldId="499"/>
            <ac:spMk id="5" creationId="{933BEBE7-291C-24AE-F398-07E14CA0DC7E}"/>
          </ac:spMkLst>
        </pc:spChg>
      </pc:sldChg>
      <pc:sldChg chg="delSp modSp add mod">
        <pc:chgData name="Nowak, Gabriel (nowakgl)" userId="3d0678cb-0ed9-4543-b253-296cfd21c4e1" providerId="ADAL" clId="{5B28CCA4-5402-A745-9026-967CDF34EFE7}" dt="2024-06-25T16:26:26.996" v="13677" actId="1076"/>
        <pc:sldMkLst>
          <pc:docMk/>
          <pc:sldMk cId="2164684008" sldId="500"/>
        </pc:sldMkLst>
        <pc:picChg chg="mod">
          <ac:chgData name="Nowak, Gabriel (nowakgl)" userId="3d0678cb-0ed9-4543-b253-296cfd21c4e1" providerId="ADAL" clId="{5B28CCA4-5402-A745-9026-967CDF34EFE7}" dt="2024-06-25T16:26:24.847" v="13676" actId="1076"/>
          <ac:picMkLst>
            <pc:docMk/>
            <pc:sldMk cId="2164684008" sldId="500"/>
            <ac:picMk id="4" creationId="{F467C78C-4074-26E6-31AE-60FD6884BD94}"/>
          </ac:picMkLst>
        </pc:picChg>
        <pc:picChg chg="mod">
          <ac:chgData name="Nowak, Gabriel (nowakgl)" userId="3d0678cb-0ed9-4543-b253-296cfd21c4e1" providerId="ADAL" clId="{5B28CCA4-5402-A745-9026-967CDF34EFE7}" dt="2024-06-25T16:26:26.996" v="13677" actId="1076"/>
          <ac:picMkLst>
            <pc:docMk/>
            <pc:sldMk cId="2164684008" sldId="500"/>
            <ac:picMk id="5" creationId="{F7CE5C1E-3691-FA84-483A-D992777F7A6E}"/>
          </ac:picMkLst>
        </pc:picChg>
        <pc:picChg chg="del">
          <ac:chgData name="Nowak, Gabriel (nowakgl)" userId="3d0678cb-0ed9-4543-b253-296cfd21c4e1" providerId="ADAL" clId="{5B28CCA4-5402-A745-9026-967CDF34EFE7}" dt="2024-06-25T16:26:12.817" v="13671" actId="478"/>
          <ac:picMkLst>
            <pc:docMk/>
            <pc:sldMk cId="2164684008" sldId="500"/>
            <ac:picMk id="1026" creationId="{DF64B373-9612-1C31-8F61-CB4E7A183F5B}"/>
          </ac:picMkLst>
        </pc:picChg>
      </pc:sldChg>
    </pc:docChg>
  </pc:docChgLst>
  <pc:docChgLst>
    <pc:chgData name="Nowak, Gabriel (nowakgl)" userId="3d0678cb-0ed9-4543-b253-296cfd21c4e1" providerId="ADAL" clId="{18089070-DBBB-4B49-B70C-581A2BDD853D}"/>
    <pc:docChg chg="undo custSel addSld delSld modSld sldOrd">
      <pc:chgData name="Nowak, Gabriel (nowakgl)" userId="3d0678cb-0ed9-4543-b253-296cfd21c4e1" providerId="ADAL" clId="{18089070-DBBB-4B49-B70C-581A2BDD853D}" dt="2023-04-19T14:50:30.658" v="16001" actId="478"/>
      <pc:docMkLst>
        <pc:docMk/>
      </pc:docMkLst>
      <pc:sldChg chg="addSp delSp modSp mod">
        <pc:chgData name="Nowak, Gabriel (nowakgl)" userId="3d0678cb-0ed9-4543-b253-296cfd21c4e1" providerId="ADAL" clId="{18089070-DBBB-4B49-B70C-581A2BDD853D}" dt="2023-04-19T08:37:32.511" v="15997" actId="27636"/>
        <pc:sldMkLst>
          <pc:docMk/>
          <pc:sldMk cId="3090422764" sldId="256"/>
        </pc:sldMkLst>
        <pc:spChg chg="add mod">
          <ac:chgData name="Nowak, Gabriel (nowakgl)" userId="3d0678cb-0ed9-4543-b253-296cfd21c4e1" providerId="ADAL" clId="{18089070-DBBB-4B49-B70C-581A2BDD853D}" dt="2023-03-31T09:06:43.586" v="8945" actId="2085"/>
          <ac:spMkLst>
            <pc:docMk/>
            <pc:sldMk cId="3090422764" sldId="256"/>
            <ac:spMk id="5" creationId="{9CB3C105-B85C-B2D6-D375-F931B0358A9D}"/>
          </ac:spMkLst>
        </pc:spChg>
        <pc:spChg chg="mod">
          <ac:chgData name="Nowak, Gabriel (nowakgl)" userId="3d0678cb-0ed9-4543-b253-296cfd21c4e1" providerId="ADAL" clId="{18089070-DBBB-4B49-B70C-581A2BDD853D}" dt="2023-04-19T08:37:32.511" v="15997" actId="27636"/>
          <ac:spMkLst>
            <pc:docMk/>
            <pc:sldMk cId="3090422764" sldId="256"/>
            <ac:spMk id="9" creationId="{4912D23C-F289-2D4E-8D92-627DF9D2871A}"/>
          </ac:spMkLst>
        </pc:spChg>
        <pc:spChg chg="mod">
          <ac:chgData name="Nowak, Gabriel (nowakgl)" userId="3d0678cb-0ed9-4543-b253-296cfd21c4e1" providerId="ADAL" clId="{18089070-DBBB-4B49-B70C-581A2BDD853D}" dt="2023-03-31T09:06:11.134" v="8941" actId="1076"/>
          <ac:spMkLst>
            <pc:docMk/>
            <pc:sldMk cId="3090422764" sldId="256"/>
            <ac:spMk id="12" creationId="{6D7F1991-8287-BC7B-C7F1-C9AEFC9F2DC9}"/>
          </ac:spMkLst>
        </pc:spChg>
        <pc:picChg chg="add del mod">
          <ac:chgData name="Nowak, Gabriel (nowakgl)" userId="3d0678cb-0ed9-4543-b253-296cfd21c4e1" providerId="ADAL" clId="{18089070-DBBB-4B49-B70C-581A2BDD853D}" dt="2023-03-15T07:48:01.285" v="1420" actId="478"/>
          <ac:picMkLst>
            <pc:docMk/>
            <pc:sldMk cId="3090422764" sldId="256"/>
            <ac:picMk id="2" creationId="{A6607DF4-D910-BDC2-DD8C-7DBC3C1B541A}"/>
          </ac:picMkLst>
        </pc:picChg>
        <pc:picChg chg="add del mod">
          <ac:chgData name="Nowak, Gabriel (nowakgl)" userId="3d0678cb-0ed9-4543-b253-296cfd21c4e1" providerId="ADAL" clId="{18089070-DBBB-4B49-B70C-581A2BDD853D}" dt="2023-03-31T09:02:57.467" v="8877"/>
          <ac:picMkLst>
            <pc:docMk/>
            <pc:sldMk cId="3090422764" sldId="256"/>
            <ac:picMk id="2" creationId="{CC41FD37-03D3-EA30-3C4B-5C0778A13EFB}"/>
          </ac:picMkLst>
        </pc:picChg>
        <pc:picChg chg="add mod">
          <ac:chgData name="Nowak, Gabriel (nowakgl)" userId="3d0678cb-0ed9-4543-b253-296cfd21c4e1" providerId="ADAL" clId="{18089070-DBBB-4B49-B70C-581A2BDD853D}" dt="2023-03-31T09:09:19.252" v="8970" actId="14100"/>
          <ac:picMkLst>
            <pc:docMk/>
            <pc:sldMk cId="3090422764" sldId="256"/>
            <ac:picMk id="4" creationId="{E9EF6B64-9C2F-1FD4-48F8-A196A4D92A01}"/>
          </ac:picMkLst>
        </pc:picChg>
      </pc:sldChg>
      <pc:sldChg chg="addSp delSp modSp mod">
        <pc:chgData name="Nowak, Gabriel (nowakgl)" userId="3d0678cb-0ed9-4543-b253-296cfd21c4e1" providerId="ADAL" clId="{18089070-DBBB-4B49-B70C-581A2BDD853D}" dt="2023-04-12T08:18:42.686" v="12144" actId="20577"/>
        <pc:sldMkLst>
          <pc:docMk/>
          <pc:sldMk cId="3104305484" sldId="257"/>
        </pc:sldMkLst>
        <pc:spChg chg="mod">
          <ac:chgData name="Nowak, Gabriel (nowakgl)" userId="3d0678cb-0ed9-4543-b253-296cfd21c4e1" providerId="ADAL" clId="{18089070-DBBB-4B49-B70C-581A2BDD853D}" dt="2023-04-12T08:18:42.686" v="12144" actId="20577"/>
          <ac:spMkLst>
            <pc:docMk/>
            <pc:sldMk cId="3104305484" sldId="257"/>
            <ac:spMk id="3" creationId="{302CCDF9-7A03-584B-EDB0-8CA5001F1C08}"/>
          </ac:spMkLst>
        </pc:spChg>
        <pc:spChg chg="add del mod">
          <ac:chgData name="Nowak, Gabriel (nowakgl)" userId="3d0678cb-0ed9-4543-b253-296cfd21c4e1" providerId="ADAL" clId="{18089070-DBBB-4B49-B70C-581A2BDD853D}" dt="2023-03-28T12:30:49.947" v="6343" actId="478"/>
          <ac:spMkLst>
            <pc:docMk/>
            <pc:sldMk cId="3104305484" sldId="257"/>
            <ac:spMk id="4" creationId="{CCC9D5AA-F74B-5864-3921-EE7C672996C8}"/>
          </ac:spMkLst>
        </pc:spChg>
        <pc:spChg chg="mod">
          <ac:chgData name="Nowak, Gabriel (nowakgl)" userId="3d0678cb-0ed9-4543-b253-296cfd21c4e1" providerId="ADAL" clId="{18089070-DBBB-4B49-B70C-581A2BDD853D}" dt="2023-04-10T10:24:17.075" v="10397" actId="20577"/>
          <ac:spMkLst>
            <pc:docMk/>
            <pc:sldMk cId="3104305484" sldId="257"/>
            <ac:spMk id="8" creationId="{592304C7-5F6E-7598-EB02-6C3B4F03C856}"/>
          </ac:spMkLst>
        </pc:spChg>
        <pc:picChg chg="add del mod">
          <ac:chgData name="Nowak, Gabriel (nowakgl)" userId="3d0678cb-0ed9-4543-b253-296cfd21c4e1" providerId="ADAL" clId="{18089070-DBBB-4B49-B70C-581A2BDD853D}" dt="2023-03-28T12:56:48.859" v="6589" actId="478"/>
          <ac:picMkLst>
            <pc:docMk/>
            <pc:sldMk cId="3104305484" sldId="257"/>
            <ac:picMk id="5" creationId="{2B595CBD-7868-9A4E-4647-A54674E51A35}"/>
          </ac:picMkLst>
        </pc:picChg>
      </pc:sldChg>
      <pc:sldChg chg="addSp delSp modSp add del mod">
        <pc:chgData name="Nowak, Gabriel (nowakgl)" userId="3d0678cb-0ed9-4543-b253-296cfd21c4e1" providerId="ADAL" clId="{18089070-DBBB-4B49-B70C-581A2BDD853D}" dt="2023-04-18T11:23:24.965" v="15747" actId="20577"/>
        <pc:sldMkLst>
          <pc:docMk/>
          <pc:sldMk cId="807936449" sldId="259"/>
        </pc:sldMkLst>
        <pc:spChg chg="mod">
          <ac:chgData name="Nowak, Gabriel (nowakgl)" userId="3d0678cb-0ed9-4543-b253-296cfd21c4e1" providerId="ADAL" clId="{18089070-DBBB-4B49-B70C-581A2BDD853D}" dt="2023-03-15T07:49:55.677" v="1423" actId="20577"/>
          <ac:spMkLst>
            <pc:docMk/>
            <pc:sldMk cId="807936449" sldId="259"/>
            <ac:spMk id="2" creationId="{CE6E7C81-D31B-62F4-DC11-868BDE863348}"/>
          </ac:spMkLst>
        </pc:spChg>
        <pc:spChg chg="mod">
          <ac:chgData name="Nowak, Gabriel (nowakgl)" userId="3d0678cb-0ed9-4543-b253-296cfd21c4e1" providerId="ADAL" clId="{18089070-DBBB-4B49-B70C-581A2BDD853D}" dt="2023-04-18T11:23:24.965" v="15747" actId="20577"/>
          <ac:spMkLst>
            <pc:docMk/>
            <pc:sldMk cId="807936449" sldId="259"/>
            <ac:spMk id="11" creationId="{14E9DADF-2F5A-D693-EBD0-B164174047D7}"/>
          </ac:spMkLst>
        </pc:spChg>
        <pc:picChg chg="add del mod">
          <ac:chgData name="Nowak, Gabriel (nowakgl)" userId="3d0678cb-0ed9-4543-b253-296cfd21c4e1" providerId="ADAL" clId="{18089070-DBBB-4B49-B70C-581A2BDD853D}" dt="2023-04-10T10:41:35.580" v="10754" actId="478"/>
          <ac:picMkLst>
            <pc:docMk/>
            <pc:sldMk cId="807936449" sldId="259"/>
            <ac:picMk id="3" creationId="{42085F33-4ECC-1488-EE97-9A4C1ACDC40E}"/>
          </ac:picMkLst>
        </pc:picChg>
        <pc:picChg chg="add mod">
          <ac:chgData name="Nowak, Gabriel (nowakgl)" userId="3d0678cb-0ed9-4543-b253-296cfd21c4e1" providerId="ADAL" clId="{18089070-DBBB-4B49-B70C-581A2BDD853D}" dt="2023-04-13T08:38:02.808" v="13997" actId="962"/>
          <ac:picMkLst>
            <pc:docMk/>
            <pc:sldMk cId="807936449" sldId="259"/>
            <ac:picMk id="4" creationId="{A92CFA8F-ABA9-4947-E14F-91FDCEBF325B}"/>
          </ac:picMkLst>
        </pc:picChg>
        <pc:picChg chg="add del mod">
          <ac:chgData name="Nowak, Gabriel (nowakgl)" userId="3d0678cb-0ed9-4543-b253-296cfd21c4e1" providerId="ADAL" clId="{18089070-DBBB-4B49-B70C-581A2BDD853D}" dt="2023-04-10T10:41:35.580" v="10754" actId="478"/>
          <ac:picMkLst>
            <pc:docMk/>
            <pc:sldMk cId="807936449" sldId="259"/>
            <ac:picMk id="5" creationId="{253C45EC-616E-C516-D928-935C0278BC7C}"/>
          </ac:picMkLst>
        </pc:picChg>
        <pc:picChg chg="add mod">
          <ac:chgData name="Nowak, Gabriel (nowakgl)" userId="3d0678cb-0ed9-4543-b253-296cfd21c4e1" providerId="ADAL" clId="{18089070-DBBB-4B49-B70C-581A2BDD853D}" dt="2023-04-13T08:39:21.273" v="14012" actId="1076"/>
          <ac:picMkLst>
            <pc:docMk/>
            <pc:sldMk cId="807936449" sldId="259"/>
            <ac:picMk id="5" creationId="{409BF4C3-838B-63FB-CCDA-A629A3A2A327}"/>
          </ac:picMkLst>
        </pc:picChg>
        <pc:picChg chg="add del mod">
          <ac:chgData name="Nowak, Gabriel (nowakgl)" userId="3d0678cb-0ed9-4543-b253-296cfd21c4e1" providerId="ADAL" clId="{18089070-DBBB-4B49-B70C-581A2BDD853D}" dt="2023-03-31T08:17:40.645" v="8390" actId="478"/>
          <ac:picMkLst>
            <pc:docMk/>
            <pc:sldMk cId="807936449" sldId="259"/>
            <ac:picMk id="7" creationId="{E7C4CE38-24CA-2729-B110-5425C87A5701}"/>
          </ac:picMkLst>
        </pc:picChg>
        <pc:picChg chg="add del mod">
          <ac:chgData name="Nowak, Gabriel (nowakgl)" userId="3d0678cb-0ed9-4543-b253-296cfd21c4e1" providerId="ADAL" clId="{18089070-DBBB-4B49-B70C-581A2BDD853D}" dt="2023-04-13T08:37:43.765" v="13990" actId="478"/>
          <ac:picMkLst>
            <pc:docMk/>
            <pc:sldMk cId="807936449" sldId="259"/>
            <ac:picMk id="8" creationId="{09E81634-47AB-2841-F17A-5BB84BA9E045}"/>
          </ac:picMkLst>
        </pc:picChg>
        <pc:picChg chg="del mod">
          <ac:chgData name="Nowak, Gabriel (nowakgl)" userId="3d0678cb-0ed9-4543-b253-296cfd21c4e1" providerId="ADAL" clId="{18089070-DBBB-4B49-B70C-581A2BDD853D}" dt="2023-03-13T13:54:22.580" v="451" actId="478"/>
          <ac:picMkLst>
            <pc:docMk/>
            <pc:sldMk cId="807936449" sldId="259"/>
            <ac:picMk id="8" creationId="{979B17E6-1437-138C-E565-669F789D17B1}"/>
          </ac:picMkLst>
        </pc:picChg>
        <pc:picChg chg="add mod">
          <ac:chgData name="Nowak, Gabriel (nowakgl)" userId="3d0678cb-0ed9-4543-b253-296cfd21c4e1" providerId="ADAL" clId="{18089070-DBBB-4B49-B70C-581A2BDD853D}" dt="2023-04-13T08:39:18.833" v="14011" actId="1076"/>
          <ac:picMkLst>
            <pc:docMk/>
            <pc:sldMk cId="807936449" sldId="259"/>
            <ac:picMk id="10" creationId="{895BCAB6-9F7B-00CD-0433-6D8EAC7DF710}"/>
          </ac:picMkLst>
        </pc:picChg>
        <pc:picChg chg="del mod">
          <ac:chgData name="Nowak, Gabriel (nowakgl)" userId="3d0678cb-0ed9-4543-b253-296cfd21c4e1" providerId="ADAL" clId="{18089070-DBBB-4B49-B70C-581A2BDD853D}" dt="2023-03-13T13:54:22.580" v="451" actId="478"/>
          <ac:picMkLst>
            <pc:docMk/>
            <pc:sldMk cId="807936449" sldId="259"/>
            <ac:picMk id="10" creationId="{8C99EB93-5483-D025-C64C-79CAD2A17CF7}"/>
          </ac:picMkLst>
        </pc:picChg>
        <pc:picChg chg="add del mod">
          <ac:chgData name="Nowak, Gabriel (nowakgl)" userId="3d0678cb-0ed9-4543-b253-296cfd21c4e1" providerId="ADAL" clId="{18089070-DBBB-4B49-B70C-581A2BDD853D}" dt="2023-04-13T08:37:43.765" v="13990" actId="478"/>
          <ac:picMkLst>
            <pc:docMk/>
            <pc:sldMk cId="807936449" sldId="259"/>
            <ac:picMk id="13" creationId="{0DEF0642-AF41-3C13-8976-867B21074493}"/>
          </ac:picMkLst>
        </pc:picChg>
      </pc:sldChg>
      <pc:sldChg chg="modSp mod">
        <pc:chgData name="Nowak, Gabriel (nowakgl)" userId="3d0678cb-0ed9-4543-b253-296cfd21c4e1" providerId="ADAL" clId="{18089070-DBBB-4B49-B70C-581A2BDD853D}" dt="2023-04-07T15:45:47.558" v="9507" actId="20577"/>
        <pc:sldMkLst>
          <pc:docMk/>
          <pc:sldMk cId="4209836085" sldId="260"/>
        </pc:sldMkLst>
        <pc:spChg chg="mod">
          <ac:chgData name="Nowak, Gabriel (nowakgl)" userId="3d0678cb-0ed9-4543-b253-296cfd21c4e1" providerId="ADAL" clId="{18089070-DBBB-4B49-B70C-581A2BDD853D}" dt="2023-03-15T09:01:54.486" v="2995" actId="20577"/>
          <ac:spMkLst>
            <pc:docMk/>
            <pc:sldMk cId="4209836085" sldId="260"/>
            <ac:spMk id="2" creationId="{CE6E7C81-D31B-62F4-DC11-868BDE863348}"/>
          </ac:spMkLst>
        </pc:spChg>
        <pc:spChg chg="mod">
          <ac:chgData name="Nowak, Gabriel (nowakgl)" userId="3d0678cb-0ed9-4543-b253-296cfd21c4e1" providerId="ADAL" clId="{18089070-DBBB-4B49-B70C-581A2BDD853D}" dt="2023-04-07T15:45:47.558" v="9507" actId="20577"/>
          <ac:spMkLst>
            <pc:docMk/>
            <pc:sldMk cId="4209836085" sldId="260"/>
            <ac:spMk id="13" creationId="{1C00661B-AD7B-C23A-DC2F-262D875938B0}"/>
          </ac:spMkLst>
        </pc:spChg>
      </pc:sldChg>
      <pc:sldChg chg="addSp delSp modSp mod">
        <pc:chgData name="Nowak, Gabriel (nowakgl)" userId="3d0678cb-0ed9-4543-b253-296cfd21c4e1" providerId="ADAL" clId="{18089070-DBBB-4B49-B70C-581A2BDD853D}" dt="2023-04-10T13:24:17.257" v="11589" actId="1076"/>
        <pc:sldMkLst>
          <pc:docMk/>
          <pc:sldMk cId="3858097261" sldId="261"/>
        </pc:sldMkLst>
        <pc:picChg chg="del">
          <ac:chgData name="Nowak, Gabriel (nowakgl)" userId="3d0678cb-0ed9-4543-b253-296cfd21c4e1" providerId="ADAL" clId="{18089070-DBBB-4B49-B70C-581A2BDD853D}" dt="2023-04-10T13:23:14.245" v="11569" actId="478"/>
          <ac:picMkLst>
            <pc:docMk/>
            <pc:sldMk cId="3858097261" sldId="261"/>
            <ac:picMk id="3" creationId="{30175082-0E78-B0F8-C72F-9A9087C40131}"/>
          </ac:picMkLst>
        </pc:picChg>
        <pc:picChg chg="del">
          <ac:chgData name="Nowak, Gabriel (nowakgl)" userId="3d0678cb-0ed9-4543-b253-296cfd21c4e1" providerId="ADAL" clId="{18089070-DBBB-4B49-B70C-581A2BDD853D}" dt="2023-04-10T13:23:14.245" v="11569" actId="478"/>
          <ac:picMkLst>
            <pc:docMk/>
            <pc:sldMk cId="3858097261" sldId="261"/>
            <ac:picMk id="4" creationId="{7CBA79AF-91A3-8428-307E-6F9505A2B3CF}"/>
          </ac:picMkLst>
        </pc:picChg>
        <pc:picChg chg="del">
          <ac:chgData name="Nowak, Gabriel (nowakgl)" userId="3d0678cb-0ed9-4543-b253-296cfd21c4e1" providerId="ADAL" clId="{18089070-DBBB-4B49-B70C-581A2BDD853D}" dt="2023-04-10T13:23:14.245" v="11569" actId="478"/>
          <ac:picMkLst>
            <pc:docMk/>
            <pc:sldMk cId="3858097261" sldId="261"/>
            <ac:picMk id="5" creationId="{3268D1CC-B98B-B680-E436-11BA42685DDB}"/>
          </ac:picMkLst>
        </pc:picChg>
        <pc:picChg chg="del">
          <ac:chgData name="Nowak, Gabriel (nowakgl)" userId="3d0678cb-0ed9-4543-b253-296cfd21c4e1" providerId="ADAL" clId="{18089070-DBBB-4B49-B70C-581A2BDD853D}" dt="2023-04-10T13:23:14.245" v="11569" actId="478"/>
          <ac:picMkLst>
            <pc:docMk/>
            <pc:sldMk cId="3858097261" sldId="261"/>
            <ac:picMk id="8" creationId="{E1BB72DF-F8D5-E84C-1D52-DA2A1AA5987C}"/>
          </ac:picMkLst>
        </pc:picChg>
        <pc:picChg chg="add mod">
          <ac:chgData name="Nowak, Gabriel (nowakgl)" userId="3d0678cb-0ed9-4543-b253-296cfd21c4e1" providerId="ADAL" clId="{18089070-DBBB-4B49-B70C-581A2BDD853D}" dt="2023-04-10T13:24:06.746" v="11586" actId="1076"/>
          <ac:picMkLst>
            <pc:docMk/>
            <pc:sldMk cId="3858097261" sldId="261"/>
            <ac:picMk id="11" creationId="{65D1D234-5E5C-B6E6-C04B-993BEE99D2E8}"/>
          </ac:picMkLst>
        </pc:picChg>
        <pc:picChg chg="add mod">
          <ac:chgData name="Nowak, Gabriel (nowakgl)" userId="3d0678cb-0ed9-4543-b253-296cfd21c4e1" providerId="ADAL" clId="{18089070-DBBB-4B49-B70C-581A2BDD853D}" dt="2023-04-10T13:24:12.960" v="11588" actId="1076"/>
          <ac:picMkLst>
            <pc:docMk/>
            <pc:sldMk cId="3858097261" sldId="261"/>
            <ac:picMk id="14" creationId="{4989CDEE-B0A9-682A-7DD3-C8B62DCE59B5}"/>
          </ac:picMkLst>
        </pc:picChg>
        <pc:picChg chg="add mod">
          <ac:chgData name="Nowak, Gabriel (nowakgl)" userId="3d0678cb-0ed9-4543-b253-296cfd21c4e1" providerId="ADAL" clId="{18089070-DBBB-4B49-B70C-581A2BDD853D}" dt="2023-04-10T13:24:17.257" v="11589" actId="1076"/>
          <ac:picMkLst>
            <pc:docMk/>
            <pc:sldMk cId="3858097261" sldId="261"/>
            <ac:picMk id="16" creationId="{8A380EB8-54BD-71D7-55E6-9417E9C4152D}"/>
          </ac:picMkLst>
        </pc:picChg>
        <pc:picChg chg="add mod">
          <ac:chgData name="Nowak, Gabriel (nowakgl)" userId="3d0678cb-0ed9-4543-b253-296cfd21c4e1" providerId="ADAL" clId="{18089070-DBBB-4B49-B70C-581A2BDD853D}" dt="2023-04-10T13:24:04.693" v="11585" actId="1076"/>
          <ac:picMkLst>
            <pc:docMk/>
            <pc:sldMk cId="3858097261" sldId="261"/>
            <ac:picMk id="18" creationId="{036CC9D5-B72A-5AA0-84E6-67AF97582A32}"/>
          </ac:picMkLst>
        </pc:picChg>
      </pc:sldChg>
      <pc:sldChg chg="addSp delSp modSp mod">
        <pc:chgData name="Nowak, Gabriel (nowakgl)" userId="3d0678cb-0ed9-4543-b253-296cfd21c4e1" providerId="ADAL" clId="{18089070-DBBB-4B49-B70C-581A2BDD853D}" dt="2023-04-10T13:29:15.515" v="11636" actId="1035"/>
        <pc:sldMkLst>
          <pc:docMk/>
          <pc:sldMk cId="1310036649" sldId="262"/>
        </pc:sldMkLst>
        <pc:picChg chg="add del mod">
          <ac:chgData name="Nowak, Gabriel (nowakgl)" userId="3d0678cb-0ed9-4543-b253-296cfd21c4e1" providerId="ADAL" clId="{18089070-DBBB-4B49-B70C-581A2BDD853D}" dt="2023-04-10T13:28:14.105" v="11617" actId="478"/>
          <ac:picMkLst>
            <pc:docMk/>
            <pc:sldMk cId="1310036649" sldId="262"/>
            <ac:picMk id="3" creationId="{6DBC5DA6-62D3-F7B1-7525-90D4928969FB}"/>
          </ac:picMkLst>
        </pc:picChg>
        <pc:picChg chg="add mod">
          <ac:chgData name="Nowak, Gabriel (nowakgl)" userId="3d0678cb-0ed9-4543-b253-296cfd21c4e1" providerId="ADAL" clId="{18089070-DBBB-4B49-B70C-581A2BDD853D}" dt="2023-04-10T13:29:15.515" v="11636" actId="1035"/>
          <ac:picMkLst>
            <pc:docMk/>
            <pc:sldMk cId="1310036649" sldId="262"/>
            <ac:picMk id="5" creationId="{87460731-44F9-9D0E-C08F-0B6E5B50F062}"/>
          </ac:picMkLst>
        </pc:picChg>
        <pc:picChg chg="add mod">
          <ac:chgData name="Nowak, Gabriel (nowakgl)" userId="3d0678cb-0ed9-4543-b253-296cfd21c4e1" providerId="ADAL" clId="{18089070-DBBB-4B49-B70C-581A2BDD853D}" dt="2023-04-10T13:29:15.515" v="11636" actId="1035"/>
          <ac:picMkLst>
            <pc:docMk/>
            <pc:sldMk cId="1310036649" sldId="262"/>
            <ac:picMk id="8" creationId="{80D6D266-896F-F66C-1CF3-F95C5FC65B98}"/>
          </ac:picMkLst>
        </pc:picChg>
        <pc:picChg chg="del">
          <ac:chgData name="Nowak, Gabriel (nowakgl)" userId="3d0678cb-0ed9-4543-b253-296cfd21c4e1" providerId="ADAL" clId="{18089070-DBBB-4B49-B70C-581A2BDD853D}" dt="2023-04-10T13:26:53.300" v="11590" actId="478"/>
          <ac:picMkLst>
            <pc:docMk/>
            <pc:sldMk cId="1310036649" sldId="262"/>
            <ac:picMk id="10" creationId="{444E4560-C3E1-0C45-6002-33EEC3669412}"/>
          </ac:picMkLst>
        </pc:picChg>
        <pc:picChg chg="del">
          <ac:chgData name="Nowak, Gabriel (nowakgl)" userId="3d0678cb-0ed9-4543-b253-296cfd21c4e1" providerId="ADAL" clId="{18089070-DBBB-4B49-B70C-581A2BDD853D}" dt="2023-04-10T13:26:53.300" v="11590" actId="478"/>
          <ac:picMkLst>
            <pc:docMk/>
            <pc:sldMk cId="1310036649" sldId="262"/>
            <ac:picMk id="11" creationId="{F5C6EEC0-DE09-6CAE-E3F5-23CE87374725}"/>
          </ac:picMkLst>
        </pc:picChg>
        <pc:picChg chg="del">
          <ac:chgData name="Nowak, Gabriel (nowakgl)" userId="3d0678cb-0ed9-4543-b253-296cfd21c4e1" providerId="ADAL" clId="{18089070-DBBB-4B49-B70C-581A2BDD853D}" dt="2023-04-10T13:26:53.300" v="11590" actId="478"/>
          <ac:picMkLst>
            <pc:docMk/>
            <pc:sldMk cId="1310036649" sldId="262"/>
            <ac:picMk id="13" creationId="{34482D39-35E9-ECB6-F4BE-AFB2E45973F3}"/>
          </ac:picMkLst>
        </pc:picChg>
        <pc:picChg chg="del">
          <ac:chgData name="Nowak, Gabriel (nowakgl)" userId="3d0678cb-0ed9-4543-b253-296cfd21c4e1" providerId="ADAL" clId="{18089070-DBBB-4B49-B70C-581A2BDD853D}" dt="2023-04-10T13:26:53.300" v="11590" actId="478"/>
          <ac:picMkLst>
            <pc:docMk/>
            <pc:sldMk cId="1310036649" sldId="262"/>
            <ac:picMk id="14" creationId="{16803FBD-9F10-9F1B-E198-E9419BDE6080}"/>
          </ac:picMkLst>
        </pc:picChg>
        <pc:picChg chg="add mod">
          <ac:chgData name="Nowak, Gabriel (nowakgl)" userId="3d0678cb-0ed9-4543-b253-296cfd21c4e1" providerId="ADAL" clId="{18089070-DBBB-4B49-B70C-581A2BDD853D}" dt="2023-04-10T13:29:15.515" v="11636" actId="1035"/>
          <ac:picMkLst>
            <pc:docMk/>
            <pc:sldMk cId="1310036649" sldId="262"/>
            <ac:picMk id="17" creationId="{ADC99119-4FA7-A5DA-8F0B-9A7AE8E75078}"/>
          </ac:picMkLst>
        </pc:picChg>
        <pc:picChg chg="add mod">
          <ac:chgData name="Nowak, Gabriel (nowakgl)" userId="3d0678cb-0ed9-4543-b253-296cfd21c4e1" providerId="ADAL" clId="{18089070-DBBB-4B49-B70C-581A2BDD853D}" dt="2023-04-10T13:29:15.515" v="11636" actId="1035"/>
          <ac:picMkLst>
            <pc:docMk/>
            <pc:sldMk cId="1310036649" sldId="262"/>
            <ac:picMk id="19" creationId="{4EF7299E-C1D9-6C03-01C5-B2D996A86186}"/>
          </ac:picMkLst>
        </pc:picChg>
      </pc:sldChg>
      <pc:sldChg chg="modSp mod ord modNotes modNotesTx">
        <pc:chgData name="Nowak, Gabriel (nowakgl)" userId="3d0678cb-0ed9-4543-b253-296cfd21c4e1" providerId="ADAL" clId="{18089070-DBBB-4B49-B70C-581A2BDD853D}" dt="2023-04-19T06:40:48.609" v="15765" actId="20577"/>
        <pc:sldMkLst>
          <pc:docMk/>
          <pc:sldMk cId="36424344" sldId="265"/>
        </pc:sldMkLst>
        <pc:spChg chg="mod">
          <ac:chgData name="Nowak, Gabriel (nowakgl)" userId="3d0678cb-0ed9-4543-b253-296cfd21c4e1" providerId="ADAL" clId="{18089070-DBBB-4B49-B70C-581A2BDD853D}" dt="2023-04-15T18:38:48.491" v="14527" actId="20577"/>
          <ac:spMkLst>
            <pc:docMk/>
            <pc:sldMk cId="36424344" sldId="265"/>
            <ac:spMk id="2" creationId="{CE6E7C81-D31B-62F4-DC11-868BDE863348}"/>
          </ac:spMkLst>
        </pc:spChg>
        <pc:spChg chg="mod">
          <ac:chgData name="Nowak, Gabriel (nowakgl)" userId="3d0678cb-0ed9-4543-b253-296cfd21c4e1" providerId="ADAL" clId="{18089070-DBBB-4B49-B70C-581A2BDD853D}" dt="2023-04-19T06:40:48.609" v="15765" actId="20577"/>
          <ac:spMkLst>
            <pc:docMk/>
            <pc:sldMk cId="36424344" sldId="265"/>
            <ac:spMk id="3" creationId="{302CCDF9-7A03-584B-EDB0-8CA5001F1C08}"/>
          </ac:spMkLst>
        </pc:spChg>
      </pc:sldChg>
      <pc:sldChg chg="addSp delSp modSp mod ord">
        <pc:chgData name="Nowak, Gabriel (nowakgl)" userId="3d0678cb-0ed9-4543-b253-296cfd21c4e1" providerId="ADAL" clId="{18089070-DBBB-4B49-B70C-581A2BDD853D}" dt="2023-04-15T18:39:20.769" v="14528" actId="20577"/>
        <pc:sldMkLst>
          <pc:docMk/>
          <pc:sldMk cId="163620173" sldId="266"/>
        </pc:sldMkLst>
        <pc:spChg chg="mod">
          <ac:chgData name="Nowak, Gabriel (nowakgl)" userId="3d0678cb-0ed9-4543-b253-296cfd21c4e1" providerId="ADAL" clId="{18089070-DBBB-4B49-B70C-581A2BDD853D}" dt="2023-04-15T17:18:23.010" v="14086" actId="20577"/>
          <ac:spMkLst>
            <pc:docMk/>
            <pc:sldMk cId="163620173" sldId="266"/>
            <ac:spMk id="2" creationId="{CE6E7C81-D31B-62F4-DC11-868BDE863348}"/>
          </ac:spMkLst>
        </pc:spChg>
        <pc:spChg chg="add del mod">
          <ac:chgData name="Nowak, Gabriel (nowakgl)" userId="3d0678cb-0ed9-4543-b253-296cfd21c4e1" providerId="ADAL" clId="{18089070-DBBB-4B49-B70C-581A2BDD853D}" dt="2023-04-15T18:39:20.769" v="14528" actId="20577"/>
          <ac:spMkLst>
            <pc:docMk/>
            <pc:sldMk cId="163620173" sldId="266"/>
            <ac:spMk id="3" creationId="{302CCDF9-7A03-584B-EDB0-8CA5001F1C08}"/>
          </ac:spMkLst>
        </pc:spChg>
        <pc:spChg chg="add del mod">
          <ac:chgData name="Nowak, Gabriel (nowakgl)" userId="3d0678cb-0ed9-4543-b253-296cfd21c4e1" providerId="ADAL" clId="{18089070-DBBB-4B49-B70C-581A2BDD853D}" dt="2023-03-27T07:36:22.103" v="5378" actId="478"/>
          <ac:spMkLst>
            <pc:docMk/>
            <pc:sldMk cId="163620173" sldId="266"/>
            <ac:spMk id="4" creationId="{20D01693-73ED-E092-EFCE-DF1E303912F9}"/>
          </ac:spMkLst>
        </pc:spChg>
        <pc:spChg chg="add del mod">
          <ac:chgData name="Nowak, Gabriel (nowakgl)" userId="3d0678cb-0ed9-4543-b253-296cfd21c4e1" providerId="ADAL" clId="{18089070-DBBB-4B49-B70C-581A2BDD853D}" dt="2023-04-12T08:34:18.206" v="12843" actId="478"/>
          <ac:spMkLst>
            <pc:docMk/>
            <pc:sldMk cId="163620173" sldId="266"/>
            <ac:spMk id="4" creationId="{D0E0FB7A-307B-8231-2355-5A65717DA77F}"/>
          </ac:spMkLst>
        </pc:spChg>
        <pc:spChg chg="add del mod">
          <ac:chgData name="Nowak, Gabriel (nowakgl)" userId="3d0678cb-0ed9-4543-b253-296cfd21c4e1" providerId="ADAL" clId="{18089070-DBBB-4B49-B70C-581A2BDD853D}" dt="2023-03-27T07:36:35.181" v="5381" actId="478"/>
          <ac:spMkLst>
            <pc:docMk/>
            <pc:sldMk cId="163620173" sldId="266"/>
            <ac:spMk id="5" creationId="{3511C493-C7A4-A0E6-B8D7-EB7EEAE8F609}"/>
          </ac:spMkLst>
        </pc:spChg>
        <pc:spChg chg="add del mod">
          <ac:chgData name="Nowak, Gabriel (nowakgl)" userId="3d0678cb-0ed9-4543-b253-296cfd21c4e1" providerId="ADAL" clId="{18089070-DBBB-4B49-B70C-581A2BDD853D}" dt="2023-04-12T08:34:18.206" v="12843" actId="478"/>
          <ac:spMkLst>
            <pc:docMk/>
            <pc:sldMk cId="163620173" sldId="266"/>
            <ac:spMk id="5" creationId="{8052963E-15C1-3894-7FE0-1BC762DFB8B7}"/>
          </ac:spMkLst>
        </pc:spChg>
        <pc:spChg chg="mod">
          <ac:chgData name="Nowak, Gabriel (nowakgl)" userId="3d0678cb-0ed9-4543-b253-296cfd21c4e1" providerId="ADAL" clId="{18089070-DBBB-4B49-B70C-581A2BDD853D}" dt="2023-03-15T08:13:34.611" v="2455" actId="14100"/>
          <ac:spMkLst>
            <pc:docMk/>
            <pc:sldMk cId="163620173" sldId="266"/>
            <ac:spMk id="13" creationId="{6B933DF2-DD84-877F-A007-869CB0BF5BD7}"/>
          </ac:spMkLst>
        </pc:spChg>
        <pc:picChg chg="add del mod">
          <ac:chgData name="Nowak, Gabriel (nowakgl)" userId="3d0678cb-0ed9-4543-b253-296cfd21c4e1" providerId="ADAL" clId="{18089070-DBBB-4B49-B70C-581A2BDD853D}" dt="2023-03-27T07:50:27.956" v="5635" actId="21"/>
          <ac:picMkLst>
            <pc:docMk/>
            <pc:sldMk cId="163620173" sldId="266"/>
            <ac:picMk id="7" creationId="{703583AB-5699-8DA3-F74E-D61F89C20AA9}"/>
          </ac:picMkLst>
        </pc:picChg>
        <pc:picChg chg="del">
          <ac:chgData name="Nowak, Gabriel (nowakgl)" userId="3d0678cb-0ed9-4543-b253-296cfd21c4e1" providerId="ADAL" clId="{18089070-DBBB-4B49-B70C-581A2BDD853D}" dt="2023-03-27T07:36:22.103" v="5378" actId="478"/>
          <ac:picMkLst>
            <pc:docMk/>
            <pc:sldMk cId="163620173" sldId="266"/>
            <ac:picMk id="8" creationId="{C2C33D7E-7C1C-F20C-CCC5-F6B72A49BE5B}"/>
          </ac:picMkLst>
        </pc:picChg>
        <pc:picChg chg="add del mod">
          <ac:chgData name="Nowak, Gabriel (nowakgl)" userId="3d0678cb-0ed9-4543-b253-296cfd21c4e1" providerId="ADAL" clId="{18089070-DBBB-4B49-B70C-581A2BDD853D}" dt="2023-03-27T07:50:13.233" v="5633" actId="478"/>
          <ac:picMkLst>
            <pc:docMk/>
            <pc:sldMk cId="163620173" sldId="266"/>
            <ac:picMk id="10" creationId="{DB72205B-9AD6-D2DE-30C5-A9B5F105D6B8}"/>
          </ac:picMkLst>
        </pc:picChg>
        <pc:picChg chg="add del mod">
          <ac:chgData name="Nowak, Gabriel (nowakgl)" userId="3d0678cb-0ed9-4543-b253-296cfd21c4e1" providerId="ADAL" clId="{18089070-DBBB-4B49-B70C-581A2BDD853D}" dt="2023-03-27T07:36:35.181" v="5381" actId="478"/>
          <ac:picMkLst>
            <pc:docMk/>
            <pc:sldMk cId="163620173" sldId="266"/>
            <ac:picMk id="11" creationId="{BDC8FD74-9592-2F3E-398E-AD6ECA00421A}"/>
          </ac:picMkLst>
        </pc:picChg>
        <pc:picChg chg="add del mod">
          <ac:chgData name="Nowak, Gabriel (nowakgl)" userId="3d0678cb-0ed9-4543-b253-296cfd21c4e1" providerId="ADAL" clId="{18089070-DBBB-4B49-B70C-581A2BDD853D}" dt="2023-03-27T08:00:52.737" v="5798" actId="478"/>
          <ac:picMkLst>
            <pc:docMk/>
            <pc:sldMk cId="163620173" sldId="266"/>
            <ac:picMk id="14" creationId="{530E0C7A-C36F-68F1-34D9-316A5B4B787C}"/>
          </ac:picMkLst>
        </pc:picChg>
      </pc:sldChg>
      <pc:sldChg chg="addSp delSp modSp mod ord">
        <pc:chgData name="Nowak, Gabriel (nowakgl)" userId="3d0678cb-0ed9-4543-b253-296cfd21c4e1" providerId="ADAL" clId="{18089070-DBBB-4B49-B70C-581A2BDD853D}" dt="2023-04-19T06:47:46.967" v="15852" actId="20577"/>
        <pc:sldMkLst>
          <pc:docMk/>
          <pc:sldMk cId="3052096909" sldId="267"/>
        </pc:sldMkLst>
        <pc:spChg chg="add mod">
          <ac:chgData name="Nowak, Gabriel (nowakgl)" userId="3d0678cb-0ed9-4543-b253-296cfd21c4e1" providerId="ADAL" clId="{18089070-DBBB-4B49-B70C-581A2BDD853D}" dt="2023-04-19T06:47:46.967" v="15852" actId="20577"/>
          <ac:spMkLst>
            <pc:docMk/>
            <pc:sldMk cId="3052096909" sldId="267"/>
            <ac:spMk id="2" creationId="{4A4B764B-36E6-E6AF-9034-497DC060EDB8}"/>
          </ac:spMkLst>
        </pc:spChg>
        <pc:spChg chg="add del mod">
          <ac:chgData name="Nowak, Gabriel (nowakgl)" userId="3d0678cb-0ed9-4543-b253-296cfd21c4e1" providerId="ADAL" clId="{18089070-DBBB-4B49-B70C-581A2BDD853D}" dt="2023-04-18T07:20:13.502" v="14834" actId="478"/>
          <ac:spMkLst>
            <pc:docMk/>
            <pc:sldMk cId="3052096909" sldId="267"/>
            <ac:spMk id="5" creationId="{130674E0-D23B-6057-441A-DEAE0B89DC27}"/>
          </ac:spMkLst>
        </pc:spChg>
        <pc:spChg chg="mod">
          <ac:chgData name="Nowak, Gabriel (nowakgl)" userId="3d0678cb-0ed9-4543-b253-296cfd21c4e1" providerId="ADAL" clId="{18089070-DBBB-4B49-B70C-581A2BDD853D}" dt="2023-04-10T10:28:07.041" v="10406" actId="20577"/>
          <ac:spMkLst>
            <pc:docMk/>
            <pc:sldMk cId="3052096909" sldId="267"/>
            <ac:spMk id="10" creationId="{4DC3C6D5-B7CB-3224-3FC5-66501D5DE17D}"/>
          </ac:spMkLst>
        </pc:spChg>
        <pc:spChg chg="del mod">
          <ac:chgData name="Nowak, Gabriel (nowakgl)" userId="3d0678cb-0ed9-4543-b253-296cfd21c4e1" providerId="ADAL" clId="{18089070-DBBB-4B49-B70C-581A2BDD853D}" dt="2023-04-18T07:21:34.359" v="14841" actId="478"/>
          <ac:spMkLst>
            <pc:docMk/>
            <pc:sldMk cId="3052096909" sldId="267"/>
            <ac:spMk id="17" creationId="{D4E2DC55-E7E1-C75E-B9A3-A0F087018657}"/>
          </ac:spMkLst>
        </pc:spChg>
        <pc:spChg chg="del mod">
          <ac:chgData name="Nowak, Gabriel (nowakgl)" userId="3d0678cb-0ed9-4543-b253-296cfd21c4e1" providerId="ADAL" clId="{18089070-DBBB-4B49-B70C-581A2BDD853D}" dt="2023-04-18T07:20:13.502" v="14834" actId="478"/>
          <ac:spMkLst>
            <pc:docMk/>
            <pc:sldMk cId="3052096909" sldId="267"/>
            <ac:spMk id="18" creationId="{7FA3FF22-18BF-4194-CBDB-0E123A1FCED5}"/>
          </ac:spMkLst>
        </pc:spChg>
        <pc:spChg chg="mod">
          <ac:chgData name="Nowak, Gabriel (nowakgl)" userId="3d0678cb-0ed9-4543-b253-296cfd21c4e1" providerId="ADAL" clId="{18089070-DBBB-4B49-B70C-581A2BDD853D}" dt="2023-04-12T08:35:30.117" v="12862" actId="20577"/>
          <ac:spMkLst>
            <pc:docMk/>
            <pc:sldMk cId="3052096909" sldId="267"/>
            <ac:spMk id="19" creationId="{2164CE2B-BEC3-340A-0937-9072B9D84EEB}"/>
          </ac:spMkLst>
        </pc:spChg>
        <pc:spChg chg="mod">
          <ac:chgData name="Nowak, Gabriel (nowakgl)" userId="3d0678cb-0ed9-4543-b253-296cfd21c4e1" providerId="ADAL" clId="{18089070-DBBB-4B49-B70C-581A2BDD853D}" dt="2023-04-12T08:37:29.965" v="12902" actId="166"/>
          <ac:spMkLst>
            <pc:docMk/>
            <pc:sldMk cId="3052096909" sldId="267"/>
            <ac:spMk id="21" creationId="{754A84B2-0E3E-5D5F-AD64-B0605D4BF622}"/>
          </ac:spMkLst>
        </pc:spChg>
        <pc:spChg chg="del">
          <ac:chgData name="Nowak, Gabriel (nowakgl)" userId="3d0678cb-0ed9-4543-b253-296cfd21c4e1" providerId="ADAL" clId="{18089070-DBBB-4B49-B70C-581A2BDD853D}" dt="2023-04-18T07:20:16.666" v="14835" actId="478"/>
          <ac:spMkLst>
            <pc:docMk/>
            <pc:sldMk cId="3052096909" sldId="267"/>
            <ac:spMk id="22" creationId="{39819C52-863E-9137-50B7-534D544EC0BF}"/>
          </ac:spMkLst>
        </pc:spChg>
        <pc:spChg chg="add del mod">
          <ac:chgData name="Nowak, Gabriel (nowakgl)" userId="3d0678cb-0ed9-4543-b253-296cfd21c4e1" providerId="ADAL" clId="{18089070-DBBB-4B49-B70C-581A2BDD853D}" dt="2023-04-12T08:38:32.223" v="12905"/>
          <ac:spMkLst>
            <pc:docMk/>
            <pc:sldMk cId="3052096909" sldId="267"/>
            <ac:spMk id="25" creationId="{8D1D49A4-6F78-CFA6-CC49-42D7259ACA01}"/>
          </ac:spMkLst>
        </pc:spChg>
        <pc:spChg chg="add mod">
          <ac:chgData name="Nowak, Gabriel (nowakgl)" userId="3d0678cb-0ed9-4543-b253-296cfd21c4e1" providerId="ADAL" clId="{18089070-DBBB-4B49-B70C-581A2BDD853D}" dt="2023-04-12T08:38:50.550" v="12910" actId="1076"/>
          <ac:spMkLst>
            <pc:docMk/>
            <pc:sldMk cId="3052096909" sldId="267"/>
            <ac:spMk id="26" creationId="{A02ECE57-2B2F-1B27-A9E1-78AC6BA248E3}"/>
          </ac:spMkLst>
        </pc:spChg>
        <pc:spChg chg="add mod">
          <ac:chgData name="Nowak, Gabriel (nowakgl)" userId="3d0678cb-0ed9-4543-b253-296cfd21c4e1" providerId="ADAL" clId="{18089070-DBBB-4B49-B70C-581A2BDD853D}" dt="2023-04-12T08:39:08.361" v="12920" actId="20577"/>
          <ac:spMkLst>
            <pc:docMk/>
            <pc:sldMk cId="3052096909" sldId="267"/>
            <ac:spMk id="27" creationId="{B31780AE-9F85-2FF2-853A-E0BDD9E11A13}"/>
          </ac:spMkLst>
        </pc:spChg>
        <pc:spChg chg="add mod">
          <ac:chgData name="Nowak, Gabriel (nowakgl)" userId="3d0678cb-0ed9-4543-b253-296cfd21c4e1" providerId="ADAL" clId="{18089070-DBBB-4B49-B70C-581A2BDD853D}" dt="2023-04-12T08:40:22.623" v="12922" actId="1076"/>
          <ac:spMkLst>
            <pc:docMk/>
            <pc:sldMk cId="3052096909" sldId="267"/>
            <ac:spMk id="28" creationId="{FE6208E7-C6D2-6EC2-5319-BE5F441C9B33}"/>
          </ac:spMkLst>
        </pc:spChg>
        <pc:grpChg chg="add mod">
          <ac:chgData name="Nowak, Gabriel (nowakgl)" userId="3d0678cb-0ed9-4543-b253-296cfd21c4e1" providerId="ADAL" clId="{18089070-DBBB-4B49-B70C-581A2BDD853D}" dt="2023-04-18T07:21:22.653" v="14840" actId="14100"/>
          <ac:grpSpMkLst>
            <pc:docMk/>
            <pc:sldMk cId="3052096909" sldId="267"/>
            <ac:grpSpMk id="7" creationId="{EAE0D3AD-32A4-5A6E-510B-879B1B5FCBAE}"/>
          </ac:grpSpMkLst>
        </pc:grpChg>
        <pc:picChg chg="del">
          <ac:chgData name="Nowak, Gabriel (nowakgl)" userId="3d0678cb-0ed9-4543-b253-296cfd21c4e1" providerId="ADAL" clId="{18089070-DBBB-4B49-B70C-581A2BDD853D}" dt="2023-04-18T07:20:13.502" v="14834" actId="478"/>
          <ac:picMkLst>
            <pc:docMk/>
            <pc:sldMk cId="3052096909" sldId="267"/>
            <ac:picMk id="1026" creationId="{F25ED72C-FB1B-85CC-6C73-88F08AD79CB9}"/>
          </ac:picMkLst>
        </pc:picChg>
        <pc:cxnChg chg="add mod">
          <ac:chgData name="Nowak, Gabriel (nowakgl)" userId="3d0678cb-0ed9-4543-b253-296cfd21c4e1" providerId="ADAL" clId="{18089070-DBBB-4B49-B70C-581A2BDD853D}" dt="2023-04-12T08:36:28.453" v="12894" actId="1582"/>
          <ac:cxnSpMkLst>
            <pc:docMk/>
            <pc:sldMk cId="3052096909" sldId="267"/>
            <ac:cxnSpMk id="8" creationId="{44D30C52-AD3D-230C-BB1C-587B153AA935}"/>
          </ac:cxnSpMkLst>
        </pc:cxnChg>
        <pc:cxnChg chg="add mod">
          <ac:chgData name="Nowak, Gabriel (nowakgl)" userId="3d0678cb-0ed9-4543-b253-296cfd21c4e1" providerId="ADAL" clId="{18089070-DBBB-4B49-B70C-581A2BDD853D}" dt="2023-04-12T09:03:30.386" v="13192" actId="14100"/>
          <ac:cxnSpMkLst>
            <pc:docMk/>
            <pc:sldMk cId="3052096909" sldId="267"/>
            <ac:cxnSpMk id="13" creationId="{59FAC6E3-C4B2-A473-5FB3-4D948645242C}"/>
          </ac:cxnSpMkLst>
        </pc:cxnChg>
        <pc:cxnChg chg="add mod">
          <ac:chgData name="Nowak, Gabriel (nowakgl)" userId="3d0678cb-0ed9-4543-b253-296cfd21c4e1" providerId="ADAL" clId="{18089070-DBBB-4B49-B70C-581A2BDD853D}" dt="2023-04-12T08:40:18.488" v="12921" actId="14100"/>
          <ac:cxnSpMkLst>
            <pc:docMk/>
            <pc:sldMk cId="3052096909" sldId="267"/>
            <ac:cxnSpMk id="16" creationId="{870E72B4-607A-2ED5-4FB3-2AEEF3F55FC8}"/>
          </ac:cxnSpMkLst>
        </pc:cxnChg>
      </pc:sldChg>
      <pc:sldChg chg="addSp modSp mod">
        <pc:chgData name="Nowak, Gabriel (nowakgl)" userId="3d0678cb-0ed9-4543-b253-296cfd21c4e1" providerId="ADAL" clId="{18089070-DBBB-4B49-B70C-581A2BDD853D}" dt="2023-04-18T07:34:37.534" v="15496" actId="1038"/>
        <pc:sldMkLst>
          <pc:docMk/>
          <pc:sldMk cId="2374014325" sldId="268"/>
        </pc:sldMkLst>
        <pc:spChg chg="mod">
          <ac:chgData name="Nowak, Gabriel (nowakgl)" userId="3d0678cb-0ed9-4543-b253-296cfd21c4e1" providerId="ADAL" clId="{18089070-DBBB-4B49-B70C-581A2BDD853D}" dt="2023-04-12T08:45:32.415" v="13041" actId="166"/>
          <ac:spMkLst>
            <pc:docMk/>
            <pc:sldMk cId="2374014325" sldId="268"/>
            <ac:spMk id="3" creationId="{302CCDF9-7A03-584B-EDB0-8CA5001F1C08}"/>
          </ac:spMkLst>
        </pc:spChg>
        <pc:spChg chg="add mod">
          <ac:chgData name="Nowak, Gabriel (nowakgl)" userId="3d0678cb-0ed9-4543-b253-296cfd21c4e1" providerId="ADAL" clId="{18089070-DBBB-4B49-B70C-581A2BDD853D}" dt="2023-04-12T08:45:52.239" v="13057" actId="1076"/>
          <ac:spMkLst>
            <pc:docMk/>
            <pc:sldMk cId="2374014325" sldId="268"/>
            <ac:spMk id="5" creationId="{42066B85-FBEB-D0DC-5509-62FC527A9E20}"/>
          </ac:spMkLst>
        </pc:spChg>
        <pc:spChg chg="add mod">
          <ac:chgData name="Nowak, Gabriel (nowakgl)" userId="3d0678cb-0ed9-4543-b253-296cfd21c4e1" providerId="ADAL" clId="{18089070-DBBB-4B49-B70C-581A2BDD853D}" dt="2023-04-12T08:46:01.785" v="13058" actId="1076"/>
          <ac:spMkLst>
            <pc:docMk/>
            <pc:sldMk cId="2374014325" sldId="268"/>
            <ac:spMk id="8" creationId="{596DEF8F-E124-CB80-E0C7-4929CE4ECE65}"/>
          </ac:spMkLst>
        </pc:spChg>
        <pc:spChg chg="add mod">
          <ac:chgData name="Nowak, Gabriel (nowakgl)" userId="3d0678cb-0ed9-4543-b253-296cfd21c4e1" providerId="ADAL" clId="{18089070-DBBB-4B49-B70C-581A2BDD853D}" dt="2023-04-18T07:34:25.814" v="15454" actId="207"/>
          <ac:spMkLst>
            <pc:docMk/>
            <pc:sldMk cId="2374014325" sldId="268"/>
            <ac:spMk id="10" creationId="{15378C06-5AF0-58DB-2423-942229BD8CC2}"/>
          </ac:spMkLst>
        </pc:spChg>
        <pc:spChg chg="add mod">
          <ac:chgData name="Nowak, Gabriel (nowakgl)" userId="3d0678cb-0ed9-4543-b253-296cfd21c4e1" providerId="ADAL" clId="{18089070-DBBB-4B49-B70C-581A2BDD853D}" dt="2023-04-18T07:34:37.534" v="15496" actId="1038"/>
          <ac:spMkLst>
            <pc:docMk/>
            <pc:sldMk cId="2374014325" sldId="268"/>
            <ac:spMk id="11" creationId="{58F227D1-229E-BA3C-F089-6BE4E8328D83}"/>
          </ac:spMkLst>
        </pc:spChg>
        <pc:picChg chg="add mod">
          <ac:chgData name="Nowak, Gabriel (nowakgl)" userId="3d0678cb-0ed9-4543-b253-296cfd21c4e1" providerId="ADAL" clId="{18089070-DBBB-4B49-B70C-581A2BDD853D}" dt="2023-04-12T08:45:38.209" v="13054" actId="1038"/>
          <ac:picMkLst>
            <pc:docMk/>
            <pc:sldMk cId="2374014325" sldId="268"/>
            <ac:picMk id="4" creationId="{DD45F300-61DE-ED5D-07E8-C3E8058AA853}"/>
          </ac:picMkLst>
        </pc:picChg>
        <pc:picChg chg="add mod">
          <ac:chgData name="Nowak, Gabriel (nowakgl)" userId="3d0678cb-0ed9-4543-b253-296cfd21c4e1" providerId="ADAL" clId="{18089070-DBBB-4B49-B70C-581A2BDD853D}" dt="2023-04-12T08:45:10.608" v="13040" actId="1076"/>
          <ac:picMkLst>
            <pc:docMk/>
            <pc:sldMk cId="2374014325" sldId="268"/>
            <ac:picMk id="7" creationId="{6D6054C8-D1B4-1FFC-ADB2-855D6019E8B4}"/>
          </ac:picMkLst>
        </pc:picChg>
      </pc:sldChg>
      <pc:sldChg chg="addSp delSp modSp add del mod ord">
        <pc:chgData name="Nowak, Gabriel (nowakgl)" userId="3d0678cb-0ed9-4543-b253-296cfd21c4e1" providerId="ADAL" clId="{18089070-DBBB-4B49-B70C-581A2BDD853D}" dt="2023-04-15T18:27:13.245" v="14418" actId="2696"/>
        <pc:sldMkLst>
          <pc:docMk/>
          <pc:sldMk cId="2412853645" sldId="269"/>
        </pc:sldMkLst>
        <pc:spChg chg="mod">
          <ac:chgData name="Nowak, Gabriel (nowakgl)" userId="3d0678cb-0ed9-4543-b253-296cfd21c4e1" providerId="ADAL" clId="{18089070-DBBB-4B49-B70C-581A2BDD853D}" dt="2023-03-13T13:57:08.596" v="500" actId="20577"/>
          <ac:spMkLst>
            <pc:docMk/>
            <pc:sldMk cId="2412853645" sldId="269"/>
            <ac:spMk id="2" creationId="{CE6E7C81-D31B-62F4-DC11-868BDE863348}"/>
          </ac:spMkLst>
        </pc:spChg>
        <pc:spChg chg="mod">
          <ac:chgData name="Nowak, Gabriel (nowakgl)" userId="3d0678cb-0ed9-4543-b253-296cfd21c4e1" providerId="ADAL" clId="{18089070-DBBB-4B49-B70C-581A2BDD853D}" dt="2023-04-15T18:26:44.653" v="14415" actId="20577"/>
          <ac:spMkLst>
            <pc:docMk/>
            <pc:sldMk cId="2412853645" sldId="269"/>
            <ac:spMk id="3" creationId="{302CCDF9-7A03-584B-EDB0-8CA5001F1C08}"/>
          </ac:spMkLst>
        </pc:spChg>
        <pc:spChg chg="add del mod">
          <ac:chgData name="Nowak, Gabriel (nowakgl)" userId="3d0678cb-0ed9-4543-b253-296cfd21c4e1" providerId="ADAL" clId="{18089070-DBBB-4B49-B70C-581A2BDD853D}" dt="2023-04-15T18:03:27.719" v="14333" actId="478"/>
          <ac:spMkLst>
            <pc:docMk/>
            <pc:sldMk cId="2412853645" sldId="269"/>
            <ac:spMk id="7" creationId="{57141357-962C-7680-E5C2-854B09352810}"/>
          </ac:spMkLst>
        </pc:spChg>
        <pc:spChg chg="add del mod">
          <ac:chgData name="Nowak, Gabriel (nowakgl)" userId="3d0678cb-0ed9-4543-b253-296cfd21c4e1" providerId="ADAL" clId="{18089070-DBBB-4B49-B70C-581A2BDD853D}" dt="2023-04-15T18:26:26.129" v="14368" actId="478"/>
          <ac:spMkLst>
            <pc:docMk/>
            <pc:sldMk cId="2412853645" sldId="269"/>
            <ac:spMk id="8" creationId="{F75DDD47-F44E-5392-B169-4FB32B198739}"/>
          </ac:spMkLst>
        </pc:spChg>
        <pc:picChg chg="add del mod">
          <ac:chgData name="Nowak, Gabriel (nowakgl)" userId="3d0678cb-0ed9-4543-b253-296cfd21c4e1" providerId="ADAL" clId="{18089070-DBBB-4B49-B70C-581A2BDD853D}" dt="2023-04-15T18:26:17.370" v="14365" actId="478"/>
          <ac:picMkLst>
            <pc:docMk/>
            <pc:sldMk cId="2412853645" sldId="269"/>
            <ac:picMk id="4" creationId="{F0BDC430-88CC-520D-4692-9DD895BE4CDC}"/>
          </ac:picMkLst>
        </pc:picChg>
        <pc:picChg chg="add del mod">
          <ac:chgData name="Nowak, Gabriel (nowakgl)" userId="3d0678cb-0ed9-4543-b253-296cfd21c4e1" providerId="ADAL" clId="{18089070-DBBB-4B49-B70C-581A2BDD853D}" dt="2023-04-15T18:02:16.778" v="14295" actId="478"/>
          <ac:picMkLst>
            <pc:docMk/>
            <pc:sldMk cId="2412853645" sldId="269"/>
            <ac:picMk id="5" creationId="{4F2EEC8E-DD33-0417-4BDF-0859B978955E}"/>
          </ac:picMkLst>
        </pc:picChg>
      </pc:sldChg>
      <pc:sldChg chg="new del">
        <pc:chgData name="Nowak, Gabriel (nowakgl)" userId="3d0678cb-0ed9-4543-b253-296cfd21c4e1" providerId="ADAL" clId="{18089070-DBBB-4B49-B70C-581A2BDD853D}" dt="2023-03-13T13:56:47.649" v="471" actId="2696"/>
        <pc:sldMkLst>
          <pc:docMk/>
          <pc:sldMk cId="4169125863" sldId="269"/>
        </pc:sldMkLst>
      </pc:sldChg>
      <pc:sldChg chg="addSp delSp modSp add mod">
        <pc:chgData name="Nowak, Gabriel (nowakgl)" userId="3d0678cb-0ed9-4543-b253-296cfd21c4e1" providerId="ADAL" clId="{18089070-DBBB-4B49-B70C-581A2BDD853D}" dt="2023-04-19T06:47:35.599" v="15848" actId="20577"/>
        <pc:sldMkLst>
          <pc:docMk/>
          <pc:sldMk cId="2739926463" sldId="270"/>
        </pc:sldMkLst>
        <pc:spChg chg="mod">
          <ac:chgData name="Nowak, Gabriel (nowakgl)" userId="3d0678cb-0ed9-4543-b253-296cfd21c4e1" providerId="ADAL" clId="{18089070-DBBB-4B49-B70C-581A2BDD853D}" dt="2023-04-07T15:37:46.003" v="9368" actId="20577"/>
          <ac:spMkLst>
            <pc:docMk/>
            <pc:sldMk cId="2739926463" sldId="270"/>
            <ac:spMk id="2" creationId="{CE6E7C81-D31B-62F4-DC11-868BDE863348}"/>
          </ac:spMkLst>
        </pc:spChg>
        <pc:spChg chg="mod">
          <ac:chgData name="Nowak, Gabriel (nowakgl)" userId="3d0678cb-0ed9-4543-b253-296cfd21c4e1" providerId="ADAL" clId="{18089070-DBBB-4B49-B70C-581A2BDD853D}" dt="2023-04-10T12:51:38.863" v="11104" actId="14100"/>
          <ac:spMkLst>
            <pc:docMk/>
            <pc:sldMk cId="2739926463" sldId="270"/>
            <ac:spMk id="3" creationId="{302CCDF9-7A03-584B-EDB0-8CA5001F1C08}"/>
          </ac:spMkLst>
        </pc:spChg>
        <pc:spChg chg="add mod">
          <ac:chgData name="Nowak, Gabriel (nowakgl)" userId="3d0678cb-0ed9-4543-b253-296cfd21c4e1" providerId="ADAL" clId="{18089070-DBBB-4B49-B70C-581A2BDD853D}" dt="2023-04-19T06:47:35.599" v="15848" actId="20577"/>
          <ac:spMkLst>
            <pc:docMk/>
            <pc:sldMk cId="2739926463" sldId="270"/>
            <ac:spMk id="4" creationId="{1071E442-B4B3-D3D5-EE7B-BA4B3F13158C}"/>
          </ac:spMkLst>
        </pc:spChg>
        <pc:spChg chg="add mod">
          <ac:chgData name="Nowak, Gabriel (nowakgl)" userId="3d0678cb-0ed9-4543-b253-296cfd21c4e1" providerId="ADAL" clId="{18089070-DBBB-4B49-B70C-581A2BDD853D}" dt="2023-04-11T12:33:20.965" v="11891" actId="20577"/>
          <ac:spMkLst>
            <pc:docMk/>
            <pc:sldMk cId="2739926463" sldId="270"/>
            <ac:spMk id="5" creationId="{323B48EF-4ACB-CF4D-B5FD-8BC477C34917}"/>
          </ac:spMkLst>
        </pc:spChg>
        <pc:picChg chg="add del mod modCrop">
          <ac:chgData name="Nowak, Gabriel (nowakgl)" userId="3d0678cb-0ed9-4543-b253-296cfd21c4e1" providerId="ADAL" clId="{18089070-DBBB-4B49-B70C-581A2BDD853D}" dt="2023-03-14T13:29:46.272" v="1402" actId="478"/>
          <ac:picMkLst>
            <pc:docMk/>
            <pc:sldMk cId="2739926463" sldId="270"/>
            <ac:picMk id="5" creationId="{8BF63EB7-BAB0-9F0C-1789-DA4FF0897DF2}"/>
          </ac:picMkLst>
        </pc:picChg>
        <pc:picChg chg="add mod">
          <ac:chgData name="Nowak, Gabriel (nowakgl)" userId="3d0678cb-0ed9-4543-b253-296cfd21c4e1" providerId="ADAL" clId="{18089070-DBBB-4B49-B70C-581A2BDD853D}" dt="2023-03-15T07:58:28.344" v="1989" actId="14100"/>
          <ac:picMkLst>
            <pc:docMk/>
            <pc:sldMk cId="2739926463" sldId="270"/>
            <ac:picMk id="8" creationId="{7D970E60-E95A-C07B-6E42-D46A4F7CD6F5}"/>
          </ac:picMkLst>
        </pc:picChg>
      </pc:sldChg>
      <pc:sldChg chg="addSp delSp modSp add mod modAnim">
        <pc:chgData name="Nowak, Gabriel (nowakgl)" userId="3d0678cb-0ed9-4543-b253-296cfd21c4e1" providerId="ADAL" clId="{18089070-DBBB-4B49-B70C-581A2BDD853D}" dt="2023-04-19T06:47:40.981" v="15850" actId="20577"/>
        <pc:sldMkLst>
          <pc:docMk/>
          <pc:sldMk cId="2096332935" sldId="271"/>
        </pc:sldMkLst>
        <pc:spChg chg="mod">
          <ac:chgData name="Nowak, Gabriel (nowakgl)" userId="3d0678cb-0ed9-4543-b253-296cfd21c4e1" providerId="ADAL" clId="{18089070-DBBB-4B49-B70C-581A2BDD853D}" dt="2023-03-13T13:57:42.131" v="532" actId="20577"/>
          <ac:spMkLst>
            <pc:docMk/>
            <pc:sldMk cId="2096332935" sldId="271"/>
            <ac:spMk id="2" creationId="{CE6E7C81-D31B-62F4-DC11-868BDE863348}"/>
          </ac:spMkLst>
        </pc:spChg>
        <pc:spChg chg="mod">
          <ac:chgData name="Nowak, Gabriel (nowakgl)" userId="3d0678cb-0ed9-4543-b253-296cfd21c4e1" providerId="ADAL" clId="{18089070-DBBB-4B49-B70C-581A2BDD853D}" dt="2023-03-21T08:36:19.594" v="3586" actId="20577"/>
          <ac:spMkLst>
            <pc:docMk/>
            <pc:sldMk cId="2096332935" sldId="271"/>
            <ac:spMk id="3" creationId="{302CCDF9-7A03-584B-EDB0-8CA5001F1C08}"/>
          </ac:spMkLst>
        </pc:spChg>
        <pc:spChg chg="add mod">
          <ac:chgData name="Nowak, Gabriel (nowakgl)" userId="3d0678cb-0ed9-4543-b253-296cfd21c4e1" providerId="ADAL" clId="{18089070-DBBB-4B49-B70C-581A2BDD853D}" dt="2023-04-17T09:57:33.333" v="14707" actId="207"/>
          <ac:spMkLst>
            <pc:docMk/>
            <pc:sldMk cId="2096332935" sldId="271"/>
            <ac:spMk id="5" creationId="{CAA8A2D8-6421-5540-5FE9-48774D9D4350}"/>
          </ac:spMkLst>
        </pc:spChg>
        <pc:spChg chg="mod">
          <ac:chgData name="Nowak, Gabriel (nowakgl)" userId="3d0678cb-0ed9-4543-b253-296cfd21c4e1" providerId="ADAL" clId="{18089070-DBBB-4B49-B70C-581A2BDD853D}" dt="2023-03-21T08:26:06.087" v="3489"/>
          <ac:spMkLst>
            <pc:docMk/>
            <pc:sldMk cId="2096332935" sldId="271"/>
            <ac:spMk id="8" creationId="{8DFC527E-E0EF-D19A-77DE-528D6A93062D}"/>
          </ac:spMkLst>
        </pc:spChg>
        <pc:spChg chg="mod">
          <ac:chgData name="Nowak, Gabriel (nowakgl)" userId="3d0678cb-0ed9-4543-b253-296cfd21c4e1" providerId="ADAL" clId="{18089070-DBBB-4B49-B70C-581A2BDD853D}" dt="2023-03-21T08:26:06.087" v="3489"/>
          <ac:spMkLst>
            <pc:docMk/>
            <pc:sldMk cId="2096332935" sldId="271"/>
            <ac:spMk id="10" creationId="{9D3E0A5D-52DA-73FB-DF0D-EB4B55A06556}"/>
          </ac:spMkLst>
        </pc:spChg>
        <pc:spChg chg="mod">
          <ac:chgData name="Nowak, Gabriel (nowakgl)" userId="3d0678cb-0ed9-4543-b253-296cfd21c4e1" providerId="ADAL" clId="{18089070-DBBB-4B49-B70C-581A2BDD853D}" dt="2023-03-21T08:26:06.087" v="3489"/>
          <ac:spMkLst>
            <pc:docMk/>
            <pc:sldMk cId="2096332935" sldId="271"/>
            <ac:spMk id="11" creationId="{A7E568A0-C836-CDFA-6F4D-82AEAE7C758C}"/>
          </ac:spMkLst>
        </pc:spChg>
        <pc:spChg chg="mod">
          <ac:chgData name="Nowak, Gabriel (nowakgl)" userId="3d0678cb-0ed9-4543-b253-296cfd21c4e1" providerId="ADAL" clId="{18089070-DBBB-4B49-B70C-581A2BDD853D}" dt="2023-04-17T09:57:44.893" v="14708" actId="208"/>
          <ac:spMkLst>
            <pc:docMk/>
            <pc:sldMk cId="2096332935" sldId="271"/>
            <ac:spMk id="15" creationId="{1C99DAC3-9A6D-8347-022D-7A304BC4391D}"/>
          </ac:spMkLst>
        </pc:spChg>
        <pc:spChg chg="mod">
          <ac:chgData name="Nowak, Gabriel (nowakgl)" userId="3d0678cb-0ed9-4543-b253-296cfd21c4e1" providerId="ADAL" clId="{18089070-DBBB-4B49-B70C-581A2BDD853D}" dt="2023-04-17T09:57:44.893" v="14708" actId="208"/>
          <ac:spMkLst>
            <pc:docMk/>
            <pc:sldMk cId="2096332935" sldId="271"/>
            <ac:spMk id="16" creationId="{C018F4F0-92BD-C514-69EA-F20E6DC566CF}"/>
          </ac:spMkLst>
        </pc:spChg>
        <pc:spChg chg="add mod">
          <ac:chgData name="Nowak, Gabriel (nowakgl)" userId="3d0678cb-0ed9-4543-b253-296cfd21c4e1" providerId="ADAL" clId="{18089070-DBBB-4B49-B70C-581A2BDD853D}" dt="2023-03-21T08:26:38.867" v="3492"/>
          <ac:spMkLst>
            <pc:docMk/>
            <pc:sldMk cId="2096332935" sldId="271"/>
            <ac:spMk id="17" creationId="{5E4DC1D5-723E-2E28-38A4-737747DCAEF5}"/>
          </ac:spMkLst>
        </pc:spChg>
        <pc:spChg chg="add del mod">
          <ac:chgData name="Nowak, Gabriel (nowakgl)" userId="3d0678cb-0ed9-4543-b253-296cfd21c4e1" providerId="ADAL" clId="{18089070-DBBB-4B49-B70C-581A2BDD853D}" dt="2023-03-21T08:26:51.163" v="3494"/>
          <ac:spMkLst>
            <pc:docMk/>
            <pc:sldMk cId="2096332935" sldId="271"/>
            <ac:spMk id="18" creationId="{C557EBAB-EFFA-3DF3-E26E-A45BCD1D1C50}"/>
          </ac:spMkLst>
        </pc:spChg>
        <pc:spChg chg="add mod">
          <ac:chgData name="Nowak, Gabriel (nowakgl)" userId="3d0678cb-0ed9-4543-b253-296cfd21c4e1" providerId="ADAL" clId="{18089070-DBBB-4B49-B70C-581A2BDD853D}" dt="2023-04-19T06:47:40.981" v="15850" actId="20577"/>
          <ac:spMkLst>
            <pc:docMk/>
            <pc:sldMk cId="2096332935" sldId="271"/>
            <ac:spMk id="18" creationId="{C93C9087-1B33-8C2A-0FE3-880A2B517B52}"/>
          </ac:spMkLst>
        </pc:spChg>
        <pc:spChg chg="add del mod">
          <ac:chgData name="Nowak, Gabriel (nowakgl)" userId="3d0678cb-0ed9-4543-b253-296cfd21c4e1" providerId="ADAL" clId="{18089070-DBBB-4B49-B70C-581A2BDD853D}" dt="2023-03-21T08:26:51.163" v="3494"/>
          <ac:spMkLst>
            <pc:docMk/>
            <pc:sldMk cId="2096332935" sldId="271"/>
            <ac:spMk id="19" creationId="{CADF7861-383B-34E5-B79B-B8B4B6B32B2E}"/>
          </ac:spMkLst>
        </pc:spChg>
        <pc:spChg chg="mod">
          <ac:chgData name="Nowak, Gabriel (nowakgl)" userId="3d0678cb-0ed9-4543-b253-296cfd21c4e1" providerId="ADAL" clId="{18089070-DBBB-4B49-B70C-581A2BDD853D}" dt="2023-04-15T18:45:33.020" v="14637" actId="208"/>
          <ac:spMkLst>
            <pc:docMk/>
            <pc:sldMk cId="2096332935" sldId="271"/>
            <ac:spMk id="21" creationId="{B806D87E-89FF-93ED-F0C5-525E4F7D5E11}"/>
          </ac:spMkLst>
        </pc:spChg>
        <pc:spChg chg="mod">
          <ac:chgData name="Nowak, Gabriel (nowakgl)" userId="3d0678cb-0ed9-4543-b253-296cfd21c4e1" providerId="ADAL" clId="{18089070-DBBB-4B49-B70C-581A2BDD853D}" dt="2023-04-15T18:45:33.020" v="14637" actId="208"/>
          <ac:spMkLst>
            <pc:docMk/>
            <pc:sldMk cId="2096332935" sldId="271"/>
            <ac:spMk id="22" creationId="{C6445547-35EB-06E9-45CE-D9AF30F5FE44}"/>
          </ac:spMkLst>
        </pc:spChg>
        <pc:spChg chg="mod">
          <ac:chgData name="Nowak, Gabriel (nowakgl)" userId="3d0678cb-0ed9-4543-b253-296cfd21c4e1" providerId="ADAL" clId="{18089070-DBBB-4B49-B70C-581A2BDD853D}" dt="2023-03-21T08:28:47.383" v="3503"/>
          <ac:spMkLst>
            <pc:docMk/>
            <pc:sldMk cId="2096332935" sldId="271"/>
            <ac:spMk id="24" creationId="{F1BEE9B2-2CF0-9CC4-8947-7B15E3F7C603}"/>
          </ac:spMkLst>
        </pc:spChg>
        <pc:spChg chg="mod">
          <ac:chgData name="Nowak, Gabriel (nowakgl)" userId="3d0678cb-0ed9-4543-b253-296cfd21c4e1" providerId="ADAL" clId="{18089070-DBBB-4B49-B70C-581A2BDD853D}" dt="2023-03-21T08:28:47.383" v="3503"/>
          <ac:spMkLst>
            <pc:docMk/>
            <pc:sldMk cId="2096332935" sldId="271"/>
            <ac:spMk id="25" creationId="{5BF1C9B5-3B60-2355-C0CD-2DA367603651}"/>
          </ac:spMkLst>
        </pc:spChg>
        <pc:spChg chg="add mod">
          <ac:chgData name="Nowak, Gabriel (nowakgl)" userId="3d0678cb-0ed9-4543-b253-296cfd21c4e1" providerId="ADAL" clId="{18089070-DBBB-4B49-B70C-581A2BDD853D}" dt="2023-03-21T08:38:31.342" v="3700" actId="1038"/>
          <ac:spMkLst>
            <pc:docMk/>
            <pc:sldMk cId="2096332935" sldId="271"/>
            <ac:spMk id="26" creationId="{4B6C4859-D82D-6B55-3FBB-26A5EDE48EC9}"/>
          </ac:spMkLst>
        </pc:spChg>
        <pc:grpChg chg="add mod">
          <ac:chgData name="Nowak, Gabriel (nowakgl)" userId="3d0678cb-0ed9-4543-b253-296cfd21c4e1" providerId="ADAL" clId="{18089070-DBBB-4B49-B70C-581A2BDD853D}" dt="2023-03-21T08:26:06.087" v="3489"/>
          <ac:grpSpMkLst>
            <pc:docMk/>
            <pc:sldMk cId="2096332935" sldId="271"/>
            <ac:grpSpMk id="7" creationId="{BCFA33B5-C32B-A45F-F1EC-A3DD5D82876F}"/>
          </ac:grpSpMkLst>
        </pc:grpChg>
        <pc:grpChg chg="add mod">
          <ac:chgData name="Nowak, Gabriel (nowakgl)" userId="3d0678cb-0ed9-4543-b253-296cfd21c4e1" providerId="ADAL" clId="{18089070-DBBB-4B49-B70C-581A2BDD853D}" dt="2023-04-15T18:45:21.450" v="14635" actId="207"/>
          <ac:grpSpMkLst>
            <pc:docMk/>
            <pc:sldMk cId="2096332935" sldId="271"/>
            <ac:grpSpMk id="13" creationId="{E1A5B972-475E-3898-45B7-CAF620C312C2}"/>
          </ac:grpSpMkLst>
        </pc:grpChg>
        <pc:grpChg chg="add mod">
          <ac:chgData name="Nowak, Gabriel (nowakgl)" userId="3d0678cb-0ed9-4543-b253-296cfd21c4e1" providerId="ADAL" clId="{18089070-DBBB-4B49-B70C-581A2BDD853D}" dt="2023-03-21T08:27:11.210" v="3496"/>
          <ac:grpSpMkLst>
            <pc:docMk/>
            <pc:sldMk cId="2096332935" sldId="271"/>
            <ac:grpSpMk id="20" creationId="{65763082-F397-57F5-B264-62FEBAEEE70A}"/>
          </ac:grpSpMkLst>
        </pc:grpChg>
        <pc:grpChg chg="add del mod">
          <ac:chgData name="Nowak, Gabriel (nowakgl)" userId="3d0678cb-0ed9-4543-b253-296cfd21c4e1" providerId="ADAL" clId="{18089070-DBBB-4B49-B70C-581A2BDD853D}" dt="2023-03-21T08:28:51.602" v="3504"/>
          <ac:grpSpMkLst>
            <pc:docMk/>
            <pc:sldMk cId="2096332935" sldId="271"/>
            <ac:grpSpMk id="23" creationId="{3CDAAC3A-624E-4446-01A0-822B111A566F}"/>
          </ac:grpSpMkLst>
        </pc:grpChg>
        <pc:picChg chg="add mod">
          <ac:chgData name="Nowak, Gabriel (nowakgl)" userId="3d0678cb-0ed9-4543-b253-296cfd21c4e1" providerId="ADAL" clId="{18089070-DBBB-4B49-B70C-581A2BDD853D}" dt="2023-03-21T08:13:41.528" v="3281" actId="14100"/>
          <ac:picMkLst>
            <pc:docMk/>
            <pc:sldMk cId="2096332935" sldId="271"/>
            <ac:picMk id="4" creationId="{549FA31C-16B1-BA1F-96B4-29EE4995374B}"/>
          </ac:picMkLst>
        </pc:picChg>
      </pc:sldChg>
      <pc:sldChg chg="add del">
        <pc:chgData name="Nowak, Gabriel (nowakgl)" userId="3d0678cb-0ed9-4543-b253-296cfd21c4e1" providerId="ADAL" clId="{18089070-DBBB-4B49-B70C-581A2BDD853D}" dt="2023-03-13T14:05:28.167" v="856" actId="2696"/>
        <pc:sldMkLst>
          <pc:docMk/>
          <pc:sldMk cId="26210225" sldId="272"/>
        </pc:sldMkLst>
      </pc:sldChg>
      <pc:sldChg chg="addSp modSp add mod ord">
        <pc:chgData name="Nowak, Gabriel (nowakgl)" userId="3d0678cb-0ed9-4543-b253-296cfd21c4e1" providerId="ADAL" clId="{18089070-DBBB-4B49-B70C-581A2BDD853D}" dt="2023-04-10T12:59:49.281" v="11148" actId="20577"/>
        <pc:sldMkLst>
          <pc:docMk/>
          <pc:sldMk cId="1280470694" sldId="272"/>
        </pc:sldMkLst>
        <pc:spChg chg="mod">
          <ac:chgData name="Nowak, Gabriel (nowakgl)" userId="3d0678cb-0ed9-4543-b253-296cfd21c4e1" providerId="ADAL" clId="{18089070-DBBB-4B49-B70C-581A2BDD853D}" dt="2023-03-15T07:50:43.447" v="1425" actId="20577"/>
          <ac:spMkLst>
            <pc:docMk/>
            <pc:sldMk cId="1280470694" sldId="272"/>
            <ac:spMk id="2" creationId="{CE6E7C81-D31B-62F4-DC11-868BDE863348}"/>
          </ac:spMkLst>
        </pc:spChg>
        <pc:spChg chg="add mod">
          <ac:chgData name="Nowak, Gabriel (nowakgl)" userId="3d0678cb-0ed9-4543-b253-296cfd21c4e1" providerId="ADAL" clId="{18089070-DBBB-4B49-B70C-581A2BDD853D}" dt="2023-03-31T08:40:17.726" v="8702" actId="1076"/>
          <ac:spMkLst>
            <pc:docMk/>
            <pc:sldMk cId="1280470694" sldId="272"/>
            <ac:spMk id="3" creationId="{365F2227-D867-42C4-D3C1-87034BE1344B}"/>
          </ac:spMkLst>
        </pc:spChg>
        <pc:spChg chg="mod">
          <ac:chgData name="Nowak, Gabriel (nowakgl)" userId="3d0678cb-0ed9-4543-b253-296cfd21c4e1" providerId="ADAL" clId="{18089070-DBBB-4B49-B70C-581A2BDD853D}" dt="2023-04-10T12:59:49.281" v="11148" actId="20577"/>
          <ac:spMkLst>
            <pc:docMk/>
            <pc:sldMk cId="1280470694" sldId="272"/>
            <ac:spMk id="13" creationId="{1C00661B-AD7B-C23A-DC2F-262D875938B0}"/>
          </ac:spMkLst>
        </pc:spChg>
      </pc:sldChg>
      <pc:sldChg chg="addSp delSp modSp add mod">
        <pc:chgData name="Nowak, Gabriel (nowakgl)" userId="3d0678cb-0ed9-4543-b253-296cfd21c4e1" providerId="ADAL" clId="{18089070-DBBB-4B49-B70C-581A2BDD853D}" dt="2023-04-19T14:50:30.658" v="16001" actId="478"/>
        <pc:sldMkLst>
          <pc:docMk/>
          <pc:sldMk cId="1548094930" sldId="273"/>
        </pc:sldMkLst>
        <pc:spChg chg="mod">
          <ac:chgData name="Nowak, Gabriel (nowakgl)" userId="3d0678cb-0ed9-4543-b253-296cfd21c4e1" providerId="ADAL" clId="{18089070-DBBB-4B49-B70C-581A2BDD853D}" dt="2023-03-15T07:53:42.717" v="1846" actId="20577"/>
          <ac:spMkLst>
            <pc:docMk/>
            <pc:sldMk cId="1548094930" sldId="273"/>
            <ac:spMk id="2" creationId="{CE6E7C81-D31B-62F4-DC11-868BDE863348}"/>
          </ac:spMkLst>
        </pc:spChg>
        <pc:spChg chg="add del mod">
          <ac:chgData name="Nowak, Gabriel (nowakgl)" userId="3d0678cb-0ed9-4543-b253-296cfd21c4e1" providerId="ADAL" clId="{18089070-DBBB-4B49-B70C-581A2BDD853D}" dt="2023-03-15T08:57:06.327" v="2853"/>
          <ac:spMkLst>
            <pc:docMk/>
            <pc:sldMk cId="1548094930" sldId="273"/>
            <ac:spMk id="7" creationId="{9448076A-EBE7-0128-DA71-AE3FEA95CA10}"/>
          </ac:spMkLst>
        </pc:spChg>
        <pc:spChg chg="mod">
          <ac:chgData name="Nowak, Gabriel (nowakgl)" userId="3d0678cb-0ed9-4543-b253-296cfd21c4e1" providerId="ADAL" clId="{18089070-DBBB-4B49-B70C-581A2BDD853D}" dt="2023-03-15T08:55:48.716" v="2849" actId="14100"/>
          <ac:spMkLst>
            <pc:docMk/>
            <pc:sldMk cId="1548094930" sldId="273"/>
            <ac:spMk id="12" creationId="{5F987E47-423E-5E90-276C-949D9839FD51}"/>
          </ac:spMkLst>
        </pc:spChg>
        <pc:spChg chg="del">
          <ac:chgData name="Nowak, Gabriel (nowakgl)" userId="3d0678cb-0ed9-4543-b253-296cfd21c4e1" providerId="ADAL" clId="{18089070-DBBB-4B49-B70C-581A2BDD853D}" dt="2023-03-15T08:25:10.055" v="2773" actId="478"/>
          <ac:spMkLst>
            <pc:docMk/>
            <pc:sldMk cId="1548094930" sldId="273"/>
            <ac:spMk id="13" creationId="{1C00661B-AD7B-C23A-DC2F-262D875938B0}"/>
          </ac:spMkLst>
        </pc:spChg>
        <pc:picChg chg="add del mod">
          <ac:chgData name="Nowak, Gabriel (nowakgl)" userId="3d0678cb-0ed9-4543-b253-296cfd21c4e1" providerId="ADAL" clId="{18089070-DBBB-4B49-B70C-581A2BDD853D}" dt="2023-03-15T08:47:00.791" v="2780" actId="478"/>
          <ac:picMkLst>
            <pc:docMk/>
            <pc:sldMk cId="1548094930" sldId="273"/>
            <ac:picMk id="3" creationId="{69511F3C-24C6-8C39-FB35-B71F8F666898}"/>
          </ac:picMkLst>
        </pc:picChg>
        <pc:picChg chg="add del mod">
          <ac:chgData name="Nowak, Gabriel (nowakgl)" userId="3d0678cb-0ed9-4543-b253-296cfd21c4e1" providerId="ADAL" clId="{18089070-DBBB-4B49-B70C-581A2BDD853D}" dt="2023-03-15T08:57:02.462" v="2850" actId="478"/>
          <ac:picMkLst>
            <pc:docMk/>
            <pc:sldMk cId="1548094930" sldId="273"/>
            <ac:picMk id="5" creationId="{DC3EDF16-74A7-1D62-FE83-9D0035F1D409}"/>
          </ac:picMkLst>
        </pc:picChg>
        <pc:picChg chg="add del mod">
          <ac:chgData name="Nowak, Gabriel (nowakgl)" userId="3d0678cb-0ed9-4543-b253-296cfd21c4e1" providerId="ADAL" clId="{18089070-DBBB-4B49-B70C-581A2BDD853D}" dt="2023-04-19T14:50:30.658" v="16001" actId="478"/>
          <ac:picMkLst>
            <pc:docMk/>
            <pc:sldMk cId="1548094930" sldId="273"/>
            <ac:picMk id="10" creationId="{2467FE2D-9270-C29F-5E00-0521A070AAD9}"/>
          </ac:picMkLst>
        </pc:picChg>
      </pc:sldChg>
      <pc:sldChg chg="addSp delSp modSp add mod">
        <pc:chgData name="Nowak, Gabriel (nowakgl)" userId="3d0678cb-0ed9-4543-b253-296cfd21c4e1" providerId="ADAL" clId="{18089070-DBBB-4B49-B70C-581A2BDD853D}" dt="2023-04-07T16:33:39.053" v="10288" actId="14100"/>
        <pc:sldMkLst>
          <pc:docMk/>
          <pc:sldMk cId="434005267" sldId="274"/>
        </pc:sldMkLst>
        <pc:spChg chg="mod">
          <ac:chgData name="Nowak, Gabriel (nowakgl)" userId="3d0678cb-0ed9-4543-b253-296cfd21c4e1" providerId="ADAL" clId="{18089070-DBBB-4B49-B70C-581A2BDD853D}" dt="2023-03-31T09:09:56.023" v="8996" actId="20577"/>
          <ac:spMkLst>
            <pc:docMk/>
            <pc:sldMk cId="434005267" sldId="274"/>
            <ac:spMk id="2" creationId="{CE6E7C81-D31B-62F4-DC11-868BDE863348}"/>
          </ac:spMkLst>
        </pc:spChg>
        <pc:spChg chg="mod">
          <ac:chgData name="Nowak, Gabriel (nowakgl)" userId="3d0678cb-0ed9-4543-b253-296cfd21c4e1" providerId="ADAL" clId="{18089070-DBBB-4B49-B70C-581A2BDD853D}" dt="2023-03-21T08:36:06.443" v="3585" actId="20577"/>
          <ac:spMkLst>
            <pc:docMk/>
            <pc:sldMk cId="434005267" sldId="274"/>
            <ac:spMk id="13" creationId="{1C00661B-AD7B-C23A-DC2F-262D875938B0}"/>
          </ac:spMkLst>
        </pc:spChg>
        <pc:picChg chg="add mod">
          <ac:chgData name="Nowak, Gabriel (nowakgl)" userId="3d0678cb-0ed9-4543-b253-296cfd21c4e1" providerId="ADAL" clId="{18089070-DBBB-4B49-B70C-581A2BDD853D}" dt="2023-04-07T16:33:32.685" v="10287" actId="14100"/>
          <ac:picMkLst>
            <pc:docMk/>
            <pc:sldMk cId="434005267" sldId="274"/>
            <ac:picMk id="4" creationId="{DC990C02-CE01-CE23-2115-822DA226B517}"/>
          </ac:picMkLst>
        </pc:picChg>
        <pc:picChg chg="add del mod">
          <ac:chgData name="Nowak, Gabriel (nowakgl)" userId="3d0678cb-0ed9-4543-b253-296cfd21c4e1" providerId="ADAL" clId="{18089070-DBBB-4B49-B70C-581A2BDD853D}" dt="2023-04-07T16:29:43.398" v="10262" actId="478"/>
          <ac:picMkLst>
            <pc:docMk/>
            <pc:sldMk cId="434005267" sldId="274"/>
            <ac:picMk id="7" creationId="{3DDFECD8-9396-75F8-3B3B-EFA3B26C16A7}"/>
          </ac:picMkLst>
        </pc:picChg>
        <pc:picChg chg="add mod modCrop">
          <ac:chgData name="Nowak, Gabriel (nowakgl)" userId="3d0678cb-0ed9-4543-b253-296cfd21c4e1" providerId="ADAL" clId="{18089070-DBBB-4B49-B70C-581A2BDD853D}" dt="2023-04-07T16:31:27.515" v="10283" actId="14100"/>
          <ac:picMkLst>
            <pc:docMk/>
            <pc:sldMk cId="434005267" sldId="274"/>
            <ac:picMk id="10" creationId="{FF6F875E-8022-DB38-BB37-901D76298F6E}"/>
          </ac:picMkLst>
        </pc:picChg>
        <pc:picChg chg="add mod modCrop">
          <ac:chgData name="Nowak, Gabriel (nowakgl)" userId="3d0678cb-0ed9-4543-b253-296cfd21c4e1" providerId="ADAL" clId="{18089070-DBBB-4B49-B70C-581A2BDD853D}" dt="2023-04-07T16:31:40.628" v="10285" actId="14100"/>
          <ac:picMkLst>
            <pc:docMk/>
            <pc:sldMk cId="434005267" sldId="274"/>
            <ac:picMk id="11" creationId="{3246C757-8547-699F-9384-D2263533FD15}"/>
          </ac:picMkLst>
        </pc:picChg>
        <pc:picChg chg="add del mod">
          <ac:chgData name="Nowak, Gabriel (nowakgl)" userId="3d0678cb-0ed9-4543-b253-296cfd21c4e1" providerId="ADAL" clId="{18089070-DBBB-4B49-B70C-581A2BDD853D}" dt="2023-04-07T16:33:39.053" v="10288" actId="14100"/>
          <ac:picMkLst>
            <pc:docMk/>
            <pc:sldMk cId="434005267" sldId="274"/>
            <ac:picMk id="15" creationId="{5BAA45C9-B5D8-5FC2-7F6B-0CE9BEF39738}"/>
          </ac:picMkLst>
        </pc:picChg>
      </pc:sldChg>
      <pc:sldChg chg="addSp delSp modSp add mod modNotesTx">
        <pc:chgData name="Nowak, Gabriel (nowakgl)" userId="3d0678cb-0ed9-4543-b253-296cfd21c4e1" providerId="ADAL" clId="{18089070-DBBB-4B49-B70C-581A2BDD853D}" dt="2023-04-19T06:52:18.607" v="15986" actId="20577"/>
        <pc:sldMkLst>
          <pc:docMk/>
          <pc:sldMk cId="2798246856" sldId="275"/>
        </pc:sldMkLst>
        <pc:spChg chg="mod">
          <ac:chgData name="Nowak, Gabriel (nowakgl)" userId="3d0678cb-0ed9-4543-b253-296cfd21c4e1" providerId="ADAL" clId="{18089070-DBBB-4B49-B70C-581A2BDD853D}" dt="2023-04-10T13:59:09.526" v="11884" actId="166"/>
          <ac:spMkLst>
            <pc:docMk/>
            <pc:sldMk cId="2798246856" sldId="275"/>
            <ac:spMk id="13" creationId="{1C00661B-AD7B-C23A-DC2F-262D875938B0}"/>
          </ac:spMkLst>
        </pc:spChg>
        <pc:picChg chg="add del mod">
          <ac:chgData name="Nowak, Gabriel (nowakgl)" userId="3d0678cb-0ed9-4543-b253-296cfd21c4e1" providerId="ADAL" clId="{18089070-DBBB-4B49-B70C-581A2BDD853D}" dt="2023-03-21T10:37:24.076" v="3701" actId="478"/>
          <ac:picMkLst>
            <pc:docMk/>
            <pc:sldMk cId="2798246856" sldId="275"/>
            <ac:picMk id="4" creationId="{59FBF0E6-F3CD-8613-CA05-89225EA19FCB}"/>
          </ac:picMkLst>
        </pc:picChg>
        <pc:picChg chg="add del mod">
          <ac:chgData name="Nowak, Gabriel (nowakgl)" userId="3d0678cb-0ed9-4543-b253-296cfd21c4e1" providerId="ADAL" clId="{18089070-DBBB-4B49-B70C-581A2BDD853D}" dt="2023-03-21T10:51:56.530" v="4348" actId="21"/>
          <ac:picMkLst>
            <pc:docMk/>
            <pc:sldMk cId="2798246856" sldId="275"/>
            <ac:picMk id="5" creationId="{A539990A-1341-4EA1-AB1B-8FFAC6BCE036}"/>
          </ac:picMkLst>
        </pc:picChg>
        <pc:picChg chg="add del mod">
          <ac:chgData name="Nowak, Gabriel (nowakgl)" userId="3d0678cb-0ed9-4543-b253-296cfd21c4e1" providerId="ADAL" clId="{18089070-DBBB-4B49-B70C-581A2BDD853D}" dt="2023-03-21T10:51:24.747" v="4343"/>
          <ac:picMkLst>
            <pc:docMk/>
            <pc:sldMk cId="2798246856" sldId="275"/>
            <ac:picMk id="7" creationId="{8DF96409-2D47-15AC-B29A-64D58CCF1F91}"/>
          </ac:picMkLst>
        </pc:picChg>
        <pc:picChg chg="add mod">
          <ac:chgData name="Nowak, Gabriel (nowakgl)" userId="3d0678cb-0ed9-4543-b253-296cfd21c4e1" providerId="ADAL" clId="{18089070-DBBB-4B49-B70C-581A2BDD853D}" dt="2023-03-21T10:52:40.298" v="4362" actId="1038"/>
          <ac:picMkLst>
            <pc:docMk/>
            <pc:sldMk cId="2798246856" sldId="275"/>
            <ac:picMk id="8" creationId="{C258D942-F950-FFAD-45AE-0DE3612A2E7C}"/>
          </ac:picMkLst>
        </pc:picChg>
      </pc:sldChg>
      <pc:sldChg chg="addSp modSp add mod">
        <pc:chgData name="Nowak, Gabriel (nowakgl)" userId="3d0678cb-0ed9-4543-b253-296cfd21c4e1" providerId="ADAL" clId="{18089070-DBBB-4B49-B70C-581A2BDD853D}" dt="2023-04-19T09:31:21.754" v="16000" actId="20577"/>
        <pc:sldMkLst>
          <pc:docMk/>
          <pc:sldMk cId="526858008" sldId="276"/>
        </pc:sldMkLst>
        <pc:spChg chg="mod">
          <ac:chgData name="Nowak, Gabriel (nowakgl)" userId="3d0678cb-0ed9-4543-b253-296cfd21c4e1" providerId="ADAL" clId="{18089070-DBBB-4B49-B70C-581A2BDD853D}" dt="2023-03-15T09:01:31.133" v="2965" actId="20577"/>
          <ac:spMkLst>
            <pc:docMk/>
            <pc:sldMk cId="526858008" sldId="276"/>
            <ac:spMk id="2" creationId="{CE6E7C81-D31B-62F4-DC11-868BDE863348}"/>
          </ac:spMkLst>
        </pc:spChg>
        <pc:spChg chg="add mod">
          <ac:chgData name="Nowak, Gabriel (nowakgl)" userId="3d0678cb-0ed9-4543-b253-296cfd21c4e1" providerId="ADAL" clId="{18089070-DBBB-4B49-B70C-581A2BDD853D}" dt="2023-04-19T09:31:21.754" v="16000" actId="20577"/>
          <ac:spMkLst>
            <pc:docMk/>
            <pc:sldMk cId="526858008" sldId="276"/>
            <ac:spMk id="3" creationId="{9D465207-AAEE-F343-E28C-E00FF6DB2465}"/>
          </ac:spMkLst>
        </pc:spChg>
        <pc:spChg chg="mod">
          <ac:chgData name="Nowak, Gabriel (nowakgl)" userId="3d0678cb-0ed9-4543-b253-296cfd21c4e1" providerId="ADAL" clId="{18089070-DBBB-4B49-B70C-581A2BDD853D}" dt="2023-03-21T08:36:00.907" v="3584" actId="20577"/>
          <ac:spMkLst>
            <pc:docMk/>
            <pc:sldMk cId="526858008" sldId="276"/>
            <ac:spMk id="13" creationId="{1C00661B-AD7B-C23A-DC2F-262D875938B0}"/>
          </ac:spMkLst>
        </pc:spChg>
      </pc:sldChg>
      <pc:sldChg chg="addSp modSp add del mod modAnim">
        <pc:chgData name="Nowak, Gabriel (nowakgl)" userId="3d0678cb-0ed9-4543-b253-296cfd21c4e1" providerId="ADAL" clId="{18089070-DBBB-4B49-B70C-581A2BDD853D}" dt="2023-03-21T08:30:21.888" v="3515" actId="2696"/>
        <pc:sldMkLst>
          <pc:docMk/>
          <pc:sldMk cId="512528743" sldId="277"/>
        </pc:sldMkLst>
        <pc:spChg chg="add mod">
          <ac:chgData name="Nowak, Gabriel (nowakgl)" userId="3d0678cb-0ed9-4543-b253-296cfd21c4e1" providerId="ADAL" clId="{18089070-DBBB-4B49-B70C-581A2BDD853D}" dt="2023-03-21T08:20:36.398" v="3480" actId="1582"/>
          <ac:spMkLst>
            <pc:docMk/>
            <pc:sldMk cId="512528743" sldId="277"/>
            <ac:spMk id="7" creationId="{A6FF8997-9409-0E6F-C021-34A9B08AD391}"/>
          </ac:spMkLst>
        </pc:spChg>
        <pc:spChg chg="add mod">
          <ac:chgData name="Nowak, Gabriel (nowakgl)" userId="3d0678cb-0ed9-4543-b253-296cfd21c4e1" providerId="ADAL" clId="{18089070-DBBB-4B49-B70C-581A2BDD853D}" dt="2023-03-21T08:20:36.398" v="3480" actId="1582"/>
          <ac:spMkLst>
            <pc:docMk/>
            <pc:sldMk cId="512528743" sldId="277"/>
            <ac:spMk id="8" creationId="{FBB15B4A-2A78-2C40-BFC0-F1559C49ED62}"/>
          </ac:spMkLst>
        </pc:spChg>
        <pc:spChg chg="add mod">
          <ac:chgData name="Nowak, Gabriel (nowakgl)" userId="3d0678cb-0ed9-4543-b253-296cfd21c4e1" providerId="ADAL" clId="{18089070-DBBB-4B49-B70C-581A2BDD853D}" dt="2023-03-21T08:20:36.398" v="3480" actId="1582"/>
          <ac:spMkLst>
            <pc:docMk/>
            <pc:sldMk cId="512528743" sldId="277"/>
            <ac:spMk id="10" creationId="{FA4AA0CD-8EFD-A4EC-3E8D-4B5B9D071349}"/>
          </ac:spMkLst>
        </pc:spChg>
        <pc:grpChg chg="add">
          <ac:chgData name="Nowak, Gabriel (nowakgl)" userId="3d0678cb-0ed9-4543-b253-296cfd21c4e1" providerId="ADAL" clId="{18089070-DBBB-4B49-B70C-581A2BDD853D}" dt="2023-03-21T08:25:56.224" v="3488" actId="164"/>
          <ac:grpSpMkLst>
            <pc:docMk/>
            <pc:sldMk cId="512528743" sldId="277"/>
            <ac:grpSpMk id="11" creationId="{191E3F2F-B9DF-B95E-C081-B7BBBE730087}"/>
          </ac:grpSpMkLst>
        </pc:grpChg>
      </pc:sldChg>
      <pc:sldChg chg="modSp add mod ord">
        <pc:chgData name="Nowak, Gabriel (nowakgl)" userId="3d0678cb-0ed9-4543-b253-296cfd21c4e1" providerId="ADAL" clId="{18089070-DBBB-4B49-B70C-581A2BDD853D}" dt="2023-04-10T13:00:02.849" v="11152" actId="20577"/>
        <pc:sldMkLst>
          <pc:docMk/>
          <pc:sldMk cId="1832362176" sldId="277"/>
        </pc:sldMkLst>
        <pc:spChg chg="mod">
          <ac:chgData name="Nowak, Gabriel (nowakgl)" userId="3d0678cb-0ed9-4543-b253-296cfd21c4e1" providerId="ADAL" clId="{18089070-DBBB-4B49-B70C-581A2BDD853D}" dt="2023-04-10T13:00:02.849" v="11152" actId="20577"/>
          <ac:spMkLst>
            <pc:docMk/>
            <pc:sldMk cId="1832362176" sldId="277"/>
            <ac:spMk id="13" creationId="{1C00661B-AD7B-C23A-DC2F-262D875938B0}"/>
          </ac:spMkLst>
        </pc:spChg>
      </pc:sldChg>
      <pc:sldChg chg="addSp delSp modSp add mod">
        <pc:chgData name="Nowak, Gabriel (nowakgl)" userId="3d0678cb-0ed9-4543-b253-296cfd21c4e1" providerId="ADAL" clId="{18089070-DBBB-4B49-B70C-581A2BDD853D}" dt="2023-04-19T06:48:04.154" v="15858" actId="20577"/>
        <pc:sldMkLst>
          <pc:docMk/>
          <pc:sldMk cId="1248478348" sldId="278"/>
        </pc:sldMkLst>
        <pc:spChg chg="add del mod">
          <ac:chgData name="Nowak, Gabriel (nowakgl)" userId="3d0678cb-0ed9-4543-b253-296cfd21c4e1" providerId="ADAL" clId="{18089070-DBBB-4B49-B70C-581A2BDD853D}" dt="2023-03-31T08:43:03.836" v="8800" actId="478"/>
          <ac:spMkLst>
            <pc:docMk/>
            <pc:sldMk cId="1248478348" sldId="278"/>
            <ac:spMk id="8" creationId="{AB66B942-C6AB-B8FD-A32F-22C455A85330}"/>
          </ac:spMkLst>
        </pc:spChg>
        <pc:spChg chg="mod">
          <ac:chgData name="Nowak, Gabriel (nowakgl)" userId="3d0678cb-0ed9-4543-b253-296cfd21c4e1" providerId="ADAL" clId="{18089070-DBBB-4B49-B70C-581A2BDD853D}" dt="2023-04-19T06:48:04.154" v="15858" actId="20577"/>
          <ac:spMkLst>
            <pc:docMk/>
            <pc:sldMk cId="1248478348" sldId="278"/>
            <ac:spMk id="13" creationId="{1C00661B-AD7B-C23A-DC2F-262D875938B0}"/>
          </ac:spMkLst>
        </pc:spChg>
        <pc:spChg chg="mod">
          <ac:chgData name="Nowak, Gabriel (nowakgl)" userId="3d0678cb-0ed9-4543-b253-296cfd21c4e1" providerId="ADAL" clId="{18089070-DBBB-4B49-B70C-581A2BDD853D}" dt="2023-04-17T09:53:42.109" v="14665" actId="166"/>
          <ac:spMkLst>
            <pc:docMk/>
            <pc:sldMk cId="1248478348" sldId="278"/>
            <ac:spMk id="14" creationId="{10E0ACB2-A434-30B9-A558-0420B2531ED2}"/>
          </ac:spMkLst>
        </pc:spChg>
        <pc:picChg chg="add mod">
          <ac:chgData name="Nowak, Gabriel (nowakgl)" userId="3d0678cb-0ed9-4543-b253-296cfd21c4e1" providerId="ADAL" clId="{18089070-DBBB-4B49-B70C-581A2BDD853D}" dt="2023-04-17T09:53:49.030" v="14706" actId="1037"/>
          <ac:picMkLst>
            <pc:docMk/>
            <pc:sldMk cId="1248478348" sldId="278"/>
            <ac:picMk id="4" creationId="{EBADBC19-CC97-E568-8A91-5D7EE0486188}"/>
          </ac:picMkLst>
        </pc:picChg>
        <pc:picChg chg="add del mod">
          <ac:chgData name="Nowak, Gabriel (nowakgl)" userId="3d0678cb-0ed9-4543-b253-296cfd21c4e1" providerId="ADAL" clId="{18089070-DBBB-4B49-B70C-581A2BDD853D}" dt="2023-03-21T10:51:50.905" v="4345" actId="21"/>
          <ac:picMkLst>
            <pc:docMk/>
            <pc:sldMk cId="1248478348" sldId="278"/>
            <ac:picMk id="4" creationId="{F2D5EA8F-8338-1DFB-2EA6-B0626AF7A611}"/>
          </ac:picMkLst>
        </pc:picChg>
        <pc:picChg chg="del">
          <ac:chgData name="Nowak, Gabriel (nowakgl)" userId="3d0678cb-0ed9-4543-b253-296cfd21c4e1" providerId="ADAL" clId="{18089070-DBBB-4B49-B70C-581A2BDD853D}" dt="2023-03-21T10:50:46.081" v="4335" actId="478"/>
          <ac:picMkLst>
            <pc:docMk/>
            <pc:sldMk cId="1248478348" sldId="278"/>
            <ac:picMk id="5" creationId="{A539990A-1341-4EA1-AB1B-8FFAC6BCE036}"/>
          </ac:picMkLst>
        </pc:picChg>
        <pc:picChg chg="add del mod">
          <ac:chgData name="Nowak, Gabriel (nowakgl)" userId="3d0678cb-0ed9-4543-b253-296cfd21c4e1" providerId="ADAL" clId="{18089070-DBBB-4B49-B70C-581A2BDD853D}" dt="2023-04-17T09:53:08.300" v="14659" actId="478"/>
          <ac:picMkLst>
            <pc:docMk/>
            <pc:sldMk cId="1248478348" sldId="278"/>
            <ac:picMk id="7" creationId="{97248DB8-6436-44E0-5303-377B48675028}"/>
          </ac:picMkLst>
        </pc:picChg>
      </pc:sldChg>
      <pc:sldChg chg="addSp modSp add del mod">
        <pc:chgData name="Nowak, Gabriel (nowakgl)" userId="3d0678cb-0ed9-4543-b253-296cfd21c4e1" providerId="ADAL" clId="{18089070-DBBB-4B49-B70C-581A2BDD853D}" dt="2023-03-21T08:30:21.888" v="3515" actId="2696"/>
        <pc:sldMkLst>
          <pc:docMk/>
          <pc:sldMk cId="2221823982" sldId="278"/>
        </pc:sldMkLst>
        <pc:spChg chg="mod">
          <ac:chgData name="Nowak, Gabriel (nowakgl)" userId="3d0678cb-0ed9-4543-b253-296cfd21c4e1" providerId="ADAL" clId="{18089070-DBBB-4B49-B70C-581A2BDD853D}" dt="2023-03-21T08:17:05.129" v="3401" actId="20577"/>
          <ac:spMkLst>
            <pc:docMk/>
            <pc:sldMk cId="2221823982" sldId="278"/>
            <ac:spMk id="5" creationId="{CAA8A2D8-6421-5540-5FE9-48774D9D4350}"/>
          </ac:spMkLst>
        </pc:spChg>
        <pc:spChg chg="add mod">
          <ac:chgData name="Nowak, Gabriel (nowakgl)" userId="3d0678cb-0ed9-4543-b253-296cfd21c4e1" providerId="ADAL" clId="{18089070-DBBB-4B49-B70C-581A2BDD853D}" dt="2023-03-21T08:17:57.312" v="3412" actId="14100"/>
          <ac:spMkLst>
            <pc:docMk/>
            <pc:sldMk cId="2221823982" sldId="278"/>
            <ac:spMk id="7" creationId="{E52DDBA1-3CB2-D2A0-0B19-658A4CCD4070}"/>
          </ac:spMkLst>
        </pc:spChg>
        <pc:spChg chg="add mod">
          <ac:chgData name="Nowak, Gabriel (nowakgl)" userId="3d0678cb-0ed9-4543-b253-296cfd21c4e1" providerId="ADAL" clId="{18089070-DBBB-4B49-B70C-581A2BDD853D}" dt="2023-03-21T08:18:16.481" v="3457" actId="14100"/>
          <ac:spMkLst>
            <pc:docMk/>
            <pc:sldMk cId="2221823982" sldId="278"/>
            <ac:spMk id="8" creationId="{83C10709-3A6F-50AF-2157-47479B6082A9}"/>
          </ac:spMkLst>
        </pc:spChg>
        <pc:grpChg chg="add">
          <ac:chgData name="Nowak, Gabriel (nowakgl)" userId="3d0678cb-0ed9-4543-b253-296cfd21c4e1" providerId="ADAL" clId="{18089070-DBBB-4B49-B70C-581A2BDD853D}" dt="2023-03-21T08:26:16.845" v="3490" actId="164"/>
          <ac:grpSpMkLst>
            <pc:docMk/>
            <pc:sldMk cId="2221823982" sldId="278"/>
            <ac:grpSpMk id="10" creationId="{F8536619-B0C4-C7BE-8BF0-916C7754135B}"/>
          </ac:grpSpMkLst>
        </pc:grpChg>
      </pc:sldChg>
      <pc:sldChg chg="modSp add mod ord">
        <pc:chgData name="Nowak, Gabriel (nowakgl)" userId="3d0678cb-0ed9-4543-b253-296cfd21c4e1" providerId="ADAL" clId="{18089070-DBBB-4B49-B70C-581A2BDD853D}" dt="2023-04-18T11:22:57.666" v="15742" actId="20577"/>
        <pc:sldMkLst>
          <pc:docMk/>
          <pc:sldMk cId="550021724" sldId="279"/>
        </pc:sldMkLst>
        <pc:spChg chg="mod">
          <ac:chgData name="Nowak, Gabriel (nowakgl)" userId="3d0678cb-0ed9-4543-b253-296cfd21c4e1" providerId="ADAL" clId="{18089070-DBBB-4B49-B70C-581A2BDD853D}" dt="2023-03-30T12:23:23.343" v="8039" actId="20577"/>
          <ac:spMkLst>
            <pc:docMk/>
            <pc:sldMk cId="550021724" sldId="279"/>
            <ac:spMk id="2" creationId="{CE6E7C81-D31B-62F4-DC11-868BDE863348}"/>
          </ac:spMkLst>
        </pc:spChg>
        <pc:spChg chg="mod">
          <ac:chgData name="Nowak, Gabriel (nowakgl)" userId="3d0678cb-0ed9-4543-b253-296cfd21c4e1" providerId="ADAL" clId="{18089070-DBBB-4B49-B70C-581A2BDD853D}" dt="2023-04-18T11:22:57.666" v="15742" actId="20577"/>
          <ac:spMkLst>
            <pc:docMk/>
            <pc:sldMk cId="550021724" sldId="279"/>
            <ac:spMk id="3" creationId="{302CCDF9-7A03-584B-EDB0-8CA5001F1C08}"/>
          </ac:spMkLst>
        </pc:spChg>
        <pc:spChg chg="mod">
          <ac:chgData name="Nowak, Gabriel (nowakgl)" userId="3d0678cb-0ed9-4543-b253-296cfd21c4e1" providerId="ADAL" clId="{18089070-DBBB-4B49-B70C-581A2BDD853D}" dt="2023-04-10T12:55:56.465" v="11115" actId="207"/>
          <ac:spMkLst>
            <pc:docMk/>
            <pc:sldMk cId="550021724" sldId="279"/>
            <ac:spMk id="4" creationId="{20D01693-73ED-E092-EFCE-DF1E303912F9}"/>
          </ac:spMkLst>
        </pc:spChg>
        <pc:spChg chg="mod">
          <ac:chgData name="Nowak, Gabriel (nowakgl)" userId="3d0678cb-0ed9-4543-b253-296cfd21c4e1" providerId="ADAL" clId="{18089070-DBBB-4B49-B70C-581A2BDD853D}" dt="2023-04-10T12:55:40.615" v="11114" actId="207"/>
          <ac:spMkLst>
            <pc:docMk/>
            <pc:sldMk cId="550021724" sldId="279"/>
            <ac:spMk id="5" creationId="{3511C493-C7A4-A0E6-B8D7-EB7EEAE8F609}"/>
          </ac:spMkLst>
        </pc:spChg>
      </pc:sldChg>
      <pc:sldChg chg="addSp modSp add del mod">
        <pc:chgData name="Nowak, Gabriel (nowakgl)" userId="3d0678cb-0ed9-4543-b253-296cfd21c4e1" providerId="ADAL" clId="{18089070-DBBB-4B49-B70C-581A2BDD853D}" dt="2023-03-21T08:30:21.888" v="3515" actId="2696"/>
        <pc:sldMkLst>
          <pc:docMk/>
          <pc:sldMk cId="2143636485" sldId="279"/>
        </pc:sldMkLst>
        <pc:spChg chg="add mod">
          <ac:chgData name="Nowak, Gabriel (nowakgl)" userId="3d0678cb-0ed9-4543-b253-296cfd21c4e1" providerId="ADAL" clId="{18089070-DBBB-4B49-B70C-581A2BDD853D}" dt="2023-03-21T08:19:17.239" v="3469" actId="14100"/>
          <ac:spMkLst>
            <pc:docMk/>
            <pc:sldMk cId="2143636485" sldId="279"/>
            <ac:spMk id="7" creationId="{645C7608-C6D7-2042-8FA9-D6DA86AA9F3D}"/>
          </ac:spMkLst>
        </pc:spChg>
      </pc:sldChg>
      <pc:sldChg chg="modSp add del mod">
        <pc:chgData name="Nowak, Gabriel (nowakgl)" userId="3d0678cb-0ed9-4543-b253-296cfd21c4e1" providerId="ADAL" clId="{18089070-DBBB-4B49-B70C-581A2BDD853D}" dt="2023-03-21T11:11:30.159" v="5066" actId="2696"/>
        <pc:sldMkLst>
          <pc:docMk/>
          <pc:sldMk cId="3272954299" sldId="279"/>
        </pc:sldMkLst>
        <pc:spChg chg="mod">
          <ac:chgData name="Nowak, Gabriel (nowakgl)" userId="3d0678cb-0ed9-4543-b253-296cfd21c4e1" providerId="ADAL" clId="{18089070-DBBB-4B49-B70C-581A2BDD853D}" dt="2023-03-21T11:11:17.483" v="5065" actId="20577"/>
          <ac:spMkLst>
            <pc:docMk/>
            <pc:sldMk cId="3272954299" sldId="279"/>
            <ac:spMk id="10" creationId="{3CCB01E5-2870-392F-3F1E-05045B5A5841}"/>
          </ac:spMkLst>
        </pc:spChg>
      </pc:sldChg>
      <pc:sldChg chg="modSp add mod">
        <pc:chgData name="Nowak, Gabriel (nowakgl)" userId="3d0678cb-0ed9-4543-b253-296cfd21c4e1" providerId="ADAL" clId="{18089070-DBBB-4B49-B70C-581A2BDD853D}" dt="2023-04-19T06:47:09.998" v="15844" actId="20577"/>
        <pc:sldMkLst>
          <pc:docMk/>
          <pc:sldMk cId="1064849709" sldId="280"/>
        </pc:sldMkLst>
        <pc:spChg chg="mod">
          <ac:chgData name="Nowak, Gabriel (nowakgl)" userId="3d0678cb-0ed9-4543-b253-296cfd21c4e1" providerId="ADAL" clId="{18089070-DBBB-4B49-B70C-581A2BDD853D}" dt="2023-03-27T07:41:40.299" v="5617" actId="20577"/>
          <ac:spMkLst>
            <pc:docMk/>
            <pc:sldMk cId="1064849709" sldId="280"/>
            <ac:spMk id="2" creationId="{CE6E7C81-D31B-62F4-DC11-868BDE863348}"/>
          </ac:spMkLst>
        </pc:spChg>
        <pc:spChg chg="mod">
          <ac:chgData name="Nowak, Gabriel (nowakgl)" userId="3d0678cb-0ed9-4543-b253-296cfd21c4e1" providerId="ADAL" clId="{18089070-DBBB-4B49-B70C-581A2BDD853D}" dt="2023-04-19T06:47:09.998" v="15844" actId="20577"/>
          <ac:spMkLst>
            <pc:docMk/>
            <pc:sldMk cId="1064849709" sldId="280"/>
            <ac:spMk id="13" creationId="{1C00661B-AD7B-C23A-DC2F-262D875938B0}"/>
          </ac:spMkLst>
        </pc:spChg>
      </pc:sldChg>
      <pc:sldChg chg="addSp modSp add del mod">
        <pc:chgData name="Nowak, Gabriel (nowakgl)" userId="3d0678cb-0ed9-4543-b253-296cfd21c4e1" providerId="ADAL" clId="{18089070-DBBB-4B49-B70C-581A2BDD853D}" dt="2023-03-21T08:30:21.888" v="3515" actId="2696"/>
        <pc:sldMkLst>
          <pc:docMk/>
          <pc:sldMk cId="1606148806" sldId="280"/>
        </pc:sldMkLst>
        <pc:spChg chg="add mod">
          <ac:chgData name="Nowak, Gabriel (nowakgl)" userId="3d0678cb-0ed9-4543-b253-296cfd21c4e1" providerId="ADAL" clId="{18089070-DBBB-4B49-B70C-581A2BDD853D}" dt="2023-03-21T08:19:51.934" v="3475" actId="208"/>
          <ac:spMkLst>
            <pc:docMk/>
            <pc:sldMk cId="1606148806" sldId="280"/>
            <ac:spMk id="7" creationId="{C9715B4E-8F22-B726-D9E6-77021EBD22B8}"/>
          </ac:spMkLst>
        </pc:spChg>
        <pc:spChg chg="add mod">
          <ac:chgData name="Nowak, Gabriel (nowakgl)" userId="3d0678cb-0ed9-4543-b253-296cfd21c4e1" providerId="ADAL" clId="{18089070-DBBB-4B49-B70C-581A2BDD853D}" dt="2023-03-21T08:20:03.122" v="3479" actId="14100"/>
          <ac:spMkLst>
            <pc:docMk/>
            <pc:sldMk cId="1606148806" sldId="280"/>
            <ac:spMk id="8" creationId="{FEC19718-0417-A552-CF64-E187AC03D1D5}"/>
          </ac:spMkLst>
        </pc:spChg>
        <pc:grpChg chg="add">
          <ac:chgData name="Nowak, Gabriel (nowakgl)" userId="3d0678cb-0ed9-4543-b253-296cfd21c4e1" providerId="ADAL" clId="{18089070-DBBB-4B49-B70C-581A2BDD853D}" dt="2023-03-21T08:27:08" v="3495" actId="164"/>
          <ac:grpSpMkLst>
            <pc:docMk/>
            <pc:sldMk cId="1606148806" sldId="280"/>
            <ac:grpSpMk id="10" creationId="{6636C079-D3F9-C0D0-D65F-10BDF4765EE8}"/>
          </ac:grpSpMkLst>
        </pc:grpChg>
      </pc:sldChg>
      <pc:sldChg chg="addSp delSp modSp add mod ord">
        <pc:chgData name="Nowak, Gabriel (nowakgl)" userId="3d0678cb-0ed9-4543-b253-296cfd21c4e1" providerId="ADAL" clId="{18089070-DBBB-4B49-B70C-581A2BDD853D}" dt="2023-04-17T14:59:35.125" v="14786" actId="20578"/>
        <pc:sldMkLst>
          <pc:docMk/>
          <pc:sldMk cId="1323432381" sldId="281"/>
        </pc:sldMkLst>
        <pc:spChg chg="mod">
          <ac:chgData name="Nowak, Gabriel (nowakgl)" userId="3d0678cb-0ed9-4543-b253-296cfd21c4e1" providerId="ADAL" clId="{18089070-DBBB-4B49-B70C-581A2BDD853D}" dt="2023-04-11T12:22:21.247" v="11890" actId="313"/>
          <ac:spMkLst>
            <pc:docMk/>
            <pc:sldMk cId="1323432381" sldId="281"/>
            <ac:spMk id="2" creationId="{CE6E7C81-D31B-62F4-DC11-868BDE863348}"/>
          </ac:spMkLst>
        </pc:spChg>
        <pc:spChg chg="mod">
          <ac:chgData name="Nowak, Gabriel (nowakgl)" userId="3d0678cb-0ed9-4543-b253-296cfd21c4e1" providerId="ADAL" clId="{18089070-DBBB-4B49-B70C-581A2BDD853D}" dt="2023-04-12T11:37:32.399" v="13343" actId="20577"/>
          <ac:spMkLst>
            <pc:docMk/>
            <pc:sldMk cId="1323432381" sldId="281"/>
            <ac:spMk id="3" creationId="{302CCDF9-7A03-584B-EDB0-8CA5001F1C08}"/>
          </ac:spMkLst>
        </pc:spChg>
        <pc:spChg chg="del">
          <ac:chgData name="Nowak, Gabriel (nowakgl)" userId="3d0678cb-0ed9-4543-b253-296cfd21c4e1" providerId="ADAL" clId="{18089070-DBBB-4B49-B70C-581A2BDD853D}" dt="2023-03-29T18:17:48.193" v="7000" actId="478"/>
          <ac:spMkLst>
            <pc:docMk/>
            <pc:sldMk cId="1323432381" sldId="281"/>
            <ac:spMk id="7" creationId="{57141357-962C-7680-E5C2-854B09352810}"/>
          </ac:spMkLst>
        </pc:spChg>
        <pc:spChg chg="del">
          <ac:chgData name="Nowak, Gabriel (nowakgl)" userId="3d0678cb-0ed9-4543-b253-296cfd21c4e1" providerId="ADAL" clId="{18089070-DBBB-4B49-B70C-581A2BDD853D}" dt="2023-03-29T18:17:44.403" v="6999" actId="478"/>
          <ac:spMkLst>
            <pc:docMk/>
            <pc:sldMk cId="1323432381" sldId="281"/>
            <ac:spMk id="8" creationId="{F75DDD47-F44E-5392-B169-4FB32B198739}"/>
          </ac:spMkLst>
        </pc:spChg>
        <pc:spChg chg="add mod">
          <ac:chgData name="Nowak, Gabriel (nowakgl)" userId="3d0678cb-0ed9-4543-b253-296cfd21c4e1" providerId="ADAL" clId="{18089070-DBBB-4B49-B70C-581A2BDD853D}" dt="2023-04-12T11:37:34.575" v="13345" actId="20577"/>
          <ac:spMkLst>
            <pc:docMk/>
            <pc:sldMk cId="1323432381" sldId="281"/>
            <ac:spMk id="11" creationId="{87B7E314-BCF7-5E85-8CDD-F879A4297D2A}"/>
          </ac:spMkLst>
        </pc:spChg>
        <pc:picChg chg="del mod">
          <ac:chgData name="Nowak, Gabriel (nowakgl)" userId="3d0678cb-0ed9-4543-b253-296cfd21c4e1" providerId="ADAL" clId="{18089070-DBBB-4B49-B70C-581A2BDD853D}" dt="2023-03-29T18:17:13.018" v="6969" actId="478"/>
          <ac:picMkLst>
            <pc:docMk/>
            <pc:sldMk cId="1323432381" sldId="281"/>
            <ac:picMk id="4" creationId="{F0BDC430-88CC-520D-4692-9DD895BE4CDC}"/>
          </ac:picMkLst>
        </pc:picChg>
        <pc:picChg chg="del mod">
          <ac:chgData name="Nowak, Gabriel (nowakgl)" userId="3d0678cb-0ed9-4543-b253-296cfd21c4e1" providerId="ADAL" clId="{18089070-DBBB-4B49-B70C-581A2BDD853D}" dt="2023-03-29T18:17:13.018" v="6969" actId="478"/>
          <ac:picMkLst>
            <pc:docMk/>
            <pc:sldMk cId="1323432381" sldId="281"/>
            <ac:picMk id="5" creationId="{4F2EEC8E-DD33-0417-4BDF-0859B978955E}"/>
          </ac:picMkLst>
        </pc:picChg>
        <pc:picChg chg="add del mod">
          <ac:chgData name="Nowak, Gabriel (nowakgl)" userId="3d0678cb-0ed9-4543-b253-296cfd21c4e1" providerId="ADAL" clId="{18089070-DBBB-4B49-B70C-581A2BDD853D}" dt="2023-03-29T18:19:46.967" v="7137" actId="478"/>
          <ac:picMkLst>
            <pc:docMk/>
            <pc:sldMk cId="1323432381" sldId="281"/>
            <ac:picMk id="10" creationId="{75A605C3-166E-1EB0-190B-528F3D5E5AF3}"/>
          </ac:picMkLst>
        </pc:picChg>
        <pc:picChg chg="add del mod">
          <ac:chgData name="Nowak, Gabriel (nowakgl)" userId="3d0678cb-0ed9-4543-b253-296cfd21c4e1" providerId="ADAL" clId="{18089070-DBBB-4B49-B70C-581A2BDD853D}" dt="2023-03-29T18:15:07.057" v="6829" actId="478"/>
          <ac:picMkLst>
            <pc:docMk/>
            <pc:sldMk cId="1323432381" sldId="281"/>
            <ac:picMk id="13" creationId="{B967D072-E012-FC25-A7C2-40C349C350C2}"/>
          </ac:picMkLst>
        </pc:picChg>
      </pc:sldChg>
      <pc:sldChg chg="addSp modSp add mod ord modNotesTx">
        <pc:chgData name="Nowak, Gabriel (nowakgl)" userId="3d0678cb-0ed9-4543-b253-296cfd21c4e1" providerId="ADAL" clId="{18089070-DBBB-4B49-B70C-581A2BDD853D}" dt="2023-04-12T08:19:10.952" v="12145" actId="20578"/>
        <pc:sldMkLst>
          <pc:docMk/>
          <pc:sldMk cId="3144254822" sldId="282"/>
        </pc:sldMkLst>
        <pc:spChg chg="mod">
          <ac:chgData name="Nowak, Gabriel (nowakgl)" userId="3d0678cb-0ed9-4543-b253-296cfd21c4e1" providerId="ADAL" clId="{18089070-DBBB-4B49-B70C-581A2BDD853D}" dt="2023-03-29T18:32:55.262" v="7210" actId="20577"/>
          <ac:spMkLst>
            <pc:docMk/>
            <pc:sldMk cId="3144254822" sldId="282"/>
            <ac:spMk id="2" creationId="{CE6E7C81-D31B-62F4-DC11-868BDE863348}"/>
          </ac:spMkLst>
        </pc:spChg>
        <pc:spChg chg="mod">
          <ac:chgData name="Nowak, Gabriel (nowakgl)" userId="3d0678cb-0ed9-4543-b253-296cfd21c4e1" providerId="ADAL" clId="{18089070-DBBB-4B49-B70C-581A2BDD853D}" dt="2023-03-29T18:50:34.700" v="7656" actId="20577"/>
          <ac:spMkLst>
            <pc:docMk/>
            <pc:sldMk cId="3144254822" sldId="282"/>
            <ac:spMk id="3" creationId="{302CCDF9-7A03-584B-EDB0-8CA5001F1C08}"/>
          </ac:spMkLst>
        </pc:spChg>
        <pc:picChg chg="add mod">
          <ac:chgData name="Nowak, Gabriel (nowakgl)" userId="3d0678cb-0ed9-4543-b253-296cfd21c4e1" providerId="ADAL" clId="{18089070-DBBB-4B49-B70C-581A2BDD853D}" dt="2023-03-29T19:07:42.248" v="7749" actId="1038"/>
          <ac:picMkLst>
            <pc:docMk/>
            <pc:sldMk cId="3144254822" sldId="282"/>
            <ac:picMk id="5" creationId="{1847D6A5-0010-18A3-1C46-C8F79FEEC2F3}"/>
          </ac:picMkLst>
        </pc:picChg>
        <pc:picChg chg="add mod">
          <ac:chgData name="Nowak, Gabriel (nowakgl)" userId="3d0678cb-0ed9-4543-b253-296cfd21c4e1" providerId="ADAL" clId="{18089070-DBBB-4B49-B70C-581A2BDD853D}" dt="2023-03-29T19:07:42.248" v="7749" actId="1038"/>
          <ac:picMkLst>
            <pc:docMk/>
            <pc:sldMk cId="3144254822" sldId="282"/>
            <ac:picMk id="8" creationId="{FBF74F86-5EA5-D9DB-B676-4B7E078820C9}"/>
          </ac:picMkLst>
        </pc:picChg>
        <pc:picChg chg="add mod">
          <ac:chgData name="Nowak, Gabriel (nowakgl)" userId="3d0678cb-0ed9-4543-b253-296cfd21c4e1" providerId="ADAL" clId="{18089070-DBBB-4B49-B70C-581A2BDD853D}" dt="2023-03-29T19:07:42.248" v="7749" actId="1038"/>
          <ac:picMkLst>
            <pc:docMk/>
            <pc:sldMk cId="3144254822" sldId="282"/>
            <ac:picMk id="11" creationId="{B2F5F843-E4F0-E4B7-1C4A-7CD0FB1750B7}"/>
          </ac:picMkLst>
        </pc:picChg>
      </pc:sldChg>
      <pc:sldChg chg="addSp delSp modSp add mod ord">
        <pc:chgData name="Nowak, Gabriel (nowakgl)" userId="3d0678cb-0ed9-4543-b253-296cfd21c4e1" providerId="ADAL" clId="{18089070-DBBB-4B49-B70C-581A2BDD853D}" dt="2023-04-19T06:48:16.109" v="15861" actId="20577"/>
        <pc:sldMkLst>
          <pc:docMk/>
          <pc:sldMk cId="1565469695" sldId="283"/>
        </pc:sldMkLst>
        <pc:spChg chg="mod">
          <ac:chgData name="Nowak, Gabriel (nowakgl)" userId="3d0678cb-0ed9-4543-b253-296cfd21c4e1" providerId="ADAL" clId="{18089070-DBBB-4B49-B70C-581A2BDD853D}" dt="2023-04-15T17:27:56.128" v="14265" actId="20577"/>
          <ac:spMkLst>
            <pc:docMk/>
            <pc:sldMk cId="1565469695" sldId="283"/>
            <ac:spMk id="2" creationId="{CE6E7C81-D31B-62F4-DC11-868BDE863348}"/>
          </ac:spMkLst>
        </pc:spChg>
        <pc:spChg chg="mod">
          <ac:chgData name="Nowak, Gabriel (nowakgl)" userId="3d0678cb-0ed9-4543-b253-296cfd21c4e1" providerId="ADAL" clId="{18089070-DBBB-4B49-B70C-581A2BDD853D}" dt="2023-04-10T13:12:09.802" v="11371" actId="20577"/>
          <ac:spMkLst>
            <pc:docMk/>
            <pc:sldMk cId="1565469695" sldId="283"/>
            <ac:spMk id="3" creationId="{302CCDF9-7A03-584B-EDB0-8CA5001F1C08}"/>
          </ac:spMkLst>
        </pc:spChg>
        <pc:spChg chg="add mod">
          <ac:chgData name="Nowak, Gabriel (nowakgl)" userId="3d0678cb-0ed9-4543-b253-296cfd21c4e1" providerId="ADAL" clId="{18089070-DBBB-4B49-B70C-581A2BDD853D}" dt="2023-04-19T06:48:16.109" v="15861" actId="20577"/>
          <ac:spMkLst>
            <pc:docMk/>
            <pc:sldMk cId="1565469695" sldId="283"/>
            <ac:spMk id="7" creationId="{E9D58BE0-D98A-7905-84C4-42B27978FA05}"/>
          </ac:spMkLst>
        </pc:spChg>
        <pc:picChg chg="add del mod">
          <ac:chgData name="Nowak, Gabriel (nowakgl)" userId="3d0678cb-0ed9-4543-b253-296cfd21c4e1" providerId="ADAL" clId="{18089070-DBBB-4B49-B70C-581A2BDD853D}" dt="2023-03-31T08:11:37.022" v="8352" actId="478"/>
          <ac:picMkLst>
            <pc:docMk/>
            <pc:sldMk cId="1565469695" sldId="283"/>
            <ac:picMk id="4" creationId="{3EFB090D-2F9B-A4F9-DF00-B8E3197DE6DD}"/>
          </ac:picMkLst>
        </pc:picChg>
        <pc:picChg chg="del">
          <ac:chgData name="Nowak, Gabriel (nowakgl)" userId="3d0678cb-0ed9-4543-b253-296cfd21c4e1" providerId="ADAL" clId="{18089070-DBBB-4B49-B70C-581A2BDD853D}" dt="2023-03-29T19:12:59.726" v="7765" actId="478"/>
          <ac:picMkLst>
            <pc:docMk/>
            <pc:sldMk cId="1565469695" sldId="283"/>
            <ac:picMk id="5" creationId="{1847D6A5-0010-18A3-1C46-C8F79FEEC2F3}"/>
          </ac:picMkLst>
        </pc:picChg>
        <pc:picChg chg="add mod">
          <ac:chgData name="Nowak, Gabriel (nowakgl)" userId="3d0678cb-0ed9-4543-b253-296cfd21c4e1" providerId="ADAL" clId="{18089070-DBBB-4B49-B70C-581A2BDD853D}" dt="2023-04-10T13:10:37.433" v="11237" actId="1076"/>
          <ac:picMkLst>
            <pc:docMk/>
            <pc:sldMk cId="1565469695" sldId="283"/>
            <ac:picMk id="5" creationId="{9E68B87C-E376-E5C4-5658-BCFE8ABF08BD}"/>
          </ac:picMkLst>
        </pc:picChg>
        <pc:picChg chg="del">
          <ac:chgData name="Nowak, Gabriel (nowakgl)" userId="3d0678cb-0ed9-4543-b253-296cfd21c4e1" providerId="ADAL" clId="{18089070-DBBB-4B49-B70C-581A2BDD853D}" dt="2023-03-29T19:12:59.726" v="7765" actId="478"/>
          <ac:picMkLst>
            <pc:docMk/>
            <pc:sldMk cId="1565469695" sldId="283"/>
            <ac:picMk id="8" creationId="{FBF74F86-5EA5-D9DB-B676-4B7E078820C9}"/>
          </ac:picMkLst>
        </pc:picChg>
        <pc:picChg chg="del">
          <ac:chgData name="Nowak, Gabriel (nowakgl)" userId="3d0678cb-0ed9-4543-b253-296cfd21c4e1" providerId="ADAL" clId="{18089070-DBBB-4B49-B70C-581A2BDD853D}" dt="2023-03-29T19:12:59.726" v="7765" actId="478"/>
          <ac:picMkLst>
            <pc:docMk/>
            <pc:sldMk cId="1565469695" sldId="283"/>
            <ac:picMk id="11" creationId="{B2F5F843-E4F0-E4B7-1C4A-7CD0FB1750B7}"/>
          </ac:picMkLst>
        </pc:picChg>
      </pc:sldChg>
      <pc:sldChg chg="delSp modSp add mod">
        <pc:chgData name="Nowak, Gabriel (nowakgl)" userId="3d0678cb-0ed9-4543-b253-296cfd21c4e1" providerId="ADAL" clId="{18089070-DBBB-4B49-B70C-581A2BDD853D}" dt="2023-04-19T06:47:57.279" v="15856" actId="20577"/>
        <pc:sldMkLst>
          <pc:docMk/>
          <pc:sldMk cId="1801153993" sldId="284"/>
        </pc:sldMkLst>
        <pc:spChg chg="mod">
          <ac:chgData name="Nowak, Gabriel (nowakgl)" userId="3d0678cb-0ed9-4543-b253-296cfd21c4e1" providerId="ADAL" clId="{18089070-DBBB-4B49-B70C-581A2BDD853D}" dt="2023-03-30T12:24:36.841" v="8068" actId="20577"/>
          <ac:spMkLst>
            <pc:docMk/>
            <pc:sldMk cId="1801153993" sldId="284"/>
            <ac:spMk id="2" creationId="{CE6E7C81-D31B-62F4-DC11-868BDE863348}"/>
          </ac:spMkLst>
        </pc:spChg>
        <pc:spChg chg="mod">
          <ac:chgData name="Nowak, Gabriel (nowakgl)" userId="3d0678cb-0ed9-4543-b253-296cfd21c4e1" providerId="ADAL" clId="{18089070-DBBB-4B49-B70C-581A2BDD853D}" dt="2023-04-19T06:47:57.279" v="15856" actId="20577"/>
          <ac:spMkLst>
            <pc:docMk/>
            <pc:sldMk cId="1801153993" sldId="284"/>
            <ac:spMk id="3" creationId="{302CCDF9-7A03-584B-EDB0-8CA5001F1C08}"/>
          </ac:spMkLst>
        </pc:spChg>
        <pc:picChg chg="del">
          <ac:chgData name="Nowak, Gabriel (nowakgl)" userId="3d0678cb-0ed9-4543-b253-296cfd21c4e1" providerId="ADAL" clId="{18089070-DBBB-4B49-B70C-581A2BDD853D}" dt="2023-03-30T12:24:19.297" v="8051" actId="478"/>
          <ac:picMkLst>
            <pc:docMk/>
            <pc:sldMk cId="1801153993" sldId="284"/>
            <ac:picMk id="4" creationId="{DD45F300-61DE-ED5D-07E8-C3E8058AA853}"/>
          </ac:picMkLst>
        </pc:picChg>
        <pc:picChg chg="del">
          <ac:chgData name="Nowak, Gabriel (nowakgl)" userId="3d0678cb-0ed9-4543-b253-296cfd21c4e1" providerId="ADAL" clId="{18089070-DBBB-4B49-B70C-581A2BDD853D}" dt="2023-03-30T12:24:19.297" v="8051" actId="478"/>
          <ac:picMkLst>
            <pc:docMk/>
            <pc:sldMk cId="1801153993" sldId="284"/>
            <ac:picMk id="7" creationId="{6D6054C8-D1B4-1FFC-ADB2-855D6019E8B4}"/>
          </ac:picMkLst>
        </pc:picChg>
      </pc:sldChg>
      <pc:sldChg chg="addSp delSp modSp add mod">
        <pc:chgData name="Nowak, Gabriel (nowakgl)" userId="3d0678cb-0ed9-4543-b253-296cfd21c4e1" providerId="ADAL" clId="{18089070-DBBB-4B49-B70C-581A2BDD853D}" dt="2023-04-10T10:47:24.473" v="10892" actId="1037"/>
        <pc:sldMkLst>
          <pc:docMk/>
          <pc:sldMk cId="2241539524" sldId="285"/>
        </pc:sldMkLst>
        <pc:spChg chg="mod">
          <ac:chgData name="Nowak, Gabriel (nowakgl)" userId="3d0678cb-0ed9-4543-b253-296cfd21c4e1" providerId="ADAL" clId="{18089070-DBBB-4B49-B70C-581A2BDD853D}" dt="2023-03-31T08:28:17.497" v="8560" actId="20577"/>
          <ac:spMkLst>
            <pc:docMk/>
            <pc:sldMk cId="2241539524" sldId="285"/>
            <ac:spMk id="11" creationId="{14E9DADF-2F5A-D693-EBD0-B164174047D7}"/>
          </ac:spMkLst>
        </pc:spChg>
        <pc:picChg chg="add del mod">
          <ac:chgData name="Nowak, Gabriel (nowakgl)" userId="3d0678cb-0ed9-4543-b253-296cfd21c4e1" providerId="ADAL" clId="{18089070-DBBB-4B49-B70C-581A2BDD853D}" dt="2023-04-10T10:45:29.880" v="10820" actId="478"/>
          <ac:picMkLst>
            <pc:docMk/>
            <pc:sldMk cId="2241539524" sldId="285"/>
            <ac:picMk id="3" creationId="{2C1D6780-7EAE-CA5A-8996-823F2176C83D}"/>
          </ac:picMkLst>
        </pc:picChg>
        <pc:picChg chg="del">
          <ac:chgData name="Nowak, Gabriel (nowakgl)" userId="3d0678cb-0ed9-4543-b253-296cfd21c4e1" providerId="ADAL" clId="{18089070-DBBB-4B49-B70C-581A2BDD853D}" dt="2023-03-31T08:23:34.364" v="8444" actId="478"/>
          <ac:picMkLst>
            <pc:docMk/>
            <pc:sldMk cId="2241539524" sldId="285"/>
            <ac:picMk id="4" creationId="{A92CFA8F-ABA9-4947-E14F-91FDCEBF325B}"/>
          </ac:picMkLst>
        </pc:picChg>
        <pc:picChg chg="add del mod">
          <ac:chgData name="Nowak, Gabriel (nowakgl)" userId="3d0678cb-0ed9-4543-b253-296cfd21c4e1" providerId="ADAL" clId="{18089070-DBBB-4B49-B70C-581A2BDD853D}" dt="2023-04-10T10:45:29.880" v="10820" actId="478"/>
          <ac:picMkLst>
            <pc:docMk/>
            <pc:sldMk cId="2241539524" sldId="285"/>
            <ac:picMk id="5" creationId="{01B35279-9191-A963-B5D9-EF9F30819198}"/>
          </ac:picMkLst>
        </pc:picChg>
        <pc:picChg chg="add mod">
          <ac:chgData name="Nowak, Gabriel (nowakgl)" userId="3d0678cb-0ed9-4543-b253-296cfd21c4e1" providerId="ADAL" clId="{18089070-DBBB-4B49-B70C-581A2BDD853D}" dt="2023-04-10T10:47:20.633" v="10886" actId="1037"/>
          <ac:picMkLst>
            <pc:docMk/>
            <pc:sldMk cId="2241539524" sldId="285"/>
            <ac:picMk id="7" creationId="{9A33B4C6-E384-E72B-9A16-CD9D65157392}"/>
          </ac:picMkLst>
        </pc:picChg>
        <pc:picChg chg="del">
          <ac:chgData name="Nowak, Gabriel (nowakgl)" userId="3d0678cb-0ed9-4543-b253-296cfd21c4e1" providerId="ADAL" clId="{18089070-DBBB-4B49-B70C-581A2BDD853D}" dt="2023-03-31T08:23:34.364" v="8444" actId="478"/>
          <ac:picMkLst>
            <pc:docMk/>
            <pc:sldMk cId="2241539524" sldId="285"/>
            <ac:picMk id="7" creationId="{E7C4CE38-24CA-2729-B110-5425C87A5701}"/>
          </ac:picMkLst>
        </pc:picChg>
        <pc:picChg chg="add del mod">
          <ac:chgData name="Nowak, Gabriel (nowakgl)" userId="3d0678cb-0ed9-4543-b253-296cfd21c4e1" providerId="ADAL" clId="{18089070-DBBB-4B49-B70C-581A2BDD853D}" dt="2023-03-31T08:43:42.411" v="8801" actId="478"/>
          <ac:picMkLst>
            <pc:docMk/>
            <pc:sldMk cId="2241539524" sldId="285"/>
            <ac:picMk id="8" creationId="{CD5D18C9-6022-74DA-19AC-D63E926F918B}"/>
          </ac:picMkLst>
        </pc:picChg>
        <pc:picChg chg="add del mod">
          <ac:chgData name="Nowak, Gabriel (nowakgl)" userId="3d0678cb-0ed9-4543-b253-296cfd21c4e1" providerId="ADAL" clId="{18089070-DBBB-4B49-B70C-581A2BDD853D}" dt="2023-04-10T10:45:29.880" v="10820" actId="478"/>
          <ac:picMkLst>
            <pc:docMk/>
            <pc:sldMk cId="2241539524" sldId="285"/>
            <ac:picMk id="10" creationId="{301BB4ED-94CA-E842-1579-164C1847DFDE}"/>
          </ac:picMkLst>
        </pc:picChg>
        <pc:picChg chg="add mod">
          <ac:chgData name="Nowak, Gabriel (nowakgl)" userId="3d0678cb-0ed9-4543-b253-296cfd21c4e1" providerId="ADAL" clId="{18089070-DBBB-4B49-B70C-581A2BDD853D}" dt="2023-04-10T10:47:22.474" v="10889" actId="1037"/>
          <ac:picMkLst>
            <pc:docMk/>
            <pc:sldMk cId="2241539524" sldId="285"/>
            <ac:picMk id="13" creationId="{5B3ED931-9137-9BEE-6235-3F92C8EE5DF6}"/>
          </ac:picMkLst>
        </pc:picChg>
        <pc:picChg chg="add mod">
          <ac:chgData name="Nowak, Gabriel (nowakgl)" userId="3d0678cb-0ed9-4543-b253-296cfd21c4e1" providerId="ADAL" clId="{18089070-DBBB-4B49-B70C-581A2BDD853D}" dt="2023-04-10T10:47:24.473" v="10892" actId="1037"/>
          <ac:picMkLst>
            <pc:docMk/>
            <pc:sldMk cId="2241539524" sldId="285"/>
            <ac:picMk id="16" creationId="{A1F9D22D-1F3D-399C-8349-1D7B5B7DFEE9}"/>
          </ac:picMkLst>
        </pc:picChg>
      </pc:sldChg>
      <pc:sldChg chg="addSp modSp add mod">
        <pc:chgData name="Nowak, Gabriel (nowakgl)" userId="3d0678cb-0ed9-4543-b253-296cfd21c4e1" providerId="ADAL" clId="{18089070-DBBB-4B49-B70C-581A2BDD853D}" dt="2023-04-19T06:48:45.280" v="15873" actId="20577"/>
        <pc:sldMkLst>
          <pc:docMk/>
          <pc:sldMk cId="942626016" sldId="286"/>
        </pc:sldMkLst>
        <pc:spChg chg="add mod">
          <ac:chgData name="Nowak, Gabriel (nowakgl)" userId="3d0678cb-0ed9-4543-b253-296cfd21c4e1" providerId="ADAL" clId="{18089070-DBBB-4B49-B70C-581A2BDD853D}" dt="2023-04-07T16:07:29.546" v="10194" actId="20577"/>
          <ac:spMkLst>
            <pc:docMk/>
            <pc:sldMk cId="942626016" sldId="286"/>
            <ac:spMk id="3" creationId="{3466FEC9-6755-FD98-92EA-BC8616B401A5}"/>
          </ac:spMkLst>
        </pc:spChg>
        <pc:spChg chg="add mod">
          <ac:chgData name="Nowak, Gabriel (nowakgl)" userId="3d0678cb-0ed9-4543-b253-296cfd21c4e1" providerId="ADAL" clId="{18089070-DBBB-4B49-B70C-581A2BDD853D}" dt="2023-04-19T06:48:45.280" v="15873" actId="20577"/>
          <ac:spMkLst>
            <pc:docMk/>
            <pc:sldMk cId="942626016" sldId="286"/>
            <ac:spMk id="5" creationId="{5694CD9D-FF02-14DA-C1F3-587E9DFA2170}"/>
          </ac:spMkLst>
        </pc:spChg>
        <pc:picChg chg="add mod">
          <ac:chgData name="Nowak, Gabriel (nowakgl)" userId="3d0678cb-0ed9-4543-b253-296cfd21c4e1" providerId="ADAL" clId="{18089070-DBBB-4B49-B70C-581A2BDD853D}" dt="2023-04-07T16:00:03.765" v="9960" actId="14100"/>
          <ac:picMkLst>
            <pc:docMk/>
            <pc:sldMk cId="942626016" sldId="286"/>
            <ac:picMk id="4" creationId="{F9D9BF74-553F-252A-BBF5-7F724173B359}"/>
          </ac:picMkLst>
        </pc:picChg>
      </pc:sldChg>
      <pc:sldChg chg="delSp modSp add mod ord">
        <pc:chgData name="Nowak, Gabriel (nowakgl)" userId="3d0678cb-0ed9-4543-b253-296cfd21c4e1" providerId="ADAL" clId="{18089070-DBBB-4B49-B70C-581A2BDD853D}" dt="2023-04-19T06:48:36.834" v="15871" actId="20577"/>
        <pc:sldMkLst>
          <pc:docMk/>
          <pc:sldMk cId="3775213127" sldId="287"/>
        </pc:sldMkLst>
        <pc:spChg chg="mod">
          <ac:chgData name="Nowak, Gabriel (nowakgl)" userId="3d0678cb-0ed9-4543-b253-296cfd21c4e1" providerId="ADAL" clId="{18089070-DBBB-4B49-B70C-581A2BDD853D}" dt="2023-04-12T08:46:29.838" v="13089" actId="1035"/>
          <ac:spMkLst>
            <pc:docMk/>
            <pc:sldMk cId="3775213127" sldId="287"/>
            <ac:spMk id="2" creationId="{CE6E7C81-D31B-62F4-DC11-868BDE863348}"/>
          </ac:spMkLst>
        </pc:spChg>
        <pc:spChg chg="mod">
          <ac:chgData name="Nowak, Gabriel (nowakgl)" userId="3d0678cb-0ed9-4543-b253-296cfd21c4e1" providerId="ADAL" clId="{18089070-DBBB-4B49-B70C-581A2BDD853D}" dt="2023-04-19T06:48:36.834" v="15871" actId="20577"/>
          <ac:spMkLst>
            <pc:docMk/>
            <pc:sldMk cId="3775213127" sldId="287"/>
            <ac:spMk id="3" creationId="{302CCDF9-7A03-584B-EDB0-8CA5001F1C08}"/>
          </ac:spMkLst>
        </pc:spChg>
        <pc:spChg chg="del">
          <ac:chgData name="Nowak, Gabriel (nowakgl)" userId="3d0678cb-0ed9-4543-b253-296cfd21c4e1" providerId="ADAL" clId="{18089070-DBBB-4B49-B70C-581A2BDD853D}" dt="2023-04-10T10:29:45.741" v="10409" actId="478"/>
          <ac:spMkLst>
            <pc:docMk/>
            <pc:sldMk cId="3775213127" sldId="287"/>
            <ac:spMk id="5" creationId="{42066B85-FBEB-D0DC-5509-62FC527A9E20}"/>
          </ac:spMkLst>
        </pc:spChg>
        <pc:spChg chg="del">
          <ac:chgData name="Nowak, Gabriel (nowakgl)" userId="3d0678cb-0ed9-4543-b253-296cfd21c4e1" providerId="ADAL" clId="{18089070-DBBB-4B49-B70C-581A2BDD853D}" dt="2023-04-10T10:29:42.756" v="10408" actId="478"/>
          <ac:spMkLst>
            <pc:docMk/>
            <pc:sldMk cId="3775213127" sldId="287"/>
            <ac:spMk id="8" creationId="{596DEF8F-E124-CB80-E0C7-4929CE4ECE65}"/>
          </ac:spMkLst>
        </pc:spChg>
        <pc:picChg chg="del">
          <ac:chgData name="Nowak, Gabriel (nowakgl)" userId="3d0678cb-0ed9-4543-b253-296cfd21c4e1" providerId="ADAL" clId="{18089070-DBBB-4B49-B70C-581A2BDD853D}" dt="2023-04-10T10:29:38.306" v="10407" actId="478"/>
          <ac:picMkLst>
            <pc:docMk/>
            <pc:sldMk cId="3775213127" sldId="287"/>
            <ac:picMk id="4" creationId="{DD45F300-61DE-ED5D-07E8-C3E8058AA853}"/>
          </ac:picMkLst>
        </pc:picChg>
        <pc:picChg chg="del">
          <ac:chgData name="Nowak, Gabriel (nowakgl)" userId="3d0678cb-0ed9-4543-b253-296cfd21c4e1" providerId="ADAL" clId="{18089070-DBBB-4B49-B70C-581A2BDD853D}" dt="2023-04-10T10:29:38.306" v="10407" actId="478"/>
          <ac:picMkLst>
            <pc:docMk/>
            <pc:sldMk cId="3775213127" sldId="287"/>
            <ac:picMk id="7" creationId="{6D6054C8-D1B4-1FFC-ADB2-855D6019E8B4}"/>
          </ac:picMkLst>
        </pc:picChg>
      </pc:sldChg>
      <pc:sldChg chg="addSp delSp modSp add mod ord">
        <pc:chgData name="Nowak, Gabriel (nowakgl)" userId="3d0678cb-0ed9-4543-b253-296cfd21c4e1" providerId="ADAL" clId="{18089070-DBBB-4B49-B70C-581A2BDD853D}" dt="2023-04-12T11:58:26.453" v="13504" actId="20577"/>
        <pc:sldMkLst>
          <pc:docMk/>
          <pc:sldMk cId="3597775467" sldId="288"/>
        </pc:sldMkLst>
        <pc:spChg chg="mod">
          <ac:chgData name="Nowak, Gabriel (nowakgl)" userId="3d0678cb-0ed9-4543-b253-296cfd21c4e1" providerId="ADAL" clId="{18089070-DBBB-4B49-B70C-581A2BDD853D}" dt="2023-04-10T11:21:55.099" v="10983" actId="1076"/>
          <ac:spMkLst>
            <pc:docMk/>
            <pc:sldMk cId="3597775467" sldId="288"/>
            <ac:spMk id="2" creationId="{CE6E7C81-D31B-62F4-DC11-868BDE863348}"/>
          </ac:spMkLst>
        </pc:spChg>
        <pc:spChg chg="del mod">
          <ac:chgData name="Nowak, Gabriel (nowakgl)" userId="3d0678cb-0ed9-4543-b253-296cfd21c4e1" providerId="ADAL" clId="{18089070-DBBB-4B49-B70C-581A2BDD853D}" dt="2023-04-10T13:37:03.914" v="11637" actId="478"/>
          <ac:spMkLst>
            <pc:docMk/>
            <pc:sldMk cId="3597775467" sldId="288"/>
            <ac:spMk id="3" creationId="{302CCDF9-7A03-584B-EDB0-8CA5001F1C08}"/>
          </ac:spMkLst>
        </pc:spChg>
        <pc:spChg chg="add mod">
          <ac:chgData name="Nowak, Gabriel (nowakgl)" userId="3d0678cb-0ed9-4543-b253-296cfd21c4e1" providerId="ADAL" clId="{18089070-DBBB-4B49-B70C-581A2BDD853D}" dt="2023-04-12T11:58:26.453" v="13504" actId="20577"/>
          <ac:spMkLst>
            <pc:docMk/>
            <pc:sldMk cId="3597775467" sldId="288"/>
            <ac:spMk id="4" creationId="{163F6240-489F-2BBA-5516-BAD3F9629CB1}"/>
          </ac:spMkLst>
        </pc:spChg>
        <pc:spChg chg="add mod">
          <ac:chgData name="Nowak, Gabriel (nowakgl)" userId="3d0678cb-0ed9-4543-b253-296cfd21c4e1" providerId="ADAL" clId="{18089070-DBBB-4B49-B70C-581A2BDD853D}" dt="2023-04-10T13:45:27.149" v="11762" actId="1036"/>
          <ac:spMkLst>
            <pc:docMk/>
            <pc:sldMk cId="3597775467" sldId="288"/>
            <ac:spMk id="18" creationId="{EC17D648-507C-E0E5-60A5-7E2A790AF0BC}"/>
          </ac:spMkLst>
        </pc:spChg>
        <pc:spChg chg="add mod">
          <ac:chgData name="Nowak, Gabriel (nowakgl)" userId="3d0678cb-0ed9-4543-b253-296cfd21c4e1" providerId="ADAL" clId="{18089070-DBBB-4B49-B70C-581A2BDD853D}" dt="2023-04-12T11:57:22.181" v="13475" actId="1036"/>
          <ac:spMkLst>
            <pc:docMk/>
            <pc:sldMk cId="3597775467" sldId="288"/>
            <ac:spMk id="19" creationId="{598F5780-68A0-885A-6510-0DB5248AE6B4}"/>
          </ac:spMkLst>
        </pc:spChg>
        <pc:spChg chg="add mod">
          <ac:chgData name="Nowak, Gabriel (nowakgl)" userId="3d0678cb-0ed9-4543-b253-296cfd21c4e1" providerId="ADAL" clId="{18089070-DBBB-4B49-B70C-581A2BDD853D}" dt="2023-04-10T13:45:56.507" v="11873" actId="20577"/>
          <ac:spMkLst>
            <pc:docMk/>
            <pc:sldMk cId="3597775467" sldId="288"/>
            <ac:spMk id="20" creationId="{E32BB0C8-BA4A-7B7A-ECA4-D45FDC88DFF3}"/>
          </ac:spMkLst>
        </pc:spChg>
        <pc:picChg chg="del">
          <ac:chgData name="Nowak, Gabriel (nowakgl)" userId="3d0678cb-0ed9-4543-b253-296cfd21c4e1" providerId="ADAL" clId="{18089070-DBBB-4B49-B70C-581A2BDD853D}" dt="2023-04-10T11:22:03.209" v="10984" actId="478"/>
          <ac:picMkLst>
            <pc:docMk/>
            <pc:sldMk cId="3597775467" sldId="288"/>
            <ac:picMk id="5" creationId="{1847D6A5-0010-18A3-1C46-C8F79FEEC2F3}"/>
          </ac:picMkLst>
        </pc:picChg>
        <pc:picChg chg="add mod">
          <ac:chgData name="Nowak, Gabriel (nowakgl)" userId="3d0678cb-0ed9-4543-b253-296cfd21c4e1" providerId="ADAL" clId="{18089070-DBBB-4B49-B70C-581A2BDD853D}" dt="2023-04-12T11:57:15.463" v="13468" actId="1035"/>
          <ac:picMkLst>
            <pc:docMk/>
            <pc:sldMk cId="3597775467" sldId="288"/>
            <ac:picMk id="5" creationId="{75C3631C-9A77-8846-EA4C-712B2328392B}"/>
          </ac:picMkLst>
        </pc:picChg>
        <pc:picChg chg="add mod">
          <ac:chgData name="Nowak, Gabriel (nowakgl)" userId="3d0678cb-0ed9-4543-b253-296cfd21c4e1" providerId="ADAL" clId="{18089070-DBBB-4B49-B70C-581A2BDD853D}" dt="2023-04-12T11:49:53.323" v="13435" actId="1076"/>
          <ac:picMkLst>
            <pc:docMk/>
            <pc:sldMk cId="3597775467" sldId="288"/>
            <ac:picMk id="8" creationId="{09E48415-519A-8E89-83B9-605640C6D24B}"/>
          </ac:picMkLst>
        </pc:picChg>
        <pc:picChg chg="del">
          <ac:chgData name="Nowak, Gabriel (nowakgl)" userId="3d0678cb-0ed9-4543-b253-296cfd21c4e1" providerId="ADAL" clId="{18089070-DBBB-4B49-B70C-581A2BDD853D}" dt="2023-04-10T11:22:03.209" v="10984" actId="478"/>
          <ac:picMkLst>
            <pc:docMk/>
            <pc:sldMk cId="3597775467" sldId="288"/>
            <ac:picMk id="8" creationId="{FBF74F86-5EA5-D9DB-B676-4B7E078820C9}"/>
          </ac:picMkLst>
        </pc:picChg>
        <pc:picChg chg="add del mod">
          <ac:chgData name="Nowak, Gabriel (nowakgl)" userId="3d0678cb-0ed9-4543-b253-296cfd21c4e1" providerId="ADAL" clId="{18089070-DBBB-4B49-B70C-581A2BDD853D}" dt="2023-04-12T11:49:03.963" v="13425" actId="478"/>
          <ac:picMkLst>
            <pc:docMk/>
            <pc:sldMk cId="3597775467" sldId="288"/>
            <ac:picMk id="10" creationId="{4562D9D9-29CC-4926-1757-5400DA862F44}"/>
          </ac:picMkLst>
        </pc:picChg>
        <pc:picChg chg="del">
          <ac:chgData name="Nowak, Gabriel (nowakgl)" userId="3d0678cb-0ed9-4543-b253-296cfd21c4e1" providerId="ADAL" clId="{18089070-DBBB-4B49-B70C-581A2BDD853D}" dt="2023-04-10T11:22:03.209" v="10984" actId="478"/>
          <ac:picMkLst>
            <pc:docMk/>
            <pc:sldMk cId="3597775467" sldId="288"/>
            <ac:picMk id="11" creationId="{B2F5F843-E4F0-E4B7-1C4A-7CD0FB1750B7}"/>
          </ac:picMkLst>
        </pc:picChg>
        <pc:picChg chg="add del mod">
          <ac:chgData name="Nowak, Gabriel (nowakgl)" userId="3d0678cb-0ed9-4543-b253-296cfd21c4e1" providerId="ADAL" clId="{18089070-DBBB-4B49-B70C-581A2BDD853D}" dt="2023-04-12T11:49:03.963" v="13425" actId="478"/>
          <ac:picMkLst>
            <pc:docMk/>
            <pc:sldMk cId="3597775467" sldId="288"/>
            <ac:picMk id="15" creationId="{2ACFFBA3-7712-B3EB-C12D-79088BDA9BE9}"/>
          </ac:picMkLst>
        </pc:picChg>
        <pc:picChg chg="add mod">
          <ac:chgData name="Nowak, Gabriel (nowakgl)" userId="3d0678cb-0ed9-4543-b253-296cfd21c4e1" providerId="ADAL" clId="{18089070-DBBB-4B49-B70C-581A2BDD853D}" dt="2023-04-10T13:44:02.970" v="11702" actId="1076"/>
          <ac:picMkLst>
            <pc:docMk/>
            <pc:sldMk cId="3597775467" sldId="288"/>
            <ac:picMk id="17" creationId="{B07C0545-A9E7-1A95-D031-8029AE1F167C}"/>
          </ac:picMkLst>
        </pc:picChg>
      </pc:sldChg>
      <pc:sldChg chg="addSp modSp add mod ord">
        <pc:chgData name="Nowak, Gabriel (nowakgl)" userId="3d0678cb-0ed9-4543-b253-296cfd21c4e1" providerId="ADAL" clId="{18089070-DBBB-4B49-B70C-581A2BDD853D}" dt="2023-04-19T06:48:27.096" v="15867" actId="20577"/>
        <pc:sldMkLst>
          <pc:docMk/>
          <pc:sldMk cId="579228130" sldId="289"/>
        </pc:sldMkLst>
        <pc:spChg chg="mod">
          <ac:chgData name="Nowak, Gabriel (nowakgl)" userId="3d0678cb-0ed9-4543-b253-296cfd21c4e1" providerId="ADAL" clId="{18089070-DBBB-4B49-B70C-581A2BDD853D}" dt="2023-04-12T09:04:25.948" v="13242" actId="1035"/>
          <ac:spMkLst>
            <pc:docMk/>
            <pc:sldMk cId="579228130" sldId="289"/>
            <ac:spMk id="2" creationId="{CE6E7C81-D31B-62F4-DC11-868BDE863348}"/>
          </ac:spMkLst>
        </pc:spChg>
        <pc:spChg chg="mod">
          <ac:chgData name="Nowak, Gabriel (nowakgl)" userId="3d0678cb-0ed9-4543-b253-296cfd21c4e1" providerId="ADAL" clId="{18089070-DBBB-4B49-B70C-581A2BDD853D}" dt="2023-04-17T16:01:32.902" v="14833" actId="20577"/>
          <ac:spMkLst>
            <pc:docMk/>
            <pc:sldMk cId="579228130" sldId="289"/>
            <ac:spMk id="3" creationId="{302CCDF9-7A03-584B-EDB0-8CA5001F1C08}"/>
          </ac:spMkLst>
        </pc:spChg>
        <pc:spChg chg="add mod">
          <ac:chgData name="Nowak, Gabriel (nowakgl)" userId="3d0678cb-0ed9-4543-b253-296cfd21c4e1" providerId="ADAL" clId="{18089070-DBBB-4B49-B70C-581A2BDD853D}" dt="2023-04-19T06:48:27.096" v="15867" actId="20577"/>
          <ac:spMkLst>
            <pc:docMk/>
            <pc:sldMk cId="579228130" sldId="289"/>
            <ac:spMk id="7" creationId="{F0803CC7-4170-1D97-D0F6-6BF699F9F2AC}"/>
          </ac:spMkLst>
        </pc:spChg>
        <pc:picChg chg="add mod">
          <ac:chgData name="Nowak, Gabriel (nowakgl)" userId="3d0678cb-0ed9-4543-b253-296cfd21c4e1" providerId="ADAL" clId="{18089070-DBBB-4B49-B70C-581A2BDD853D}" dt="2023-04-13T07:25:56.681" v="13971" actId="1076"/>
          <ac:picMkLst>
            <pc:docMk/>
            <pc:sldMk cId="579228130" sldId="289"/>
            <ac:picMk id="5" creationId="{D1A76C80-7F93-2166-A464-442FB64D0EB2}"/>
          </ac:picMkLst>
        </pc:picChg>
      </pc:sldChg>
      <pc:sldChg chg="addSp delSp modSp add mod">
        <pc:chgData name="Nowak, Gabriel (nowakgl)" userId="3d0678cb-0ed9-4543-b253-296cfd21c4e1" providerId="ADAL" clId="{18089070-DBBB-4B49-B70C-581A2BDD853D}" dt="2023-04-19T06:50:53.483" v="15907" actId="1037"/>
        <pc:sldMkLst>
          <pc:docMk/>
          <pc:sldMk cId="1704625702" sldId="290"/>
        </pc:sldMkLst>
        <pc:spChg chg="mod">
          <ac:chgData name="Nowak, Gabriel (nowakgl)" userId="3d0678cb-0ed9-4543-b253-296cfd21c4e1" providerId="ADAL" clId="{18089070-DBBB-4B49-B70C-581A2BDD853D}" dt="2023-04-15T17:27:52.637" v="14264" actId="20577"/>
          <ac:spMkLst>
            <pc:docMk/>
            <pc:sldMk cId="1704625702" sldId="290"/>
            <ac:spMk id="2" creationId="{CE6E7C81-D31B-62F4-DC11-868BDE863348}"/>
          </ac:spMkLst>
        </pc:spChg>
        <pc:spChg chg="mod">
          <ac:chgData name="Nowak, Gabriel (nowakgl)" userId="3d0678cb-0ed9-4543-b253-296cfd21c4e1" providerId="ADAL" clId="{18089070-DBBB-4B49-B70C-581A2BDD853D}" dt="2023-04-19T06:50:41.409" v="15904" actId="20577"/>
          <ac:spMkLst>
            <pc:docMk/>
            <pc:sldMk cId="1704625702" sldId="290"/>
            <ac:spMk id="3" creationId="{302CCDF9-7A03-584B-EDB0-8CA5001F1C08}"/>
          </ac:spMkLst>
        </pc:spChg>
        <pc:spChg chg="add mod">
          <ac:chgData name="Nowak, Gabriel (nowakgl)" userId="3d0678cb-0ed9-4543-b253-296cfd21c4e1" providerId="ADAL" clId="{18089070-DBBB-4B49-B70C-581A2BDD853D}" dt="2023-04-19T06:50:53.483" v="15907" actId="1037"/>
          <ac:spMkLst>
            <pc:docMk/>
            <pc:sldMk cId="1704625702" sldId="290"/>
            <ac:spMk id="5" creationId="{5E305ECF-0698-3CF0-D5D4-7DCCED18AE0C}"/>
          </ac:spMkLst>
        </pc:spChg>
        <pc:spChg chg="del">
          <ac:chgData name="Nowak, Gabriel (nowakgl)" userId="3d0678cb-0ed9-4543-b253-296cfd21c4e1" providerId="ADAL" clId="{18089070-DBBB-4B49-B70C-581A2BDD853D}" dt="2023-04-15T17:28:04.098" v="14268" actId="478"/>
          <ac:spMkLst>
            <pc:docMk/>
            <pc:sldMk cId="1704625702" sldId="290"/>
            <ac:spMk id="7" creationId="{E9D58BE0-D98A-7905-84C4-42B27978FA05}"/>
          </ac:spMkLst>
        </pc:spChg>
        <pc:spChg chg="mod">
          <ac:chgData name="Nowak, Gabriel (nowakgl)" userId="3d0678cb-0ed9-4543-b253-296cfd21c4e1" providerId="ADAL" clId="{18089070-DBBB-4B49-B70C-581A2BDD853D}" dt="2023-04-18T07:45:58.485" v="15738" actId="166"/>
          <ac:spMkLst>
            <pc:docMk/>
            <pc:sldMk cId="1704625702" sldId="290"/>
            <ac:spMk id="14" creationId="{F695906C-B39C-FF96-FD02-FC0299A939D4}"/>
          </ac:spMkLst>
        </pc:spChg>
        <pc:picChg chg="add mod">
          <ac:chgData name="Nowak, Gabriel (nowakgl)" userId="3d0678cb-0ed9-4543-b253-296cfd21c4e1" providerId="ADAL" clId="{18089070-DBBB-4B49-B70C-581A2BDD853D}" dt="2023-04-18T07:45:51.673" v="15737" actId="14100"/>
          <ac:picMkLst>
            <pc:docMk/>
            <pc:sldMk cId="1704625702" sldId="290"/>
            <ac:picMk id="4" creationId="{9B87B0D5-0FAC-4368-0D4C-E503DD2E2B30}"/>
          </ac:picMkLst>
        </pc:picChg>
        <pc:picChg chg="del">
          <ac:chgData name="Nowak, Gabriel (nowakgl)" userId="3d0678cb-0ed9-4543-b253-296cfd21c4e1" providerId="ADAL" clId="{18089070-DBBB-4B49-B70C-581A2BDD853D}" dt="2023-04-15T17:28:02.033" v="14267" actId="478"/>
          <ac:picMkLst>
            <pc:docMk/>
            <pc:sldMk cId="1704625702" sldId="290"/>
            <ac:picMk id="5" creationId="{9E68B87C-E376-E5C4-5658-BCFE8ABF08BD}"/>
          </ac:picMkLst>
        </pc:picChg>
      </pc:sldChg>
      <pc:sldChg chg="modSp add mod ord">
        <pc:chgData name="Nowak, Gabriel (nowakgl)" userId="3d0678cb-0ed9-4543-b253-296cfd21c4e1" providerId="ADAL" clId="{18089070-DBBB-4B49-B70C-581A2BDD853D}" dt="2023-04-19T06:44:15.094" v="15816" actId="20577"/>
        <pc:sldMkLst>
          <pc:docMk/>
          <pc:sldMk cId="2654074735" sldId="291"/>
        </pc:sldMkLst>
        <pc:spChg chg="mod">
          <ac:chgData name="Nowak, Gabriel (nowakgl)" userId="3d0678cb-0ed9-4543-b253-296cfd21c4e1" providerId="ADAL" clId="{18089070-DBBB-4B49-B70C-581A2BDD853D}" dt="2023-04-15T18:01:35.639" v="14283" actId="20577"/>
          <ac:spMkLst>
            <pc:docMk/>
            <pc:sldMk cId="2654074735" sldId="291"/>
            <ac:spMk id="2" creationId="{CE6E7C81-D31B-62F4-DC11-868BDE863348}"/>
          </ac:spMkLst>
        </pc:spChg>
        <pc:spChg chg="mod">
          <ac:chgData name="Nowak, Gabriel (nowakgl)" userId="3d0678cb-0ed9-4543-b253-296cfd21c4e1" providerId="ADAL" clId="{18089070-DBBB-4B49-B70C-581A2BDD853D}" dt="2023-04-19T06:44:15.094" v="15816" actId="20577"/>
          <ac:spMkLst>
            <pc:docMk/>
            <pc:sldMk cId="2654074735" sldId="291"/>
            <ac:spMk id="3" creationId="{302CCDF9-7A03-584B-EDB0-8CA5001F1C08}"/>
          </ac:spMkLst>
        </pc:spChg>
      </pc:sldChg>
      <pc:sldChg chg="addSp modSp add mod ord">
        <pc:chgData name="Nowak, Gabriel (nowakgl)" userId="3d0678cb-0ed9-4543-b253-296cfd21c4e1" providerId="ADAL" clId="{18089070-DBBB-4B49-B70C-581A2BDD853D}" dt="2023-04-19T06:47:28.415" v="15846" actId="20577"/>
        <pc:sldMkLst>
          <pc:docMk/>
          <pc:sldMk cId="3140841973" sldId="292"/>
        </pc:sldMkLst>
        <pc:spChg chg="mod">
          <ac:chgData name="Nowak, Gabriel (nowakgl)" userId="3d0678cb-0ed9-4543-b253-296cfd21c4e1" providerId="ADAL" clId="{18089070-DBBB-4B49-B70C-581A2BDD853D}" dt="2023-04-15T18:27:19.129" v="14438" actId="20577"/>
          <ac:spMkLst>
            <pc:docMk/>
            <pc:sldMk cId="3140841973" sldId="292"/>
            <ac:spMk id="2" creationId="{CE6E7C81-D31B-62F4-DC11-868BDE863348}"/>
          </ac:spMkLst>
        </pc:spChg>
        <pc:spChg chg="mod">
          <ac:chgData name="Nowak, Gabriel (nowakgl)" userId="3d0678cb-0ed9-4543-b253-296cfd21c4e1" providerId="ADAL" clId="{18089070-DBBB-4B49-B70C-581A2BDD853D}" dt="2023-04-19T06:41:08.295" v="15773" actId="20577"/>
          <ac:spMkLst>
            <pc:docMk/>
            <pc:sldMk cId="3140841973" sldId="292"/>
            <ac:spMk id="3" creationId="{302CCDF9-7A03-584B-EDB0-8CA5001F1C08}"/>
          </ac:spMkLst>
        </pc:spChg>
        <pc:spChg chg="mod">
          <ac:chgData name="Nowak, Gabriel (nowakgl)" userId="3d0678cb-0ed9-4543-b253-296cfd21c4e1" providerId="ADAL" clId="{18089070-DBBB-4B49-B70C-581A2BDD853D}" dt="2023-04-19T06:47:28.415" v="15846" actId="20577"/>
          <ac:spMkLst>
            <pc:docMk/>
            <pc:sldMk cId="3140841973" sldId="292"/>
            <ac:spMk id="8" creationId="{F75DDD47-F44E-5392-B169-4FB32B198739}"/>
          </ac:spMkLst>
        </pc:spChg>
        <pc:picChg chg="mod">
          <ac:chgData name="Nowak, Gabriel (nowakgl)" userId="3d0678cb-0ed9-4543-b253-296cfd21c4e1" providerId="ADAL" clId="{18089070-DBBB-4B49-B70C-581A2BDD853D}" dt="2023-04-15T18:31:56.295" v="14472" actId="1037"/>
          <ac:picMkLst>
            <pc:docMk/>
            <pc:sldMk cId="3140841973" sldId="292"/>
            <ac:picMk id="4" creationId="{F0BDC430-88CC-520D-4692-9DD895BE4CDC}"/>
          </ac:picMkLst>
        </pc:picChg>
        <pc:picChg chg="add mod">
          <ac:chgData name="Nowak, Gabriel (nowakgl)" userId="3d0678cb-0ed9-4543-b253-296cfd21c4e1" providerId="ADAL" clId="{18089070-DBBB-4B49-B70C-581A2BDD853D}" dt="2023-04-17T09:50:53.095" v="14654" actId="1038"/>
          <ac:picMkLst>
            <pc:docMk/>
            <pc:sldMk cId="3140841973" sldId="292"/>
            <ac:picMk id="5" creationId="{858F3423-0739-02E2-AEEB-28951C55DEC6}"/>
          </ac:picMkLst>
        </pc:picChg>
        <pc:picChg chg="add mod">
          <ac:chgData name="Nowak, Gabriel (nowakgl)" userId="3d0678cb-0ed9-4543-b253-296cfd21c4e1" providerId="ADAL" clId="{18089070-DBBB-4B49-B70C-581A2BDD853D}" dt="2023-04-15T18:33:05.004" v="14486" actId="14100"/>
          <ac:picMkLst>
            <pc:docMk/>
            <pc:sldMk cId="3140841973" sldId="292"/>
            <ac:picMk id="7" creationId="{A121B870-CFAA-36FD-27FB-6C90F61B41F7}"/>
          </ac:picMkLst>
        </pc:picChg>
      </pc:sldChg>
      <pc:sldChg chg="modSp add mod">
        <pc:chgData name="Nowak, Gabriel (nowakgl)" userId="3d0678cb-0ed9-4543-b253-296cfd21c4e1" providerId="ADAL" clId="{18089070-DBBB-4B49-B70C-581A2BDD853D}" dt="2023-04-19T06:40:56.812" v="15769" actId="20577"/>
        <pc:sldMkLst>
          <pc:docMk/>
          <pc:sldMk cId="2965748204" sldId="293"/>
        </pc:sldMkLst>
        <pc:spChg chg="mod">
          <ac:chgData name="Nowak, Gabriel (nowakgl)" userId="3d0678cb-0ed9-4543-b253-296cfd21c4e1" providerId="ADAL" clId="{18089070-DBBB-4B49-B70C-581A2BDD853D}" dt="2023-04-19T06:40:56.812" v="15769" actId="20577"/>
          <ac:spMkLst>
            <pc:docMk/>
            <pc:sldMk cId="2965748204" sldId="293"/>
            <ac:spMk id="3" creationId="{302CCDF9-7A03-584B-EDB0-8CA5001F1C0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4DBD99A-2986-F847-9418-528664FD2DA6}" type="datetimeFigureOut">
              <a:rPr lang="en-US" smtClean="0"/>
              <a:t>6/24/24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A03528-64E0-5646-A4B6-97A632A1F277}" type="slidenum">
              <a:rPr lang="en-US" smtClean="0"/>
              <a:t>‹#›</a:t>
            </a:fld>
            <a:endParaRPr lang="en-US"/>
          </a:p>
        </p:txBody>
      </p:sp>
    </p:spTree>
    <p:extLst>
      <p:ext uri="{BB962C8B-B14F-4D97-AF65-F5344CB8AC3E}">
        <p14:creationId xmlns:p14="http://schemas.microsoft.com/office/powerpoint/2010/main" val="420218540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Rings super-imposed—actual LHC 100 meters underground</a:t>
            </a:r>
          </a:p>
          <a:p>
            <a:r>
              <a:rPr lang="en-US" dirty="0"/>
              <a:t>Circumference ~17 mi.</a:t>
            </a:r>
          </a:p>
          <a:p>
            <a:r>
              <a:rPr lang="en-US" dirty="0"/>
              <a:t>“one of places the protons collide is the </a:t>
            </a:r>
            <a:r>
              <a:rPr lang="en-US" dirty="0" err="1"/>
              <a:t>LHCb</a:t>
            </a:r>
            <a:r>
              <a:rPr lang="en-US" dirty="0"/>
              <a:t> detector, near the Geneva Airport”</a:t>
            </a:r>
          </a:p>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2</a:t>
            </a:fld>
            <a:endParaRPr lang="en-US"/>
          </a:p>
        </p:txBody>
      </p:sp>
    </p:spTree>
    <p:extLst>
      <p:ext uri="{BB962C8B-B14F-4D97-AF65-F5344CB8AC3E}">
        <p14:creationId xmlns:p14="http://schemas.microsoft.com/office/powerpoint/2010/main" val="270567702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11</a:t>
            </a:fld>
            <a:endParaRPr lang="en-US"/>
          </a:p>
        </p:txBody>
      </p:sp>
    </p:spTree>
    <p:extLst>
      <p:ext uri="{BB962C8B-B14F-4D97-AF65-F5344CB8AC3E}">
        <p14:creationId xmlns:p14="http://schemas.microsoft.com/office/powerpoint/2010/main" val="275401367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12</a:t>
            </a:fld>
            <a:endParaRPr lang="en-US"/>
          </a:p>
        </p:txBody>
      </p:sp>
    </p:spTree>
    <p:extLst>
      <p:ext uri="{BB962C8B-B14F-4D97-AF65-F5344CB8AC3E}">
        <p14:creationId xmlns:p14="http://schemas.microsoft.com/office/powerpoint/2010/main" val="196547854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13</a:t>
            </a:fld>
            <a:endParaRPr lang="en-US"/>
          </a:p>
        </p:txBody>
      </p:sp>
    </p:spTree>
    <p:extLst>
      <p:ext uri="{BB962C8B-B14F-4D97-AF65-F5344CB8AC3E}">
        <p14:creationId xmlns:p14="http://schemas.microsoft.com/office/powerpoint/2010/main" val="21054801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14</a:t>
            </a:fld>
            <a:endParaRPr lang="en-US"/>
          </a:p>
        </p:txBody>
      </p:sp>
    </p:spTree>
    <p:extLst>
      <p:ext uri="{BB962C8B-B14F-4D97-AF65-F5344CB8AC3E}">
        <p14:creationId xmlns:p14="http://schemas.microsoft.com/office/powerpoint/2010/main" val="261168106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15</a:t>
            </a:fld>
            <a:endParaRPr lang="en-US"/>
          </a:p>
        </p:txBody>
      </p:sp>
    </p:spTree>
    <p:extLst>
      <p:ext uri="{BB962C8B-B14F-4D97-AF65-F5344CB8AC3E}">
        <p14:creationId xmlns:p14="http://schemas.microsoft.com/office/powerpoint/2010/main" val="24645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16</a:t>
            </a:fld>
            <a:endParaRPr lang="en-US"/>
          </a:p>
        </p:txBody>
      </p:sp>
    </p:spTree>
    <p:extLst>
      <p:ext uri="{BB962C8B-B14F-4D97-AF65-F5344CB8AC3E}">
        <p14:creationId xmlns:p14="http://schemas.microsoft.com/office/powerpoint/2010/main" val="26501963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17</a:t>
            </a:fld>
            <a:endParaRPr lang="en-US"/>
          </a:p>
        </p:txBody>
      </p:sp>
    </p:spTree>
    <p:extLst>
      <p:ext uri="{BB962C8B-B14F-4D97-AF65-F5344CB8AC3E}">
        <p14:creationId xmlns:p14="http://schemas.microsoft.com/office/powerpoint/2010/main" val="63424513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18</a:t>
            </a:fld>
            <a:endParaRPr lang="en-US"/>
          </a:p>
        </p:txBody>
      </p:sp>
    </p:spTree>
    <p:extLst>
      <p:ext uri="{BB962C8B-B14F-4D97-AF65-F5344CB8AC3E}">
        <p14:creationId xmlns:p14="http://schemas.microsoft.com/office/powerpoint/2010/main" val="31025929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19</a:t>
            </a:fld>
            <a:endParaRPr lang="en-US"/>
          </a:p>
        </p:txBody>
      </p:sp>
    </p:spTree>
    <p:extLst>
      <p:ext uri="{BB962C8B-B14F-4D97-AF65-F5344CB8AC3E}">
        <p14:creationId xmlns:p14="http://schemas.microsoft.com/office/powerpoint/2010/main" val="136243018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20</a:t>
            </a:fld>
            <a:endParaRPr lang="en-US"/>
          </a:p>
        </p:txBody>
      </p:sp>
    </p:spTree>
    <p:extLst>
      <p:ext uri="{BB962C8B-B14F-4D97-AF65-F5344CB8AC3E}">
        <p14:creationId xmlns:p14="http://schemas.microsoft.com/office/powerpoint/2010/main" val="236560747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sz="1200" dirty="0">
                <a:effectLst/>
                <a:latin typeface="CMR12"/>
              </a:rPr>
              <a:t>The LHC circulates two beams of protons, one clockwise and one anti-clockwise, held in separate rings where they are each accelerated to 6.5 </a:t>
            </a:r>
            <a:r>
              <a:rPr lang="en-US" sz="1200" dirty="0" err="1">
                <a:effectLst/>
                <a:latin typeface="CMR12"/>
              </a:rPr>
              <a:t>TeV</a:t>
            </a:r>
            <a:r>
              <a:rPr lang="en-US" sz="1200" dirty="0">
                <a:effectLst/>
                <a:latin typeface="CMR12"/>
              </a:rPr>
              <a:t>. They are then forced to collide at four different interaction points around the ring, the locations of the ALICE, ATLAS, CMS, and </a:t>
            </a:r>
            <a:r>
              <a:rPr lang="en-US" sz="1200" dirty="0" err="1">
                <a:effectLst/>
                <a:latin typeface="CMR12"/>
              </a:rPr>
              <a:t>LHCb</a:t>
            </a:r>
            <a:r>
              <a:rPr lang="en-US" sz="1200" dirty="0">
                <a:effectLst/>
                <a:latin typeface="CMR12"/>
              </a:rPr>
              <a:t> detectors, with a total center-of-mass collision energy of 13 </a:t>
            </a:r>
            <a:r>
              <a:rPr lang="en-US" sz="1200" dirty="0" err="1">
                <a:effectLst/>
                <a:latin typeface="CMR12"/>
              </a:rPr>
              <a:t>TeV</a:t>
            </a:r>
            <a:r>
              <a:rPr lang="en-US" sz="1200" dirty="0">
                <a:effectLst/>
                <a:latin typeface="CMR12"/>
              </a:rPr>
              <a:t>. The protons are separated into discrete bunches to help control the collisions; a bunch in one beam is brought into an interaction point at the same time as a bunch in the other beam, allowing the protons in the bunches to collide. Bunch crossings occur once every 25 ns. Bunch crossings where protons collide are referred to as “events”. </a:t>
            </a:r>
          </a:p>
          <a:p>
            <a:endParaRPr lang="en-US" dirty="0"/>
          </a:p>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3</a:t>
            </a:fld>
            <a:endParaRPr lang="en-US"/>
          </a:p>
        </p:txBody>
      </p:sp>
    </p:spTree>
    <p:extLst>
      <p:ext uri="{BB962C8B-B14F-4D97-AF65-F5344CB8AC3E}">
        <p14:creationId xmlns:p14="http://schemas.microsoft.com/office/powerpoint/2010/main" val="342410871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21</a:t>
            </a:fld>
            <a:endParaRPr lang="en-US"/>
          </a:p>
        </p:txBody>
      </p:sp>
    </p:spTree>
    <p:extLst>
      <p:ext uri="{BB962C8B-B14F-4D97-AF65-F5344CB8AC3E}">
        <p14:creationId xmlns:p14="http://schemas.microsoft.com/office/powerpoint/2010/main" val="266292444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22</a:t>
            </a:fld>
            <a:endParaRPr lang="en-US"/>
          </a:p>
        </p:txBody>
      </p:sp>
    </p:spTree>
    <p:extLst>
      <p:ext uri="{BB962C8B-B14F-4D97-AF65-F5344CB8AC3E}">
        <p14:creationId xmlns:p14="http://schemas.microsoft.com/office/powerpoint/2010/main" val="356754353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23</a:t>
            </a:fld>
            <a:endParaRPr lang="en-US"/>
          </a:p>
        </p:txBody>
      </p:sp>
    </p:spTree>
    <p:extLst>
      <p:ext uri="{BB962C8B-B14F-4D97-AF65-F5344CB8AC3E}">
        <p14:creationId xmlns:p14="http://schemas.microsoft.com/office/powerpoint/2010/main" val="111329807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24</a:t>
            </a:fld>
            <a:endParaRPr lang="en-US"/>
          </a:p>
        </p:txBody>
      </p:sp>
    </p:spTree>
    <p:extLst>
      <p:ext uri="{BB962C8B-B14F-4D97-AF65-F5344CB8AC3E}">
        <p14:creationId xmlns:p14="http://schemas.microsoft.com/office/powerpoint/2010/main" val="353758857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about Heidi’s analogy to shopping carts here.</a:t>
            </a:r>
          </a:p>
        </p:txBody>
      </p:sp>
      <p:sp>
        <p:nvSpPr>
          <p:cNvPr id="4" name="Slide Number Placeholder 3"/>
          <p:cNvSpPr>
            <a:spLocks noGrp="1"/>
          </p:cNvSpPr>
          <p:nvPr>
            <p:ph type="sldNum" sz="quarter" idx="5"/>
          </p:nvPr>
        </p:nvSpPr>
        <p:spPr/>
        <p:txBody>
          <a:bodyPr/>
          <a:lstStyle/>
          <a:p>
            <a:fld id="{03A03528-64E0-5646-A4B6-97A632A1F277}" type="slidenum">
              <a:rPr lang="en-US" smtClean="0"/>
              <a:t>25</a:t>
            </a:fld>
            <a:endParaRPr lang="en-US"/>
          </a:p>
        </p:txBody>
      </p:sp>
    </p:spTree>
    <p:extLst>
      <p:ext uri="{BB962C8B-B14F-4D97-AF65-F5344CB8AC3E}">
        <p14:creationId xmlns:p14="http://schemas.microsoft.com/office/powerpoint/2010/main" val="15662615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about Heidi’s analogy to shopping carts here.</a:t>
            </a:r>
          </a:p>
        </p:txBody>
      </p:sp>
      <p:sp>
        <p:nvSpPr>
          <p:cNvPr id="4" name="Slide Number Placeholder 3"/>
          <p:cNvSpPr>
            <a:spLocks noGrp="1"/>
          </p:cNvSpPr>
          <p:nvPr>
            <p:ph type="sldNum" sz="quarter" idx="5"/>
          </p:nvPr>
        </p:nvSpPr>
        <p:spPr/>
        <p:txBody>
          <a:bodyPr/>
          <a:lstStyle/>
          <a:p>
            <a:fld id="{03A03528-64E0-5646-A4B6-97A632A1F277}" type="slidenum">
              <a:rPr lang="en-US" smtClean="0"/>
              <a:t>26</a:t>
            </a:fld>
            <a:endParaRPr lang="en-US"/>
          </a:p>
        </p:txBody>
      </p:sp>
    </p:spTree>
    <p:extLst>
      <p:ext uri="{BB962C8B-B14F-4D97-AF65-F5344CB8AC3E}">
        <p14:creationId xmlns:p14="http://schemas.microsoft.com/office/powerpoint/2010/main" val="385780585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about Heidi’s analogy to shopping carts here.</a:t>
            </a:r>
          </a:p>
        </p:txBody>
      </p:sp>
      <p:sp>
        <p:nvSpPr>
          <p:cNvPr id="4" name="Slide Number Placeholder 3"/>
          <p:cNvSpPr>
            <a:spLocks noGrp="1"/>
          </p:cNvSpPr>
          <p:nvPr>
            <p:ph type="sldNum" sz="quarter" idx="5"/>
          </p:nvPr>
        </p:nvSpPr>
        <p:spPr/>
        <p:txBody>
          <a:bodyPr/>
          <a:lstStyle/>
          <a:p>
            <a:fld id="{03A03528-64E0-5646-A4B6-97A632A1F277}" type="slidenum">
              <a:rPr lang="en-US" smtClean="0"/>
              <a:t>27</a:t>
            </a:fld>
            <a:endParaRPr lang="en-US"/>
          </a:p>
        </p:txBody>
      </p:sp>
    </p:spTree>
    <p:extLst>
      <p:ext uri="{BB962C8B-B14F-4D97-AF65-F5344CB8AC3E}">
        <p14:creationId xmlns:p14="http://schemas.microsoft.com/office/powerpoint/2010/main" val="349226504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about Heidi’s analogy to shopping carts here.</a:t>
            </a:r>
          </a:p>
        </p:txBody>
      </p:sp>
      <p:sp>
        <p:nvSpPr>
          <p:cNvPr id="4" name="Slide Number Placeholder 3"/>
          <p:cNvSpPr>
            <a:spLocks noGrp="1"/>
          </p:cNvSpPr>
          <p:nvPr>
            <p:ph type="sldNum" sz="quarter" idx="5"/>
          </p:nvPr>
        </p:nvSpPr>
        <p:spPr/>
        <p:txBody>
          <a:bodyPr/>
          <a:lstStyle/>
          <a:p>
            <a:fld id="{03A03528-64E0-5646-A4B6-97A632A1F277}" type="slidenum">
              <a:rPr lang="en-US" smtClean="0"/>
              <a:t>28</a:t>
            </a:fld>
            <a:endParaRPr lang="en-US"/>
          </a:p>
        </p:txBody>
      </p:sp>
    </p:spTree>
    <p:extLst>
      <p:ext uri="{BB962C8B-B14F-4D97-AF65-F5344CB8AC3E}">
        <p14:creationId xmlns:p14="http://schemas.microsoft.com/office/powerpoint/2010/main" val="30757291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about Heidi’s analogy to shopping carts here.</a:t>
            </a:r>
          </a:p>
        </p:txBody>
      </p:sp>
      <p:sp>
        <p:nvSpPr>
          <p:cNvPr id="4" name="Slide Number Placeholder 3"/>
          <p:cNvSpPr>
            <a:spLocks noGrp="1"/>
          </p:cNvSpPr>
          <p:nvPr>
            <p:ph type="sldNum" sz="quarter" idx="5"/>
          </p:nvPr>
        </p:nvSpPr>
        <p:spPr/>
        <p:txBody>
          <a:bodyPr/>
          <a:lstStyle/>
          <a:p>
            <a:fld id="{03A03528-64E0-5646-A4B6-97A632A1F277}" type="slidenum">
              <a:rPr lang="en-US" smtClean="0"/>
              <a:t>29</a:t>
            </a:fld>
            <a:endParaRPr lang="en-US"/>
          </a:p>
        </p:txBody>
      </p:sp>
    </p:spTree>
    <p:extLst>
      <p:ext uri="{BB962C8B-B14F-4D97-AF65-F5344CB8AC3E}">
        <p14:creationId xmlns:p14="http://schemas.microsoft.com/office/powerpoint/2010/main" val="342172111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about Heidi’s analogy to shopping carts here.</a:t>
            </a:r>
          </a:p>
        </p:txBody>
      </p:sp>
      <p:sp>
        <p:nvSpPr>
          <p:cNvPr id="4" name="Slide Number Placeholder 3"/>
          <p:cNvSpPr>
            <a:spLocks noGrp="1"/>
          </p:cNvSpPr>
          <p:nvPr>
            <p:ph type="sldNum" sz="quarter" idx="5"/>
          </p:nvPr>
        </p:nvSpPr>
        <p:spPr/>
        <p:txBody>
          <a:bodyPr/>
          <a:lstStyle/>
          <a:p>
            <a:fld id="{03A03528-64E0-5646-A4B6-97A632A1F277}" type="slidenum">
              <a:rPr lang="en-US" smtClean="0"/>
              <a:t>30</a:t>
            </a:fld>
            <a:endParaRPr lang="en-US"/>
          </a:p>
        </p:txBody>
      </p:sp>
    </p:spTree>
    <p:extLst>
      <p:ext uri="{BB962C8B-B14F-4D97-AF65-F5344CB8AC3E}">
        <p14:creationId xmlns:p14="http://schemas.microsoft.com/office/powerpoint/2010/main" val="321582712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effectLst/>
                <a:latin typeface="CMR12"/>
              </a:rPr>
              <a:t>The acceleration process begins with Linear Accelerator 4 (LINAC4), which accelerates negative hydrogen ions to 160 MeV. These ions are then fed into the Proton Synchrotron Booster (PSB), during which the electrons are stripped from the ions, leaving only protons. The PSB brings the protons up to 2 GeV before injecting them into the Proton Synchrotron (PS), which accelerates them to 26 GeV before passing them to the Super Proton Synchrotron (SPS), which accelerates them to 450 GeV. Now the protons can be injected into the LHC itself. </a:t>
            </a:r>
            <a:endParaRPr lang="en-US" dirty="0"/>
          </a:p>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4</a:t>
            </a:fld>
            <a:endParaRPr lang="en-US"/>
          </a:p>
        </p:txBody>
      </p:sp>
    </p:spTree>
    <p:extLst>
      <p:ext uri="{BB962C8B-B14F-4D97-AF65-F5344CB8AC3E}">
        <p14:creationId xmlns:p14="http://schemas.microsoft.com/office/powerpoint/2010/main" val="389166234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about Heidi’s analogy to shopping carts here.</a:t>
            </a:r>
          </a:p>
        </p:txBody>
      </p:sp>
      <p:sp>
        <p:nvSpPr>
          <p:cNvPr id="4" name="Slide Number Placeholder 3"/>
          <p:cNvSpPr>
            <a:spLocks noGrp="1"/>
          </p:cNvSpPr>
          <p:nvPr>
            <p:ph type="sldNum" sz="quarter" idx="5"/>
          </p:nvPr>
        </p:nvSpPr>
        <p:spPr/>
        <p:txBody>
          <a:bodyPr/>
          <a:lstStyle/>
          <a:p>
            <a:fld id="{03A03528-64E0-5646-A4B6-97A632A1F277}" type="slidenum">
              <a:rPr lang="en-US" smtClean="0"/>
              <a:t>31</a:t>
            </a:fld>
            <a:endParaRPr lang="en-US"/>
          </a:p>
        </p:txBody>
      </p:sp>
    </p:spTree>
    <p:extLst>
      <p:ext uri="{BB962C8B-B14F-4D97-AF65-F5344CB8AC3E}">
        <p14:creationId xmlns:p14="http://schemas.microsoft.com/office/powerpoint/2010/main" val="120705380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about Heidi’s analogy to shopping carts here.</a:t>
            </a:r>
          </a:p>
        </p:txBody>
      </p:sp>
      <p:sp>
        <p:nvSpPr>
          <p:cNvPr id="4" name="Slide Number Placeholder 3"/>
          <p:cNvSpPr>
            <a:spLocks noGrp="1"/>
          </p:cNvSpPr>
          <p:nvPr>
            <p:ph type="sldNum" sz="quarter" idx="5"/>
          </p:nvPr>
        </p:nvSpPr>
        <p:spPr/>
        <p:txBody>
          <a:bodyPr/>
          <a:lstStyle/>
          <a:p>
            <a:fld id="{03A03528-64E0-5646-A4B6-97A632A1F277}" type="slidenum">
              <a:rPr lang="en-US" smtClean="0"/>
              <a:t>32</a:t>
            </a:fld>
            <a:endParaRPr lang="en-US"/>
          </a:p>
        </p:txBody>
      </p:sp>
    </p:spTree>
    <p:extLst>
      <p:ext uri="{BB962C8B-B14F-4D97-AF65-F5344CB8AC3E}">
        <p14:creationId xmlns:p14="http://schemas.microsoft.com/office/powerpoint/2010/main" val="302958806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about Heidi’s analogy to shopping carts here.</a:t>
            </a:r>
          </a:p>
        </p:txBody>
      </p:sp>
      <p:sp>
        <p:nvSpPr>
          <p:cNvPr id="4" name="Slide Number Placeholder 3"/>
          <p:cNvSpPr>
            <a:spLocks noGrp="1"/>
          </p:cNvSpPr>
          <p:nvPr>
            <p:ph type="sldNum" sz="quarter" idx="5"/>
          </p:nvPr>
        </p:nvSpPr>
        <p:spPr/>
        <p:txBody>
          <a:bodyPr/>
          <a:lstStyle/>
          <a:p>
            <a:fld id="{03A03528-64E0-5646-A4B6-97A632A1F277}" type="slidenum">
              <a:rPr lang="en-US" smtClean="0"/>
              <a:t>33</a:t>
            </a:fld>
            <a:endParaRPr lang="en-US"/>
          </a:p>
        </p:txBody>
      </p:sp>
    </p:spTree>
    <p:extLst>
      <p:ext uri="{BB962C8B-B14F-4D97-AF65-F5344CB8AC3E}">
        <p14:creationId xmlns:p14="http://schemas.microsoft.com/office/powerpoint/2010/main" val="4082778737"/>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about Heidi’s analogy to shopping carts here.</a:t>
            </a:r>
          </a:p>
        </p:txBody>
      </p:sp>
      <p:sp>
        <p:nvSpPr>
          <p:cNvPr id="4" name="Slide Number Placeholder 3"/>
          <p:cNvSpPr>
            <a:spLocks noGrp="1"/>
          </p:cNvSpPr>
          <p:nvPr>
            <p:ph type="sldNum" sz="quarter" idx="5"/>
          </p:nvPr>
        </p:nvSpPr>
        <p:spPr/>
        <p:txBody>
          <a:bodyPr/>
          <a:lstStyle/>
          <a:p>
            <a:fld id="{03A03528-64E0-5646-A4B6-97A632A1F277}" type="slidenum">
              <a:rPr lang="en-US" smtClean="0"/>
              <a:t>34</a:t>
            </a:fld>
            <a:endParaRPr lang="en-US"/>
          </a:p>
        </p:txBody>
      </p:sp>
    </p:spTree>
    <p:extLst>
      <p:ext uri="{BB962C8B-B14F-4D97-AF65-F5344CB8AC3E}">
        <p14:creationId xmlns:p14="http://schemas.microsoft.com/office/powerpoint/2010/main" val="1311121894"/>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about Heidi’s analogy to shopping carts here.</a:t>
            </a:r>
          </a:p>
        </p:txBody>
      </p:sp>
      <p:sp>
        <p:nvSpPr>
          <p:cNvPr id="4" name="Slide Number Placeholder 3"/>
          <p:cNvSpPr>
            <a:spLocks noGrp="1"/>
          </p:cNvSpPr>
          <p:nvPr>
            <p:ph type="sldNum" sz="quarter" idx="5"/>
          </p:nvPr>
        </p:nvSpPr>
        <p:spPr/>
        <p:txBody>
          <a:bodyPr/>
          <a:lstStyle/>
          <a:p>
            <a:fld id="{03A03528-64E0-5646-A4B6-97A632A1F277}" type="slidenum">
              <a:rPr lang="en-US" smtClean="0"/>
              <a:t>35</a:t>
            </a:fld>
            <a:endParaRPr lang="en-US"/>
          </a:p>
        </p:txBody>
      </p:sp>
    </p:spTree>
    <p:extLst>
      <p:ext uri="{BB962C8B-B14F-4D97-AF65-F5344CB8AC3E}">
        <p14:creationId xmlns:p14="http://schemas.microsoft.com/office/powerpoint/2010/main" val="387293378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36</a:t>
            </a:fld>
            <a:endParaRPr lang="en-US"/>
          </a:p>
        </p:txBody>
      </p:sp>
    </p:spTree>
    <p:extLst>
      <p:ext uri="{BB962C8B-B14F-4D97-AF65-F5344CB8AC3E}">
        <p14:creationId xmlns:p14="http://schemas.microsoft.com/office/powerpoint/2010/main" val="1591197974"/>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37</a:t>
            </a:fld>
            <a:endParaRPr lang="en-US"/>
          </a:p>
        </p:txBody>
      </p:sp>
    </p:spTree>
    <p:extLst>
      <p:ext uri="{BB962C8B-B14F-4D97-AF65-F5344CB8AC3E}">
        <p14:creationId xmlns:p14="http://schemas.microsoft.com/office/powerpoint/2010/main" val="153007413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38</a:t>
            </a:fld>
            <a:endParaRPr lang="en-US"/>
          </a:p>
        </p:txBody>
      </p:sp>
    </p:spTree>
    <p:extLst>
      <p:ext uri="{BB962C8B-B14F-4D97-AF65-F5344CB8AC3E}">
        <p14:creationId xmlns:p14="http://schemas.microsoft.com/office/powerpoint/2010/main" val="5239171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39</a:t>
            </a:fld>
            <a:endParaRPr lang="en-US"/>
          </a:p>
        </p:txBody>
      </p:sp>
    </p:spTree>
    <p:extLst>
      <p:ext uri="{BB962C8B-B14F-4D97-AF65-F5344CB8AC3E}">
        <p14:creationId xmlns:p14="http://schemas.microsoft.com/office/powerpoint/2010/main" val="1823286791"/>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40</a:t>
            </a:fld>
            <a:endParaRPr lang="en-US"/>
          </a:p>
        </p:txBody>
      </p:sp>
    </p:spTree>
    <p:extLst>
      <p:ext uri="{BB962C8B-B14F-4D97-AF65-F5344CB8AC3E}">
        <p14:creationId xmlns:p14="http://schemas.microsoft.com/office/powerpoint/2010/main" val="159953527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5</a:t>
            </a:fld>
            <a:endParaRPr lang="en-US"/>
          </a:p>
        </p:txBody>
      </p:sp>
    </p:spTree>
    <p:extLst>
      <p:ext uri="{BB962C8B-B14F-4D97-AF65-F5344CB8AC3E}">
        <p14:creationId xmlns:p14="http://schemas.microsoft.com/office/powerpoint/2010/main" val="6322902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6</a:t>
            </a:fld>
            <a:endParaRPr lang="en-US"/>
          </a:p>
        </p:txBody>
      </p:sp>
    </p:spTree>
    <p:extLst>
      <p:ext uri="{BB962C8B-B14F-4D97-AF65-F5344CB8AC3E}">
        <p14:creationId xmlns:p14="http://schemas.microsoft.com/office/powerpoint/2010/main" val="13149523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7</a:t>
            </a:fld>
            <a:endParaRPr lang="en-US"/>
          </a:p>
        </p:txBody>
      </p:sp>
    </p:spTree>
    <p:extLst>
      <p:ext uri="{BB962C8B-B14F-4D97-AF65-F5344CB8AC3E}">
        <p14:creationId xmlns:p14="http://schemas.microsoft.com/office/powerpoint/2010/main" val="22648068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8</a:t>
            </a:fld>
            <a:endParaRPr lang="en-US"/>
          </a:p>
        </p:txBody>
      </p:sp>
    </p:spTree>
    <p:extLst>
      <p:ext uri="{BB962C8B-B14F-4D97-AF65-F5344CB8AC3E}">
        <p14:creationId xmlns:p14="http://schemas.microsoft.com/office/powerpoint/2010/main" val="132418157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9</a:t>
            </a:fld>
            <a:endParaRPr lang="en-US"/>
          </a:p>
        </p:txBody>
      </p:sp>
    </p:spTree>
    <p:extLst>
      <p:ext uri="{BB962C8B-B14F-4D97-AF65-F5344CB8AC3E}">
        <p14:creationId xmlns:p14="http://schemas.microsoft.com/office/powerpoint/2010/main" val="3638101669"/>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A03528-64E0-5646-A4B6-97A632A1F277}" type="slidenum">
              <a:rPr lang="en-US" smtClean="0"/>
              <a:t>10</a:t>
            </a:fld>
            <a:endParaRPr lang="en-US"/>
          </a:p>
        </p:txBody>
      </p:sp>
    </p:spTree>
    <p:extLst>
      <p:ext uri="{BB962C8B-B14F-4D97-AF65-F5344CB8AC3E}">
        <p14:creationId xmlns:p14="http://schemas.microsoft.com/office/powerpoint/2010/main" val="215186157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DBBF6D-CCE3-4E60-46E6-F2B293FFEAFD}"/>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7CAC761E-E172-7423-6AD5-43A81A558E0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EA1CC30-4EC9-5C2F-143F-CE0C16DEA655}"/>
              </a:ext>
            </a:extLst>
          </p:cNvPr>
          <p:cNvSpPr>
            <a:spLocks noGrp="1"/>
          </p:cNvSpPr>
          <p:nvPr>
            <p:ph type="dt" sz="half" idx="10"/>
          </p:nvPr>
        </p:nvSpPr>
        <p:spPr/>
        <p:txBody>
          <a:bodyPr/>
          <a:lstStyle/>
          <a:p>
            <a:fld id="{EE829A26-2618-C44F-B71F-65EBF3FA3B66}" type="datetime1">
              <a:rPr lang="en-US" smtClean="0"/>
              <a:t>6/24/24</a:t>
            </a:fld>
            <a:endParaRPr lang="en-US"/>
          </a:p>
        </p:txBody>
      </p:sp>
      <p:sp>
        <p:nvSpPr>
          <p:cNvPr id="5" name="Footer Placeholder 4">
            <a:extLst>
              <a:ext uri="{FF2B5EF4-FFF2-40B4-BE49-F238E27FC236}">
                <a16:creationId xmlns:a16="http://schemas.microsoft.com/office/drawing/2014/main" id="{548E3D31-E021-A917-6D81-FA059F330BE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BB7B0A5-AD68-93CA-99E1-67556C2DC8E5}"/>
              </a:ext>
            </a:extLst>
          </p:cNvPr>
          <p:cNvSpPr>
            <a:spLocks noGrp="1"/>
          </p:cNvSpPr>
          <p:nvPr>
            <p:ph type="sldNum" sz="quarter" idx="12"/>
          </p:nvPr>
        </p:nvSpPr>
        <p:spPr/>
        <p:txBody>
          <a:bodyPr/>
          <a:lstStyle/>
          <a:p>
            <a:fld id="{1D4DFD5B-D5F4-3A44-A669-4AB1F8733982}" type="slidenum">
              <a:rPr lang="en-US" smtClean="0"/>
              <a:t>‹#›</a:t>
            </a:fld>
            <a:endParaRPr lang="en-US"/>
          </a:p>
        </p:txBody>
      </p:sp>
    </p:spTree>
    <p:extLst>
      <p:ext uri="{BB962C8B-B14F-4D97-AF65-F5344CB8AC3E}">
        <p14:creationId xmlns:p14="http://schemas.microsoft.com/office/powerpoint/2010/main" val="18537877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A941D6-2F4C-1221-936A-3FC2339B1CC4}"/>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386B8F4-C7CF-1A6A-071F-65E45CAE3F8C}"/>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5BB569F-35A0-D1CF-F0E2-001B731D2F56}"/>
              </a:ext>
            </a:extLst>
          </p:cNvPr>
          <p:cNvSpPr>
            <a:spLocks noGrp="1"/>
          </p:cNvSpPr>
          <p:nvPr>
            <p:ph type="dt" sz="half" idx="10"/>
          </p:nvPr>
        </p:nvSpPr>
        <p:spPr/>
        <p:txBody>
          <a:bodyPr/>
          <a:lstStyle/>
          <a:p>
            <a:fld id="{3755E22C-6743-FA4C-A681-8A57063DF70F}" type="datetime1">
              <a:rPr lang="en-US" smtClean="0"/>
              <a:t>6/24/24</a:t>
            </a:fld>
            <a:endParaRPr lang="en-US"/>
          </a:p>
        </p:txBody>
      </p:sp>
      <p:sp>
        <p:nvSpPr>
          <p:cNvPr id="5" name="Footer Placeholder 4">
            <a:extLst>
              <a:ext uri="{FF2B5EF4-FFF2-40B4-BE49-F238E27FC236}">
                <a16:creationId xmlns:a16="http://schemas.microsoft.com/office/drawing/2014/main" id="{A3EEB1D8-9000-F953-2267-19EB6F29BBAF}"/>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21CF572-1419-65D9-2B37-2366DB6B560B}"/>
              </a:ext>
            </a:extLst>
          </p:cNvPr>
          <p:cNvSpPr>
            <a:spLocks noGrp="1"/>
          </p:cNvSpPr>
          <p:nvPr>
            <p:ph type="sldNum" sz="quarter" idx="12"/>
          </p:nvPr>
        </p:nvSpPr>
        <p:spPr/>
        <p:txBody>
          <a:bodyPr/>
          <a:lstStyle/>
          <a:p>
            <a:fld id="{1D4DFD5B-D5F4-3A44-A669-4AB1F8733982}" type="slidenum">
              <a:rPr lang="en-US" smtClean="0"/>
              <a:t>‹#›</a:t>
            </a:fld>
            <a:endParaRPr lang="en-US"/>
          </a:p>
        </p:txBody>
      </p:sp>
    </p:spTree>
    <p:extLst>
      <p:ext uri="{BB962C8B-B14F-4D97-AF65-F5344CB8AC3E}">
        <p14:creationId xmlns:p14="http://schemas.microsoft.com/office/powerpoint/2010/main" val="3340261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074BAE2-BFB8-83FC-ABE7-5CF7ED0212D0}"/>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025D46B-1975-5BA4-3A22-8C72E85800D3}"/>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8EB3CB1-5B32-597C-9A0A-3B619D2DB651}"/>
              </a:ext>
            </a:extLst>
          </p:cNvPr>
          <p:cNvSpPr>
            <a:spLocks noGrp="1"/>
          </p:cNvSpPr>
          <p:nvPr>
            <p:ph type="dt" sz="half" idx="10"/>
          </p:nvPr>
        </p:nvSpPr>
        <p:spPr/>
        <p:txBody>
          <a:bodyPr/>
          <a:lstStyle/>
          <a:p>
            <a:fld id="{5CA9666A-502A-D549-A387-37423A3E50DB}" type="datetime1">
              <a:rPr lang="en-US" smtClean="0"/>
              <a:t>6/24/24</a:t>
            </a:fld>
            <a:endParaRPr lang="en-US"/>
          </a:p>
        </p:txBody>
      </p:sp>
      <p:sp>
        <p:nvSpPr>
          <p:cNvPr id="5" name="Footer Placeholder 4">
            <a:extLst>
              <a:ext uri="{FF2B5EF4-FFF2-40B4-BE49-F238E27FC236}">
                <a16:creationId xmlns:a16="http://schemas.microsoft.com/office/drawing/2014/main" id="{86704E88-7974-45CD-26E2-09E0E491B71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29AFE86-9112-B079-F034-93F6E30C8EA0}"/>
              </a:ext>
            </a:extLst>
          </p:cNvPr>
          <p:cNvSpPr>
            <a:spLocks noGrp="1"/>
          </p:cNvSpPr>
          <p:nvPr>
            <p:ph type="sldNum" sz="quarter" idx="12"/>
          </p:nvPr>
        </p:nvSpPr>
        <p:spPr/>
        <p:txBody>
          <a:bodyPr/>
          <a:lstStyle/>
          <a:p>
            <a:fld id="{1D4DFD5B-D5F4-3A44-A669-4AB1F8733982}" type="slidenum">
              <a:rPr lang="en-US" smtClean="0"/>
              <a:t>‹#›</a:t>
            </a:fld>
            <a:endParaRPr lang="en-US"/>
          </a:p>
        </p:txBody>
      </p:sp>
    </p:spTree>
    <p:extLst>
      <p:ext uri="{BB962C8B-B14F-4D97-AF65-F5344CB8AC3E}">
        <p14:creationId xmlns:p14="http://schemas.microsoft.com/office/powerpoint/2010/main" val="7377893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5C4F57-DB5B-AC51-927D-2B2E23E6DB4B}"/>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1FEDDD0-E707-1DB7-9B62-3F26B604624F}"/>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EEBFA99-7341-AE57-CD8E-13032792D154}"/>
              </a:ext>
            </a:extLst>
          </p:cNvPr>
          <p:cNvSpPr>
            <a:spLocks noGrp="1"/>
          </p:cNvSpPr>
          <p:nvPr>
            <p:ph type="dt" sz="half" idx="10"/>
          </p:nvPr>
        </p:nvSpPr>
        <p:spPr/>
        <p:txBody>
          <a:bodyPr/>
          <a:lstStyle/>
          <a:p>
            <a:fld id="{8AD594C3-2C62-324D-BBB5-7EF9EAACD570}" type="datetime1">
              <a:rPr lang="en-US" smtClean="0"/>
              <a:t>6/24/24</a:t>
            </a:fld>
            <a:endParaRPr lang="en-US"/>
          </a:p>
        </p:txBody>
      </p:sp>
      <p:sp>
        <p:nvSpPr>
          <p:cNvPr id="5" name="Footer Placeholder 4">
            <a:extLst>
              <a:ext uri="{FF2B5EF4-FFF2-40B4-BE49-F238E27FC236}">
                <a16:creationId xmlns:a16="http://schemas.microsoft.com/office/drawing/2014/main" id="{B390C0AC-CBC1-47C0-50AC-018A5D565B0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131B90-E5A7-0B3A-0855-F992694C3573}"/>
              </a:ext>
            </a:extLst>
          </p:cNvPr>
          <p:cNvSpPr>
            <a:spLocks noGrp="1"/>
          </p:cNvSpPr>
          <p:nvPr>
            <p:ph type="sldNum" sz="quarter" idx="12"/>
          </p:nvPr>
        </p:nvSpPr>
        <p:spPr/>
        <p:txBody>
          <a:bodyPr/>
          <a:lstStyle/>
          <a:p>
            <a:fld id="{1D4DFD5B-D5F4-3A44-A669-4AB1F8733982}" type="slidenum">
              <a:rPr lang="en-US" smtClean="0"/>
              <a:t>‹#›</a:t>
            </a:fld>
            <a:endParaRPr lang="en-US"/>
          </a:p>
        </p:txBody>
      </p:sp>
    </p:spTree>
    <p:extLst>
      <p:ext uri="{BB962C8B-B14F-4D97-AF65-F5344CB8AC3E}">
        <p14:creationId xmlns:p14="http://schemas.microsoft.com/office/powerpoint/2010/main" val="6161950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6F276F-785A-82D1-A484-A1B019A8839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85D635D6-3720-AB04-F5E0-32C86A6E8777}"/>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8D970333-D655-6907-64FA-337DDBB344FE}"/>
              </a:ext>
            </a:extLst>
          </p:cNvPr>
          <p:cNvSpPr>
            <a:spLocks noGrp="1"/>
          </p:cNvSpPr>
          <p:nvPr>
            <p:ph type="dt" sz="half" idx="10"/>
          </p:nvPr>
        </p:nvSpPr>
        <p:spPr/>
        <p:txBody>
          <a:bodyPr/>
          <a:lstStyle/>
          <a:p>
            <a:fld id="{23D2A3A6-6517-4C45-8355-11468C06A37E}" type="datetime1">
              <a:rPr lang="en-US" smtClean="0"/>
              <a:t>6/24/24</a:t>
            </a:fld>
            <a:endParaRPr lang="en-US"/>
          </a:p>
        </p:txBody>
      </p:sp>
      <p:sp>
        <p:nvSpPr>
          <p:cNvPr id="5" name="Footer Placeholder 4">
            <a:extLst>
              <a:ext uri="{FF2B5EF4-FFF2-40B4-BE49-F238E27FC236}">
                <a16:creationId xmlns:a16="http://schemas.microsoft.com/office/drawing/2014/main" id="{693B7A48-6418-0E0A-E35B-89AF6BF5E5E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15DB29-3A74-2E05-8968-784FC26F0B79}"/>
              </a:ext>
            </a:extLst>
          </p:cNvPr>
          <p:cNvSpPr>
            <a:spLocks noGrp="1"/>
          </p:cNvSpPr>
          <p:nvPr>
            <p:ph type="sldNum" sz="quarter" idx="12"/>
          </p:nvPr>
        </p:nvSpPr>
        <p:spPr/>
        <p:txBody>
          <a:bodyPr/>
          <a:lstStyle/>
          <a:p>
            <a:fld id="{1D4DFD5B-D5F4-3A44-A669-4AB1F8733982}" type="slidenum">
              <a:rPr lang="en-US" smtClean="0"/>
              <a:t>‹#›</a:t>
            </a:fld>
            <a:endParaRPr lang="en-US"/>
          </a:p>
        </p:txBody>
      </p:sp>
    </p:spTree>
    <p:extLst>
      <p:ext uri="{BB962C8B-B14F-4D97-AF65-F5344CB8AC3E}">
        <p14:creationId xmlns:p14="http://schemas.microsoft.com/office/powerpoint/2010/main" val="215197134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9543AC-ADCE-FA21-A914-B51B5D66D22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9708B0F-4AB7-6AB5-5B4B-1BBDD26C8A2A}"/>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03458118-1F46-92E6-3860-6DE366A62B78}"/>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F5B4DF0-0ABE-7DBA-A980-36A51475CFD0}"/>
              </a:ext>
            </a:extLst>
          </p:cNvPr>
          <p:cNvSpPr>
            <a:spLocks noGrp="1"/>
          </p:cNvSpPr>
          <p:nvPr>
            <p:ph type="dt" sz="half" idx="10"/>
          </p:nvPr>
        </p:nvSpPr>
        <p:spPr/>
        <p:txBody>
          <a:bodyPr/>
          <a:lstStyle/>
          <a:p>
            <a:fld id="{D83B9370-8238-0E47-936E-70D3D620BFB1}" type="datetime1">
              <a:rPr lang="en-US" smtClean="0"/>
              <a:t>6/24/24</a:t>
            </a:fld>
            <a:endParaRPr lang="en-US"/>
          </a:p>
        </p:txBody>
      </p:sp>
      <p:sp>
        <p:nvSpPr>
          <p:cNvPr id="6" name="Footer Placeholder 5">
            <a:extLst>
              <a:ext uri="{FF2B5EF4-FFF2-40B4-BE49-F238E27FC236}">
                <a16:creationId xmlns:a16="http://schemas.microsoft.com/office/drawing/2014/main" id="{0E7BB768-5210-86DF-8A1E-31935B54E09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33B776-50D8-C38C-A6DA-0561924FA588}"/>
              </a:ext>
            </a:extLst>
          </p:cNvPr>
          <p:cNvSpPr>
            <a:spLocks noGrp="1"/>
          </p:cNvSpPr>
          <p:nvPr>
            <p:ph type="sldNum" sz="quarter" idx="12"/>
          </p:nvPr>
        </p:nvSpPr>
        <p:spPr/>
        <p:txBody>
          <a:bodyPr/>
          <a:lstStyle/>
          <a:p>
            <a:fld id="{1D4DFD5B-D5F4-3A44-A669-4AB1F8733982}" type="slidenum">
              <a:rPr lang="en-US" smtClean="0"/>
              <a:t>‹#›</a:t>
            </a:fld>
            <a:endParaRPr lang="en-US"/>
          </a:p>
        </p:txBody>
      </p:sp>
    </p:spTree>
    <p:extLst>
      <p:ext uri="{BB962C8B-B14F-4D97-AF65-F5344CB8AC3E}">
        <p14:creationId xmlns:p14="http://schemas.microsoft.com/office/powerpoint/2010/main" val="2749468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13219F-65DA-090C-47D5-033D3D25497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0471EC8-CCFB-BA95-C496-D2451DD52A55}"/>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E685B06-3477-CC95-2C77-803E84564874}"/>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BE3E8AD-B63D-C509-9B1B-EA3569FCF683}"/>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C573040-70D7-C355-84D3-2749708CF5D3}"/>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B214479-CA66-9C93-8D79-124C848FB483}"/>
              </a:ext>
            </a:extLst>
          </p:cNvPr>
          <p:cNvSpPr>
            <a:spLocks noGrp="1"/>
          </p:cNvSpPr>
          <p:nvPr>
            <p:ph type="dt" sz="half" idx="10"/>
          </p:nvPr>
        </p:nvSpPr>
        <p:spPr/>
        <p:txBody>
          <a:bodyPr/>
          <a:lstStyle/>
          <a:p>
            <a:fld id="{9ED534AB-481E-894A-9643-1A5D345159E5}" type="datetime1">
              <a:rPr lang="en-US" smtClean="0"/>
              <a:t>6/24/24</a:t>
            </a:fld>
            <a:endParaRPr lang="en-US"/>
          </a:p>
        </p:txBody>
      </p:sp>
      <p:sp>
        <p:nvSpPr>
          <p:cNvPr id="8" name="Footer Placeholder 7">
            <a:extLst>
              <a:ext uri="{FF2B5EF4-FFF2-40B4-BE49-F238E27FC236}">
                <a16:creationId xmlns:a16="http://schemas.microsoft.com/office/drawing/2014/main" id="{13A09B24-1AE7-9CB2-663E-8D50B2AA5537}"/>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7656374-3B40-3BE1-C9D5-AEA3466F8D4D}"/>
              </a:ext>
            </a:extLst>
          </p:cNvPr>
          <p:cNvSpPr>
            <a:spLocks noGrp="1"/>
          </p:cNvSpPr>
          <p:nvPr>
            <p:ph type="sldNum" sz="quarter" idx="12"/>
          </p:nvPr>
        </p:nvSpPr>
        <p:spPr/>
        <p:txBody>
          <a:bodyPr/>
          <a:lstStyle/>
          <a:p>
            <a:fld id="{1D4DFD5B-D5F4-3A44-A669-4AB1F8733982}" type="slidenum">
              <a:rPr lang="en-US" smtClean="0"/>
              <a:t>‹#›</a:t>
            </a:fld>
            <a:endParaRPr lang="en-US"/>
          </a:p>
        </p:txBody>
      </p:sp>
    </p:spTree>
    <p:extLst>
      <p:ext uri="{BB962C8B-B14F-4D97-AF65-F5344CB8AC3E}">
        <p14:creationId xmlns:p14="http://schemas.microsoft.com/office/powerpoint/2010/main" val="258600568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29871D-5441-0CA9-CC0B-ED9EED34A99A}"/>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079D71F4-C0A3-BEF0-A97B-DDE916CCC742}"/>
              </a:ext>
            </a:extLst>
          </p:cNvPr>
          <p:cNvSpPr>
            <a:spLocks noGrp="1"/>
          </p:cNvSpPr>
          <p:nvPr>
            <p:ph type="dt" sz="half" idx="10"/>
          </p:nvPr>
        </p:nvSpPr>
        <p:spPr/>
        <p:txBody>
          <a:bodyPr/>
          <a:lstStyle/>
          <a:p>
            <a:fld id="{4DFFC78E-2541-364B-9E3E-46992D1BFDA4}" type="datetime1">
              <a:rPr lang="en-US" smtClean="0"/>
              <a:t>6/24/24</a:t>
            </a:fld>
            <a:endParaRPr lang="en-US"/>
          </a:p>
        </p:txBody>
      </p:sp>
      <p:sp>
        <p:nvSpPr>
          <p:cNvPr id="4" name="Footer Placeholder 3">
            <a:extLst>
              <a:ext uri="{FF2B5EF4-FFF2-40B4-BE49-F238E27FC236}">
                <a16:creationId xmlns:a16="http://schemas.microsoft.com/office/drawing/2014/main" id="{2A3A37F6-4551-DC8F-FBF7-37137BEAC883}"/>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DAAF03F2-3434-F511-3E9E-061A423809FA}"/>
              </a:ext>
            </a:extLst>
          </p:cNvPr>
          <p:cNvSpPr>
            <a:spLocks noGrp="1"/>
          </p:cNvSpPr>
          <p:nvPr>
            <p:ph type="sldNum" sz="quarter" idx="12"/>
          </p:nvPr>
        </p:nvSpPr>
        <p:spPr/>
        <p:txBody>
          <a:bodyPr/>
          <a:lstStyle/>
          <a:p>
            <a:fld id="{1D4DFD5B-D5F4-3A44-A669-4AB1F8733982}" type="slidenum">
              <a:rPr lang="en-US" smtClean="0"/>
              <a:t>‹#›</a:t>
            </a:fld>
            <a:endParaRPr lang="en-US"/>
          </a:p>
        </p:txBody>
      </p:sp>
    </p:spTree>
    <p:extLst>
      <p:ext uri="{BB962C8B-B14F-4D97-AF65-F5344CB8AC3E}">
        <p14:creationId xmlns:p14="http://schemas.microsoft.com/office/powerpoint/2010/main" val="37687062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C0837861-4C8B-EF06-CF6D-0457518100DA}"/>
              </a:ext>
            </a:extLst>
          </p:cNvPr>
          <p:cNvSpPr>
            <a:spLocks noGrp="1"/>
          </p:cNvSpPr>
          <p:nvPr>
            <p:ph type="dt" sz="half" idx="10"/>
          </p:nvPr>
        </p:nvSpPr>
        <p:spPr/>
        <p:txBody>
          <a:bodyPr/>
          <a:lstStyle/>
          <a:p>
            <a:fld id="{61B1DBB6-5387-BA41-B862-FD57A4CBC452}" type="datetime1">
              <a:rPr lang="en-US" smtClean="0"/>
              <a:t>6/24/24</a:t>
            </a:fld>
            <a:endParaRPr lang="en-US"/>
          </a:p>
        </p:txBody>
      </p:sp>
      <p:sp>
        <p:nvSpPr>
          <p:cNvPr id="3" name="Footer Placeholder 2">
            <a:extLst>
              <a:ext uri="{FF2B5EF4-FFF2-40B4-BE49-F238E27FC236}">
                <a16:creationId xmlns:a16="http://schemas.microsoft.com/office/drawing/2014/main" id="{C885C6CF-2000-C817-83C4-918F7A83EAA2}"/>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30CB348-530A-C2B4-BD3B-E5FB6ED9C7FD}"/>
              </a:ext>
            </a:extLst>
          </p:cNvPr>
          <p:cNvSpPr>
            <a:spLocks noGrp="1"/>
          </p:cNvSpPr>
          <p:nvPr>
            <p:ph type="sldNum" sz="quarter" idx="12"/>
          </p:nvPr>
        </p:nvSpPr>
        <p:spPr/>
        <p:txBody>
          <a:bodyPr/>
          <a:lstStyle/>
          <a:p>
            <a:fld id="{1D4DFD5B-D5F4-3A44-A669-4AB1F8733982}" type="slidenum">
              <a:rPr lang="en-US" smtClean="0"/>
              <a:t>‹#›</a:t>
            </a:fld>
            <a:endParaRPr lang="en-US"/>
          </a:p>
        </p:txBody>
      </p:sp>
    </p:spTree>
    <p:extLst>
      <p:ext uri="{BB962C8B-B14F-4D97-AF65-F5344CB8AC3E}">
        <p14:creationId xmlns:p14="http://schemas.microsoft.com/office/powerpoint/2010/main" val="108819974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3CCB46-0742-957F-27B5-6FFCCFF925DA}"/>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F59C3709-C223-34A7-FFE7-8CF0F1B9956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BA731EEB-11F7-FAE5-6304-E5ABAB9B88C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8CF6AFE-452B-C4FD-A627-0D667D2FA9D4}"/>
              </a:ext>
            </a:extLst>
          </p:cNvPr>
          <p:cNvSpPr>
            <a:spLocks noGrp="1"/>
          </p:cNvSpPr>
          <p:nvPr>
            <p:ph type="dt" sz="half" idx="10"/>
          </p:nvPr>
        </p:nvSpPr>
        <p:spPr/>
        <p:txBody>
          <a:bodyPr/>
          <a:lstStyle/>
          <a:p>
            <a:fld id="{460860DF-21AD-1A40-AB93-2364F4BB37AB}" type="datetime1">
              <a:rPr lang="en-US" smtClean="0"/>
              <a:t>6/24/24</a:t>
            </a:fld>
            <a:endParaRPr lang="en-US"/>
          </a:p>
        </p:txBody>
      </p:sp>
      <p:sp>
        <p:nvSpPr>
          <p:cNvPr id="6" name="Footer Placeholder 5">
            <a:extLst>
              <a:ext uri="{FF2B5EF4-FFF2-40B4-BE49-F238E27FC236}">
                <a16:creationId xmlns:a16="http://schemas.microsoft.com/office/drawing/2014/main" id="{BEBA26BD-54B8-0A7F-6311-FC7F670A6ED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AEF0222-B6A7-7C53-4486-626D4616C056}"/>
              </a:ext>
            </a:extLst>
          </p:cNvPr>
          <p:cNvSpPr>
            <a:spLocks noGrp="1"/>
          </p:cNvSpPr>
          <p:nvPr>
            <p:ph type="sldNum" sz="quarter" idx="12"/>
          </p:nvPr>
        </p:nvSpPr>
        <p:spPr/>
        <p:txBody>
          <a:bodyPr/>
          <a:lstStyle/>
          <a:p>
            <a:fld id="{1D4DFD5B-D5F4-3A44-A669-4AB1F8733982}" type="slidenum">
              <a:rPr lang="en-US" smtClean="0"/>
              <a:t>‹#›</a:t>
            </a:fld>
            <a:endParaRPr lang="en-US"/>
          </a:p>
        </p:txBody>
      </p:sp>
    </p:spTree>
    <p:extLst>
      <p:ext uri="{BB962C8B-B14F-4D97-AF65-F5344CB8AC3E}">
        <p14:creationId xmlns:p14="http://schemas.microsoft.com/office/powerpoint/2010/main" val="124299134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8BA416-728C-3077-238C-8FDB7F6E9217}"/>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2ECE8863-D8C0-C4F3-9A6A-26E59869DCD8}"/>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a:extLst>
              <a:ext uri="{FF2B5EF4-FFF2-40B4-BE49-F238E27FC236}">
                <a16:creationId xmlns:a16="http://schemas.microsoft.com/office/drawing/2014/main" id="{094014FF-4C61-88AA-5EA8-88F3736DB4C0}"/>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879B95D-4ECB-7387-F8BD-3A2B2D60EECB}"/>
              </a:ext>
            </a:extLst>
          </p:cNvPr>
          <p:cNvSpPr>
            <a:spLocks noGrp="1"/>
          </p:cNvSpPr>
          <p:nvPr>
            <p:ph type="dt" sz="half" idx="10"/>
          </p:nvPr>
        </p:nvSpPr>
        <p:spPr/>
        <p:txBody>
          <a:bodyPr/>
          <a:lstStyle/>
          <a:p>
            <a:fld id="{B7E6E5CB-6354-3A46-B22F-100437F973A2}" type="datetime1">
              <a:rPr lang="en-US" smtClean="0"/>
              <a:t>6/24/24</a:t>
            </a:fld>
            <a:endParaRPr lang="en-US"/>
          </a:p>
        </p:txBody>
      </p:sp>
      <p:sp>
        <p:nvSpPr>
          <p:cNvPr id="6" name="Footer Placeholder 5">
            <a:extLst>
              <a:ext uri="{FF2B5EF4-FFF2-40B4-BE49-F238E27FC236}">
                <a16:creationId xmlns:a16="http://schemas.microsoft.com/office/drawing/2014/main" id="{220E3F7E-9059-2C58-2A48-BEB3337798CB}"/>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E2F16E8-66C1-3E9B-3EEE-28DA2F6290AD}"/>
              </a:ext>
            </a:extLst>
          </p:cNvPr>
          <p:cNvSpPr>
            <a:spLocks noGrp="1"/>
          </p:cNvSpPr>
          <p:nvPr>
            <p:ph type="sldNum" sz="quarter" idx="12"/>
          </p:nvPr>
        </p:nvSpPr>
        <p:spPr/>
        <p:txBody>
          <a:bodyPr/>
          <a:lstStyle/>
          <a:p>
            <a:fld id="{1D4DFD5B-D5F4-3A44-A669-4AB1F8733982}" type="slidenum">
              <a:rPr lang="en-US" smtClean="0"/>
              <a:t>‹#›</a:t>
            </a:fld>
            <a:endParaRPr lang="en-US"/>
          </a:p>
        </p:txBody>
      </p:sp>
    </p:spTree>
    <p:extLst>
      <p:ext uri="{BB962C8B-B14F-4D97-AF65-F5344CB8AC3E}">
        <p14:creationId xmlns:p14="http://schemas.microsoft.com/office/powerpoint/2010/main" val="23229573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D13717-6C96-8041-538A-7AE279F13EAA}"/>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ABFCBFC2-B061-6236-3AF0-53FE85B6301E}"/>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853E02C-7E50-3E6F-398E-E128221DDFA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E8D80FF-C0E0-4746-AAE8-66AC0AF04C17}" type="datetime1">
              <a:rPr lang="en-US" smtClean="0"/>
              <a:t>6/24/24</a:t>
            </a:fld>
            <a:endParaRPr lang="en-US"/>
          </a:p>
        </p:txBody>
      </p:sp>
      <p:sp>
        <p:nvSpPr>
          <p:cNvPr id="5" name="Footer Placeholder 4">
            <a:extLst>
              <a:ext uri="{FF2B5EF4-FFF2-40B4-BE49-F238E27FC236}">
                <a16:creationId xmlns:a16="http://schemas.microsoft.com/office/drawing/2014/main" id="{26911AAD-E56A-DC62-CB08-41A4123ED06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65250DDB-EC52-EFF5-2DDF-46E491CE04A3}"/>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4DFD5B-D5F4-3A44-A669-4AB1F8733982}" type="slidenum">
              <a:rPr lang="en-US" smtClean="0"/>
              <a:t>‹#›</a:t>
            </a:fld>
            <a:endParaRPr lang="en-US"/>
          </a:p>
        </p:txBody>
      </p:sp>
    </p:spTree>
    <p:extLst>
      <p:ext uri="{BB962C8B-B14F-4D97-AF65-F5344CB8AC3E}">
        <p14:creationId xmlns:p14="http://schemas.microsoft.com/office/powerpoint/2010/main" val="882693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5" Type="http://schemas.openxmlformats.org/officeDocument/2006/relationships/image" Target="../media/image4.pn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4.png"/><Relationship Id="rId4"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7"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 Id="rId6" Type="http://schemas.openxmlformats.org/officeDocument/2006/relationships/image" Target="../media/image18.png"/><Relationship Id="rId5" Type="http://schemas.openxmlformats.org/officeDocument/2006/relationships/image" Target="../media/image4.png"/><Relationship Id="rId4" Type="http://schemas.openxmlformats.org/officeDocument/2006/relationships/image" Target="../media/image3.png"/></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4.pn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2.png"/><Relationship Id="rId7" Type="http://schemas.openxmlformats.org/officeDocument/2006/relationships/image" Target="../media/image21.jpeg"/><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4.png"/><Relationship Id="rId4" Type="http://schemas.openxmlformats.org/officeDocument/2006/relationships/image" Target="../media/image3.png"/></Relationships>
</file>

<file path=ppt/slides/_rels/slide16.xml.rels><?xml version="1.0" encoding="UTF-8" standalone="yes"?>
<Relationships xmlns="http://schemas.openxmlformats.org/package/2006/relationships"><Relationship Id="rId8" Type="http://schemas.openxmlformats.org/officeDocument/2006/relationships/image" Target="../media/image22.jpeg"/><Relationship Id="rId3" Type="http://schemas.openxmlformats.org/officeDocument/2006/relationships/image" Target="../media/image2.png"/><Relationship Id="rId7" Type="http://schemas.openxmlformats.org/officeDocument/2006/relationships/image" Target="../media/image23.jpg"/><Relationship Id="rId2" Type="http://schemas.openxmlformats.org/officeDocument/2006/relationships/notesSlide" Target="../notesSlides/notesSlide14.xml"/><Relationship Id="rId1" Type="http://schemas.openxmlformats.org/officeDocument/2006/relationships/slideLayout" Target="../slideLayouts/slideLayout2.xml"/><Relationship Id="rId6" Type="http://schemas.openxmlformats.org/officeDocument/2006/relationships/image" Target="../media/image20.jpeg"/><Relationship Id="rId5" Type="http://schemas.openxmlformats.org/officeDocument/2006/relationships/image" Target="../media/image4.png"/><Relationship Id="rId4" Type="http://schemas.openxmlformats.org/officeDocument/2006/relationships/image" Target="../media/image3.png"/></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4.png"/><Relationship Id="rId4" Type="http://schemas.openxmlformats.org/officeDocument/2006/relationships/image" Target="../media/image3.png"/></Relationships>
</file>

<file path=ppt/slides/_rels/slide1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1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4.png"/><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4.xml.rels><?xml version="1.0" encoding="UTF-8" standalone="yes"?>
<Relationships xmlns="http://schemas.openxmlformats.org/package/2006/relationships"><Relationship Id="rId8" Type="http://schemas.openxmlformats.org/officeDocument/2006/relationships/image" Target="../media/image25.svg"/><Relationship Id="rId13" Type="http://schemas.openxmlformats.org/officeDocument/2006/relationships/image" Target="../media/image46.png"/><Relationship Id="rId3" Type="http://schemas.openxmlformats.org/officeDocument/2006/relationships/image" Target="../media/image2.png"/><Relationship Id="rId7" Type="http://schemas.openxmlformats.org/officeDocument/2006/relationships/image" Target="../media/image24.png"/><Relationship Id="rId12" Type="http://schemas.openxmlformats.org/officeDocument/2006/relationships/image" Target="../media/image45.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7.png"/><Relationship Id="rId11" Type="http://schemas.openxmlformats.org/officeDocument/2006/relationships/image" Target="../media/image26.png"/><Relationship Id="rId5" Type="http://schemas.openxmlformats.org/officeDocument/2006/relationships/image" Target="../media/image4.png"/><Relationship Id="rId10" Type="http://schemas.openxmlformats.org/officeDocument/2006/relationships/image" Target="../media/image43.png"/><Relationship Id="rId4" Type="http://schemas.openxmlformats.org/officeDocument/2006/relationships/image" Target="../media/image3.png"/><Relationship Id="rId9" Type="http://schemas.openxmlformats.org/officeDocument/2006/relationships/image" Target="../media/image42.png"/><Relationship Id="rId14" Type="http://schemas.openxmlformats.org/officeDocument/2006/relationships/image" Target="../media/image31.png"/></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5.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4.png"/><Relationship Id="rId4" Type="http://schemas.openxmlformats.org/officeDocument/2006/relationships/image" Target="../media/image3.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6" Type="http://schemas.openxmlformats.org/officeDocument/2006/relationships/image" Target="../media/image28.png"/><Relationship Id="rId5" Type="http://schemas.openxmlformats.org/officeDocument/2006/relationships/image" Target="../media/image4.png"/><Relationship Id="rId4" Type="http://schemas.openxmlformats.org/officeDocument/2006/relationships/image" Target="../media/image3.png"/></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4.pn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8.xml"/><Relationship Id="rId1" Type="http://schemas.openxmlformats.org/officeDocument/2006/relationships/slideLayout" Target="../slideLayouts/slideLayout2.xml"/><Relationship Id="rId6" Type="http://schemas.openxmlformats.org/officeDocument/2006/relationships/image" Target="../media/image29.jpg"/><Relationship Id="rId5" Type="http://schemas.openxmlformats.org/officeDocument/2006/relationships/image" Target="../media/image4.png"/><Relationship Id="rId4" Type="http://schemas.openxmlformats.org/officeDocument/2006/relationships/image" Target="../media/image3.png"/></Relationships>
</file>

<file path=ppt/slides/_rels/slide3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9.xml"/><Relationship Id="rId1" Type="http://schemas.openxmlformats.org/officeDocument/2006/relationships/slideLayout" Target="../slideLayouts/slideLayout2.xml"/><Relationship Id="rId6" Type="http://schemas.openxmlformats.org/officeDocument/2006/relationships/image" Target="../media/image30.gif"/><Relationship Id="rId5" Type="http://schemas.openxmlformats.org/officeDocument/2006/relationships/image" Target="../media/image4.png"/><Relationship Id="rId4" Type="http://schemas.openxmlformats.org/officeDocument/2006/relationships/image" Target="../media/image3.png"/></Relationships>
</file>

<file path=ppt/slides/_rels/slide3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0.xml"/><Relationship Id="rId1" Type="http://schemas.openxmlformats.org/officeDocument/2006/relationships/slideLayout" Target="../slideLayouts/slideLayout2.xml"/><Relationship Id="rId6" Type="http://schemas.openxmlformats.org/officeDocument/2006/relationships/image" Target="../media/image32.png"/><Relationship Id="rId5" Type="http://schemas.openxmlformats.org/officeDocument/2006/relationships/image" Target="../media/image4.png"/><Relationship Id="rId4" Type="http://schemas.openxmlformats.org/officeDocument/2006/relationships/image" Target="../media/image3.png"/></Relationships>
</file>

<file path=ppt/slides/_rels/slide3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2.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3.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4.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37.xml.rels><?xml version="1.0" encoding="UTF-8" standalone="yes"?>
<Relationships xmlns="http://schemas.openxmlformats.org/package/2006/relationships"><Relationship Id="rId8" Type="http://schemas.openxmlformats.org/officeDocument/2006/relationships/hyperlink" Target="https://commons.wikimedia.org/w/index.php?curid=2557072" TargetMode="External"/><Relationship Id="rId3" Type="http://schemas.openxmlformats.org/officeDocument/2006/relationships/image" Target="../media/image2.png"/><Relationship Id="rId7" Type="http://schemas.openxmlformats.org/officeDocument/2006/relationships/hyperlink" Target="https://twiki.cern.ch/twiki/bin/view/LHCb/LHCbTrackingStrategies#Track_types" TargetMode="External"/><Relationship Id="rId2" Type="http://schemas.openxmlformats.org/officeDocument/2006/relationships/notesSlide" Target="../notesSlides/notesSlide35.xml"/><Relationship Id="rId1" Type="http://schemas.openxmlformats.org/officeDocument/2006/relationships/slideLayout" Target="../slideLayouts/slideLayout2.xml"/><Relationship Id="rId6" Type="http://schemas.openxmlformats.org/officeDocument/2006/relationships/hyperlink" Target="https://pubchem.ncbi.nlm.nih.gov/periodic-table/" TargetMode="External"/><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commons.wikimedia.org/w/index.php?curid=3890362" TargetMode="External"/></Relationships>
</file>

<file path=ppt/slides/_rels/slide3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6.xml"/><Relationship Id="rId1" Type="http://schemas.openxmlformats.org/officeDocument/2006/relationships/slideLayout" Target="../slideLayouts/slideLayout2.xml"/><Relationship Id="rId6" Type="http://schemas.openxmlformats.org/officeDocument/2006/relationships/image" Target="../media/image33.jpg"/><Relationship Id="rId5" Type="http://schemas.openxmlformats.org/officeDocument/2006/relationships/image" Target="../media/image4.png"/><Relationship Id="rId4" Type="http://schemas.openxmlformats.org/officeDocument/2006/relationships/image" Target="../media/image3.png"/></Relationships>
</file>

<file path=ppt/slides/_rels/slide3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7.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41.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35.svg"/><Relationship Id="rId2" Type="http://schemas.openxmlformats.org/officeDocument/2006/relationships/notesSlide" Target="../notesSlides/notesSlide39.xml"/><Relationship Id="rId1" Type="http://schemas.openxmlformats.org/officeDocument/2006/relationships/slideLayout" Target="../slideLayouts/slideLayout2.xml"/><Relationship Id="rId6" Type="http://schemas.openxmlformats.org/officeDocument/2006/relationships/image" Target="../media/image34.png"/><Relationship Id="rId5" Type="http://schemas.openxmlformats.org/officeDocument/2006/relationships/image" Target="../media/image4.png"/><Relationship Id="rId4" Type="http://schemas.openxmlformats.org/officeDocument/2006/relationships/image" Target="../media/image3.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7" Type="http://schemas.openxmlformats.org/officeDocument/2006/relationships/image" Target="../media/image9.sv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8.png"/><Relationship Id="rId5" Type="http://schemas.openxmlformats.org/officeDocument/2006/relationships/image" Target="../media/image4.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video" Target="../media/media2.mp4"/><Relationship Id="rId1" Type="http://schemas.microsoft.com/office/2007/relationships/media" Target="../media/media2.mp4"/><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video" Target="../media/media3.mp4"/><Relationship Id="rId1" Type="http://schemas.microsoft.com/office/2007/relationships/media" Target="../media/media3.mp4"/><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slideLayout" Target="../slideLayouts/slideLayout2.xml"/><Relationship Id="rId7" Type="http://schemas.openxmlformats.org/officeDocument/2006/relationships/image" Target="../media/image4.png"/><Relationship Id="rId2" Type="http://schemas.openxmlformats.org/officeDocument/2006/relationships/video" Target="../media/media4.mp4"/><Relationship Id="rId1" Type="http://schemas.microsoft.com/office/2007/relationships/media" Target="../media/media4.mp4"/><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computer&#10;&#10;Description automatically generated with medium confidence">
            <a:extLst>
              <a:ext uri="{FF2B5EF4-FFF2-40B4-BE49-F238E27FC236}">
                <a16:creationId xmlns:a16="http://schemas.microsoft.com/office/drawing/2014/main" id="{E9EF6B64-9C2F-1FD4-48F8-A196A4D92A01}"/>
              </a:ext>
            </a:extLst>
          </p:cNvPr>
          <p:cNvPicPr>
            <a:picLocks noChangeAspect="1"/>
          </p:cNvPicPr>
          <p:nvPr/>
        </p:nvPicPr>
        <p:blipFill>
          <a:blip r:embed="rId2"/>
          <a:stretch>
            <a:fillRect/>
          </a:stretch>
        </p:blipFill>
        <p:spPr>
          <a:xfrm>
            <a:off x="-1" y="1236640"/>
            <a:ext cx="12192001" cy="8382141"/>
          </a:xfrm>
          <a:prstGeom prst="rect">
            <a:avLst/>
          </a:prstGeom>
        </p:spPr>
      </p:pic>
      <p:sp>
        <p:nvSpPr>
          <p:cNvPr id="6" name="Rectangle 5">
            <a:extLst>
              <a:ext uri="{FF2B5EF4-FFF2-40B4-BE49-F238E27FC236}">
                <a16:creationId xmlns:a16="http://schemas.microsoft.com/office/drawing/2014/main" id="{DF9DCFB7-EE58-9067-9C4D-E1771618F960}"/>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Content Placeholder 5" descr="Text&#10;&#10;Description automatically generated with low confidence">
            <a:extLst>
              <a:ext uri="{FF2B5EF4-FFF2-40B4-BE49-F238E27FC236}">
                <a16:creationId xmlns:a16="http://schemas.microsoft.com/office/drawing/2014/main" id="{A5710C1F-FB9C-A08A-FC85-106CCEDFC8A0}"/>
              </a:ext>
            </a:extLst>
          </p:cNvPr>
          <p:cNvPicPr>
            <a:picLocks noChangeAspect="1"/>
          </p:cNvPicPr>
          <p:nvPr/>
        </p:nvPicPr>
        <p:blipFill>
          <a:blip r:embed="rId3"/>
          <a:stretch>
            <a:fillRect/>
          </a:stretch>
        </p:blipFill>
        <p:spPr>
          <a:xfrm>
            <a:off x="9865912" y="261817"/>
            <a:ext cx="2272590" cy="994258"/>
          </a:xfrm>
          <a:prstGeom prst="rect">
            <a:avLst/>
          </a:prstGeom>
        </p:spPr>
      </p:pic>
      <p:sp>
        <p:nvSpPr>
          <p:cNvPr id="5" name="Rectangle 4">
            <a:extLst>
              <a:ext uri="{FF2B5EF4-FFF2-40B4-BE49-F238E27FC236}">
                <a16:creationId xmlns:a16="http://schemas.microsoft.com/office/drawing/2014/main" id="{9CB3C105-B85C-B2D6-D375-F931B0358A9D}"/>
              </a:ext>
            </a:extLst>
          </p:cNvPr>
          <p:cNvSpPr/>
          <p:nvPr/>
        </p:nvSpPr>
        <p:spPr>
          <a:xfrm>
            <a:off x="0" y="1324996"/>
            <a:ext cx="2971800" cy="423086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descr="Logo&#10;&#10;Description automatically generated">
            <a:extLst>
              <a:ext uri="{FF2B5EF4-FFF2-40B4-BE49-F238E27FC236}">
                <a16:creationId xmlns:a16="http://schemas.microsoft.com/office/drawing/2014/main" id="{296DADF0-302F-1AAA-5632-8784ABA8261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9" name="Title 1">
            <a:extLst>
              <a:ext uri="{FF2B5EF4-FFF2-40B4-BE49-F238E27FC236}">
                <a16:creationId xmlns:a16="http://schemas.microsoft.com/office/drawing/2014/main" id="{4912D23C-F289-2D4E-8D92-627DF9D2871A}"/>
              </a:ext>
            </a:extLst>
          </p:cNvPr>
          <p:cNvSpPr>
            <a:spLocks noGrp="1"/>
          </p:cNvSpPr>
          <p:nvPr/>
        </p:nvSpPr>
        <p:spPr>
          <a:xfrm>
            <a:off x="112295" y="1302141"/>
            <a:ext cx="12079705" cy="1863090"/>
          </a:xfrm>
          <a:prstGeom prst="rect">
            <a:avLst/>
          </a:prstGeom>
        </p:spPr>
        <p:txBody>
          <a:bodyPr vert="horz" lIns="91440" tIns="45720" rIns="91440" bIns="45720" rtlCol="0" anchor="b">
            <a:norm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r>
              <a:rPr lang="en-US" dirty="0" err="1">
                <a:solidFill>
                  <a:schemeClr val="bg1"/>
                </a:solidFill>
              </a:rPr>
              <a:t>QuarkNet</a:t>
            </a:r>
            <a:r>
              <a:rPr lang="en-US" dirty="0">
                <a:solidFill>
                  <a:schemeClr val="bg1"/>
                </a:solidFill>
              </a:rPr>
              <a:t> Internship Lecture Series:</a:t>
            </a:r>
          </a:p>
          <a:p>
            <a:r>
              <a:rPr lang="en-US" dirty="0">
                <a:solidFill>
                  <a:schemeClr val="bg1"/>
                </a:solidFill>
              </a:rPr>
              <a:t>Detector Physics</a:t>
            </a:r>
          </a:p>
        </p:txBody>
      </p:sp>
      <p:pic>
        <p:nvPicPr>
          <p:cNvPr id="11" name="Picture 10">
            <a:extLst>
              <a:ext uri="{FF2B5EF4-FFF2-40B4-BE49-F238E27FC236}">
                <a16:creationId xmlns:a16="http://schemas.microsoft.com/office/drawing/2014/main" id="{7B4F28C7-6A31-8AB3-ABB8-63726E9E5678}"/>
              </a:ext>
            </a:extLst>
          </p:cNvPr>
          <p:cNvPicPr>
            <a:picLocks noChangeAspect="1"/>
          </p:cNvPicPr>
          <p:nvPr/>
        </p:nvPicPr>
        <p:blipFill>
          <a:blip r:embed="rId5"/>
          <a:stretch>
            <a:fillRect/>
          </a:stretch>
        </p:blipFill>
        <p:spPr>
          <a:xfrm>
            <a:off x="4852911" y="207213"/>
            <a:ext cx="3070881" cy="904899"/>
          </a:xfrm>
          <a:prstGeom prst="rect">
            <a:avLst/>
          </a:prstGeom>
        </p:spPr>
      </p:pic>
    </p:spTree>
    <p:extLst>
      <p:ext uri="{BB962C8B-B14F-4D97-AF65-F5344CB8AC3E}">
        <p14:creationId xmlns:p14="http://schemas.microsoft.com/office/powerpoint/2010/main" val="30904227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48032" y="96164"/>
            <a:ext cx="4586570" cy="1325563"/>
          </a:xfrm>
        </p:spPr>
        <p:txBody>
          <a:bodyPr/>
          <a:lstStyle/>
          <a:p>
            <a:r>
              <a:rPr lang="en-US" dirty="0">
                <a:solidFill>
                  <a:schemeClr val="bg1"/>
                </a:solidFill>
              </a:rPr>
              <a:t>Material Interactions</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9</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
        <p:nvSpPr>
          <p:cNvPr id="4" name="Content Placeholder 2">
            <a:extLst>
              <a:ext uri="{FF2B5EF4-FFF2-40B4-BE49-F238E27FC236}">
                <a16:creationId xmlns:a16="http://schemas.microsoft.com/office/drawing/2014/main" id="{F55364D2-6CB6-BB76-DD31-3617BC857499}"/>
              </a:ext>
            </a:extLst>
          </p:cNvPr>
          <p:cNvSpPr txBox="1">
            <a:spLocks/>
          </p:cNvSpPr>
          <p:nvPr/>
        </p:nvSpPr>
        <p:spPr>
          <a:xfrm>
            <a:off x="838199" y="2292120"/>
            <a:ext cx="1130030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Great, we are now colliding things and creating particles.</a:t>
            </a:r>
          </a:p>
          <a:p>
            <a:pPr>
              <a:buClr>
                <a:srgbClr val="E00122"/>
              </a:buClr>
            </a:pPr>
            <a:endParaRPr lang="en-US" dirty="0"/>
          </a:p>
          <a:p>
            <a:pPr>
              <a:buClr>
                <a:srgbClr val="E00122"/>
              </a:buClr>
            </a:pPr>
            <a:endParaRPr lang="en-US" dirty="0"/>
          </a:p>
          <a:p>
            <a:pPr>
              <a:buClr>
                <a:srgbClr val="E00122"/>
              </a:buClr>
            </a:pPr>
            <a:endParaRPr lang="en-US" dirty="0"/>
          </a:p>
          <a:p>
            <a:pPr>
              <a:buClr>
                <a:srgbClr val="E00122"/>
              </a:buClr>
            </a:pPr>
            <a:endParaRPr lang="en-US" dirty="0"/>
          </a:p>
          <a:p>
            <a:pPr>
              <a:buClr>
                <a:srgbClr val="E00122"/>
              </a:buClr>
            </a:pPr>
            <a:endParaRPr lang="en-US" dirty="0"/>
          </a:p>
          <a:p>
            <a:pPr>
              <a:buClr>
                <a:srgbClr val="E00122"/>
              </a:buClr>
            </a:pPr>
            <a:endParaRPr lang="en-US" dirty="0"/>
          </a:p>
          <a:p>
            <a:pPr>
              <a:buClr>
                <a:srgbClr val="E00122"/>
              </a:buClr>
            </a:pPr>
            <a:r>
              <a:rPr lang="en-US" dirty="0"/>
              <a:t>…. And that’s it right?</a:t>
            </a:r>
          </a:p>
        </p:txBody>
      </p:sp>
      <p:sp>
        <p:nvSpPr>
          <p:cNvPr id="14" name="Explosion 1 13">
            <a:extLst>
              <a:ext uri="{FF2B5EF4-FFF2-40B4-BE49-F238E27FC236}">
                <a16:creationId xmlns:a16="http://schemas.microsoft.com/office/drawing/2014/main" id="{129E6B33-2311-B39F-5066-943EB5BFD9C4}"/>
              </a:ext>
            </a:extLst>
          </p:cNvPr>
          <p:cNvSpPr/>
          <p:nvPr/>
        </p:nvSpPr>
        <p:spPr>
          <a:xfrm>
            <a:off x="5207977" y="3347542"/>
            <a:ext cx="1776046" cy="1828800"/>
          </a:xfrm>
          <a:prstGeom prst="irregularSeal1">
            <a:avLst/>
          </a:prstGeom>
          <a:solidFill>
            <a:srgbClr val="FFFF00"/>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F22D839A-A83B-6BE3-9AE8-921B6DAFE322}"/>
              </a:ext>
            </a:extLst>
          </p:cNvPr>
          <p:cNvSpPr txBox="1"/>
          <p:nvPr/>
        </p:nvSpPr>
        <p:spPr>
          <a:xfrm>
            <a:off x="9638890" y="3938777"/>
            <a:ext cx="773723" cy="646331"/>
          </a:xfrm>
          <a:prstGeom prst="rect">
            <a:avLst/>
          </a:prstGeom>
          <a:noFill/>
        </p:spPr>
        <p:txBody>
          <a:bodyPr wrap="square" rtlCol="0">
            <a:spAutoFit/>
          </a:bodyPr>
          <a:lstStyle/>
          <a:p>
            <a:r>
              <a:rPr lang="en-US" sz="3600" dirty="0"/>
              <a:t>p</a:t>
            </a:r>
          </a:p>
        </p:txBody>
      </p:sp>
      <p:sp>
        <p:nvSpPr>
          <p:cNvPr id="16" name="TextBox 15">
            <a:extLst>
              <a:ext uri="{FF2B5EF4-FFF2-40B4-BE49-F238E27FC236}">
                <a16:creationId xmlns:a16="http://schemas.microsoft.com/office/drawing/2014/main" id="{1E725058-6FE4-B1A3-D231-28CDFFF0CCD8}"/>
              </a:ext>
            </a:extLst>
          </p:cNvPr>
          <p:cNvSpPr txBox="1"/>
          <p:nvPr/>
        </p:nvSpPr>
        <p:spPr>
          <a:xfrm>
            <a:off x="2451850" y="3940074"/>
            <a:ext cx="773723" cy="646331"/>
          </a:xfrm>
          <a:prstGeom prst="rect">
            <a:avLst/>
          </a:prstGeom>
          <a:noFill/>
        </p:spPr>
        <p:txBody>
          <a:bodyPr wrap="square" rtlCol="0">
            <a:spAutoFit/>
          </a:bodyPr>
          <a:lstStyle/>
          <a:p>
            <a:r>
              <a:rPr lang="en-US" sz="3600" dirty="0"/>
              <a:t>p</a:t>
            </a:r>
          </a:p>
        </p:txBody>
      </p:sp>
      <p:cxnSp>
        <p:nvCxnSpPr>
          <p:cNvPr id="5" name="Straight Arrow Connector 4">
            <a:extLst>
              <a:ext uri="{FF2B5EF4-FFF2-40B4-BE49-F238E27FC236}">
                <a16:creationId xmlns:a16="http://schemas.microsoft.com/office/drawing/2014/main" id="{217BB07C-A2D3-8E3D-E23B-BFC814A19502}"/>
              </a:ext>
            </a:extLst>
          </p:cNvPr>
          <p:cNvCxnSpPr>
            <a:cxnSpLocks/>
          </p:cNvCxnSpPr>
          <p:nvPr/>
        </p:nvCxnSpPr>
        <p:spPr>
          <a:xfrm>
            <a:off x="2982541" y="4261943"/>
            <a:ext cx="2691402"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307484B7-4EB6-D9B4-521F-44A11CFD64B2}"/>
              </a:ext>
            </a:extLst>
          </p:cNvPr>
          <p:cNvCxnSpPr>
            <a:cxnSpLocks/>
          </p:cNvCxnSpPr>
          <p:nvPr/>
        </p:nvCxnSpPr>
        <p:spPr>
          <a:xfrm flipH="1">
            <a:off x="6335341" y="4261943"/>
            <a:ext cx="2973244"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Straight Arrow Connector 17">
            <a:extLst>
              <a:ext uri="{FF2B5EF4-FFF2-40B4-BE49-F238E27FC236}">
                <a16:creationId xmlns:a16="http://schemas.microsoft.com/office/drawing/2014/main" id="{1A07AE44-6CCB-F85D-856B-BAE420593F4F}"/>
              </a:ext>
            </a:extLst>
          </p:cNvPr>
          <p:cNvCxnSpPr>
            <a:cxnSpLocks/>
          </p:cNvCxnSpPr>
          <p:nvPr/>
        </p:nvCxnSpPr>
        <p:spPr>
          <a:xfrm flipV="1">
            <a:off x="6476018" y="3329957"/>
            <a:ext cx="1083377" cy="70338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a:extLst>
              <a:ext uri="{FF2B5EF4-FFF2-40B4-BE49-F238E27FC236}">
                <a16:creationId xmlns:a16="http://schemas.microsoft.com/office/drawing/2014/main" id="{F2EBF06A-C2F1-EA87-9C37-18D9D8E75724}"/>
              </a:ext>
            </a:extLst>
          </p:cNvPr>
          <p:cNvCxnSpPr>
            <a:cxnSpLocks/>
          </p:cNvCxnSpPr>
          <p:nvPr/>
        </p:nvCxnSpPr>
        <p:spPr>
          <a:xfrm flipH="1">
            <a:off x="4971567" y="4605367"/>
            <a:ext cx="771795" cy="733206"/>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2" name="Oval 21">
            <a:extLst>
              <a:ext uri="{FF2B5EF4-FFF2-40B4-BE49-F238E27FC236}">
                <a16:creationId xmlns:a16="http://schemas.microsoft.com/office/drawing/2014/main" id="{A8CB7A01-7C98-5761-07AC-88DA099815E2}"/>
              </a:ext>
            </a:extLst>
          </p:cNvPr>
          <p:cNvSpPr/>
          <p:nvPr/>
        </p:nvSpPr>
        <p:spPr>
          <a:xfrm>
            <a:off x="3426382" y="3938775"/>
            <a:ext cx="646331" cy="646331"/>
          </a:xfrm>
          <a:prstGeom prst="ellipse">
            <a:avLst/>
          </a:prstGeom>
          <a:solidFill>
            <a:srgbClr val="E0012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Oval 22">
            <a:extLst>
              <a:ext uri="{FF2B5EF4-FFF2-40B4-BE49-F238E27FC236}">
                <a16:creationId xmlns:a16="http://schemas.microsoft.com/office/drawing/2014/main" id="{64F3FA1B-F21E-72CD-4BC6-964E0BC63BDA}"/>
              </a:ext>
            </a:extLst>
          </p:cNvPr>
          <p:cNvSpPr/>
          <p:nvPr/>
        </p:nvSpPr>
        <p:spPr>
          <a:xfrm>
            <a:off x="7988291" y="3938776"/>
            <a:ext cx="646331" cy="646331"/>
          </a:xfrm>
          <a:prstGeom prst="ellipse">
            <a:avLst/>
          </a:prstGeom>
          <a:solidFill>
            <a:srgbClr val="E0012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Oval 23">
            <a:extLst>
              <a:ext uri="{FF2B5EF4-FFF2-40B4-BE49-F238E27FC236}">
                <a16:creationId xmlns:a16="http://schemas.microsoft.com/office/drawing/2014/main" id="{88C9A437-E904-4077-D390-BA6F5687303F}"/>
              </a:ext>
            </a:extLst>
          </p:cNvPr>
          <p:cNvSpPr/>
          <p:nvPr/>
        </p:nvSpPr>
        <p:spPr>
          <a:xfrm>
            <a:off x="6906583" y="3461621"/>
            <a:ext cx="365125" cy="365125"/>
          </a:xfrm>
          <a:prstGeom prst="ellipse">
            <a:avLst/>
          </a:prstGeom>
          <a:solidFill>
            <a:schemeClr val="accent6">
              <a:lumMod val="75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Oval 24">
            <a:extLst>
              <a:ext uri="{FF2B5EF4-FFF2-40B4-BE49-F238E27FC236}">
                <a16:creationId xmlns:a16="http://schemas.microsoft.com/office/drawing/2014/main" id="{16A510ED-F0B6-26AC-E6A6-070FC8F1BE58}"/>
              </a:ext>
            </a:extLst>
          </p:cNvPr>
          <p:cNvSpPr/>
          <p:nvPr/>
        </p:nvSpPr>
        <p:spPr>
          <a:xfrm>
            <a:off x="5050366" y="4869212"/>
            <a:ext cx="365125" cy="365125"/>
          </a:xfrm>
          <a:prstGeom prst="ellipse">
            <a:avLst/>
          </a:prstGeom>
          <a:solidFill>
            <a:srgbClr val="0070C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0197500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48032" y="96164"/>
            <a:ext cx="4586570" cy="1325563"/>
          </a:xfrm>
        </p:spPr>
        <p:txBody>
          <a:bodyPr/>
          <a:lstStyle/>
          <a:p>
            <a:r>
              <a:rPr lang="en-US" dirty="0">
                <a:solidFill>
                  <a:schemeClr val="bg1"/>
                </a:solidFill>
              </a:rPr>
              <a:t>Material Interactions</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10</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
        <p:nvSpPr>
          <p:cNvPr id="4" name="Content Placeholder 2">
            <a:extLst>
              <a:ext uri="{FF2B5EF4-FFF2-40B4-BE49-F238E27FC236}">
                <a16:creationId xmlns:a16="http://schemas.microsoft.com/office/drawing/2014/main" id="{F55364D2-6CB6-BB76-DD31-3617BC857499}"/>
              </a:ext>
            </a:extLst>
          </p:cNvPr>
          <p:cNvSpPr txBox="1">
            <a:spLocks/>
          </p:cNvSpPr>
          <p:nvPr/>
        </p:nvSpPr>
        <p:spPr>
          <a:xfrm>
            <a:off x="838199" y="2292120"/>
            <a:ext cx="11300303"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We need to build a detector.</a:t>
            </a:r>
          </a:p>
          <a:p>
            <a:pPr>
              <a:buClr>
                <a:srgbClr val="E00122"/>
              </a:buClr>
            </a:pPr>
            <a:r>
              <a:rPr lang="en-US" dirty="0"/>
              <a:t>But first we need to learn about how particles travel through matter.</a:t>
            </a:r>
          </a:p>
          <a:p>
            <a:pPr>
              <a:buClr>
                <a:srgbClr val="E00122"/>
              </a:buClr>
            </a:pPr>
            <a:r>
              <a:rPr lang="en-US" dirty="0"/>
              <a:t>The theory that you learned yesterday is applied to particles that travel through vacuum.</a:t>
            </a:r>
          </a:p>
          <a:p>
            <a:pPr>
              <a:buClr>
                <a:srgbClr val="E00122"/>
              </a:buClr>
            </a:pPr>
            <a:r>
              <a:rPr lang="en-US" dirty="0"/>
              <a:t>Unfortunately for us, particles don’t travel through a complete vacuum.</a:t>
            </a:r>
          </a:p>
          <a:p>
            <a:pPr>
              <a:buClr>
                <a:srgbClr val="E00122"/>
              </a:buClr>
            </a:pPr>
            <a:endParaRPr lang="en-US" dirty="0"/>
          </a:p>
        </p:txBody>
      </p:sp>
      <p:pic>
        <p:nvPicPr>
          <p:cNvPr id="5" name="Picture 4" descr="A black and white diagram of a circle and a spiral&#10;&#10;Description automatically generated">
            <a:extLst>
              <a:ext uri="{FF2B5EF4-FFF2-40B4-BE49-F238E27FC236}">
                <a16:creationId xmlns:a16="http://schemas.microsoft.com/office/drawing/2014/main" id="{B01B1420-DCAE-AE83-38EE-BB44A95831FE}"/>
              </a:ext>
            </a:extLst>
          </p:cNvPr>
          <p:cNvPicPr>
            <a:picLocks noChangeAspect="1"/>
          </p:cNvPicPr>
          <p:nvPr/>
        </p:nvPicPr>
        <p:blipFill>
          <a:blip r:embed="rId6"/>
          <a:stretch>
            <a:fillRect/>
          </a:stretch>
        </p:blipFill>
        <p:spPr>
          <a:xfrm>
            <a:off x="7030417" y="4754836"/>
            <a:ext cx="2509292" cy="2103164"/>
          </a:xfrm>
          <a:prstGeom prst="rect">
            <a:avLst/>
          </a:prstGeom>
        </p:spPr>
      </p:pic>
      <p:pic>
        <p:nvPicPr>
          <p:cNvPr id="11" name="Picture 10" descr="A black line with arrows&#10;&#10;Description automatically generated">
            <a:extLst>
              <a:ext uri="{FF2B5EF4-FFF2-40B4-BE49-F238E27FC236}">
                <a16:creationId xmlns:a16="http://schemas.microsoft.com/office/drawing/2014/main" id="{0AC40481-9737-0138-78AD-7E376BE76B88}"/>
              </a:ext>
            </a:extLst>
          </p:cNvPr>
          <p:cNvPicPr>
            <a:picLocks noChangeAspect="1"/>
          </p:cNvPicPr>
          <p:nvPr/>
        </p:nvPicPr>
        <p:blipFill>
          <a:blip r:embed="rId7"/>
          <a:stretch>
            <a:fillRect/>
          </a:stretch>
        </p:blipFill>
        <p:spPr>
          <a:xfrm>
            <a:off x="1475662" y="4624004"/>
            <a:ext cx="2743199" cy="2364827"/>
          </a:xfrm>
          <a:prstGeom prst="rect">
            <a:avLst/>
          </a:prstGeom>
        </p:spPr>
      </p:pic>
      <p:sp>
        <p:nvSpPr>
          <p:cNvPr id="3" name="TextBox 2">
            <a:extLst>
              <a:ext uri="{FF2B5EF4-FFF2-40B4-BE49-F238E27FC236}">
                <a16:creationId xmlns:a16="http://schemas.microsoft.com/office/drawing/2014/main" id="{47D09A8C-DCA4-2DE8-616B-5B1622DB9539}"/>
              </a:ext>
            </a:extLst>
          </p:cNvPr>
          <p:cNvSpPr txBox="1"/>
          <p:nvPr/>
        </p:nvSpPr>
        <p:spPr>
          <a:xfrm>
            <a:off x="8723855" y="5437085"/>
            <a:ext cx="1142057" cy="369332"/>
          </a:xfrm>
          <a:prstGeom prst="rect">
            <a:avLst/>
          </a:prstGeom>
          <a:noFill/>
        </p:spPr>
        <p:txBody>
          <a:bodyPr wrap="square" rtlCol="0">
            <a:spAutoFit/>
          </a:bodyPr>
          <a:lstStyle/>
          <a:p>
            <a:r>
              <a:rPr lang="en-US" dirty="0"/>
              <a:t>matter</a:t>
            </a:r>
          </a:p>
        </p:txBody>
      </p:sp>
    </p:spTree>
    <p:extLst>
      <p:ext uri="{BB962C8B-B14F-4D97-AF65-F5344CB8AC3E}">
        <p14:creationId xmlns:p14="http://schemas.microsoft.com/office/powerpoint/2010/main" val="87830490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34DA5DA-E82F-F065-0B79-B226F86CFB76}"/>
              </a:ext>
            </a:extLst>
          </p:cNvPr>
          <p:cNvPicPr>
            <a:picLocks noChangeAspect="1"/>
          </p:cNvPicPr>
          <p:nvPr/>
        </p:nvPicPr>
        <p:blipFill>
          <a:blip r:embed="rId3"/>
          <a:stretch>
            <a:fillRect/>
          </a:stretch>
        </p:blipFill>
        <p:spPr>
          <a:xfrm>
            <a:off x="6096000" y="4405905"/>
            <a:ext cx="5854700" cy="1828800"/>
          </a:xfrm>
          <a:prstGeom prst="rect">
            <a:avLst/>
          </a:prstGeom>
        </p:spPr>
      </p:pic>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48032" y="96164"/>
            <a:ext cx="4586570" cy="1325563"/>
          </a:xfrm>
        </p:spPr>
        <p:txBody>
          <a:bodyPr/>
          <a:lstStyle/>
          <a:p>
            <a:r>
              <a:rPr lang="en-US" dirty="0">
                <a:solidFill>
                  <a:schemeClr val="bg1"/>
                </a:solidFill>
              </a:rPr>
              <a:t>Material Interactions</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4"/>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5"/>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11</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6"/>
          <a:stretch>
            <a:fillRect/>
          </a:stretch>
        </p:blipFill>
        <p:spPr>
          <a:xfrm>
            <a:off x="4852911" y="207213"/>
            <a:ext cx="3070881" cy="904899"/>
          </a:xfrm>
          <a:prstGeom prst="rect">
            <a:avLst/>
          </a:prstGeom>
        </p:spPr>
      </p:pic>
      <mc:AlternateContent xmlns:mc="http://schemas.openxmlformats.org/markup-compatibility/2006" xmlns:a14="http://schemas.microsoft.com/office/drawing/2010/main">
        <mc:Choice Requires="a14">
          <p:sp>
            <p:nvSpPr>
              <p:cNvPr id="4" name="Content Placeholder 2">
                <a:extLst>
                  <a:ext uri="{FF2B5EF4-FFF2-40B4-BE49-F238E27FC236}">
                    <a16:creationId xmlns:a16="http://schemas.microsoft.com/office/drawing/2014/main" id="{F55364D2-6CB6-BB76-DD31-3617BC857499}"/>
                  </a:ext>
                </a:extLst>
              </p:cNvPr>
              <p:cNvSpPr txBox="1">
                <a:spLocks/>
              </p:cNvSpPr>
              <p:nvPr/>
            </p:nvSpPr>
            <p:spPr>
              <a:xfrm>
                <a:off x="838199" y="2292120"/>
                <a:ext cx="11300303" cy="4351338"/>
              </a:xfrm>
              <a:prstGeom prst="rect">
                <a:avLst/>
              </a:prstGeom>
            </p:spPr>
            <p:txBody>
              <a:bodyPr vert="horz" lIns="91440" tIns="45720" rIns="91440" bIns="45720" rtlCol="0">
                <a:normAutofit fontScale="85000"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10000"/>
                  </a:lnSpc>
                  <a:buClr>
                    <a:srgbClr val="E00122"/>
                  </a:buClr>
                </a:pPr>
                <a:r>
                  <a:rPr lang="en-US" sz="3300" dirty="0"/>
                  <a:t>While particles travel through matter they lose energy by interacting with the atoms the material is made of.</a:t>
                </a:r>
              </a:p>
              <a:p>
                <a:pPr>
                  <a:lnSpc>
                    <a:spcPct val="110000"/>
                  </a:lnSpc>
                  <a:buClr>
                    <a:srgbClr val="E00122"/>
                  </a:buClr>
                </a:pPr>
                <a:r>
                  <a:rPr lang="en-US" sz="3300" dirty="0"/>
                  <a:t>This interactions is well-studied and follows the Beth-</a:t>
                </a:r>
                <a:r>
                  <a:rPr lang="en-US" sz="3300" dirty="0" err="1"/>
                  <a:t>Blocke</a:t>
                </a:r>
                <a:r>
                  <a:rPr lang="en-US" sz="3300" dirty="0"/>
                  <a:t> Equation.</a:t>
                </a:r>
              </a:p>
              <a:p>
                <a:pPr lvl="1">
                  <a:lnSpc>
                    <a:spcPct val="110000"/>
                  </a:lnSpc>
                  <a:buClr>
                    <a:srgbClr val="E00122"/>
                  </a:buClr>
                </a:pPr>
                <a:r>
                  <a:rPr lang="en-US" sz="3300" dirty="0"/>
                  <a:t>Energy lost in material: </a:t>
                </a:r>
                <a14:m>
                  <m:oMath xmlns:m="http://schemas.openxmlformats.org/officeDocument/2006/math">
                    <m:r>
                      <a:rPr lang="en-US" sz="3300">
                        <a:latin typeface="Cambria Math" panose="02040503050406030204" pitchFamily="18" charset="0"/>
                      </a:rPr>
                      <m:t>−</m:t>
                    </m:r>
                    <m:f>
                      <m:fPr>
                        <m:ctrlPr>
                          <a:rPr lang="en-US" sz="3300" i="1">
                            <a:latin typeface="Cambria Math" panose="02040503050406030204" pitchFamily="18" charset="0"/>
                          </a:rPr>
                        </m:ctrlPr>
                      </m:fPr>
                      <m:num>
                        <m:r>
                          <a:rPr lang="en-US" sz="3300">
                            <a:latin typeface="Cambria Math" panose="02040503050406030204" pitchFamily="18" charset="0"/>
                          </a:rPr>
                          <m:t>𝑑𝐸</m:t>
                        </m:r>
                      </m:num>
                      <m:den>
                        <m:r>
                          <a:rPr lang="en-US" sz="3300">
                            <a:latin typeface="Cambria Math" panose="02040503050406030204" pitchFamily="18" charset="0"/>
                          </a:rPr>
                          <m:t>𝑑𝑥</m:t>
                        </m:r>
                      </m:den>
                    </m:f>
                    <m:r>
                      <a:rPr lang="en-US" sz="3300">
                        <a:latin typeface="Cambria Math" panose="02040503050406030204" pitchFamily="18" charset="0"/>
                      </a:rPr>
                      <m:t>(</m:t>
                    </m:r>
                    <m:r>
                      <a:rPr lang="en-US" sz="3300">
                        <a:latin typeface="Cambria Math" panose="02040503050406030204" pitchFamily="18" charset="0"/>
                      </a:rPr>
                      <m:t>𝑣</m:t>
                    </m:r>
                    <m:r>
                      <a:rPr lang="en-US" sz="3300">
                        <a:latin typeface="Cambria Math" panose="02040503050406030204" pitchFamily="18" charset="0"/>
                      </a:rPr>
                      <m:t>,</m:t>
                    </m:r>
                    <m:r>
                      <a:rPr lang="en-US" sz="3300">
                        <a:latin typeface="Cambria Math" panose="02040503050406030204" pitchFamily="18" charset="0"/>
                      </a:rPr>
                      <m:t>𝑞</m:t>
                    </m:r>
                    <m:r>
                      <a:rPr lang="en-US" sz="3300">
                        <a:latin typeface="Cambria Math" panose="02040503050406030204" pitchFamily="18" charset="0"/>
                      </a:rPr>
                      <m:t>, </m:t>
                    </m:r>
                    <m:r>
                      <a:rPr lang="en-US" sz="3300">
                        <a:latin typeface="Cambria Math" panose="02040503050406030204" pitchFamily="18" charset="0"/>
                      </a:rPr>
                      <m:t>𝑍</m:t>
                    </m:r>
                    <m:r>
                      <a:rPr lang="en-US" sz="3300">
                        <a:latin typeface="Cambria Math" panose="02040503050406030204" pitchFamily="18" charset="0"/>
                      </a:rPr>
                      <m:t>, </m:t>
                    </m:r>
                    <m:r>
                      <a:rPr lang="en-US" sz="3300">
                        <a:latin typeface="Cambria Math" panose="02040503050406030204" pitchFamily="18" charset="0"/>
                      </a:rPr>
                      <m:t>𝐴</m:t>
                    </m:r>
                    <m:r>
                      <a:rPr lang="en-US" sz="3300">
                        <a:latin typeface="Cambria Math" panose="02040503050406030204" pitchFamily="18" charset="0"/>
                      </a:rPr>
                      <m:t>)</m:t>
                    </m:r>
                  </m:oMath>
                </a14:m>
                <a:endParaRPr lang="en-US" sz="3300" dirty="0"/>
              </a:p>
              <a:p>
                <a:pPr lvl="1">
                  <a:lnSpc>
                    <a:spcPct val="110000"/>
                  </a:lnSpc>
                  <a:buClr>
                    <a:srgbClr val="E00122"/>
                  </a:buClr>
                </a:pPr>
                <a:r>
                  <a:rPr lang="en-US" sz="3300" dirty="0"/>
                  <a:t>v: velocity of the particle.</a:t>
                </a:r>
              </a:p>
              <a:p>
                <a:pPr lvl="1">
                  <a:lnSpc>
                    <a:spcPct val="110000"/>
                  </a:lnSpc>
                  <a:buClr>
                    <a:srgbClr val="E00122"/>
                  </a:buClr>
                </a:pPr>
                <a:r>
                  <a:rPr lang="en-US" sz="3300" dirty="0"/>
                  <a:t>q: charge of the particle.</a:t>
                </a:r>
              </a:p>
              <a:p>
                <a:pPr lvl="1">
                  <a:lnSpc>
                    <a:spcPct val="110000"/>
                  </a:lnSpc>
                  <a:buClr>
                    <a:srgbClr val="E00122"/>
                  </a:buClr>
                </a:pPr>
                <a:r>
                  <a:rPr lang="en-US" sz="3300" dirty="0"/>
                  <a:t>Z: atomic number of the material.</a:t>
                </a:r>
              </a:p>
              <a:p>
                <a:pPr lvl="1">
                  <a:lnSpc>
                    <a:spcPct val="110000"/>
                  </a:lnSpc>
                  <a:buClr>
                    <a:srgbClr val="E00122"/>
                  </a:buClr>
                </a:pPr>
                <a:r>
                  <a:rPr lang="en-US" sz="3300" dirty="0"/>
                  <a:t>A: mass number of the material.</a:t>
                </a:r>
              </a:p>
              <a:p>
                <a:pPr>
                  <a:buClr>
                    <a:srgbClr val="E00122"/>
                  </a:buClr>
                </a:pPr>
                <a:endParaRPr lang="en-US" sz="4400" dirty="0"/>
              </a:p>
              <a:p>
                <a:pPr lvl="1">
                  <a:buClr>
                    <a:srgbClr val="E00122"/>
                  </a:buClr>
                </a:pPr>
                <a:endParaRPr lang="en-US" sz="4000" dirty="0"/>
              </a:p>
            </p:txBody>
          </p:sp>
        </mc:Choice>
        <mc:Fallback xmlns="">
          <p:sp>
            <p:nvSpPr>
              <p:cNvPr id="4" name="Content Placeholder 2">
                <a:extLst>
                  <a:ext uri="{FF2B5EF4-FFF2-40B4-BE49-F238E27FC236}">
                    <a16:creationId xmlns:a16="http://schemas.microsoft.com/office/drawing/2014/main" id="{F55364D2-6CB6-BB76-DD31-3617BC857499}"/>
                  </a:ext>
                </a:extLst>
              </p:cNvPr>
              <p:cNvSpPr txBox="1">
                <a:spLocks noRot="1" noChangeAspect="1" noMove="1" noResize="1" noEditPoints="1" noAdjustHandles="1" noChangeArrowheads="1" noChangeShapeType="1" noTextEdit="1"/>
              </p:cNvSpPr>
              <p:nvPr/>
            </p:nvSpPr>
            <p:spPr>
              <a:xfrm>
                <a:off x="838199" y="2292120"/>
                <a:ext cx="11300303" cy="4351338"/>
              </a:xfrm>
              <a:prstGeom prst="rect">
                <a:avLst/>
              </a:prstGeom>
              <a:blipFill>
                <a:blip r:embed="rId7"/>
                <a:stretch>
                  <a:fillRect l="-898" t="-1453"/>
                </a:stretch>
              </a:blipFill>
            </p:spPr>
            <p:txBody>
              <a:bodyPr/>
              <a:lstStyle/>
              <a:p>
                <a:r>
                  <a:rPr lang="en-US">
                    <a:noFill/>
                  </a:rPr>
                  <a:t> </a:t>
                </a:r>
              </a:p>
            </p:txBody>
          </p:sp>
        </mc:Fallback>
      </mc:AlternateContent>
      <p:sp>
        <p:nvSpPr>
          <p:cNvPr id="5" name="TextBox 4">
            <a:extLst>
              <a:ext uri="{FF2B5EF4-FFF2-40B4-BE49-F238E27FC236}">
                <a16:creationId xmlns:a16="http://schemas.microsoft.com/office/drawing/2014/main" id="{57A09BA9-830B-C0C7-8384-6F70F01EA86E}"/>
              </a:ext>
            </a:extLst>
          </p:cNvPr>
          <p:cNvSpPr txBox="1"/>
          <p:nvPr/>
        </p:nvSpPr>
        <p:spPr>
          <a:xfrm>
            <a:off x="8813301" y="6209965"/>
            <a:ext cx="954741" cy="369332"/>
          </a:xfrm>
          <a:prstGeom prst="rect">
            <a:avLst/>
          </a:prstGeom>
          <a:noFill/>
        </p:spPr>
        <p:txBody>
          <a:bodyPr wrap="square" rtlCol="0">
            <a:spAutoFit/>
          </a:bodyPr>
          <a:lstStyle/>
          <a:p>
            <a:r>
              <a:rPr lang="en-US" dirty="0"/>
              <a:t>[1]</a:t>
            </a:r>
          </a:p>
        </p:txBody>
      </p:sp>
    </p:spTree>
    <p:extLst>
      <p:ext uri="{BB962C8B-B14F-4D97-AF65-F5344CB8AC3E}">
        <p14:creationId xmlns:p14="http://schemas.microsoft.com/office/powerpoint/2010/main" val="359942920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48032" y="96164"/>
            <a:ext cx="4586570" cy="1325563"/>
          </a:xfrm>
        </p:spPr>
        <p:txBody>
          <a:bodyPr/>
          <a:lstStyle/>
          <a:p>
            <a:r>
              <a:rPr lang="en-US" dirty="0">
                <a:solidFill>
                  <a:schemeClr val="bg1"/>
                </a:solidFill>
              </a:rPr>
              <a:t>Material Interactions</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12</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
        <p:nvSpPr>
          <p:cNvPr id="4" name="Content Placeholder 2">
            <a:extLst>
              <a:ext uri="{FF2B5EF4-FFF2-40B4-BE49-F238E27FC236}">
                <a16:creationId xmlns:a16="http://schemas.microsoft.com/office/drawing/2014/main" id="{F55364D2-6CB6-BB76-DD31-3617BC857499}"/>
              </a:ext>
            </a:extLst>
          </p:cNvPr>
          <p:cNvSpPr txBox="1">
            <a:spLocks/>
          </p:cNvSpPr>
          <p:nvPr/>
        </p:nvSpPr>
        <p:spPr>
          <a:xfrm>
            <a:off x="838200" y="2292119"/>
            <a:ext cx="5984632" cy="4063999"/>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This graph shows the average energy loss of a particle traveling  through a detector for several different particles.</a:t>
            </a:r>
          </a:p>
          <a:p>
            <a:pPr>
              <a:buClr>
                <a:srgbClr val="E00122"/>
              </a:buClr>
            </a:pPr>
            <a:r>
              <a:rPr lang="en-US" dirty="0"/>
              <a:t>Why do the muon, pion, kaon, and proton have similar shapes?</a:t>
            </a:r>
          </a:p>
          <a:p>
            <a:pPr>
              <a:buClr>
                <a:srgbClr val="E00122"/>
              </a:buClr>
            </a:pPr>
            <a:r>
              <a:rPr lang="en-US" dirty="0"/>
              <a:t>Why does the electron look the way it does?</a:t>
            </a:r>
          </a:p>
          <a:p>
            <a:pPr>
              <a:buClr>
                <a:srgbClr val="E00122"/>
              </a:buClr>
            </a:pPr>
            <a:r>
              <a:rPr lang="en-US" dirty="0"/>
              <a:t>Now we know how particles interact with matter. Enter: the </a:t>
            </a:r>
            <a:r>
              <a:rPr lang="en-US" dirty="0" err="1"/>
              <a:t>LHCb</a:t>
            </a:r>
            <a:r>
              <a:rPr lang="en-US" dirty="0"/>
              <a:t> Detector.</a:t>
            </a:r>
          </a:p>
          <a:p>
            <a:pPr>
              <a:buClr>
                <a:srgbClr val="E00122"/>
              </a:buClr>
            </a:pPr>
            <a:endParaRPr lang="en-US" dirty="0"/>
          </a:p>
          <a:p>
            <a:pPr lvl="1">
              <a:buClr>
                <a:srgbClr val="E00122"/>
              </a:buClr>
            </a:pPr>
            <a:endParaRPr lang="en-US" sz="2800" dirty="0"/>
          </a:p>
        </p:txBody>
      </p:sp>
      <p:pic>
        <p:nvPicPr>
          <p:cNvPr id="3" name="Picture 2">
            <a:extLst>
              <a:ext uri="{FF2B5EF4-FFF2-40B4-BE49-F238E27FC236}">
                <a16:creationId xmlns:a16="http://schemas.microsoft.com/office/drawing/2014/main" id="{6DE4A8A3-4F54-D397-8A1C-57CF0E27276C}"/>
              </a:ext>
            </a:extLst>
          </p:cNvPr>
          <p:cNvPicPr>
            <a:picLocks noChangeAspect="1"/>
          </p:cNvPicPr>
          <p:nvPr/>
        </p:nvPicPr>
        <p:blipFill>
          <a:blip r:embed="rId6"/>
          <a:stretch>
            <a:fillRect/>
          </a:stretch>
        </p:blipFill>
        <p:spPr>
          <a:xfrm>
            <a:off x="6804502" y="1750427"/>
            <a:ext cx="5334000" cy="4064000"/>
          </a:xfrm>
          <a:prstGeom prst="rect">
            <a:avLst/>
          </a:prstGeom>
        </p:spPr>
      </p:pic>
      <p:sp>
        <p:nvSpPr>
          <p:cNvPr id="5" name="TextBox 4">
            <a:extLst>
              <a:ext uri="{FF2B5EF4-FFF2-40B4-BE49-F238E27FC236}">
                <a16:creationId xmlns:a16="http://schemas.microsoft.com/office/drawing/2014/main" id="{ADF2582F-E629-CBAD-811B-E110A2146053}"/>
              </a:ext>
            </a:extLst>
          </p:cNvPr>
          <p:cNvSpPr txBox="1"/>
          <p:nvPr/>
        </p:nvSpPr>
        <p:spPr>
          <a:xfrm>
            <a:off x="8692387" y="5814427"/>
            <a:ext cx="2309820" cy="646331"/>
          </a:xfrm>
          <a:prstGeom prst="rect">
            <a:avLst/>
          </a:prstGeom>
          <a:noFill/>
        </p:spPr>
        <p:txBody>
          <a:bodyPr wrap="square" rtlCol="0">
            <a:spAutoFit/>
          </a:bodyPr>
          <a:lstStyle/>
          <a:p>
            <a:pPr algn="r"/>
            <a:r>
              <a:rPr lang="en-US" dirty="0" err="1">
                <a:effectLst/>
              </a:rPr>
              <a:t>Aihara</a:t>
            </a:r>
            <a:r>
              <a:rPr lang="en-US" dirty="0">
                <a:effectLst/>
              </a:rPr>
              <a:t> et al. 1988 </a:t>
            </a:r>
          </a:p>
          <a:p>
            <a:endParaRPr lang="en-US" dirty="0"/>
          </a:p>
        </p:txBody>
      </p:sp>
    </p:spTree>
    <p:extLst>
      <p:ext uri="{BB962C8B-B14F-4D97-AF65-F5344CB8AC3E}">
        <p14:creationId xmlns:p14="http://schemas.microsoft.com/office/powerpoint/2010/main" val="30575124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err="1">
                <a:solidFill>
                  <a:schemeClr val="bg1"/>
                </a:solidFill>
              </a:rPr>
              <a:t>LHCb</a:t>
            </a:r>
            <a:r>
              <a:rPr lang="en-US" dirty="0">
                <a:solidFill>
                  <a:schemeClr val="bg1"/>
                </a:solidFill>
              </a:rPr>
              <a:t> Detector</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13</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pic>
        <p:nvPicPr>
          <p:cNvPr id="7" name="Picture 6">
            <a:extLst>
              <a:ext uri="{FF2B5EF4-FFF2-40B4-BE49-F238E27FC236}">
                <a16:creationId xmlns:a16="http://schemas.microsoft.com/office/drawing/2014/main" id="{6D1B3F45-B25D-3355-BBAB-557675B04170}"/>
              </a:ext>
            </a:extLst>
          </p:cNvPr>
          <p:cNvPicPr>
            <a:picLocks noChangeAspect="1"/>
          </p:cNvPicPr>
          <p:nvPr/>
        </p:nvPicPr>
        <p:blipFill>
          <a:blip r:embed="rId6"/>
          <a:stretch>
            <a:fillRect/>
          </a:stretch>
        </p:blipFill>
        <p:spPr>
          <a:xfrm>
            <a:off x="1844302" y="1434674"/>
            <a:ext cx="8837333" cy="5730560"/>
          </a:xfrm>
          <a:prstGeom prst="rect">
            <a:avLst/>
          </a:prstGeom>
        </p:spPr>
      </p:pic>
      <p:sp>
        <p:nvSpPr>
          <p:cNvPr id="11" name="TextBox 10">
            <a:extLst>
              <a:ext uri="{FF2B5EF4-FFF2-40B4-BE49-F238E27FC236}">
                <a16:creationId xmlns:a16="http://schemas.microsoft.com/office/drawing/2014/main" id="{B31340E2-1F35-C2D2-8424-7C7A2E6F228C}"/>
              </a:ext>
            </a:extLst>
          </p:cNvPr>
          <p:cNvSpPr txBox="1"/>
          <p:nvPr/>
        </p:nvSpPr>
        <p:spPr>
          <a:xfrm>
            <a:off x="9551261" y="6125618"/>
            <a:ext cx="1834662" cy="369332"/>
          </a:xfrm>
          <a:prstGeom prst="rect">
            <a:avLst/>
          </a:prstGeom>
          <a:noFill/>
        </p:spPr>
        <p:txBody>
          <a:bodyPr wrap="square" rtlCol="0">
            <a:spAutoFit/>
          </a:bodyPr>
          <a:lstStyle/>
          <a:p>
            <a:r>
              <a:rPr lang="en-US" dirty="0"/>
              <a:t>arXiv:2305.10515</a:t>
            </a:r>
          </a:p>
        </p:txBody>
      </p:sp>
    </p:spTree>
    <p:extLst>
      <p:ext uri="{BB962C8B-B14F-4D97-AF65-F5344CB8AC3E}">
        <p14:creationId xmlns:p14="http://schemas.microsoft.com/office/powerpoint/2010/main" val="32733213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err="1">
                <a:solidFill>
                  <a:schemeClr val="bg1"/>
                </a:solidFill>
              </a:rPr>
              <a:t>LHCb</a:t>
            </a:r>
            <a:r>
              <a:rPr lang="en-US" dirty="0">
                <a:solidFill>
                  <a:schemeClr val="bg1"/>
                </a:solidFill>
              </a:rPr>
              <a:t> Detector</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14</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pic>
        <p:nvPicPr>
          <p:cNvPr id="3" name="Picture 2" descr="A person standing in front of a building&#10;&#10;Description automatically generated">
            <a:extLst>
              <a:ext uri="{FF2B5EF4-FFF2-40B4-BE49-F238E27FC236}">
                <a16:creationId xmlns:a16="http://schemas.microsoft.com/office/drawing/2014/main" id="{9F819782-1376-77AE-344D-812BA9E3B06C}"/>
              </a:ext>
            </a:extLst>
          </p:cNvPr>
          <p:cNvPicPr>
            <a:picLocks noChangeAspect="1"/>
          </p:cNvPicPr>
          <p:nvPr/>
        </p:nvPicPr>
        <p:blipFill>
          <a:blip r:embed="rId6"/>
          <a:stretch>
            <a:fillRect/>
          </a:stretch>
        </p:blipFill>
        <p:spPr>
          <a:xfrm>
            <a:off x="180702" y="1458450"/>
            <a:ext cx="3657600" cy="2743200"/>
          </a:xfrm>
          <a:prstGeom prst="rect">
            <a:avLst/>
          </a:prstGeom>
        </p:spPr>
      </p:pic>
      <p:pic>
        <p:nvPicPr>
          <p:cNvPr id="1026" name="Picture 2">
            <a:extLst>
              <a:ext uri="{FF2B5EF4-FFF2-40B4-BE49-F238E27FC236}">
                <a16:creationId xmlns:a16="http://schemas.microsoft.com/office/drawing/2014/main" id="{DF64B373-9612-1C31-8F61-CB4E7A183F5B}"/>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676502" y="1504558"/>
            <a:ext cx="7254084" cy="4841286"/>
          </a:xfrm>
          <a:prstGeom prst="rect">
            <a:avLst/>
          </a:prstGeom>
          <a:noFill/>
          <a:extLst>
            <a:ext uri="{909E8E84-426E-40DD-AFC4-6F175D3DCCD1}">
              <a14:hiddenFill xmlns:a14="http://schemas.microsoft.com/office/drawing/2010/main">
                <a:solidFill>
                  <a:srgbClr val="FFFFFF"/>
                </a:solidFill>
              </a14:hiddenFill>
            </a:ext>
          </a:extLst>
        </p:spPr>
      </p:pic>
      <p:pic>
        <p:nvPicPr>
          <p:cNvPr id="5" name="Picture 4" descr="A person taking a selfie in an office&#10;&#10;Description automatically generated">
            <a:extLst>
              <a:ext uri="{FF2B5EF4-FFF2-40B4-BE49-F238E27FC236}">
                <a16:creationId xmlns:a16="http://schemas.microsoft.com/office/drawing/2014/main" id="{F7CE5C1E-3691-FA84-483A-D992777F7A6E}"/>
              </a:ext>
            </a:extLst>
          </p:cNvPr>
          <p:cNvPicPr>
            <a:picLocks noChangeAspect="1"/>
          </p:cNvPicPr>
          <p:nvPr/>
        </p:nvPicPr>
        <p:blipFill>
          <a:blip r:embed="rId8"/>
          <a:stretch>
            <a:fillRect/>
          </a:stretch>
        </p:blipFill>
        <p:spPr>
          <a:xfrm>
            <a:off x="416989" y="4287619"/>
            <a:ext cx="3333388" cy="2500041"/>
          </a:xfrm>
          <a:prstGeom prst="rect">
            <a:avLst/>
          </a:prstGeom>
        </p:spPr>
      </p:pic>
    </p:spTree>
    <p:extLst>
      <p:ext uri="{BB962C8B-B14F-4D97-AF65-F5344CB8AC3E}">
        <p14:creationId xmlns:p14="http://schemas.microsoft.com/office/powerpoint/2010/main" val="234448208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err="1">
                <a:solidFill>
                  <a:schemeClr val="bg1"/>
                </a:solidFill>
              </a:rPr>
              <a:t>LHCb</a:t>
            </a:r>
            <a:r>
              <a:rPr lang="en-US" dirty="0">
                <a:solidFill>
                  <a:schemeClr val="bg1"/>
                </a:solidFill>
              </a:rPr>
              <a:t> Detector</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15</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pic>
        <p:nvPicPr>
          <p:cNvPr id="3" name="Picture 2" descr="A person standing in front of a building&#10;&#10;Description automatically generated">
            <a:extLst>
              <a:ext uri="{FF2B5EF4-FFF2-40B4-BE49-F238E27FC236}">
                <a16:creationId xmlns:a16="http://schemas.microsoft.com/office/drawing/2014/main" id="{9F819782-1376-77AE-344D-812BA9E3B06C}"/>
              </a:ext>
            </a:extLst>
          </p:cNvPr>
          <p:cNvPicPr>
            <a:picLocks noChangeAspect="1"/>
          </p:cNvPicPr>
          <p:nvPr/>
        </p:nvPicPr>
        <p:blipFill>
          <a:blip r:embed="rId6"/>
          <a:stretch>
            <a:fillRect/>
          </a:stretch>
        </p:blipFill>
        <p:spPr>
          <a:xfrm>
            <a:off x="180702" y="1458450"/>
            <a:ext cx="3657600" cy="2743200"/>
          </a:xfrm>
          <a:prstGeom prst="rect">
            <a:avLst/>
          </a:prstGeom>
        </p:spPr>
      </p:pic>
      <p:pic>
        <p:nvPicPr>
          <p:cNvPr id="4" name="Picture 3" descr="A group of people in a factory&#10;&#10;Description automatically generated with medium confidence">
            <a:extLst>
              <a:ext uri="{FF2B5EF4-FFF2-40B4-BE49-F238E27FC236}">
                <a16:creationId xmlns:a16="http://schemas.microsoft.com/office/drawing/2014/main" id="{F467C78C-4074-26E6-31AE-60FD6884BD94}"/>
              </a:ext>
            </a:extLst>
          </p:cNvPr>
          <p:cNvPicPr>
            <a:picLocks noChangeAspect="1"/>
          </p:cNvPicPr>
          <p:nvPr/>
        </p:nvPicPr>
        <p:blipFill>
          <a:blip r:embed="rId7"/>
          <a:stretch>
            <a:fillRect/>
          </a:stretch>
        </p:blipFill>
        <p:spPr>
          <a:xfrm>
            <a:off x="5024704" y="1412384"/>
            <a:ext cx="5512994" cy="5278692"/>
          </a:xfrm>
          <a:prstGeom prst="rect">
            <a:avLst/>
          </a:prstGeom>
        </p:spPr>
      </p:pic>
      <p:pic>
        <p:nvPicPr>
          <p:cNvPr id="5" name="Picture 4" descr="A person taking a selfie in an office&#10;&#10;Description automatically generated">
            <a:extLst>
              <a:ext uri="{FF2B5EF4-FFF2-40B4-BE49-F238E27FC236}">
                <a16:creationId xmlns:a16="http://schemas.microsoft.com/office/drawing/2014/main" id="{F7CE5C1E-3691-FA84-483A-D992777F7A6E}"/>
              </a:ext>
            </a:extLst>
          </p:cNvPr>
          <p:cNvPicPr>
            <a:picLocks noChangeAspect="1"/>
          </p:cNvPicPr>
          <p:nvPr/>
        </p:nvPicPr>
        <p:blipFill>
          <a:blip r:embed="rId8"/>
          <a:stretch>
            <a:fillRect/>
          </a:stretch>
        </p:blipFill>
        <p:spPr>
          <a:xfrm>
            <a:off x="342808" y="4290259"/>
            <a:ext cx="3333388" cy="2500041"/>
          </a:xfrm>
          <a:prstGeom prst="rect">
            <a:avLst/>
          </a:prstGeom>
        </p:spPr>
      </p:pic>
    </p:spTree>
    <p:extLst>
      <p:ext uri="{BB962C8B-B14F-4D97-AF65-F5344CB8AC3E}">
        <p14:creationId xmlns:p14="http://schemas.microsoft.com/office/powerpoint/2010/main" val="216468400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err="1">
                <a:solidFill>
                  <a:schemeClr val="bg1"/>
                </a:solidFill>
              </a:rPr>
              <a:t>LHCb</a:t>
            </a:r>
            <a:r>
              <a:rPr lang="en-US" dirty="0">
                <a:solidFill>
                  <a:schemeClr val="bg1"/>
                </a:solidFill>
              </a:rPr>
              <a:t> Detector</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16</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pic>
        <p:nvPicPr>
          <p:cNvPr id="7" name="Picture 6">
            <a:extLst>
              <a:ext uri="{FF2B5EF4-FFF2-40B4-BE49-F238E27FC236}">
                <a16:creationId xmlns:a16="http://schemas.microsoft.com/office/drawing/2014/main" id="{6D1B3F45-B25D-3355-BBAB-557675B04170}"/>
              </a:ext>
            </a:extLst>
          </p:cNvPr>
          <p:cNvPicPr>
            <a:picLocks noChangeAspect="1"/>
          </p:cNvPicPr>
          <p:nvPr/>
        </p:nvPicPr>
        <p:blipFill>
          <a:blip r:embed="rId6"/>
          <a:stretch>
            <a:fillRect/>
          </a:stretch>
        </p:blipFill>
        <p:spPr>
          <a:xfrm>
            <a:off x="243597" y="1256075"/>
            <a:ext cx="8837333" cy="5730560"/>
          </a:xfrm>
          <a:prstGeom prst="rect">
            <a:avLst/>
          </a:prstGeom>
        </p:spPr>
      </p:pic>
      <p:sp>
        <p:nvSpPr>
          <p:cNvPr id="11" name="TextBox 10">
            <a:extLst>
              <a:ext uri="{FF2B5EF4-FFF2-40B4-BE49-F238E27FC236}">
                <a16:creationId xmlns:a16="http://schemas.microsoft.com/office/drawing/2014/main" id="{B31340E2-1F35-C2D2-8424-7C7A2E6F228C}"/>
              </a:ext>
            </a:extLst>
          </p:cNvPr>
          <p:cNvSpPr txBox="1"/>
          <p:nvPr/>
        </p:nvSpPr>
        <p:spPr>
          <a:xfrm>
            <a:off x="8948581" y="6352143"/>
            <a:ext cx="1834662" cy="369332"/>
          </a:xfrm>
          <a:prstGeom prst="rect">
            <a:avLst/>
          </a:prstGeom>
          <a:noFill/>
        </p:spPr>
        <p:txBody>
          <a:bodyPr wrap="square" rtlCol="0">
            <a:spAutoFit/>
          </a:bodyPr>
          <a:lstStyle/>
          <a:p>
            <a:r>
              <a:rPr lang="en-US" dirty="0"/>
              <a:t>arXiv:2305.10515</a:t>
            </a:r>
          </a:p>
        </p:txBody>
      </p:sp>
      <p:sp>
        <p:nvSpPr>
          <p:cNvPr id="17" name="Freeform 16">
            <a:extLst>
              <a:ext uri="{FF2B5EF4-FFF2-40B4-BE49-F238E27FC236}">
                <a16:creationId xmlns:a16="http://schemas.microsoft.com/office/drawing/2014/main" id="{ECAB2E52-021E-4A37-FF37-EEF343F539F5}"/>
              </a:ext>
            </a:extLst>
          </p:cNvPr>
          <p:cNvSpPr/>
          <p:nvPr/>
        </p:nvSpPr>
        <p:spPr>
          <a:xfrm>
            <a:off x="1389185" y="3516923"/>
            <a:ext cx="8194430" cy="1226592"/>
          </a:xfrm>
          <a:custGeom>
            <a:avLst/>
            <a:gdLst>
              <a:gd name="connsiteX0" fmla="*/ 0 w 8194430"/>
              <a:gd name="connsiteY0" fmla="*/ 1143000 h 1226592"/>
              <a:gd name="connsiteX1" fmla="*/ 2620107 w 8194430"/>
              <a:gd name="connsiteY1" fmla="*/ 1107831 h 1226592"/>
              <a:gd name="connsiteX2" fmla="*/ 8194430 w 8194430"/>
              <a:gd name="connsiteY2" fmla="*/ 0 h 1226592"/>
            </a:gdLst>
            <a:ahLst/>
            <a:cxnLst>
              <a:cxn ang="0">
                <a:pos x="connsiteX0" y="connsiteY0"/>
              </a:cxn>
              <a:cxn ang="0">
                <a:pos x="connsiteX1" y="connsiteY1"/>
              </a:cxn>
              <a:cxn ang="0">
                <a:pos x="connsiteX2" y="connsiteY2"/>
              </a:cxn>
            </a:cxnLst>
            <a:rect l="l" t="t" r="r" b="b"/>
            <a:pathLst>
              <a:path w="8194430" h="1226592">
                <a:moveTo>
                  <a:pt x="0" y="1143000"/>
                </a:moveTo>
                <a:cubicBezTo>
                  <a:pt x="627184" y="1220665"/>
                  <a:pt x="1254369" y="1298331"/>
                  <a:pt x="2620107" y="1107831"/>
                </a:cubicBezTo>
                <a:cubicBezTo>
                  <a:pt x="3985845" y="917331"/>
                  <a:pt x="6090137" y="458665"/>
                  <a:pt x="8194430" y="0"/>
                </a:cubicBezTo>
              </a:path>
            </a:pathLst>
          </a:cu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Content Placeholder 2">
            <a:extLst>
              <a:ext uri="{FF2B5EF4-FFF2-40B4-BE49-F238E27FC236}">
                <a16:creationId xmlns:a16="http://schemas.microsoft.com/office/drawing/2014/main" id="{EB3F3B5C-CA29-B473-7EE7-AFDD44A39E38}"/>
              </a:ext>
            </a:extLst>
          </p:cNvPr>
          <p:cNvSpPr txBox="1">
            <a:spLocks/>
          </p:cNvSpPr>
          <p:nvPr/>
        </p:nvSpPr>
        <p:spPr>
          <a:xfrm>
            <a:off x="7731808" y="1529204"/>
            <a:ext cx="4268208" cy="1864561"/>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Let’s say a particle travels through our detector.</a:t>
            </a:r>
          </a:p>
          <a:p>
            <a:pPr>
              <a:buClr>
                <a:srgbClr val="E00122"/>
              </a:buClr>
            </a:pPr>
            <a:r>
              <a:rPr lang="en-US" dirty="0"/>
              <a:t>What properties would you like to measure?</a:t>
            </a:r>
          </a:p>
          <a:p>
            <a:pPr>
              <a:buClr>
                <a:srgbClr val="E00122"/>
              </a:buClr>
            </a:pPr>
            <a:endParaRPr lang="en-US" dirty="0"/>
          </a:p>
          <a:p>
            <a:pPr>
              <a:buClr>
                <a:srgbClr val="E00122"/>
              </a:buClr>
            </a:pPr>
            <a:endParaRPr lang="en-US" dirty="0"/>
          </a:p>
          <a:p>
            <a:pPr lvl="1">
              <a:buClr>
                <a:srgbClr val="E00122"/>
              </a:buClr>
            </a:pPr>
            <a:endParaRPr lang="en-US" sz="2800" dirty="0"/>
          </a:p>
        </p:txBody>
      </p:sp>
      <p:sp>
        <p:nvSpPr>
          <p:cNvPr id="20" name="Content Placeholder 2">
            <a:extLst>
              <a:ext uri="{FF2B5EF4-FFF2-40B4-BE49-F238E27FC236}">
                <a16:creationId xmlns:a16="http://schemas.microsoft.com/office/drawing/2014/main" id="{39691807-D072-5781-DD77-EED240EB2DBD}"/>
              </a:ext>
            </a:extLst>
          </p:cNvPr>
          <p:cNvSpPr txBox="1">
            <a:spLocks/>
          </p:cNvSpPr>
          <p:nvPr/>
        </p:nvSpPr>
        <p:spPr>
          <a:xfrm>
            <a:off x="8222050" y="4130219"/>
            <a:ext cx="4061747" cy="2351630"/>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buClr>
                <a:srgbClr val="E00122"/>
              </a:buClr>
            </a:pPr>
            <a:r>
              <a:rPr lang="en-US" dirty="0"/>
              <a:t>Position?</a:t>
            </a:r>
          </a:p>
          <a:p>
            <a:pPr lvl="1">
              <a:buClr>
                <a:srgbClr val="E00122"/>
              </a:buClr>
            </a:pPr>
            <a:r>
              <a:rPr lang="en-US" dirty="0"/>
              <a:t>Momentum?</a:t>
            </a:r>
          </a:p>
          <a:p>
            <a:pPr lvl="1">
              <a:buClr>
                <a:srgbClr val="E00122"/>
              </a:buClr>
            </a:pPr>
            <a:r>
              <a:rPr lang="en-US" dirty="0"/>
              <a:t>Energy?</a:t>
            </a:r>
          </a:p>
          <a:p>
            <a:pPr lvl="1">
              <a:buClr>
                <a:srgbClr val="E00122"/>
              </a:buClr>
            </a:pPr>
            <a:r>
              <a:rPr lang="en-US" dirty="0"/>
              <a:t>Mass?</a:t>
            </a:r>
          </a:p>
          <a:p>
            <a:pPr lvl="1">
              <a:buClr>
                <a:srgbClr val="E00122"/>
              </a:buClr>
            </a:pPr>
            <a:r>
              <a:rPr lang="en-US" dirty="0"/>
              <a:t>Charge?</a:t>
            </a:r>
          </a:p>
          <a:p>
            <a:pPr>
              <a:buClr>
                <a:srgbClr val="E00122"/>
              </a:buClr>
            </a:pPr>
            <a:endParaRPr lang="en-US" dirty="0"/>
          </a:p>
          <a:p>
            <a:pPr lvl="1">
              <a:buClr>
                <a:srgbClr val="E00122"/>
              </a:buClr>
            </a:pPr>
            <a:endParaRPr lang="en-US" sz="2800" dirty="0"/>
          </a:p>
        </p:txBody>
      </p:sp>
    </p:spTree>
    <p:extLst>
      <p:ext uri="{BB962C8B-B14F-4D97-AF65-F5344CB8AC3E}">
        <p14:creationId xmlns:p14="http://schemas.microsoft.com/office/powerpoint/2010/main" val="2145127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err="1">
                <a:solidFill>
                  <a:schemeClr val="bg1"/>
                </a:solidFill>
              </a:rPr>
              <a:t>LHCb</a:t>
            </a:r>
            <a:r>
              <a:rPr lang="en-US" dirty="0">
                <a:solidFill>
                  <a:schemeClr val="bg1"/>
                </a:solidFill>
              </a:rPr>
              <a:t> Detector</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17</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
        <p:nvSpPr>
          <p:cNvPr id="3" name="Content Placeholder 2">
            <a:extLst>
              <a:ext uri="{FF2B5EF4-FFF2-40B4-BE49-F238E27FC236}">
                <a16:creationId xmlns:a16="http://schemas.microsoft.com/office/drawing/2014/main" id="{333E923A-EEB2-E9FA-BBF6-3B649325539C}"/>
              </a:ext>
            </a:extLst>
          </p:cNvPr>
          <p:cNvSpPr txBox="1">
            <a:spLocks/>
          </p:cNvSpPr>
          <p:nvPr/>
        </p:nvSpPr>
        <p:spPr>
          <a:xfrm>
            <a:off x="838200" y="2094718"/>
            <a:ext cx="10275277" cy="4763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We design sub-detectors to detect exactly these properties.</a:t>
            </a:r>
          </a:p>
          <a:p>
            <a:pPr>
              <a:buClr>
                <a:srgbClr val="E00122"/>
              </a:buClr>
            </a:pPr>
            <a:r>
              <a:rPr lang="en-US" dirty="0">
                <a:solidFill>
                  <a:srgbClr val="C00000"/>
                </a:solidFill>
              </a:rPr>
              <a:t>Tracking: Position -&gt; Momentum</a:t>
            </a:r>
          </a:p>
          <a:p>
            <a:pPr lvl="1">
              <a:buClr>
                <a:srgbClr val="E00122"/>
              </a:buClr>
            </a:pPr>
            <a:r>
              <a:rPr lang="en-US" dirty="0">
                <a:solidFill>
                  <a:srgbClr val="C00000"/>
                </a:solidFill>
              </a:rPr>
              <a:t>Vertex Locator (VELO)</a:t>
            </a:r>
          </a:p>
          <a:p>
            <a:pPr lvl="1">
              <a:buClr>
                <a:srgbClr val="E00122"/>
              </a:buClr>
            </a:pPr>
            <a:r>
              <a:rPr lang="en-US" dirty="0">
                <a:solidFill>
                  <a:srgbClr val="C00000"/>
                </a:solidFill>
              </a:rPr>
              <a:t>Upstream Tracker(UT) </a:t>
            </a:r>
          </a:p>
          <a:p>
            <a:pPr lvl="1">
              <a:buClr>
                <a:srgbClr val="E00122"/>
              </a:buClr>
            </a:pPr>
            <a:r>
              <a:rPr lang="en-US" dirty="0">
                <a:solidFill>
                  <a:srgbClr val="C00000"/>
                </a:solidFill>
              </a:rPr>
              <a:t>Scintillating Fiber Tracker (</a:t>
            </a:r>
            <a:r>
              <a:rPr lang="en-US" dirty="0" err="1">
                <a:solidFill>
                  <a:srgbClr val="C00000"/>
                </a:solidFill>
              </a:rPr>
              <a:t>SciFi</a:t>
            </a:r>
            <a:r>
              <a:rPr lang="en-US" dirty="0">
                <a:solidFill>
                  <a:srgbClr val="C00000"/>
                </a:solidFill>
              </a:rPr>
              <a:t>).</a:t>
            </a:r>
          </a:p>
          <a:p>
            <a:pPr>
              <a:buClr>
                <a:srgbClr val="E00122"/>
              </a:buClr>
            </a:pPr>
            <a:r>
              <a:rPr lang="en-US" dirty="0">
                <a:solidFill>
                  <a:schemeClr val="accent1">
                    <a:lumMod val="75000"/>
                  </a:schemeClr>
                </a:solidFill>
              </a:rPr>
              <a:t>Calorimetry: Energy </a:t>
            </a:r>
          </a:p>
          <a:p>
            <a:pPr lvl="1">
              <a:buClr>
                <a:srgbClr val="E00122"/>
              </a:buClr>
            </a:pPr>
            <a:r>
              <a:rPr lang="en-US" dirty="0">
                <a:solidFill>
                  <a:schemeClr val="accent1">
                    <a:lumMod val="75000"/>
                  </a:schemeClr>
                </a:solidFill>
              </a:rPr>
              <a:t>Electron Calorimeter (</a:t>
            </a:r>
            <a:r>
              <a:rPr lang="en-US" dirty="0" err="1">
                <a:solidFill>
                  <a:schemeClr val="accent1">
                    <a:lumMod val="75000"/>
                  </a:schemeClr>
                </a:solidFill>
              </a:rPr>
              <a:t>Ecal</a:t>
            </a:r>
            <a:r>
              <a:rPr lang="en-US" dirty="0">
                <a:solidFill>
                  <a:schemeClr val="accent1">
                    <a:lumMod val="75000"/>
                  </a:schemeClr>
                </a:solidFill>
              </a:rPr>
              <a:t>)</a:t>
            </a:r>
          </a:p>
          <a:p>
            <a:pPr lvl="1">
              <a:buClr>
                <a:srgbClr val="E00122"/>
              </a:buClr>
            </a:pPr>
            <a:r>
              <a:rPr lang="en-US" dirty="0">
                <a:solidFill>
                  <a:schemeClr val="accent1">
                    <a:lumMod val="75000"/>
                  </a:schemeClr>
                </a:solidFill>
              </a:rPr>
              <a:t>Hadron Calorimeter (</a:t>
            </a:r>
            <a:r>
              <a:rPr lang="en-US" dirty="0" err="1">
                <a:solidFill>
                  <a:schemeClr val="accent1">
                    <a:lumMod val="75000"/>
                  </a:schemeClr>
                </a:solidFill>
              </a:rPr>
              <a:t>Hcal</a:t>
            </a:r>
            <a:r>
              <a:rPr lang="en-US" dirty="0">
                <a:solidFill>
                  <a:schemeClr val="accent1">
                    <a:lumMod val="75000"/>
                  </a:schemeClr>
                </a:solidFill>
              </a:rPr>
              <a:t>)</a:t>
            </a:r>
            <a:endParaRPr lang="en-US" dirty="0">
              <a:solidFill>
                <a:srgbClr val="C00000"/>
              </a:solidFill>
            </a:endParaRPr>
          </a:p>
          <a:p>
            <a:pPr>
              <a:buClr>
                <a:srgbClr val="E00122"/>
              </a:buClr>
            </a:pPr>
            <a:r>
              <a:rPr lang="en-US" dirty="0">
                <a:solidFill>
                  <a:schemeClr val="accent6">
                    <a:lumMod val="75000"/>
                  </a:schemeClr>
                </a:solidFill>
              </a:rPr>
              <a:t>Particle Identification: Charge, Mass, </a:t>
            </a:r>
            <a:r>
              <a:rPr lang="en-US" dirty="0" err="1">
                <a:solidFill>
                  <a:schemeClr val="accent6">
                    <a:lumMod val="75000"/>
                  </a:schemeClr>
                </a:solidFill>
              </a:rPr>
              <a:t>etc</a:t>
            </a:r>
            <a:r>
              <a:rPr lang="en-US" dirty="0">
                <a:solidFill>
                  <a:schemeClr val="accent6">
                    <a:lumMod val="75000"/>
                  </a:schemeClr>
                </a:solidFill>
              </a:rPr>
              <a:t>…</a:t>
            </a:r>
          </a:p>
          <a:p>
            <a:pPr lvl="1">
              <a:buClr>
                <a:srgbClr val="E00122"/>
              </a:buClr>
            </a:pPr>
            <a:r>
              <a:rPr lang="en-US" dirty="0">
                <a:solidFill>
                  <a:schemeClr val="accent6">
                    <a:lumMod val="75000"/>
                  </a:schemeClr>
                </a:solidFill>
              </a:rPr>
              <a:t>Ring Imaging Cherenkov Detectors (RICH 1 and 2)</a:t>
            </a:r>
          </a:p>
          <a:p>
            <a:pPr lvl="1">
              <a:buClr>
                <a:srgbClr val="E00122"/>
              </a:buClr>
            </a:pPr>
            <a:r>
              <a:rPr lang="en-US" dirty="0">
                <a:solidFill>
                  <a:schemeClr val="accent6">
                    <a:lumMod val="75000"/>
                  </a:schemeClr>
                </a:solidFill>
              </a:rPr>
              <a:t>Muon ID: Muon Chambers</a:t>
            </a:r>
          </a:p>
          <a:p>
            <a:pPr>
              <a:buClr>
                <a:srgbClr val="E00122"/>
              </a:buClr>
            </a:pPr>
            <a:endParaRPr lang="en-US" dirty="0"/>
          </a:p>
          <a:p>
            <a:pPr>
              <a:buClr>
                <a:srgbClr val="E00122"/>
              </a:buClr>
            </a:pPr>
            <a:endParaRPr lang="en-US" dirty="0"/>
          </a:p>
          <a:p>
            <a:pPr>
              <a:buClr>
                <a:srgbClr val="E00122"/>
              </a:buClr>
            </a:pPr>
            <a:endParaRPr lang="en-US" dirty="0"/>
          </a:p>
          <a:p>
            <a:pPr>
              <a:buClr>
                <a:srgbClr val="E00122"/>
              </a:buClr>
            </a:pPr>
            <a:endParaRPr lang="en-US" dirty="0"/>
          </a:p>
        </p:txBody>
      </p:sp>
    </p:spTree>
    <p:extLst>
      <p:ext uri="{BB962C8B-B14F-4D97-AF65-F5344CB8AC3E}">
        <p14:creationId xmlns:p14="http://schemas.microsoft.com/office/powerpoint/2010/main" val="314634500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err="1">
                <a:solidFill>
                  <a:schemeClr val="bg1"/>
                </a:solidFill>
              </a:rPr>
              <a:t>LHCb</a:t>
            </a:r>
            <a:r>
              <a:rPr lang="en-US" dirty="0">
                <a:solidFill>
                  <a:schemeClr val="bg1"/>
                </a:solidFill>
              </a:rPr>
              <a:t> Detector</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18</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pic>
        <p:nvPicPr>
          <p:cNvPr id="7" name="Picture 6">
            <a:extLst>
              <a:ext uri="{FF2B5EF4-FFF2-40B4-BE49-F238E27FC236}">
                <a16:creationId xmlns:a16="http://schemas.microsoft.com/office/drawing/2014/main" id="{6D1B3F45-B25D-3355-BBAB-557675B04170}"/>
              </a:ext>
            </a:extLst>
          </p:cNvPr>
          <p:cNvPicPr>
            <a:picLocks noChangeAspect="1"/>
          </p:cNvPicPr>
          <p:nvPr/>
        </p:nvPicPr>
        <p:blipFill>
          <a:blip r:embed="rId6"/>
          <a:stretch>
            <a:fillRect/>
          </a:stretch>
        </p:blipFill>
        <p:spPr>
          <a:xfrm>
            <a:off x="1945910" y="1302141"/>
            <a:ext cx="8837333" cy="5730560"/>
          </a:xfrm>
          <a:prstGeom prst="rect">
            <a:avLst/>
          </a:prstGeom>
        </p:spPr>
      </p:pic>
      <p:sp>
        <p:nvSpPr>
          <p:cNvPr id="11" name="TextBox 10">
            <a:extLst>
              <a:ext uri="{FF2B5EF4-FFF2-40B4-BE49-F238E27FC236}">
                <a16:creationId xmlns:a16="http://schemas.microsoft.com/office/drawing/2014/main" id="{B31340E2-1F35-C2D2-8424-7C7A2E6F228C}"/>
              </a:ext>
            </a:extLst>
          </p:cNvPr>
          <p:cNvSpPr txBox="1"/>
          <p:nvPr/>
        </p:nvSpPr>
        <p:spPr>
          <a:xfrm>
            <a:off x="8948581" y="6352143"/>
            <a:ext cx="1834662" cy="369332"/>
          </a:xfrm>
          <a:prstGeom prst="rect">
            <a:avLst/>
          </a:prstGeom>
          <a:noFill/>
        </p:spPr>
        <p:txBody>
          <a:bodyPr wrap="square" rtlCol="0">
            <a:spAutoFit/>
          </a:bodyPr>
          <a:lstStyle/>
          <a:p>
            <a:r>
              <a:rPr lang="en-US" dirty="0"/>
              <a:t>arXiv:2305.10515</a:t>
            </a:r>
          </a:p>
        </p:txBody>
      </p:sp>
      <p:sp>
        <p:nvSpPr>
          <p:cNvPr id="13" name="Rounded Rectangle 12">
            <a:extLst>
              <a:ext uri="{FF2B5EF4-FFF2-40B4-BE49-F238E27FC236}">
                <a16:creationId xmlns:a16="http://schemas.microsoft.com/office/drawing/2014/main" id="{D2D65FD7-4AA8-1612-EBBF-E89D450F2DE1}"/>
              </a:ext>
            </a:extLst>
          </p:cNvPr>
          <p:cNvSpPr/>
          <p:nvPr/>
        </p:nvSpPr>
        <p:spPr>
          <a:xfrm>
            <a:off x="687281" y="1664629"/>
            <a:ext cx="1769223" cy="769607"/>
          </a:xfrm>
          <a:prstGeom prst="roundRect">
            <a:avLst/>
          </a:prstGeom>
          <a:solidFill>
            <a:schemeClr val="bg1"/>
          </a:solidFill>
          <a:ln w="38100">
            <a:solidFill>
              <a:srgbClr val="E31837"/>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1"/>
                </a:solidFill>
              </a:rPr>
              <a:t>Tracking system</a:t>
            </a:r>
          </a:p>
        </p:txBody>
      </p:sp>
      <p:cxnSp>
        <p:nvCxnSpPr>
          <p:cNvPr id="14" name="Straight Arrow Connector 13">
            <a:extLst>
              <a:ext uri="{FF2B5EF4-FFF2-40B4-BE49-F238E27FC236}">
                <a16:creationId xmlns:a16="http://schemas.microsoft.com/office/drawing/2014/main" id="{D626107C-3B37-8D31-EDEB-24B45AB6B044}"/>
              </a:ext>
            </a:extLst>
          </p:cNvPr>
          <p:cNvCxnSpPr>
            <a:cxnSpLocks/>
            <a:stCxn id="13" idx="2"/>
          </p:cNvCxnSpPr>
          <p:nvPr/>
        </p:nvCxnSpPr>
        <p:spPr>
          <a:xfrm>
            <a:off x="1571893" y="2434236"/>
            <a:ext cx="1379864" cy="2056237"/>
          </a:xfrm>
          <a:prstGeom prst="straightConnector1">
            <a:avLst/>
          </a:prstGeom>
          <a:ln w="38100">
            <a:solidFill>
              <a:srgbClr val="E31837"/>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4C0B3CD3-5188-4D9F-1861-B3DDAACF8686}"/>
              </a:ext>
            </a:extLst>
          </p:cNvPr>
          <p:cNvCxnSpPr>
            <a:cxnSpLocks/>
            <a:stCxn id="13" idx="2"/>
          </p:cNvCxnSpPr>
          <p:nvPr/>
        </p:nvCxnSpPr>
        <p:spPr>
          <a:xfrm>
            <a:off x="1571893" y="2434236"/>
            <a:ext cx="2211186" cy="1989529"/>
          </a:xfrm>
          <a:prstGeom prst="straightConnector1">
            <a:avLst/>
          </a:prstGeom>
          <a:ln w="38100">
            <a:solidFill>
              <a:srgbClr val="E31837"/>
            </a:solidFill>
            <a:tailEnd type="triangle"/>
          </a:ln>
        </p:spPr>
        <p:style>
          <a:lnRef idx="2">
            <a:schemeClr val="accent1"/>
          </a:lnRef>
          <a:fillRef idx="0">
            <a:schemeClr val="accent1"/>
          </a:fillRef>
          <a:effectRef idx="1">
            <a:schemeClr val="accent1"/>
          </a:effectRef>
          <a:fontRef idx="minor">
            <a:schemeClr val="tx1"/>
          </a:fontRef>
        </p:style>
      </p:cxnSp>
      <p:cxnSp>
        <p:nvCxnSpPr>
          <p:cNvPr id="16" name="Straight Arrow Connector 15">
            <a:extLst>
              <a:ext uri="{FF2B5EF4-FFF2-40B4-BE49-F238E27FC236}">
                <a16:creationId xmlns:a16="http://schemas.microsoft.com/office/drawing/2014/main" id="{17BD9919-6EEC-E4D4-DDD7-21E4003B5CC6}"/>
              </a:ext>
            </a:extLst>
          </p:cNvPr>
          <p:cNvCxnSpPr>
            <a:cxnSpLocks/>
            <a:stCxn id="13" idx="2"/>
          </p:cNvCxnSpPr>
          <p:nvPr/>
        </p:nvCxnSpPr>
        <p:spPr>
          <a:xfrm>
            <a:off x="1571893" y="2434236"/>
            <a:ext cx="3852877" cy="1575056"/>
          </a:xfrm>
          <a:prstGeom prst="straightConnector1">
            <a:avLst/>
          </a:prstGeom>
          <a:ln w="38100">
            <a:solidFill>
              <a:srgbClr val="E31837"/>
            </a:solidFill>
            <a:tailEnd type="triangle"/>
          </a:ln>
        </p:spPr>
        <p:style>
          <a:lnRef idx="2">
            <a:schemeClr val="accent1"/>
          </a:lnRef>
          <a:fillRef idx="0">
            <a:schemeClr val="accent1"/>
          </a:fillRef>
          <a:effectRef idx="1">
            <a:schemeClr val="accent1"/>
          </a:effectRef>
          <a:fontRef idx="minor">
            <a:schemeClr val="tx1"/>
          </a:fontRef>
        </p:style>
      </p:cxnSp>
      <p:cxnSp>
        <p:nvCxnSpPr>
          <p:cNvPr id="21" name="Straight Arrow Connector 20">
            <a:extLst>
              <a:ext uri="{FF2B5EF4-FFF2-40B4-BE49-F238E27FC236}">
                <a16:creationId xmlns:a16="http://schemas.microsoft.com/office/drawing/2014/main" id="{422700BC-24BE-98F7-F313-9F87335A6EFD}"/>
              </a:ext>
            </a:extLst>
          </p:cNvPr>
          <p:cNvCxnSpPr>
            <a:cxnSpLocks/>
            <a:stCxn id="23" idx="2"/>
          </p:cNvCxnSpPr>
          <p:nvPr/>
        </p:nvCxnSpPr>
        <p:spPr>
          <a:xfrm flipH="1">
            <a:off x="6698994" y="2345916"/>
            <a:ext cx="978514" cy="1288798"/>
          </a:xfrm>
          <a:prstGeom prst="straightConnector1">
            <a:avLst/>
          </a:prstGeom>
          <a:ln w="38100">
            <a:solidFill>
              <a:srgbClr val="0070C0"/>
            </a:solidFill>
            <a:tailEnd type="triangle"/>
          </a:ln>
        </p:spPr>
        <p:style>
          <a:lnRef idx="2">
            <a:schemeClr val="accent1"/>
          </a:lnRef>
          <a:fillRef idx="0">
            <a:schemeClr val="accent1"/>
          </a:fillRef>
          <a:effectRef idx="1">
            <a:schemeClr val="accent1"/>
          </a:effectRef>
          <a:fontRef idx="minor">
            <a:schemeClr val="tx1"/>
          </a:fontRef>
        </p:style>
      </p:cxnSp>
      <p:cxnSp>
        <p:nvCxnSpPr>
          <p:cNvPr id="22" name="Straight Arrow Connector 21">
            <a:extLst>
              <a:ext uri="{FF2B5EF4-FFF2-40B4-BE49-F238E27FC236}">
                <a16:creationId xmlns:a16="http://schemas.microsoft.com/office/drawing/2014/main" id="{41BE3609-EECF-C3FF-E915-F097B49D1523}"/>
              </a:ext>
            </a:extLst>
          </p:cNvPr>
          <p:cNvCxnSpPr>
            <a:cxnSpLocks/>
            <a:stCxn id="23" idx="2"/>
          </p:cNvCxnSpPr>
          <p:nvPr/>
        </p:nvCxnSpPr>
        <p:spPr>
          <a:xfrm flipH="1">
            <a:off x="6926798" y="2345916"/>
            <a:ext cx="750710" cy="1288798"/>
          </a:xfrm>
          <a:prstGeom prst="straightConnector1">
            <a:avLst/>
          </a:prstGeom>
          <a:ln w="38100">
            <a:solidFill>
              <a:srgbClr val="0070C0"/>
            </a:solidFill>
            <a:tailEnd type="triangle"/>
          </a:ln>
        </p:spPr>
        <p:style>
          <a:lnRef idx="2">
            <a:schemeClr val="accent1"/>
          </a:lnRef>
          <a:fillRef idx="0">
            <a:schemeClr val="accent1"/>
          </a:fillRef>
          <a:effectRef idx="1">
            <a:schemeClr val="accent1"/>
          </a:effectRef>
          <a:fontRef idx="minor">
            <a:schemeClr val="tx1"/>
          </a:fontRef>
        </p:style>
      </p:cxnSp>
      <p:sp>
        <p:nvSpPr>
          <p:cNvPr id="23" name="Rounded Rectangle 22">
            <a:extLst>
              <a:ext uri="{FF2B5EF4-FFF2-40B4-BE49-F238E27FC236}">
                <a16:creationId xmlns:a16="http://schemas.microsoft.com/office/drawing/2014/main" id="{E1FD9580-7124-6441-3310-E440B8288F49}"/>
              </a:ext>
            </a:extLst>
          </p:cNvPr>
          <p:cNvSpPr/>
          <p:nvPr/>
        </p:nvSpPr>
        <p:spPr>
          <a:xfrm>
            <a:off x="6792896" y="1576309"/>
            <a:ext cx="1769223" cy="769607"/>
          </a:xfrm>
          <a:prstGeom prst="roundRect">
            <a:avLst/>
          </a:prstGeom>
          <a:solidFill>
            <a:schemeClr val="bg1"/>
          </a:solidFill>
          <a:ln w="38100">
            <a:solidFill>
              <a:srgbClr val="0070C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1"/>
                </a:solidFill>
              </a:rPr>
              <a:t>Calorimetry</a:t>
            </a:r>
          </a:p>
        </p:txBody>
      </p:sp>
      <p:cxnSp>
        <p:nvCxnSpPr>
          <p:cNvPr id="25" name="Straight Arrow Connector 24">
            <a:extLst>
              <a:ext uri="{FF2B5EF4-FFF2-40B4-BE49-F238E27FC236}">
                <a16:creationId xmlns:a16="http://schemas.microsoft.com/office/drawing/2014/main" id="{DCD22A57-2764-5BD2-B3F9-BFD330AC41E8}"/>
              </a:ext>
            </a:extLst>
          </p:cNvPr>
          <p:cNvCxnSpPr>
            <a:cxnSpLocks/>
            <a:stCxn id="27" idx="2"/>
          </p:cNvCxnSpPr>
          <p:nvPr/>
        </p:nvCxnSpPr>
        <p:spPr>
          <a:xfrm flipH="1">
            <a:off x="3516923" y="2514590"/>
            <a:ext cx="1593670" cy="1617795"/>
          </a:xfrm>
          <a:prstGeom prst="straightConnector1">
            <a:avLst/>
          </a:prstGeom>
          <a:ln w="38100">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cxnSp>
        <p:nvCxnSpPr>
          <p:cNvPr id="26" name="Straight Arrow Connector 25">
            <a:extLst>
              <a:ext uri="{FF2B5EF4-FFF2-40B4-BE49-F238E27FC236}">
                <a16:creationId xmlns:a16="http://schemas.microsoft.com/office/drawing/2014/main" id="{03BFA4F8-8152-2D17-483B-CBF74638EA88}"/>
              </a:ext>
            </a:extLst>
          </p:cNvPr>
          <p:cNvCxnSpPr>
            <a:cxnSpLocks/>
            <a:stCxn id="27" idx="2"/>
          </p:cNvCxnSpPr>
          <p:nvPr/>
        </p:nvCxnSpPr>
        <p:spPr>
          <a:xfrm>
            <a:off x="5110593" y="2514590"/>
            <a:ext cx="674745" cy="1120124"/>
          </a:xfrm>
          <a:prstGeom prst="straightConnector1">
            <a:avLst/>
          </a:prstGeom>
          <a:ln w="38100">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27" name="Rounded Rectangle 26">
            <a:extLst>
              <a:ext uri="{FF2B5EF4-FFF2-40B4-BE49-F238E27FC236}">
                <a16:creationId xmlns:a16="http://schemas.microsoft.com/office/drawing/2014/main" id="{0E6BC9AD-CDD9-7A59-BBB4-A181EB024669}"/>
              </a:ext>
            </a:extLst>
          </p:cNvPr>
          <p:cNvSpPr/>
          <p:nvPr/>
        </p:nvSpPr>
        <p:spPr>
          <a:xfrm>
            <a:off x="4225981" y="1744983"/>
            <a:ext cx="1769223" cy="769607"/>
          </a:xfrm>
          <a:prstGeom prst="roundRect">
            <a:avLst/>
          </a:prstGeom>
          <a:solidFill>
            <a:schemeClr val="bg1"/>
          </a:solidFill>
          <a:ln w="38100">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1"/>
                </a:solidFill>
              </a:rPr>
              <a:t>Particle ID system</a:t>
            </a:r>
          </a:p>
        </p:txBody>
      </p:sp>
      <p:cxnSp>
        <p:nvCxnSpPr>
          <p:cNvPr id="30" name="Straight Arrow Connector 29">
            <a:extLst>
              <a:ext uri="{FF2B5EF4-FFF2-40B4-BE49-F238E27FC236}">
                <a16:creationId xmlns:a16="http://schemas.microsoft.com/office/drawing/2014/main" id="{47138B33-54D1-FA5D-E5F6-D7D1A46FE741}"/>
              </a:ext>
            </a:extLst>
          </p:cNvPr>
          <p:cNvCxnSpPr>
            <a:cxnSpLocks/>
            <a:stCxn id="31" idx="2"/>
          </p:cNvCxnSpPr>
          <p:nvPr/>
        </p:nvCxnSpPr>
        <p:spPr>
          <a:xfrm flipH="1">
            <a:off x="8423031" y="2926359"/>
            <a:ext cx="2583311" cy="708355"/>
          </a:xfrm>
          <a:prstGeom prst="straightConnector1">
            <a:avLst/>
          </a:prstGeom>
          <a:ln w="38100">
            <a:solidFill>
              <a:schemeClr val="accent6">
                <a:lumMod val="75000"/>
              </a:schemeClr>
            </a:solidFill>
            <a:tailEnd type="triangle"/>
          </a:ln>
        </p:spPr>
        <p:style>
          <a:lnRef idx="2">
            <a:schemeClr val="accent1"/>
          </a:lnRef>
          <a:fillRef idx="0">
            <a:schemeClr val="accent1"/>
          </a:fillRef>
          <a:effectRef idx="1">
            <a:schemeClr val="accent1"/>
          </a:effectRef>
          <a:fontRef idx="minor">
            <a:schemeClr val="tx1"/>
          </a:fontRef>
        </p:style>
      </p:cxnSp>
      <p:sp>
        <p:nvSpPr>
          <p:cNvPr id="31" name="Rounded Rectangle 30">
            <a:extLst>
              <a:ext uri="{FF2B5EF4-FFF2-40B4-BE49-F238E27FC236}">
                <a16:creationId xmlns:a16="http://schemas.microsoft.com/office/drawing/2014/main" id="{C721CEE0-C5CF-AE57-538E-6767F50A39B2}"/>
              </a:ext>
            </a:extLst>
          </p:cNvPr>
          <p:cNvSpPr/>
          <p:nvPr/>
        </p:nvSpPr>
        <p:spPr>
          <a:xfrm>
            <a:off x="10121730" y="2156752"/>
            <a:ext cx="1769223" cy="769607"/>
          </a:xfrm>
          <a:prstGeom prst="roundRect">
            <a:avLst/>
          </a:prstGeom>
          <a:solidFill>
            <a:schemeClr val="bg1"/>
          </a:solidFill>
          <a:ln w="38100">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1"/>
                </a:solidFill>
              </a:rPr>
              <a:t>Muon ID</a:t>
            </a:r>
          </a:p>
        </p:txBody>
      </p:sp>
    </p:spTree>
    <p:extLst>
      <p:ext uri="{BB962C8B-B14F-4D97-AF65-F5344CB8AC3E}">
        <p14:creationId xmlns:p14="http://schemas.microsoft.com/office/powerpoint/2010/main" val="113743381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48032" y="382408"/>
            <a:ext cx="10515600" cy="1325563"/>
          </a:xfrm>
        </p:spPr>
        <p:txBody>
          <a:bodyPr/>
          <a:lstStyle/>
          <a:p>
            <a:r>
              <a:rPr lang="en-US" dirty="0">
                <a:solidFill>
                  <a:schemeClr val="bg1"/>
                </a:solidFill>
              </a:rPr>
              <a:t>Motivation</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2"/>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3"/>
          <a:stretch>
            <a:fillRect/>
          </a:stretch>
        </p:blipFill>
        <p:spPr>
          <a:xfrm>
            <a:off x="8086894" y="207213"/>
            <a:ext cx="1452815" cy="994257"/>
          </a:xfrm>
          <a:prstGeom prst="rect">
            <a:avLst/>
          </a:prstGeom>
        </p:spPr>
      </p:pic>
      <mc:AlternateContent xmlns:mc="http://schemas.openxmlformats.org/markup-compatibility/2006">
        <mc:Choice xmlns:a14="http://schemas.microsoft.com/office/drawing/2010/main" Requires="a14">
          <p:sp>
            <p:nvSpPr>
              <p:cNvPr id="3" name="Content Placeholder 2">
                <a:extLst>
                  <a:ext uri="{FF2B5EF4-FFF2-40B4-BE49-F238E27FC236}">
                    <a16:creationId xmlns:a16="http://schemas.microsoft.com/office/drawing/2014/main" id="{302CCDF9-7A03-584B-EDB0-8CA5001F1C08}"/>
                  </a:ext>
                </a:extLst>
              </p:cNvPr>
              <p:cNvSpPr txBox="1">
                <a:spLocks/>
              </p:cNvSpPr>
              <p:nvPr/>
            </p:nvSpPr>
            <p:spPr>
              <a:xfrm>
                <a:off x="838199" y="2292120"/>
                <a:ext cx="11101755"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00000"/>
                  </a:lnSpc>
                  <a:buClr>
                    <a:srgbClr val="E00122"/>
                  </a:buClr>
                </a:pPr>
                <a:r>
                  <a:rPr lang="en-US" dirty="0"/>
                  <a:t>What does particle physics try to study?</a:t>
                </a:r>
              </a:p>
              <a:p>
                <a:pPr lvl="1">
                  <a:lnSpc>
                    <a:spcPct val="100000"/>
                  </a:lnSpc>
                  <a:buClr>
                    <a:srgbClr val="E00122"/>
                  </a:buClr>
                </a:pPr>
                <a:r>
                  <a:rPr lang="en-US" sz="2800" dirty="0"/>
                  <a:t>Small(</a:t>
                </a:r>
                <a:r>
                  <a:rPr lang="en-US" sz="2800" dirty="0" err="1"/>
                  <a:t>est</a:t>
                </a:r>
                <a:r>
                  <a:rPr lang="en-US" sz="2800" dirty="0"/>
                  <a:t>?) Things</a:t>
                </a:r>
              </a:p>
              <a:p>
                <a:pPr>
                  <a:lnSpc>
                    <a:spcPct val="100000"/>
                  </a:lnSpc>
                  <a:buClr>
                    <a:srgbClr val="E00122"/>
                  </a:buClr>
                </a:pPr>
                <a:r>
                  <a:rPr lang="en-US" dirty="0"/>
                  <a:t>How do we study small things?</a:t>
                </a:r>
              </a:p>
              <a:p>
                <a:pPr lvl="1">
                  <a:lnSpc>
                    <a:spcPct val="100000"/>
                  </a:lnSpc>
                  <a:buClr>
                    <a:srgbClr val="E00122"/>
                  </a:buClr>
                </a:pPr>
                <a:r>
                  <a:rPr lang="en-US" sz="2800" dirty="0"/>
                  <a:t>We need lots of energy.</a:t>
                </a:r>
              </a:p>
              <a:p>
                <a:pPr lvl="1">
                  <a:lnSpc>
                    <a:spcPct val="100000"/>
                  </a:lnSpc>
                  <a:buClr>
                    <a:srgbClr val="E00122"/>
                  </a:buClr>
                </a:pPr>
                <a:r>
                  <a:rPr lang="en-US" sz="2800" dirty="0"/>
                  <a:t>In Quantum Mechanics: (</a:t>
                </a:r>
                <a14:m>
                  <m:oMath xmlns:m="http://schemas.openxmlformats.org/officeDocument/2006/math">
                    <m:r>
                      <m:rPr>
                        <m:nor/>
                      </m:rPr>
                      <a:rPr lang="en-US" sz="2800"/>
                      <m:t>energy</m:t>
                    </m:r>
                    <m:r>
                      <m:rPr>
                        <m:nor/>
                      </m:rPr>
                      <a:rPr lang="en-US" sz="2800"/>
                      <m:t>  </m:t>
                    </m:r>
                    <m:r>
                      <a:rPr lang="en-US" sz="2800">
                        <a:latin typeface="Cambria Math" panose="02040503050406030204" pitchFamily="18" charset="0"/>
                      </a:rPr>
                      <m:t>∝</m:t>
                    </m:r>
                    <m:f>
                      <m:fPr>
                        <m:ctrlPr>
                          <a:rPr lang="en-US" sz="2800" i="1">
                            <a:latin typeface="Cambria Math" panose="02040503050406030204" pitchFamily="18" charset="0"/>
                          </a:rPr>
                        </m:ctrlPr>
                      </m:fPr>
                      <m:num>
                        <m:r>
                          <a:rPr lang="en-US" sz="2800">
                            <a:latin typeface="Cambria Math" panose="02040503050406030204" pitchFamily="18" charset="0"/>
                          </a:rPr>
                          <m:t>1</m:t>
                        </m:r>
                      </m:num>
                      <m:den>
                        <m:r>
                          <m:rPr>
                            <m:nor/>
                          </m:rPr>
                          <a:rPr lang="en-US" sz="2800"/>
                          <m:t>distance</m:t>
                        </m:r>
                      </m:den>
                    </m:f>
                  </m:oMath>
                </a14:m>
                <a:r>
                  <a:rPr lang="en-US" sz="2800" dirty="0"/>
                  <a:t>)</a:t>
                </a:r>
              </a:p>
              <a:p>
                <a:pPr>
                  <a:lnSpc>
                    <a:spcPct val="100000"/>
                  </a:lnSpc>
                  <a:buClr>
                    <a:srgbClr val="E00122"/>
                  </a:buClr>
                </a:pPr>
                <a:r>
                  <a:rPr lang="en-US" dirty="0"/>
                  <a:t>How do we collide small things with high energy?</a:t>
                </a:r>
              </a:p>
            </p:txBody>
          </p:sp>
        </mc:Choice>
        <mc:Fallback>
          <p:sp>
            <p:nvSpPr>
              <p:cNvPr id="3" name="Content Placeholder 2">
                <a:extLst>
                  <a:ext uri="{FF2B5EF4-FFF2-40B4-BE49-F238E27FC236}">
                    <a16:creationId xmlns:a16="http://schemas.microsoft.com/office/drawing/2014/main" id="{302CCDF9-7A03-584B-EDB0-8CA5001F1C08}"/>
                  </a:ext>
                </a:extLst>
              </p:cNvPr>
              <p:cNvSpPr txBox="1">
                <a:spLocks noRot="1" noChangeAspect="1" noMove="1" noResize="1" noEditPoints="1" noAdjustHandles="1" noChangeArrowheads="1" noChangeShapeType="1" noTextEdit="1"/>
              </p:cNvSpPr>
              <p:nvPr/>
            </p:nvSpPr>
            <p:spPr>
              <a:xfrm>
                <a:off x="838199" y="2292120"/>
                <a:ext cx="11101755" cy="4351338"/>
              </a:xfrm>
              <a:prstGeom prst="rect">
                <a:avLst/>
              </a:prstGeom>
              <a:blipFill>
                <a:blip r:embed="rId4"/>
                <a:stretch>
                  <a:fillRect l="-913" t="-1453"/>
                </a:stretch>
              </a:blipFill>
            </p:spPr>
            <p:txBody>
              <a:bodyPr/>
              <a:lstStyle/>
              <a:p>
                <a:r>
                  <a:rPr lang="en-US">
                    <a:noFill/>
                  </a:rPr>
                  <a:t> </a:t>
                </a:r>
              </a:p>
            </p:txBody>
          </p:sp>
        </mc:Fallback>
      </mc:AlternateContent>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1</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Tree>
    <p:extLst>
      <p:ext uri="{BB962C8B-B14F-4D97-AF65-F5344CB8AC3E}">
        <p14:creationId xmlns:p14="http://schemas.microsoft.com/office/powerpoint/2010/main" val="3354216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a:solidFill>
                  <a:schemeClr val="bg1"/>
                </a:solidFill>
              </a:rPr>
              <a:t>Tracking</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19</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
        <p:nvSpPr>
          <p:cNvPr id="3" name="Content Placeholder 2">
            <a:extLst>
              <a:ext uri="{FF2B5EF4-FFF2-40B4-BE49-F238E27FC236}">
                <a16:creationId xmlns:a16="http://schemas.microsoft.com/office/drawing/2014/main" id="{333E923A-EEB2-E9FA-BBF6-3B649325539C}"/>
              </a:ext>
            </a:extLst>
          </p:cNvPr>
          <p:cNvSpPr txBox="1">
            <a:spLocks/>
          </p:cNvSpPr>
          <p:nvPr/>
        </p:nvSpPr>
        <p:spPr>
          <a:xfrm>
            <a:off x="838200" y="2094718"/>
            <a:ext cx="10275277" cy="4763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Tracking: Making several precise position measurements in order to reconstruct a particle’s trajectory through a detector.</a:t>
            </a:r>
          </a:p>
          <a:p>
            <a:pPr>
              <a:buClr>
                <a:srgbClr val="E00122"/>
              </a:buClr>
            </a:pPr>
            <a:r>
              <a:rPr lang="en-US" dirty="0"/>
              <a:t>Tracking is used in tandem with a magnetic field to measure a particle’s momentum (q/p). *</a:t>
            </a:r>
          </a:p>
          <a:p>
            <a:pPr>
              <a:buClr>
                <a:srgbClr val="E00122"/>
              </a:buClr>
            </a:pPr>
            <a:r>
              <a:rPr lang="en-US" dirty="0" err="1"/>
              <a:t>LHCb</a:t>
            </a:r>
            <a:r>
              <a:rPr lang="en-US" dirty="0"/>
              <a:t> has three tracking detectors with two technologies:</a:t>
            </a:r>
          </a:p>
          <a:p>
            <a:pPr lvl="1">
              <a:buClr>
                <a:srgbClr val="E00122"/>
              </a:buClr>
            </a:pPr>
            <a:r>
              <a:rPr lang="en-US" dirty="0"/>
              <a:t>Vertex Locator (</a:t>
            </a:r>
            <a:r>
              <a:rPr lang="en-US" dirty="0" err="1"/>
              <a:t>VeLo</a:t>
            </a:r>
            <a:r>
              <a:rPr lang="en-US" dirty="0"/>
              <a:t>): Silicon Tracker</a:t>
            </a:r>
          </a:p>
          <a:p>
            <a:pPr lvl="1">
              <a:buClr>
                <a:srgbClr val="E00122"/>
              </a:buClr>
            </a:pPr>
            <a:r>
              <a:rPr lang="en-US" dirty="0"/>
              <a:t>Upstream Tracker (UT): Silicon Tracker</a:t>
            </a:r>
          </a:p>
          <a:p>
            <a:pPr lvl="1">
              <a:buClr>
                <a:srgbClr val="E00122"/>
              </a:buClr>
            </a:pPr>
            <a:r>
              <a:rPr lang="en-US" dirty="0"/>
              <a:t>Scintillating Fiber Tracker (</a:t>
            </a:r>
            <a:r>
              <a:rPr lang="en-US" dirty="0" err="1"/>
              <a:t>SciFi</a:t>
            </a:r>
            <a:r>
              <a:rPr lang="en-US" dirty="0"/>
              <a:t>): Scintillator Tracker</a:t>
            </a:r>
          </a:p>
          <a:p>
            <a:pPr>
              <a:buClr>
                <a:srgbClr val="E00122"/>
              </a:buClr>
            </a:pPr>
            <a:endParaRPr lang="en-US" dirty="0"/>
          </a:p>
          <a:p>
            <a:pPr lvl="1">
              <a:buClr>
                <a:srgbClr val="E00122"/>
              </a:buClr>
            </a:pPr>
            <a:endParaRPr lang="en-US" dirty="0"/>
          </a:p>
          <a:p>
            <a:pPr>
              <a:buClr>
                <a:srgbClr val="E00122"/>
              </a:buClr>
            </a:pPr>
            <a:endParaRPr lang="en-US" dirty="0"/>
          </a:p>
          <a:p>
            <a:pPr>
              <a:buClr>
                <a:srgbClr val="E00122"/>
              </a:buClr>
            </a:pPr>
            <a:endParaRPr lang="en-US" dirty="0"/>
          </a:p>
          <a:p>
            <a:pPr>
              <a:buClr>
                <a:srgbClr val="E00122"/>
              </a:buClr>
            </a:pPr>
            <a:endParaRPr lang="en-US" dirty="0"/>
          </a:p>
        </p:txBody>
      </p:sp>
    </p:spTree>
    <p:extLst>
      <p:ext uri="{BB962C8B-B14F-4D97-AF65-F5344CB8AC3E}">
        <p14:creationId xmlns:p14="http://schemas.microsoft.com/office/powerpoint/2010/main" val="264301325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a:solidFill>
                  <a:schemeClr val="bg1"/>
                </a:solidFill>
              </a:rPr>
              <a:t>Tracking</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20</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
        <p:nvSpPr>
          <p:cNvPr id="3" name="Content Placeholder 2">
            <a:extLst>
              <a:ext uri="{FF2B5EF4-FFF2-40B4-BE49-F238E27FC236}">
                <a16:creationId xmlns:a16="http://schemas.microsoft.com/office/drawing/2014/main" id="{333E923A-EEB2-E9FA-BBF6-3B649325539C}"/>
              </a:ext>
            </a:extLst>
          </p:cNvPr>
          <p:cNvSpPr txBox="1">
            <a:spLocks/>
          </p:cNvSpPr>
          <p:nvPr/>
        </p:nvSpPr>
        <p:spPr>
          <a:xfrm>
            <a:off x="838200" y="2094718"/>
            <a:ext cx="10275277" cy="103534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Tracking: Making several precise position measurements in order to reconstruct a particle’s trajectory through a detector.</a:t>
            </a:r>
          </a:p>
          <a:p>
            <a:pPr>
              <a:buClr>
                <a:srgbClr val="E00122"/>
              </a:buClr>
            </a:pPr>
            <a:endParaRPr lang="en-US" dirty="0"/>
          </a:p>
        </p:txBody>
      </p:sp>
      <p:sp>
        <p:nvSpPr>
          <p:cNvPr id="4" name="Rectangle 3">
            <a:extLst>
              <a:ext uri="{FF2B5EF4-FFF2-40B4-BE49-F238E27FC236}">
                <a16:creationId xmlns:a16="http://schemas.microsoft.com/office/drawing/2014/main" id="{49A01091-A89D-1A81-86E0-7F30BBAA6AC6}"/>
              </a:ext>
            </a:extLst>
          </p:cNvPr>
          <p:cNvSpPr/>
          <p:nvPr/>
        </p:nvSpPr>
        <p:spPr>
          <a:xfrm>
            <a:off x="527538" y="4134527"/>
            <a:ext cx="2038018" cy="826477"/>
          </a:xfrm>
          <a:prstGeom prst="rect">
            <a:avLst/>
          </a:prstGeom>
          <a:noFill/>
          <a:ln w="38100">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7" name="Straight Connector 6">
            <a:extLst>
              <a:ext uri="{FF2B5EF4-FFF2-40B4-BE49-F238E27FC236}">
                <a16:creationId xmlns:a16="http://schemas.microsoft.com/office/drawing/2014/main" id="{6770B3D9-F03F-7990-34FB-C85639480CDD}"/>
              </a:ext>
            </a:extLst>
          </p:cNvPr>
          <p:cNvCxnSpPr/>
          <p:nvPr/>
        </p:nvCxnSpPr>
        <p:spPr>
          <a:xfrm>
            <a:off x="4044461" y="3186246"/>
            <a:ext cx="0" cy="275822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1" name="Straight Connector 10">
            <a:extLst>
              <a:ext uri="{FF2B5EF4-FFF2-40B4-BE49-F238E27FC236}">
                <a16:creationId xmlns:a16="http://schemas.microsoft.com/office/drawing/2014/main" id="{C6915713-94E2-F156-E883-3490BFFB86BE}"/>
              </a:ext>
            </a:extLst>
          </p:cNvPr>
          <p:cNvCxnSpPr/>
          <p:nvPr/>
        </p:nvCxnSpPr>
        <p:spPr>
          <a:xfrm>
            <a:off x="4267199" y="3186246"/>
            <a:ext cx="0" cy="275822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 name="Straight Connector 12">
            <a:extLst>
              <a:ext uri="{FF2B5EF4-FFF2-40B4-BE49-F238E27FC236}">
                <a16:creationId xmlns:a16="http://schemas.microsoft.com/office/drawing/2014/main" id="{0458F30D-14ED-F2A8-B2DC-1EE02CE3FF90}"/>
              </a:ext>
            </a:extLst>
          </p:cNvPr>
          <p:cNvCxnSpPr/>
          <p:nvPr/>
        </p:nvCxnSpPr>
        <p:spPr>
          <a:xfrm>
            <a:off x="4507524" y="3186246"/>
            <a:ext cx="0" cy="275822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3AFE974A-E14F-DA0D-FF12-3EA20E145E36}"/>
              </a:ext>
            </a:extLst>
          </p:cNvPr>
          <p:cNvCxnSpPr/>
          <p:nvPr/>
        </p:nvCxnSpPr>
        <p:spPr>
          <a:xfrm>
            <a:off x="4764988" y="3186246"/>
            <a:ext cx="0" cy="275822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 name="Straight Connector 14">
            <a:extLst>
              <a:ext uri="{FF2B5EF4-FFF2-40B4-BE49-F238E27FC236}">
                <a16:creationId xmlns:a16="http://schemas.microsoft.com/office/drawing/2014/main" id="{3F507B49-B999-8C8A-C5D4-1E5BA10CD922}"/>
              </a:ext>
            </a:extLst>
          </p:cNvPr>
          <p:cNvCxnSpPr>
            <a:cxnSpLocks/>
          </p:cNvCxnSpPr>
          <p:nvPr/>
        </p:nvCxnSpPr>
        <p:spPr>
          <a:xfrm>
            <a:off x="9313542" y="2725616"/>
            <a:ext cx="0" cy="359556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7" name="Straight Connector 16">
            <a:extLst>
              <a:ext uri="{FF2B5EF4-FFF2-40B4-BE49-F238E27FC236}">
                <a16:creationId xmlns:a16="http://schemas.microsoft.com/office/drawing/2014/main" id="{A819707E-31EA-DA94-8589-E10CE5E620DD}"/>
              </a:ext>
            </a:extLst>
          </p:cNvPr>
          <p:cNvCxnSpPr>
            <a:cxnSpLocks/>
          </p:cNvCxnSpPr>
          <p:nvPr/>
        </p:nvCxnSpPr>
        <p:spPr>
          <a:xfrm>
            <a:off x="9580297" y="2725615"/>
            <a:ext cx="0" cy="359556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6C173CE6-66CD-088F-D358-D97D6CBA9258}"/>
              </a:ext>
            </a:extLst>
          </p:cNvPr>
          <p:cNvCxnSpPr>
            <a:cxnSpLocks/>
          </p:cNvCxnSpPr>
          <p:nvPr/>
        </p:nvCxnSpPr>
        <p:spPr>
          <a:xfrm>
            <a:off x="9847885" y="2732331"/>
            <a:ext cx="0" cy="3595565"/>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F0E94341-A824-6DBF-4B7C-BDC8F5BC9607}"/>
              </a:ext>
            </a:extLst>
          </p:cNvPr>
          <p:cNvCxnSpPr>
            <a:cxnSpLocks/>
          </p:cNvCxnSpPr>
          <p:nvPr/>
        </p:nvCxnSpPr>
        <p:spPr>
          <a:xfrm>
            <a:off x="661911" y="4189284"/>
            <a:ext cx="0" cy="67136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8F9AA993-CB62-008C-F9DF-9C5515190172}"/>
              </a:ext>
            </a:extLst>
          </p:cNvPr>
          <p:cNvCxnSpPr>
            <a:cxnSpLocks/>
          </p:cNvCxnSpPr>
          <p:nvPr/>
        </p:nvCxnSpPr>
        <p:spPr>
          <a:xfrm>
            <a:off x="808449" y="4189283"/>
            <a:ext cx="0" cy="67136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0B7F4DF4-FAAE-115A-F5D8-07CC76738FF8}"/>
              </a:ext>
            </a:extLst>
          </p:cNvPr>
          <p:cNvCxnSpPr>
            <a:cxnSpLocks/>
          </p:cNvCxnSpPr>
          <p:nvPr/>
        </p:nvCxnSpPr>
        <p:spPr>
          <a:xfrm>
            <a:off x="1013603" y="4189282"/>
            <a:ext cx="0" cy="67136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3" name="Straight Connector 22">
            <a:extLst>
              <a:ext uri="{FF2B5EF4-FFF2-40B4-BE49-F238E27FC236}">
                <a16:creationId xmlns:a16="http://schemas.microsoft.com/office/drawing/2014/main" id="{3DFE92E4-048E-E694-8AA2-989B3C8B8513}"/>
              </a:ext>
            </a:extLst>
          </p:cNvPr>
          <p:cNvCxnSpPr>
            <a:cxnSpLocks/>
          </p:cNvCxnSpPr>
          <p:nvPr/>
        </p:nvCxnSpPr>
        <p:spPr>
          <a:xfrm>
            <a:off x="1201172" y="4196000"/>
            <a:ext cx="0" cy="67136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0236087F-6A80-2381-429E-48AD416E373C}"/>
              </a:ext>
            </a:extLst>
          </p:cNvPr>
          <p:cNvCxnSpPr>
            <a:cxnSpLocks/>
          </p:cNvCxnSpPr>
          <p:nvPr/>
        </p:nvCxnSpPr>
        <p:spPr>
          <a:xfrm>
            <a:off x="1546547" y="4189282"/>
            <a:ext cx="0" cy="67136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987BEB73-923D-A42B-39EC-62ADE8E4B2EE}"/>
              </a:ext>
            </a:extLst>
          </p:cNvPr>
          <p:cNvCxnSpPr>
            <a:cxnSpLocks/>
          </p:cNvCxnSpPr>
          <p:nvPr/>
        </p:nvCxnSpPr>
        <p:spPr>
          <a:xfrm>
            <a:off x="2050639" y="4196000"/>
            <a:ext cx="0" cy="671367"/>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sp>
        <p:nvSpPr>
          <p:cNvPr id="26" name="TextBox 25">
            <a:extLst>
              <a:ext uri="{FF2B5EF4-FFF2-40B4-BE49-F238E27FC236}">
                <a16:creationId xmlns:a16="http://schemas.microsoft.com/office/drawing/2014/main" id="{95B293CB-BA6B-6EA8-7DD6-C00DCF7BE19E}"/>
              </a:ext>
            </a:extLst>
          </p:cNvPr>
          <p:cNvSpPr txBox="1"/>
          <p:nvPr/>
        </p:nvSpPr>
        <p:spPr>
          <a:xfrm>
            <a:off x="1117320" y="6308079"/>
            <a:ext cx="902234" cy="461665"/>
          </a:xfrm>
          <a:prstGeom prst="rect">
            <a:avLst/>
          </a:prstGeom>
          <a:noFill/>
        </p:spPr>
        <p:txBody>
          <a:bodyPr wrap="square" rtlCol="0">
            <a:spAutoFit/>
          </a:bodyPr>
          <a:lstStyle/>
          <a:p>
            <a:r>
              <a:rPr lang="en-US" sz="2400" dirty="0"/>
              <a:t>VELO</a:t>
            </a:r>
          </a:p>
        </p:txBody>
      </p:sp>
      <p:sp>
        <p:nvSpPr>
          <p:cNvPr id="27" name="TextBox 26">
            <a:extLst>
              <a:ext uri="{FF2B5EF4-FFF2-40B4-BE49-F238E27FC236}">
                <a16:creationId xmlns:a16="http://schemas.microsoft.com/office/drawing/2014/main" id="{66212532-8B6D-2492-CE7A-06F8D251FD16}"/>
              </a:ext>
            </a:extLst>
          </p:cNvPr>
          <p:cNvSpPr txBox="1"/>
          <p:nvPr/>
        </p:nvSpPr>
        <p:spPr>
          <a:xfrm>
            <a:off x="4173637" y="6308079"/>
            <a:ext cx="902234" cy="461665"/>
          </a:xfrm>
          <a:prstGeom prst="rect">
            <a:avLst/>
          </a:prstGeom>
          <a:noFill/>
        </p:spPr>
        <p:txBody>
          <a:bodyPr wrap="square" rtlCol="0">
            <a:spAutoFit/>
          </a:bodyPr>
          <a:lstStyle/>
          <a:p>
            <a:r>
              <a:rPr lang="en-US" sz="2400" dirty="0"/>
              <a:t>UT</a:t>
            </a:r>
          </a:p>
        </p:txBody>
      </p:sp>
      <p:sp>
        <p:nvSpPr>
          <p:cNvPr id="28" name="TextBox 27">
            <a:extLst>
              <a:ext uri="{FF2B5EF4-FFF2-40B4-BE49-F238E27FC236}">
                <a16:creationId xmlns:a16="http://schemas.microsoft.com/office/drawing/2014/main" id="{8A7BC1AA-F10A-8A30-CCA9-07F51064CBAA}"/>
              </a:ext>
            </a:extLst>
          </p:cNvPr>
          <p:cNvSpPr txBox="1"/>
          <p:nvPr/>
        </p:nvSpPr>
        <p:spPr>
          <a:xfrm>
            <a:off x="9282815" y="6356295"/>
            <a:ext cx="902234" cy="461665"/>
          </a:xfrm>
          <a:prstGeom prst="rect">
            <a:avLst/>
          </a:prstGeom>
          <a:noFill/>
        </p:spPr>
        <p:txBody>
          <a:bodyPr wrap="square" rtlCol="0">
            <a:spAutoFit/>
          </a:bodyPr>
          <a:lstStyle/>
          <a:p>
            <a:r>
              <a:rPr lang="en-US" sz="2400" dirty="0" err="1"/>
              <a:t>SciFI</a:t>
            </a:r>
            <a:endParaRPr lang="en-US" sz="2400" dirty="0"/>
          </a:p>
        </p:txBody>
      </p:sp>
      <p:sp>
        <p:nvSpPr>
          <p:cNvPr id="29" name="Freeform 28">
            <a:extLst>
              <a:ext uri="{FF2B5EF4-FFF2-40B4-BE49-F238E27FC236}">
                <a16:creationId xmlns:a16="http://schemas.microsoft.com/office/drawing/2014/main" id="{857AE13E-3660-4A6F-B73C-387B3CBADD38}"/>
              </a:ext>
            </a:extLst>
          </p:cNvPr>
          <p:cNvSpPr/>
          <p:nvPr/>
        </p:nvSpPr>
        <p:spPr>
          <a:xfrm>
            <a:off x="584769" y="3281662"/>
            <a:ext cx="9732257" cy="1290065"/>
          </a:xfrm>
          <a:custGeom>
            <a:avLst/>
            <a:gdLst>
              <a:gd name="connsiteX0" fmla="*/ 0 w 8194430"/>
              <a:gd name="connsiteY0" fmla="*/ 1143000 h 1226592"/>
              <a:gd name="connsiteX1" fmla="*/ 2620107 w 8194430"/>
              <a:gd name="connsiteY1" fmla="*/ 1107831 h 1226592"/>
              <a:gd name="connsiteX2" fmla="*/ 8194430 w 8194430"/>
              <a:gd name="connsiteY2" fmla="*/ 0 h 1226592"/>
            </a:gdLst>
            <a:ahLst/>
            <a:cxnLst>
              <a:cxn ang="0">
                <a:pos x="connsiteX0" y="connsiteY0"/>
              </a:cxn>
              <a:cxn ang="0">
                <a:pos x="connsiteX1" y="connsiteY1"/>
              </a:cxn>
              <a:cxn ang="0">
                <a:pos x="connsiteX2" y="connsiteY2"/>
              </a:cxn>
            </a:cxnLst>
            <a:rect l="l" t="t" r="r" b="b"/>
            <a:pathLst>
              <a:path w="8194430" h="1226592">
                <a:moveTo>
                  <a:pt x="0" y="1143000"/>
                </a:moveTo>
                <a:cubicBezTo>
                  <a:pt x="627184" y="1220665"/>
                  <a:pt x="1254369" y="1298331"/>
                  <a:pt x="2620107" y="1107831"/>
                </a:cubicBezTo>
                <a:cubicBezTo>
                  <a:pt x="3985845" y="917331"/>
                  <a:pt x="6090137" y="458665"/>
                  <a:pt x="8194430" y="0"/>
                </a:cubicBezTo>
              </a:path>
            </a:pathLst>
          </a:custGeom>
          <a:noFill/>
          <a:ln w="7620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Oval 29">
            <a:extLst>
              <a:ext uri="{FF2B5EF4-FFF2-40B4-BE49-F238E27FC236}">
                <a16:creationId xmlns:a16="http://schemas.microsoft.com/office/drawing/2014/main" id="{9C6A82D1-D001-20D8-3911-0A9720FD72D2}"/>
              </a:ext>
            </a:extLst>
          </p:cNvPr>
          <p:cNvSpPr/>
          <p:nvPr/>
        </p:nvSpPr>
        <p:spPr>
          <a:xfrm>
            <a:off x="509512" y="4301297"/>
            <a:ext cx="288015" cy="288015"/>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Oval 30">
            <a:extLst>
              <a:ext uri="{FF2B5EF4-FFF2-40B4-BE49-F238E27FC236}">
                <a16:creationId xmlns:a16="http://schemas.microsoft.com/office/drawing/2014/main" id="{F6E2B537-0D01-C688-40C2-EC8CC29DC331}"/>
              </a:ext>
            </a:extLst>
          </p:cNvPr>
          <p:cNvSpPr/>
          <p:nvPr/>
        </p:nvSpPr>
        <p:spPr>
          <a:xfrm>
            <a:off x="643742" y="4347917"/>
            <a:ext cx="288015" cy="288015"/>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Oval 31">
            <a:extLst>
              <a:ext uri="{FF2B5EF4-FFF2-40B4-BE49-F238E27FC236}">
                <a16:creationId xmlns:a16="http://schemas.microsoft.com/office/drawing/2014/main" id="{CD2FF411-52C2-6EBC-1396-E433D4B8A362}"/>
              </a:ext>
            </a:extLst>
          </p:cNvPr>
          <p:cNvSpPr/>
          <p:nvPr/>
        </p:nvSpPr>
        <p:spPr>
          <a:xfrm>
            <a:off x="874669" y="4400171"/>
            <a:ext cx="288015" cy="288015"/>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3EAC6DB9-A87B-D106-68F1-BD4549F56C81}"/>
              </a:ext>
            </a:extLst>
          </p:cNvPr>
          <p:cNvSpPr/>
          <p:nvPr/>
        </p:nvSpPr>
        <p:spPr>
          <a:xfrm>
            <a:off x="1400035" y="4421348"/>
            <a:ext cx="288015" cy="288015"/>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Oval 33">
            <a:extLst>
              <a:ext uri="{FF2B5EF4-FFF2-40B4-BE49-F238E27FC236}">
                <a16:creationId xmlns:a16="http://schemas.microsoft.com/office/drawing/2014/main" id="{F2FB5DB9-66E1-627E-F325-DC66B7E71640}"/>
              </a:ext>
            </a:extLst>
          </p:cNvPr>
          <p:cNvSpPr/>
          <p:nvPr/>
        </p:nvSpPr>
        <p:spPr>
          <a:xfrm>
            <a:off x="1928374" y="4436239"/>
            <a:ext cx="288015" cy="288015"/>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Oval 34">
            <a:extLst>
              <a:ext uri="{FF2B5EF4-FFF2-40B4-BE49-F238E27FC236}">
                <a16:creationId xmlns:a16="http://schemas.microsoft.com/office/drawing/2014/main" id="{FE86041A-BF60-FF49-3E75-4B14545CA3F0}"/>
              </a:ext>
            </a:extLst>
          </p:cNvPr>
          <p:cNvSpPr/>
          <p:nvPr/>
        </p:nvSpPr>
        <p:spPr>
          <a:xfrm>
            <a:off x="3865728" y="4260314"/>
            <a:ext cx="288015" cy="288015"/>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Oval 35">
            <a:extLst>
              <a:ext uri="{FF2B5EF4-FFF2-40B4-BE49-F238E27FC236}">
                <a16:creationId xmlns:a16="http://schemas.microsoft.com/office/drawing/2014/main" id="{4769176A-26EE-11DF-1B47-34FF19368F3B}"/>
              </a:ext>
            </a:extLst>
          </p:cNvPr>
          <p:cNvSpPr/>
          <p:nvPr/>
        </p:nvSpPr>
        <p:spPr>
          <a:xfrm>
            <a:off x="4123638" y="4236864"/>
            <a:ext cx="288015" cy="288015"/>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Oval 36">
            <a:extLst>
              <a:ext uri="{FF2B5EF4-FFF2-40B4-BE49-F238E27FC236}">
                <a16:creationId xmlns:a16="http://schemas.microsoft.com/office/drawing/2014/main" id="{DC15CD49-A8D8-9F56-4E31-9BCB91CE4EFF}"/>
              </a:ext>
            </a:extLst>
          </p:cNvPr>
          <p:cNvSpPr/>
          <p:nvPr/>
        </p:nvSpPr>
        <p:spPr>
          <a:xfrm>
            <a:off x="4328791" y="4213417"/>
            <a:ext cx="288015" cy="288015"/>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Oval 37">
            <a:extLst>
              <a:ext uri="{FF2B5EF4-FFF2-40B4-BE49-F238E27FC236}">
                <a16:creationId xmlns:a16="http://schemas.microsoft.com/office/drawing/2014/main" id="{CDD29013-C358-E47E-8ADD-E4C9E961AFED}"/>
              </a:ext>
            </a:extLst>
          </p:cNvPr>
          <p:cNvSpPr/>
          <p:nvPr/>
        </p:nvSpPr>
        <p:spPr>
          <a:xfrm>
            <a:off x="4621870" y="4154797"/>
            <a:ext cx="288015" cy="288015"/>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Oval 38">
            <a:extLst>
              <a:ext uri="{FF2B5EF4-FFF2-40B4-BE49-F238E27FC236}">
                <a16:creationId xmlns:a16="http://schemas.microsoft.com/office/drawing/2014/main" id="{293BE37B-A2E9-64DB-5524-C63B5BEBB07E}"/>
              </a:ext>
            </a:extLst>
          </p:cNvPr>
          <p:cNvSpPr/>
          <p:nvPr/>
        </p:nvSpPr>
        <p:spPr>
          <a:xfrm>
            <a:off x="9152840" y="3340038"/>
            <a:ext cx="288015" cy="288015"/>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60EFD542-6A5A-071E-8EA8-1C7B61CB81DE}"/>
              </a:ext>
            </a:extLst>
          </p:cNvPr>
          <p:cNvSpPr/>
          <p:nvPr/>
        </p:nvSpPr>
        <p:spPr>
          <a:xfrm>
            <a:off x="9445917" y="3281418"/>
            <a:ext cx="288015" cy="288015"/>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Oval 40">
            <a:extLst>
              <a:ext uri="{FF2B5EF4-FFF2-40B4-BE49-F238E27FC236}">
                <a16:creationId xmlns:a16="http://schemas.microsoft.com/office/drawing/2014/main" id="{EF0898B0-6A15-F542-2821-D3F969D20C67}"/>
              </a:ext>
            </a:extLst>
          </p:cNvPr>
          <p:cNvSpPr/>
          <p:nvPr/>
        </p:nvSpPr>
        <p:spPr>
          <a:xfrm>
            <a:off x="9738995" y="3240388"/>
            <a:ext cx="288015" cy="288015"/>
          </a:xfrm>
          <a:prstGeom prst="ellipse">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78979951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a:solidFill>
                  <a:schemeClr val="bg1"/>
                </a:solidFill>
              </a:rPr>
              <a:t>Tracking</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21</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grpSp>
        <p:nvGrpSpPr>
          <p:cNvPr id="61" name="Group 60">
            <a:extLst>
              <a:ext uri="{FF2B5EF4-FFF2-40B4-BE49-F238E27FC236}">
                <a16:creationId xmlns:a16="http://schemas.microsoft.com/office/drawing/2014/main" id="{37A33350-3302-4581-8B28-364BD1913D91}"/>
              </a:ext>
            </a:extLst>
          </p:cNvPr>
          <p:cNvGrpSpPr/>
          <p:nvPr/>
        </p:nvGrpSpPr>
        <p:grpSpPr>
          <a:xfrm>
            <a:off x="5921410" y="1950718"/>
            <a:ext cx="4675010" cy="4560670"/>
            <a:chOff x="1828095" y="1650607"/>
            <a:chExt cx="4675010" cy="4560670"/>
          </a:xfrm>
        </p:grpSpPr>
        <p:sp>
          <p:nvSpPr>
            <p:cNvPr id="62" name="Rectangle 61">
              <a:extLst>
                <a:ext uri="{FF2B5EF4-FFF2-40B4-BE49-F238E27FC236}">
                  <a16:creationId xmlns:a16="http://schemas.microsoft.com/office/drawing/2014/main" id="{AA54A818-B899-292C-90A9-4BE06B703D5F}"/>
                </a:ext>
              </a:extLst>
            </p:cNvPr>
            <p:cNvSpPr/>
            <p:nvPr/>
          </p:nvSpPr>
          <p:spPr>
            <a:xfrm>
              <a:off x="1828095" y="1650607"/>
              <a:ext cx="1307592" cy="1308296"/>
            </a:xfrm>
            <a:prstGeom prst="rect">
              <a:avLst/>
            </a:prstGeom>
            <a:solidFill>
              <a:schemeClr val="bg1"/>
            </a:solidFill>
            <a:ln w="38100">
              <a:solidFill>
                <a:srgbClr val="E3183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2400" dirty="0"/>
                <a:t>Sensor</a:t>
              </a:r>
            </a:p>
          </p:txBody>
        </p:sp>
        <p:sp>
          <p:nvSpPr>
            <p:cNvPr id="63" name="Rectangle 62">
              <a:extLst>
                <a:ext uri="{FF2B5EF4-FFF2-40B4-BE49-F238E27FC236}">
                  <a16:creationId xmlns:a16="http://schemas.microsoft.com/office/drawing/2014/main" id="{5D2D3F2A-38BC-0758-B1A0-078F26B65F49}"/>
                </a:ext>
              </a:extLst>
            </p:cNvPr>
            <p:cNvSpPr/>
            <p:nvPr/>
          </p:nvSpPr>
          <p:spPr>
            <a:xfrm>
              <a:off x="3511804" y="1650607"/>
              <a:ext cx="1307592" cy="1308296"/>
            </a:xfrm>
            <a:prstGeom prst="rect">
              <a:avLst/>
            </a:prstGeom>
            <a:solidFill>
              <a:schemeClr val="bg1"/>
            </a:solidFill>
            <a:ln w="38100">
              <a:solidFill>
                <a:srgbClr val="E3183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2400" dirty="0"/>
                <a:t>Sensor</a:t>
              </a:r>
            </a:p>
          </p:txBody>
        </p:sp>
        <p:sp>
          <p:nvSpPr>
            <p:cNvPr id="64" name="Rectangle 63">
              <a:extLst>
                <a:ext uri="{FF2B5EF4-FFF2-40B4-BE49-F238E27FC236}">
                  <a16:creationId xmlns:a16="http://schemas.microsoft.com/office/drawing/2014/main" id="{EE67CFB0-7CF0-1F8D-2109-AA939F7D7EDE}"/>
                </a:ext>
              </a:extLst>
            </p:cNvPr>
            <p:cNvSpPr/>
            <p:nvPr/>
          </p:nvSpPr>
          <p:spPr>
            <a:xfrm>
              <a:off x="1828095" y="3276794"/>
              <a:ext cx="1307592" cy="1308296"/>
            </a:xfrm>
            <a:prstGeom prst="rect">
              <a:avLst/>
            </a:prstGeom>
            <a:solidFill>
              <a:schemeClr val="bg1"/>
            </a:solidFill>
            <a:ln w="38100">
              <a:solidFill>
                <a:srgbClr val="E3183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2400" dirty="0"/>
                <a:t>Sensor</a:t>
              </a:r>
            </a:p>
          </p:txBody>
        </p:sp>
        <p:sp>
          <p:nvSpPr>
            <p:cNvPr id="65" name="Rectangle 64">
              <a:extLst>
                <a:ext uri="{FF2B5EF4-FFF2-40B4-BE49-F238E27FC236}">
                  <a16:creationId xmlns:a16="http://schemas.microsoft.com/office/drawing/2014/main" id="{140B98F1-AA2F-7C8C-5185-622DD6D3D211}"/>
                </a:ext>
              </a:extLst>
            </p:cNvPr>
            <p:cNvSpPr/>
            <p:nvPr/>
          </p:nvSpPr>
          <p:spPr>
            <a:xfrm>
              <a:off x="3511804" y="3276794"/>
              <a:ext cx="1307592" cy="1308296"/>
            </a:xfrm>
            <a:prstGeom prst="rect">
              <a:avLst/>
            </a:prstGeom>
            <a:solidFill>
              <a:schemeClr val="bg1"/>
            </a:solidFill>
            <a:ln w="38100">
              <a:solidFill>
                <a:srgbClr val="E3183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2400" dirty="0"/>
                <a:t>Sensor</a:t>
              </a:r>
            </a:p>
          </p:txBody>
        </p:sp>
        <p:sp>
          <p:nvSpPr>
            <p:cNvPr id="66" name="Rectangle 65">
              <a:extLst>
                <a:ext uri="{FF2B5EF4-FFF2-40B4-BE49-F238E27FC236}">
                  <a16:creationId xmlns:a16="http://schemas.microsoft.com/office/drawing/2014/main" id="{9D87753B-DAA6-A2C4-F909-101E234BB1E1}"/>
                </a:ext>
              </a:extLst>
            </p:cNvPr>
            <p:cNvSpPr/>
            <p:nvPr/>
          </p:nvSpPr>
          <p:spPr>
            <a:xfrm>
              <a:off x="5195513" y="1650607"/>
              <a:ext cx="1307592" cy="1308296"/>
            </a:xfrm>
            <a:prstGeom prst="rect">
              <a:avLst/>
            </a:prstGeom>
            <a:solidFill>
              <a:schemeClr val="bg1"/>
            </a:solidFill>
            <a:ln w="38100">
              <a:solidFill>
                <a:srgbClr val="E3183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2400" dirty="0"/>
                <a:t>Sensor</a:t>
              </a:r>
            </a:p>
          </p:txBody>
        </p:sp>
        <p:sp>
          <p:nvSpPr>
            <p:cNvPr id="67" name="Rectangle 66">
              <a:extLst>
                <a:ext uri="{FF2B5EF4-FFF2-40B4-BE49-F238E27FC236}">
                  <a16:creationId xmlns:a16="http://schemas.microsoft.com/office/drawing/2014/main" id="{16FF75BB-1321-CB81-C02E-D39840E9771C}"/>
                </a:ext>
              </a:extLst>
            </p:cNvPr>
            <p:cNvSpPr/>
            <p:nvPr/>
          </p:nvSpPr>
          <p:spPr>
            <a:xfrm>
              <a:off x="5195513" y="3276794"/>
              <a:ext cx="1307592" cy="1308296"/>
            </a:xfrm>
            <a:prstGeom prst="rect">
              <a:avLst/>
            </a:prstGeom>
            <a:solidFill>
              <a:schemeClr val="bg1"/>
            </a:solidFill>
            <a:ln w="38100">
              <a:solidFill>
                <a:srgbClr val="E3183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2400" dirty="0"/>
                <a:t>Sensor</a:t>
              </a:r>
            </a:p>
          </p:txBody>
        </p:sp>
        <p:sp>
          <p:nvSpPr>
            <p:cNvPr id="68" name="Rectangle 67">
              <a:extLst>
                <a:ext uri="{FF2B5EF4-FFF2-40B4-BE49-F238E27FC236}">
                  <a16:creationId xmlns:a16="http://schemas.microsoft.com/office/drawing/2014/main" id="{D5CF2AE6-84F5-5EE3-E13B-0C56FE3EE35A}"/>
                </a:ext>
              </a:extLst>
            </p:cNvPr>
            <p:cNvSpPr/>
            <p:nvPr/>
          </p:nvSpPr>
          <p:spPr>
            <a:xfrm>
              <a:off x="1828095" y="4902981"/>
              <a:ext cx="1307592" cy="1308296"/>
            </a:xfrm>
            <a:prstGeom prst="rect">
              <a:avLst/>
            </a:prstGeom>
            <a:solidFill>
              <a:schemeClr val="bg1"/>
            </a:solidFill>
            <a:ln w="38100">
              <a:solidFill>
                <a:srgbClr val="E3183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2400" dirty="0"/>
                <a:t>Sensor</a:t>
              </a:r>
            </a:p>
          </p:txBody>
        </p:sp>
        <p:sp>
          <p:nvSpPr>
            <p:cNvPr id="69" name="Rectangle 68">
              <a:extLst>
                <a:ext uri="{FF2B5EF4-FFF2-40B4-BE49-F238E27FC236}">
                  <a16:creationId xmlns:a16="http://schemas.microsoft.com/office/drawing/2014/main" id="{82C174CC-8408-A104-FF87-E07B6A7ED27E}"/>
                </a:ext>
              </a:extLst>
            </p:cNvPr>
            <p:cNvSpPr/>
            <p:nvPr/>
          </p:nvSpPr>
          <p:spPr>
            <a:xfrm>
              <a:off x="3511804" y="4902981"/>
              <a:ext cx="1307592" cy="1308296"/>
            </a:xfrm>
            <a:prstGeom prst="rect">
              <a:avLst/>
            </a:prstGeom>
            <a:solidFill>
              <a:schemeClr val="bg1"/>
            </a:solidFill>
            <a:ln w="38100">
              <a:solidFill>
                <a:srgbClr val="E3183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2400" dirty="0"/>
                <a:t>Sensor</a:t>
              </a:r>
            </a:p>
          </p:txBody>
        </p:sp>
        <p:sp>
          <p:nvSpPr>
            <p:cNvPr id="70" name="Rectangle 69">
              <a:extLst>
                <a:ext uri="{FF2B5EF4-FFF2-40B4-BE49-F238E27FC236}">
                  <a16:creationId xmlns:a16="http://schemas.microsoft.com/office/drawing/2014/main" id="{9FF6D5FB-D5B3-9302-E801-F3CDDE39C37A}"/>
                </a:ext>
              </a:extLst>
            </p:cNvPr>
            <p:cNvSpPr/>
            <p:nvPr/>
          </p:nvSpPr>
          <p:spPr>
            <a:xfrm>
              <a:off x="5195513" y="4902981"/>
              <a:ext cx="1307592" cy="1308296"/>
            </a:xfrm>
            <a:prstGeom prst="rect">
              <a:avLst/>
            </a:prstGeom>
            <a:solidFill>
              <a:schemeClr val="bg1"/>
            </a:solidFill>
            <a:ln w="38100">
              <a:solidFill>
                <a:srgbClr val="E3183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2400" dirty="0"/>
                <a:t>Sensor</a:t>
              </a:r>
            </a:p>
          </p:txBody>
        </p:sp>
      </p:grpSp>
      <p:grpSp>
        <p:nvGrpSpPr>
          <p:cNvPr id="71" name="Group 70">
            <a:extLst>
              <a:ext uri="{FF2B5EF4-FFF2-40B4-BE49-F238E27FC236}">
                <a16:creationId xmlns:a16="http://schemas.microsoft.com/office/drawing/2014/main" id="{B93D7DE3-FFA9-639B-799A-35E0E3301B1F}"/>
              </a:ext>
            </a:extLst>
          </p:cNvPr>
          <p:cNvGrpSpPr/>
          <p:nvPr/>
        </p:nvGrpSpPr>
        <p:grpSpPr>
          <a:xfrm>
            <a:off x="4906115" y="1663505"/>
            <a:ext cx="7287065" cy="4740812"/>
            <a:chOff x="2743200" y="1188720"/>
            <a:chExt cx="7287065" cy="4740812"/>
          </a:xfrm>
        </p:grpSpPr>
        <p:cxnSp>
          <p:nvCxnSpPr>
            <p:cNvPr id="72" name="Straight Arrow Connector 71">
              <a:extLst>
                <a:ext uri="{FF2B5EF4-FFF2-40B4-BE49-F238E27FC236}">
                  <a16:creationId xmlns:a16="http://schemas.microsoft.com/office/drawing/2014/main" id="{52E7B81F-8FCC-0831-B811-81AB0E18A291}"/>
                </a:ext>
              </a:extLst>
            </p:cNvPr>
            <p:cNvCxnSpPr>
              <a:cxnSpLocks/>
            </p:cNvCxnSpPr>
            <p:nvPr/>
          </p:nvCxnSpPr>
          <p:spPr>
            <a:xfrm>
              <a:off x="2743200" y="1188720"/>
              <a:ext cx="7287065" cy="4740812"/>
            </a:xfrm>
            <a:prstGeom prst="straightConnector1">
              <a:avLst/>
            </a:prstGeom>
            <a:ln w="76200">
              <a:solidFill>
                <a:schemeClr val="accent6"/>
              </a:solidFill>
              <a:tailEnd type="triangle"/>
            </a:ln>
          </p:spPr>
          <p:style>
            <a:lnRef idx="2">
              <a:schemeClr val="accent1"/>
            </a:lnRef>
            <a:fillRef idx="0">
              <a:schemeClr val="accent1"/>
            </a:fillRef>
            <a:effectRef idx="1">
              <a:schemeClr val="accent1"/>
            </a:effectRef>
            <a:fontRef idx="minor">
              <a:schemeClr val="tx1"/>
            </a:fontRef>
          </p:style>
        </p:cxnSp>
        <p:sp>
          <p:nvSpPr>
            <p:cNvPr id="73" name="Oval 72">
              <a:extLst>
                <a:ext uri="{FF2B5EF4-FFF2-40B4-BE49-F238E27FC236}">
                  <a16:creationId xmlns:a16="http://schemas.microsoft.com/office/drawing/2014/main" id="{97E6824F-87E2-9724-54C7-12D3F9771F9E}"/>
                </a:ext>
              </a:extLst>
            </p:cNvPr>
            <p:cNvSpPr>
              <a:spLocks noChangeAspect="1"/>
            </p:cNvSpPr>
            <p:nvPr/>
          </p:nvSpPr>
          <p:spPr>
            <a:xfrm>
              <a:off x="6096000" y="3346658"/>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4" name="Oval 73">
              <a:extLst>
                <a:ext uri="{FF2B5EF4-FFF2-40B4-BE49-F238E27FC236}">
                  <a16:creationId xmlns:a16="http://schemas.microsoft.com/office/drawing/2014/main" id="{3C45BFD2-DDCA-3F2D-5F70-4DB4476F0F6C}"/>
                </a:ext>
              </a:extLst>
            </p:cNvPr>
            <p:cNvSpPr>
              <a:spLocks noChangeAspect="1"/>
            </p:cNvSpPr>
            <p:nvPr/>
          </p:nvSpPr>
          <p:spPr>
            <a:xfrm>
              <a:off x="4276304" y="2132341"/>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5" name="Oval 74">
              <a:extLst>
                <a:ext uri="{FF2B5EF4-FFF2-40B4-BE49-F238E27FC236}">
                  <a16:creationId xmlns:a16="http://schemas.microsoft.com/office/drawing/2014/main" id="{EC5B6165-6378-CFF5-5A13-B94D0C257C65}"/>
                </a:ext>
              </a:extLst>
            </p:cNvPr>
            <p:cNvSpPr>
              <a:spLocks noChangeAspect="1"/>
            </p:cNvSpPr>
            <p:nvPr/>
          </p:nvSpPr>
          <p:spPr>
            <a:xfrm>
              <a:off x="7324675" y="4131480"/>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76" name="Oval 75">
              <a:extLst>
                <a:ext uri="{FF2B5EF4-FFF2-40B4-BE49-F238E27FC236}">
                  <a16:creationId xmlns:a16="http://schemas.microsoft.com/office/drawing/2014/main" id="{A00160E5-5CE8-69E0-0C77-C3C0E3225C07}"/>
                </a:ext>
              </a:extLst>
            </p:cNvPr>
            <p:cNvSpPr>
              <a:spLocks noChangeAspect="1"/>
            </p:cNvSpPr>
            <p:nvPr/>
          </p:nvSpPr>
          <p:spPr>
            <a:xfrm>
              <a:off x="8215629" y="4716974"/>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nvGrpSpPr>
          <p:cNvPr id="77" name="Group 76">
            <a:extLst>
              <a:ext uri="{FF2B5EF4-FFF2-40B4-BE49-F238E27FC236}">
                <a16:creationId xmlns:a16="http://schemas.microsoft.com/office/drawing/2014/main" id="{B2E7FCA2-1B4B-FC5A-3E56-5D92FD856F86}"/>
              </a:ext>
            </a:extLst>
          </p:cNvPr>
          <p:cNvGrpSpPr/>
          <p:nvPr/>
        </p:nvGrpSpPr>
        <p:grpSpPr>
          <a:xfrm>
            <a:off x="5164031" y="3970495"/>
            <a:ext cx="6888472" cy="520983"/>
            <a:chOff x="2407920" y="3343311"/>
            <a:chExt cx="7329268" cy="264856"/>
          </a:xfrm>
        </p:grpSpPr>
        <p:cxnSp>
          <p:nvCxnSpPr>
            <p:cNvPr id="78" name="Straight Arrow Connector 77">
              <a:extLst>
                <a:ext uri="{FF2B5EF4-FFF2-40B4-BE49-F238E27FC236}">
                  <a16:creationId xmlns:a16="http://schemas.microsoft.com/office/drawing/2014/main" id="{B4759BAE-E62E-A8CD-4C12-2D89D82E5DFE}"/>
                </a:ext>
              </a:extLst>
            </p:cNvPr>
            <p:cNvCxnSpPr>
              <a:cxnSpLocks/>
            </p:cNvCxnSpPr>
            <p:nvPr/>
          </p:nvCxnSpPr>
          <p:spPr>
            <a:xfrm>
              <a:off x="2407920" y="3358941"/>
              <a:ext cx="7329268" cy="230665"/>
            </a:xfrm>
            <a:prstGeom prst="straightConnector1">
              <a:avLst/>
            </a:prstGeom>
            <a:ln w="76200">
              <a:solidFill>
                <a:schemeClr val="accent5"/>
              </a:solidFill>
              <a:tailEnd type="triangle"/>
            </a:ln>
          </p:spPr>
          <p:style>
            <a:lnRef idx="2">
              <a:schemeClr val="accent1"/>
            </a:lnRef>
            <a:fillRef idx="0">
              <a:schemeClr val="accent1"/>
            </a:fillRef>
            <a:effectRef idx="1">
              <a:schemeClr val="accent1"/>
            </a:effectRef>
            <a:fontRef idx="minor">
              <a:schemeClr val="tx1"/>
            </a:fontRef>
          </p:style>
        </p:cxnSp>
        <p:sp>
          <p:nvSpPr>
            <p:cNvPr id="79" name="Oval 78">
              <a:extLst>
                <a:ext uri="{FF2B5EF4-FFF2-40B4-BE49-F238E27FC236}">
                  <a16:creationId xmlns:a16="http://schemas.microsoft.com/office/drawing/2014/main" id="{8422ACBF-45D6-D972-56B6-353E457D5583}"/>
                </a:ext>
              </a:extLst>
            </p:cNvPr>
            <p:cNvSpPr>
              <a:spLocks noChangeAspect="1"/>
            </p:cNvSpPr>
            <p:nvPr/>
          </p:nvSpPr>
          <p:spPr>
            <a:xfrm>
              <a:off x="5900909" y="3396117"/>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0" name="Oval 79">
              <a:extLst>
                <a:ext uri="{FF2B5EF4-FFF2-40B4-BE49-F238E27FC236}">
                  <a16:creationId xmlns:a16="http://schemas.microsoft.com/office/drawing/2014/main" id="{5002848F-FA1A-6A2A-EA58-ED7BC1F1226D}"/>
                </a:ext>
              </a:extLst>
            </p:cNvPr>
            <p:cNvSpPr>
              <a:spLocks noChangeAspect="1"/>
            </p:cNvSpPr>
            <p:nvPr/>
          </p:nvSpPr>
          <p:spPr>
            <a:xfrm>
              <a:off x="4123904" y="3343311"/>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1" name="Oval 80">
              <a:extLst>
                <a:ext uri="{FF2B5EF4-FFF2-40B4-BE49-F238E27FC236}">
                  <a16:creationId xmlns:a16="http://schemas.microsoft.com/office/drawing/2014/main" id="{7A44C8AA-06FE-5D45-F420-986C54C121C2}"/>
                </a:ext>
              </a:extLst>
            </p:cNvPr>
            <p:cNvSpPr>
              <a:spLocks noChangeAspect="1"/>
            </p:cNvSpPr>
            <p:nvPr/>
          </p:nvSpPr>
          <p:spPr>
            <a:xfrm>
              <a:off x="7544759" y="3443484"/>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nvGrpSpPr>
          <p:cNvPr id="82" name="Group 81">
            <a:extLst>
              <a:ext uri="{FF2B5EF4-FFF2-40B4-BE49-F238E27FC236}">
                <a16:creationId xmlns:a16="http://schemas.microsoft.com/office/drawing/2014/main" id="{CEEE36BE-3F1A-D8FD-9830-F85852CC02C6}"/>
              </a:ext>
            </a:extLst>
          </p:cNvPr>
          <p:cNvGrpSpPr/>
          <p:nvPr/>
        </p:nvGrpSpPr>
        <p:grpSpPr>
          <a:xfrm>
            <a:off x="5164031" y="2243546"/>
            <a:ext cx="6163986" cy="3172330"/>
            <a:chOff x="2447779" y="917470"/>
            <a:chExt cx="6675120" cy="3296351"/>
          </a:xfrm>
        </p:grpSpPr>
        <p:cxnSp>
          <p:nvCxnSpPr>
            <p:cNvPr id="83" name="Straight Arrow Connector 82">
              <a:extLst>
                <a:ext uri="{FF2B5EF4-FFF2-40B4-BE49-F238E27FC236}">
                  <a16:creationId xmlns:a16="http://schemas.microsoft.com/office/drawing/2014/main" id="{2C05F482-CA89-D95A-1178-BD46B5F3FBE3}"/>
                </a:ext>
              </a:extLst>
            </p:cNvPr>
            <p:cNvCxnSpPr>
              <a:cxnSpLocks/>
            </p:cNvCxnSpPr>
            <p:nvPr/>
          </p:nvCxnSpPr>
          <p:spPr>
            <a:xfrm flipV="1">
              <a:off x="2447779" y="917470"/>
              <a:ext cx="6675120" cy="3296351"/>
            </a:xfrm>
            <a:prstGeom prst="straightConnector1">
              <a:avLst/>
            </a:prstGeom>
            <a:ln w="76200">
              <a:solidFill>
                <a:schemeClr val="accent4"/>
              </a:solidFill>
              <a:tailEnd type="triangle"/>
            </a:ln>
          </p:spPr>
          <p:style>
            <a:lnRef idx="2">
              <a:schemeClr val="accent1"/>
            </a:lnRef>
            <a:fillRef idx="0">
              <a:schemeClr val="accent1"/>
            </a:fillRef>
            <a:effectRef idx="1">
              <a:schemeClr val="accent1"/>
            </a:effectRef>
            <a:fontRef idx="minor">
              <a:schemeClr val="tx1"/>
            </a:fontRef>
          </p:style>
        </p:cxnSp>
        <p:sp>
          <p:nvSpPr>
            <p:cNvPr id="84" name="Oval 83">
              <a:extLst>
                <a:ext uri="{FF2B5EF4-FFF2-40B4-BE49-F238E27FC236}">
                  <a16:creationId xmlns:a16="http://schemas.microsoft.com/office/drawing/2014/main" id="{B7C083F2-DA07-A775-66DC-8711FAFCD83E}"/>
                </a:ext>
              </a:extLst>
            </p:cNvPr>
            <p:cNvSpPr>
              <a:spLocks noChangeAspect="1"/>
            </p:cNvSpPr>
            <p:nvPr/>
          </p:nvSpPr>
          <p:spPr>
            <a:xfrm>
              <a:off x="5839599" y="2429808"/>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5" name="Oval 84">
              <a:extLst>
                <a:ext uri="{FF2B5EF4-FFF2-40B4-BE49-F238E27FC236}">
                  <a16:creationId xmlns:a16="http://schemas.microsoft.com/office/drawing/2014/main" id="{AB9904A5-E11F-B9FE-D785-875426E848D2}"/>
                </a:ext>
              </a:extLst>
            </p:cNvPr>
            <p:cNvSpPr>
              <a:spLocks noChangeAspect="1"/>
            </p:cNvSpPr>
            <p:nvPr/>
          </p:nvSpPr>
          <p:spPr>
            <a:xfrm>
              <a:off x="4202857" y="3240585"/>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86" name="Oval 85">
              <a:extLst>
                <a:ext uri="{FF2B5EF4-FFF2-40B4-BE49-F238E27FC236}">
                  <a16:creationId xmlns:a16="http://schemas.microsoft.com/office/drawing/2014/main" id="{281BF200-F70F-509A-5301-9D2AE1E92280}"/>
                </a:ext>
              </a:extLst>
            </p:cNvPr>
            <p:cNvSpPr>
              <a:spLocks noChangeAspect="1"/>
            </p:cNvSpPr>
            <p:nvPr/>
          </p:nvSpPr>
          <p:spPr>
            <a:xfrm>
              <a:off x="7654956" y="1518639"/>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nvGrpSpPr>
          <p:cNvPr id="87" name="Group 86">
            <a:extLst>
              <a:ext uri="{FF2B5EF4-FFF2-40B4-BE49-F238E27FC236}">
                <a16:creationId xmlns:a16="http://schemas.microsoft.com/office/drawing/2014/main" id="{56480AEF-DA9C-A531-B8FD-1E54CEEC9AEF}"/>
              </a:ext>
            </a:extLst>
          </p:cNvPr>
          <p:cNvGrpSpPr/>
          <p:nvPr/>
        </p:nvGrpSpPr>
        <p:grpSpPr>
          <a:xfrm>
            <a:off x="5164031" y="3546227"/>
            <a:ext cx="6234324" cy="2718638"/>
            <a:chOff x="2743200" y="1188720"/>
            <a:chExt cx="6654019" cy="2718638"/>
          </a:xfrm>
        </p:grpSpPr>
        <p:cxnSp>
          <p:nvCxnSpPr>
            <p:cNvPr id="88" name="Straight Arrow Connector 87">
              <a:extLst>
                <a:ext uri="{FF2B5EF4-FFF2-40B4-BE49-F238E27FC236}">
                  <a16:creationId xmlns:a16="http://schemas.microsoft.com/office/drawing/2014/main" id="{3FD4E3BE-9EAB-6DBB-1860-33D2EF5E3E88}"/>
                </a:ext>
              </a:extLst>
            </p:cNvPr>
            <p:cNvCxnSpPr>
              <a:cxnSpLocks/>
            </p:cNvCxnSpPr>
            <p:nvPr/>
          </p:nvCxnSpPr>
          <p:spPr>
            <a:xfrm>
              <a:off x="2743200" y="1188720"/>
              <a:ext cx="6654019" cy="2718638"/>
            </a:xfrm>
            <a:prstGeom prst="straightConnector1">
              <a:avLst/>
            </a:prstGeom>
            <a:ln w="76200">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89" name="Oval 88">
              <a:extLst>
                <a:ext uri="{FF2B5EF4-FFF2-40B4-BE49-F238E27FC236}">
                  <a16:creationId xmlns:a16="http://schemas.microsoft.com/office/drawing/2014/main" id="{D4CB4D93-EA53-A5A2-3326-B60B724FAC6A}"/>
                </a:ext>
              </a:extLst>
            </p:cNvPr>
            <p:cNvSpPr>
              <a:spLocks noChangeAspect="1"/>
            </p:cNvSpPr>
            <p:nvPr/>
          </p:nvSpPr>
          <p:spPr>
            <a:xfrm>
              <a:off x="5631881" y="2344059"/>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0" name="Oval 89">
              <a:extLst>
                <a:ext uri="{FF2B5EF4-FFF2-40B4-BE49-F238E27FC236}">
                  <a16:creationId xmlns:a16="http://schemas.microsoft.com/office/drawing/2014/main" id="{D316857A-7DE0-ACBE-F0F8-E02815EB10C6}"/>
                </a:ext>
              </a:extLst>
            </p:cNvPr>
            <p:cNvSpPr>
              <a:spLocks noChangeAspect="1"/>
            </p:cNvSpPr>
            <p:nvPr/>
          </p:nvSpPr>
          <p:spPr>
            <a:xfrm>
              <a:off x="4357096" y="1821379"/>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1" name="Oval 90">
              <a:extLst>
                <a:ext uri="{FF2B5EF4-FFF2-40B4-BE49-F238E27FC236}">
                  <a16:creationId xmlns:a16="http://schemas.microsoft.com/office/drawing/2014/main" id="{96CDA62E-A00D-C8FF-C38B-5ABDC1EDF030}"/>
                </a:ext>
              </a:extLst>
            </p:cNvPr>
            <p:cNvSpPr>
              <a:spLocks noChangeAspect="1"/>
            </p:cNvSpPr>
            <p:nvPr/>
          </p:nvSpPr>
          <p:spPr>
            <a:xfrm>
              <a:off x="6772863" y="2795155"/>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92" name="Oval 91">
              <a:extLst>
                <a:ext uri="{FF2B5EF4-FFF2-40B4-BE49-F238E27FC236}">
                  <a16:creationId xmlns:a16="http://schemas.microsoft.com/office/drawing/2014/main" id="{678B3FEB-8953-C697-B897-8E659A53EE36}"/>
                </a:ext>
              </a:extLst>
            </p:cNvPr>
            <p:cNvSpPr>
              <a:spLocks noChangeAspect="1"/>
            </p:cNvSpPr>
            <p:nvPr/>
          </p:nvSpPr>
          <p:spPr>
            <a:xfrm>
              <a:off x="7776388" y="3197820"/>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sp>
        <p:nvSpPr>
          <p:cNvPr id="93" name="Content Placeholder 2">
            <a:extLst>
              <a:ext uri="{FF2B5EF4-FFF2-40B4-BE49-F238E27FC236}">
                <a16:creationId xmlns:a16="http://schemas.microsoft.com/office/drawing/2014/main" id="{BA6B6A3D-3F38-EFDE-42DD-F94A1E98352D}"/>
              </a:ext>
            </a:extLst>
          </p:cNvPr>
          <p:cNvSpPr txBox="1">
            <a:spLocks/>
          </p:cNvSpPr>
          <p:nvPr/>
        </p:nvSpPr>
        <p:spPr>
          <a:xfrm>
            <a:off x="838201" y="2094718"/>
            <a:ext cx="4325830" cy="4763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High energy particles interact with individual sensors within a detector.</a:t>
            </a:r>
          </a:p>
          <a:p>
            <a:pPr>
              <a:buClr>
                <a:srgbClr val="E00122"/>
              </a:buClr>
            </a:pPr>
            <a:r>
              <a:rPr lang="en-US" dirty="0"/>
              <a:t>By combining information from multiple sensors at once we can start to see trajectories form.</a:t>
            </a:r>
          </a:p>
          <a:p>
            <a:pPr>
              <a:buClr>
                <a:srgbClr val="E00122"/>
              </a:buClr>
            </a:pPr>
            <a:r>
              <a:rPr lang="en-US" dirty="0"/>
              <a:t>A computer algorithm combines individual sensor hits into particle tracks.</a:t>
            </a:r>
          </a:p>
          <a:p>
            <a:pPr>
              <a:buClr>
                <a:srgbClr val="E00122"/>
              </a:buClr>
            </a:pPr>
            <a:endParaRPr lang="en-US" dirty="0"/>
          </a:p>
          <a:p>
            <a:pPr>
              <a:buClr>
                <a:srgbClr val="E00122"/>
              </a:buClr>
            </a:pPr>
            <a:endParaRPr lang="en-US" dirty="0"/>
          </a:p>
          <a:p>
            <a:pPr>
              <a:buClr>
                <a:srgbClr val="E00122"/>
              </a:buClr>
            </a:pPr>
            <a:endParaRPr lang="en-US" dirty="0"/>
          </a:p>
        </p:txBody>
      </p:sp>
    </p:spTree>
    <p:extLst>
      <p:ext uri="{BB962C8B-B14F-4D97-AF65-F5344CB8AC3E}">
        <p14:creationId xmlns:p14="http://schemas.microsoft.com/office/powerpoint/2010/main" val="520200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71"/>
                                        </p:tgtEl>
                                        <p:attrNameLst>
                                          <p:attrName>style.visibility</p:attrName>
                                        </p:attrNameLst>
                                      </p:cBhvr>
                                      <p:to>
                                        <p:strVal val="visible"/>
                                      </p:to>
                                    </p:set>
                                    <p:animEffect transition="in" filter="wipe(left)">
                                      <p:cBhvr>
                                        <p:cTn id="7" dur="500"/>
                                        <p:tgtEl>
                                          <p:spTgt spid="71"/>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77"/>
                                        </p:tgtEl>
                                        <p:attrNameLst>
                                          <p:attrName>style.visibility</p:attrName>
                                        </p:attrNameLst>
                                      </p:cBhvr>
                                      <p:to>
                                        <p:strVal val="visible"/>
                                      </p:to>
                                    </p:set>
                                    <p:animEffect transition="in" filter="wipe(left)">
                                      <p:cBhvr>
                                        <p:cTn id="12" dur="500"/>
                                        <p:tgtEl>
                                          <p:spTgt spid="77"/>
                                        </p:tgtEl>
                                      </p:cBhvr>
                                    </p:animEffect>
                                  </p:childTnLst>
                                </p:cTn>
                              </p:par>
                              <p:par>
                                <p:cTn id="13" presetID="22" presetClass="entr" presetSubtype="8" fill="hold" nodeType="with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wipe(left)">
                                      <p:cBhvr>
                                        <p:cTn id="15" dur="500"/>
                                        <p:tgtEl>
                                          <p:spTgt spid="82"/>
                                        </p:tgtEl>
                                      </p:cBhvr>
                                    </p:animEffect>
                                  </p:childTnLst>
                                </p:cTn>
                              </p:par>
                              <p:par>
                                <p:cTn id="16" presetID="22" presetClass="entr" presetSubtype="8" fill="hold" nodeType="withEffect">
                                  <p:stCondLst>
                                    <p:cond delay="0"/>
                                  </p:stCondLst>
                                  <p:childTnLst>
                                    <p:set>
                                      <p:cBhvr>
                                        <p:cTn id="17" dur="1" fill="hold">
                                          <p:stCondLst>
                                            <p:cond delay="0"/>
                                          </p:stCondLst>
                                        </p:cTn>
                                        <p:tgtEl>
                                          <p:spTgt spid="87"/>
                                        </p:tgtEl>
                                        <p:attrNameLst>
                                          <p:attrName>style.visibility</p:attrName>
                                        </p:attrNameLst>
                                      </p:cBhvr>
                                      <p:to>
                                        <p:strVal val="visible"/>
                                      </p:to>
                                    </p:set>
                                    <p:animEffect transition="in" filter="wipe(left)">
                                      <p:cBhvr>
                                        <p:cTn id="18" dur="500"/>
                                        <p:tgtEl>
                                          <p:spTgt spid="8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a:solidFill>
                  <a:schemeClr val="bg1"/>
                </a:solidFill>
              </a:rPr>
              <a:t>Tracking</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22</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
        <p:nvSpPr>
          <p:cNvPr id="3" name="Content Placeholder 2">
            <a:extLst>
              <a:ext uri="{FF2B5EF4-FFF2-40B4-BE49-F238E27FC236}">
                <a16:creationId xmlns:a16="http://schemas.microsoft.com/office/drawing/2014/main" id="{333E923A-EEB2-E9FA-BBF6-3B649325539C}"/>
              </a:ext>
            </a:extLst>
          </p:cNvPr>
          <p:cNvSpPr txBox="1">
            <a:spLocks/>
          </p:cNvSpPr>
          <p:nvPr/>
        </p:nvSpPr>
        <p:spPr>
          <a:xfrm>
            <a:off x="838200" y="2094718"/>
            <a:ext cx="10275277" cy="4763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We categorize tracks into several different types that will be useful in your studies:</a:t>
            </a:r>
          </a:p>
          <a:p>
            <a:pPr lvl="1">
              <a:buClr>
                <a:srgbClr val="E00122"/>
              </a:buClr>
            </a:pPr>
            <a:r>
              <a:rPr lang="en-US" dirty="0"/>
              <a:t>VELO Track: Only includes information from the VELO.</a:t>
            </a:r>
          </a:p>
          <a:p>
            <a:pPr lvl="1">
              <a:buClr>
                <a:srgbClr val="E00122"/>
              </a:buClr>
            </a:pPr>
            <a:r>
              <a:rPr lang="en-US" dirty="0"/>
              <a:t>Upstream Track: Only contains information from the upstream detectors (</a:t>
            </a:r>
            <a:r>
              <a:rPr lang="en-US" dirty="0" err="1"/>
              <a:t>VeLo</a:t>
            </a:r>
            <a:r>
              <a:rPr lang="en-US" dirty="0"/>
              <a:t> and UT).</a:t>
            </a:r>
          </a:p>
          <a:p>
            <a:pPr lvl="1">
              <a:buClr>
                <a:srgbClr val="E00122"/>
              </a:buClr>
            </a:pPr>
            <a:r>
              <a:rPr lang="en-US" dirty="0"/>
              <a:t>Downstream Track: Only contains information from the downstream detectors (UT and </a:t>
            </a:r>
            <a:r>
              <a:rPr lang="en-US" dirty="0" err="1"/>
              <a:t>SciFI</a:t>
            </a:r>
            <a:r>
              <a:rPr lang="en-US" dirty="0"/>
              <a:t>).</a:t>
            </a:r>
          </a:p>
          <a:p>
            <a:pPr lvl="1">
              <a:buClr>
                <a:srgbClr val="E00122"/>
              </a:buClr>
            </a:pPr>
            <a:r>
              <a:rPr lang="en-US" dirty="0"/>
              <a:t>T Track: Only includes information from the </a:t>
            </a:r>
            <a:r>
              <a:rPr lang="en-US" dirty="0" err="1"/>
              <a:t>SciFI</a:t>
            </a:r>
            <a:r>
              <a:rPr lang="en-US" dirty="0"/>
              <a:t>.</a:t>
            </a:r>
          </a:p>
          <a:p>
            <a:pPr lvl="1">
              <a:buClr>
                <a:srgbClr val="E00122"/>
              </a:buClr>
            </a:pPr>
            <a:r>
              <a:rPr lang="en-US" dirty="0"/>
              <a:t>Long Track:  Contains information from all tracking detector.</a:t>
            </a:r>
          </a:p>
          <a:p>
            <a:pPr lvl="1">
              <a:buClr>
                <a:srgbClr val="E00122"/>
              </a:buClr>
            </a:pPr>
            <a:endParaRPr lang="en-US" dirty="0"/>
          </a:p>
          <a:p>
            <a:pPr lvl="1">
              <a:buClr>
                <a:srgbClr val="E00122"/>
              </a:buClr>
            </a:pPr>
            <a:endParaRPr lang="en-US" dirty="0"/>
          </a:p>
          <a:p>
            <a:pPr>
              <a:buClr>
                <a:srgbClr val="E00122"/>
              </a:buClr>
            </a:pPr>
            <a:endParaRPr lang="en-US" dirty="0"/>
          </a:p>
          <a:p>
            <a:pPr>
              <a:buClr>
                <a:srgbClr val="E00122"/>
              </a:buClr>
            </a:pPr>
            <a:endParaRPr lang="en-US" dirty="0"/>
          </a:p>
          <a:p>
            <a:pPr>
              <a:buClr>
                <a:srgbClr val="E00122"/>
              </a:buClr>
            </a:pPr>
            <a:endParaRPr lang="en-US" dirty="0"/>
          </a:p>
        </p:txBody>
      </p:sp>
    </p:spTree>
    <p:extLst>
      <p:ext uri="{BB962C8B-B14F-4D97-AF65-F5344CB8AC3E}">
        <p14:creationId xmlns:p14="http://schemas.microsoft.com/office/powerpoint/2010/main" val="228346303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a:solidFill>
                  <a:schemeClr val="bg1"/>
                </a:solidFill>
              </a:rPr>
              <a:t>Tracking</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23</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mc:AlternateContent xmlns:mc="http://schemas.openxmlformats.org/markup-compatibility/2006" xmlns:a14="http://schemas.microsoft.com/office/drawing/2010/main">
        <mc:Choice Requires="a14">
          <p:sp>
            <p:nvSpPr>
              <p:cNvPr id="3" name="Content Placeholder 2">
                <a:extLst>
                  <a:ext uri="{FF2B5EF4-FFF2-40B4-BE49-F238E27FC236}">
                    <a16:creationId xmlns:a16="http://schemas.microsoft.com/office/drawing/2014/main" id="{333E923A-EEB2-E9FA-BBF6-3B649325539C}"/>
                  </a:ext>
                </a:extLst>
              </p:cNvPr>
              <p:cNvSpPr txBox="1">
                <a:spLocks/>
              </p:cNvSpPr>
              <p:nvPr/>
            </p:nvSpPr>
            <p:spPr>
              <a:xfrm>
                <a:off x="838200" y="2094718"/>
                <a:ext cx="10275277" cy="4763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How does all of this look in practice? </a:t>
                </a:r>
                <a14:m>
                  <m:oMath xmlns:m="http://schemas.openxmlformats.org/officeDocument/2006/math">
                    <m:r>
                      <a:rPr lang="en-US" b="0" i="1" dirty="0" smtClean="0">
                        <a:latin typeface="Cambria Math" panose="02040503050406030204" pitchFamily="18" charset="0"/>
                      </a:rPr>
                      <m:t>𝛬</m:t>
                    </m:r>
                    <m:r>
                      <a:rPr lang="en-US" b="0" i="1" dirty="0" smtClean="0">
                        <a:latin typeface="Cambria Math" panose="02040503050406030204" pitchFamily="18" charset="0"/>
                      </a:rPr>
                      <m:t>→</m:t>
                    </m:r>
                    <m:r>
                      <a:rPr lang="en-US" b="0" i="1" dirty="0" smtClean="0">
                        <a:latin typeface="Cambria Math" panose="02040503050406030204" pitchFamily="18" charset="0"/>
                      </a:rPr>
                      <m:t>𝑝</m:t>
                    </m:r>
                    <m:r>
                      <a:rPr lang="en-US" b="0" i="1" dirty="0" smtClean="0">
                        <a:latin typeface="Cambria Math" panose="02040503050406030204" pitchFamily="18" charset="0"/>
                      </a:rPr>
                      <m:t> </m:t>
                    </m:r>
                    <m:sSup>
                      <m:sSupPr>
                        <m:ctrlPr>
                          <a:rPr lang="en-US" b="0" i="1" dirty="0" smtClean="0">
                            <a:latin typeface="Cambria Math" panose="02040503050406030204" pitchFamily="18" charset="0"/>
                          </a:rPr>
                        </m:ctrlPr>
                      </m:sSupPr>
                      <m:e>
                        <m:r>
                          <a:rPr lang="en-US" b="0" i="1" dirty="0" smtClean="0">
                            <a:latin typeface="Cambria Math" panose="02040503050406030204" pitchFamily="18" charset="0"/>
                          </a:rPr>
                          <m:t>𝜋</m:t>
                        </m:r>
                      </m:e>
                      <m:sup>
                        <m:r>
                          <a:rPr lang="en-US" b="0" i="1" dirty="0" smtClean="0">
                            <a:latin typeface="Cambria Math" panose="02040503050406030204" pitchFamily="18" charset="0"/>
                          </a:rPr>
                          <m:t>−</m:t>
                        </m:r>
                      </m:sup>
                    </m:sSup>
                  </m:oMath>
                </a14:m>
                <a:endParaRPr lang="en-US" dirty="0"/>
              </a:p>
              <a:p>
                <a:pPr lvl="1">
                  <a:buClr>
                    <a:srgbClr val="E00122"/>
                  </a:buClr>
                </a:pPr>
                <a:endParaRPr lang="en-US" dirty="0"/>
              </a:p>
              <a:p>
                <a:pPr>
                  <a:buClr>
                    <a:srgbClr val="E00122"/>
                  </a:buClr>
                </a:pPr>
                <a:endParaRPr lang="en-US" dirty="0"/>
              </a:p>
              <a:p>
                <a:pPr>
                  <a:buClr>
                    <a:srgbClr val="E00122"/>
                  </a:buClr>
                </a:pPr>
                <a:endParaRPr lang="en-US" dirty="0"/>
              </a:p>
              <a:p>
                <a:pPr>
                  <a:buClr>
                    <a:srgbClr val="E00122"/>
                  </a:buClr>
                </a:pPr>
                <a:endParaRPr lang="en-US" dirty="0"/>
              </a:p>
            </p:txBody>
          </p:sp>
        </mc:Choice>
        <mc:Fallback xmlns="">
          <p:sp>
            <p:nvSpPr>
              <p:cNvPr id="3" name="Content Placeholder 2">
                <a:extLst>
                  <a:ext uri="{FF2B5EF4-FFF2-40B4-BE49-F238E27FC236}">
                    <a16:creationId xmlns:a16="http://schemas.microsoft.com/office/drawing/2014/main" id="{333E923A-EEB2-E9FA-BBF6-3B649325539C}"/>
                  </a:ext>
                </a:extLst>
              </p:cNvPr>
              <p:cNvSpPr txBox="1">
                <a:spLocks noRot="1" noChangeAspect="1" noMove="1" noResize="1" noEditPoints="1" noAdjustHandles="1" noChangeArrowheads="1" noChangeShapeType="1" noTextEdit="1"/>
              </p:cNvSpPr>
              <p:nvPr/>
            </p:nvSpPr>
            <p:spPr>
              <a:xfrm>
                <a:off x="838200" y="2094718"/>
                <a:ext cx="10275277" cy="4763282"/>
              </a:xfrm>
              <a:prstGeom prst="rect">
                <a:avLst/>
              </a:prstGeom>
              <a:blipFill>
                <a:blip r:embed="rId6"/>
                <a:stretch>
                  <a:fillRect l="-1111" t="-2400"/>
                </a:stretch>
              </a:blipFill>
            </p:spPr>
            <p:txBody>
              <a:bodyPr/>
              <a:lstStyle/>
              <a:p>
                <a:r>
                  <a:rPr lang="en-US">
                    <a:noFill/>
                  </a:rPr>
                  <a:t> </a:t>
                </a:r>
              </a:p>
            </p:txBody>
          </p:sp>
        </mc:Fallback>
      </mc:AlternateContent>
      <p:pic>
        <p:nvPicPr>
          <p:cNvPr id="29" name="Content Placeholder 7">
            <a:extLst>
              <a:ext uri="{FF2B5EF4-FFF2-40B4-BE49-F238E27FC236}">
                <a16:creationId xmlns:a16="http://schemas.microsoft.com/office/drawing/2014/main" id="{7F6A7C50-3F5D-17AC-F287-18DE2D95A181}"/>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a:off x="1833067" y="2353581"/>
            <a:ext cx="9280410" cy="4297206"/>
          </a:xfrm>
          <a:prstGeom prst="rect">
            <a:avLst/>
          </a:prstGeom>
        </p:spPr>
      </p:pic>
      <p:grpSp>
        <p:nvGrpSpPr>
          <p:cNvPr id="30" name="Group 29">
            <a:extLst>
              <a:ext uri="{FF2B5EF4-FFF2-40B4-BE49-F238E27FC236}">
                <a16:creationId xmlns:a16="http://schemas.microsoft.com/office/drawing/2014/main" id="{109958DA-98EA-4D99-37E5-4F94EEA63675}"/>
              </a:ext>
            </a:extLst>
          </p:cNvPr>
          <p:cNvGrpSpPr/>
          <p:nvPr/>
        </p:nvGrpSpPr>
        <p:grpSpPr>
          <a:xfrm>
            <a:off x="2221736" y="4360327"/>
            <a:ext cx="9030857" cy="2287258"/>
            <a:chOff x="616782" y="2386941"/>
            <a:chExt cx="11364917" cy="4078602"/>
          </a:xfrm>
        </p:grpSpPr>
        <mc:AlternateContent xmlns:mc="http://schemas.openxmlformats.org/markup-compatibility/2006" xmlns:a14="http://schemas.microsoft.com/office/drawing/2010/main">
          <mc:Choice Requires="a14">
            <p:sp>
              <p:nvSpPr>
                <p:cNvPr id="31" name="TextBox 30">
                  <a:extLst>
                    <a:ext uri="{FF2B5EF4-FFF2-40B4-BE49-F238E27FC236}">
                      <a16:creationId xmlns:a16="http://schemas.microsoft.com/office/drawing/2014/main" id="{F667B752-85CE-1C37-114D-19711524477B}"/>
                    </a:ext>
                  </a:extLst>
                </p:cNvPr>
                <p:cNvSpPr txBox="1"/>
                <p:nvPr/>
              </p:nvSpPr>
              <p:spPr>
                <a:xfrm>
                  <a:off x="10656618" y="3490950"/>
                  <a:ext cx="1325081" cy="646331"/>
                </a:xfrm>
                <a:prstGeom prst="rect">
                  <a:avLst/>
                </a:prstGeom>
                <a:noFill/>
              </p:spPr>
              <p:txBody>
                <a:bodyPr wrap="square" rtlCol="0" anchor="ctr">
                  <a:spAutoFit/>
                </a:bodyPr>
                <a:lstStyle/>
                <a:p>
                  <a:pPr algn="ctr"/>
                  <a14:m>
                    <m:oMathPara xmlns:m="http://schemas.openxmlformats.org/officeDocument/2006/math">
                      <m:oMathParaPr>
                        <m:jc m:val="centerGroup"/>
                      </m:oMathParaPr>
                      <m:oMath xmlns:m="http://schemas.openxmlformats.org/officeDocument/2006/math">
                        <m:r>
                          <a:rPr lang="en-US" sz="3600" b="0" i="1" smtClean="0">
                            <a:solidFill>
                              <a:schemeClr val="accent1"/>
                            </a:solidFill>
                            <a:latin typeface="Cambria Math" panose="02040503050406030204" pitchFamily="18" charset="0"/>
                            <a:ea typeface="Cambria Math" panose="02040503050406030204" pitchFamily="18" charset="0"/>
                          </a:rPr>
                          <m:t>𝑝</m:t>
                        </m:r>
                      </m:oMath>
                    </m:oMathPara>
                  </a14:m>
                  <a:endParaRPr lang="en-US" sz="3600" dirty="0">
                    <a:solidFill>
                      <a:schemeClr val="accent1"/>
                    </a:solidFill>
                  </a:endParaRPr>
                </a:p>
              </p:txBody>
            </p:sp>
          </mc:Choice>
          <mc:Fallback xmlns="">
            <p:sp>
              <p:nvSpPr>
                <p:cNvPr id="9" name="TextBox 8">
                  <a:extLst>
                    <a:ext uri="{FF2B5EF4-FFF2-40B4-BE49-F238E27FC236}">
                      <a16:creationId xmlns:a16="http://schemas.microsoft.com/office/drawing/2014/main" id="{84B03942-4AC0-FD34-14EA-4B0D8DE17C93}"/>
                    </a:ext>
                  </a:extLst>
                </p:cNvPr>
                <p:cNvSpPr txBox="1">
                  <a:spLocks noRot="1" noChangeAspect="1" noMove="1" noResize="1" noEditPoints="1" noAdjustHandles="1" noChangeArrowheads="1" noChangeShapeType="1" noTextEdit="1"/>
                </p:cNvSpPr>
                <p:nvPr/>
              </p:nvSpPr>
              <p:spPr>
                <a:xfrm>
                  <a:off x="10656618" y="3490950"/>
                  <a:ext cx="1325081" cy="646331"/>
                </a:xfrm>
                <a:prstGeom prst="rect">
                  <a:avLst/>
                </a:prstGeom>
                <a:blipFill>
                  <a:blip r:embed="rId9"/>
                  <a:stretch>
                    <a:fillRect b="-1568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2" name="TextBox 31">
                  <a:extLst>
                    <a:ext uri="{FF2B5EF4-FFF2-40B4-BE49-F238E27FC236}">
                      <a16:creationId xmlns:a16="http://schemas.microsoft.com/office/drawing/2014/main" id="{00E27C1A-26F2-ED93-C676-1E4AFB16FB71}"/>
                    </a:ext>
                  </a:extLst>
                </p:cNvPr>
                <p:cNvSpPr txBox="1"/>
                <p:nvPr/>
              </p:nvSpPr>
              <p:spPr>
                <a:xfrm>
                  <a:off x="10225655" y="5819212"/>
                  <a:ext cx="1325081" cy="646331"/>
                </a:xfrm>
                <a:prstGeom prst="rect">
                  <a:avLst/>
                </a:prstGeom>
                <a:noFill/>
              </p:spPr>
              <p:txBody>
                <a:bodyPr wrap="square" rtlCol="0" anchor="ctr">
                  <a:spAutoFit/>
                </a:bodyPr>
                <a:lstStyle/>
                <a:p>
                  <a:pPr algn="ctr"/>
                  <a14:m>
                    <m:oMathPara xmlns:m="http://schemas.openxmlformats.org/officeDocument/2006/math">
                      <m:oMathParaPr>
                        <m:jc m:val="centerGroup"/>
                      </m:oMathParaPr>
                      <m:oMath xmlns:m="http://schemas.openxmlformats.org/officeDocument/2006/math">
                        <m:sSup>
                          <m:sSupPr>
                            <m:ctrlPr>
                              <a:rPr lang="en-US" sz="3600" b="0" i="1" smtClean="0">
                                <a:solidFill>
                                  <a:schemeClr val="accent1"/>
                                </a:solidFill>
                                <a:latin typeface="Cambria Math" panose="02040503050406030204" pitchFamily="18" charset="0"/>
                              </a:rPr>
                            </m:ctrlPr>
                          </m:sSupPr>
                          <m:e>
                            <m:r>
                              <a:rPr lang="en-US" sz="3600" b="0" i="1" smtClean="0">
                                <a:solidFill>
                                  <a:schemeClr val="accent1"/>
                                </a:solidFill>
                                <a:latin typeface="Cambria Math" panose="02040503050406030204" pitchFamily="18" charset="0"/>
                              </a:rPr>
                              <m:t>𝜋</m:t>
                            </m:r>
                          </m:e>
                          <m:sup>
                            <m:r>
                              <a:rPr lang="en-US" sz="3600" b="0" i="1" smtClean="0">
                                <a:solidFill>
                                  <a:schemeClr val="accent1"/>
                                </a:solidFill>
                                <a:latin typeface="Cambria Math" panose="02040503050406030204" pitchFamily="18" charset="0"/>
                              </a:rPr>
                              <m:t>−</m:t>
                            </m:r>
                          </m:sup>
                        </m:sSup>
                      </m:oMath>
                    </m:oMathPara>
                  </a14:m>
                  <a:endParaRPr lang="en-US" sz="3600" dirty="0">
                    <a:solidFill>
                      <a:schemeClr val="accent1"/>
                    </a:solidFill>
                  </a:endParaRPr>
                </a:p>
              </p:txBody>
            </p:sp>
          </mc:Choice>
          <mc:Fallback xmlns="">
            <p:sp>
              <p:nvSpPr>
                <p:cNvPr id="11" name="TextBox 10">
                  <a:extLst>
                    <a:ext uri="{FF2B5EF4-FFF2-40B4-BE49-F238E27FC236}">
                      <a16:creationId xmlns:a16="http://schemas.microsoft.com/office/drawing/2014/main" id="{3BCDF9A8-C965-00B5-1AA2-6A92149E0C54}"/>
                    </a:ext>
                  </a:extLst>
                </p:cNvPr>
                <p:cNvSpPr txBox="1">
                  <a:spLocks noRot="1" noChangeAspect="1" noMove="1" noResize="1" noEditPoints="1" noAdjustHandles="1" noChangeArrowheads="1" noChangeShapeType="1" noTextEdit="1"/>
                </p:cNvSpPr>
                <p:nvPr/>
              </p:nvSpPr>
              <p:spPr>
                <a:xfrm>
                  <a:off x="10225655" y="5819212"/>
                  <a:ext cx="1325081" cy="646331"/>
                </a:xfrm>
                <a:prstGeom prst="rect">
                  <a:avLst/>
                </a:prstGeom>
                <a:blipFill>
                  <a:blip r:embed="rId10"/>
                  <a:stretch>
                    <a:fillRect/>
                  </a:stretch>
                </a:blipFill>
              </p:spPr>
              <p:txBody>
                <a:bodyPr/>
                <a:lstStyle/>
                <a:p>
                  <a:r>
                    <a:rPr lang="en-US">
                      <a:noFill/>
                    </a:rPr>
                    <a:t> </a:t>
                  </a:r>
                </a:p>
              </p:txBody>
            </p:sp>
          </mc:Fallback>
        </mc:AlternateContent>
        <p:cxnSp>
          <p:nvCxnSpPr>
            <p:cNvPr id="33" name="Straight Connector 32">
              <a:extLst>
                <a:ext uri="{FF2B5EF4-FFF2-40B4-BE49-F238E27FC236}">
                  <a16:creationId xmlns:a16="http://schemas.microsoft.com/office/drawing/2014/main" id="{1FD32987-61B9-3F87-653C-D1E0F5E44E2C}"/>
                </a:ext>
              </a:extLst>
            </p:cNvPr>
            <p:cNvCxnSpPr>
              <a:cxnSpLocks/>
              <a:endCxn id="36" idx="0"/>
            </p:cNvCxnSpPr>
            <p:nvPr/>
          </p:nvCxnSpPr>
          <p:spPr>
            <a:xfrm>
              <a:off x="616782" y="2386941"/>
              <a:ext cx="2799517" cy="1693900"/>
            </a:xfrm>
            <a:prstGeom prst="line">
              <a:avLst/>
            </a:prstGeom>
            <a:ln>
              <a:solidFill>
                <a:schemeClr val="accent3"/>
              </a:solidFill>
              <a:prstDash val="sysDash"/>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mc:Choice xmlns:a14="http://schemas.microsoft.com/office/drawing/2010/main" Requires="a14">
            <p:sp>
              <p:nvSpPr>
                <p:cNvPr id="34" name="Rectangle 33">
                  <a:extLst>
                    <a:ext uri="{FF2B5EF4-FFF2-40B4-BE49-F238E27FC236}">
                      <a16:creationId xmlns:a16="http://schemas.microsoft.com/office/drawing/2014/main" id="{0828AF71-75C1-EE3D-E5A6-01DCFF82FB15}"/>
                    </a:ext>
                  </a:extLst>
                </p:cNvPr>
                <p:cNvSpPr/>
                <p:nvPr/>
              </p:nvSpPr>
              <p:spPr>
                <a:xfrm>
                  <a:off x="2213006" y="2708144"/>
                  <a:ext cx="586443" cy="6463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3600" b="0" i="1" smtClean="0">
                            <a:solidFill>
                              <a:schemeClr val="accent3"/>
                            </a:solidFill>
                            <a:latin typeface="Cambria Math" panose="02040503050406030204" pitchFamily="18" charset="0"/>
                          </a:rPr>
                          <m:t>𝛬</m:t>
                        </m:r>
                      </m:oMath>
                    </m:oMathPara>
                  </a14:m>
                  <a:endParaRPr lang="en-US" sz="3600" i="1" dirty="0">
                    <a:solidFill>
                      <a:schemeClr val="accent3"/>
                    </a:solidFill>
                  </a:endParaRPr>
                </a:p>
              </p:txBody>
            </p:sp>
          </mc:Choice>
          <mc:Fallback>
            <p:sp>
              <p:nvSpPr>
                <p:cNvPr id="34" name="Rectangle 33">
                  <a:extLst>
                    <a:ext uri="{FF2B5EF4-FFF2-40B4-BE49-F238E27FC236}">
                      <a16:creationId xmlns:a16="http://schemas.microsoft.com/office/drawing/2014/main" id="{0828AF71-75C1-EE3D-E5A6-01DCFF82FB15}"/>
                    </a:ext>
                  </a:extLst>
                </p:cNvPr>
                <p:cNvSpPr>
                  <a:spLocks noRot="1" noChangeAspect="1" noMove="1" noResize="1" noEditPoints="1" noAdjustHandles="1" noChangeArrowheads="1" noChangeShapeType="1" noTextEdit="1"/>
                </p:cNvSpPr>
                <p:nvPr/>
              </p:nvSpPr>
              <p:spPr>
                <a:xfrm>
                  <a:off x="2213006" y="2708144"/>
                  <a:ext cx="586443" cy="646331"/>
                </a:xfrm>
                <a:prstGeom prst="rect">
                  <a:avLst/>
                </a:prstGeom>
                <a:blipFill>
                  <a:blip r:embed="rId11"/>
                  <a:stretch>
                    <a:fillRect l="-16216" r="-13514" b="-75862"/>
                  </a:stretch>
                </a:blipFill>
              </p:spPr>
              <p:txBody>
                <a:bodyPr/>
                <a:lstStyle/>
                <a:p>
                  <a:r>
                    <a:rPr lang="en-US">
                      <a:noFill/>
                    </a:rPr>
                    <a:t> </a:t>
                  </a:r>
                </a:p>
              </p:txBody>
            </p:sp>
          </mc:Fallback>
        </mc:AlternateContent>
        <p:sp>
          <p:nvSpPr>
            <p:cNvPr id="35" name="Freeform 34">
              <a:extLst>
                <a:ext uri="{FF2B5EF4-FFF2-40B4-BE49-F238E27FC236}">
                  <a16:creationId xmlns:a16="http://schemas.microsoft.com/office/drawing/2014/main" id="{9F4F8C1B-7481-94C8-B69F-5BB680FB7152}"/>
                </a:ext>
              </a:extLst>
            </p:cNvPr>
            <p:cNvSpPr/>
            <p:nvPr/>
          </p:nvSpPr>
          <p:spPr>
            <a:xfrm>
              <a:off x="3416300" y="4098160"/>
              <a:ext cx="6848491" cy="1986666"/>
            </a:xfrm>
            <a:custGeom>
              <a:avLst/>
              <a:gdLst>
                <a:gd name="connsiteX0" fmla="*/ 0 w 6858000"/>
                <a:gd name="connsiteY0" fmla="*/ 0 h 1447800"/>
                <a:gd name="connsiteX1" fmla="*/ 3733800 w 6858000"/>
                <a:gd name="connsiteY1" fmla="*/ 406400 h 1447800"/>
                <a:gd name="connsiteX2" fmla="*/ 6858000 w 6858000"/>
                <a:gd name="connsiteY2" fmla="*/ 1447800 h 1447800"/>
              </a:gdLst>
              <a:ahLst/>
              <a:cxnLst>
                <a:cxn ang="0">
                  <a:pos x="connsiteX0" y="connsiteY0"/>
                </a:cxn>
                <a:cxn ang="0">
                  <a:pos x="connsiteX1" y="connsiteY1"/>
                </a:cxn>
                <a:cxn ang="0">
                  <a:pos x="connsiteX2" y="connsiteY2"/>
                </a:cxn>
              </a:cxnLst>
              <a:rect l="l" t="t" r="r" b="b"/>
              <a:pathLst>
                <a:path w="6858000" h="1447800">
                  <a:moveTo>
                    <a:pt x="0" y="0"/>
                  </a:moveTo>
                  <a:cubicBezTo>
                    <a:pt x="1295400" y="82550"/>
                    <a:pt x="2590800" y="165100"/>
                    <a:pt x="3733800" y="406400"/>
                  </a:cubicBezTo>
                  <a:cubicBezTo>
                    <a:pt x="4876800" y="647700"/>
                    <a:pt x="5867400" y="1047750"/>
                    <a:pt x="6858000" y="1447800"/>
                  </a:cubicBezTo>
                </a:path>
              </a:pathLst>
            </a:cu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6" name="Freeform 35">
              <a:extLst>
                <a:ext uri="{FF2B5EF4-FFF2-40B4-BE49-F238E27FC236}">
                  <a16:creationId xmlns:a16="http://schemas.microsoft.com/office/drawing/2014/main" id="{70EECA4E-0B2F-7BB0-00FB-F3FBCCBEEB5D}"/>
                </a:ext>
              </a:extLst>
            </p:cNvPr>
            <p:cNvSpPr/>
            <p:nvPr/>
          </p:nvSpPr>
          <p:spPr>
            <a:xfrm>
              <a:off x="3416300" y="3817318"/>
              <a:ext cx="7340600" cy="406964"/>
            </a:xfrm>
            <a:custGeom>
              <a:avLst/>
              <a:gdLst>
                <a:gd name="connsiteX0" fmla="*/ 0 w 6413500"/>
                <a:gd name="connsiteY0" fmla="*/ 177800 h 274581"/>
                <a:gd name="connsiteX1" fmla="*/ 2273300 w 6413500"/>
                <a:gd name="connsiteY1" fmla="*/ 266700 h 274581"/>
                <a:gd name="connsiteX2" fmla="*/ 6413500 w 6413500"/>
                <a:gd name="connsiteY2" fmla="*/ 0 h 274581"/>
              </a:gdLst>
              <a:ahLst/>
              <a:cxnLst>
                <a:cxn ang="0">
                  <a:pos x="connsiteX0" y="connsiteY0"/>
                </a:cxn>
                <a:cxn ang="0">
                  <a:pos x="connsiteX1" y="connsiteY1"/>
                </a:cxn>
                <a:cxn ang="0">
                  <a:pos x="connsiteX2" y="connsiteY2"/>
                </a:cxn>
              </a:cxnLst>
              <a:rect l="l" t="t" r="r" b="b"/>
              <a:pathLst>
                <a:path w="6413500" h="274581">
                  <a:moveTo>
                    <a:pt x="0" y="177800"/>
                  </a:moveTo>
                  <a:cubicBezTo>
                    <a:pt x="602191" y="237066"/>
                    <a:pt x="1204383" y="296333"/>
                    <a:pt x="2273300" y="266700"/>
                  </a:cubicBezTo>
                  <a:cubicBezTo>
                    <a:pt x="3342217" y="237067"/>
                    <a:pt x="5611283" y="44450"/>
                    <a:pt x="6413500" y="0"/>
                  </a:cubicBezTo>
                </a:path>
              </a:pathLst>
            </a:custGeom>
            <a:noFill/>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nvGrpSpPr>
          <p:cNvPr id="37" name="Group 36">
            <a:extLst>
              <a:ext uri="{FF2B5EF4-FFF2-40B4-BE49-F238E27FC236}">
                <a16:creationId xmlns:a16="http://schemas.microsoft.com/office/drawing/2014/main" id="{6E5FE930-43C7-B0D2-55F9-131D06969C44}"/>
              </a:ext>
            </a:extLst>
          </p:cNvPr>
          <p:cNvGrpSpPr/>
          <p:nvPr/>
        </p:nvGrpSpPr>
        <p:grpSpPr>
          <a:xfrm>
            <a:off x="2221736" y="3072257"/>
            <a:ext cx="8830732" cy="1948533"/>
            <a:chOff x="647967" y="1364157"/>
            <a:chExt cx="11113069" cy="3474592"/>
          </a:xfrm>
        </p:grpSpPr>
        <mc:AlternateContent xmlns:mc="http://schemas.openxmlformats.org/markup-compatibility/2006" xmlns:a14="http://schemas.microsoft.com/office/drawing/2010/main">
          <mc:Choice Requires="a14">
            <p:sp>
              <p:nvSpPr>
                <p:cNvPr id="38" name="TextBox 37">
                  <a:extLst>
                    <a:ext uri="{FF2B5EF4-FFF2-40B4-BE49-F238E27FC236}">
                      <a16:creationId xmlns:a16="http://schemas.microsoft.com/office/drawing/2014/main" id="{EACEE382-DE6C-B291-7AFB-1C9B17E331FB}"/>
                    </a:ext>
                  </a:extLst>
                </p:cNvPr>
                <p:cNvSpPr txBox="1"/>
                <p:nvPr/>
              </p:nvSpPr>
              <p:spPr>
                <a:xfrm>
                  <a:off x="9567023" y="1364157"/>
                  <a:ext cx="1325081" cy="646331"/>
                </a:xfrm>
                <a:prstGeom prst="rect">
                  <a:avLst/>
                </a:prstGeom>
                <a:noFill/>
              </p:spPr>
              <p:txBody>
                <a:bodyPr wrap="square" rtlCol="0" anchor="ctr">
                  <a:spAutoFit/>
                </a:bodyPr>
                <a:lstStyle/>
                <a:p>
                  <a:pPr algn="ctr"/>
                  <a14:m>
                    <m:oMathPara xmlns:m="http://schemas.openxmlformats.org/officeDocument/2006/math">
                      <m:oMathParaPr>
                        <m:jc m:val="centerGroup"/>
                      </m:oMathParaPr>
                      <m:oMath xmlns:m="http://schemas.openxmlformats.org/officeDocument/2006/math">
                        <m:r>
                          <a:rPr lang="en-US" sz="3600" b="0" i="1" smtClean="0">
                            <a:solidFill>
                              <a:schemeClr val="accent1"/>
                            </a:solidFill>
                            <a:latin typeface="Cambria Math" panose="02040503050406030204" pitchFamily="18" charset="0"/>
                            <a:ea typeface="Cambria Math" panose="02040503050406030204" pitchFamily="18" charset="0"/>
                          </a:rPr>
                          <m:t>𝑝</m:t>
                        </m:r>
                      </m:oMath>
                    </m:oMathPara>
                  </a14:m>
                  <a:endParaRPr lang="en-US" sz="3600" dirty="0">
                    <a:solidFill>
                      <a:schemeClr val="accent1"/>
                    </a:solidFill>
                  </a:endParaRPr>
                </a:p>
              </p:txBody>
            </p:sp>
          </mc:Choice>
          <mc:Fallback xmlns="">
            <p:sp>
              <p:nvSpPr>
                <p:cNvPr id="66" name="TextBox 65">
                  <a:extLst>
                    <a:ext uri="{FF2B5EF4-FFF2-40B4-BE49-F238E27FC236}">
                      <a16:creationId xmlns:a16="http://schemas.microsoft.com/office/drawing/2014/main" id="{5D41A6FD-FC34-501F-CD7B-48CF19E44D35}"/>
                    </a:ext>
                  </a:extLst>
                </p:cNvPr>
                <p:cNvSpPr txBox="1">
                  <a:spLocks noRot="1" noChangeAspect="1" noMove="1" noResize="1" noEditPoints="1" noAdjustHandles="1" noChangeArrowheads="1" noChangeShapeType="1" noTextEdit="1"/>
                </p:cNvSpPr>
                <p:nvPr/>
              </p:nvSpPr>
              <p:spPr>
                <a:xfrm>
                  <a:off x="9567023" y="1364157"/>
                  <a:ext cx="1325081" cy="646331"/>
                </a:xfrm>
                <a:prstGeom prst="rect">
                  <a:avLst/>
                </a:prstGeom>
                <a:blipFill>
                  <a:blip r:embed="rId12"/>
                  <a:stretch>
                    <a:fillRect b="-1538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39" name="TextBox 38">
                  <a:extLst>
                    <a:ext uri="{FF2B5EF4-FFF2-40B4-BE49-F238E27FC236}">
                      <a16:creationId xmlns:a16="http://schemas.microsoft.com/office/drawing/2014/main" id="{F7649B6A-FA5F-2559-A61D-E38B2D5B1A08}"/>
                    </a:ext>
                  </a:extLst>
                </p:cNvPr>
                <p:cNvSpPr txBox="1"/>
                <p:nvPr/>
              </p:nvSpPr>
              <p:spPr>
                <a:xfrm>
                  <a:off x="10435955" y="4192418"/>
                  <a:ext cx="1325081" cy="646331"/>
                </a:xfrm>
                <a:prstGeom prst="rect">
                  <a:avLst/>
                </a:prstGeom>
                <a:noFill/>
              </p:spPr>
              <p:txBody>
                <a:bodyPr wrap="square" rtlCol="0" anchor="ctr">
                  <a:spAutoFit/>
                </a:bodyPr>
                <a:lstStyle/>
                <a:p>
                  <a:pPr algn="ctr"/>
                  <a14:m>
                    <m:oMathPara xmlns:m="http://schemas.openxmlformats.org/officeDocument/2006/math">
                      <m:oMathParaPr>
                        <m:jc m:val="centerGroup"/>
                      </m:oMathParaPr>
                      <m:oMath xmlns:m="http://schemas.openxmlformats.org/officeDocument/2006/math">
                        <m:sSup>
                          <m:sSupPr>
                            <m:ctrlPr>
                              <a:rPr lang="en-US" sz="3600" b="0" i="1" smtClean="0">
                                <a:solidFill>
                                  <a:schemeClr val="accent1"/>
                                </a:solidFill>
                                <a:latin typeface="Cambria Math" panose="02040503050406030204" pitchFamily="18" charset="0"/>
                              </a:rPr>
                            </m:ctrlPr>
                          </m:sSupPr>
                          <m:e>
                            <m:r>
                              <a:rPr lang="en-US" sz="3600" b="0" i="1" smtClean="0">
                                <a:solidFill>
                                  <a:schemeClr val="accent1"/>
                                </a:solidFill>
                                <a:latin typeface="Cambria Math" panose="02040503050406030204" pitchFamily="18" charset="0"/>
                              </a:rPr>
                              <m:t>𝜋</m:t>
                            </m:r>
                          </m:e>
                          <m:sup>
                            <m:r>
                              <a:rPr lang="en-US" sz="3600" b="0" i="1" smtClean="0">
                                <a:solidFill>
                                  <a:schemeClr val="accent1"/>
                                </a:solidFill>
                                <a:latin typeface="Cambria Math" panose="02040503050406030204" pitchFamily="18" charset="0"/>
                              </a:rPr>
                              <m:t>−</m:t>
                            </m:r>
                          </m:sup>
                        </m:sSup>
                      </m:oMath>
                    </m:oMathPara>
                  </a14:m>
                  <a:endParaRPr lang="en-US" sz="3600" dirty="0">
                    <a:solidFill>
                      <a:schemeClr val="accent1"/>
                    </a:solidFill>
                  </a:endParaRPr>
                </a:p>
              </p:txBody>
            </p:sp>
          </mc:Choice>
          <mc:Fallback xmlns="">
            <p:sp>
              <p:nvSpPr>
                <p:cNvPr id="67" name="TextBox 66">
                  <a:extLst>
                    <a:ext uri="{FF2B5EF4-FFF2-40B4-BE49-F238E27FC236}">
                      <a16:creationId xmlns:a16="http://schemas.microsoft.com/office/drawing/2014/main" id="{0AC796D8-2DF2-7C73-D4A0-4F5710796046}"/>
                    </a:ext>
                  </a:extLst>
                </p:cNvPr>
                <p:cNvSpPr txBox="1">
                  <a:spLocks noRot="1" noChangeAspect="1" noMove="1" noResize="1" noEditPoints="1" noAdjustHandles="1" noChangeArrowheads="1" noChangeShapeType="1" noTextEdit="1"/>
                </p:cNvSpPr>
                <p:nvPr/>
              </p:nvSpPr>
              <p:spPr>
                <a:xfrm>
                  <a:off x="10435955" y="4192418"/>
                  <a:ext cx="1325081" cy="646331"/>
                </a:xfrm>
                <a:prstGeom prst="rect">
                  <a:avLst/>
                </a:prstGeom>
                <a:blipFill>
                  <a:blip r:embed="rId13"/>
                  <a:stretch>
                    <a:fillRect/>
                  </a:stretch>
                </a:blipFill>
              </p:spPr>
              <p:txBody>
                <a:bodyPr/>
                <a:lstStyle/>
                <a:p>
                  <a:r>
                    <a:rPr lang="en-US">
                      <a:noFill/>
                    </a:rPr>
                    <a:t> </a:t>
                  </a:r>
                </a:p>
              </p:txBody>
            </p:sp>
          </mc:Fallback>
        </mc:AlternateContent>
        <p:cxnSp>
          <p:nvCxnSpPr>
            <p:cNvPr id="40" name="Straight Connector 39">
              <a:extLst>
                <a:ext uri="{FF2B5EF4-FFF2-40B4-BE49-F238E27FC236}">
                  <a16:creationId xmlns:a16="http://schemas.microsoft.com/office/drawing/2014/main" id="{B020EA48-7AE7-9B9D-15E0-9DE57D1D731F}"/>
                </a:ext>
              </a:extLst>
            </p:cNvPr>
            <p:cNvCxnSpPr>
              <a:cxnSpLocks/>
            </p:cNvCxnSpPr>
            <p:nvPr/>
          </p:nvCxnSpPr>
          <p:spPr>
            <a:xfrm flipV="1">
              <a:off x="647967" y="3500906"/>
              <a:ext cx="1121256" cy="72738"/>
            </a:xfrm>
            <a:prstGeom prst="line">
              <a:avLst/>
            </a:prstGeom>
            <a:ln>
              <a:solidFill>
                <a:schemeClr val="accent3"/>
              </a:solidFill>
              <a:prstDash val="sysDash"/>
            </a:ln>
            <a:effectLst/>
          </p:spPr>
          <p:style>
            <a:lnRef idx="2">
              <a:schemeClr val="accent1"/>
            </a:lnRef>
            <a:fillRef idx="0">
              <a:schemeClr val="accent1"/>
            </a:fillRef>
            <a:effectRef idx="1">
              <a:schemeClr val="accent1"/>
            </a:effectRef>
            <a:fontRef idx="minor">
              <a:schemeClr val="tx1"/>
            </a:fontRef>
          </p:style>
        </p:cxnSp>
        <mc:AlternateContent xmlns:mc="http://schemas.openxmlformats.org/markup-compatibility/2006" xmlns:a14="http://schemas.microsoft.com/office/drawing/2010/main">
          <mc:Choice Requires="a14">
            <p:sp>
              <p:nvSpPr>
                <p:cNvPr id="41" name="Rectangle 40">
                  <a:extLst>
                    <a:ext uri="{FF2B5EF4-FFF2-40B4-BE49-F238E27FC236}">
                      <a16:creationId xmlns:a16="http://schemas.microsoft.com/office/drawing/2014/main" id="{9D9F299E-966E-D5C0-3F0E-284F087911CC}"/>
                    </a:ext>
                  </a:extLst>
                </p:cNvPr>
                <p:cNvSpPr/>
                <p:nvPr/>
              </p:nvSpPr>
              <p:spPr>
                <a:xfrm>
                  <a:off x="755942" y="1743226"/>
                  <a:ext cx="586443" cy="646331"/>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r>
                          <a:rPr lang="en-US" sz="3600" b="0" i="1" smtClean="0">
                            <a:solidFill>
                              <a:schemeClr val="accent3"/>
                            </a:solidFill>
                            <a:latin typeface="Cambria Math" panose="02040503050406030204" pitchFamily="18" charset="0"/>
                          </a:rPr>
                          <m:t>𝛬</m:t>
                        </m:r>
                      </m:oMath>
                    </m:oMathPara>
                  </a14:m>
                  <a:endParaRPr lang="en-US" sz="3600" i="1" dirty="0">
                    <a:solidFill>
                      <a:schemeClr val="accent3"/>
                    </a:solidFill>
                  </a:endParaRPr>
                </a:p>
              </p:txBody>
            </p:sp>
          </mc:Choice>
          <mc:Fallback xmlns="">
            <p:sp>
              <p:nvSpPr>
                <p:cNvPr id="41" name="Rectangle 40">
                  <a:extLst>
                    <a:ext uri="{FF2B5EF4-FFF2-40B4-BE49-F238E27FC236}">
                      <a16:creationId xmlns:a16="http://schemas.microsoft.com/office/drawing/2014/main" id="{9D9F299E-966E-D5C0-3F0E-284F087911CC}"/>
                    </a:ext>
                  </a:extLst>
                </p:cNvPr>
                <p:cNvSpPr>
                  <a:spLocks noRot="1" noChangeAspect="1" noMove="1" noResize="1" noEditPoints="1" noAdjustHandles="1" noChangeArrowheads="1" noChangeShapeType="1" noTextEdit="1"/>
                </p:cNvSpPr>
                <p:nvPr/>
              </p:nvSpPr>
              <p:spPr>
                <a:xfrm>
                  <a:off x="755942" y="1743226"/>
                  <a:ext cx="586443" cy="646331"/>
                </a:xfrm>
                <a:prstGeom prst="rect">
                  <a:avLst/>
                </a:prstGeom>
                <a:blipFill>
                  <a:blip r:embed="rId14"/>
                  <a:stretch>
                    <a:fillRect l="-13158" r="-13158" b="-70000"/>
                  </a:stretch>
                </a:blipFill>
              </p:spPr>
              <p:txBody>
                <a:bodyPr/>
                <a:lstStyle/>
                <a:p>
                  <a:r>
                    <a:rPr lang="en-US">
                      <a:noFill/>
                    </a:rPr>
                    <a:t> </a:t>
                  </a:r>
                </a:p>
              </p:txBody>
            </p:sp>
          </mc:Fallback>
        </mc:AlternateContent>
        <p:sp>
          <p:nvSpPr>
            <p:cNvPr id="42" name="Freeform 41">
              <a:extLst>
                <a:ext uri="{FF2B5EF4-FFF2-40B4-BE49-F238E27FC236}">
                  <a16:creationId xmlns:a16="http://schemas.microsoft.com/office/drawing/2014/main" id="{FA2A2DFD-95CD-C447-C0B5-B359F4F10EFB}"/>
                </a:ext>
              </a:extLst>
            </p:cNvPr>
            <p:cNvSpPr/>
            <p:nvPr/>
          </p:nvSpPr>
          <p:spPr>
            <a:xfrm>
              <a:off x="1796267" y="3499386"/>
              <a:ext cx="8664437" cy="1024465"/>
            </a:xfrm>
            <a:custGeom>
              <a:avLst/>
              <a:gdLst>
                <a:gd name="connsiteX0" fmla="*/ 0 w 6858000"/>
                <a:gd name="connsiteY0" fmla="*/ 0 h 1447800"/>
                <a:gd name="connsiteX1" fmla="*/ 3733800 w 6858000"/>
                <a:gd name="connsiteY1" fmla="*/ 406400 h 1447800"/>
                <a:gd name="connsiteX2" fmla="*/ 6858000 w 6858000"/>
                <a:gd name="connsiteY2" fmla="*/ 1447800 h 1447800"/>
              </a:gdLst>
              <a:ahLst/>
              <a:cxnLst>
                <a:cxn ang="0">
                  <a:pos x="connsiteX0" y="connsiteY0"/>
                </a:cxn>
                <a:cxn ang="0">
                  <a:pos x="connsiteX1" y="connsiteY1"/>
                </a:cxn>
                <a:cxn ang="0">
                  <a:pos x="connsiteX2" y="connsiteY2"/>
                </a:cxn>
              </a:cxnLst>
              <a:rect l="l" t="t" r="r" b="b"/>
              <a:pathLst>
                <a:path w="6858000" h="1447800">
                  <a:moveTo>
                    <a:pt x="0" y="0"/>
                  </a:moveTo>
                  <a:cubicBezTo>
                    <a:pt x="1295400" y="82550"/>
                    <a:pt x="2590800" y="165100"/>
                    <a:pt x="3733800" y="406400"/>
                  </a:cubicBezTo>
                  <a:cubicBezTo>
                    <a:pt x="4876800" y="647700"/>
                    <a:pt x="5867400" y="1047750"/>
                    <a:pt x="6858000" y="1447800"/>
                  </a:cubicBezTo>
                </a:path>
              </a:pathLst>
            </a:custGeom>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dirty="0"/>
            </a:p>
          </p:txBody>
        </p:sp>
        <p:sp>
          <p:nvSpPr>
            <p:cNvPr id="43" name="Freeform 42">
              <a:extLst>
                <a:ext uri="{FF2B5EF4-FFF2-40B4-BE49-F238E27FC236}">
                  <a16:creationId xmlns:a16="http://schemas.microsoft.com/office/drawing/2014/main" id="{98084EFE-9D55-DF78-6BB5-991DA40419C1}"/>
                </a:ext>
              </a:extLst>
            </p:cNvPr>
            <p:cNvSpPr/>
            <p:nvPr/>
          </p:nvSpPr>
          <p:spPr>
            <a:xfrm>
              <a:off x="1769223" y="1755665"/>
              <a:ext cx="7797800" cy="1764832"/>
            </a:xfrm>
            <a:custGeom>
              <a:avLst/>
              <a:gdLst>
                <a:gd name="connsiteX0" fmla="*/ 0 w 7797800"/>
                <a:gd name="connsiteY0" fmla="*/ 1739900 h 1764832"/>
                <a:gd name="connsiteX1" fmla="*/ 2705100 w 7797800"/>
                <a:gd name="connsiteY1" fmla="*/ 1524000 h 1764832"/>
                <a:gd name="connsiteX2" fmla="*/ 7797800 w 7797800"/>
                <a:gd name="connsiteY2" fmla="*/ 0 h 1764832"/>
              </a:gdLst>
              <a:ahLst/>
              <a:cxnLst>
                <a:cxn ang="0">
                  <a:pos x="connsiteX0" y="connsiteY0"/>
                </a:cxn>
                <a:cxn ang="0">
                  <a:pos x="connsiteX1" y="connsiteY1"/>
                </a:cxn>
                <a:cxn ang="0">
                  <a:pos x="connsiteX2" y="connsiteY2"/>
                </a:cxn>
              </a:cxnLst>
              <a:rect l="l" t="t" r="r" b="b"/>
              <a:pathLst>
                <a:path w="7797800" h="1764832">
                  <a:moveTo>
                    <a:pt x="0" y="1739900"/>
                  </a:moveTo>
                  <a:cubicBezTo>
                    <a:pt x="702733" y="1776941"/>
                    <a:pt x="1405467" y="1813983"/>
                    <a:pt x="2705100" y="1524000"/>
                  </a:cubicBezTo>
                  <a:cubicBezTo>
                    <a:pt x="4004733" y="1234017"/>
                    <a:pt x="6887633" y="258233"/>
                    <a:pt x="7797800" y="0"/>
                  </a:cubicBezTo>
                </a:path>
              </a:pathLst>
            </a:custGeom>
            <a:noFill/>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grpSp>
        <p:nvGrpSpPr>
          <p:cNvPr id="44" name="Group 43">
            <a:extLst>
              <a:ext uri="{FF2B5EF4-FFF2-40B4-BE49-F238E27FC236}">
                <a16:creationId xmlns:a16="http://schemas.microsoft.com/office/drawing/2014/main" id="{174E0BD0-938F-5C4F-9BBE-CAEABBCCA25A}"/>
              </a:ext>
            </a:extLst>
          </p:cNvPr>
          <p:cNvGrpSpPr/>
          <p:nvPr/>
        </p:nvGrpSpPr>
        <p:grpSpPr>
          <a:xfrm>
            <a:off x="2860579" y="5442576"/>
            <a:ext cx="2743199" cy="1385952"/>
            <a:chOff x="592388" y="3782139"/>
            <a:chExt cx="3295385" cy="2774117"/>
          </a:xfrm>
        </p:grpSpPr>
        <p:cxnSp>
          <p:nvCxnSpPr>
            <p:cNvPr id="45" name="Straight Arrow Connector 44">
              <a:extLst>
                <a:ext uri="{FF2B5EF4-FFF2-40B4-BE49-F238E27FC236}">
                  <a16:creationId xmlns:a16="http://schemas.microsoft.com/office/drawing/2014/main" id="{3329326F-7CB0-5270-0C26-296E57A74456}"/>
                </a:ext>
              </a:extLst>
            </p:cNvPr>
            <p:cNvCxnSpPr>
              <a:cxnSpLocks/>
              <a:stCxn id="46" idx="0"/>
            </p:cNvCxnSpPr>
            <p:nvPr/>
          </p:nvCxnSpPr>
          <p:spPr>
            <a:xfrm flipV="1">
              <a:off x="1916225" y="3782139"/>
              <a:ext cx="1971548" cy="1376445"/>
            </a:xfrm>
            <a:prstGeom prst="straightConnector1">
              <a:avLst/>
            </a:prstGeom>
            <a:ln w="38100">
              <a:solidFill>
                <a:srgbClr val="E31837"/>
              </a:solidFill>
              <a:tailEnd type="triangle"/>
            </a:ln>
          </p:spPr>
          <p:style>
            <a:lnRef idx="2">
              <a:schemeClr val="accent1"/>
            </a:lnRef>
            <a:fillRef idx="0">
              <a:schemeClr val="accent1"/>
            </a:fillRef>
            <a:effectRef idx="1">
              <a:schemeClr val="accent1"/>
            </a:effectRef>
            <a:fontRef idx="minor">
              <a:schemeClr val="tx1"/>
            </a:fontRef>
          </p:style>
        </p:cxnSp>
        <p:sp>
          <p:nvSpPr>
            <p:cNvPr id="46" name="Rounded Rectangle 45">
              <a:extLst>
                <a:ext uri="{FF2B5EF4-FFF2-40B4-BE49-F238E27FC236}">
                  <a16:creationId xmlns:a16="http://schemas.microsoft.com/office/drawing/2014/main" id="{305BF6F1-4829-291F-786D-D7C71EBBAF1B}"/>
                </a:ext>
              </a:extLst>
            </p:cNvPr>
            <p:cNvSpPr/>
            <p:nvPr/>
          </p:nvSpPr>
          <p:spPr>
            <a:xfrm>
              <a:off x="592388" y="5158584"/>
              <a:ext cx="2647674" cy="1397672"/>
            </a:xfrm>
            <a:prstGeom prst="roundRect">
              <a:avLst/>
            </a:prstGeom>
            <a:solidFill>
              <a:schemeClr val="bg1"/>
            </a:solidFill>
            <a:ln w="38100">
              <a:solidFill>
                <a:srgbClr val="E31837"/>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1"/>
                  </a:solidFill>
                </a:rPr>
                <a:t>Downstream tracks</a:t>
              </a:r>
            </a:p>
          </p:txBody>
        </p:sp>
      </p:grpSp>
      <p:grpSp>
        <p:nvGrpSpPr>
          <p:cNvPr id="47" name="Group 46">
            <a:extLst>
              <a:ext uri="{FF2B5EF4-FFF2-40B4-BE49-F238E27FC236}">
                <a16:creationId xmlns:a16="http://schemas.microsoft.com/office/drawing/2014/main" id="{9E33C92D-46AF-B422-3C1D-ADAEA44EB39A}"/>
              </a:ext>
            </a:extLst>
          </p:cNvPr>
          <p:cNvGrpSpPr/>
          <p:nvPr/>
        </p:nvGrpSpPr>
        <p:grpSpPr>
          <a:xfrm>
            <a:off x="2912655" y="3089459"/>
            <a:ext cx="1508506" cy="1113374"/>
            <a:chOff x="-1255507" y="5977325"/>
            <a:chExt cx="1898385" cy="1985350"/>
          </a:xfrm>
        </p:grpSpPr>
        <p:cxnSp>
          <p:nvCxnSpPr>
            <p:cNvPr id="48" name="Straight Arrow Connector 47">
              <a:extLst>
                <a:ext uri="{FF2B5EF4-FFF2-40B4-BE49-F238E27FC236}">
                  <a16:creationId xmlns:a16="http://schemas.microsoft.com/office/drawing/2014/main" id="{AEB56654-3173-EE77-809B-E3BD7E58244A}"/>
                </a:ext>
              </a:extLst>
            </p:cNvPr>
            <p:cNvCxnSpPr>
              <a:cxnSpLocks/>
              <a:stCxn id="49" idx="2"/>
            </p:cNvCxnSpPr>
            <p:nvPr/>
          </p:nvCxnSpPr>
          <p:spPr>
            <a:xfrm>
              <a:off x="-306315" y="7506289"/>
              <a:ext cx="375260" cy="456386"/>
            </a:xfrm>
            <a:prstGeom prst="straightConnector1">
              <a:avLst/>
            </a:prstGeom>
            <a:ln w="38100">
              <a:solidFill>
                <a:srgbClr val="E31837"/>
              </a:solidFill>
              <a:tailEnd type="triangle"/>
            </a:ln>
          </p:spPr>
          <p:style>
            <a:lnRef idx="2">
              <a:schemeClr val="accent1"/>
            </a:lnRef>
            <a:fillRef idx="0">
              <a:schemeClr val="accent1"/>
            </a:fillRef>
            <a:effectRef idx="1">
              <a:schemeClr val="accent1"/>
            </a:effectRef>
            <a:fontRef idx="minor">
              <a:schemeClr val="tx1"/>
            </a:fontRef>
          </p:style>
        </p:cxnSp>
        <p:sp>
          <p:nvSpPr>
            <p:cNvPr id="49" name="Rounded Rectangle 48">
              <a:extLst>
                <a:ext uri="{FF2B5EF4-FFF2-40B4-BE49-F238E27FC236}">
                  <a16:creationId xmlns:a16="http://schemas.microsoft.com/office/drawing/2014/main" id="{98D2EC2B-1040-16C6-F00D-66DADA224970}"/>
                </a:ext>
              </a:extLst>
            </p:cNvPr>
            <p:cNvSpPr/>
            <p:nvPr/>
          </p:nvSpPr>
          <p:spPr>
            <a:xfrm>
              <a:off x="-1255507" y="5977325"/>
              <a:ext cx="1898385" cy="1528965"/>
            </a:xfrm>
            <a:prstGeom prst="roundRect">
              <a:avLst/>
            </a:prstGeom>
            <a:solidFill>
              <a:schemeClr val="bg1"/>
            </a:solidFill>
            <a:ln w="38100">
              <a:solidFill>
                <a:srgbClr val="E31837"/>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1"/>
                  </a:solidFill>
                </a:rPr>
                <a:t>Long tracks</a:t>
              </a:r>
            </a:p>
          </p:txBody>
        </p:sp>
      </p:grpSp>
      <p:sp>
        <p:nvSpPr>
          <p:cNvPr id="4" name="Oval 3">
            <a:extLst>
              <a:ext uri="{FF2B5EF4-FFF2-40B4-BE49-F238E27FC236}">
                <a16:creationId xmlns:a16="http://schemas.microsoft.com/office/drawing/2014/main" id="{0A403D5A-07B0-AD79-8191-73FF58E0C1C7}"/>
              </a:ext>
            </a:extLst>
          </p:cNvPr>
          <p:cNvSpPr/>
          <p:nvPr/>
        </p:nvSpPr>
        <p:spPr>
          <a:xfrm>
            <a:off x="4157660" y="5119904"/>
            <a:ext cx="342984" cy="34298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Oval 4">
            <a:extLst>
              <a:ext uri="{FF2B5EF4-FFF2-40B4-BE49-F238E27FC236}">
                <a16:creationId xmlns:a16="http://schemas.microsoft.com/office/drawing/2014/main" id="{44EF3AD5-8E0F-E49E-335D-D013AB7A477E}"/>
              </a:ext>
            </a:extLst>
          </p:cNvPr>
          <p:cNvSpPr/>
          <p:nvPr/>
        </p:nvSpPr>
        <p:spPr>
          <a:xfrm>
            <a:off x="3077600" y="4077310"/>
            <a:ext cx="342984" cy="342984"/>
          </a:xfrm>
          <a:prstGeom prst="ellipse">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9" name="Group 18">
            <a:extLst>
              <a:ext uri="{FF2B5EF4-FFF2-40B4-BE49-F238E27FC236}">
                <a16:creationId xmlns:a16="http://schemas.microsoft.com/office/drawing/2014/main" id="{FDB623D4-1D7B-CF95-7DAF-E1E8951B497E}"/>
              </a:ext>
            </a:extLst>
          </p:cNvPr>
          <p:cNvGrpSpPr/>
          <p:nvPr/>
        </p:nvGrpSpPr>
        <p:grpSpPr>
          <a:xfrm>
            <a:off x="350202" y="4234715"/>
            <a:ext cx="2916131" cy="1797780"/>
            <a:chOff x="1569935" y="3137176"/>
            <a:chExt cx="3503127" cy="3598431"/>
          </a:xfrm>
        </p:grpSpPr>
        <p:cxnSp>
          <p:nvCxnSpPr>
            <p:cNvPr id="20" name="Straight Arrow Connector 19">
              <a:extLst>
                <a:ext uri="{FF2B5EF4-FFF2-40B4-BE49-F238E27FC236}">
                  <a16:creationId xmlns:a16="http://schemas.microsoft.com/office/drawing/2014/main" id="{1546A550-34A4-4BC9-D171-27DD455B7B2A}"/>
                </a:ext>
              </a:extLst>
            </p:cNvPr>
            <p:cNvCxnSpPr>
              <a:cxnSpLocks/>
              <a:stCxn id="21" idx="0"/>
            </p:cNvCxnSpPr>
            <p:nvPr/>
          </p:nvCxnSpPr>
          <p:spPr>
            <a:xfrm flipV="1">
              <a:off x="2893773" y="3137176"/>
              <a:ext cx="2179289" cy="2200760"/>
            </a:xfrm>
            <a:prstGeom prst="straightConnector1">
              <a:avLst/>
            </a:prstGeom>
            <a:ln w="38100">
              <a:solidFill>
                <a:srgbClr val="E31837"/>
              </a:solidFill>
              <a:tailEnd type="triangle"/>
            </a:ln>
          </p:spPr>
          <p:style>
            <a:lnRef idx="2">
              <a:schemeClr val="accent1"/>
            </a:lnRef>
            <a:fillRef idx="0">
              <a:schemeClr val="accent1"/>
            </a:fillRef>
            <a:effectRef idx="1">
              <a:schemeClr val="accent1"/>
            </a:effectRef>
            <a:fontRef idx="minor">
              <a:schemeClr val="tx1"/>
            </a:fontRef>
          </p:style>
        </p:cxnSp>
        <p:sp>
          <p:nvSpPr>
            <p:cNvPr id="21" name="Rounded Rectangle 20">
              <a:extLst>
                <a:ext uri="{FF2B5EF4-FFF2-40B4-BE49-F238E27FC236}">
                  <a16:creationId xmlns:a16="http://schemas.microsoft.com/office/drawing/2014/main" id="{DB7C7DA5-8E7B-5A9D-6B54-1CFE3FBDEC61}"/>
                </a:ext>
              </a:extLst>
            </p:cNvPr>
            <p:cNvSpPr/>
            <p:nvPr/>
          </p:nvSpPr>
          <p:spPr>
            <a:xfrm>
              <a:off x="1569935" y="5337936"/>
              <a:ext cx="2647674" cy="1397671"/>
            </a:xfrm>
            <a:prstGeom prst="roundRect">
              <a:avLst/>
            </a:prstGeom>
            <a:solidFill>
              <a:schemeClr val="bg1"/>
            </a:solidFill>
            <a:ln w="38100">
              <a:solidFill>
                <a:srgbClr val="E31837"/>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2400" dirty="0">
                  <a:solidFill>
                    <a:schemeClr val="tx1"/>
                  </a:solidFill>
                </a:rPr>
                <a:t>Decay Vertex</a:t>
              </a:r>
            </a:p>
          </p:txBody>
        </p:sp>
      </p:grpSp>
      <p:cxnSp>
        <p:nvCxnSpPr>
          <p:cNvPr id="24" name="Straight Arrow Connector 23">
            <a:extLst>
              <a:ext uri="{FF2B5EF4-FFF2-40B4-BE49-F238E27FC236}">
                <a16:creationId xmlns:a16="http://schemas.microsoft.com/office/drawing/2014/main" id="{47A7DC0F-8BFE-00A0-68DB-333602B6519B}"/>
              </a:ext>
            </a:extLst>
          </p:cNvPr>
          <p:cNvCxnSpPr>
            <a:cxnSpLocks/>
          </p:cNvCxnSpPr>
          <p:nvPr/>
        </p:nvCxnSpPr>
        <p:spPr>
          <a:xfrm flipV="1">
            <a:off x="1444286" y="5319969"/>
            <a:ext cx="2795221" cy="21939"/>
          </a:xfrm>
          <a:prstGeom prst="straightConnector1">
            <a:avLst/>
          </a:prstGeom>
          <a:ln w="38100">
            <a:solidFill>
              <a:srgbClr val="E31837"/>
            </a:solidFill>
            <a:tailEnd type="triangle"/>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184059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7"/>
                                        </p:tgtEl>
                                        <p:attrNameLst>
                                          <p:attrName>style.visibility</p:attrName>
                                        </p:attrNameLst>
                                      </p:cBhvr>
                                      <p:to>
                                        <p:strVal val="visible"/>
                                      </p:to>
                                    </p:set>
                                    <p:animEffect transition="in" filter="wipe(left)">
                                      <p:cBhvr>
                                        <p:cTn id="7" dur="500"/>
                                        <p:tgtEl>
                                          <p:spTgt spid="37"/>
                                        </p:tgtEl>
                                      </p:cBhvr>
                                    </p:animEffect>
                                  </p:childTnLst>
                                </p:cTn>
                              </p:par>
                              <p:par>
                                <p:cTn id="8" presetID="1" presetClass="entr" presetSubtype="0" fill="hold" nodeType="withEffect">
                                  <p:stCondLst>
                                    <p:cond delay="0"/>
                                  </p:stCondLst>
                                  <p:childTnLst>
                                    <p:set>
                                      <p:cBhvr>
                                        <p:cTn id="9" dur="1" fill="hold">
                                          <p:stCondLst>
                                            <p:cond delay="0"/>
                                          </p:stCondLst>
                                        </p:cTn>
                                        <p:tgtEl>
                                          <p:spTgt spid="47"/>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nodeType="clickEffect">
                                  <p:stCondLst>
                                    <p:cond delay="0"/>
                                  </p:stCondLst>
                                  <p:childTnLst>
                                    <p:set>
                                      <p:cBhvr>
                                        <p:cTn id="13" dur="1" fill="hold">
                                          <p:stCondLst>
                                            <p:cond delay="0"/>
                                          </p:stCondLst>
                                        </p:cTn>
                                        <p:tgtEl>
                                          <p:spTgt spid="44"/>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30"/>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nodeType="clickEffect">
                                  <p:stCondLst>
                                    <p:cond delay="0"/>
                                  </p:stCondLst>
                                  <p:childTnLst>
                                    <p:set>
                                      <p:cBhvr>
                                        <p:cTn id="19" dur="1" fill="hold">
                                          <p:stCondLst>
                                            <p:cond delay="0"/>
                                          </p:stCondLst>
                                        </p:cTn>
                                        <p:tgtEl>
                                          <p:spTgt spid="24"/>
                                        </p:tgtEl>
                                        <p:attrNameLst>
                                          <p:attrName>style.visibility</p:attrName>
                                        </p:attrNameLst>
                                      </p:cBhvr>
                                      <p:to>
                                        <p:strVal val="visible"/>
                                      </p:to>
                                    </p:set>
                                  </p:childTnLst>
                                </p:cTn>
                              </p:par>
                              <p:par>
                                <p:cTn id="20" presetID="1" presetClass="entr" presetSubtype="0" fill="hold" grpId="0" nodeType="withEffect">
                                  <p:stCondLst>
                                    <p:cond delay="0"/>
                                  </p:stCondLst>
                                  <p:childTnLst>
                                    <p:set>
                                      <p:cBhvr>
                                        <p:cTn id="21" dur="1" fill="hold">
                                          <p:stCondLst>
                                            <p:cond delay="0"/>
                                          </p:stCondLst>
                                        </p:cTn>
                                        <p:tgtEl>
                                          <p:spTgt spid="5"/>
                                        </p:tgtEl>
                                        <p:attrNameLst>
                                          <p:attrName>style.visibility</p:attrName>
                                        </p:attrNameLst>
                                      </p:cBhvr>
                                      <p:to>
                                        <p:strVal val="visible"/>
                                      </p:to>
                                    </p:set>
                                  </p:childTnLst>
                                </p:cTn>
                              </p:par>
                              <p:par>
                                <p:cTn id="22" presetID="1" presetClass="entr" presetSubtype="0" fill="hold" grpId="0" nodeType="withEffect">
                                  <p:stCondLst>
                                    <p:cond delay="0"/>
                                  </p:stCondLst>
                                  <p:childTnLst>
                                    <p:set>
                                      <p:cBhvr>
                                        <p:cTn id="23" dur="1" fill="hold">
                                          <p:stCondLst>
                                            <p:cond delay="0"/>
                                          </p:stCondLst>
                                        </p:cTn>
                                        <p:tgtEl>
                                          <p:spTgt spid="4"/>
                                        </p:tgtEl>
                                        <p:attrNameLst>
                                          <p:attrName>style.visibility</p:attrName>
                                        </p:attrNameLst>
                                      </p:cBhvr>
                                      <p:to>
                                        <p:strVal val="visible"/>
                                      </p:to>
                                    </p:set>
                                  </p:childTnLst>
                                </p:cTn>
                              </p:par>
                              <p:par>
                                <p:cTn id="24" presetID="1" presetClass="entr" presetSubtype="0" fill="hold" nodeType="withEffect">
                                  <p:stCondLst>
                                    <p:cond delay="0"/>
                                  </p:stCondLst>
                                  <p:childTnLst>
                                    <p:set>
                                      <p:cBhvr>
                                        <p:cTn id="25"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a:solidFill>
                  <a:schemeClr val="bg1"/>
                </a:solidFill>
              </a:rPr>
              <a:t>Tracking</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24</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
        <p:nvSpPr>
          <p:cNvPr id="3" name="Content Placeholder 2">
            <a:extLst>
              <a:ext uri="{FF2B5EF4-FFF2-40B4-BE49-F238E27FC236}">
                <a16:creationId xmlns:a16="http://schemas.microsoft.com/office/drawing/2014/main" id="{333E923A-EEB2-E9FA-BBF6-3B649325539C}"/>
              </a:ext>
            </a:extLst>
          </p:cNvPr>
          <p:cNvSpPr txBox="1">
            <a:spLocks/>
          </p:cNvSpPr>
          <p:nvPr/>
        </p:nvSpPr>
        <p:spPr>
          <a:xfrm>
            <a:off x="838200" y="2094718"/>
            <a:ext cx="10275277" cy="4763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Tracking: Making several precise position measurements in order to reconstruct a particle’s trajectory through a detector.</a:t>
            </a:r>
          </a:p>
          <a:p>
            <a:pPr>
              <a:buClr>
                <a:srgbClr val="E00122"/>
              </a:buClr>
            </a:pPr>
            <a:r>
              <a:rPr lang="en-US" dirty="0" err="1"/>
              <a:t>LHCb</a:t>
            </a:r>
            <a:r>
              <a:rPr lang="en-US" dirty="0"/>
              <a:t> has three tracking detectors with two technologies:</a:t>
            </a:r>
          </a:p>
          <a:p>
            <a:pPr lvl="1">
              <a:buClr>
                <a:srgbClr val="E00122"/>
              </a:buClr>
            </a:pPr>
            <a:r>
              <a:rPr lang="en-US" dirty="0"/>
              <a:t>Vertex Locator (</a:t>
            </a:r>
            <a:r>
              <a:rPr lang="en-US" dirty="0" err="1"/>
              <a:t>VeLo</a:t>
            </a:r>
            <a:r>
              <a:rPr lang="en-US" dirty="0"/>
              <a:t>): Silicon Tracker</a:t>
            </a:r>
          </a:p>
          <a:p>
            <a:pPr lvl="1">
              <a:buClr>
                <a:srgbClr val="E00122"/>
              </a:buClr>
            </a:pPr>
            <a:r>
              <a:rPr lang="en-US" dirty="0"/>
              <a:t>Upstream Tracker (UT): Silicon Tracker</a:t>
            </a:r>
          </a:p>
          <a:p>
            <a:pPr lvl="1">
              <a:buClr>
                <a:srgbClr val="E00122"/>
              </a:buClr>
            </a:pPr>
            <a:r>
              <a:rPr lang="en-US" dirty="0"/>
              <a:t>Scintillating Fiber Tracker (</a:t>
            </a:r>
            <a:r>
              <a:rPr lang="en-US" dirty="0" err="1"/>
              <a:t>SciFi</a:t>
            </a:r>
            <a:r>
              <a:rPr lang="en-US" dirty="0"/>
              <a:t>): Scintillator Tracker</a:t>
            </a:r>
          </a:p>
          <a:p>
            <a:pPr>
              <a:buClr>
                <a:srgbClr val="E00122"/>
              </a:buClr>
            </a:pPr>
            <a:r>
              <a:rPr lang="en-US" dirty="0"/>
              <a:t>Tracks are created by combining information from many different sensors in these detectors.</a:t>
            </a:r>
          </a:p>
          <a:p>
            <a:pPr>
              <a:buClr>
                <a:srgbClr val="E00122"/>
              </a:buClr>
            </a:pPr>
            <a:r>
              <a:rPr lang="en-US" dirty="0"/>
              <a:t>Tracks can be sorted into different types which may be useful for your analysis!</a:t>
            </a:r>
          </a:p>
          <a:p>
            <a:pPr>
              <a:buClr>
                <a:srgbClr val="E00122"/>
              </a:buClr>
            </a:pPr>
            <a:endParaRPr lang="en-US" dirty="0"/>
          </a:p>
          <a:p>
            <a:pPr lvl="1">
              <a:buClr>
                <a:srgbClr val="E00122"/>
              </a:buClr>
            </a:pPr>
            <a:endParaRPr lang="en-US" dirty="0"/>
          </a:p>
          <a:p>
            <a:pPr>
              <a:buClr>
                <a:srgbClr val="E00122"/>
              </a:buClr>
            </a:pPr>
            <a:endParaRPr lang="en-US" dirty="0"/>
          </a:p>
          <a:p>
            <a:pPr>
              <a:buClr>
                <a:srgbClr val="E00122"/>
              </a:buClr>
            </a:pPr>
            <a:endParaRPr lang="en-US" dirty="0"/>
          </a:p>
          <a:p>
            <a:pPr>
              <a:buClr>
                <a:srgbClr val="E00122"/>
              </a:buClr>
            </a:pPr>
            <a:endParaRPr lang="en-US" dirty="0"/>
          </a:p>
        </p:txBody>
      </p:sp>
    </p:spTree>
    <p:extLst>
      <p:ext uri="{BB962C8B-B14F-4D97-AF65-F5344CB8AC3E}">
        <p14:creationId xmlns:p14="http://schemas.microsoft.com/office/powerpoint/2010/main" val="382425310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a:solidFill>
                  <a:schemeClr val="bg1"/>
                </a:solidFill>
              </a:rPr>
              <a:t>Calorimetry</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25</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
        <p:nvSpPr>
          <p:cNvPr id="3" name="Content Placeholder 2">
            <a:extLst>
              <a:ext uri="{FF2B5EF4-FFF2-40B4-BE49-F238E27FC236}">
                <a16:creationId xmlns:a16="http://schemas.microsoft.com/office/drawing/2014/main" id="{333E923A-EEB2-E9FA-BBF6-3B649325539C}"/>
              </a:ext>
            </a:extLst>
          </p:cNvPr>
          <p:cNvSpPr txBox="1">
            <a:spLocks/>
          </p:cNvSpPr>
          <p:nvPr/>
        </p:nvSpPr>
        <p:spPr>
          <a:xfrm>
            <a:off x="838200" y="2094718"/>
            <a:ext cx="10275277" cy="4763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Calorimetry: Measuring the energy of high energy particles by forcing it to “stop” in a material.</a:t>
            </a:r>
          </a:p>
          <a:p>
            <a:pPr>
              <a:buClr>
                <a:srgbClr val="E00122"/>
              </a:buClr>
            </a:pPr>
            <a:r>
              <a:rPr lang="en-US" dirty="0"/>
              <a:t>There are two calorimeters in </a:t>
            </a:r>
            <a:r>
              <a:rPr lang="en-US" dirty="0" err="1"/>
              <a:t>LHCb</a:t>
            </a:r>
            <a:r>
              <a:rPr lang="en-US" dirty="0"/>
              <a:t>, placed one after the other.</a:t>
            </a:r>
          </a:p>
          <a:p>
            <a:pPr lvl="1">
              <a:buClr>
                <a:srgbClr val="E00122"/>
              </a:buClr>
            </a:pPr>
            <a:r>
              <a:rPr lang="en-US" dirty="0"/>
              <a:t>Electronic Calorimeter (</a:t>
            </a:r>
            <a:r>
              <a:rPr lang="en-US" dirty="0" err="1"/>
              <a:t>Ecal</a:t>
            </a:r>
            <a:r>
              <a:rPr lang="en-US" dirty="0"/>
              <a:t>): Collect electrons, photons, and anything that interacts primarily the electron-magnetic interaction.</a:t>
            </a:r>
          </a:p>
          <a:p>
            <a:pPr lvl="1">
              <a:buClr>
                <a:srgbClr val="E00122"/>
              </a:buClr>
            </a:pPr>
            <a:r>
              <a:rPr lang="en-US" dirty="0"/>
              <a:t>Hadronic Calorimeter (</a:t>
            </a:r>
            <a:r>
              <a:rPr lang="en-US" dirty="0" err="1"/>
              <a:t>Hcal</a:t>
            </a:r>
            <a:r>
              <a:rPr lang="en-US" dirty="0"/>
              <a:t>): Collect hadrons and anything else that survives the electron calorimeter.</a:t>
            </a:r>
          </a:p>
          <a:p>
            <a:pPr>
              <a:buClr>
                <a:srgbClr val="E00122"/>
              </a:buClr>
            </a:pPr>
            <a:r>
              <a:rPr lang="en-US" dirty="0"/>
              <a:t>They are both “sampling” calorimeters where a detection material is put in-between sheets of metal.</a:t>
            </a:r>
          </a:p>
          <a:p>
            <a:pPr>
              <a:buClr>
                <a:srgbClr val="E00122"/>
              </a:buClr>
            </a:pPr>
            <a:endParaRPr lang="en-US" dirty="0"/>
          </a:p>
          <a:p>
            <a:pPr lvl="1">
              <a:buClr>
                <a:srgbClr val="E00122"/>
              </a:buClr>
            </a:pPr>
            <a:endParaRPr lang="en-US" dirty="0"/>
          </a:p>
          <a:p>
            <a:pPr>
              <a:buClr>
                <a:srgbClr val="E00122"/>
              </a:buClr>
            </a:pPr>
            <a:endParaRPr lang="en-US" dirty="0"/>
          </a:p>
          <a:p>
            <a:pPr>
              <a:buClr>
                <a:srgbClr val="E00122"/>
              </a:buClr>
            </a:pPr>
            <a:endParaRPr lang="en-US" dirty="0"/>
          </a:p>
          <a:p>
            <a:pPr>
              <a:buClr>
                <a:srgbClr val="E00122"/>
              </a:buClr>
            </a:pPr>
            <a:endParaRPr lang="en-US" dirty="0"/>
          </a:p>
        </p:txBody>
      </p:sp>
    </p:spTree>
    <p:extLst>
      <p:ext uri="{BB962C8B-B14F-4D97-AF65-F5344CB8AC3E}">
        <p14:creationId xmlns:p14="http://schemas.microsoft.com/office/powerpoint/2010/main" val="28090217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a:solidFill>
                  <a:schemeClr val="bg1"/>
                </a:solidFill>
              </a:rPr>
              <a:t>Calorimetry</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26</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
        <p:nvSpPr>
          <p:cNvPr id="3" name="Content Placeholder 2">
            <a:extLst>
              <a:ext uri="{FF2B5EF4-FFF2-40B4-BE49-F238E27FC236}">
                <a16:creationId xmlns:a16="http://schemas.microsoft.com/office/drawing/2014/main" id="{333E923A-EEB2-E9FA-BBF6-3B649325539C}"/>
              </a:ext>
            </a:extLst>
          </p:cNvPr>
          <p:cNvSpPr txBox="1">
            <a:spLocks/>
          </p:cNvSpPr>
          <p:nvPr/>
        </p:nvSpPr>
        <p:spPr>
          <a:xfrm>
            <a:off x="838200" y="2094718"/>
            <a:ext cx="6318737" cy="4763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To the right is an image of a photon traveling through an electronic calorimeter.</a:t>
            </a:r>
          </a:p>
          <a:p>
            <a:pPr>
              <a:buClr>
                <a:srgbClr val="E00122"/>
              </a:buClr>
            </a:pPr>
            <a:r>
              <a:rPr lang="en-US" dirty="0"/>
              <a:t>The black/white lines are pieces of lead and the images are taken in a gas.</a:t>
            </a:r>
          </a:p>
          <a:p>
            <a:pPr>
              <a:buClr>
                <a:srgbClr val="E00122"/>
              </a:buClr>
            </a:pPr>
            <a:r>
              <a:rPr lang="en-US" dirty="0"/>
              <a:t>As the photon travels through the materials it interacts and “showers”.</a:t>
            </a:r>
          </a:p>
          <a:p>
            <a:pPr lvl="1">
              <a:buClr>
                <a:srgbClr val="E00122"/>
              </a:buClr>
            </a:pPr>
            <a:endParaRPr lang="en-US" dirty="0"/>
          </a:p>
          <a:p>
            <a:pPr>
              <a:buClr>
                <a:srgbClr val="E00122"/>
              </a:buClr>
            </a:pPr>
            <a:endParaRPr lang="en-US" dirty="0"/>
          </a:p>
          <a:p>
            <a:pPr>
              <a:buClr>
                <a:srgbClr val="E00122"/>
              </a:buClr>
            </a:pPr>
            <a:endParaRPr lang="en-US" dirty="0"/>
          </a:p>
          <a:p>
            <a:pPr>
              <a:buClr>
                <a:srgbClr val="E00122"/>
              </a:buClr>
            </a:pPr>
            <a:endParaRPr lang="en-US" dirty="0"/>
          </a:p>
        </p:txBody>
      </p:sp>
      <p:pic>
        <p:nvPicPr>
          <p:cNvPr id="4" name="Picture 3">
            <a:extLst>
              <a:ext uri="{FF2B5EF4-FFF2-40B4-BE49-F238E27FC236}">
                <a16:creationId xmlns:a16="http://schemas.microsoft.com/office/drawing/2014/main" id="{2D37BD39-BE8E-DE62-A845-4180A21274B8}"/>
              </a:ext>
            </a:extLst>
          </p:cNvPr>
          <p:cNvPicPr>
            <a:picLocks noChangeAspect="1"/>
          </p:cNvPicPr>
          <p:nvPr/>
        </p:nvPicPr>
        <p:blipFill>
          <a:blip r:embed="rId6"/>
          <a:stretch>
            <a:fillRect/>
          </a:stretch>
        </p:blipFill>
        <p:spPr>
          <a:xfrm>
            <a:off x="7294186" y="1409907"/>
            <a:ext cx="3329354" cy="5295754"/>
          </a:xfrm>
          <a:prstGeom prst="rect">
            <a:avLst/>
          </a:prstGeom>
        </p:spPr>
      </p:pic>
      <p:sp>
        <p:nvSpPr>
          <p:cNvPr id="5" name="TextBox 4">
            <a:extLst>
              <a:ext uri="{FF2B5EF4-FFF2-40B4-BE49-F238E27FC236}">
                <a16:creationId xmlns:a16="http://schemas.microsoft.com/office/drawing/2014/main" id="{B40E6C2A-8ACF-3F7F-F71D-0EE68F89E85D}"/>
              </a:ext>
            </a:extLst>
          </p:cNvPr>
          <p:cNvSpPr txBox="1"/>
          <p:nvPr/>
        </p:nvSpPr>
        <p:spPr>
          <a:xfrm>
            <a:off x="6816815" y="6336329"/>
            <a:ext cx="954741" cy="369332"/>
          </a:xfrm>
          <a:prstGeom prst="rect">
            <a:avLst/>
          </a:prstGeom>
          <a:noFill/>
        </p:spPr>
        <p:txBody>
          <a:bodyPr wrap="square" rtlCol="0">
            <a:spAutoFit/>
          </a:bodyPr>
          <a:lstStyle/>
          <a:p>
            <a:r>
              <a:rPr lang="en-US" dirty="0"/>
              <a:t>[4]</a:t>
            </a:r>
          </a:p>
        </p:txBody>
      </p:sp>
    </p:spTree>
    <p:extLst>
      <p:ext uri="{BB962C8B-B14F-4D97-AF65-F5344CB8AC3E}">
        <p14:creationId xmlns:p14="http://schemas.microsoft.com/office/powerpoint/2010/main" val="275811126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a:solidFill>
                  <a:schemeClr val="bg1"/>
                </a:solidFill>
              </a:rPr>
              <a:t>Calorimetry</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27</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
        <p:nvSpPr>
          <p:cNvPr id="3" name="Content Placeholder 2">
            <a:extLst>
              <a:ext uri="{FF2B5EF4-FFF2-40B4-BE49-F238E27FC236}">
                <a16:creationId xmlns:a16="http://schemas.microsoft.com/office/drawing/2014/main" id="{333E923A-EEB2-E9FA-BBF6-3B649325539C}"/>
              </a:ext>
            </a:extLst>
          </p:cNvPr>
          <p:cNvSpPr txBox="1">
            <a:spLocks/>
          </p:cNvSpPr>
          <p:nvPr/>
        </p:nvSpPr>
        <p:spPr>
          <a:xfrm>
            <a:off x="838200" y="2094718"/>
            <a:ext cx="6318737" cy="4763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Summary:</a:t>
            </a:r>
          </a:p>
          <a:p>
            <a:pPr lvl="1">
              <a:buClr>
                <a:srgbClr val="E00122"/>
              </a:buClr>
            </a:pPr>
            <a:r>
              <a:rPr lang="en-US" dirty="0"/>
              <a:t>Calorimeters measure the energy of a particle.</a:t>
            </a:r>
          </a:p>
          <a:p>
            <a:pPr lvl="1">
              <a:buClr>
                <a:srgbClr val="E00122"/>
              </a:buClr>
            </a:pPr>
            <a:r>
              <a:rPr lang="en-US" dirty="0"/>
              <a:t>Particles generally “stop” in </a:t>
            </a:r>
            <a:r>
              <a:rPr lang="en-US" dirty="0" err="1"/>
              <a:t>caloritmeters</a:t>
            </a:r>
            <a:r>
              <a:rPr lang="en-US" dirty="0"/>
              <a:t>.</a:t>
            </a:r>
          </a:p>
          <a:p>
            <a:pPr lvl="1">
              <a:buClr>
                <a:srgbClr val="E00122"/>
              </a:buClr>
            </a:pPr>
            <a:r>
              <a:rPr lang="en-US" dirty="0" err="1"/>
              <a:t>LHCb</a:t>
            </a:r>
            <a:r>
              <a:rPr lang="en-US" dirty="0"/>
              <a:t> has two calorimeters.</a:t>
            </a:r>
          </a:p>
          <a:p>
            <a:pPr lvl="2">
              <a:buClr>
                <a:srgbClr val="E00122"/>
              </a:buClr>
            </a:pPr>
            <a:r>
              <a:rPr lang="en-US" dirty="0" err="1"/>
              <a:t>Ecal</a:t>
            </a:r>
            <a:endParaRPr lang="en-US" dirty="0"/>
          </a:p>
          <a:p>
            <a:pPr lvl="2">
              <a:buClr>
                <a:srgbClr val="E00122"/>
              </a:buClr>
            </a:pPr>
            <a:r>
              <a:rPr lang="en-US" dirty="0" err="1"/>
              <a:t>Hcal</a:t>
            </a:r>
            <a:endParaRPr lang="en-US" dirty="0"/>
          </a:p>
          <a:p>
            <a:pPr lvl="1">
              <a:buClr>
                <a:srgbClr val="E00122"/>
              </a:buClr>
            </a:pPr>
            <a:r>
              <a:rPr lang="en-US" dirty="0"/>
              <a:t>Particles traveling through a calorimeter shower as shown to the right.</a:t>
            </a:r>
          </a:p>
          <a:p>
            <a:pPr lvl="1">
              <a:buClr>
                <a:srgbClr val="E00122"/>
              </a:buClr>
            </a:pPr>
            <a:endParaRPr lang="en-US" dirty="0"/>
          </a:p>
          <a:p>
            <a:pPr lvl="1">
              <a:buClr>
                <a:srgbClr val="E00122"/>
              </a:buClr>
            </a:pPr>
            <a:endParaRPr lang="en-US" dirty="0"/>
          </a:p>
          <a:p>
            <a:pPr>
              <a:buClr>
                <a:srgbClr val="E00122"/>
              </a:buClr>
            </a:pPr>
            <a:endParaRPr lang="en-US" dirty="0"/>
          </a:p>
          <a:p>
            <a:pPr>
              <a:buClr>
                <a:srgbClr val="E00122"/>
              </a:buClr>
            </a:pPr>
            <a:endParaRPr lang="en-US" dirty="0"/>
          </a:p>
          <a:p>
            <a:pPr>
              <a:buClr>
                <a:srgbClr val="E00122"/>
              </a:buClr>
            </a:pPr>
            <a:endParaRPr lang="en-US" dirty="0"/>
          </a:p>
        </p:txBody>
      </p:sp>
      <p:pic>
        <p:nvPicPr>
          <p:cNvPr id="4" name="Picture 3">
            <a:extLst>
              <a:ext uri="{FF2B5EF4-FFF2-40B4-BE49-F238E27FC236}">
                <a16:creationId xmlns:a16="http://schemas.microsoft.com/office/drawing/2014/main" id="{2D37BD39-BE8E-DE62-A845-4180A21274B8}"/>
              </a:ext>
            </a:extLst>
          </p:cNvPr>
          <p:cNvPicPr>
            <a:picLocks noChangeAspect="1"/>
          </p:cNvPicPr>
          <p:nvPr/>
        </p:nvPicPr>
        <p:blipFill>
          <a:blip r:embed="rId6"/>
          <a:stretch>
            <a:fillRect/>
          </a:stretch>
        </p:blipFill>
        <p:spPr>
          <a:xfrm>
            <a:off x="7294186" y="1409907"/>
            <a:ext cx="3329354" cy="5295754"/>
          </a:xfrm>
          <a:prstGeom prst="rect">
            <a:avLst/>
          </a:prstGeom>
        </p:spPr>
      </p:pic>
      <p:sp>
        <p:nvSpPr>
          <p:cNvPr id="5" name="TextBox 4">
            <a:extLst>
              <a:ext uri="{FF2B5EF4-FFF2-40B4-BE49-F238E27FC236}">
                <a16:creationId xmlns:a16="http://schemas.microsoft.com/office/drawing/2014/main" id="{933BEBE7-291C-24AE-F398-07E14CA0DC7E}"/>
              </a:ext>
            </a:extLst>
          </p:cNvPr>
          <p:cNvSpPr txBox="1"/>
          <p:nvPr/>
        </p:nvSpPr>
        <p:spPr>
          <a:xfrm>
            <a:off x="6816815" y="6336329"/>
            <a:ext cx="954741" cy="369332"/>
          </a:xfrm>
          <a:prstGeom prst="rect">
            <a:avLst/>
          </a:prstGeom>
          <a:noFill/>
        </p:spPr>
        <p:txBody>
          <a:bodyPr wrap="square" rtlCol="0">
            <a:spAutoFit/>
          </a:bodyPr>
          <a:lstStyle/>
          <a:p>
            <a:r>
              <a:rPr lang="en-US" dirty="0"/>
              <a:t>[4]</a:t>
            </a:r>
          </a:p>
        </p:txBody>
      </p:sp>
    </p:spTree>
    <p:extLst>
      <p:ext uri="{BB962C8B-B14F-4D97-AF65-F5344CB8AC3E}">
        <p14:creationId xmlns:p14="http://schemas.microsoft.com/office/powerpoint/2010/main" val="262662495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a:solidFill>
                  <a:schemeClr val="bg1"/>
                </a:solidFill>
              </a:rPr>
              <a:t>PID Detectors</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28</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
        <p:nvSpPr>
          <p:cNvPr id="3" name="Content Placeholder 2">
            <a:extLst>
              <a:ext uri="{FF2B5EF4-FFF2-40B4-BE49-F238E27FC236}">
                <a16:creationId xmlns:a16="http://schemas.microsoft.com/office/drawing/2014/main" id="{333E923A-EEB2-E9FA-BBF6-3B649325539C}"/>
              </a:ext>
            </a:extLst>
          </p:cNvPr>
          <p:cNvSpPr txBox="1">
            <a:spLocks/>
          </p:cNvSpPr>
          <p:nvPr/>
        </p:nvSpPr>
        <p:spPr>
          <a:xfrm>
            <a:off x="838200" y="2094718"/>
            <a:ext cx="10855569" cy="4763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PID Detectors: Detectors that attempt to find out what particle is traveling through it.</a:t>
            </a:r>
          </a:p>
          <a:p>
            <a:pPr>
              <a:buClr>
                <a:srgbClr val="E00122"/>
              </a:buClr>
            </a:pPr>
            <a:r>
              <a:rPr lang="en-US" dirty="0"/>
              <a:t>This is a large group of detectors that are very different from each other, not as standardized as calorimetry or tracking.</a:t>
            </a:r>
          </a:p>
          <a:p>
            <a:pPr>
              <a:buClr>
                <a:srgbClr val="E00122"/>
              </a:buClr>
            </a:pPr>
            <a:r>
              <a:rPr lang="en-US" dirty="0"/>
              <a:t>Today we will talk about:</a:t>
            </a:r>
          </a:p>
          <a:p>
            <a:pPr lvl="1">
              <a:buClr>
                <a:srgbClr val="E00122"/>
              </a:buClr>
            </a:pPr>
            <a:r>
              <a:rPr lang="en-US" dirty="0"/>
              <a:t>Ring Imaging Cherenkov Detectors (RICH)</a:t>
            </a:r>
          </a:p>
          <a:p>
            <a:pPr lvl="1">
              <a:buClr>
                <a:srgbClr val="E00122"/>
              </a:buClr>
            </a:pPr>
            <a:r>
              <a:rPr lang="en-US" dirty="0"/>
              <a:t>Muon Stations</a:t>
            </a:r>
          </a:p>
          <a:p>
            <a:pPr>
              <a:buClr>
                <a:srgbClr val="E00122"/>
              </a:buClr>
            </a:pPr>
            <a:r>
              <a:rPr lang="en-US" dirty="0"/>
              <a:t>In </a:t>
            </a:r>
            <a:r>
              <a:rPr lang="en-US" dirty="0" err="1"/>
              <a:t>LHCb</a:t>
            </a:r>
            <a:r>
              <a:rPr lang="en-US" dirty="0"/>
              <a:t> we have:</a:t>
            </a:r>
          </a:p>
          <a:p>
            <a:pPr lvl="1">
              <a:buClr>
                <a:srgbClr val="E00122"/>
              </a:buClr>
            </a:pPr>
            <a:r>
              <a:rPr lang="en-US" dirty="0"/>
              <a:t>2 RICH detectors</a:t>
            </a:r>
          </a:p>
          <a:p>
            <a:pPr lvl="1">
              <a:buClr>
                <a:srgbClr val="E00122"/>
              </a:buClr>
            </a:pPr>
            <a:r>
              <a:rPr lang="en-US" dirty="0"/>
              <a:t>4 Muon Stations</a:t>
            </a:r>
          </a:p>
          <a:p>
            <a:pPr lvl="1">
              <a:buClr>
                <a:srgbClr val="E00122"/>
              </a:buClr>
            </a:pPr>
            <a:endParaRPr lang="en-US" dirty="0"/>
          </a:p>
          <a:p>
            <a:pPr>
              <a:buClr>
                <a:srgbClr val="E00122"/>
              </a:buClr>
            </a:pPr>
            <a:endParaRPr lang="en-US" dirty="0"/>
          </a:p>
          <a:p>
            <a:pPr>
              <a:buClr>
                <a:srgbClr val="E00122"/>
              </a:buClr>
            </a:pPr>
            <a:endParaRPr lang="en-US" dirty="0"/>
          </a:p>
          <a:p>
            <a:pPr>
              <a:buClr>
                <a:srgbClr val="E00122"/>
              </a:buClr>
            </a:pPr>
            <a:endParaRPr lang="en-US" dirty="0"/>
          </a:p>
        </p:txBody>
      </p:sp>
    </p:spTree>
    <p:extLst>
      <p:ext uri="{BB962C8B-B14F-4D97-AF65-F5344CB8AC3E}">
        <p14:creationId xmlns:p14="http://schemas.microsoft.com/office/powerpoint/2010/main" val="124244845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48032" y="96164"/>
            <a:ext cx="4586570" cy="1325563"/>
          </a:xfrm>
        </p:spPr>
        <p:txBody>
          <a:bodyPr/>
          <a:lstStyle/>
          <a:p>
            <a:r>
              <a:rPr lang="en-US" dirty="0">
                <a:solidFill>
                  <a:schemeClr val="bg1"/>
                </a:solidFill>
              </a:rPr>
              <a:t>Large Hadron Collider (LHC)</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3" name="Content Placeholder 2">
            <a:extLst>
              <a:ext uri="{FF2B5EF4-FFF2-40B4-BE49-F238E27FC236}">
                <a16:creationId xmlns:a16="http://schemas.microsoft.com/office/drawing/2014/main" id="{302CCDF9-7A03-584B-EDB0-8CA5001F1C08}"/>
              </a:ext>
            </a:extLst>
          </p:cNvPr>
          <p:cNvSpPr txBox="1">
            <a:spLocks/>
          </p:cNvSpPr>
          <p:nvPr/>
        </p:nvSpPr>
        <p:spPr>
          <a:xfrm>
            <a:off x="838199" y="2292120"/>
            <a:ext cx="4014711"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Enter the Large Hadron Collider (LHC).</a:t>
            </a:r>
          </a:p>
          <a:p>
            <a:pPr>
              <a:buClr>
                <a:srgbClr val="E00122"/>
              </a:buClr>
            </a:pPr>
            <a:r>
              <a:rPr lang="en-US" dirty="0"/>
              <a:t>A large particle collider on the border between Switzerland and France.</a:t>
            </a:r>
          </a:p>
          <a:p>
            <a:pPr>
              <a:buClr>
                <a:srgbClr val="E00122"/>
              </a:buClr>
            </a:pPr>
            <a:r>
              <a:rPr lang="en-US" dirty="0"/>
              <a:t>It is a machine designed to collide small things at high energy.</a:t>
            </a:r>
          </a:p>
          <a:p>
            <a:pPr marL="0" indent="0">
              <a:buClr>
                <a:srgbClr val="E00122"/>
              </a:buClr>
              <a:buNone/>
            </a:pPr>
            <a:endParaRPr lang="en-US" dirty="0"/>
          </a:p>
        </p:txBody>
      </p:sp>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2</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pic>
        <p:nvPicPr>
          <p:cNvPr id="4" name="Picture 2">
            <a:extLst>
              <a:ext uri="{FF2B5EF4-FFF2-40B4-BE49-F238E27FC236}">
                <a16:creationId xmlns:a16="http://schemas.microsoft.com/office/drawing/2014/main" id="{E9A01591-1E57-9C18-F667-0609306B17B4}"/>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852911" y="1474600"/>
            <a:ext cx="7163224" cy="486178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6224097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a:solidFill>
                  <a:schemeClr val="bg1"/>
                </a:solidFill>
              </a:rPr>
              <a:t>PID Detectors</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29</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
        <p:nvSpPr>
          <p:cNvPr id="3" name="Content Placeholder 2">
            <a:extLst>
              <a:ext uri="{FF2B5EF4-FFF2-40B4-BE49-F238E27FC236}">
                <a16:creationId xmlns:a16="http://schemas.microsoft.com/office/drawing/2014/main" id="{333E923A-EEB2-E9FA-BBF6-3B649325539C}"/>
              </a:ext>
            </a:extLst>
          </p:cNvPr>
          <p:cNvSpPr txBox="1">
            <a:spLocks/>
          </p:cNvSpPr>
          <p:nvPr/>
        </p:nvSpPr>
        <p:spPr>
          <a:xfrm>
            <a:off x="838201" y="2094718"/>
            <a:ext cx="4929554" cy="4763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Ring Imaging Cherenkov (RICH) Detectors: Detectors that make use of the Cherenkov radiation that is created when particles travel through matter*.</a:t>
            </a:r>
          </a:p>
          <a:p>
            <a:pPr>
              <a:buClr>
                <a:srgbClr val="E00122"/>
              </a:buClr>
            </a:pPr>
            <a:r>
              <a:rPr lang="en-US" dirty="0"/>
              <a:t>This is a similar phenomena to airplanes breaking the sound barrier.</a:t>
            </a:r>
          </a:p>
          <a:p>
            <a:pPr lvl="1">
              <a:buClr>
                <a:srgbClr val="E00122"/>
              </a:buClr>
            </a:pPr>
            <a:endParaRPr lang="en-US" dirty="0"/>
          </a:p>
          <a:p>
            <a:pPr>
              <a:buClr>
                <a:srgbClr val="E00122"/>
              </a:buClr>
            </a:pPr>
            <a:endParaRPr lang="en-US" dirty="0"/>
          </a:p>
          <a:p>
            <a:pPr>
              <a:buClr>
                <a:srgbClr val="E00122"/>
              </a:buClr>
            </a:pPr>
            <a:endParaRPr lang="en-US" dirty="0"/>
          </a:p>
          <a:p>
            <a:pPr>
              <a:buClr>
                <a:srgbClr val="E00122"/>
              </a:buClr>
            </a:pPr>
            <a:endParaRPr lang="en-US" dirty="0"/>
          </a:p>
        </p:txBody>
      </p:sp>
      <p:pic>
        <p:nvPicPr>
          <p:cNvPr id="5" name="Picture 4" descr="A jet flying in the air&#10;&#10;Description automatically generated">
            <a:extLst>
              <a:ext uri="{FF2B5EF4-FFF2-40B4-BE49-F238E27FC236}">
                <a16:creationId xmlns:a16="http://schemas.microsoft.com/office/drawing/2014/main" id="{761D4543-1651-1375-44F9-028D6FE99FCD}"/>
              </a:ext>
            </a:extLst>
          </p:cNvPr>
          <p:cNvPicPr>
            <a:picLocks noChangeAspect="1"/>
          </p:cNvPicPr>
          <p:nvPr/>
        </p:nvPicPr>
        <p:blipFill>
          <a:blip r:embed="rId6"/>
          <a:stretch>
            <a:fillRect/>
          </a:stretch>
        </p:blipFill>
        <p:spPr>
          <a:xfrm>
            <a:off x="5802921" y="1828782"/>
            <a:ext cx="6072555" cy="4337539"/>
          </a:xfrm>
          <a:prstGeom prst="rect">
            <a:avLst/>
          </a:prstGeom>
        </p:spPr>
      </p:pic>
      <p:sp>
        <p:nvSpPr>
          <p:cNvPr id="4" name="TextBox 3">
            <a:extLst>
              <a:ext uri="{FF2B5EF4-FFF2-40B4-BE49-F238E27FC236}">
                <a16:creationId xmlns:a16="http://schemas.microsoft.com/office/drawing/2014/main" id="{24959006-A3CB-1823-A863-AD2066E30BBC}"/>
              </a:ext>
            </a:extLst>
          </p:cNvPr>
          <p:cNvSpPr txBox="1"/>
          <p:nvPr/>
        </p:nvSpPr>
        <p:spPr>
          <a:xfrm>
            <a:off x="5325550" y="5892004"/>
            <a:ext cx="954741" cy="369332"/>
          </a:xfrm>
          <a:prstGeom prst="rect">
            <a:avLst/>
          </a:prstGeom>
          <a:noFill/>
        </p:spPr>
        <p:txBody>
          <a:bodyPr wrap="square" rtlCol="0">
            <a:spAutoFit/>
          </a:bodyPr>
          <a:lstStyle/>
          <a:p>
            <a:r>
              <a:rPr lang="en-US" dirty="0"/>
              <a:t>[6]</a:t>
            </a:r>
          </a:p>
        </p:txBody>
      </p:sp>
    </p:spTree>
    <p:extLst>
      <p:ext uri="{BB962C8B-B14F-4D97-AF65-F5344CB8AC3E}">
        <p14:creationId xmlns:p14="http://schemas.microsoft.com/office/powerpoint/2010/main" val="950381271"/>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a:solidFill>
                  <a:schemeClr val="bg1"/>
                </a:solidFill>
              </a:rPr>
              <a:t>PID Detectors</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30</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
        <p:nvSpPr>
          <p:cNvPr id="3" name="Content Placeholder 2">
            <a:extLst>
              <a:ext uri="{FF2B5EF4-FFF2-40B4-BE49-F238E27FC236}">
                <a16:creationId xmlns:a16="http://schemas.microsoft.com/office/drawing/2014/main" id="{333E923A-EEB2-E9FA-BBF6-3B649325539C}"/>
              </a:ext>
            </a:extLst>
          </p:cNvPr>
          <p:cNvSpPr txBox="1">
            <a:spLocks/>
          </p:cNvSpPr>
          <p:nvPr/>
        </p:nvSpPr>
        <p:spPr>
          <a:xfrm>
            <a:off x="838200" y="2094718"/>
            <a:ext cx="10855569" cy="4763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Ring Imaging Cherenkov (RICH) Detectors: Detectors that make use of the Cherenkov radiation.</a:t>
            </a:r>
          </a:p>
          <a:p>
            <a:pPr>
              <a:buClr>
                <a:srgbClr val="E00122"/>
              </a:buClr>
            </a:pPr>
            <a:endParaRPr lang="en-US" dirty="0"/>
          </a:p>
          <a:p>
            <a:pPr lvl="1">
              <a:buClr>
                <a:srgbClr val="E00122"/>
              </a:buClr>
            </a:pPr>
            <a:endParaRPr lang="en-US" dirty="0"/>
          </a:p>
          <a:p>
            <a:pPr>
              <a:buClr>
                <a:srgbClr val="E00122"/>
              </a:buClr>
            </a:pPr>
            <a:endParaRPr lang="en-US" dirty="0"/>
          </a:p>
          <a:p>
            <a:pPr>
              <a:buClr>
                <a:srgbClr val="E00122"/>
              </a:buClr>
            </a:pPr>
            <a:endParaRPr lang="en-US" dirty="0"/>
          </a:p>
          <a:p>
            <a:pPr>
              <a:buClr>
                <a:srgbClr val="E00122"/>
              </a:buClr>
            </a:pPr>
            <a:endParaRPr lang="en-US" dirty="0"/>
          </a:p>
        </p:txBody>
      </p:sp>
      <p:pic>
        <p:nvPicPr>
          <p:cNvPr id="7" name="Picture 6">
            <a:extLst>
              <a:ext uri="{FF2B5EF4-FFF2-40B4-BE49-F238E27FC236}">
                <a16:creationId xmlns:a16="http://schemas.microsoft.com/office/drawing/2014/main" id="{548D12C2-9124-3E2A-CC08-93E461CC4201}"/>
              </a:ext>
            </a:extLst>
          </p:cNvPr>
          <p:cNvPicPr>
            <a:picLocks noChangeAspect="1"/>
          </p:cNvPicPr>
          <p:nvPr/>
        </p:nvPicPr>
        <p:blipFill>
          <a:blip r:embed="rId6"/>
          <a:stretch>
            <a:fillRect/>
          </a:stretch>
        </p:blipFill>
        <p:spPr>
          <a:xfrm>
            <a:off x="2857988" y="3110184"/>
            <a:ext cx="6145335" cy="3428728"/>
          </a:xfrm>
          <a:prstGeom prst="rect">
            <a:avLst/>
          </a:prstGeom>
        </p:spPr>
      </p:pic>
      <p:sp>
        <p:nvSpPr>
          <p:cNvPr id="4" name="TextBox 3">
            <a:extLst>
              <a:ext uri="{FF2B5EF4-FFF2-40B4-BE49-F238E27FC236}">
                <a16:creationId xmlns:a16="http://schemas.microsoft.com/office/drawing/2014/main" id="{5F9339E6-9548-77FA-C680-375564BCB106}"/>
              </a:ext>
            </a:extLst>
          </p:cNvPr>
          <p:cNvSpPr txBox="1"/>
          <p:nvPr/>
        </p:nvSpPr>
        <p:spPr>
          <a:xfrm>
            <a:off x="2380617" y="6175181"/>
            <a:ext cx="954741" cy="369332"/>
          </a:xfrm>
          <a:prstGeom prst="rect">
            <a:avLst/>
          </a:prstGeom>
          <a:noFill/>
        </p:spPr>
        <p:txBody>
          <a:bodyPr wrap="square" rtlCol="0">
            <a:spAutoFit/>
          </a:bodyPr>
          <a:lstStyle/>
          <a:p>
            <a:r>
              <a:rPr lang="en-US" dirty="0"/>
              <a:t>[5]</a:t>
            </a:r>
          </a:p>
        </p:txBody>
      </p:sp>
    </p:spTree>
    <p:extLst>
      <p:ext uri="{BB962C8B-B14F-4D97-AF65-F5344CB8AC3E}">
        <p14:creationId xmlns:p14="http://schemas.microsoft.com/office/powerpoint/2010/main" val="248345352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a:solidFill>
                  <a:schemeClr val="bg1"/>
                </a:solidFill>
              </a:rPr>
              <a:t>PID Detectors</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31</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
        <p:nvSpPr>
          <p:cNvPr id="3" name="Content Placeholder 2">
            <a:extLst>
              <a:ext uri="{FF2B5EF4-FFF2-40B4-BE49-F238E27FC236}">
                <a16:creationId xmlns:a16="http://schemas.microsoft.com/office/drawing/2014/main" id="{333E923A-EEB2-E9FA-BBF6-3B649325539C}"/>
              </a:ext>
            </a:extLst>
          </p:cNvPr>
          <p:cNvSpPr txBox="1">
            <a:spLocks/>
          </p:cNvSpPr>
          <p:nvPr/>
        </p:nvSpPr>
        <p:spPr>
          <a:xfrm>
            <a:off x="838200" y="2094718"/>
            <a:ext cx="10855569" cy="4763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The angle between the wavefront and the particle is characterized by the speed of the particle and the material.</a:t>
            </a:r>
          </a:p>
          <a:p>
            <a:pPr>
              <a:buClr>
                <a:srgbClr val="E00122"/>
              </a:buClr>
            </a:pPr>
            <a:endParaRPr lang="en-US" dirty="0"/>
          </a:p>
          <a:p>
            <a:pPr lvl="1">
              <a:buClr>
                <a:srgbClr val="E00122"/>
              </a:buClr>
            </a:pPr>
            <a:endParaRPr lang="en-US" dirty="0"/>
          </a:p>
          <a:p>
            <a:pPr>
              <a:buClr>
                <a:srgbClr val="E00122"/>
              </a:buClr>
            </a:pPr>
            <a:endParaRPr lang="en-US" dirty="0"/>
          </a:p>
          <a:p>
            <a:pPr>
              <a:buClr>
                <a:srgbClr val="E00122"/>
              </a:buClr>
            </a:pPr>
            <a:endParaRPr lang="en-US" dirty="0"/>
          </a:p>
          <a:p>
            <a:pPr>
              <a:buClr>
                <a:srgbClr val="E00122"/>
              </a:buClr>
            </a:pPr>
            <a:endParaRPr lang="en-US" dirty="0"/>
          </a:p>
        </p:txBody>
      </p:sp>
      <p:pic>
        <p:nvPicPr>
          <p:cNvPr id="4" name="Picture 3">
            <a:extLst>
              <a:ext uri="{FF2B5EF4-FFF2-40B4-BE49-F238E27FC236}">
                <a16:creationId xmlns:a16="http://schemas.microsoft.com/office/drawing/2014/main" id="{20BAB300-76A9-38F5-BB02-8DF6D67021FB}"/>
              </a:ext>
            </a:extLst>
          </p:cNvPr>
          <p:cNvPicPr>
            <a:picLocks noChangeAspect="1"/>
          </p:cNvPicPr>
          <p:nvPr/>
        </p:nvPicPr>
        <p:blipFill>
          <a:blip r:embed="rId6"/>
          <a:stretch>
            <a:fillRect/>
          </a:stretch>
        </p:blipFill>
        <p:spPr>
          <a:xfrm>
            <a:off x="6834371" y="3019425"/>
            <a:ext cx="5410676" cy="3200400"/>
          </a:xfrm>
          <a:prstGeom prst="rect">
            <a:avLst/>
          </a:prstGeom>
        </p:spPr>
      </p:pic>
      <p:sp>
        <p:nvSpPr>
          <p:cNvPr id="5" name="Content Placeholder 2">
            <a:extLst>
              <a:ext uri="{FF2B5EF4-FFF2-40B4-BE49-F238E27FC236}">
                <a16:creationId xmlns:a16="http://schemas.microsoft.com/office/drawing/2014/main" id="{019FBA6E-5964-ABE1-4EF3-FD0899F2E57A}"/>
              </a:ext>
            </a:extLst>
          </p:cNvPr>
          <p:cNvSpPr txBox="1">
            <a:spLocks/>
          </p:cNvSpPr>
          <p:nvPr/>
        </p:nvSpPr>
        <p:spPr>
          <a:xfrm>
            <a:off x="838200" y="3020838"/>
            <a:ext cx="5996171" cy="4763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By measuring this angle, we can identify the particle traveling through our detector</a:t>
            </a:r>
          </a:p>
          <a:p>
            <a:pPr>
              <a:buClr>
                <a:srgbClr val="E00122"/>
              </a:buClr>
            </a:pPr>
            <a:r>
              <a:rPr lang="en-US" dirty="0"/>
              <a:t>The graph to the left shows the Cherenkov angle measured at different momentum of particles.</a:t>
            </a:r>
          </a:p>
          <a:p>
            <a:pPr>
              <a:buClr>
                <a:srgbClr val="E00122"/>
              </a:buClr>
            </a:pPr>
            <a:r>
              <a:rPr lang="en-US" dirty="0"/>
              <a:t>Summary: RICH detectors make use of the Cherenkov effect to classify particles.</a:t>
            </a:r>
          </a:p>
          <a:p>
            <a:pPr>
              <a:buClr>
                <a:srgbClr val="E00122"/>
              </a:buClr>
            </a:pPr>
            <a:endParaRPr lang="en-US" dirty="0"/>
          </a:p>
          <a:p>
            <a:pPr lvl="1">
              <a:buClr>
                <a:srgbClr val="E00122"/>
              </a:buClr>
            </a:pPr>
            <a:endParaRPr lang="en-US" dirty="0"/>
          </a:p>
          <a:p>
            <a:pPr>
              <a:buClr>
                <a:srgbClr val="E00122"/>
              </a:buClr>
            </a:pPr>
            <a:endParaRPr lang="en-US" dirty="0"/>
          </a:p>
          <a:p>
            <a:pPr>
              <a:buClr>
                <a:srgbClr val="E00122"/>
              </a:buClr>
            </a:pPr>
            <a:endParaRPr lang="en-US" dirty="0"/>
          </a:p>
          <a:p>
            <a:pPr>
              <a:buClr>
                <a:srgbClr val="E00122"/>
              </a:buClr>
            </a:pPr>
            <a:endParaRPr lang="en-US" dirty="0"/>
          </a:p>
        </p:txBody>
      </p:sp>
      <p:sp>
        <p:nvSpPr>
          <p:cNvPr id="7" name="TextBox 6">
            <a:extLst>
              <a:ext uri="{FF2B5EF4-FFF2-40B4-BE49-F238E27FC236}">
                <a16:creationId xmlns:a16="http://schemas.microsoft.com/office/drawing/2014/main" id="{CDD57F0C-7006-80B5-7E4A-7394D1AF258D}"/>
              </a:ext>
            </a:extLst>
          </p:cNvPr>
          <p:cNvSpPr txBox="1"/>
          <p:nvPr/>
        </p:nvSpPr>
        <p:spPr>
          <a:xfrm>
            <a:off x="7321950" y="6033184"/>
            <a:ext cx="1942120" cy="646331"/>
          </a:xfrm>
          <a:prstGeom prst="rect">
            <a:avLst/>
          </a:prstGeom>
          <a:noFill/>
        </p:spPr>
        <p:txBody>
          <a:bodyPr wrap="square" rtlCol="0">
            <a:spAutoFit/>
          </a:bodyPr>
          <a:lstStyle/>
          <a:p>
            <a:r>
              <a:rPr lang="en-US" dirty="0"/>
              <a:t>arXiv:2305.10515 </a:t>
            </a:r>
          </a:p>
          <a:p>
            <a:endParaRPr lang="en-US" dirty="0"/>
          </a:p>
        </p:txBody>
      </p:sp>
    </p:spTree>
    <p:extLst>
      <p:ext uri="{BB962C8B-B14F-4D97-AF65-F5344CB8AC3E}">
        <p14:creationId xmlns:p14="http://schemas.microsoft.com/office/powerpoint/2010/main" val="412077279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a:solidFill>
                  <a:schemeClr val="bg1"/>
                </a:solidFill>
              </a:rPr>
              <a:t>PID Detectors</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32</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
        <p:nvSpPr>
          <p:cNvPr id="3" name="Content Placeholder 2">
            <a:extLst>
              <a:ext uri="{FF2B5EF4-FFF2-40B4-BE49-F238E27FC236}">
                <a16:creationId xmlns:a16="http://schemas.microsoft.com/office/drawing/2014/main" id="{333E923A-EEB2-E9FA-BBF6-3B649325539C}"/>
              </a:ext>
            </a:extLst>
          </p:cNvPr>
          <p:cNvSpPr txBox="1">
            <a:spLocks/>
          </p:cNvSpPr>
          <p:nvPr/>
        </p:nvSpPr>
        <p:spPr>
          <a:xfrm>
            <a:off x="838200" y="2094718"/>
            <a:ext cx="10855569" cy="4763282"/>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The last detector we will discuss are the muon stations.</a:t>
            </a:r>
          </a:p>
          <a:p>
            <a:pPr>
              <a:buClr>
                <a:srgbClr val="E00122"/>
              </a:buClr>
            </a:pPr>
            <a:r>
              <a:rPr lang="en-US" dirty="0"/>
              <a:t>They are made of Multiwire Proportional Chambers.</a:t>
            </a:r>
          </a:p>
          <a:p>
            <a:pPr lvl="1">
              <a:buClr>
                <a:srgbClr val="E00122"/>
              </a:buClr>
            </a:pPr>
            <a:r>
              <a:rPr lang="en-US" dirty="0"/>
              <a:t>Small chambers filled with gas with several electric wires inside.</a:t>
            </a:r>
          </a:p>
          <a:p>
            <a:pPr lvl="1">
              <a:buClr>
                <a:srgbClr val="E00122"/>
              </a:buClr>
            </a:pPr>
            <a:r>
              <a:rPr lang="en-US" dirty="0"/>
              <a:t>The outside of the chamber is kept at a negative potential and the wires are held at a positive potential.</a:t>
            </a:r>
          </a:p>
          <a:p>
            <a:pPr lvl="1">
              <a:buClr>
                <a:srgbClr val="E00122"/>
              </a:buClr>
            </a:pPr>
            <a:r>
              <a:rPr lang="en-US" dirty="0"/>
              <a:t>A high energy particle ionizes the gas and causes the electrons to flow to the wire.</a:t>
            </a:r>
          </a:p>
          <a:p>
            <a:pPr>
              <a:buClr>
                <a:srgbClr val="E00122"/>
              </a:buClr>
            </a:pPr>
            <a:r>
              <a:rPr lang="en-US" dirty="0" err="1"/>
              <a:t>LHCb</a:t>
            </a:r>
            <a:r>
              <a:rPr lang="en-US" dirty="0"/>
              <a:t> has four of these stations placed at the very end of our detector.</a:t>
            </a:r>
          </a:p>
          <a:p>
            <a:pPr>
              <a:buClr>
                <a:srgbClr val="E00122"/>
              </a:buClr>
            </a:pPr>
            <a:r>
              <a:rPr lang="en-US" dirty="0"/>
              <a:t>Very few particles can travel through the entirety of the </a:t>
            </a:r>
            <a:r>
              <a:rPr lang="en-US" dirty="0" err="1"/>
              <a:t>LHCb</a:t>
            </a:r>
            <a:r>
              <a:rPr lang="en-US" dirty="0"/>
              <a:t> detector without being stopped, but muons can!</a:t>
            </a:r>
          </a:p>
          <a:p>
            <a:pPr>
              <a:buClr>
                <a:srgbClr val="E00122"/>
              </a:buClr>
            </a:pPr>
            <a:r>
              <a:rPr lang="en-US" dirty="0"/>
              <a:t>So we collect as much information as we can from them at the end of our detector.</a:t>
            </a:r>
          </a:p>
          <a:p>
            <a:pPr>
              <a:buClr>
                <a:srgbClr val="E00122"/>
              </a:buClr>
            </a:pPr>
            <a:endParaRPr lang="en-US" dirty="0"/>
          </a:p>
          <a:p>
            <a:pPr lvl="1">
              <a:buClr>
                <a:srgbClr val="E00122"/>
              </a:buClr>
            </a:pPr>
            <a:endParaRPr lang="en-US" dirty="0"/>
          </a:p>
          <a:p>
            <a:pPr>
              <a:buClr>
                <a:srgbClr val="E00122"/>
              </a:buClr>
            </a:pPr>
            <a:endParaRPr lang="en-US" dirty="0"/>
          </a:p>
          <a:p>
            <a:pPr>
              <a:buClr>
                <a:srgbClr val="E00122"/>
              </a:buClr>
            </a:pPr>
            <a:endParaRPr lang="en-US" dirty="0"/>
          </a:p>
          <a:p>
            <a:pPr>
              <a:buClr>
                <a:srgbClr val="E00122"/>
              </a:buClr>
            </a:pPr>
            <a:endParaRPr lang="en-US" dirty="0"/>
          </a:p>
        </p:txBody>
      </p:sp>
    </p:spTree>
    <p:extLst>
      <p:ext uri="{BB962C8B-B14F-4D97-AF65-F5344CB8AC3E}">
        <p14:creationId xmlns:p14="http://schemas.microsoft.com/office/powerpoint/2010/main" val="365485435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a:solidFill>
                  <a:schemeClr val="bg1"/>
                </a:solidFill>
              </a:rPr>
              <a:t>Triggering</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33</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
        <p:nvSpPr>
          <p:cNvPr id="3" name="Content Placeholder 2">
            <a:extLst>
              <a:ext uri="{FF2B5EF4-FFF2-40B4-BE49-F238E27FC236}">
                <a16:creationId xmlns:a16="http://schemas.microsoft.com/office/drawing/2014/main" id="{333E923A-EEB2-E9FA-BBF6-3B649325539C}"/>
              </a:ext>
            </a:extLst>
          </p:cNvPr>
          <p:cNvSpPr txBox="1">
            <a:spLocks/>
          </p:cNvSpPr>
          <p:nvPr/>
        </p:nvSpPr>
        <p:spPr>
          <a:xfrm>
            <a:off x="838200" y="2094718"/>
            <a:ext cx="10855569" cy="4763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We need to mention one more things (that isn’t a detector) before we look at this process as a whole.</a:t>
            </a:r>
          </a:p>
          <a:p>
            <a:pPr>
              <a:buClr>
                <a:srgbClr val="E00122"/>
              </a:buClr>
            </a:pPr>
            <a:r>
              <a:rPr lang="en-US" dirty="0"/>
              <a:t>The LHC collides a Lot of protons.  A collision happens every 6.25ns (10^-9s).</a:t>
            </a:r>
          </a:p>
          <a:p>
            <a:pPr>
              <a:buClr>
                <a:srgbClr val="E00122"/>
              </a:buClr>
            </a:pPr>
            <a:r>
              <a:rPr lang="en-US" dirty="0"/>
              <a:t>With all of the detectors we learned about, that is a lot of information to store.</a:t>
            </a:r>
          </a:p>
          <a:p>
            <a:pPr>
              <a:buClr>
                <a:srgbClr val="E00122"/>
              </a:buClr>
            </a:pPr>
            <a:r>
              <a:rPr lang="en-US" dirty="0" err="1"/>
              <a:t>LHCb</a:t>
            </a:r>
            <a:r>
              <a:rPr lang="en-US" dirty="0"/>
              <a:t> quickly makes a process whether to store data from that specific proton-proton collision and what data to store through a process called </a:t>
            </a:r>
            <a:r>
              <a:rPr lang="en-US" b="1" dirty="0"/>
              <a:t>Triggering.</a:t>
            </a:r>
          </a:p>
          <a:p>
            <a:pPr lvl="1">
              <a:buClr>
                <a:srgbClr val="E00122"/>
              </a:buClr>
            </a:pPr>
            <a:endParaRPr lang="en-US" dirty="0"/>
          </a:p>
          <a:p>
            <a:pPr>
              <a:buClr>
                <a:srgbClr val="E00122"/>
              </a:buClr>
            </a:pPr>
            <a:endParaRPr lang="en-US" dirty="0"/>
          </a:p>
          <a:p>
            <a:pPr>
              <a:buClr>
                <a:srgbClr val="E00122"/>
              </a:buClr>
            </a:pPr>
            <a:endParaRPr lang="en-US" dirty="0"/>
          </a:p>
          <a:p>
            <a:pPr>
              <a:buClr>
                <a:srgbClr val="E00122"/>
              </a:buClr>
            </a:pPr>
            <a:endParaRPr lang="en-US" dirty="0"/>
          </a:p>
        </p:txBody>
      </p:sp>
    </p:spTree>
    <p:extLst>
      <p:ext uri="{BB962C8B-B14F-4D97-AF65-F5344CB8AC3E}">
        <p14:creationId xmlns:p14="http://schemas.microsoft.com/office/powerpoint/2010/main" val="110130088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a:solidFill>
                  <a:schemeClr val="bg1"/>
                </a:solidFill>
              </a:rPr>
              <a:t>Triggering</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34</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
        <p:nvSpPr>
          <p:cNvPr id="3" name="Content Placeholder 2">
            <a:extLst>
              <a:ext uri="{FF2B5EF4-FFF2-40B4-BE49-F238E27FC236}">
                <a16:creationId xmlns:a16="http://schemas.microsoft.com/office/drawing/2014/main" id="{333E923A-EEB2-E9FA-BBF6-3B649325539C}"/>
              </a:ext>
            </a:extLst>
          </p:cNvPr>
          <p:cNvSpPr txBox="1">
            <a:spLocks/>
          </p:cNvSpPr>
          <p:nvPr/>
        </p:nvSpPr>
        <p:spPr>
          <a:xfrm>
            <a:off x="838200" y="2094718"/>
            <a:ext cx="10855569" cy="4763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err="1"/>
              <a:t>LHCb</a:t>
            </a:r>
            <a:r>
              <a:rPr lang="en-US" dirty="0"/>
              <a:t> has two triggers:</a:t>
            </a:r>
          </a:p>
          <a:p>
            <a:pPr lvl="1">
              <a:buClr>
                <a:srgbClr val="E00122"/>
              </a:buClr>
            </a:pPr>
            <a:r>
              <a:rPr lang="en-US" dirty="0"/>
              <a:t>HLT1 (High Level Trigger 1): Combines raw information from sub-detectors to make a decision on if an events should be stored.</a:t>
            </a:r>
          </a:p>
          <a:p>
            <a:pPr lvl="1">
              <a:buClr>
                <a:srgbClr val="E00122"/>
              </a:buClr>
            </a:pPr>
            <a:r>
              <a:rPr lang="en-US" dirty="0"/>
              <a:t>HLT2 (High Level Trigger 2): Begins the process of reconstructing an particles after a proton-proton collision.</a:t>
            </a:r>
          </a:p>
          <a:p>
            <a:pPr>
              <a:buClr>
                <a:srgbClr val="E00122"/>
              </a:buClr>
            </a:pPr>
            <a:r>
              <a:rPr lang="en-US" dirty="0"/>
              <a:t>Typical decision criteria:</a:t>
            </a:r>
          </a:p>
          <a:p>
            <a:pPr lvl="1">
              <a:buClr>
                <a:srgbClr val="E00122"/>
              </a:buClr>
            </a:pPr>
            <a:r>
              <a:rPr lang="en-US" dirty="0"/>
              <a:t>A track originating a distance from the collision site (displaced track trigger).</a:t>
            </a:r>
          </a:p>
          <a:p>
            <a:pPr lvl="1">
              <a:buClr>
                <a:srgbClr val="E00122"/>
              </a:buClr>
            </a:pPr>
            <a:r>
              <a:rPr lang="en-US" dirty="0"/>
              <a:t>Two tracks originating a distance from the collision site (displaced track trigger).</a:t>
            </a:r>
          </a:p>
          <a:p>
            <a:pPr lvl="1">
              <a:buClr>
                <a:srgbClr val="E00122"/>
              </a:buClr>
            </a:pPr>
            <a:r>
              <a:rPr lang="en-US" dirty="0"/>
              <a:t>Two well-separated muons (high mass dimuon trigger).</a:t>
            </a:r>
          </a:p>
          <a:p>
            <a:pPr>
              <a:buClr>
                <a:srgbClr val="E00122"/>
              </a:buClr>
            </a:pPr>
            <a:r>
              <a:rPr lang="en-US" dirty="0"/>
              <a:t>After this point the data goes through a Lot more processing, but these are the most important first steps.</a:t>
            </a:r>
          </a:p>
          <a:p>
            <a:pPr lvl="1">
              <a:buClr>
                <a:srgbClr val="E00122"/>
              </a:buClr>
            </a:pPr>
            <a:endParaRPr lang="en-US" dirty="0"/>
          </a:p>
          <a:p>
            <a:pPr>
              <a:buClr>
                <a:srgbClr val="E00122"/>
              </a:buClr>
            </a:pPr>
            <a:endParaRPr lang="en-US" dirty="0"/>
          </a:p>
          <a:p>
            <a:pPr>
              <a:buClr>
                <a:srgbClr val="E00122"/>
              </a:buClr>
            </a:pPr>
            <a:endParaRPr lang="en-US" dirty="0"/>
          </a:p>
          <a:p>
            <a:pPr>
              <a:buClr>
                <a:srgbClr val="E00122"/>
              </a:buClr>
            </a:pPr>
            <a:endParaRPr lang="en-US" dirty="0"/>
          </a:p>
        </p:txBody>
      </p:sp>
    </p:spTree>
    <p:extLst>
      <p:ext uri="{BB962C8B-B14F-4D97-AF65-F5344CB8AC3E}">
        <p14:creationId xmlns:p14="http://schemas.microsoft.com/office/powerpoint/2010/main" val="80390721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41559"/>
            <a:ext cx="4586570" cy="1325563"/>
          </a:xfrm>
        </p:spPr>
        <p:txBody>
          <a:bodyPr/>
          <a:lstStyle/>
          <a:p>
            <a:r>
              <a:rPr lang="en-US" dirty="0">
                <a:solidFill>
                  <a:schemeClr val="bg1"/>
                </a:solidFill>
              </a:rPr>
              <a:t>Putting it all together</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35</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
        <p:nvSpPr>
          <p:cNvPr id="3" name="Content Placeholder 2">
            <a:extLst>
              <a:ext uri="{FF2B5EF4-FFF2-40B4-BE49-F238E27FC236}">
                <a16:creationId xmlns:a16="http://schemas.microsoft.com/office/drawing/2014/main" id="{333E923A-EEB2-E9FA-BBF6-3B649325539C}"/>
              </a:ext>
            </a:extLst>
          </p:cNvPr>
          <p:cNvSpPr txBox="1">
            <a:spLocks/>
          </p:cNvSpPr>
          <p:nvPr/>
        </p:nvSpPr>
        <p:spPr>
          <a:xfrm>
            <a:off x="838200" y="2094718"/>
            <a:ext cx="10855569" cy="4763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Let’s go through the steps of how all of these methods work together:</a:t>
            </a:r>
          </a:p>
          <a:p>
            <a:pPr marL="914400" lvl="1" indent="-457200">
              <a:buClr>
                <a:srgbClr val="E00122"/>
              </a:buClr>
              <a:buFont typeface="+mj-lt"/>
              <a:buAutoNum type="arabicPeriod"/>
            </a:pPr>
            <a:r>
              <a:rPr lang="en-US" dirty="0"/>
              <a:t>The LHC collides two protons at the </a:t>
            </a:r>
            <a:r>
              <a:rPr lang="en-US" dirty="0" err="1"/>
              <a:t>LHCb</a:t>
            </a:r>
            <a:r>
              <a:rPr lang="en-US" dirty="0"/>
              <a:t> interaction point.</a:t>
            </a:r>
          </a:p>
          <a:p>
            <a:pPr marL="914400" lvl="1" indent="-457200">
              <a:buClr>
                <a:srgbClr val="E00122"/>
              </a:buClr>
              <a:buFont typeface="+mj-lt"/>
              <a:buAutoNum type="arabicPeriod"/>
            </a:pPr>
            <a:r>
              <a:rPr lang="en-US" dirty="0"/>
              <a:t>The sub-detectors of </a:t>
            </a:r>
            <a:r>
              <a:rPr lang="en-US" dirty="0" err="1"/>
              <a:t>LHCb</a:t>
            </a:r>
            <a:r>
              <a:rPr lang="en-US" dirty="0"/>
              <a:t> store raw information from the collision.</a:t>
            </a:r>
          </a:p>
          <a:p>
            <a:pPr marL="914400" lvl="1" indent="-457200">
              <a:buClr>
                <a:srgbClr val="E00122"/>
              </a:buClr>
              <a:buFont typeface="+mj-lt"/>
              <a:buAutoNum type="arabicPeriod"/>
            </a:pPr>
            <a:r>
              <a:rPr lang="en-US" dirty="0"/>
              <a:t>The </a:t>
            </a:r>
            <a:r>
              <a:rPr lang="en-US" dirty="0" err="1"/>
              <a:t>LHCb</a:t>
            </a:r>
            <a:r>
              <a:rPr lang="en-US" dirty="0"/>
              <a:t> HLT1 begins combining information from tracking detectors to determine a particle’s momentum and any related vertices.</a:t>
            </a:r>
          </a:p>
          <a:p>
            <a:pPr marL="914400" lvl="1" indent="-457200">
              <a:buClr>
                <a:srgbClr val="E00122"/>
              </a:buClr>
              <a:buFont typeface="+mj-lt"/>
              <a:buAutoNum type="arabicPeriod"/>
            </a:pPr>
            <a:r>
              <a:rPr lang="en-US" dirty="0"/>
              <a:t>The </a:t>
            </a:r>
            <a:r>
              <a:rPr lang="en-US" dirty="0" err="1"/>
              <a:t>LHCb</a:t>
            </a:r>
            <a:r>
              <a:rPr lang="en-US" dirty="0"/>
              <a:t> HLT2 fully reconstructs using information from the Calorimetry and RICH Detectors the particles from the collision and decides if the event is still interesting.</a:t>
            </a:r>
          </a:p>
          <a:p>
            <a:pPr marL="914400" lvl="1" indent="-457200">
              <a:buClr>
                <a:srgbClr val="E00122"/>
              </a:buClr>
              <a:buFont typeface="+mj-lt"/>
              <a:buAutoNum type="arabicPeriod"/>
            </a:pPr>
            <a:r>
              <a:rPr lang="en-US" dirty="0"/>
              <a:t>Information from the event is stored for offline analysis (</a:t>
            </a:r>
            <a:r>
              <a:rPr lang="en-US"/>
              <a:t>us).</a:t>
            </a:r>
            <a:endParaRPr lang="en-US" dirty="0"/>
          </a:p>
          <a:p>
            <a:pPr marL="914400" lvl="1" indent="-457200">
              <a:buClr>
                <a:srgbClr val="E00122"/>
              </a:buClr>
              <a:buFont typeface="+mj-lt"/>
              <a:buAutoNum type="arabicPeriod"/>
            </a:pPr>
            <a:endParaRPr lang="en-US" dirty="0"/>
          </a:p>
          <a:p>
            <a:pPr lvl="1">
              <a:buClr>
                <a:srgbClr val="E00122"/>
              </a:buClr>
            </a:pPr>
            <a:endParaRPr lang="en-US" dirty="0"/>
          </a:p>
          <a:p>
            <a:pPr>
              <a:buClr>
                <a:srgbClr val="E00122"/>
              </a:buClr>
            </a:pPr>
            <a:endParaRPr lang="en-US" dirty="0"/>
          </a:p>
          <a:p>
            <a:pPr>
              <a:buClr>
                <a:srgbClr val="E00122"/>
              </a:buClr>
            </a:pPr>
            <a:endParaRPr lang="en-US" dirty="0"/>
          </a:p>
          <a:p>
            <a:pPr>
              <a:buClr>
                <a:srgbClr val="E00122"/>
              </a:buClr>
            </a:pPr>
            <a:endParaRPr lang="en-US" dirty="0"/>
          </a:p>
        </p:txBody>
      </p:sp>
    </p:spTree>
    <p:extLst>
      <p:ext uri="{BB962C8B-B14F-4D97-AF65-F5344CB8AC3E}">
        <p14:creationId xmlns:p14="http://schemas.microsoft.com/office/powerpoint/2010/main" val="35255213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39066"/>
            <a:ext cx="4586570" cy="1325563"/>
          </a:xfrm>
        </p:spPr>
        <p:txBody>
          <a:bodyPr/>
          <a:lstStyle/>
          <a:p>
            <a:r>
              <a:rPr lang="en-US" dirty="0">
                <a:solidFill>
                  <a:schemeClr val="bg1"/>
                </a:solidFill>
              </a:rPr>
              <a:t>References</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36</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
        <p:nvSpPr>
          <p:cNvPr id="4" name="Content Placeholder 2">
            <a:extLst>
              <a:ext uri="{FF2B5EF4-FFF2-40B4-BE49-F238E27FC236}">
                <a16:creationId xmlns:a16="http://schemas.microsoft.com/office/drawing/2014/main" id="{F55364D2-6CB6-BB76-DD31-3617BC857499}"/>
              </a:ext>
            </a:extLst>
          </p:cNvPr>
          <p:cNvSpPr txBox="1">
            <a:spLocks/>
          </p:cNvSpPr>
          <p:nvPr/>
        </p:nvSpPr>
        <p:spPr>
          <a:xfrm>
            <a:off x="838200" y="2292119"/>
            <a:ext cx="10644554" cy="4063999"/>
          </a:xfrm>
          <a:prstGeom prst="rect">
            <a:avLst/>
          </a:prstGeom>
        </p:spPr>
        <p:txBody>
          <a:bodyPr vert="horz" lIns="91440" tIns="45720" rIns="91440" bIns="45720" rtlCol="0">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indent="-457200">
              <a:buClr>
                <a:srgbClr val="C00000"/>
              </a:buClr>
              <a:buFont typeface="+mj-lt"/>
              <a:buAutoNum type="arabicPeriod"/>
            </a:pPr>
            <a:r>
              <a:rPr lang="en-US" sz="1900" dirty="0"/>
              <a:t>National Center for Biotechnology Information (2024). Periodic Table of Elements. Retrieved June 13, 2024 from </a:t>
            </a:r>
            <a:r>
              <a:rPr lang="en-US" sz="1900" dirty="0">
                <a:hlinkClick r:id="rId6"/>
              </a:rPr>
              <a:t>https://pubchem.ncbi.nlm.nih.gov/periodic-table/</a:t>
            </a:r>
            <a:r>
              <a:rPr lang="en-US" sz="1900" dirty="0"/>
              <a:t>.</a:t>
            </a:r>
          </a:p>
          <a:p>
            <a:pPr marL="457200" indent="-457200">
              <a:buClr>
                <a:srgbClr val="C00000"/>
              </a:buClr>
              <a:buFont typeface="+mj-lt"/>
              <a:buAutoNum type="arabicPeriod"/>
            </a:pPr>
            <a:r>
              <a:rPr lang="en-US" sz="1900" dirty="0"/>
              <a:t>Michael Wilkinson’s 2023 Detector Physics Talk at the University of Cincinnati </a:t>
            </a:r>
            <a:r>
              <a:rPr lang="en-US" sz="1900" dirty="0" err="1"/>
              <a:t>Quarknet</a:t>
            </a:r>
            <a:r>
              <a:rPr lang="en-US" sz="1900" dirty="0"/>
              <a:t> Summer Internship.</a:t>
            </a:r>
          </a:p>
          <a:p>
            <a:pPr marL="457200" indent="-457200">
              <a:buClr>
                <a:srgbClr val="C00000"/>
              </a:buClr>
              <a:buFont typeface="+mj-lt"/>
              <a:buAutoNum type="arabicPeriod"/>
            </a:pPr>
            <a:r>
              <a:rPr lang="en-US" sz="1900" dirty="0">
                <a:hlinkClick r:id="rId7"/>
              </a:rPr>
              <a:t>https://twiki.cern.ch/twiki/bin/view/LHCb/LHCbTrackingStrategies#Track_types</a:t>
            </a:r>
            <a:endParaRPr lang="en-US" sz="1900" dirty="0"/>
          </a:p>
          <a:p>
            <a:pPr marL="457200" indent="-457200">
              <a:buClr>
                <a:srgbClr val="C00000"/>
              </a:buClr>
              <a:buFont typeface="+mj-lt"/>
              <a:buAutoNum type="arabicPeriod"/>
            </a:pPr>
            <a:r>
              <a:rPr lang="en-US" sz="1900" dirty="0"/>
              <a:t>High Energy Particles. Rossi Bruno, 1952.</a:t>
            </a:r>
          </a:p>
          <a:p>
            <a:pPr marL="457200" indent="-457200">
              <a:buClr>
                <a:srgbClr val="C00000"/>
              </a:buClr>
              <a:buFont typeface="+mj-lt"/>
              <a:buAutoNum type="arabicPeriod"/>
            </a:pPr>
            <a:r>
              <a:rPr lang="en-US" sz="1900" dirty="0"/>
              <a:t>By H. Seldon - </a:t>
            </a:r>
            <a:r>
              <a:rPr lang="en-US" sz="1900" dirty="0" err="1"/>
              <a:t>vlastni</a:t>
            </a:r>
            <a:r>
              <a:rPr lang="en-US" sz="1900" dirty="0"/>
              <a:t> </a:t>
            </a:r>
            <a:r>
              <a:rPr lang="en-US" sz="1900" dirty="0" err="1"/>
              <a:t>dilo</a:t>
            </a:r>
            <a:r>
              <a:rPr lang="en-US" sz="1900" dirty="0"/>
              <a:t>, own work, Public Domain, </a:t>
            </a:r>
            <a:r>
              <a:rPr lang="en-US" sz="1900" dirty="0">
                <a:hlinkClick r:id="rId8"/>
              </a:rPr>
              <a:t>https://commons.wikimedia.org/w/index.php?curid=2557072</a:t>
            </a:r>
            <a:endParaRPr lang="en-US" sz="1900" dirty="0"/>
          </a:p>
          <a:p>
            <a:pPr marL="457200" indent="-457200">
              <a:buClr>
                <a:srgbClr val="C00000"/>
              </a:buClr>
              <a:buFont typeface="+mj-lt"/>
              <a:buAutoNum type="arabicPeriod"/>
            </a:pPr>
            <a:r>
              <a:rPr lang="en-US" sz="1900" dirty="0"/>
              <a:t>By Ensign John Gay, U.S. Navy - This image was released by the United States Navy with the ID 990707-N-6483G-001 (next).This tag does not indicate the copyright status of the attached work. A normal copyright tag is still required. http://</a:t>
            </a:r>
            <a:r>
              <a:rPr lang="en-US" sz="1900" dirty="0" err="1"/>
              <a:t>www.news.navy.mil</a:t>
            </a:r>
            <a:r>
              <a:rPr lang="en-US" sz="1900" dirty="0"/>
              <a:t>/management/</a:t>
            </a:r>
            <a:r>
              <a:rPr lang="en-US" sz="1900" dirty="0" err="1"/>
              <a:t>photodb</a:t>
            </a:r>
            <a:r>
              <a:rPr lang="en-US" sz="1900" dirty="0"/>
              <a:t>/photos/990707-N-6483G-001.jpg, Public Domain, </a:t>
            </a:r>
            <a:r>
              <a:rPr lang="en-US" sz="1900" dirty="0">
                <a:hlinkClick r:id="rId9"/>
              </a:rPr>
              <a:t>https://commons.wikimedia.org/w/index.php?curid=3890362</a:t>
            </a:r>
            <a:r>
              <a:rPr lang="en-US" sz="1900" dirty="0"/>
              <a:t> </a:t>
            </a:r>
          </a:p>
          <a:p>
            <a:pPr marL="457200" indent="-457200">
              <a:buClr>
                <a:srgbClr val="C00000"/>
              </a:buClr>
              <a:buFont typeface="+mj-lt"/>
              <a:buAutoNum type="arabicPeriod"/>
            </a:pPr>
            <a:endParaRPr lang="en-US" sz="1900" dirty="0"/>
          </a:p>
        </p:txBody>
      </p:sp>
    </p:spTree>
    <p:extLst>
      <p:ext uri="{BB962C8B-B14F-4D97-AF65-F5344CB8AC3E}">
        <p14:creationId xmlns:p14="http://schemas.microsoft.com/office/powerpoint/2010/main" val="186955286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a:solidFill>
                  <a:schemeClr val="bg1"/>
                </a:solidFill>
              </a:rPr>
              <a:t>Tracking</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37</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pic>
        <p:nvPicPr>
          <p:cNvPr id="4" name="Content Placeholder 7" descr="A picture containing circle&#10;&#10;Description automatically generated">
            <a:extLst>
              <a:ext uri="{FF2B5EF4-FFF2-40B4-BE49-F238E27FC236}">
                <a16:creationId xmlns:a16="http://schemas.microsoft.com/office/drawing/2014/main" id="{7994E281-6FC2-9A87-AABB-BC08EA8924D9}"/>
              </a:ext>
            </a:extLst>
          </p:cNvPr>
          <p:cNvPicPr>
            <a:picLocks noChangeAspect="1"/>
          </p:cNvPicPr>
          <p:nvPr/>
        </p:nvPicPr>
        <p:blipFill>
          <a:blip r:embed="rId6"/>
          <a:stretch>
            <a:fillRect/>
          </a:stretch>
        </p:blipFill>
        <p:spPr>
          <a:xfrm>
            <a:off x="3431197" y="2378506"/>
            <a:ext cx="3225800" cy="3124200"/>
          </a:xfrm>
          <a:prstGeom prst="rect">
            <a:avLst/>
          </a:prstGeom>
        </p:spPr>
      </p:pic>
      <p:sp>
        <p:nvSpPr>
          <p:cNvPr id="5" name="Rectangle 4">
            <a:extLst>
              <a:ext uri="{FF2B5EF4-FFF2-40B4-BE49-F238E27FC236}">
                <a16:creationId xmlns:a16="http://schemas.microsoft.com/office/drawing/2014/main" id="{1BE42E04-CFF9-F27E-CA90-70E6E8067011}"/>
              </a:ext>
            </a:extLst>
          </p:cNvPr>
          <p:cNvSpPr/>
          <p:nvPr/>
        </p:nvSpPr>
        <p:spPr>
          <a:xfrm>
            <a:off x="3431196" y="1800281"/>
            <a:ext cx="3225801" cy="504110"/>
          </a:xfrm>
          <a:prstGeom prst="rect">
            <a:avLst/>
          </a:prstGeom>
          <a:solidFill>
            <a:schemeClr val="bg1"/>
          </a:solidFill>
          <a:ln w="38100">
            <a:solidFill>
              <a:srgbClr val="E3183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2400" dirty="0"/>
              <a:t>Positive plate</a:t>
            </a:r>
          </a:p>
        </p:txBody>
      </p:sp>
      <p:sp>
        <p:nvSpPr>
          <p:cNvPr id="7" name="Rectangle 6">
            <a:extLst>
              <a:ext uri="{FF2B5EF4-FFF2-40B4-BE49-F238E27FC236}">
                <a16:creationId xmlns:a16="http://schemas.microsoft.com/office/drawing/2014/main" id="{516EDC25-7250-9028-922F-DAAC43775B7A}"/>
              </a:ext>
            </a:extLst>
          </p:cNvPr>
          <p:cNvSpPr/>
          <p:nvPr/>
        </p:nvSpPr>
        <p:spPr>
          <a:xfrm>
            <a:off x="3431196" y="5576525"/>
            <a:ext cx="3225801" cy="504110"/>
          </a:xfrm>
          <a:prstGeom prst="rect">
            <a:avLst/>
          </a:prstGeom>
          <a:solidFill>
            <a:schemeClr val="bg1"/>
          </a:solidFill>
          <a:ln w="38100">
            <a:solidFill>
              <a:srgbClr val="E3183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2400" dirty="0"/>
              <a:t>Negative plate</a:t>
            </a:r>
          </a:p>
        </p:txBody>
      </p:sp>
      <p:cxnSp>
        <p:nvCxnSpPr>
          <p:cNvPr id="11" name="Straight Arrow Connector 10">
            <a:extLst>
              <a:ext uri="{FF2B5EF4-FFF2-40B4-BE49-F238E27FC236}">
                <a16:creationId xmlns:a16="http://schemas.microsoft.com/office/drawing/2014/main" id="{18B29DBF-E28E-21AF-AAA8-20EF0444D1D2}"/>
              </a:ext>
            </a:extLst>
          </p:cNvPr>
          <p:cNvCxnSpPr/>
          <p:nvPr/>
        </p:nvCxnSpPr>
        <p:spPr>
          <a:xfrm flipH="1">
            <a:off x="3431196" y="1219641"/>
            <a:ext cx="3225801" cy="5424955"/>
          </a:xfrm>
          <a:prstGeom prst="straightConnector1">
            <a:avLst/>
          </a:prstGeom>
          <a:ln w="76200">
            <a:solidFill>
              <a:schemeClr val="accent6"/>
            </a:solidFill>
            <a:tailEnd type="triangle"/>
          </a:ln>
        </p:spPr>
        <p:style>
          <a:lnRef idx="2">
            <a:schemeClr val="accent1"/>
          </a:lnRef>
          <a:fillRef idx="0">
            <a:schemeClr val="accent1"/>
          </a:fillRef>
          <a:effectRef idx="1">
            <a:schemeClr val="accent1"/>
          </a:effectRef>
          <a:fontRef idx="minor">
            <a:schemeClr val="tx1"/>
          </a:fontRef>
        </p:style>
      </p:cxnSp>
      <p:sp>
        <p:nvSpPr>
          <p:cNvPr id="13" name="Oval 12">
            <a:extLst>
              <a:ext uri="{FF2B5EF4-FFF2-40B4-BE49-F238E27FC236}">
                <a16:creationId xmlns:a16="http://schemas.microsoft.com/office/drawing/2014/main" id="{3AC192EC-6201-2264-3A60-EC76D1390F84}"/>
              </a:ext>
            </a:extLst>
          </p:cNvPr>
          <p:cNvSpPr>
            <a:spLocks noChangeAspect="1"/>
          </p:cNvSpPr>
          <p:nvPr/>
        </p:nvSpPr>
        <p:spPr>
          <a:xfrm>
            <a:off x="5717196" y="2802689"/>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 name="Oval 13">
            <a:extLst>
              <a:ext uri="{FF2B5EF4-FFF2-40B4-BE49-F238E27FC236}">
                <a16:creationId xmlns:a16="http://schemas.microsoft.com/office/drawing/2014/main" id="{E8636A06-E681-FD2D-E310-075A8AF1382A}"/>
              </a:ext>
            </a:extLst>
          </p:cNvPr>
          <p:cNvSpPr>
            <a:spLocks noChangeAspect="1"/>
          </p:cNvSpPr>
          <p:nvPr/>
        </p:nvSpPr>
        <p:spPr>
          <a:xfrm>
            <a:off x="5599720" y="3084669"/>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Oval 14">
            <a:extLst>
              <a:ext uri="{FF2B5EF4-FFF2-40B4-BE49-F238E27FC236}">
                <a16:creationId xmlns:a16="http://schemas.microsoft.com/office/drawing/2014/main" id="{A22C2F2B-DDA4-47DB-4ED9-736DFAD090DA}"/>
              </a:ext>
            </a:extLst>
          </p:cNvPr>
          <p:cNvSpPr>
            <a:spLocks noChangeAspect="1"/>
          </p:cNvSpPr>
          <p:nvPr/>
        </p:nvSpPr>
        <p:spPr>
          <a:xfrm>
            <a:off x="5320321" y="2967372"/>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Oval 15">
            <a:extLst>
              <a:ext uri="{FF2B5EF4-FFF2-40B4-BE49-F238E27FC236}">
                <a16:creationId xmlns:a16="http://schemas.microsoft.com/office/drawing/2014/main" id="{B04648E4-535D-384F-70EC-A38618B3A8D1}"/>
              </a:ext>
            </a:extLst>
          </p:cNvPr>
          <p:cNvSpPr>
            <a:spLocks noChangeAspect="1"/>
          </p:cNvSpPr>
          <p:nvPr/>
        </p:nvSpPr>
        <p:spPr>
          <a:xfrm>
            <a:off x="5155221" y="3849422"/>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Oval 16">
            <a:extLst>
              <a:ext uri="{FF2B5EF4-FFF2-40B4-BE49-F238E27FC236}">
                <a16:creationId xmlns:a16="http://schemas.microsoft.com/office/drawing/2014/main" id="{710D875A-6B3C-20D5-83A4-8AC46E5B8B2F}"/>
              </a:ext>
            </a:extLst>
          </p:cNvPr>
          <p:cNvSpPr>
            <a:spLocks noChangeAspect="1"/>
          </p:cNvSpPr>
          <p:nvPr/>
        </p:nvSpPr>
        <p:spPr>
          <a:xfrm>
            <a:off x="4990121" y="3590794"/>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Oval 17">
            <a:extLst>
              <a:ext uri="{FF2B5EF4-FFF2-40B4-BE49-F238E27FC236}">
                <a16:creationId xmlns:a16="http://schemas.microsoft.com/office/drawing/2014/main" id="{CCD3C222-6F91-9014-821B-32DE7F7C3E2A}"/>
              </a:ext>
            </a:extLst>
          </p:cNvPr>
          <p:cNvSpPr>
            <a:spLocks noChangeAspect="1"/>
          </p:cNvSpPr>
          <p:nvPr/>
        </p:nvSpPr>
        <p:spPr>
          <a:xfrm>
            <a:off x="4990121" y="4154756"/>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Oval 18">
            <a:extLst>
              <a:ext uri="{FF2B5EF4-FFF2-40B4-BE49-F238E27FC236}">
                <a16:creationId xmlns:a16="http://schemas.microsoft.com/office/drawing/2014/main" id="{BE5BE56A-4080-BFD6-C9D4-98728E4A2943}"/>
              </a:ext>
            </a:extLst>
          </p:cNvPr>
          <p:cNvSpPr>
            <a:spLocks noChangeAspect="1"/>
          </p:cNvSpPr>
          <p:nvPr/>
        </p:nvSpPr>
        <p:spPr>
          <a:xfrm>
            <a:off x="4675796" y="3923038"/>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Oval 19">
            <a:extLst>
              <a:ext uri="{FF2B5EF4-FFF2-40B4-BE49-F238E27FC236}">
                <a16:creationId xmlns:a16="http://schemas.microsoft.com/office/drawing/2014/main" id="{2075792E-F620-0777-1775-2DCFBB950428}"/>
              </a:ext>
            </a:extLst>
          </p:cNvPr>
          <p:cNvSpPr>
            <a:spLocks noChangeAspect="1"/>
          </p:cNvSpPr>
          <p:nvPr/>
        </p:nvSpPr>
        <p:spPr>
          <a:xfrm>
            <a:off x="4675796" y="4630530"/>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Oval 20">
            <a:extLst>
              <a:ext uri="{FF2B5EF4-FFF2-40B4-BE49-F238E27FC236}">
                <a16:creationId xmlns:a16="http://schemas.microsoft.com/office/drawing/2014/main" id="{8E9E01DC-727B-B6FD-241B-ACC6FDBA6D9B}"/>
              </a:ext>
            </a:extLst>
          </p:cNvPr>
          <p:cNvSpPr>
            <a:spLocks noChangeAspect="1"/>
          </p:cNvSpPr>
          <p:nvPr/>
        </p:nvSpPr>
        <p:spPr>
          <a:xfrm>
            <a:off x="4350359" y="4647413"/>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2" name="Oval 21">
            <a:extLst>
              <a:ext uri="{FF2B5EF4-FFF2-40B4-BE49-F238E27FC236}">
                <a16:creationId xmlns:a16="http://schemas.microsoft.com/office/drawing/2014/main" id="{D4EED233-8757-29DB-D6B8-556E683AF93A}"/>
              </a:ext>
            </a:extLst>
          </p:cNvPr>
          <p:cNvSpPr>
            <a:spLocks noChangeAspect="1"/>
          </p:cNvSpPr>
          <p:nvPr/>
        </p:nvSpPr>
        <p:spPr>
          <a:xfrm>
            <a:off x="4203331" y="5327077"/>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3" name="Oval 22">
            <a:extLst>
              <a:ext uri="{FF2B5EF4-FFF2-40B4-BE49-F238E27FC236}">
                <a16:creationId xmlns:a16="http://schemas.microsoft.com/office/drawing/2014/main" id="{784AC980-EE51-41C9-A5D3-723DA58DD352}"/>
              </a:ext>
            </a:extLst>
          </p:cNvPr>
          <p:cNvSpPr>
            <a:spLocks noChangeAspect="1"/>
          </p:cNvSpPr>
          <p:nvPr/>
        </p:nvSpPr>
        <p:spPr>
          <a:xfrm>
            <a:off x="4120781" y="5022609"/>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grpSp>
        <p:nvGrpSpPr>
          <p:cNvPr id="24" name="Group 23">
            <a:extLst>
              <a:ext uri="{FF2B5EF4-FFF2-40B4-BE49-F238E27FC236}">
                <a16:creationId xmlns:a16="http://schemas.microsoft.com/office/drawing/2014/main" id="{0A21BCAC-3E48-4B1C-C45E-4263C23F803A}"/>
              </a:ext>
            </a:extLst>
          </p:cNvPr>
          <p:cNvGrpSpPr/>
          <p:nvPr/>
        </p:nvGrpSpPr>
        <p:grpSpPr>
          <a:xfrm>
            <a:off x="6656997" y="2228186"/>
            <a:ext cx="4256014" cy="3776244"/>
            <a:chOff x="6656997" y="2052336"/>
            <a:chExt cx="4256014" cy="3776244"/>
          </a:xfrm>
        </p:grpSpPr>
        <p:sp>
          <p:nvSpPr>
            <p:cNvPr id="25" name="Rectangle 24">
              <a:extLst>
                <a:ext uri="{FF2B5EF4-FFF2-40B4-BE49-F238E27FC236}">
                  <a16:creationId xmlns:a16="http://schemas.microsoft.com/office/drawing/2014/main" id="{D74FF3F6-A076-E4D2-91B5-AEF9C2F6868C}"/>
                </a:ext>
              </a:extLst>
            </p:cNvPr>
            <p:cNvSpPr/>
            <p:nvPr/>
          </p:nvSpPr>
          <p:spPr>
            <a:xfrm>
              <a:off x="7297614" y="3604850"/>
              <a:ext cx="3615397" cy="564959"/>
            </a:xfrm>
            <a:prstGeom prst="rect">
              <a:avLst/>
            </a:prstGeom>
            <a:solidFill>
              <a:schemeClr val="bg1"/>
            </a:solidFill>
            <a:ln w="38100">
              <a:solidFill>
                <a:srgbClr val="E3183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2400" dirty="0"/>
                <a:t>Readout system</a:t>
              </a:r>
            </a:p>
          </p:txBody>
        </p:sp>
        <p:cxnSp>
          <p:nvCxnSpPr>
            <p:cNvPr id="26" name="Straight Connector 25">
              <a:extLst>
                <a:ext uri="{FF2B5EF4-FFF2-40B4-BE49-F238E27FC236}">
                  <a16:creationId xmlns:a16="http://schemas.microsoft.com/office/drawing/2014/main" id="{5EC7462B-605D-CBFA-D55B-9AAF8C6E8C3F}"/>
                </a:ext>
              </a:extLst>
            </p:cNvPr>
            <p:cNvCxnSpPr>
              <a:cxnSpLocks/>
              <a:stCxn id="5" idx="3"/>
            </p:cNvCxnSpPr>
            <p:nvPr/>
          </p:nvCxnSpPr>
          <p:spPr>
            <a:xfrm>
              <a:off x="6656997" y="2052336"/>
              <a:ext cx="2465900" cy="0"/>
            </a:xfrm>
            <a:prstGeom prst="line">
              <a:avLst/>
            </a:prstGeom>
            <a:ln w="38100">
              <a:solidFill>
                <a:srgbClr val="E31837"/>
              </a:solidFill>
            </a:ln>
            <a:effectLst/>
          </p:spPr>
          <p:style>
            <a:lnRef idx="2">
              <a:schemeClr val="accent1"/>
            </a:lnRef>
            <a:fillRef idx="0">
              <a:schemeClr val="accent1"/>
            </a:fillRef>
            <a:effectRef idx="1">
              <a:schemeClr val="accent1"/>
            </a:effectRef>
            <a:fontRef idx="minor">
              <a:schemeClr val="tx1"/>
            </a:fontRef>
          </p:style>
        </p:cxnSp>
        <p:cxnSp>
          <p:nvCxnSpPr>
            <p:cNvPr id="27" name="Straight Connector 26">
              <a:extLst>
                <a:ext uri="{FF2B5EF4-FFF2-40B4-BE49-F238E27FC236}">
                  <a16:creationId xmlns:a16="http://schemas.microsoft.com/office/drawing/2014/main" id="{4F4D4B51-2E94-4662-0B49-3703089AB74B}"/>
                </a:ext>
              </a:extLst>
            </p:cNvPr>
            <p:cNvCxnSpPr>
              <a:cxnSpLocks/>
              <a:stCxn id="25" idx="0"/>
            </p:cNvCxnSpPr>
            <p:nvPr/>
          </p:nvCxnSpPr>
          <p:spPr>
            <a:xfrm flipH="1" flipV="1">
              <a:off x="9105312" y="2052336"/>
              <a:ext cx="1" cy="1552514"/>
            </a:xfrm>
            <a:prstGeom prst="line">
              <a:avLst/>
            </a:prstGeom>
            <a:ln w="38100">
              <a:solidFill>
                <a:srgbClr val="E31837"/>
              </a:solidFill>
            </a:ln>
            <a:effectLst/>
          </p:spPr>
          <p:style>
            <a:lnRef idx="2">
              <a:schemeClr val="accent1"/>
            </a:lnRef>
            <a:fillRef idx="0">
              <a:schemeClr val="accent1"/>
            </a:fillRef>
            <a:effectRef idx="1">
              <a:schemeClr val="accent1"/>
            </a:effectRef>
            <a:fontRef idx="minor">
              <a:schemeClr val="tx1"/>
            </a:fontRef>
          </p:style>
        </p:cxnSp>
        <p:cxnSp>
          <p:nvCxnSpPr>
            <p:cNvPr id="28" name="Straight Connector 27">
              <a:extLst>
                <a:ext uri="{FF2B5EF4-FFF2-40B4-BE49-F238E27FC236}">
                  <a16:creationId xmlns:a16="http://schemas.microsoft.com/office/drawing/2014/main" id="{CE65FE59-6BA9-8970-1FD5-19A47B7F1CA6}"/>
                </a:ext>
              </a:extLst>
            </p:cNvPr>
            <p:cNvCxnSpPr>
              <a:cxnSpLocks/>
              <a:endCxn id="7" idx="3"/>
            </p:cNvCxnSpPr>
            <p:nvPr/>
          </p:nvCxnSpPr>
          <p:spPr>
            <a:xfrm flipH="1">
              <a:off x="6656997" y="5811901"/>
              <a:ext cx="2465900" cy="16679"/>
            </a:xfrm>
            <a:prstGeom prst="line">
              <a:avLst/>
            </a:prstGeom>
            <a:ln w="38100">
              <a:solidFill>
                <a:srgbClr val="E31837"/>
              </a:solidFill>
            </a:ln>
            <a:effectLst/>
          </p:spPr>
          <p:style>
            <a:lnRef idx="2">
              <a:schemeClr val="accent1"/>
            </a:lnRef>
            <a:fillRef idx="0">
              <a:schemeClr val="accent1"/>
            </a:fillRef>
            <a:effectRef idx="1">
              <a:schemeClr val="accent1"/>
            </a:effectRef>
            <a:fontRef idx="minor">
              <a:schemeClr val="tx1"/>
            </a:fontRef>
          </p:style>
        </p:cxnSp>
        <p:cxnSp>
          <p:nvCxnSpPr>
            <p:cNvPr id="29" name="Straight Connector 28">
              <a:extLst>
                <a:ext uri="{FF2B5EF4-FFF2-40B4-BE49-F238E27FC236}">
                  <a16:creationId xmlns:a16="http://schemas.microsoft.com/office/drawing/2014/main" id="{CAD8CB3B-3628-B15E-CB56-51D40161BA15}"/>
                </a:ext>
              </a:extLst>
            </p:cNvPr>
            <p:cNvCxnSpPr>
              <a:cxnSpLocks/>
              <a:stCxn id="25" idx="2"/>
            </p:cNvCxnSpPr>
            <p:nvPr/>
          </p:nvCxnSpPr>
          <p:spPr>
            <a:xfrm flipH="1">
              <a:off x="9105312" y="4169809"/>
              <a:ext cx="1" cy="1642092"/>
            </a:xfrm>
            <a:prstGeom prst="line">
              <a:avLst/>
            </a:prstGeom>
            <a:ln w="38100">
              <a:solidFill>
                <a:srgbClr val="E31837"/>
              </a:solidFill>
            </a:ln>
            <a:effectLst/>
          </p:spPr>
          <p:style>
            <a:lnRef idx="2">
              <a:schemeClr val="accent1"/>
            </a:lnRef>
            <a:fillRef idx="0">
              <a:schemeClr val="accent1"/>
            </a:fillRef>
            <a:effectRef idx="1">
              <a:schemeClr val="accent1"/>
            </a:effectRef>
            <a:fontRef idx="minor">
              <a:schemeClr val="tx1"/>
            </a:fontRef>
          </p:style>
        </p:cxnSp>
      </p:grpSp>
    </p:spTree>
    <p:extLst>
      <p:ext uri="{BB962C8B-B14F-4D97-AF65-F5344CB8AC3E}">
        <p14:creationId xmlns:p14="http://schemas.microsoft.com/office/powerpoint/2010/main" val="15311128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wipe(up)">
                                      <p:cBhvr>
                                        <p:cTn id="7" dur="500"/>
                                        <p:tgtEl>
                                          <p:spTgt spid="11"/>
                                        </p:tgtEl>
                                      </p:cBhvr>
                                    </p:animEffect>
                                  </p:childTnLst>
                                </p:cTn>
                              </p:par>
                              <p:par>
                                <p:cTn id="8" presetID="1" presetClass="entr" presetSubtype="0" fill="hold" grpId="2" nodeType="withEffect">
                                  <p:stCondLst>
                                    <p:cond delay="0"/>
                                  </p:stCondLst>
                                  <p:childTnLst>
                                    <p:set>
                                      <p:cBhvr>
                                        <p:cTn id="9" dur="1" fill="hold">
                                          <p:stCondLst>
                                            <p:cond delay="0"/>
                                          </p:stCondLst>
                                        </p:cTn>
                                        <p:tgtEl>
                                          <p:spTgt spid="13"/>
                                        </p:tgtEl>
                                        <p:attrNameLst>
                                          <p:attrName>style.visibility</p:attrName>
                                        </p:attrNameLst>
                                      </p:cBhvr>
                                      <p:to>
                                        <p:strVal val="visible"/>
                                      </p:to>
                                    </p:set>
                                  </p:childTnLst>
                                </p:cTn>
                              </p:par>
                              <p:par>
                                <p:cTn id="10" presetID="1" presetClass="entr" presetSubtype="0" fill="hold" grpId="2" nodeType="withEffect">
                                  <p:stCondLst>
                                    <p:cond delay="0"/>
                                  </p:stCondLst>
                                  <p:childTnLst>
                                    <p:set>
                                      <p:cBhvr>
                                        <p:cTn id="11" dur="1" fill="hold">
                                          <p:stCondLst>
                                            <p:cond delay="0"/>
                                          </p:stCondLst>
                                        </p:cTn>
                                        <p:tgtEl>
                                          <p:spTgt spid="15"/>
                                        </p:tgtEl>
                                        <p:attrNameLst>
                                          <p:attrName>style.visibility</p:attrName>
                                        </p:attrNameLst>
                                      </p:cBhvr>
                                      <p:to>
                                        <p:strVal val="visible"/>
                                      </p:to>
                                    </p:set>
                                  </p:childTnLst>
                                </p:cTn>
                              </p:par>
                              <p:par>
                                <p:cTn id="12" presetID="1" presetClass="entr" presetSubtype="0" fill="hold" grpId="2" nodeType="withEffect">
                                  <p:stCondLst>
                                    <p:cond delay="0"/>
                                  </p:stCondLst>
                                  <p:childTnLst>
                                    <p:set>
                                      <p:cBhvr>
                                        <p:cTn id="13" dur="1" fill="hold">
                                          <p:stCondLst>
                                            <p:cond delay="0"/>
                                          </p:stCondLst>
                                        </p:cTn>
                                        <p:tgtEl>
                                          <p:spTgt spid="14"/>
                                        </p:tgtEl>
                                        <p:attrNameLst>
                                          <p:attrName>style.visibility</p:attrName>
                                        </p:attrNameLst>
                                      </p:cBhvr>
                                      <p:to>
                                        <p:strVal val="visible"/>
                                      </p:to>
                                    </p:set>
                                  </p:childTnLst>
                                </p:cTn>
                              </p:par>
                              <p:par>
                                <p:cTn id="14" presetID="1" presetClass="entr" presetSubtype="0" fill="hold" grpId="2" nodeType="withEffect">
                                  <p:stCondLst>
                                    <p:cond delay="0"/>
                                  </p:stCondLst>
                                  <p:childTnLst>
                                    <p:set>
                                      <p:cBhvr>
                                        <p:cTn id="15" dur="1" fill="hold">
                                          <p:stCondLst>
                                            <p:cond delay="0"/>
                                          </p:stCondLst>
                                        </p:cTn>
                                        <p:tgtEl>
                                          <p:spTgt spid="16"/>
                                        </p:tgtEl>
                                        <p:attrNameLst>
                                          <p:attrName>style.visibility</p:attrName>
                                        </p:attrNameLst>
                                      </p:cBhvr>
                                      <p:to>
                                        <p:strVal val="visible"/>
                                      </p:to>
                                    </p:set>
                                  </p:childTnLst>
                                </p:cTn>
                              </p:par>
                              <p:par>
                                <p:cTn id="16" presetID="1" presetClass="entr" presetSubtype="0" fill="hold" grpId="2" nodeType="withEffect">
                                  <p:stCondLst>
                                    <p:cond delay="0"/>
                                  </p:stCondLst>
                                  <p:childTnLst>
                                    <p:set>
                                      <p:cBhvr>
                                        <p:cTn id="17" dur="1" fill="hold">
                                          <p:stCondLst>
                                            <p:cond delay="0"/>
                                          </p:stCondLst>
                                        </p:cTn>
                                        <p:tgtEl>
                                          <p:spTgt spid="17"/>
                                        </p:tgtEl>
                                        <p:attrNameLst>
                                          <p:attrName>style.visibility</p:attrName>
                                        </p:attrNameLst>
                                      </p:cBhvr>
                                      <p:to>
                                        <p:strVal val="visible"/>
                                      </p:to>
                                    </p:set>
                                  </p:childTnLst>
                                </p:cTn>
                              </p:par>
                              <p:par>
                                <p:cTn id="18" presetID="1" presetClass="entr" presetSubtype="0" fill="hold" grpId="2" nodeType="withEffect">
                                  <p:stCondLst>
                                    <p:cond delay="0"/>
                                  </p:stCondLst>
                                  <p:childTnLst>
                                    <p:set>
                                      <p:cBhvr>
                                        <p:cTn id="19" dur="1" fill="hold">
                                          <p:stCondLst>
                                            <p:cond delay="0"/>
                                          </p:stCondLst>
                                        </p:cTn>
                                        <p:tgtEl>
                                          <p:spTgt spid="18"/>
                                        </p:tgtEl>
                                        <p:attrNameLst>
                                          <p:attrName>style.visibility</p:attrName>
                                        </p:attrNameLst>
                                      </p:cBhvr>
                                      <p:to>
                                        <p:strVal val="visible"/>
                                      </p:to>
                                    </p:set>
                                  </p:childTnLst>
                                </p:cTn>
                              </p:par>
                              <p:par>
                                <p:cTn id="20" presetID="1" presetClass="entr" presetSubtype="0" fill="hold" grpId="2" nodeType="withEffect">
                                  <p:stCondLst>
                                    <p:cond delay="0"/>
                                  </p:stCondLst>
                                  <p:childTnLst>
                                    <p:set>
                                      <p:cBhvr>
                                        <p:cTn id="21" dur="1" fill="hold">
                                          <p:stCondLst>
                                            <p:cond delay="0"/>
                                          </p:stCondLst>
                                        </p:cTn>
                                        <p:tgtEl>
                                          <p:spTgt spid="19"/>
                                        </p:tgtEl>
                                        <p:attrNameLst>
                                          <p:attrName>style.visibility</p:attrName>
                                        </p:attrNameLst>
                                      </p:cBhvr>
                                      <p:to>
                                        <p:strVal val="visible"/>
                                      </p:to>
                                    </p:set>
                                  </p:childTnLst>
                                </p:cTn>
                              </p:par>
                              <p:par>
                                <p:cTn id="22" presetID="1" presetClass="entr" presetSubtype="0" fill="hold" grpId="2" nodeType="withEffect">
                                  <p:stCondLst>
                                    <p:cond delay="0"/>
                                  </p:stCondLst>
                                  <p:childTnLst>
                                    <p:set>
                                      <p:cBhvr>
                                        <p:cTn id="23" dur="1" fill="hold">
                                          <p:stCondLst>
                                            <p:cond delay="0"/>
                                          </p:stCondLst>
                                        </p:cTn>
                                        <p:tgtEl>
                                          <p:spTgt spid="20"/>
                                        </p:tgtEl>
                                        <p:attrNameLst>
                                          <p:attrName>style.visibility</p:attrName>
                                        </p:attrNameLst>
                                      </p:cBhvr>
                                      <p:to>
                                        <p:strVal val="visible"/>
                                      </p:to>
                                    </p:set>
                                  </p:childTnLst>
                                </p:cTn>
                              </p:par>
                              <p:par>
                                <p:cTn id="24" presetID="1" presetClass="entr" presetSubtype="0" fill="hold" grpId="2" nodeType="withEffect">
                                  <p:stCondLst>
                                    <p:cond delay="0"/>
                                  </p:stCondLst>
                                  <p:childTnLst>
                                    <p:set>
                                      <p:cBhvr>
                                        <p:cTn id="25" dur="1" fill="hold">
                                          <p:stCondLst>
                                            <p:cond delay="0"/>
                                          </p:stCondLst>
                                        </p:cTn>
                                        <p:tgtEl>
                                          <p:spTgt spid="21"/>
                                        </p:tgtEl>
                                        <p:attrNameLst>
                                          <p:attrName>style.visibility</p:attrName>
                                        </p:attrNameLst>
                                      </p:cBhvr>
                                      <p:to>
                                        <p:strVal val="visible"/>
                                      </p:to>
                                    </p:set>
                                  </p:childTnLst>
                                </p:cTn>
                              </p:par>
                              <p:par>
                                <p:cTn id="26" presetID="1" presetClass="entr" presetSubtype="0" fill="hold" grpId="2" nodeType="withEffect">
                                  <p:stCondLst>
                                    <p:cond delay="0"/>
                                  </p:stCondLst>
                                  <p:childTnLst>
                                    <p:set>
                                      <p:cBhvr>
                                        <p:cTn id="27" dur="1" fill="hold">
                                          <p:stCondLst>
                                            <p:cond delay="0"/>
                                          </p:stCondLst>
                                        </p:cTn>
                                        <p:tgtEl>
                                          <p:spTgt spid="23"/>
                                        </p:tgtEl>
                                        <p:attrNameLst>
                                          <p:attrName>style.visibility</p:attrName>
                                        </p:attrNameLst>
                                      </p:cBhvr>
                                      <p:to>
                                        <p:strVal val="visible"/>
                                      </p:to>
                                    </p:set>
                                  </p:childTnLst>
                                </p:cTn>
                              </p:par>
                              <p:par>
                                <p:cTn id="28" presetID="1" presetClass="entr" presetSubtype="0" fill="hold" grpId="2" nodeType="withEffect">
                                  <p:stCondLst>
                                    <p:cond delay="0"/>
                                  </p:stCondLst>
                                  <p:childTnLst>
                                    <p:set>
                                      <p:cBhvr>
                                        <p:cTn id="29" dur="1" fill="hold">
                                          <p:stCondLst>
                                            <p:cond delay="0"/>
                                          </p:stCondLst>
                                        </p:cTn>
                                        <p:tgtEl>
                                          <p:spTgt spid="22"/>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42" presetClass="path" presetSubtype="0" accel="50000" decel="50000" fill="hold" grpId="0" nodeType="clickEffect">
                                  <p:stCondLst>
                                    <p:cond delay="0"/>
                                  </p:stCondLst>
                                  <p:childTnLst>
                                    <p:animMotion origin="layout" path="M 4.16667E-7 2.59259E-6 L -0.00078 -0.09861 " pathEditMode="relative" rAng="0" ptsTypes="AA">
                                      <p:cBhvr>
                                        <p:cTn id="33" dur="2000" fill="hold"/>
                                        <p:tgtEl>
                                          <p:spTgt spid="13"/>
                                        </p:tgtEl>
                                        <p:attrNameLst>
                                          <p:attrName>ppt_x</p:attrName>
                                          <p:attrName>ppt_y</p:attrName>
                                        </p:attrNameLst>
                                      </p:cBhvr>
                                      <p:rCtr x="-39" y="-4931"/>
                                    </p:animMotion>
                                  </p:childTnLst>
                                </p:cTn>
                              </p:par>
                              <p:par>
                                <p:cTn id="34" presetID="42" presetClass="path" presetSubtype="0" accel="50000" decel="50000" fill="hold" grpId="0" nodeType="withEffect">
                                  <p:stCondLst>
                                    <p:cond delay="0"/>
                                  </p:stCondLst>
                                  <p:childTnLst>
                                    <p:animMotion origin="layout" path="M -4.16667E-6 -1.11111E-6 L -0.0026 -0.13426 " pathEditMode="relative" rAng="0" ptsTypes="AA">
                                      <p:cBhvr>
                                        <p:cTn id="35" dur="2000" fill="hold"/>
                                        <p:tgtEl>
                                          <p:spTgt spid="14"/>
                                        </p:tgtEl>
                                        <p:attrNameLst>
                                          <p:attrName>ppt_x</p:attrName>
                                          <p:attrName>ppt_y</p:attrName>
                                        </p:attrNameLst>
                                      </p:cBhvr>
                                      <p:rCtr x="-130" y="-6713"/>
                                    </p:animMotion>
                                  </p:childTnLst>
                                </p:cTn>
                              </p:par>
                              <p:par>
                                <p:cTn id="36" presetID="42" presetClass="path" presetSubtype="0" accel="50000" decel="50000" fill="hold" grpId="0" nodeType="withEffect">
                                  <p:stCondLst>
                                    <p:cond delay="0"/>
                                  </p:stCondLst>
                                  <p:childTnLst>
                                    <p:animMotion origin="layout" path="M 2.5E-6 -1.48148E-6 L 0.00104 -0.1081 " pathEditMode="relative" rAng="0" ptsTypes="AA">
                                      <p:cBhvr>
                                        <p:cTn id="37" dur="2000" fill="hold"/>
                                        <p:tgtEl>
                                          <p:spTgt spid="15"/>
                                        </p:tgtEl>
                                        <p:attrNameLst>
                                          <p:attrName>ppt_x</p:attrName>
                                          <p:attrName>ppt_y</p:attrName>
                                        </p:attrNameLst>
                                      </p:cBhvr>
                                      <p:rCtr x="52" y="-5417"/>
                                    </p:animMotion>
                                  </p:childTnLst>
                                </p:cTn>
                              </p:par>
                              <p:par>
                                <p:cTn id="38" presetID="42" presetClass="path" presetSubtype="0" accel="50000" decel="50000" fill="hold" grpId="0" nodeType="withEffect">
                                  <p:stCondLst>
                                    <p:cond delay="0"/>
                                  </p:stCondLst>
                                  <p:childTnLst>
                                    <p:animMotion origin="layout" path="M 4.16667E-6 4.81481E-6 L -0.00261 -0.23727 " pathEditMode="relative" rAng="0" ptsTypes="AA">
                                      <p:cBhvr>
                                        <p:cTn id="39" dur="2000" fill="hold"/>
                                        <p:tgtEl>
                                          <p:spTgt spid="16"/>
                                        </p:tgtEl>
                                        <p:attrNameLst>
                                          <p:attrName>ppt_x</p:attrName>
                                          <p:attrName>ppt_y</p:attrName>
                                        </p:attrNameLst>
                                      </p:cBhvr>
                                      <p:rCtr x="-130" y="-11875"/>
                                    </p:animMotion>
                                  </p:childTnLst>
                                </p:cTn>
                              </p:par>
                              <p:par>
                                <p:cTn id="40" presetID="42" presetClass="path" presetSubtype="0" accel="50000" decel="50000" fill="hold" grpId="0" nodeType="withEffect">
                                  <p:stCondLst>
                                    <p:cond delay="0"/>
                                  </p:stCondLst>
                                  <p:childTnLst>
                                    <p:animMotion origin="layout" path="M -4.16667E-6 -3.7037E-6 L -0.0013 -0.19722 " pathEditMode="relative" rAng="0" ptsTypes="AA">
                                      <p:cBhvr>
                                        <p:cTn id="41" dur="2000" fill="hold"/>
                                        <p:tgtEl>
                                          <p:spTgt spid="17"/>
                                        </p:tgtEl>
                                        <p:attrNameLst>
                                          <p:attrName>ppt_x</p:attrName>
                                          <p:attrName>ppt_y</p:attrName>
                                        </p:attrNameLst>
                                      </p:cBhvr>
                                      <p:rCtr x="-65" y="-9861"/>
                                    </p:animMotion>
                                  </p:childTnLst>
                                </p:cTn>
                              </p:par>
                              <p:par>
                                <p:cTn id="42" presetID="42" presetClass="path" presetSubtype="0" accel="50000" decel="50000" fill="hold" grpId="0" nodeType="withEffect">
                                  <p:stCondLst>
                                    <p:cond delay="0"/>
                                  </p:stCondLst>
                                  <p:childTnLst>
                                    <p:animMotion origin="layout" path="M -4.16667E-6 3.7037E-7 L -0.00299 -0.29167 " pathEditMode="relative" rAng="0" ptsTypes="AA">
                                      <p:cBhvr>
                                        <p:cTn id="43" dur="2000" fill="hold"/>
                                        <p:tgtEl>
                                          <p:spTgt spid="18"/>
                                        </p:tgtEl>
                                        <p:attrNameLst>
                                          <p:attrName>ppt_x</p:attrName>
                                          <p:attrName>ppt_y</p:attrName>
                                        </p:attrNameLst>
                                      </p:cBhvr>
                                      <p:rCtr x="-156" y="-14583"/>
                                    </p:animMotion>
                                  </p:childTnLst>
                                </p:cTn>
                              </p:par>
                              <p:par>
                                <p:cTn id="44" presetID="42" presetClass="path" presetSubtype="0" accel="50000" decel="50000" fill="hold" grpId="0" nodeType="withEffect">
                                  <p:stCondLst>
                                    <p:cond delay="0"/>
                                  </p:stCondLst>
                                  <p:childTnLst>
                                    <p:animMotion origin="layout" path="M -2.91667E-6 -3.33333E-6 L -0.00377 -0.24861 " pathEditMode="relative" rAng="0" ptsTypes="AA">
                                      <p:cBhvr>
                                        <p:cTn id="45" dur="2000" fill="hold"/>
                                        <p:tgtEl>
                                          <p:spTgt spid="19"/>
                                        </p:tgtEl>
                                        <p:attrNameLst>
                                          <p:attrName>ppt_x</p:attrName>
                                          <p:attrName>ppt_y</p:attrName>
                                        </p:attrNameLst>
                                      </p:cBhvr>
                                      <p:rCtr x="-195" y="-12431"/>
                                    </p:animMotion>
                                  </p:childTnLst>
                                </p:cTn>
                              </p:par>
                              <p:par>
                                <p:cTn id="46" presetID="42" presetClass="path" presetSubtype="0" accel="50000" decel="50000" fill="hold" grpId="0" nodeType="withEffect">
                                  <p:stCondLst>
                                    <p:cond delay="0"/>
                                  </p:stCondLst>
                                  <p:childTnLst>
                                    <p:animMotion origin="layout" path="M -2.91667E-6 -4.07407E-6 L -2.91667E-6 -0.36064 " pathEditMode="relative" rAng="0" ptsTypes="AA">
                                      <p:cBhvr>
                                        <p:cTn id="47" dur="2000" fill="hold"/>
                                        <p:tgtEl>
                                          <p:spTgt spid="20"/>
                                        </p:tgtEl>
                                        <p:attrNameLst>
                                          <p:attrName>ppt_x</p:attrName>
                                          <p:attrName>ppt_y</p:attrName>
                                        </p:attrNameLst>
                                      </p:cBhvr>
                                      <p:rCtr x="0" y="-18032"/>
                                    </p:animMotion>
                                  </p:childTnLst>
                                </p:cTn>
                              </p:par>
                              <p:par>
                                <p:cTn id="48" presetID="42" presetClass="path" presetSubtype="0" accel="50000" decel="50000" fill="hold" grpId="0" nodeType="withEffect">
                                  <p:stCondLst>
                                    <p:cond delay="0"/>
                                  </p:stCondLst>
                                  <p:childTnLst>
                                    <p:animMotion origin="layout" path="M -2.08333E-7 1.11111E-6 L -2.08333E-7 -0.36065 " pathEditMode="relative" rAng="0" ptsTypes="AA">
                                      <p:cBhvr>
                                        <p:cTn id="49" dur="2000" fill="hold"/>
                                        <p:tgtEl>
                                          <p:spTgt spid="21"/>
                                        </p:tgtEl>
                                        <p:attrNameLst>
                                          <p:attrName>ppt_x</p:attrName>
                                          <p:attrName>ppt_y</p:attrName>
                                        </p:attrNameLst>
                                      </p:cBhvr>
                                      <p:rCtr x="0" y="-18032"/>
                                    </p:animMotion>
                                  </p:childTnLst>
                                </p:cTn>
                              </p:par>
                              <p:par>
                                <p:cTn id="50" presetID="42" presetClass="path" presetSubtype="0" accel="50000" decel="50000" fill="hold" grpId="0" nodeType="withEffect">
                                  <p:stCondLst>
                                    <p:cond delay="0"/>
                                  </p:stCondLst>
                                  <p:childTnLst>
                                    <p:animMotion origin="layout" path="M -8.33333E-7 -4.44444E-6 L -0.00182 -0.45277 " pathEditMode="relative" rAng="0" ptsTypes="AA">
                                      <p:cBhvr>
                                        <p:cTn id="51" dur="2000" fill="hold"/>
                                        <p:tgtEl>
                                          <p:spTgt spid="22"/>
                                        </p:tgtEl>
                                        <p:attrNameLst>
                                          <p:attrName>ppt_x</p:attrName>
                                          <p:attrName>ppt_y</p:attrName>
                                        </p:attrNameLst>
                                      </p:cBhvr>
                                      <p:rCtr x="-91" y="-22639"/>
                                    </p:animMotion>
                                  </p:childTnLst>
                                </p:cTn>
                              </p:par>
                              <p:par>
                                <p:cTn id="52" presetID="42" presetClass="path" presetSubtype="0" accel="50000" decel="50000" fill="hold" grpId="0" nodeType="withEffect">
                                  <p:stCondLst>
                                    <p:cond delay="0"/>
                                  </p:stCondLst>
                                  <p:childTnLst>
                                    <p:animMotion origin="layout" path="M 5.55112E-17 0 L -0.00104 -0.41782 " pathEditMode="relative" rAng="0" ptsTypes="AA">
                                      <p:cBhvr>
                                        <p:cTn id="53" dur="2000" fill="hold"/>
                                        <p:tgtEl>
                                          <p:spTgt spid="23"/>
                                        </p:tgtEl>
                                        <p:attrNameLst>
                                          <p:attrName>ppt_x</p:attrName>
                                          <p:attrName>ppt_y</p:attrName>
                                        </p:attrNameLst>
                                      </p:cBhvr>
                                      <p:rCtr x="-52" y="-20903"/>
                                    </p:animMotion>
                                  </p:childTnLst>
                                </p:cTn>
                              </p:par>
                            </p:childTnLst>
                          </p:cTn>
                        </p:par>
                      </p:childTnLst>
                    </p:cTn>
                  </p:par>
                  <p:par>
                    <p:cTn id="54" fill="hold">
                      <p:stCondLst>
                        <p:cond delay="indefinite"/>
                      </p:stCondLst>
                      <p:childTnLst>
                        <p:par>
                          <p:cTn id="55" fill="hold">
                            <p:stCondLst>
                              <p:cond delay="0"/>
                            </p:stCondLst>
                            <p:childTnLst>
                              <p:par>
                                <p:cTn id="56" presetID="1" presetClass="entr" presetSubtype="0" fill="hold" nodeType="clickEffect">
                                  <p:stCondLst>
                                    <p:cond delay="0"/>
                                  </p:stCondLst>
                                  <p:childTnLst>
                                    <p:set>
                                      <p:cBhvr>
                                        <p:cTn id="57" dur="1" fill="hold">
                                          <p:stCondLst>
                                            <p:cond delay="0"/>
                                          </p:stCondLst>
                                        </p:cTn>
                                        <p:tgtEl>
                                          <p:spTgt spid="24"/>
                                        </p:tgtEl>
                                        <p:attrNameLst>
                                          <p:attrName>style.visibility</p:attrName>
                                        </p:attrNameLst>
                                      </p:cBhvr>
                                      <p:to>
                                        <p:strVal val="visible"/>
                                      </p:to>
                                    </p:set>
                                  </p:childTnLst>
                                </p:cTn>
                              </p:par>
                            </p:childTnLst>
                          </p:cTn>
                        </p:par>
                      </p:childTnLst>
                    </p:cTn>
                  </p:par>
                  <p:par>
                    <p:cTn id="58" fill="hold">
                      <p:stCondLst>
                        <p:cond delay="indefinite"/>
                      </p:stCondLst>
                      <p:childTnLst>
                        <p:par>
                          <p:cTn id="59" fill="hold">
                            <p:stCondLst>
                              <p:cond delay="0"/>
                            </p:stCondLst>
                            <p:childTnLst>
                              <p:par>
                                <p:cTn id="60" presetID="0" presetClass="path" presetSubtype="0" accel="50000" decel="50000" fill="hold" grpId="1" nodeType="clickEffect">
                                  <p:stCondLst>
                                    <p:cond delay="0"/>
                                  </p:stCondLst>
                                  <p:childTnLst>
                                    <p:animMotion origin="layout" path="M -0.00078 -0.09861 L 0.26849 -0.09861 " pathEditMode="relative" rAng="0" ptsTypes="AA">
                                      <p:cBhvr>
                                        <p:cTn id="61" dur="2000" fill="hold"/>
                                        <p:tgtEl>
                                          <p:spTgt spid="13"/>
                                        </p:tgtEl>
                                        <p:attrNameLst>
                                          <p:attrName>ppt_x</p:attrName>
                                          <p:attrName>ppt_y</p:attrName>
                                        </p:attrNameLst>
                                      </p:cBhvr>
                                      <p:rCtr x="13464" y="0"/>
                                    </p:animMotion>
                                  </p:childTnLst>
                                  <p:subTnLst>
                                    <p:set>
                                      <p:cBhvr override="childStyle">
                                        <p:cTn dur="1" fill="hold" display="0" masterRel="nextClick" afterEffect="1"/>
                                        <p:tgtEl>
                                          <p:spTgt spid="13"/>
                                        </p:tgtEl>
                                        <p:attrNameLst>
                                          <p:attrName>style.visibility</p:attrName>
                                        </p:attrNameLst>
                                      </p:cBhvr>
                                      <p:to>
                                        <p:strVal val="hidden"/>
                                      </p:to>
                                    </p:set>
                                  </p:subTnLst>
                                </p:cTn>
                              </p:par>
                              <p:par>
                                <p:cTn id="62" presetID="0" presetClass="path" presetSubtype="0" accel="50000" decel="50000" fill="hold" grpId="1" nodeType="withEffect">
                                  <p:stCondLst>
                                    <p:cond delay="0"/>
                                  </p:stCondLst>
                                  <p:childTnLst>
                                    <p:animMotion origin="layout" path="M 0.00885 -0.13981 L 0.29323 -0.13981 " pathEditMode="relative" rAng="0" ptsTypes="AA">
                                      <p:cBhvr>
                                        <p:cTn id="63" dur="2000" fill="hold"/>
                                        <p:tgtEl>
                                          <p:spTgt spid="14"/>
                                        </p:tgtEl>
                                        <p:attrNameLst>
                                          <p:attrName>ppt_x</p:attrName>
                                          <p:attrName>ppt_y</p:attrName>
                                        </p:attrNameLst>
                                      </p:cBhvr>
                                      <p:rCtr x="14219" y="0"/>
                                    </p:animMotion>
                                  </p:childTnLst>
                                  <p:subTnLst>
                                    <p:set>
                                      <p:cBhvr override="childStyle">
                                        <p:cTn dur="1" fill="hold" display="0" masterRel="nextClick" afterEffect="1"/>
                                        <p:tgtEl>
                                          <p:spTgt spid="14"/>
                                        </p:tgtEl>
                                        <p:attrNameLst>
                                          <p:attrName>style.visibility</p:attrName>
                                        </p:attrNameLst>
                                      </p:cBhvr>
                                      <p:to>
                                        <p:strVal val="hidden"/>
                                      </p:to>
                                    </p:set>
                                  </p:subTnLst>
                                </p:cTn>
                              </p:par>
                              <p:par>
                                <p:cTn id="64" presetID="0" presetClass="path" presetSubtype="0" accel="50000" decel="50000" fill="hold" grpId="1" nodeType="withEffect">
                                  <p:stCondLst>
                                    <p:cond delay="0"/>
                                  </p:stCondLst>
                                  <p:childTnLst>
                                    <p:animMotion origin="layout" path="M 0.00104 -0.1081 L 0.30508 -0.10856 " pathEditMode="relative" rAng="0" ptsTypes="AA">
                                      <p:cBhvr>
                                        <p:cTn id="65" dur="2000" fill="hold"/>
                                        <p:tgtEl>
                                          <p:spTgt spid="15"/>
                                        </p:tgtEl>
                                        <p:attrNameLst>
                                          <p:attrName>ppt_x</p:attrName>
                                          <p:attrName>ppt_y</p:attrName>
                                        </p:attrNameLst>
                                      </p:cBhvr>
                                      <p:rCtr x="15195" y="-23"/>
                                    </p:animMotion>
                                  </p:childTnLst>
                                  <p:subTnLst>
                                    <p:set>
                                      <p:cBhvr override="childStyle">
                                        <p:cTn dur="1" fill="hold" display="0" masterRel="nextClick" afterEffect="1"/>
                                        <p:tgtEl>
                                          <p:spTgt spid="15"/>
                                        </p:tgtEl>
                                        <p:attrNameLst>
                                          <p:attrName>style.visibility</p:attrName>
                                        </p:attrNameLst>
                                      </p:cBhvr>
                                      <p:to>
                                        <p:strVal val="hidden"/>
                                      </p:to>
                                    </p:set>
                                  </p:subTnLst>
                                </p:cTn>
                              </p:par>
                              <p:par>
                                <p:cTn id="66" presetID="42" presetClass="path" presetSubtype="0" accel="50000" decel="50000" fill="hold" grpId="1" nodeType="withEffect">
                                  <p:stCondLst>
                                    <p:cond delay="0"/>
                                  </p:stCondLst>
                                  <p:childTnLst>
                                    <p:animMotion origin="layout" path="M -0.00261 -0.23727 L 0.31862 -0.247 " pathEditMode="relative" rAng="0" ptsTypes="AA">
                                      <p:cBhvr>
                                        <p:cTn id="67" dur="2000" fill="hold"/>
                                        <p:tgtEl>
                                          <p:spTgt spid="16"/>
                                        </p:tgtEl>
                                        <p:attrNameLst>
                                          <p:attrName>ppt_x</p:attrName>
                                          <p:attrName>ppt_y</p:attrName>
                                        </p:attrNameLst>
                                      </p:cBhvr>
                                      <p:rCtr x="16055" y="-486"/>
                                    </p:animMotion>
                                  </p:childTnLst>
                                  <p:subTnLst>
                                    <p:set>
                                      <p:cBhvr override="childStyle">
                                        <p:cTn dur="1" fill="hold" display="0" masterRel="nextClick" afterEffect="1"/>
                                        <p:tgtEl>
                                          <p:spTgt spid="16"/>
                                        </p:tgtEl>
                                        <p:attrNameLst>
                                          <p:attrName>style.visibility</p:attrName>
                                        </p:attrNameLst>
                                      </p:cBhvr>
                                      <p:to>
                                        <p:strVal val="hidden"/>
                                      </p:to>
                                    </p:set>
                                  </p:subTnLst>
                                </p:cTn>
                              </p:par>
                              <p:par>
                                <p:cTn id="68" presetID="0" presetClass="path" presetSubtype="0" accel="50000" decel="50000" fill="hold" grpId="1" nodeType="withEffect">
                                  <p:stCondLst>
                                    <p:cond delay="0"/>
                                  </p:stCondLst>
                                  <p:childTnLst>
                                    <p:animMotion origin="layout" path="M 0.01094 -0.19953 L 0.34571 -0.19953 " pathEditMode="relative" rAng="0" ptsTypes="AA">
                                      <p:cBhvr>
                                        <p:cTn id="69" dur="2000" fill="hold"/>
                                        <p:tgtEl>
                                          <p:spTgt spid="17"/>
                                        </p:tgtEl>
                                        <p:attrNameLst>
                                          <p:attrName>ppt_x</p:attrName>
                                          <p:attrName>ppt_y</p:attrName>
                                        </p:attrNameLst>
                                      </p:cBhvr>
                                      <p:rCtr x="16732" y="0"/>
                                    </p:animMotion>
                                  </p:childTnLst>
                                  <p:subTnLst>
                                    <p:set>
                                      <p:cBhvr override="childStyle">
                                        <p:cTn dur="1" fill="hold" display="0" masterRel="nextClick" afterEffect="1"/>
                                        <p:tgtEl>
                                          <p:spTgt spid="17"/>
                                        </p:tgtEl>
                                        <p:attrNameLst>
                                          <p:attrName>style.visibility</p:attrName>
                                        </p:attrNameLst>
                                      </p:cBhvr>
                                      <p:to>
                                        <p:strVal val="hidden"/>
                                      </p:to>
                                    </p:set>
                                  </p:subTnLst>
                                </p:cTn>
                              </p:par>
                              <p:par>
                                <p:cTn id="70" presetID="0" presetClass="path" presetSubtype="0" accel="50000" decel="50000" fill="hold" grpId="1" nodeType="withEffect">
                                  <p:stCondLst>
                                    <p:cond delay="0"/>
                                  </p:stCondLst>
                                  <p:childTnLst>
                                    <p:animMotion origin="layout" path="M -0.00377 -0.24861 L 0.35417 -0.25416 " pathEditMode="relative" rAng="0" ptsTypes="AA">
                                      <p:cBhvr>
                                        <p:cTn id="71" dur="2000" fill="hold"/>
                                        <p:tgtEl>
                                          <p:spTgt spid="19"/>
                                        </p:tgtEl>
                                        <p:attrNameLst>
                                          <p:attrName>ppt_x</p:attrName>
                                          <p:attrName>ppt_y</p:attrName>
                                        </p:attrNameLst>
                                      </p:cBhvr>
                                      <p:rCtr x="17891" y="-278"/>
                                    </p:animMotion>
                                  </p:childTnLst>
                                  <p:subTnLst>
                                    <p:set>
                                      <p:cBhvr override="childStyle">
                                        <p:cTn dur="1" fill="hold" display="0" masterRel="nextClick" afterEffect="1"/>
                                        <p:tgtEl>
                                          <p:spTgt spid="19"/>
                                        </p:tgtEl>
                                        <p:attrNameLst>
                                          <p:attrName>style.visibility</p:attrName>
                                        </p:attrNameLst>
                                      </p:cBhvr>
                                      <p:to>
                                        <p:strVal val="hidden"/>
                                      </p:to>
                                    </p:set>
                                  </p:subTnLst>
                                </p:cTn>
                              </p:par>
                              <p:par>
                                <p:cTn id="72" presetID="0" presetClass="path" presetSubtype="0" accel="50000" decel="50000" fill="hold" grpId="1" nodeType="withEffect">
                                  <p:stCondLst>
                                    <p:cond delay="0"/>
                                  </p:stCondLst>
                                  <p:childTnLst>
                                    <p:animMotion origin="layout" path="M -0.0013 -0.2794 L 0.33346 -0.2794 " pathEditMode="relative" rAng="0" ptsTypes="AA">
                                      <p:cBhvr>
                                        <p:cTn id="73" dur="2000" fill="hold"/>
                                        <p:tgtEl>
                                          <p:spTgt spid="18"/>
                                        </p:tgtEl>
                                        <p:attrNameLst>
                                          <p:attrName>ppt_x</p:attrName>
                                          <p:attrName>ppt_y</p:attrName>
                                        </p:attrNameLst>
                                      </p:cBhvr>
                                      <p:rCtr x="16732" y="0"/>
                                    </p:animMotion>
                                  </p:childTnLst>
                                  <p:subTnLst>
                                    <p:set>
                                      <p:cBhvr override="childStyle">
                                        <p:cTn dur="1" fill="hold" display="0" masterRel="nextClick" afterEffect="1"/>
                                        <p:tgtEl>
                                          <p:spTgt spid="18"/>
                                        </p:tgtEl>
                                        <p:attrNameLst>
                                          <p:attrName>style.visibility</p:attrName>
                                        </p:attrNameLst>
                                      </p:cBhvr>
                                      <p:to>
                                        <p:strVal val="hidden"/>
                                      </p:to>
                                    </p:set>
                                  </p:subTnLst>
                                </p:cTn>
                              </p:par>
                              <p:par>
                                <p:cTn id="74" presetID="0" presetClass="path" presetSubtype="0" accel="50000" decel="50000" fill="hold" grpId="1" nodeType="withEffect">
                                  <p:stCondLst>
                                    <p:cond delay="0"/>
                                  </p:stCondLst>
                                  <p:childTnLst>
                                    <p:animMotion origin="layout" path="M -0.00378 -0.35185 L 0.35417 -0.35185 " pathEditMode="relative" rAng="0" ptsTypes="AA">
                                      <p:cBhvr>
                                        <p:cTn id="75" dur="2000" fill="hold"/>
                                        <p:tgtEl>
                                          <p:spTgt spid="20"/>
                                        </p:tgtEl>
                                        <p:attrNameLst>
                                          <p:attrName>ppt_x</p:attrName>
                                          <p:attrName>ppt_y</p:attrName>
                                        </p:attrNameLst>
                                      </p:cBhvr>
                                      <p:rCtr x="17891" y="0"/>
                                    </p:animMotion>
                                  </p:childTnLst>
                                  <p:subTnLst>
                                    <p:set>
                                      <p:cBhvr override="childStyle">
                                        <p:cTn dur="1" fill="hold" display="0" masterRel="nextClick" afterEffect="1"/>
                                        <p:tgtEl>
                                          <p:spTgt spid="20"/>
                                        </p:tgtEl>
                                        <p:attrNameLst>
                                          <p:attrName>style.visibility</p:attrName>
                                        </p:attrNameLst>
                                      </p:cBhvr>
                                      <p:to>
                                        <p:strVal val="hidden"/>
                                      </p:to>
                                    </p:set>
                                  </p:subTnLst>
                                </p:cTn>
                              </p:par>
                              <p:par>
                                <p:cTn id="76" presetID="0" presetClass="path" presetSubtype="0" accel="50000" decel="50000" fill="hold" grpId="1" nodeType="withEffect">
                                  <p:stCondLst>
                                    <p:cond delay="0"/>
                                  </p:stCondLst>
                                  <p:childTnLst>
                                    <p:animMotion origin="layout" path="M 2.5E-6 -0.36065 L 0.38463 -0.36065 " pathEditMode="relative" rAng="0" ptsTypes="AA">
                                      <p:cBhvr>
                                        <p:cTn id="77" dur="2000" fill="hold"/>
                                        <p:tgtEl>
                                          <p:spTgt spid="21"/>
                                        </p:tgtEl>
                                        <p:attrNameLst>
                                          <p:attrName>ppt_x</p:attrName>
                                          <p:attrName>ppt_y</p:attrName>
                                        </p:attrNameLst>
                                      </p:cBhvr>
                                      <p:rCtr x="19232" y="0"/>
                                    </p:animMotion>
                                  </p:childTnLst>
                                  <p:subTnLst>
                                    <p:set>
                                      <p:cBhvr override="childStyle">
                                        <p:cTn dur="1" fill="hold" display="0" masterRel="nextClick" afterEffect="1"/>
                                        <p:tgtEl>
                                          <p:spTgt spid="21"/>
                                        </p:tgtEl>
                                        <p:attrNameLst>
                                          <p:attrName>style.visibility</p:attrName>
                                        </p:attrNameLst>
                                      </p:cBhvr>
                                      <p:to>
                                        <p:strVal val="hidden"/>
                                      </p:to>
                                    </p:set>
                                  </p:subTnLst>
                                </p:cTn>
                              </p:par>
                              <p:par>
                                <p:cTn id="78" presetID="0" presetClass="path" presetSubtype="0" accel="50000" decel="50000" fill="hold" grpId="1" nodeType="withEffect">
                                  <p:stCondLst>
                                    <p:cond delay="0"/>
                                  </p:stCondLst>
                                  <p:childTnLst>
                                    <p:animMotion origin="layout" path="M 0.00495 -0.40834 L 0.40847 -0.40834 " pathEditMode="relative" rAng="0" ptsTypes="AA">
                                      <p:cBhvr>
                                        <p:cTn id="79" dur="2000" fill="hold"/>
                                        <p:tgtEl>
                                          <p:spTgt spid="23"/>
                                        </p:tgtEl>
                                        <p:attrNameLst>
                                          <p:attrName>ppt_x</p:attrName>
                                          <p:attrName>ppt_y</p:attrName>
                                        </p:attrNameLst>
                                      </p:cBhvr>
                                      <p:rCtr x="20169" y="0"/>
                                    </p:animMotion>
                                  </p:childTnLst>
                                  <p:subTnLst>
                                    <p:set>
                                      <p:cBhvr override="childStyle">
                                        <p:cTn dur="1" fill="hold" display="0" masterRel="nextClick" afterEffect="1"/>
                                        <p:tgtEl>
                                          <p:spTgt spid="23"/>
                                        </p:tgtEl>
                                        <p:attrNameLst>
                                          <p:attrName>style.visibility</p:attrName>
                                        </p:attrNameLst>
                                      </p:cBhvr>
                                      <p:to>
                                        <p:strVal val="hidden"/>
                                      </p:to>
                                    </p:set>
                                  </p:subTnLst>
                                </p:cTn>
                              </p:par>
                              <p:par>
                                <p:cTn id="80" presetID="0" presetClass="path" presetSubtype="0" accel="50000" decel="50000" fill="hold" grpId="1" nodeType="withEffect">
                                  <p:stCondLst>
                                    <p:cond delay="0"/>
                                  </p:stCondLst>
                                  <p:childTnLst>
                                    <p:animMotion origin="layout" path="M -0.00182 -0.45277 L 0.39492 -0.45277 " pathEditMode="relative" rAng="0" ptsTypes="AA">
                                      <p:cBhvr>
                                        <p:cTn id="81" dur="2000" fill="hold"/>
                                        <p:tgtEl>
                                          <p:spTgt spid="22"/>
                                        </p:tgtEl>
                                        <p:attrNameLst>
                                          <p:attrName>ppt_x</p:attrName>
                                          <p:attrName>ppt_y</p:attrName>
                                        </p:attrNameLst>
                                      </p:cBhvr>
                                      <p:rCtr x="19831" y="0"/>
                                    </p:animMotion>
                                  </p:childTnLst>
                                  <p:subTnLst>
                                    <p:set>
                                      <p:cBhvr override="childStyle">
                                        <p:cTn dur="1" fill="hold" display="0" masterRel="nextClick" afterEffect="1"/>
                                        <p:tgtEl>
                                          <p:spTgt spid="22"/>
                                        </p:tgtEl>
                                        <p:attrNameLst>
                                          <p:attrName>style.visibility</p:attrName>
                                        </p:attrNameLst>
                                      </p:cBhvr>
                                      <p:to>
                                        <p:strVal val="hidden"/>
                                      </p:to>
                                    </p:set>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3" grpId="1" animBg="1"/>
      <p:bldP spid="13" grpId="2" animBg="1"/>
      <p:bldP spid="14" grpId="0" animBg="1"/>
      <p:bldP spid="14" grpId="1" animBg="1"/>
      <p:bldP spid="14" grpId="2" animBg="1"/>
      <p:bldP spid="15" grpId="0" animBg="1"/>
      <p:bldP spid="15" grpId="1" animBg="1"/>
      <p:bldP spid="15" grpId="2" animBg="1"/>
      <p:bldP spid="16" grpId="0" animBg="1"/>
      <p:bldP spid="16" grpId="1" animBg="1"/>
      <p:bldP spid="16" grpId="2" animBg="1"/>
      <p:bldP spid="17" grpId="0" animBg="1"/>
      <p:bldP spid="17" grpId="1" animBg="1"/>
      <p:bldP spid="17" grpId="2" animBg="1"/>
      <p:bldP spid="18" grpId="0" animBg="1"/>
      <p:bldP spid="18" grpId="1" animBg="1"/>
      <p:bldP spid="18" grpId="2" animBg="1"/>
      <p:bldP spid="19" grpId="0" animBg="1"/>
      <p:bldP spid="19" grpId="1" animBg="1"/>
      <p:bldP spid="19" grpId="2" animBg="1"/>
      <p:bldP spid="20" grpId="0" animBg="1"/>
      <p:bldP spid="20" grpId="1" animBg="1"/>
      <p:bldP spid="20" grpId="2" animBg="1"/>
      <p:bldP spid="21" grpId="0" animBg="1"/>
      <p:bldP spid="21" grpId="1" animBg="1"/>
      <p:bldP spid="21" grpId="2" animBg="1"/>
      <p:bldP spid="22" grpId="0" animBg="1"/>
      <p:bldP spid="22" grpId="1" animBg="1"/>
      <p:bldP spid="22" grpId="2" animBg="1"/>
      <p:bldP spid="23" grpId="0" animBg="1"/>
      <p:bldP spid="23" grpId="1" animBg="1"/>
      <p:bldP spid="23" grpId="2"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a:solidFill>
                  <a:schemeClr val="bg1"/>
                </a:solidFill>
              </a:rPr>
              <a:t>Tracking</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38</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
        <p:nvSpPr>
          <p:cNvPr id="3" name="Content Placeholder 2">
            <a:extLst>
              <a:ext uri="{FF2B5EF4-FFF2-40B4-BE49-F238E27FC236}">
                <a16:creationId xmlns:a16="http://schemas.microsoft.com/office/drawing/2014/main" id="{333E923A-EEB2-E9FA-BBF6-3B649325539C}"/>
              </a:ext>
            </a:extLst>
          </p:cNvPr>
          <p:cNvSpPr txBox="1">
            <a:spLocks/>
          </p:cNvSpPr>
          <p:nvPr/>
        </p:nvSpPr>
        <p:spPr>
          <a:xfrm>
            <a:off x="838200" y="2094718"/>
            <a:ext cx="10275277" cy="4763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If we zoom in to one of these silicon detectors the process is as follows:</a:t>
            </a:r>
          </a:p>
          <a:p>
            <a:pPr marL="914400" lvl="1" indent="-457200">
              <a:buClr>
                <a:srgbClr val="E00122"/>
              </a:buClr>
              <a:buFont typeface="+mj-lt"/>
              <a:buAutoNum type="arabicPeriod"/>
            </a:pPr>
            <a:r>
              <a:rPr lang="en-US" dirty="0"/>
              <a:t>A high energy particle travels through the silicon detector.</a:t>
            </a:r>
          </a:p>
          <a:p>
            <a:pPr marL="914400" lvl="1" indent="-457200">
              <a:buClr>
                <a:srgbClr val="E00122"/>
              </a:buClr>
              <a:buFont typeface="+mj-lt"/>
              <a:buAutoNum type="arabicPeriod"/>
            </a:pPr>
            <a:r>
              <a:rPr lang="en-US" dirty="0"/>
              <a:t>The particle deposits energy in the material and excites electrons in the silicon.</a:t>
            </a:r>
          </a:p>
          <a:p>
            <a:pPr marL="914400" lvl="1" indent="-457200">
              <a:buClr>
                <a:srgbClr val="E00122"/>
              </a:buClr>
              <a:buFont typeface="+mj-lt"/>
              <a:buAutoNum type="arabicPeriod"/>
            </a:pPr>
            <a:r>
              <a:rPr lang="en-US" dirty="0"/>
              <a:t>These excited electrons are collected via an applied voltage.</a:t>
            </a:r>
          </a:p>
          <a:p>
            <a:pPr marL="914400" lvl="1" indent="-457200">
              <a:buClr>
                <a:srgbClr val="E00122"/>
              </a:buClr>
              <a:buFont typeface="+mj-lt"/>
              <a:buAutoNum type="arabicPeriod"/>
            </a:pPr>
            <a:r>
              <a:rPr lang="en-US" dirty="0"/>
              <a:t>The movement of these electrons creates a current which is documented by the readout system.</a:t>
            </a:r>
          </a:p>
          <a:p>
            <a:pPr>
              <a:buClr>
                <a:srgbClr val="E00122"/>
              </a:buClr>
            </a:pPr>
            <a:r>
              <a:rPr lang="en-US" dirty="0"/>
              <a:t>The process is very similar for scintillating fiber detectors except photons are excited in the material and are collected via a system of optical tubes.</a:t>
            </a:r>
          </a:p>
          <a:p>
            <a:pPr lvl="1">
              <a:buClr>
                <a:srgbClr val="E00122"/>
              </a:buClr>
            </a:pPr>
            <a:endParaRPr lang="en-US" dirty="0"/>
          </a:p>
          <a:p>
            <a:pPr>
              <a:buClr>
                <a:srgbClr val="E00122"/>
              </a:buClr>
            </a:pPr>
            <a:endParaRPr lang="en-US" dirty="0"/>
          </a:p>
          <a:p>
            <a:pPr>
              <a:buClr>
                <a:srgbClr val="E00122"/>
              </a:buClr>
            </a:pPr>
            <a:endParaRPr lang="en-US" dirty="0"/>
          </a:p>
          <a:p>
            <a:pPr>
              <a:buClr>
                <a:srgbClr val="E00122"/>
              </a:buClr>
            </a:pPr>
            <a:endParaRPr lang="en-US" dirty="0"/>
          </a:p>
        </p:txBody>
      </p:sp>
    </p:spTree>
    <p:extLst>
      <p:ext uri="{BB962C8B-B14F-4D97-AF65-F5344CB8AC3E}">
        <p14:creationId xmlns:p14="http://schemas.microsoft.com/office/powerpoint/2010/main" val="31372388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7" descr="A picture containing circle, diagram, text, screenshot&#10;&#10;Description automatically generated">
            <a:extLst>
              <a:ext uri="{FF2B5EF4-FFF2-40B4-BE49-F238E27FC236}">
                <a16:creationId xmlns:a16="http://schemas.microsoft.com/office/drawing/2014/main" id="{C40D5ECA-F721-5154-382E-758103DC6657}"/>
              </a:ext>
            </a:extLst>
          </p:cNvPr>
          <p:cNvPicPr>
            <a:picLocks noChangeAspect="1"/>
          </p:cNvPicPr>
          <p:nvPr/>
        </p:nvPicPr>
        <p:blipFill>
          <a:blip r:embed="rId3"/>
          <a:stretch>
            <a:fillRect/>
          </a:stretch>
        </p:blipFill>
        <p:spPr>
          <a:xfrm>
            <a:off x="4421880" y="1413190"/>
            <a:ext cx="7770120" cy="5408613"/>
          </a:xfrm>
          <a:prstGeom prst="rect">
            <a:avLst/>
          </a:prstGeom>
        </p:spPr>
      </p:pic>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48032" y="96164"/>
            <a:ext cx="4586570" cy="1325563"/>
          </a:xfrm>
        </p:spPr>
        <p:txBody>
          <a:bodyPr/>
          <a:lstStyle/>
          <a:p>
            <a:r>
              <a:rPr lang="en-US" dirty="0">
                <a:solidFill>
                  <a:schemeClr val="bg1"/>
                </a:solidFill>
              </a:rPr>
              <a:t>Large Hadron Collider (LHC)</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4"/>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5"/>
          <a:stretch>
            <a:fillRect/>
          </a:stretch>
        </p:blipFill>
        <p:spPr>
          <a:xfrm>
            <a:off x="8086894" y="207213"/>
            <a:ext cx="1452815" cy="994257"/>
          </a:xfrm>
          <a:prstGeom prst="rect">
            <a:avLst/>
          </a:prstGeom>
        </p:spPr>
      </p:pic>
      <p:sp>
        <p:nvSpPr>
          <p:cNvPr id="3" name="Content Placeholder 2">
            <a:extLst>
              <a:ext uri="{FF2B5EF4-FFF2-40B4-BE49-F238E27FC236}">
                <a16:creationId xmlns:a16="http://schemas.microsoft.com/office/drawing/2014/main" id="{302CCDF9-7A03-584B-EDB0-8CA5001F1C08}"/>
              </a:ext>
            </a:extLst>
          </p:cNvPr>
          <p:cNvSpPr txBox="1">
            <a:spLocks/>
          </p:cNvSpPr>
          <p:nvPr/>
        </p:nvSpPr>
        <p:spPr>
          <a:xfrm>
            <a:off x="838199" y="2292120"/>
            <a:ext cx="4014711"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There are four collision points on the LHC each with their own experiments.</a:t>
            </a:r>
          </a:p>
          <a:p>
            <a:pPr>
              <a:buClr>
                <a:srgbClr val="E00122"/>
              </a:buClr>
            </a:pPr>
            <a:r>
              <a:rPr lang="en-US" dirty="0"/>
              <a:t>Two general purpose experiments: CMS and ATLAS</a:t>
            </a:r>
          </a:p>
          <a:p>
            <a:pPr>
              <a:buClr>
                <a:srgbClr val="E00122"/>
              </a:buClr>
            </a:pPr>
            <a:r>
              <a:rPr lang="en-US" dirty="0"/>
              <a:t>Two specialized experiments: ALICE and </a:t>
            </a:r>
            <a:r>
              <a:rPr lang="en-US" dirty="0" err="1"/>
              <a:t>LHCb</a:t>
            </a:r>
            <a:endParaRPr lang="en-US" dirty="0"/>
          </a:p>
        </p:txBody>
      </p:sp>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3</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6"/>
          <a:stretch>
            <a:fillRect/>
          </a:stretch>
        </p:blipFill>
        <p:spPr>
          <a:xfrm>
            <a:off x="4852911" y="207213"/>
            <a:ext cx="3070881" cy="904899"/>
          </a:xfrm>
          <a:prstGeom prst="rect">
            <a:avLst/>
          </a:prstGeom>
        </p:spPr>
      </p:pic>
    </p:spTree>
    <p:extLst>
      <p:ext uri="{BB962C8B-B14F-4D97-AF65-F5344CB8AC3E}">
        <p14:creationId xmlns:p14="http://schemas.microsoft.com/office/powerpoint/2010/main" val="2752780"/>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err="1">
                <a:solidFill>
                  <a:schemeClr val="bg1"/>
                </a:solidFill>
              </a:rPr>
              <a:t>BackUp</a:t>
            </a:r>
            <a:r>
              <a:rPr lang="en-US" dirty="0">
                <a:solidFill>
                  <a:schemeClr val="bg1"/>
                </a:solidFill>
              </a:rPr>
              <a:t> - Tracking</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39</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grpSp>
        <p:nvGrpSpPr>
          <p:cNvPr id="3" name="Group 2">
            <a:extLst>
              <a:ext uri="{FF2B5EF4-FFF2-40B4-BE49-F238E27FC236}">
                <a16:creationId xmlns:a16="http://schemas.microsoft.com/office/drawing/2014/main" id="{93FEC67E-57C9-6CC6-9B74-E8DAC0313D7C}"/>
              </a:ext>
            </a:extLst>
          </p:cNvPr>
          <p:cNvGrpSpPr/>
          <p:nvPr/>
        </p:nvGrpSpPr>
        <p:grpSpPr>
          <a:xfrm>
            <a:off x="5921405" y="1950720"/>
            <a:ext cx="4675010" cy="4560670"/>
            <a:chOff x="1828095" y="1650607"/>
            <a:chExt cx="4675010" cy="4560670"/>
          </a:xfrm>
        </p:grpSpPr>
        <p:sp>
          <p:nvSpPr>
            <p:cNvPr id="4" name="Rectangle 3">
              <a:extLst>
                <a:ext uri="{FF2B5EF4-FFF2-40B4-BE49-F238E27FC236}">
                  <a16:creationId xmlns:a16="http://schemas.microsoft.com/office/drawing/2014/main" id="{244332F5-D9C3-0D5B-03B3-95803E88D1F3}"/>
                </a:ext>
              </a:extLst>
            </p:cNvPr>
            <p:cNvSpPr/>
            <p:nvPr/>
          </p:nvSpPr>
          <p:spPr>
            <a:xfrm>
              <a:off x="1828095" y="1650607"/>
              <a:ext cx="1307592" cy="1308296"/>
            </a:xfrm>
            <a:prstGeom prst="rect">
              <a:avLst/>
            </a:prstGeom>
            <a:solidFill>
              <a:schemeClr val="bg1"/>
            </a:solidFill>
            <a:ln w="38100">
              <a:solidFill>
                <a:srgbClr val="E3183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2400" dirty="0"/>
                <a:t>Sensor</a:t>
              </a:r>
            </a:p>
          </p:txBody>
        </p:sp>
        <p:sp>
          <p:nvSpPr>
            <p:cNvPr id="5" name="Rectangle 4">
              <a:extLst>
                <a:ext uri="{FF2B5EF4-FFF2-40B4-BE49-F238E27FC236}">
                  <a16:creationId xmlns:a16="http://schemas.microsoft.com/office/drawing/2014/main" id="{68924E77-EEBE-413D-046A-E3DD63CA40E8}"/>
                </a:ext>
              </a:extLst>
            </p:cNvPr>
            <p:cNvSpPr/>
            <p:nvPr/>
          </p:nvSpPr>
          <p:spPr>
            <a:xfrm>
              <a:off x="3511804" y="1650607"/>
              <a:ext cx="1307592" cy="1308296"/>
            </a:xfrm>
            <a:prstGeom prst="rect">
              <a:avLst/>
            </a:prstGeom>
            <a:solidFill>
              <a:schemeClr val="bg1"/>
            </a:solidFill>
            <a:ln w="38100">
              <a:solidFill>
                <a:srgbClr val="E3183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2400" dirty="0"/>
                <a:t>Sensor</a:t>
              </a:r>
            </a:p>
          </p:txBody>
        </p:sp>
        <p:sp>
          <p:nvSpPr>
            <p:cNvPr id="7" name="Rectangle 6">
              <a:extLst>
                <a:ext uri="{FF2B5EF4-FFF2-40B4-BE49-F238E27FC236}">
                  <a16:creationId xmlns:a16="http://schemas.microsoft.com/office/drawing/2014/main" id="{46C9B676-6469-ADF2-662E-5460A8D502FB}"/>
                </a:ext>
              </a:extLst>
            </p:cNvPr>
            <p:cNvSpPr/>
            <p:nvPr/>
          </p:nvSpPr>
          <p:spPr>
            <a:xfrm>
              <a:off x="1828095" y="3276794"/>
              <a:ext cx="1307592" cy="1308296"/>
            </a:xfrm>
            <a:prstGeom prst="rect">
              <a:avLst/>
            </a:prstGeom>
            <a:solidFill>
              <a:schemeClr val="bg1"/>
            </a:solidFill>
            <a:ln w="38100">
              <a:solidFill>
                <a:srgbClr val="E3183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2400" dirty="0"/>
                <a:t>Sensor</a:t>
              </a:r>
            </a:p>
          </p:txBody>
        </p:sp>
        <p:sp>
          <p:nvSpPr>
            <p:cNvPr id="11" name="Rectangle 10">
              <a:extLst>
                <a:ext uri="{FF2B5EF4-FFF2-40B4-BE49-F238E27FC236}">
                  <a16:creationId xmlns:a16="http://schemas.microsoft.com/office/drawing/2014/main" id="{377A07DF-5AFB-BDC9-99AA-2CAFC210762C}"/>
                </a:ext>
              </a:extLst>
            </p:cNvPr>
            <p:cNvSpPr/>
            <p:nvPr/>
          </p:nvSpPr>
          <p:spPr>
            <a:xfrm>
              <a:off x="3511804" y="3276794"/>
              <a:ext cx="1307592" cy="1308296"/>
            </a:xfrm>
            <a:prstGeom prst="rect">
              <a:avLst/>
            </a:prstGeom>
            <a:solidFill>
              <a:schemeClr val="bg1"/>
            </a:solidFill>
            <a:ln w="38100">
              <a:solidFill>
                <a:srgbClr val="E3183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2400" dirty="0"/>
                <a:t>Sensor</a:t>
              </a:r>
            </a:p>
          </p:txBody>
        </p:sp>
        <p:sp>
          <p:nvSpPr>
            <p:cNvPr id="13" name="Rectangle 12">
              <a:extLst>
                <a:ext uri="{FF2B5EF4-FFF2-40B4-BE49-F238E27FC236}">
                  <a16:creationId xmlns:a16="http://schemas.microsoft.com/office/drawing/2014/main" id="{10EF204D-1804-6ECD-4377-39564F4FC82E}"/>
                </a:ext>
              </a:extLst>
            </p:cNvPr>
            <p:cNvSpPr/>
            <p:nvPr/>
          </p:nvSpPr>
          <p:spPr>
            <a:xfrm>
              <a:off x="5195513" y="1650607"/>
              <a:ext cx="1307592" cy="1308296"/>
            </a:xfrm>
            <a:prstGeom prst="rect">
              <a:avLst/>
            </a:prstGeom>
            <a:solidFill>
              <a:schemeClr val="bg1"/>
            </a:solidFill>
            <a:ln w="38100">
              <a:solidFill>
                <a:srgbClr val="E3183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2400" dirty="0"/>
                <a:t>Sensor</a:t>
              </a:r>
            </a:p>
          </p:txBody>
        </p:sp>
        <p:sp>
          <p:nvSpPr>
            <p:cNvPr id="14" name="Rectangle 13">
              <a:extLst>
                <a:ext uri="{FF2B5EF4-FFF2-40B4-BE49-F238E27FC236}">
                  <a16:creationId xmlns:a16="http://schemas.microsoft.com/office/drawing/2014/main" id="{8ED12E99-B9C0-10F3-FB0E-73BDEC6B2988}"/>
                </a:ext>
              </a:extLst>
            </p:cNvPr>
            <p:cNvSpPr/>
            <p:nvPr/>
          </p:nvSpPr>
          <p:spPr>
            <a:xfrm>
              <a:off x="5195513" y="3276794"/>
              <a:ext cx="1307592" cy="1308296"/>
            </a:xfrm>
            <a:prstGeom prst="rect">
              <a:avLst/>
            </a:prstGeom>
            <a:solidFill>
              <a:schemeClr val="bg1"/>
            </a:solidFill>
            <a:ln w="38100">
              <a:solidFill>
                <a:srgbClr val="E3183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2400" dirty="0"/>
                <a:t>Sensor</a:t>
              </a:r>
            </a:p>
          </p:txBody>
        </p:sp>
        <p:sp>
          <p:nvSpPr>
            <p:cNvPr id="15" name="Rectangle 14">
              <a:extLst>
                <a:ext uri="{FF2B5EF4-FFF2-40B4-BE49-F238E27FC236}">
                  <a16:creationId xmlns:a16="http://schemas.microsoft.com/office/drawing/2014/main" id="{D5BB8777-7D05-C344-C583-20B673BC94AB}"/>
                </a:ext>
              </a:extLst>
            </p:cNvPr>
            <p:cNvSpPr/>
            <p:nvPr/>
          </p:nvSpPr>
          <p:spPr>
            <a:xfrm>
              <a:off x="1828095" y="4902981"/>
              <a:ext cx="1307592" cy="1308296"/>
            </a:xfrm>
            <a:prstGeom prst="rect">
              <a:avLst/>
            </a:prstGeom>
            <a:solidFill>
              <a:schemeClr val="bg1"/>
            </a:solidFill>
            <a:ln w="38100">
              <a:solidFill>
                <a:srgbClr val="E3183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2400" dirty="0"/>
                <a:t>Sensor</a:t>
              </a:r>
            </a:p>
          </p:txBody>
        </p:sp>
        <p:sp>
          <p:nvSpPr>
            <p:cNvPr id="16" name="Rectangle 15">
              <a:extLst>
                <a:ext uri="{FF2B5EF4-FFF2-40B4-BE49-F238E27FC236}">
                  <a16:creationId xmlns:a16="http://schemas.microsoft.com/office/drawing/2014/main" id="{37CB1D9B-AC84-A37A-2875-12A709A69EDA}"/>
                </a:ext>
              </a:extLst>
            </p:cNvPr>
            <p:cNvSpPr/>
            <p:nvPr/>
          </p:nvSpPr>
          <p:spPr>
            <a:xfrm>
              <a:off x="3511804" y="4902981"/>
              <a:ext cx="1307592" cy="1308296"/>
            </a:xfrm>
            <a:prstGeom prst="rect">
              <a:avLst/>
            </a:prstGeom>
            <a:solidFill>
              <a:schemeClr val="bg1"/>
            </a:solidFill>
            <a:ln w="38100">
              <a:solidFill>
                <a:srgbClr val="E3183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2400" dirty="0"/>
                <a:t>Sensor</a:t>
              </a:r>
            </a:p>
          </p:txBody>
        </p:sp>
        <p:sp>
          <p:nvSpPr>
            <p:cNvPr id="17" name="Rectangle 16">
              <a:extLst>
                <a:ext uri="{FF2B5EF4-FFF2-40B4-BE49-F238E27FC236}">
                  <a16:creationId xmlns:a16="http://schemas.microsoft.com/office/drawing/2014/main" id="{AEE15BD7-3E53-AFE6-BB3A-01E0DD719EC6}"/>
                </a:ext>
              </a:extLst>
            </p:cNvPr>
            <p:cNvSpPr/>
            <p:nvPr/>
          </p:nvSpPr>
          <p:spPr>
            <a:xfrm>
              <a:off x="5195513" y="4902981"/>
              <a:ext cx="1307592" cy="1308296"/>
            </a:xfrm>
            <a:prstGeom prst="rect">
              <a:avLst/>
            </a:prstGeom>
            <a:solidFill>
              <a:schemeClr val="bg1"/>
            </a:solidFill>
            <a:ln w="38100">
              <a:solidFill>
                <a:srgbClr val="E31837"/>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r>
                <a:rPr lang="en-US" sz="2400" dirty="0"/>
                <a:t>Sensor</a:t>
              </a:r>
            </a:p>
          </p:txBody>
        </p:sp>
      </p:grpSp>
      <p:sp>
        <p:nvSpPr>
          <p:cNvPr id="18" name="Oval 17">
            <a:extLst>
              <a:ext uri="{FF2B5EF4-FFF2-40B4-BE49-F238E27FC236}">
                <a16:creationId xmlns:a16="http://schemas.microsoft.com/office/drawing/2014/main" id="{D73BCB68-7742-CD3B-DC02-1DC6A5A9DDA4}"/>
              </a:ext>
            </a:extLst>
          </p:cNvPr>
          <p:cNvSpPr>
            <a:spLocks noChangeAspect="1"/>
          </p:cNvSpPr>
          <p:nvPr/>
        </p:nvSpPr>
        <p:spPr>
          <a:xfrm>
            <a:off x="8258910" y="3821445"/>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9" name="Oval 18">
            <a:extLst>
              <a:ext uri="{FF2B5EF4-FFF2-40B4-BE49-F238E27FC236}">
                <a16:creationId xmlns:a16="http://schemas.microsoft.com/office/drawing/2014/main" id="{7EE6E895-5F6C-6F36-78AE-F05BE6825A46}"/>
              </a:ext>
            </a:extLst>
          </p:cNvPr>
          <p:cNvSpPr>
            <a:spLocks noChangeAspect="1"/>
          </p:cNvSpPr>
          <p:nvPr/>
        </p:nvSpPr>
        <p:spPr>
          <a:xfrm>
            <a:off x="6439214" y="2607128"/>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0" name="Oval 19">
            <a:extLst>
              <a:ext uri="{FF2B5EF4-FFF2-40B4-BE49-F238E27FC236}">
                <a16:creationId xmlns:a16="http://schemas.microsoft.com/office/drawing/2014/main" id="{76247BAC-546F-BC5E-16D5-D402FD78E718}"/>
              </a:ext>
            </a:extLst>
          </p:cNvPr>
          <p:cNvSpPr>
            <a:spLocks noChangeAspect="1"/>
          </p:cNvSpPr>
          <p:nvPr/>
        </p:nvSpPr>
        <p:spPr>
          <a:xfrm>
            <a:off x="9487585" y="4606267"/>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1" name="Oval 20">
            <a:extLst>
              <a:ext uri="{FF2B5EF4-FFF2-40B4-BE49-F238E27FC236}">
                <a16:creationId xmlns:a16="http://schemas.microsoft.com/office/drawing/2014/main" id="{D6A86C6A-C6F5-5ED5-D0AC-6C7CB4218927}"/>
              </a:ext>
            </a:extLst>
          </p:cNvPr>
          <p:cNvSpPr>
            <a:spLocks noChangeAspect="1"/>
          </p:cNvSpPr>
          <p:nvPr/>
        </p:nvSpPr>
        <p:spPr>
          <a:xfrm>
            <a:off x="10378539" y="5191761"/>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2" name="Straight Arrow Connector 21">
            <a:extLst>
              <a:ext uri="{FF2B5EF4-FFF2-40B4-BE49-F238E27FC236}">
                <a16:creationId xmlns:a16="http://schemas.microsoft.com/office/drawing/2014/main" id="{D62F4AA2-4063-A054-4069-D0B638814BDA}"/>
              </a:ext>
            </a:extLst>
          </p:cNvPr>
          <p:cNvCxnSpPr>
            <a:cxnSpLocks/>
          </p:cNvCxnSpPr>
          <p:nvPr/>
        </p:nvCxnSpPr>
        <p:spPr>
          <a:xfrm>
            <a:off x="4723230" y="3986128"/>
            <a:ext cx="7329268" cy="230665"/>
          </a:xfrm>
          <a:prstGeom prst="straightConnector1">
            <a:avLst/>
          </a:prstGeom>
          <a:ln w="76200">
            <a:solidFill>
              <a:schemeClr val="accent5"/>
            </a:solidFill>
            <a:tailEnd type="triangle"/>
          </a:ln>
        </p:spPr>
        <p:style>
          <a:lnRef idx="2">
            <a:schemeClr val="accent1"/>
          </a:lnRef>
          <a:fillRef idx="0">
            <a:schemeClr val="accent1"/>
          </a:fillRef>
          <a:effectRef idx="1">
            <a:schemeClr val="accent1"/>
          </a:effectRef>
          <a:fontRef idx="minor">
            <a:schemeClr val="tx1"/>
          </a:fontRef>
        </p:style>
      </p:cxnSp>
      <p:sp>
        <p:nvSpPr>
          <p:cNvPr id="23" name="Oval 22">
            <a:extLst>
              <a:ext uri="{FF2B5EF4-FFF2-40B4-BE49-F238E27FC236}">
                <a16:creationId xmlns:a16="http://schemas.microsoft.com/office/drawing/2014/main" id="{0F221512-C0B4-1D9D-F14C-D5153E148D81}"/>
              </a:ext>
            </a:extLst>
          </p:cNvPr>
          <p:cNvSpPr>
            <a:spLocks noChangeAspect="1"/>
          </p:cNvSpPr>
          <p:nvPr/>
        </p:nvSpPr>
        <p:spPr>
          <a:xfrm>
            <a:off x="8216219" y="4023304"/>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4" name="Oval 23">
            <a:extLst>
              <a:ext uri="{FF2B5EF4-FFF2-40B4-BE49-F238E27FC236}">
                <a16:creationId xmlns:a16="http://schemas.microsoft.com/office/drawing/2014/main" id="{D26299B3-381F-470E-68B0-EE5750F18674}"/>
              </a:ext>
            </a:extLst>
          </p:cNvPr>
          <p:cNvSpPr>
            <a:spLocks noChangeAspect="1"/>
          </p:cNvSpPr>
          <p:nvPr/>
        </p:nvSpPr>
        <p:spPr>
          <a:xfrm>
            <a:off x="6439214" y="3970498"/>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5" name="Oval 24">
            <a:extLst>
              <a:ext uri="{FF2B5EF4-FFF2-40B4-BE49-F238E27FC236}">
                <a16:creationId xmlns:a16="http://schemas.microsoft.com/office/drawing/2014/main" id="{4657C760-11D4-B033-B677-17827AEE25AA}"/>
              </a:ext>
            </a:extLst>
          </p:cNvPr>
          <p:cNvSpPr>
            <a:spLocks noChangeAspect="1"/>
          </p:cNvSpPr>
          <p:nvPr/>
        </p:nvSpPr>
        <p:spPr>
          <a:xfrm>
            <a:off x="9860069" y="4070671"/>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26" name="Straight Arrow Connector 25">
            <a:extLst>
              <a:ext uri="{FF2B5EF4-FFF2-40B4-BE49-F238E27FC236}">
                <a16:creationId xmlns:a16="http://schemas.microsoft.com/office/drawing/2014/main" id="{C3E8F8A0-5F9C-47F9-4B4C-56F908FE51C7}"/>
              </a:ext>
            </a:extLst>
          </p:cNvPr>
          <p:cNvCxnSpPr>
            <a:cxnSpLocks/>
          </p:cNvCxnSpPr>
          <p:nvPr/>
        </p:nvCxnSpPr>
        <p:spPr>
          <a:xfrm flipV="1">
            <a:off x="4652892" y="2243547"/>
            <a:ext cx="6675120" cy="3296351"/>
          </a:xfrm>
          <a:prstGeom prst="straightConnector1">
            <a:avLst/>
          </a:prstGeom>
          <a:ln w="76200">
            <a:solidFill>
              <a:schemeClr val="accent4"/>
            </a:solidFill>
            <a:tailEnd type="triangle"/>
          </a:ln>
        </p:spPr>
        <p:style>
          <a:lnRef idx="2">
            <a:schemeClr val="accent1"/>
          </a:lnRef>
          <a:fillRef idx="0">
            <a:schemeClr val="accent1"/>
          </a:fillRef>
          <a:effectRef idx="1">
            <a:schemeClr val="accent1"/>
          </a:effectRef>
          <a:fontRef idx="minor">
            <a:schemeClr val="tx1"/>
          </a:fontRef>
        </p:style>
      </p:cxnSp>
      <p:sp>
        <p:nvSpPr>
          <p:cNvPr id="27" name="Oval 26">
            <a:extLst>
              <a:ext uri="{FF2B5EF4-FFF2-40B4-BE49-F238E27FC236}">
                <a16:creationId xmlns:a16="http://schemas.microsoft.com/office/drawing/2014/main" id="{D2CB9CFD-C24E-169F-B6A0-1AC487BB150F}"/>
              </a:ext>
            </a:extLst>
          </p:cNvPr>
          <p:cNvSpPr>
            <a:spLocks noChangeAspect="1"/>
          </p:cNvSpPr>
          <p:nvPr/>
        </p:nvSpPr>
        <p:spPr>
          <a:xfrm>
            <a:off x="8044712" y="3755885"/>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8" name="Oval 27">
            <a:extLst>
              <a:ext uri="{FF2B5EF4-FFF2-40B4-BE49-F238E27FC236}">
                <a16:creationId xmlns:a16="http://schemas.microsoft.com/office/drawing/2014/main" id="{7625F995-97DC-BDF0-94BE-A89350B80FF2}"/>
              </a:ext>
            </a:extLst>
          </p:cNvPr>
          <p:cNvSpPr>
            <a:spLocks noChangeAspect="1"/>
          </p:cNvSpPr>
          <p:nvPr/>
        </p:nvSpPr>
        <p:spPr>
          <a:xfrm>
            <a:off x="6407970" y="4566662"/>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29" name="Oval 28">
            <a:extLst>
              <a:ext uri="{FF2B5EF4-FFF2-40B4-BE49-F238E27FC236}">
                <a16:creationId xmlns:a16="http://schemas.microsoft.com/office/drawing/2014/main" id="{DE5F2E07-2802-AF65-034F-854406EEF3F0}"/>
              </a:ext>
            </a:extLst>
          </p:cNvPr>
          <p:cNvSpPr>
            <a:spLocks noChangeAspect="1"/>
          </p:cNvSpPr>
          <p:nvPr/>
        </p:nvSpPr>
        <p:spPr>
          <a:xfrm>
            <a:off x="9860069" y="2844716"/>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0" name="Straight Arrow Connector 29">
            <a:extLst>
              <a:ext uri="{FF2B5EF4-FFF2-40B4-BE49-F238E27FC236}">
                <a16:creationId xmlns:a16="http://schemas.microsoft.com/office/drawing/2014/main" id="{71EC20E7-86E8-6700-023E-003D272BF432}"/>
              </a:ext>
            </a:extLst>
          </p:cNvPr>
          <p:cNvCxnSpPr>
            <a:cxnSpLocks/>
          </p:cNvCxnSpPr>
          <p:nvPr/>
        </p:nvCxnSpPr>
        <p:spPr>
          <a:xfrm>
            <a:off x="4744331" y="3546229"/>
            <a:ext cx="6654019" cy="2718638"/>
          </a:xfrm>
          <a:prstGeom prst="straightConnector1">
            <a:avLst/>
          </a:prstGeom>
          <a:ln w="76200">
            <a:solidFill>
              <a:schemeClr val="accent1"/>
            </a:solidFill>
            <a:tailEnd type="triangle"/>
          </a:ln>
        </p:spPr>
        <p:style>
          <a:lnRef idx="2">
            <a:schemeClr val="accent1"/>
          </a:lnRef>
          <a:fillRef idx="0">
            <a:schemeClr val="accent1"/>
          </a:fillRef>
          <a:effectRef idx="1">
            <a:schemeClr val="accent1"/>
          </a:effectRef>
          <a:fontRef idx="minor">
            <a:schemeClr val="tx1"/>
          </a:fontRef>
        </p:style>
      </p:cxnSp>
      <p:sp>
        <p:nvSpPr>
          <p:cNvPr id="31" name="Oval 30">
            <a:extLst>
              <a:ext uri="{FF2B5EF4-FFF2-40B4-BE49-F238E27FC236}">
                <a16:creationId xmlns:a16="http://schemas.microsoft.com/office/drawing/2014/main" id="{E0F37B3B-C34D-7D43-12AD-40E5EA31E076}"/>
              </a:ext>
            </a:extLst>
          </p:cNvPr>
          <p:cNvSpPr>
            <a:spLocks noChangeAspect="1"/>
          </p:cNvSpPr>
          <p:nvPr/>
        </p:nvSpPr>
        <p:spPr>
          <a:xfrm>
            <a:off x="7633012" y="4701568"/>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2" name="Oval 31">
            <a:extLst>
              <a:ext uri="{FF2B5EF4-FFF2-40B4-BE49-F238E27FC236}">
                <a16:creationId xmlns:a16="http://schemas.microsoft.com/office/drawing/2014/main" id="{F72CC3D2-E3C8-272F-5CF7-0F31C8CFC873}"/>
              </a:ext>
            </a:extLst>
          </p:cNvPr>
          <p:cNvSpPr>
            <a:spLocks noChangeAspect="1"/>
          </p:cNvSpPr>
          <p:nvPr/>
        </p:nvSpPr>
        <p:spPr>
          <a:xfrm>
            <a:off x="6358227" y="4178888"/>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3" name="Oval 32">
            <a:extLst>
              <a:ext uri="{FF2B5EF4-FFF2-40B4-BE49-F238E27FC236}">
                <a16:creationId xmlns:a16="http://schemas.microsoft.com/office/drawing/2014/main" id="{C35484C9-85DF-1315-B931-4D5576E93462}"/>
              </a:ext>
            </a:extLst>
          </p:cNvPr>
          <p:cNvSpPr>
            <a:spLocks noChangeAspect="1"/>
          </p:cNvSpPr>
          <p:nvPr/>
        </p:nvSpPr>
        <p:spPr>
          <a:xfrm>
            <a:off x="8773994" y="5152664"/>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34" name="Oval 33">
            <a:extLst>
              <a:ext uri="{FF2B5EF4-FFF2-40B4-BE49-F238E27FC236}">
                <a16:creationId xmlns:a16="http://schemas.microsoft.com/office/drawing/2014/main" id="{1E88FCE6-1FC8-619E-3D3D-14CA4AF47A6E}"/>
              </a:ext>
            </a:extLst>
          </p:cNvPr>
          <p:cNvSpPr>
            <a:spLocks noChangeAspect="1"/>
          </p:cNvSpPr>
          <p:nvPr/>
        </p:nvSpPr>
        <p:spPr>
          <a:xfrm>
            <a:off x="9777519" y="5555329"/>
            <a:ext cx="165100" cy="164683"/>
          </a:xfrm>
          <a:prstGeom prst="ellipse">
            <a:avLst/>
          </a:prstGeom>
          <a:solidFill>
            <a:schemeClr val="accent3"/>
          </a:solidFill>
          <a:ln>
            <a:solidFill>
              <a:schemeClr val="accent3"/>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cxnSp>
        <p:nvCxnSpPr>
          <p:cNvPr id="35" name="Straight Arrow Connector 34">
            <a:extLst>
              <a:ext uri="{FF2B5EF4-FFF2-40B4-BE49-F238E27FC236}">
                <a16:creationId xmlns:a16="http://schemas.microsoft.com/office/drawing/2014/main" id="{2A253156-8985-4788-1863-10743A108D86}"/>
              </a:ext>
            </a:extLst>
          </p:cNvPr>
          <p:cNvCxnSpPr>
            <a:cxnSpLocks/>
          </p:cNvCxnSpPr>
          <p:nvPr/>
        </p:nvCxnSpPr>
        <p:spPr>
          <a:xfrm flipV="1">
            <a:off x="4652892" y="2238272"/>
            <a:ext cx="6675120" cy="3296351"/>
          </a:xfrm>
          <a:prstGeom prst="straightConnector1">
            <a:avLst/>
          </a:prstGeom>
          <a:ln w="76200">
            <a:solidFill>
              <a:schemeClr val="accent4"/>
            </a:solidFill>
            <a:prstDash val="dash"/>
            <a:tailEnd type="none"/>
          </a:ln>
        </p:spPr>
        <p:style>
          <a:lnRef idx="2">
            <a:schemeClr val="accent1"/>
          </a:lnRef>
          <a:fillRef idx="0">
            <a:schemeClr val="accent1"/>
          </a:fillRef>
          <a:effectRef idx="1">
            <a:schemeClr val="accent1"/>
          </a:effectRef>
          <a:fontRef idx="minor">
            <a:schemeClr val="tx1"/>
          </a:fontRef>
        </p:style>
      </p:cxnSp>
      <p:cxnSp>
        <p:nvCxnSpPr>
          <p:cNvPr id="36" name="Straight Arrow Connector 35">
            <a:extLst>
              <a:ext uri="{FF2B5EF4-FFF2-40B4-BE49-F238E27FC236}">
                <a16:creationId xmlns:a16="http://schemas.microsoft.com/office/drawing/2014/main" id="{1F3A6159-F01D-003F-C6E5-D32B81E48E2F}"/>
              </a:ext>
            </a:extLst>
          </p:cNvPr>
          <p:cNvCxnSpPr>
            <a:cxnSpLocks/>
          </p:cNvCxnSpPr>
          <p:nvPr/>
        </p:nvCxnSpPr>
        <p:spPr>
          <a:xfrm>
            <a:off x="5164031" y="4023304"/>
            <a:ext cx="6888467" cy="190755"/>
          </a:xfrm>
          <a:prstGeom prst="straightConnector1">
            <a:avLst/>
          </a:prstGeom>
          <a:ln w="76200">
            <a:solidFill>
              <a:schemeClr val="accent5"/>
            </a:solidFill>
            <a:prstDash val="dash"/>
            <a:tailEnd type="none"/>
          </a:ln>
        </p:spPr>
        <p:style>
          <a:lnRef idx="2">
            <a:schemeClr val="accent1"/>
          </a:lnRef>
          <a:fillRef idx="0">
            <a:schemeClr val="accent1"/>
          </a:fillRef>
          <a:effectRef idx="1">
            <a:schemeClr val="accent1"/>
          </a:effectRef>
          <a:fontRef idx="minor">
            <a:schemeClr val="tx1"/>
          </a:fontRef>
        </p:style>
      </p:cxnSp>
      <p:cxnSp>
        <p:nvCxnSpPr>
          <p:cNvPr id="37" name="Straight Arrow Connector 36">
            <a:extLst>
              <a:ext uri="{FF2B5EF4-FFF2-40B4-BE49-F238E27FC236}">
                <a16:creationId xmlns:a16="http://schemas.microsoft.com/office/drawing/2014/main" id="{E0525695-82E7-AC68-AD67-FDD6120BAA61}"/>
              </a:ext>
            </a:extLst>
          </p:cNvPr>
          <p:cNvCxnSpPr>
            <a:cxnSpLocks/>
          </p:cNvCxnSpPr>
          <p:nvPr/>
        </p:nvCxnSpPr>
        <p:spPr>
          <a:xfrm>
            <a:off x="4744330" y="3546229"/>
            <a:ext cx="6654019" cy="2718638"/>
          </a:xfrm>
          <a:prstGeom prst="straightConnector1">
            <a:avLst/>
          </a:prstGeom>
          <a:ln w="76200">
            <a:solidFill>
              <a:schemeClr val="accent1"/>
            </a:solidFill>
            <a:prstDash val="dash"/>
            <a:tailEnd type="none"/>
          </a:ln>
        </p:spPr>
        <p:style>
          <a:lnRef idx="2">
            <a:schemeClr val="accent1"/>
          </a:lnRef>
          <a:fillRef idx="0">
            <a:schemeClr val="accent1"/>
          </a:fillRef>
          <a:effectRef idx="1">
            <a:schemeClr val="accent1"/>
          </a:effectRef>
          <a:fontRef idx="minor">
            <a:schemeClr val="tx1"/>
          </a:fontRef>
        </p:style>
      </p:cxnSp>
      <p:cxnSp>
        <p:nvCxnSpPr>
          <p:cNvPr id="38" name="Straight Arrow Connector 37">
            <a:extLst>
              <a:ext uri="{FF2B5EF4-FFF2-40B4-BE49-F238E27FC236}">
                <a16:creationId xmlns:a16="http://schemas.microsoft.com/office/drawing/2014/main" id="{57CE986F-60A5-B3DC-2D46-3D0A206BF5D4}"/>
              </a:ext>
            </a:extLst>
          </p:cNvPr>
          <p:cNvCxnSpPr>
            <a:cxnSpLocks/>
          </p:cNvCxnSpPr>
          <p:nvPr/>
        </p:nvCxnSpPr>
        <p:spPr>
          <a:xfrm>
            <a:off x="4906109" y="1674840"/>
            <a:ext cx="7287065" cy="4740812"/>
          </a:xfrm>
          <a:prstGeom prst="straightConnector1">
            <a:avLst/>
          </a:prstGeom>
          <a:ln w="76200">
            <a:solidFill>
              <a:schemeClr val="accent6"/>
            </a:solidFill>
            <a:prstDash val="dash"/>
            <a:tailEnd type="none"/>
          </a:ln>
        </p:spPr>
        <p:style>
          <a:lnRef idx="2">
            <a:schemeClr val="accent1"/>
          </a:lnRef>
          <a:fillRef idx="0">
            <a:schemeClr val="accent1"/>
          </a:fillRef>
          <a:effectRef idx="1">
            <a:schemeClr val="accent1"/>
          </a:effectRef>
          <a:fontRef idx="minor">
            <a:schemeClr val="tx1"/>
          </a:fontRef>
        </p:style>
      </p:cxnSp>
      <p:sp>
        <p:nvSpPr>
          <p:cNvPr id="39" name="Content Placeholder 2">
            <a:extLst>
              <a:ext uri="{FF2B5EF4-FFF2-40B4-BE49-F238E27FC236}">
                <a16:creationId xmlns:a16="http://schemas.microsoft.com/office/drawing/2014/main" id="{3DCCC1D8-412C-71AC-8E11-C74E520A99CF}"/>
              </a:ext>
            </a:extLst>
          </p:cNvPr>
          <p:cNvSpPr txBox="1">
            <a:spLocks/>
          </p:cNvSpPr>
          <p:nvPr/>
        </p:nvSpPr>
        <p:spPr>
          <a:xfrm>
            <a:off x="838201" y="2094718"/>
            <a:ext cx="4325830" cy="4763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By combining information from multiple sensors at once we can start to see trajectories form.</a:t>
            </a:r>
          </a:p>
          <a:p>
            <a:pPr>
              <a:buClr>
                <a:srgbClr val="E00122"/>
              </a:buClr>
            </a:pPr>
            <a:r>
              <a:rPr lang="en-US" dirty="0"/>
              <a:t>A computer algorithm combines individual sensor hits into particle tracks.</a:t>
            </a:r>
          </a:p>
          <a:p>
            <a:pPr>
              <a:buClr>
                <a:srgbClr val="E00122"/>
              </a:buClr>
            </a:pPr>
            <a:endParaRPr lang="en-US" dirty="0"/>
          </a:p>
          <a:p>
            <a:pPr>
              <a:buClr>
                <a:srgbClr val="E00122"/>
              </a:buClr>
            </a:pPr>
            <a:endParaRPr lang="en-US" dirty="0"/>
          </a:p>
          <a:p>
            <a:pPr>
              <a:buClr>
                <a:srgbClr val="E00122"/>
              </a:buClr>
            </a:pPr>
            <a:endParaRPr lang="en-US" dirty="0"/>
          </a:p>
        </p:txBody>
      </p:sp>
    </p:spTree>
    <p:extLst>
      <p:ext uri="{BB962C8B-B14F-4D97-AF65-F5344CB8AC3E}">
        <p14:creationId xmlns:p14="http://schemas.microsoft.com/office/powerpoint/2010/main" val="1196756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xit" presetSubtype="0" fill="hold" nodeType="withEffect">
                                  <p:stCondLst>
                                    <p:cond delay="0"/>
                                  </p:stCondLst>
                                  <p:childTnLst>
                                    <p:set>
                                      <p:cBhvr>
                                        <p:cTn id="6" dur="1" fill="hold">
                                          <p:stCondLst>
                                            <p:cond delay="0"/>
                                          </p:stCondLst>
                                        </p:cTn>
                                        <p:tgtEl>
                                          <p:spTgt spid="26"/>
                                        </p:tgtEl>
                                        <p:attrNameLst>
                                          <p:attrName>style.visibility</p:attrName>
                                        </p:attrNameLst>
                                      </p:cBhvr>
                                      <p:to>
                                        <p:strVal val="hidden"/>
                                      </p:to>
                                    </p:set>
                                  </p:childTnLst>
                                </p:cTn>
                              </p:par>
                              <p:par>
                                <p:cTn id="7" presetID="1" presetClass="exit" presetSubtype="0" fill="hold" nodeType="withEffect">
                                  <p:stCondLst>
                                    <p:cond delay="0"/>
                                  </p:stCondLst>
                                  <p:childTnLst>
                                    <p:set>
                                      <p:cBhvr>
                                        <p:cTn id="8" dur="1" fill="hold">
                                          <p:stCondLst>
                                            <p:cond delay="0"/>
                                          </p:stCondLst>
                                        </p:cTn>
                                        <p:tgtEl>
                                          <p:spTgt spid="30"/>
                                        </p:tgtEl>
                                        <p:attrNameLst>
                                          <p:attrName>style.visibility</p:attrName>
                                        </p:attrNameLst>
                                      </p:cBhvr>
                                      <p:to>
                                        <p:strVal val="hidden"/>
                                      </p:to>
                                    </p:set>
                                  </p:childTnLst>
                                </p:cTn>
                              </p:par>
                              <p:par>
                                <p:cTn id="9" presetID="1" presetClass="exit" presetSubtype="0" fill="hold" nodeType="withEffect">
                                  <p:stCondLst>
                                    <p:cond delay="0"/>
                                  </p:stCondLst>
                                  <p:childTnLst>
                                    <p:set>
                                      <p:cBhvr>
                                        <p:cTn id="10" dur="1" fill="hold">
                                          <p:stCondLst>
                                            <p:cond delay="0"/>
                                          </p:stCondLst>
                                        </p:cTn>
                                        <p:tgtEl>
                                          <p:spTgt spid="22"/>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dissolve">
                                      <p:cBhvr>
                                        <p:cTn id="15" dur="500"/>
                                        <p:tgtEl>
                                          <p:spTgt spid="38"/>
                                        </p:tgtEl>
                                      </p:cBhvr>
                                    </p:animEffect>
                                  </p:childTnLst>
                                </p:cTn>
                              </p:par>
                              <p:par>
                                <p:cTn id="16" presetID="9" presetClass="entr" presetSubtype="0" fill="hold" nodeType="withEffect">
                                  <p:stCondLst>
                                    <p:cond delay="0"/>
                                  </p:stCondLst>
                                  <p:childTnLst>
                                    <p:set>
                                      <p:cBhvr>
                                        <p:cTn id="17" dur="1" fill="hold">
                                          <p:stCondLst>
                                            <p:cond delay="0"/>
                                          </p:stCondLst>
                                        </p:cTn>
                                        <p:tgtEl>
                                          <p:spTgt spid="35"/>
                                        </p:tgtEl>
                                        <p:attrNameLst>
                                          <p:attrName>style.visibility</p:attrName>
                                        </p:attrNameLst>
                                      </p:cBhvr>
                                      <p:to>
                                        <p:strVal val="visible"/>
                                      </p:to>
                                    </p:set>
                                    <p:animEffect transition="in" filter="dissolve">
                                      <p:cBhvr>
                                        <p:cTn id="18" dur="500"/>
                                        <p:tgtEl>
                                          <p:spTgt spid="35"/>
                                        </p:tgtEl>
                                      </p:cBhvr>
                                    </p:animEffect>
                                  </p:childTnLst>
                                </p:cTn>
                              </p:par>
                              <p:par>
                                <p:cTn id="19" presetID="9"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animEffect transition="in" filter="dissolve">
                                      <p:cBhvr>
                                        <p:cTn id="21" dur="500"/>
                                        <p:tgtEl>
                                          <p:spTgt spid="36"/>
                                        </p:tgtEl>
                                      </p:cBhvr>
                                    </p:animEffect>
                                  </p:childTnLst>
                                </p:cTn>
                              </p:par>
                              <p:par>
                                <p:cTn id="22" presetID="9" presetClass="entr" presetSubtype="0" fill="hold"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dissolve">
                                      <p:cBhvr>
                                        <p:cTn id="24" dur="500"/>
                                        <p:tgtEl>
                                          <p:spTgt spid="3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38200" y="363522"/>
            <a:ext cx="4586570" cy="1325563"/>
          </a:xfrm>
        </p:spPr>
        <p:txBody>
          <a:bodyPr/>
          <a:lstStyle/>
          <a:p>
            <a:r>
              <a:rPr lang="en-US" dirty="0" err="1">
                <a:solidFill>
                  <a:schemeClr val="bg1"/>
                </a:solidFill>
              </a:rPr>
              <a:t>BackUp</a:t>
            </a:r>
            <a:r>
              <a:rPr lang="en-US" dirty="0">
                <a:solidFill>
                  <a:schemeClr val="bg1"/>
                </a:solidFill>
              </a:rPr>
              <a:t> - Tracking</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40</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sp>
        <p:nvSpPr>
          <p:cNvPr id="3" name="Content Placeholder 2">
            <a:extLst>
              <a:ext uri="{FF2B5EF4-FFF2-40B4-BE49-F238E27FC236}">
                <a16:creationId xmlns:a16="http://schemas.microsoft.com/office/drawing/2014/main" id="{333E923A-EEB2-E9FA-BBF6-3B649325539C}"/>
              </a:ext>
            </a:extLst>
          </p:cNvPr>
          <p:cNvSpPr txBox="1">
            <a:spLocks/>
          </p:cNvSpPr>
          <p:nvPr/>
        </p:nvSpPr>
        <p:spPr>
          <a:xfrm>
            <a:off x="838200" y="2094718"/>
            <a:ext cx="10275277" cy="476328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dirty="0"/>
              <a:t>We categorize tracks into several different types that will be useful in your studies:</a:t>
            </a:r>
          </a:p>
          <a:p>
            <a:pPr lvl="1">
              <a:buClr>
                <a:srgbClr val="E00122"/>
              </a:buClr>
            </a:pPr>
            <a:endParaRPr lang="en-US" dirty="0"/>
          </a:p>
          <a:p>
            <a:pPr>
              <a:buClr>
                <a:srgbClr val="E00122"/>
              </a:buClr>
            </a:pPr>
            <a:endParaRPr lang="en-US" dirty="0"/>
          </a:p>
          <a:p>
            <a:pPr>
              <a:buClr>
                <a:srgbClr val="E00122"/>
              </a:buClr>
            </a:pPr>
            <a:endParaRPr lang="en-US" dirty="0"/>
          </a:p>
          <a:p>
            <a:pPr>
              <a:buClr>
                <a:srgbClr val="E00122"/>
              </a:buClr>
            </a:pPr>
            <a:endParaRPr lang="en-US" dirty="0"/>
          </a:p>
        </p:txBody>
      </p:sp>
      <p:pic>
        <p:nvPicPr>
          <p:cNvPr id="4" name="Content Placeholder 7">
            <a:extLst>
              <a:ext uri="{FF2B5EF4-FFF2-40B4-BE49-F238E27FC236}">
                <a16:creationId xmlns:a16="http://schemas.microsoft.com/office/drawing/2014/main" id="{08E79220-C47A-AF65-A5DB-93B87452984F}"/>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1753767" y="2629528"/>
            <a:ext cx="8684466" cy="4021259"/>
          </a:xfrm>
          <a:prstGeom prst="rect">
            <a:avLst/>
          </a:prstGeom>
        </p:spPr>
      </p:pic>
    </p:spTree>
    <p:extLst>
      <p:ext uri="{BB962C8B-B14F-4D97-AF65-F5344CB8AC3E}">
        <p14:creationId xmlns:p14="http://schemas.microsoft.com/office/powerpoint/2010/main" val="93024199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48032" y="96164"/>
            <a:ext cx="4586570" cy="1325563"/>
          </a:xfrm>
        </p:spPr>
        <p:txBody>
          <a:bodyPr/>
          <a:lstStyle/>
          <a:p>
            <a:r>
              <a:rPr lang="en-US" dirty="0">
                <a:solidFill>
                  <a:schemeClr val="bg1"/>
                </a:solidFill>
              </a:rPr>
              <a:t>Large Hadron Collider (LHC)</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3"/>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4"/>
          <a:stretch>
            <a:fillRect/>
          </a:stretch>
        </p:blipFill>
        <p:spPr>
          <a:xfrm>
            <a:off x="8086894" y="207213"/>
            <a:ext cx="1452815" cy="994257"/>
          </a:xfrm>
          <a:prstGeom prst="rect">
            <a:avLst/>
          </a:prstGeom>
        </p:spPr>
      </p:pic>
      <p:sp>
        <p:nvSpPr>
          <p:cNvPr id="3" name="Content Placeholder 2">
            <a:extLst>
              <a:ext uri="{FF2B5EF4-FFF2-40B4-BE49-F238E27FC236}">
                <a16:creationId xmlns:a16="http://schemas.microsoft.com/office/drawing/2014/main" id="{302CCDF9-7A03-584B-EDB0-8CA5001F1C08}"/>
              </a:ext>
            </a:extLst>
          </p:cNvPr>
          <p:cNvSpPr txBox="1">
            <a:spLocks/>
          </p:cNvSpPr>
          <p:nvPr/>
        </p:nvSpPr>
        <p:spPr>
          <a:xfrm>
            <a:off x="838199" y="2292120"/>
            <a:ext cx="4014711" cy="4351338"/>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Clr>
                <a:srgbClr val="E00122"/>
              </a:buClr>
            </a:pPr>
            <a:r>
              <a:rPr lang="en-US" sz="3000" dirty="0"/>
              <a:t>Protons go through many steps before reaching the LHC though.</a:t>
            </a:r>
          </a:p>
          <a:p>
            <a:pPr>
              <a:buClr>
                <a:srgbClr val="E00122"/>
              </a:buClr>
            </a:pPr>
            <a:r>
              <a:rPr lang="en-US" sz="3000" dirty="0"/>
              <a:t>Each of these successive rings increase the energy of these protons by accelerating them and steering them.</a:t>
            </a:r>
          </a:p>
          <a:p>
            <a:pPr>
              <a:buClr>
                <a:srgbClr val="E00122"/>
              </a:buClr>
            </a:pPr>
            <a:r>
              <a:rPr lang="en-US" sz="3000" dirty="0"/>
              <a:t>Acceleration: Radio Frequency Cavities</a:t>
            </a:r>
          </a:p>
          <a:p>
            <a:pPr>
              <a:buClr>
                <a:srgbClr val="E00122"/>
              </a:buClr>
            </a:pPr>
            <a:r>
              <a:rPr lang="en-US" sz="3000" dirty="0"/>
              <a:t>Steering: Magnets</a:t>
            </a:r>
          </a:p>
          <a:p>
            <a:pPr>
              <a:buClr>
                <a:srgbClr val="E00122"/>
              </a:buClr>
            </a:pPr>
            <a:endParaRPr lang="en-US" dirty="0"/>
          </a:p>
        </p:txBody>
      </p:sp>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4</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5"/>
          <a:stretch>
            <a:fillRect/>
          </a:stretch>
        </p:blipFill>
        <p:spPr>
          <a:xfrm>
            <a:off x="4852911" y="207213"/>
            <a:ext cx="3070881" cy="904899"/>
          </a:xfrm>
          <a:prstGeom prst="rect">
            <a:avLst/>
          </a:prstGeom>
        </p:spPr>
      </p:pic>
      <p:pic>
        <p:nvPicPr>
          <p:cNvPr id="5" name="Content Placeholder 7">
            <a:extLst>
              <a:ext uri="{FF2B5EF4-FFF2-40B4-BE49-F238E27FC236}">
                <a16:creationId xmlns:a16="http://schemas.microsoft.com/office/drawing/2014/main" id="{9ED709B2-946B-8CB4-D58E-E11253E97AB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852910" y="1838819"/>
            <a:ext cx="7086600" cy="4991100"/>
          </a:xfrm>
          <a:prstGeom prst="rect">
            <a:avLst/>
          </a:prstGeom>
        </p:spPr>
      </p:pic>
    </p:spTree>
    <p:extLst>
      <p:ext uri="{BB962C8B-B14F-4D97-AF65-F5344CB8AC3E}">
        <p14:creationId xmlns:p14="http://schemas.microsoft.com/office/powerpoint/2010/main" val="10679000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48032" y="96164"/>
            <a:ext cx="4586570" cy="1325563"/>
          </a:xfrm>
        </p:spPr>
        <p:txBody>
          <a:bodyPr/>
          <a:lstStyle/>
          <a:p>
            <a:r>
              <a:rPr lang="en-US" dirty="0">
                <a:solidFill>
                  <a:schemeClr val="bg1"/>
                </a:solidFill>
              </a:rPr>
              <a:t>Large Hadron Collider (LHC)</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5"/>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6"/>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5</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7"/>
          <a:stretch>
            <a:fillRect/>
          </a:stretch>
        </p:blipFill>
        <p:spPr>
          <a:xfrm>
            <a:off x="4852911" y="207213"/>
            <a:ext cx="3070881" cy="904899"/>
          </a:xfrm>
          <a:prstGeom prst="rect">
            <a:avLst/>
          </a:prstGeom>
        </p:spPr>
      </p:pic>
      <p:pic>
        <p:nvPicPr>
          <p:cNvPr id="4" name="CERN-FOOTAGE-2014-024-005-480p">
            <a:hlinkClick r:id="" action="ppaction://media"/>
            <a:extLst>
              <a:ext uri="{FF2B5EF4-FFF2-40B4-BE49-F238E27FC236}">
                <a16:creationId xmlns:a16="http://schemas.microsoft.com/office/drawing/2014/main" id="{1857C558-EFB9-2BB6-FA04-A1AB5F885338}"/>
              </a:ext>
            </a:extLst>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1284287" y="1413190"/>
            <a:ext cx="9623425" cy="5408613"/>
          </a:xfrm>
          <a:prstGeom prst="rect">
            <a:avLst/>
          </a:prstGeom>
        </p:spPr>
      </p:pic>
    </p:spTree>
    <p:extLst>
      <p:ext uri="{BB962C8B-B14F-4D97-AF65-F5344CB8AC3E}">
        <p14:creationId xmlns:p14="http://schemas.microsoft.com/office/powerpoint/2010/main" val="27451890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816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0000">
                <p:cTn id="12" fill="hold" display="0">
                  <p:stCondLst>
                    <p:cond delay="indefinite"/>
                  </p:stCondLst>
                </p:cTn>
                <p:tgtEl>
                  <p:spTgt spid="4"/>
                </p:tgtEl>
              </p:cMediaNode>
            </p:video>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48032" y="96164"/>
            <a:ext cx="4586570" cy="1325563"/>
          </a:xfrm>
        </p:spPr>
        <p:txBody>
          <a:bodyPr/>
          <a:lstStyle/>
          <a:p>
            <a:r>
              <a:rPr lang="en-US" dirty="0">
                <a:solidFill>
                  <a:schemeClr val="bg1"/>
                </a:solidFill>
              </a:rPr>
              <a:t>Large Hadron Collider (LHC)</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5"/>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6"/>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6</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7"/>
          <a:stretch>
            <a:fillRect/>
          </a:stretch>
        </p:blipFill>
        <p:spPr>
          <a:xfrm>
            <a:off x="4852911" y="207213"/>
            <a:ext cx="3070881" cy="904899"/>
          </a:xfrm>
          <a:prstGeom prst="rect">
            <a:avLst/>
          </a:prstGeom>
        </p:spPr>
      </p:pic>
      <p:pic>
        <p:nvPicPr>
          <p:cNvPr id="3" name="CERN-FOOTAGE-2014-024-003-480p">
            <a:hlinkClick r:id="" action="ppaction://media"/>
            <a:extLst>
              <a:ext uri="{FF2B5EF4-FFF2-40B4-BE49-F238E27FC236}">
                <a16:creationId xmlns:a16="http://schemas.microsoft.com/office/drawing/2014/main" id="{CB586ABF-6454-DDDF-9736-D98E4B8308AE}"/>
              </a:ext>
            </a:extLst>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1129202" y="1386677"/>
            <a:ext cx="9623425" cy="5408613"/>
          </a:xfrm>
          <a:prstGeom prst="rect">
            <a:avLst/>
          </a:prstGeom>
        </p:spPr>
      </p:pic>
    </p:spTree>
    <p:extLst>
      <p:ext uri="{BB962C8B-B14F-4D97-AF65-F5344CB8AC3E}">
        <p14:creationId xmlns:p14="http://schemas.microsoft.com/office/powerpoint/2010/main" val="1754876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83960"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3"/>
                                        </p:tgtEl>
                                      </p:cBhvr>
                                    </p:cmd>
                                  </p:childTnLst>
                                </p:cTn>
                              </p:par>
                            </p:childTnLst>
                          </p:cTn>
                        </p:par>
                      </p:childTnLst>
                    </p:cTn>
                  </p:par>
                </p:childTnLst>
              </p:cTn>
              <p:nextCondLst>
                <p:cond evt="onClick" delay="0">
                  <p:tgtEl>
                    <p:spTgt spid="3"/>
                  </p:tgtEl>
                </p:cond>
              </p:nextCondLst>
            </p:seq>
            <p:video>
              <p:cMediaNode vol="80000">
                <p:cTn id="12" fill="hold" display="0">
                  <p:stCondLst>
                    <p:cond delay="indefinite"/>
                  </p:stCondLst>
                </p:cTn>
                <p:tgtEl>
                  <p:spTgt spid="3"/>
                </p:tgtEl>
              </p:cMediaNode>
            </p:video>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48032" y="96164"/>
            <a:ext cx="4586570" cy="1325563"/>
          </a:xfrm>
        </p:spPr>
        <p:txBody>
          <a:bodyPr/>
          <a:lstStyle/>
          <a:p>
            <a:r>
              <a:rPr lang="en-US" dirty="0">
                <a:solidFill>
                  <a:schemeClr val="bg1"/>
                </a:solidFill>
              </a:rPr>
              <a:t>Large Hadron Collider (LHC)</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5"/>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6"/>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7</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7"/>
          <a:stretch>
            <a:fillRect/>
          </a:stretch>
        </p:blipFill>
        <p:spPr>
          <a:xfrm>
            <a:off x="4852911" y="207213"/>
            <a:ext cx="3070881" cy="904899"/>
          </a:xfrm>
          <a:prstGeom prst="rect">
            <a:avLst/>
          </a:prstGeom>
        </p:spPr>
      </p:pic>
      <p:pic>
        <p:nvPicPr>
          <p:cNvPr id="4" name="CERN-FOOTAGE-2014-024-004-480p">
            <a:hlinkClick r:id="" action="ppaction://media"/>
            <a:extLst>
              <a:ext uri="{FF2B5EF4-FFF2-40B4-BE49-F238E27FC236}">
                <a16:creationId xmlns:a16="http://schemas.microsoft.com/office/drawing/2014/main" id="{3DD61686-3A40-C6E4-224D-0B9BD954E6A8}"/>
              </a:ext>
            </a:extLst>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1284287" y="1413190"/>
            <a:ext cx="9623425" cy="5408613"/>
          </a:xfrm>
          <a:prstGeom prst="rect">
            <a:avLst/>
          </a:prstGeom>
        </p:spPr>
      </p:pic>
    </p:spTree>
    <p:extLst>
      <p:ext uri="{BB962C8B-B14F-4D97-AF65-F5344CB8AC3E}">
        <p14:creationId xmlns:p14="http://schemas.microsoft.com/office/powerpoint/2010/main" val="15005808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4920"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4"/>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4"/>
                                        </p:tgtEl>
                                      </p:cBhvr>
                                    </p:cmd>
                                  </p:childTnLst>
                                </p:cTn>
                              </p:par>
                            </p:childTnLst>
                          </p:cTn>
                        </p:par>
                      </p:childTnLst>
                    </p:cTn>
                  </p:par>
                </p:childTnLst>
              </p:cTn>
              <p:nextCondLst>
                <p:cond evt="onClick" delay="0">
                  <p:tgtEl>
                    <p:spTgt spid="4"/>
                  </p:tgtEl>
                </p:cond>
              </p:nextCondLst>
            </p:seq>
            <p:video>
              <p:cMediaNode vol="80000">
                <p:cTn id="12" fill="hold" display="0">
                  <p:stCondLst>
                    <p:cond delay="indefinite"/>
                  </p:stCondLst>
                </p:cTn>
                <p:tgtEl>
                  <p:spTgt spid="4"/>
                </p:tgtEl>
              </p:cMediaNode>
            </p:video>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5F987E47-423E-5E90-276C-949D9839FD51}"/>
              </a:ext>
            </a:extLst>
          </p:cNvPr>
          <p:cNvSpPr/>
          <p:nvPr/>
        </p:nvSpPr>
        <p:spPr>
          <a:xfrm>
            <a:off x="1" y="-155275"/>
            <a:ext cx="12192000" cy="1457416"/>
          </a:xfrm>
          <a:prstGeom prst="rect">
            <a:avLst/>
          </a:prstGeom>
          <a:solidFill>
            <a:srgbClr val="E001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CE6E7C81-D31B-62F4-DC11-868BDE863348}"/>
              </a:ext>
            </a:extLst>
          </p:cNvPr>
          <p:cNvSpPr>
            <a:spLocks noGrp="1"/>
          </p:cNvSpPr>
          <p:nvPr>
            <p:ph type="title"/>
          </p:nvPr>
        </p:nvSpPr>
        <p:spPr>
          <a:xfrm>
            <a:off x="848032" y="96164"/>
            <a:ext cx="4586570" cy="1325563"/>
          </a:xfrm>
        </p:spPr>
        <p:txBody>
          <a:bodyPr/>
          <a:lstStyle/>
          <a:p>
            <a:r>
              <a:rPr lang="en-US" dirty="0">
                <a:solidFill>
                  <a:schemeClr val="bg1"/>
                </a:solidFill>
              </a:rPr>
              <a:t>Large Hadron Collider (LHC)</a:t>
            </a:r>
          </a:p>
        </p:txBody>
      </p:sp>
      <p:pic>
        <p:nvPicPr>
          <p:cNvPr id="6" name="Content Placeholder 5" descr="Text&#10;&#10;Description automatically generated with low confidence">
            <a:extLst>
              <a:ext uri="{FF2B5EF4-FFF2-40B4-BE49-F238E27FC236}">
                <a16:creationId xmlns:a16="http://schemas.microsoft.com/office/drawing/2014/main" id="{AC366A5C-F48C-12C9-CBB0-189F0002A8A8}"/>
              </a:ext>
            </a:extLst>
          </p:cNvPr>
          <p:cNvPicPr>
            <a:picLocks noGrp="1" noChangeAspect="1"/>
          </p:cNvPicPr>
          <p:nvPr>
            <p:ph idx="1"/>
          </p:nvPr>
        </p:nvPicPr>
        <p:blipFill>
          <a:blip r:embed="rId5"/>
          <a:stretch>
            <a:fillRect/>
          </a:stretch>
        </p:blipFill>
        <p:spPr>
          <a:xfrm>
            <a:off x="9865912" y="261817"/>
            <a:ext cx="2272590" cy="994258"/>
          </a:xfrm>
        </p:spPr>
      </p:pic>
      <p:pic>
        <p:nvPicPr>
          <p:cNvPr id="9" name="Picture 8" descr="Logo&#10;&#10;Description automatically generated">
            <a:extLst>
              <a:ext uri="{FF2B5EF4-FFF2-40B4-BE49-F238E27FC236}">
                <a16:creationId xmlns:a16="http://schemas.microsoft.com/office/drawing/2014/main" id="{D2C6CF09-A2B9-FEC4-74B7-6607D830A0FF}"/>
              </a:ext>
            </a:extLst>
          </p:cNvPr>
          <p:cNvPicPr>
            <a:picLocks noChangeAspect="1"/>
          </p:cNvPicPr>
          <p:nvPr/>
        </p:nvPicPr>
        <p:blipFill>
          <a:blip r:embed="rId6"/>
          <a:stretch>
            <a:fillRect/>
          </a:stretch>
        </p:blipFill>
        <p:spPr>
          <a:xfrm>
            <a:off x="8086894" y="207213"/>
            <a:ext cx="1452815" cy="994257"/>
          </a:xfrm>
          <a:prstGeom prst="rect">
            <a:avLst/>
          </a:prstGeom>
        </p:spPr>
      </p:pic>
      <p:sp>
        <p:nvSpPr>
          <p:cNvPr id="8" name="Slide Number Placeholder 6">
            <a:extLst>
              <a:ext uri="{FF2B5EF4-FFF2-40B4-BE49-F238E27FC236}">
                <a16:creationId xmlns:a16="http://schemas.microsoft.com/office/drawing/2014/main" id="{592304C7-5F6E-7598-EB02-6C3B4F03C856}"/>
              </a:ext>
            </a:extLst>
          </p:cNvPr>
          <p:cNvSpPr>
            <a:spLocks noGrp="1"/>
          </p:cNvSpPr>
          <p:nvPr>
            <p:ph type="sldNum" sz="quarter" idx="12"/>
          </p:nvPr>
        </p:nvSpPr>
        <p:spPr>
          <a:xfrm>
            <a:off x="8610600" y="6356350"/>
            <a:ext cx="2743200" cy="365125"/>
          </a:xfrm>
        </p:spPr>
        <p:txBody>
          <a:bodyPr/>
          <a:lstStyle/>
          <a:p>
            <a:fld id="{1D4DFD5B-D5F4-3A44-A669-4AB1F8733982}" type="slidenum">
              <a:rPr lang="en-US" sz="1400" smtClean="0">
                <a:solidFill>
                  <a:schemeClr val="tx1"/>
                </a:solidFill>
              </a:rPr>
              <a:t>8</a:t>
            </a:fld>
            <a:endParaRPr lang="en-US" sz="1400" dirty="0">
              <a:solidFill>
                <a:schemeClr val="tx1"/>
              </a:solidFill>
            </a:endParaRPr>
          </a:p>
        </p:txBody>
      </p:sp>
      <p:pic>
        <p:nvPicPr>
          <p:cNvPr id="10" name="Picture 9">
            <a:extLst>
              <a:ext uri="{FF2B5EF4-FFF2-40B4-BE49-F238E27FC236}">
                <a16:creationId xmlns:a16="http://schemas.microsoft.com/office/drawing/2014/main" id="{4852ADA3-615D-8AA6-103E-A2DB36C2B75F}"/>
              </a:ext>
            </a:extLst>
          </p:cNvPr>
          <p:cNvPicPr>
            <a:picLocks noChangeAspect="1"/>
          </p:cNvPicPr>
          <p:nvPr/>
        </p:nvPicPr>
        <p:blipFill>
          <a:blip r:embed="rId7"/>
          <a:stretch>
            <a:fillRect/>
          </a:stretch>
        </p:blipFill>
        <p:spPr>
          <a:xfrm>
            <a:off x="4852911" y="207213"/>
            <a:ext cx="3070881" cy="904899"/>
          </a:xfrm>
          <a:prstGeom prst="rect">
            <a:avLst/>
          </a:prstGeom>
        </p:spPr>
      </p:pic>
      <p:pic>
        <p:nvPicPr>
          <p:cNvPr id="3" name="CERN-VIDEO-2010-216-001-480p">
            <a:hlinkClick r:id="" action="ppaction://media"/>
            <a:extLst>
              <a:ext uri="{FF2B5EF4-FFF2-40B4-BE49-F238E27FC236}">
                <a16:creationId xmlns:a16="http://schemas.microsoft.com/office/drawing/2014/main" id="{1B53938B-A5C6-31BD-4B32-65DA2053807C}"/>
              </a:ext>
            </a:extLst>
          </p:cNvPr>
          <p:cNvPicPr>
            <a:picLocks noChangeAspect="1"/>
          </p:cNvPicPr>
          <p:nvPr>
            <a:videoFile r:link="rId2"/>
            <p:extLst>
              <p:ext uri="{DAA4B4D4-6D71-4841-9C94-3DE7FCFB9230}">
                <p14:media xmlns:p14="http://schemas.microsoft.com/office/powerpoint/2010/main" r:embed="rId1"/>
              </p:ext>
            </p:extLst>
          </p:nvPr>
        </p:nvPicPr>
        <p:blipFill>
          <a:blip r:embed="rId8"/>
          <a:stretch>
            <a:fillRect/>
          </a:stretch>
        </p:blipFill>
        <p:spPr>
          <a:xfrm>
            <a:off x="1284287" y="1413190"/>
            <a:ext cx="9623425" cy="5408613"/>
          </a:xfrm>
          <a:prstGeom prst="rect">
            <a:avLst/>
          </a:prstGeom>
        </p:spPr>
      </p:pic>
    </p:spTree>
    <p:extLst>
      <p:ext uri="{BB962C8B-B14F-4D97-AF65-F5344CB8AC3E}">
        <p14:creationId xmlns:p14="http://schemas.microsoft.com/office/powerpoint/2010/main" val="26832392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55916"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3"/>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3"/>
                                        </p:tgtEl>
                                      </p:cBhvr>
                                    </p:cmd>
                                  </p:childTnLst>
                                </p:cTn>
                              </p:par>
                            </p:childTnLst>
                          </p:cTn>
                        </p:par>
                      </p:childTnLst>
                    </p:cTn>
                  </p:par>
                </p:childTnLst>
              </p:cTn>
              <p:nextCondLst>
                <p:cond evt="onClick" delay="0">
                  <p:tgtEl>
                    <p:spTgt spid="3"/>
                  </p:tgtEl>
                </p:cond>
              </p:nextCondLst>
            </p:seq>
            <p:video>
              <p:cMediaNode vol="80000">
                <p:cTn id="12" fill="hold" display="0">
                  <p:stCondLst>
                    <p:cond delay="indefinite"/>
                  </p:stCondLst>
                </p:cTn>
                <p:tgtEl>
                  <p:spTgt spid="3"/>
                </p:tgtEl>
              </p:cMediaNode>
            </p:video>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C_new" id="{E6F5D174-2D72-0140-8B43-F2D533017989}" vid="{CE44B38F-FE2D-F440-BEE5-549D71415B2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10464</TotalTime>
  <Words>2445</Words>
  <Application>Microsoft Macintosh PowerPoint</Application>
  <PresentationFormat>Widescreen</PresentationFormat>
  <Paragraphs>390</Paragraphs>
  <Slides>41</Slides>
  <Notes>39</Notes>
  <HiddenSlides>0</HiddenSlides>
  <MMClips>4</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41</vt:i4>
      </vt:variant>
    </vt:vector>
  </HeadingPairs>
  <TitlesOfParts>
    <vt:vector size="47" baseType="lpstr">
      <vt:lpstr>Arial</vt:lpstr>
      <vt:lpstr>Calibri</vt:lpstr>
      <vt:lpstr>Calibri Light</vt:lpstr>
      <vt:lpstr>Cambria Math</vt:lpstr>
      <vt:lpstr>CMR12</vt:lpstr>
      <vt:lpstr>Office Theme</vt:lpstr>
      <vt:lpstr>PowerPoint Presentation</vt:lpstr>
      <vt:lpstr>Motivation</vt:lpstr>
      <vt:lpstr>Large Hadron Collider (LHC)</vt:lpstr>
      <vt:lpstr>Large Hadron Collider (LHC)</vt:lpstr>
      <vt:lpstr>Large Hadron Collider (LHC)</vt:lpstr>
      <vt:lpstr>Large Hadron Collider (LHC)</vt:lpstr>
      <vt:lpstr>Large Hadron Collider (LHC)</vt:lpstr>
      <vt:lpstr>Large Hadron Collider (LHC)</vt:lpstr>
      <vt:lpstr>Large Hadron Collider (LHC)</vt:lpstr>
      <vt:lpstr>Material Interactions</vt:lpstr>
      <vt:lpstr>Material Interactions</vt:lpstr>
      <vt:lpstr>Material Interactions</vt:lpstr>
      <vt:lpstr>Material Interactions</vt:lpstr>
      <vt:lpstr>LHCb Detector</vt:lpstr>
      <vt:lpstr>LHCb Detector</vt:lpstr>
      <vt:lpstr>LHCb Detector</vt:lpstr>
      <vt:lpstr>LHCb Detector</vt:lpstr>
      <vt:lpstr>LHCb Detector</vt:lpstr>
      <vt:lpstr>LHCb Detector</vt:lpstr>
      <vt:lpstr>Tracking</vt:lpstr>
      <vt:lpstr>Tracking</vt:lpstr>
      <vt:lpstr>Tracking</vt:lpstr>
      <vt:lpstr>Tracking</vt:lpstr>
      <vt:lpstr>Tracking</vt:lpstr>
      <vt:lpstr>Tracking</vt:lpstr>
      <vt:lpstr>Calorimetry</vt:lpstr>
      <vt:lpstr>Calorimetry</vt:lpstr>
      <vt:lpstr>Calorimetry</vt:lpstr>
      <vt:lpstr>PID Detectors</vt:lpstr>
      <vt:lpstr>PID Detectors</vt:lpstr>
      <vt:lpstr>PID Detectors</vt:lpstr>
      <vt:lpstr>PID Detectors</vt:lpstr>
      <vt:lpstr>PID Detectors</vt:lpstr>
      <vt:lpstr>Triggering</vt:lpstr>
      <vt:lpstr>Triggering</vt:lpstr>
      <vt:lpstr>Putting it all together</vt:lpstr>
      <vt:lpstr>References</vt:lpstr>
      <vt:lpstr>Tracking</vt:lpstr>
      <vt:lpstr>Tracking</vt:lpstr>
      <vt:lpstr>BackUp - Tracking</vt:lpstr>
      <vt:lpstr>BackUp - Tracking</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Nowak, Gabriel (nowakgl)</dc:creator>
  <cp:lastModifiedBy>Nowak, Gabe</cp:lastModifiedBy>
  <cp:revision>1</cp:revision>
  <dcterms:created xsi:type="dcterms:W3CDTF">2023-03-07T12:35:39Z</dcterms:created>
  <dcterms:modified xsi:type="dcterms:W3CDTF">2024-06-26T12:23:34Z</dcterms:modified>
</cp:coreProperties>
</file>