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3"/>
  </p:normalViewPr>
  <p:slideViewPr>
    <p:cSldViewPr snapToGrid="0">
      <p:cViewPr varScale="1">
        <p:scale>
          <a:sx n="115" d="100"/>
          <a:sy n="115" d="100"/>
        </p:scale>
        <p:origin x="10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4418B-C094-623A-F8EB-4876B196D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302566-90E5-D272-2D53-90CCAE0B99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DA3ED-031E-899D-B4AE-FE80C129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C683D-9EEE-A16F-AAB9-70AB2E769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3E0A9-812A-06E1-8CDA-1DF938D2C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5224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F99D1-25CA-06D8-C419-F0D34882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DD40CA-C37E-BCD9-4A52-F57739357A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C3AB51-B3B2-FCF0-CF31-44654BEC6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172A4-F7A8-51DF-5F9C-08CD4E1F8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0D89E-C2D7-9EF6-4226-FF45D726C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91702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B1CEFC-4720-45A5-FE05-DB78EEC0CE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5A3818-8B9F-85B5-2680-18129C6E55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A14C7-90D0-1CF6-FF72-2E0E3C104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DFC21-EC5F-0EB0-ECFE-B515AC2F3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F2FC1-FC3A-A7A4-FC62-9A129319E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216525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809ED-742A-E43D-B1AA-4BC8B0817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1C85B-CB05-5568-DDB3-BB01BC07F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B47CB4-04FB-FC64-4922-D5F3373A7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34216-2482-600E-BF2C-BDE310431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F92E2-E207-60DE-D72A-979CB668C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710133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7A6F2-A92B-A7FB-3F7E-75DFE9BD7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ACF3D-7264-55EE-E8DF-B2324395A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2CD5F-CC16-82A2-EEE5-49F681F8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FFD4EA-3A63-2187-CB32-1C7BC074C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FCC8D-77EC-011F-BE8C-A6B337D8D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85103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D2E26-C848-0D71-5D10-472EF13D1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37FC08-65C6-7CE1-7B8C-5521B616CC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A5920E-67BD-53DB-9D83-C670DC91E9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4AFE51-B735-E7D1-97C2-8ED70D200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58576-00C8-F8FD-B0A1-7D024D422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CEB5C-35D0-97B7-766E-DD9F280A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4806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5CBB3-D23A-B368-5A2C-AACF5713E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B3B48-6D13-A269-0CA9-E72649834F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715D99-5EEE-3EB8-113F-C4EBD77F23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444807-BEB3-384B-F160-D4E580A7F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CE3562-B1FB-F05C-B655-78BCB3EEA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3EF95-1ECB-6C8C-F789-E9FA7962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F62C25-4EE1-916F-77DC-E7BBAD336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48AFA9-80B9-739C-FBFD-3346C998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7160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1D677-2032-681C-C7F5-E94FC13EE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29440F-DB0F-9138-6116-EA4291562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C1FDA3-2FB3-4776-9FA4-91FF0915F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A529D-23C7-B9A5-9BDD-B3A565625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999154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068CCA-7F38-6ADD-7E31-0CE4FFFCA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6FDCA4-9FC2-CEE0-EB61-F437CF4B3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28477A-624A-7E19-8302-73B7D66CD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565965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26EEE-367B-4B89-EFEB-EA283939E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95B4E-04BA-DF4C-D74E-BC0C4C5C9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7649E4-31CF-C11C-2F1E-5217A0C45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06F97-26E9-97C7-6E3B-D880BF7E9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9D265-FFD2-BA80-4ECD-9D8B08657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96EC6-3465-3599-CED4-126ACDD34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30712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2355-010D-9905-5CD4-757A8CA03E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A02EB5-0BAC-01A2-9232-5947D82FCA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EB957C-D9A5-DF9D-A396-E141AEA95F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262759-4488-64A1-2175-EFCE9319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5C6A4-1C54-3084-8895-F8309654B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575538-37C2-8628-FAC5-4A772E81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84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7C3993-AA61-0A82-6EA9-7615B9507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BA5D8-0629-C4E7-0205-60F973D6B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9AD57D-6AEA-452A-9311-14C017A241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67F1A-5CA5-9048-AED1-C10DB9F2A702}" type="datetimeFigureOut">
              <a:rPr lang="en-AT" smtClean="0"/>
              <a:t>21.06.24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360B-B4C0-3AD4-FFC3-794C3C1A1E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FE605-4EBB-3DFD-FAFD-F0CB4BB8A8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EA542-1AA7-4240-8102-4153DE2F25B6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562853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opendata.cern.ch/record/233" TargetMode="External"/><Relationship Id="rId2" Type="http://schemas.openxmlformats.org/officeDocument/2006/relationships/hyperlink" Target="http://opendata.cern.ch/record/32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publicdomain/zero/1.0/" TargetMode="External"/><Relationship Id="rId4" Type="http://schemas.openxmlformats.org/officeDocument/2006/relationships/hyperlink" Target="http://opendata.cern.ch/record/46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opendata.cern.ch/record/322" TargetMode="External"/><Relationship Id="rId2" Type="http://schemas.openxmlformats.org/officeDocument/2006/relationships/hyperlink" Target="http://opendata.cern.ch/record/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618DA34-837E-14B0-4C90-F6FE966EF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Basic Metadata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4EBD7D2-0751-312E-93C8-9004C556A0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Record title.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Record description text, for example </a:t>
            </a:r>
            <a:r>
              <a:rPr lang="en-GB" b="0" i="0" u="sng" strike="noStrike" dirty="0"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328</a:t>
            </a:r>
            <a:r>
              <a:rPr lang="en-GB" b="0" i="0" u="none" strike="noStrike" dirty="0">
                <a:effectLst/>
                <a:latin typeface="-apple-system"/>
              </a:rPr>
              <a:t>, </a:t>
            </a:r>
            <a:r>
              <a:rPr lang="en-GB" b="0" i="0" u="sng" strike="noStrike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233</a:t>
            </a:r>
            <a:r>
              <a:rPr lang="en-GB" b="0" i="0" u="none" strike="noStrike" dirty="0">
                <a:effectLst/>
                <a:latin typeface="-apple-system"/>
              </a:rPr>
              <a:t>, or </a:t>
            </a:r>
            <a:r>
              <a:rPr lang="en-GB" b="0" i="0" u="sng" strike="noStrike" dirty="0"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462</a:t>
            </a:r>
            <a:r>
              <a:rPr lang="en-GB" b="0" i="0" u="none" strike="noStrike" dirty="0">
                <a:effectLst/>
                <a:latin typeface="-apple-system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Authors: Usually, the author is the whole collaboration, but for derived data the authors may be individual, depending on the data policies of each collaboration.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Data-taking year or the creation year.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File characteristics: the number of files, the number of events, the total size in bytes.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Type: dataset, software.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License: We usually use </a:t>
            </a:r>
            <a:r>
              <a:rPr lang="en-GB" b="0" i="0" u="sng" strike="noStrike" dirty="0"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Creative Commons CC0 waiver</a:t>
            </a:r>
            <a:r>
              <a:rPr lang="en-GB" b="0" i="0" u="none" strike="noStrike" dirty="0">
                <a:effectLst/>
                <a:latin typeface="-apple-system"/>
              </a:rPr>
              <a:t>.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3154804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2D6C4-443D-C69A-3733-669D669ED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i="0" u="none" strike="noStrike" dirty="0">
                <a:effectLst/>
                <a:latin typeface="-apple-system"/>
              </a:rPr>
              <a:t>Advanced context metadata</a:t>
            </a:r>
            <a:endParaRPr lang="en-AT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DB777-A595-3F6F-C738-98B94ED48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Methodology statement about how were these data selected, for example </a:t>
            </a:r>
            <a:r>
              <a:rPr lang="en-GB" b="0" i="0" u="sng" strike="noStrike" dirty="0"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3</a:t>
            </a:r>
            <a:r>
              <a:rPr lang="en-GB" b="0" i="0" u="none" strike="noStrike" dirty="0">
                <a:effectLst/>
                <a:latin typeface="-apple-system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Validation statement about how were these data validated, for example </a:t>
            </a:r>
            <a:r>
              <a:rPr lang="en-GB" b="0" i="0" u="sng" strike="noStrike" dirty="0"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3</a:t>
            </a:r>
            <a:r>
              <a:rPr lang="en-GB" b="0" i="0" u="none" strike="noStrike" dirty="0">
                <a:effectLst/>
                <a:latin typeface="-apple-system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Usage statement about how the data can be used, for example </a:t>
            </a:r>
            <a:r>
              <a:rPr lang="en-GB" b="0" i="0" u="sng" strike="noStrike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record 322</a:t>
            </a:r>
            <a:r>
              <a:rPr lang="en-GB" b="0" i="0" u="none" strike="noStrike" dirty="0">
                <a:effectLst/>
                <a:latin typeface="-apple-system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-apple-system"/>
              </a:rPr>
              <a:t>Any issues and limitations, if applicable.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496747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67798-2AA9-92EF-C4AA-1FC70BB65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JSON format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2894BB-2975-232E-1986-BB9939B9E3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On the first view it looks a bit random to me</a:t>
            </a:r>
          </a:p>
          <a:p>
            <a:pPr lvl="1"/>
            <a:r>
              <a:rPr lang="en-AT" dirty="0"/>
              <a:t>See CMS example</a:t>
            </a:r>
          </a:p>
          <a:p>
            <a:pPr lvl="1"/>
            <a:endParaRPr lang="en-AT" dirty="0"/>
          </a:p>
          <a:p>
            <a:r>
              <a:rPr lang="en-AT" dirty="0"/>
              <a:t>Its not clear to me if there is a fixed schema or similar</a:t>
            </a:r>
          </a:p>
          <a:p>
            <a:r>
              <a:rPr lang="en-AT" dirty="0"/>
              <a:t>Try to do it with iterations ?</a:t>
            </a:r>
          </a:p>
          <a:p>
            <a:endParaRPr lang="en-AT" dirty="0"/>
          </a:p>
          <a:p>
            <a:r>
              <a:rPr lang="en-AT" dirty="0"/>
              <a:t>Communication via git …</a:t>
            </a:r>
          </a:p>
          <a:p>
            <a:endParaRPr lang="en-AT" dirty="0"/>
          </a:p>
          <a:p>
            <a:r>
              <a:rPr lang="en-AT" dirty="0"/>
              <a:t>What to do about missing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366148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4BC5A-72A6-3EAD-889D-A1376537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What to export	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51C1-D2AB-8D39-8E28-C629267D4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RAW data</a:t>
            </a:r>
          </a:p>
          <a:p>
            <a:r>
              <a:rPr lang="en-AT" dirty="0"/>
              <a:t>DST</a:t>
            </a:r>
          </a:p>
          <a:p>
            <a:pPr lvl="1"/>
            <a:r>
              <a:rPr lang="en-AT" dirty="0"/>
              <a:t>There seems to be several variants</a:t>
            </a:r>
          </a:p>
          <a:p>
            <a:pPr lvl="2"/>
            <a:r>
              <a:rPr lang="en-GB" dirty="0"/>
              <a:t>FULL DST</a:t>
            </a:r>
          </a:p>
          <a:p>
            <a:pPr lvl="2"/>
            <a:r>
              <a:rPr lang="en-GB" dirty="0"/>
              <a:t>SHORT DST</a:t>
            </a:r>
          </a:p>
          <a:p>
            <a:pPr lvl="2"/>
            <a:r>
              <a:rPr lang="en-GB" dirty="0"/>
              <a:t>XSHORT DST (I do not remember)</a:t>
            </a:r>
          </a:p>
          <a:p>
            <a:pPr lvl="1"/>
            <a:r>
              <a:rPr lang="en-GB" dirty="0"/>
              <a:t>Is that all ???</a:t>
            </a:r>
          </a:p>
          <a:p>
            <a:pPr lvl="1"/>
            <a:endParaRPr lang="en-GB" dirty="0"/>
          </a:p>
          <a:p>
            <a:r>
              <a:rPr lang="en-GB" dirty="0"/>
              <a:t>Not clear if one has to filter out some datasets, as some might not be DST</a:t>
            </a:r>
          </a:p>
        </p:txBody>
      </p:sp>
    </p:spTree>
    <p:extLst>
      <p:ext uri="{BB962C8B-B14F-4D97-AF65-F5344CB8AC3E}">
        <p14:creationId xmlns:p14="http://schemas.microsoft.com/office/powerpoint/2010/main" val="3882118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ED082-4452-6204-0EAF-F06DCB5A7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What to do about missing info ?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757CD-4C47-DCEC-7F0A-CCD381849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Guess from Nickname ???</a:t>
            </a:r>
          </a:p>
          <a:p>
            <a:endParaRPr lang="en-AT" dirty="0"/>
          </a:p>
          <a:p>
            <a:r>
              <a:rPr lang="en-AT" dirty="0"/>
              <a:t>Extract from Data</a:t>
            </a:r>
          </a:p>
          <a:p>
            <a:endParaRPr lang="en-AT" dirty="0"/>
          </a:p>
          <a:p>
            <a:pPr lvl="1"/>
            <a:r>
              <a:rPr lang="en-AT" dirty="0"/>
              <a:t>DST (by reading pilot record)</a:t>
            </a:r>
          </a:p>
          <a:p>
            <a:pPr lvl="1"/>
            <a:r>
              <a:rPr lang="en-AT" dirty="0"/>
              <a:t>RAW data more unclear (To my recollection not Zebra, but bninary records)</a:t>
            </a:r>
          </a:p>
        </p:txBody>
      </p:sp>
    </p:spTree>
    <p:extLst>
      <p:ext uri="{BB962C8B-B14F-4D97-AF65-F5344CB8AC3E}">
        <p14:creationId xmlns:p14="http://schemas.microsoft.com/office/powerpoint/2010/main" val="1316828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4FC9F-FF6A-B39E-2171-24532C9B8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Plan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6D3C8-4FB1-AA0D-95A3-CAB9E8931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Guess some metadata from Nickname</a:t>
            </a:r>
          </a:p>
          <a:p>
            <a:pPr lvl="1"/>
            <a:r>
              <a:rPr lang="en-AT" dirty="0"/>
              <a:t>Like year and format</a:t>
            </a:r>
          </a:p>
          <a:p>
            <a:pPr lvl="1"/>
            <a:endParaRPr lang="en-AT" dirty="0"/>
          </a:p>
          <a:p>
            <a:r>
              <a:rPr lang="en-AT" dirty="0"/>
              <a:t>Create records from PDL alone</a:t>
            </a:r>
          </a:p>
          <a:p>
            <a:endParaRPr lang="en-AT" dirty="0"/>
          </a:p>
          <a:p>
            <a:r>
              <a:rPr lang="en-AT" dirty="0"/>
              <a:t>Iterate with Tibor.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97974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D67A3-6CE0-F805-4972-663BA5474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Usage statement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B43DB-23DD-8157-F202-6D5068323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From what we see, Tibor would like a usage statement</a:t>
            </a:r>
          </a:p>
          <a:p>
            <a:endParaRPr lang="en-AT" dirty="0"/>
          </a:p>
          <a:p>
            <a:r>
              <a:rPr lang="en-AT" dirty="0"/>
              <a:t>The idea would be be to create an example with</a:t>
            </a:r>
          </a:p>
          <a:p>
            <a:pPr lvl="1"/>
            <a:r>
              <a:rPr lang="en-AT" dirty="0"/>
              <a:t>The container</a:t>
            </a:r>
          </a:p>
          <a:p>
            <a:pPr lvl="1"/>
            <a:r>
              <a:rPr lang="en-AT" dirty="0"/>
              <a:t>Load data with cern-opendata client</a:t>
            </a:r>
          </a:p>
          <a:p>
            <a:pPr lvl="1"/>
            <a:r>
              <a:rPr lang="en-AT" dirty="0"/>
              <a:t>Run SKELEXA</a:t>
            </a:r>
          </a:p>
          <a:p>
            <a:pPr lvl="1"/>
            <a:endParaRPr lang="en-AT" dirty="0"/>
          </a:p>
          <a:p>
            <a:r>
              <a:rPr lang="en-AT" dirty="0"/>
              <a:t>Evidently other approches are possible as using PHDST </a:t>
            </a:r>
            <a:r>
              <a:rPr lang="en-AT"/>
              <a:t>and link to a DST description (I assume that exists as well).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857004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354</Words>
  <Application>Microsoft Macintosh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-apple-system</vt:lpstr>
      <vt:lpstr>Arial</vt:lpstr>
      <vt:lpstr>Calibri</vt:lpstr>
      <vt:lpstr>Calibri Light</vt:lpstr>
      <vt:lpstr>Office Theme</vt:lpstr>
      <vt:lpstr>Basic Metadata</vt:lpstr>
      <vt:lpstr>Advanced context metadata</vt:lpstr>
      <vt:lpstr>JSON format</vt:lpstr>
      <vt:lpstr>What to export ? </vt:lpstr>
      <vt:lpstr>What to do about missing info ?  </vt:lpstr>
      <vt:lpstr>Plan </vt:lpstr>
      <vt:lpstr>Usage statement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Metadata</dc:title>
  <dc:creator>Microsoft Office User</dc:creator>
  <cp:lastModifiedBy>Microsoft Office User</cp:lastModifiedBy>
  <cp:revision>1</cp:revision>
  <dcterms:created xsi:type="dcterms:W3CDTF">2024-06-21T11:00:01Z</dcterms:created>
  <dcterms:modified xsi:type="dcterms:W3CDTF">2024-06-21T11:17:32Z</dcterms:modified>
</cp:coreProperties>
</file>