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7505"/>
  </p:normalViewPr>
  <p:slideViewPr>
    <p:cSldViewPr>
      <p:cViewPr varScale="1">
        <p:scale>
          <a:sx n="121" d="100"/>
          <a:sy n="121" d="100"/>
        </p:scale>
        <p:origin x="278" y="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6/14/2024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6/14/2024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6/14/2024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6/14/2024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6/14/2024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6/14/2024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68226D-E154-3D73-33CD-AED765A8F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the muon collider with multiple RF stations </a:t>
            </a:r>
            <a:r>
              <a:rPr lang="en-US"/>
              <a:t>and many resonators </a:t>
            </a:r>
            <a:r>
              <a:rPr lang="en-US" dirty="0"/>
              <a:t>in the </a:t>
            </a:r>
            <a:r>
              <a:rPr lang="en-US" b="0" dirty="0" err="1">
                <a:latin typeface="Cascadia Code" panose="020B0609020000020004" pitchFamily="49" charset="0"/>
                <a:cs typeface="Cascadia Code" panose="020B0609020000020004" pitchFamily="49" charset="0"/>
              </a:rPr>
              <a:t>InducedVoltageResonator</a:t>
            </a:r>
            <a:r>
              <a:rPr lang="en-US" dirty="0"/>
              <a:t> object, the function </a:t>
            </a:r>
            <a:r>
              <a:rPr lang="en-US" b="0" dirty="0">
                <a:latin typeface="Cascadia Code" panose="020B0609020000020004" pitchFamily="49" charset="0"/>
                <a:cs typeface="Cascadia Code" panose="020B0609020000020004" pitchFamily="49" charset="0"/>
              </a:rPr>
              <a:t>InducedVoltageResonator.induced_voltage_1turn()</a:t>
            </a:r>
            <a:r>
              <a:rPr lang="en-US" dirty="0"/>
              <a:t> has to be called frequently.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order to speed up this calculation, the function was transferred to </a:t>
            </a:r>
            <a:r>
              <a:rPr lang="en-GB" dirty="0" err="1"/>
              <a:t>bmath</a:t>
            </a:r>
            <a:r>
              <a:rPr lang="en-GB" dirty="0"/>
              <a:t> and implemented in </a:t>
            </a:r>
            <a:r>
              <a:rPr lang="en-GB" dirty="0" err="1"/>
              <a:t>numba</a:t>
            </a:r>
            <a:r>
              <a:rPr lang="en-GB" dirty="0"/>
              <a:t> in case </a:t>
            </a:r>
            <a:r>
              <a:rPr lang="en-GB" dirty="0" err="1"/>
              <a:t>numba</a:t>
            </a:r>
            <a:r>
              <a:rPr lang="en-GB" dirty="0"/>
              <a:t> is installed.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this implementation to work, multiple objects from the </a:t>
            </a:r>
            <a:r>
              <a:rPr lang="en-GB" b="0" dirty="0" err="1">
                <a:latin typeface="Cascadia Code" panose="020B0609020000020004" pitchFamily="49" charset="0"/>
                <a:cs typeface="Cascadia Code" panose="020B0609020000020004" pitchFamily="49" charset="0"/>
              </a:rPr>
              <a:t>InducedVoltageResonator</a:t>
            </a:r>
            <a:r>
              <a:rPr lang="en-GB" dirty="0"/>
              <a:t> need to be transferred to the </a:t>
            </a:r>
            <a:r>
              <a:rPr lang="en-GB" dirty="0" err="1"/>
              <a:t>bmath</a:t>
            </a:r>
            <a:r>
              <a:rPr lang="en-GB" dirty="0"/>
              <a:t> function as parameters.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speedup experienced by this implementation is in the order of a factor of 4 (3000 seconds without </a:t>
            </a:r>
            <a:r>
              <a:rPr lang="en-GB" dirty="0" err="1"/>
              <a:t>numba</a:t>
            </a:r>
            <a:r>
              <a:rPr lang="en-GB" dirty="0"/>
              <a:t>, 700 seconds with </a:t>
            </a:r>
            <a:r>
              <a:rPr lang="en-GB" dirty="0" err="1"/>
              <a:t>numba</a:t>
            </a:r>
            <a:r>
              <a:rPr lang="en-GB" dirty="0"/>
              <a:t> on ex05 only computing the </a:t>
            </a:r>
            <a:r>
              <a:rPr lang="en-GB" b="0" dirty="0">
                <a:latin typeface="Cascadia Code" panose="020B0609020000020004" pitchFamily="49" charset="0"/>
                <a:cs typeface="Cascadia Code" panose="020B0609020000020004" pitchFamily="49" charset="0"/>
              </a:rPr>
              <a:t>induced_voltage_1turn </a:t>
            </a:r>
            <a:r>
              <a:rPr lang="en-GB" dirty="0"/>
              <a:t>for 50000 turns).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5DE5F5-8CA0-A0F7-3009-809123A86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Request: </a:t>
            </a:r>
            <a:r>
              <a:rPr lang="en-US" dirty="0" err="1"/>
              <a:t>Numba</a:t>
            </a:r>
            <a:r>
              <a:rPr lang="en-US" dirty="0"/>
              <a:t> induced Voltage 1turn MR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98FE28-8EB7-7480-A080-58AD39FF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77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271</TotalTime>
  <Words>126</Words>
  <Application>Microsoft Office PowerPoint</Application>
  <DocSecurity>0</DocSecurity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Cascadia Code</vt:lpstr>
      <vt:lpstr>Office</vt:lpstr>
      <vt:lpstr>Merge Request: Numba induced Voltage 1turn MR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Merge Request: Numba induced Voltage 1turn MR</dc:title>
  <dc:subject/>
  <dc:creator>Leonard Sebastian Thiele</dc:creator>
  <cp:keywords/>
  <dc:description/>
  <cp:lastModifiedBy>Fabian Batsch</cp:lastModifiedBy>
  <cp:revision>12</cp:revision>
  <dcterms:created xsi:type="dcterms:W3CDTF">2024-06-12T09:55:57Z</dcterms:created>
  <dcterms:modified xsi:type="dcterms:W3CDTF">2024-06-14T12:56:52Z</dcterms:modified>
  <cp:category/>
  <dc:identifier/>
  <cp:contentStatus/>
  <dc:language/>
  <cp:version/>
</cp:coreProperties>
</file>