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notesMasterIdLst>
    <p:notesMasterId r:id="rId13"/>
  </p:notesMasterIdLst>
  <p:handoutMasterIdLst>
    <p:handoutMasterId r:id="rId14"/>
  </p:handoutMasterIdLst>
  <p:sldIdLst>
    <p:sldId id="315" r:id="rId5"/>
    <p:sldId id="317" r:id="rId6"/>
    <p:sldId id="318" r:id="rId7"/>
    <p:sldId id="319" r:id="rId8"/>
    <p:sldId id="320" r:id="rId9"/>
    <p:sldId id="321" r:id="rId10"/>
    <p:sldId id="322" r:id="rId11"/>
    <p:sldId id="32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5AA1BD55-57CD-466E-0725-B6CBA11E0D12}" name="Lauren Weldy (ALLEGIS GROUP SERVICES)" initials="LW" userId="S::v-lweldy@microsoft.com::07a2285c-a352-4b96-8658-ecc34365c15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D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B687DB-F359-4D57-A6EC-40FBE7A05AB8}" v="13" dt="2024-06-23T22:32:09.260"/>
  </p1510:revLst>
</p1510:revInfo>
</file>

<file path=ppt/tableStyles.xml><?xml version="1.0" encoding="utf-8"?>
<a:tblStyleLst xmlns:a="http://schemas.openxmlformats.org/drawingml/2006/main" def="{8A107856-5554-42FB-B03E-39F5DBC370B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0" autoAdjust="0"/>
    <p:restoredTop sz="95388" autoAdjust="0"/>
  </p:normalViewPr>
  <p:slideViewPr>
    <p:cSldViewPr snapToGrid="0">
      <p:cViewPr varScale="1">
        <p:scale>
          <a:sx n="75" d="100"/>
          <a:sy n="75" d="100"/>
        </p:scale>
        <p:origin x="64" y="5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149"/>
    </p:cViewPr>
  </p:sorterViewPr>
  <p:notesViewPr>
    <p:cSldViewPr snapToGrid="0">
      <p:cViewPr>
        <p:scale>
          <a:sx n="1" d="2"/>
          <a:sy n="1" d="2"/>
        </p:scale>
        <p:origin x="2640" y="28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na Ghobadi" userId="8535d58c91e52736" providerId="LiveId" clId="{A5B687DB-F359-4D57-A6EC-40FBE7A05AB8}"/>
    <pc:docChg chg="undo custSel addSld delSld modSld">
      <pc:chgData name="Sena Ghobadi" userId="8535d58c91e52736" providerId="LiveId" clId="{A5B687DB-F359-4D57-A6EC-40FBE7A05AB8}" dt="2024-06-23T22:34:05.607" v="673" actId="2696"/>
      <pc:docMkLst>
        <pc:docMk/>
      </pc:docMkLst>
      <pc:sldChg chg="addSp modSp new mod setBg">
        <pc:chgData name="Sena Ghobadi" userId="8535d58c91e52736" providerId="LiveId" clId="{A5B687DB-F359-4D57-A6EC-40FBE7A05AB8}" dt="2024-06-23T22:22:01.851" v="580" actId="20577"/>
        <pc:sldMkLst>
          <pc:docMk/>
          <pc:sldMk cId="2821021869" sldId="322"/>
        </pc:sldMkLst>
        <pc:spChg chg="mo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2" creationId="{6D6E9110-0FB6-3EFD-3DAB-A17E13299AAA}"/>
          </ac:spMkLst>
        </pc:spChg>
        <pc:spChg chg="mod">
          <ac:chgData name="Sena Ghobadi" userId="8535d58c91e52736" providerId="LiveId" clId="{A5B687DB-F359-4D57-A6EC-40FBE7A05AB8}" dt="2024-06-23T22:22:01.851" v="580" actId="20577"/>
          <ac:spMkLst>
            <pc:docMk/>
            <pc:sldMk cId="2821021869" sldId="322"/>
            <ac:spMk id="3" creationId="{91F6BD19-857D-35C9-A777-59A83836E877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10" creationId="{099405E2-1A96-4DBA-A9DC-4C2A1B421CA9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12" creationId="{79855050-A75B-4DD0-9B56-8B1C7722D884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14" creationId="{2060C0F7-61A6-4E64-A77E-AFBD81127352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16" creationId="{BCF4857D-F003-4CA1-82AB-00900B1008BA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18" creationId="{DB791336-FCAA-4174-9303-B3F374861110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20" creationId="{CA212158-300D-44D0-9CCE-472C3F669EE1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22" creationId="{988521F4-D44A-42C5-9BDB-5CA25554098B}"/>
          </ac:spMkLst>
        </pc:spChg>
        <pc:spChg chg="add">
          <ac:chgData name="Sena Ghobadi" userId="8535d58c91e52736" providerId="LiveId" clId="{A5B687DB-F359-4D57-A6EC-40FBE7A05AB8}" dt="2024-06-23T22:21:20.786" v="552" actId="26606"/>
          <ac:spMkLst>
            <pc:docMk/>
            <pc:sldMk cId="2821021869" sldId="322"/>
            <ac:spMk id="24" creationId="{5E6738EB-6FF0-4AF9-8462-57F4494B88B2}"/>
          </ac:spMkLst>
        </pc:spChg>
        <pc:picChg chg="add mod">
          <ac:chgData name="Sena Ghobadi" userId="8535d58c91e52736" providerId="LiveId" clId="{A5B687DB-F359-4D57-A6EC-40FBE7A05AB8}" dt="2024-06-23T22:21:20.786" v="552" actId="26606"/>
          <ac:picMkLst>
            <pc:docMk/>
            <pc:sldMk cId="2821021869" sldId="322"/>
            <ac:picMk id="5" creationId="{37488A56-E96B-3E3B-5B79-F1655C38B88E}"/>
          </ac:picMkLst>
        </pc:picChg>
      </pc:sldChg>
      <pc:sldChg chg="addSp delSp modSp new mod setBg modClrScheme setClrOvrMap delDesignElem chgLayout">
        <pc:chgData name="Sena Ghobadi" userId="8535d58c91e52736" providerId="LiveId" clId="{A5B687DB-F359-4D57-A6EC-40FBE7A05AB8}" dt="2024-06-23T22:32:09.260" v="671" actId="14100"/>
        <pc:sldMkLst>
          <pc:docMk/>
          <pc:sldMk cId="3707090184" sldId="323"/>
        </pc:sldMkLst>
        <pc:spChg chg="del mod ord">
          <ac:chgData name="Sena Ghobadi" userId="8535d58c91e52736" providerId="LiveId" clId="{A5B687DB-F359-4D57-A6EC-40FBE7A05AB8}" dt="2024-06-23T22:30:30.998" v="650" actId="478"/>
          <ac:spMkLst>
            <pc:docMk/>
            <pc:sldMk cId="3707090184" sldId="323"/>
            <ac:spMk id="2" creationId="{D760223D-7C34-F2A1-456B-955F5831C5AF}"/>
          </ac:spMkLst>
        </pc:spChg>
        <pc:spChg chg="del mod ord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" creationId="{C5FF370D-EF6F-734A-B01C-801383458FC8}"/>
          </ac:spMkLst>
        </pc:spChg>
        <pc:spChg chg="add del">
          <ac:chgData name="Sena Ghobadi" userId="8535d58c91e52736" providerId="LiveId" clId="{A5B687DB-F359-4D57-A6EC-40FBE7A05AB8}" dt="2024-06-23T22:30:52.326" v="652" actId="26606"/>
          <ac:spMkLst>
            <pc:docMk/>
            <pc:sldMk cId="3707090184" sldId="323"/>
            <ac:spMk id="3082" creationId="{25B97239-2685-48C8-8104-1D4E4E383D82}"/>
          </ac:spMkLst>
        </pc:spChg>
        <pc:spChg chg="add del">
          <ac:chgData name="Sena Ghobadi" userId="8535d58c91e52736" providerId="LiveId" clId="{A5B687DB-F359-4D57-A6EC-40FBE7A05AB8}" dt="2024-06-23T22:30:59.177" v="658" actId="26606"/>
          <ac:spMkLst>
            <pc:docMk/>
            <pc:sldMk cId="3707090184" sldId="323"/>
            <ac:spMk id="3083" creationId="{E8DC6FCD-811B-436E-9FEE-FC957486CD7E}"/>
          </ac:spMkLst>
        </pc:spChg>
        <pc:spChg chg="add del">
          <ac:chgData name="Sena Ghobadi" userId="8535d58c91e52736" providerId="LiveId" clId="{A5B687DB-F359-4D57-A6EC-40FBE7A05AB8}" dt="2024-06-23T22:30:55.014" v="654" actId="26606"/>
          <ac:spMkLst>
            <pc:docMk/>
            <pc:sldMk cId="3707090184" sldId="323"/>
            <ac:spMk id="3084" creationId="{E6B869D4-1EEF-4B5F-AD70-79AACBAEE367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85" creationId="{099405E2-1A96-4DBA-A9DC-4C2A1B421CA9}"/>
          </ac:spMkLst>
        </pc:spChg>
        <pc:spChg chg="add del">
          <ac:chgData name="Sena Ghobadi" userId="8535d58c91e52736" providerId="LiveId" clId="{A5B687DB-F359-4D57-A6EC-40FBE7A05AB8}" dt="2024-06-23T22:31:09.937" v="660" actId="26606"/>
          <ac:spMkLst>
            <pc:docMk/>
            <pc:sldMk cId="3707090184" sldId="323"/>
            <ac:spMk id="3086" creationId="{19B2EB12-332C-4DCC-9746-30DD4690F95F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87" creationId="{79855050-A75B-4DD0-9B56-8B1C7722D884}"/>
          </ac:spMkLst>
        </pc:spChg>
        <pc:spChg chg="add">
          <ac:chgData name="Sena Ghobadi" userId="8535d58c91e52736" providerId="LiveId" clId="{A5B687DB-F359-4D57-A6EC-40FBE7A05AB8}" dt="2024-06-23T22:32:01.690" v="669" actId="26606"/>
          <ac:spMkLst>
            <pc:docMk/>
            <pc:sldMk cId="3707090184" sldId="323"/>
            <ac:spMk id="3088" creationId="{42A4FC2C-047E-45A5-965D-8E1E3BF09BC6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89" creationId="{2060C0F7-61A6-4E64-A77E-AFBD81127352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91" creationId="{BCF4857D-F003-4CA1-82AB-00900B1008BA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93" creationId="{DB791336-FCAA-4174-9303-B3F374861110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95" creationId="{CA212158-300D-44D0-9CCE-472C3F669EE1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97" creationId="{988521F4-D44A-42C5-9BDB-5CA25554098B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099" creationId="{5E6738EB-6FF0-4AF9-8462-57F4494B88B2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101" creationId="{1649735B-7A94-4CFA-B31A-CFBAD459BD24}"/>
          </ac:spMkLst>
        </pc:spChg>
        <pc:spChg chg="add del">
          <ac:chgData name="Sena Ghobadi" userId="8535d58c91e52736" providerId="LiveId" clId="{A5B687DB-F359-4D57-A6EC-40FBE7A05AB8}" dt="2024-06-23T22:30:05.033" v="646" actId="26606"/>
          <ac:spMkLst>
            <pc:docMk/>
            <pc:sldMk cId="3707090184" sldId="323"/>
            <ac:spMk id="3103" creationId="{24E81BD4-F8B8-44C0-A93B-A825E70EF8CC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05" creationId="{1B9CD8DE-CFCB-4541-B43A-4CBBBBB27051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06" creationId="{C5754DDB-5414-402C-B8E1-1EAB69BBCA14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07" creationId="{CA1D1A2D-2357-4BE8-BE46-A0C43B832411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08" creationId="{A9826F5C-88A0-4B54-A440-DBB733FA7BEB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09" creationId="{67B836A6-37B1-41CC-BCDD-21D2AC072B12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10" creationId="{C40125C1-4138-4F4D-9B13-C14BCA49EECD}"/>
          </ac:spMkLst>
        </pc:spChg>
        <pc:spChg chg="add del">
          <ac:chgData name="Sena Ghobadi" userId="8535d58c91e52736" providerId="LiveId" clId="{A5B687DB-F359-4D57-A6EC-40FBE7A05AB8}" dt="2024-06-23T22:30:23.910" v="649" actId="700"/>
          <ac:spMkLst>
            <pc:docMk/>
            <pc:sldMk cId="3707090184" sldId="323"/>
            <ac:spMk id="3111" creationId="{6B541585-BBF0-4B42-859D-95F9DADDECC5}"/>
          </ac:spMkLst>
        </pc:spChg>
        <pc:spChg chg="add del">
          <ac:chgData name="Sena Ghobadi" userId="8535d58c91e52736" providerId="LiveId" clId="{A5B687DB-F359-4D57-A6EC-40FBE7A05AB8}" dt="2024-06-23T22:31:15.374" v="662" actId="26606"/>
          <ac:spMkLst>
            <pc:docMk/>
            <pc:sldMk cId="3707090184" sldId="323"/>
            <ac:spMk id="3116" creationId="{42A4FC2C-047E-45A5-965D-8E1E3BF09BC6}"/>
          </ac:spMkLst>
        </pc:spChg>
        <pc:spChg chg="add del">
          <ac:chgData name="Sena Ghobadi" userId="8535d58c91e52736" providerId="LiveId" clId="{A5B687DB-F359-4D57-A6EC-40FBE7A05AB8}" dt="2024-06-23T22:31:18.102" v="664" actId="26606"/>
          <ac:spMkLst>
            <pc:docMk/>
            <pc:sldMk cId="3707090184" sldId="323"/>
            <ac:spMk id="3118" creationId="{A06622B5-0D3E-459F-977C-302B9D9989E1}"/>
          </ac:spMkLst>
        </pc:spChg>
        <pc:spChg chg="add del">
          <ac:chgData name="Sena Ghobadi" userId="8535d58c91e52736" providerId="LiveId" clId="{A5B687DB-F359-4D57-A6EC-40FBE7A05AB8}" dt="2024-06-23T22:31:18.102" v="664" actId="26606"/>
          <ac:spMkLst>
            <pc:docMk/>
            <pc:sldMk cId="3707090184" sldId="323"/>
            <ac:spMk id="3119" creationId="{B22EB6A2-EE25-4D0A-B8F7-560339BF7EF6}"/>
          </ac:spMkLst>
        </pc:spChg>
        <pc:spChg chg="add del">
          <ac:chgData name="Sena Ghobadi" userId="8535d58c91e52736" providerId="LiveId" clId="{A5B687DB-F359-4D57-A6EC-40FBE7A05AB8}" dt="2024-06-23T22:31:18.102" v="664" actId="26606"/>
          <ac:spMkLst>
            <pc:docMk/>
            <pc:sldMk cId="3707090184" sldId="323"/>
            <ac:spMk id="3120" creationId="{03EE06E7-68E3-478C-8B9B-551876F1B7C2}"/>
          </ac:spMkLst>
        </pc:spChg>
        <pc:spChg chg="add del">
          <ac:chgData name="Sena Ghobadi" userId="8535d58c91e52736" providerId="LiveId" clId="{A5B687DB-F359-4D57-A6EC-40FBE7A05AB8}" dt="2024-06-23T22:31:26.094" v="666" actId="26606"/>
          <ac:spMkLst>
            <pc:docMk/>
            <pc:sldMk cId="3707090184" sldId="323"/>
            <ac:spMk id="3122" creationId="{12E8CD4E-6381-4807-AA5B-CE0024A8BE19}"/>
          </ac:spMkLst>
        </pc:spChg>
        <pc:spChg chg="add del">
          <ac:chgData name="Sena Ghobadi" userId="8535d58c91e52736" providerId="LiveId" clId="{A5B687DB-F359-4D57-A6EC-40FBE7A05AB8}" dt="2024-06-23T22:31:26.094" v="666" actId="26606"/>
          <ac:spMkLst>
            <pc:docMk/>
            <pc:sldMk cId="3707090184" sldId="323"/>
            <ac:spMk id="3123" creationId="{D28445F8-F032-43C9-8D0F-A5155F525283}"/>
          </ac:spMkLst>
        </pc:spChg>
        <pc:spChg chg="add del">
          <ac:chgData name="Sena Ghobadi" userId="8535d58c91e52736" providerId="LiveId" clId="{A5B687DB-F359-4D57-A6EC-40FBE7A05AB8}" dt="2024-06-23T22:31:26.094" v="666" actId="26606"/>
          <ac:spMkLst>
            <pc:docMk/>
            <pc:sldMk cId="3707090184" sldId="323"/>
            <ac:spMk id="3124" creationId="{36A325B5-56A3-425A-B9A3-0CEB7CA1BBF6}"/>
          </ac:spMkLst>
        </pc:spChg>
        <pc:spChg chg="add del">
          <ac:chgData name="Sena Ghobadi" userId="8535d58c91e52736" providerId="LiveId" clId="{A5B687DB-F359-4D57-A6EC-40FBE7A05AB8}" dt="2024-06-23T22:31:26.094" v="666" actId="26606"/>
          <ac:spMkLst>
            <pc:docMk/>
            <pc:sldMk cId="3707090184" sldId="323"/>
            <ac:spMk id="3125" creationId="{B80DE958-9D45-4CAD-BF1F-FA2ED970B7F6}"/>
          </ac:spMkLst>
        </pc:spChg>
        <pc:spChg chg="add del">
          <ac:chgData name="Sena Ghobadi" userId="8535d58c91e52736" providerId="LiveId" clId="{A5B687DB-F359-4D57-A6EC-40FBE7A05AB8}" dt="2024-06-23T22:31:26.094" v="666" actId="26606"/>
          <ac:spMkLst>
            <pc:docMk/>
            <pc:sldMk cId="3707090184" sldId="323"/>
            <ac:spMk id="3126" creationId="{BB93B4BF-AD35-4E52-8131-161C5FB9CDD7}"/>
          </ac:spMkLst>
        </pc:spChg>
        <pc:grpChg chg="add del">
          <ac:chgData name="Sena Ghobadi" userId="8535d58c91e52736" providerId="LiveId" clId="{A5B687DB-F359-4D57-A6EC-40FBE7A05AB8}" dt="2024-06-23T22:31:09.937" v="660" actId="26606"/>
          <ac:grpSpMkLst>
            <pc:docMk/>
            <pc:sldMk cId="3707090184" sldId="323"/>
            <ac:grpSpMk id="3090" creationId="{AFD40B55-BABB-4B33-ADD3-0C2340430678}"/>
          </ac:grpSpMkLst>
        </pc:grpChg>
        <pc:grpChg chg="add del">
          <ac:chgData name="Sena Ghobadi" userId="8535d58c91e52736" providerId="LiveId" clId="{A5B687DB-F359-4D57-A6EC-40FBE7A05AB8}" dt="2024-06-23T22:31:09.937" v="660" actId="26606"/>
          <ac:grpSpMkLst>
            <pc:docMk/>
            <pc:sldMk cId="3707090184" sldId="323"/>
            <ac:grpSpMk id="3098" creationId="{E616EDA1-F722-4C6A-AD2F-E487C7EBE6BD}"/>
          </ac:grpSpMkLst>
        </pc:grpChg>
        <pc:grpChg chg="add del">
          <ac:chgData name="Sena Ghobadi" userId="8535d58c91e52736" providerId="LiveId" clId="{A5B687DB-F359-4D57-A6EC-40FBE7A05AB8}" dt="2024-06-23T22:31:09.937" v="660" actId="26606"/>
          <ac:grpSpMkLst>
            <pc:docMk/>
            <pc:sldMk cId="3707090184" sldId="323"/>
            <ac:grpSpMk id="3104" creationId="{718BCC2B-0684-4382-A2D3-C9ADC776876E}"/>
          </ac:grpSpMkLst>
        </pc:grpChg>
        <pc:grpChg chg="add del">
          <ac:chgData name="Sena Ghobadi" userId="8535d58c91e52736" providerId="LiveId" clId="{A5B687DB-F359-4D57-A6EC-40FBE7A05AB8}" dt="2024-06-23T22:31:09.937" v="660" actId="26606"/>
          <ac:grpSpMkLst>
            <pc:docMk/>
            <pc:sldMk cId="3707090184" sldId="323"/>
            <ac:grpSpMk id="3113" creationId="{B5D0BDB0-2E17-4D86-BEE1-1A1817E04694}"/>
          </ac:grpSpMkLst>
        </pc:grpChg>
        <pc:picChg chg="add mod ord">
          <ac:chgData name="Sena Ghobadi" userId="8535d58c91e52736" providerId="LiveId" clId="{A5B687DB-F359-4D57-A6EC-40FBE7A05AB8}" dt="2024-06-23T22:32:01.690" v="669" actId="26606"/>
          <ac:picMkLst>
            <pc:docMk/>
            <pc:sldMk cId="3707090184" sldId="323"/>
            <ac:picMk id="3074" creationId="{571F44E5-14A4-19D6-235F-82AC27F2BF00}"/>
          </ac:picMkLst>
        </pc:picChg>
        <pc:picChg chg="add mod ord">
          <ac:chgData name="Sena Ghobadi" userId="8535d58c91e52736" providerId="LiveId" clId="{A5B687DB-F359-4D57-A6EC-40FBE7A05AB8}" dt="2024-06-23T22:32:09.260" v="671" actId="14100"/>
          <ac:picMkLst>
            <pc:docMk/>
            <pc:sldMk cId="3707090184" sldId="323"/>
            <ac:picMk id="3076" creationId="{55395D02-DBED-96A0-CB75-0B379A05E401}"/>
          </ac:picMkLst>
        </pc:picChg>
        <pc:picChg chg="add mod ord">
          <ac:chgData name="Sena Ghobadi" userId="8535d58c91e52736" providerId="LiveId" clId="{A5B687DB-F359-4D57-A6EC-40FBE7A05AB8}" dt="2024-06-23T22:32:01.690" v="669" actId="26606"/>
          <ac:picMkLst>
            <pc:docMk/>
            <pc:sldMk cId="3707090184" sldId="323"/>
            <ac:picMk id="3078" creationId="{31E4A4D8-766F-B0A1-08A7-A2E7349119F4}"/>
          </ac:picMkLst>
        </pc:picChg>
        <pc:picChg chg="add mod ord">
          <ac:chgData name="Sena Ghobadi" userId="8535d58c91e52736" providerId="LiveId" clId="{A5B687DB-F359-4D57-A6EC-40FBE7A05AB8}" dt="2024-06-23T22:32:01.690" v="669" actId="26606"/>
          <ac:picMkLst>
            <pc:docMk/>
            <pc:sldMk cId="3707090184" sldId="323"/>
            <ac:picMk id="3080" creationId="{2BA592C8-4A32-3206-BB1E-C5D5F0DFBCFE}"/>
          </ac:picMkLst>
        </pc:picChg>
      </pc:sldChg>
      <pc:sldChg chg="new del">
        <pc:chgData name="Sena Ghobadi" userId="8535d58c91e52736" providerId="LiveId" clId="{A5B687DB-F359-4D57-A6EC-40FBE7A05AB8}" dt="2024-06-23T22:34:05.607" v="673" actId="2696"/>
        <pc:sldMkLst>
          <pc:docMk/>
          <pc:sldMk cId="694951783" sldId="3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89D207-BE08-4B33-B5B0-5A5A94C95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E58DB9-49DC-495B-A68F-33D105C90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A1AC4-3AE8-4F87-AAED-904EC6054702}" type="datetimeFigureOut">
              <a:rPr lang="en-US" smtClean="0"/>
              <a:t>6/23/2024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66337E-DAD5-442C-9B8F-E10EB7D972C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E3BDF2-02BD-4181-AC28-FD56172CC6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A362-CAFC-4987-9A50-4757052839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56653-6123-4FE4-861F-5F9583BF59B0}" type="datetimeFigureOut">
              <a:rPr lang="en-US" smtClean="0"/>
              <a:t>6/23/2024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EB602-95FC-483A-B12D-216A7AD7EA2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843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08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EB602-95FC-483A-B12D-216A7AD7EA2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08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D69555-EE48-4B19-812B-4E1068DBF976}"/>
              </a:ext>
            </a:extLst>
          </p:cNvPr>
          <p:cNvSpPr/>
          <p:nvPr/>
        </p:nvSpPr>
        <p:spPr>
          <a:xfrm>
            <a:off x="7573754" y="0"/>
            <a:ext cx="4618246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7">
            <a:extLst>
              <a:ext uri="{FF2B5EF4-FFF2-40B4-BE49-F238E27FC236}">
                <a16:creationId xmlns:a16="http://schemas.microsoft.com/office/drawing/2014/main" id="{57AEB73D-F521-4B19-820F-12DB6BCC8406}"/>
              </a:ext>
            </a:extLst>
          </p:cNvPr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388" y="863068"/>
            <a:ext cx="6007691" cy="4985916"/>
          </a:xfrm>
        </p:spPr>
        <p:txBody>
          <a:bodyPr anchor="ctr">
            <a:noAutofit/>
          </a:bodyPr>
          <a:lstStyle>
            <a:lvl1pPr algn="l">
              <a:lnSpc>
                <a:spcPct val="125000"/>
              </a:lnSpc>
              <a:defRPr sz="6000" b="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7352" y="863068"/>
            <a:ext cx="3351729" cy="5120069"/>
          </a:xfrm>
        </p:spPr>
        <p:txBody>
          <a:bodyPr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2400" b="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72EEBA-3A5D-41CE-8465-A45A0F65674E}"/>
              </a:ext>
            </a:extLst>
          </p:cNvPr>
          <p:cNvSpPr/>
          <p:nvPr/>
        </p:nvSpPr>
        <p:spPr>
          <a:xfrm rot="5400000">
            <a:off x="410121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9F4CF2F-CDFA-4A37-837C-819D5238EA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97353" y="6309360"/>
            <a:ext cx="2151134" cy="457200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CFECE62A-61A4-407D-8F0B-D459CD97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388" y="6309360"/>
            <a:ext cx="6007691" cy="4572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9FE60A9-FE2A-451F-9244-60FCE7FE9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62062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2365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21572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EA8D8870-8337-4ABD-9EA6-3D5AAB7E4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C3B2DB-2CCA-4BD4-8D63-98257049E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25689"/>
            <a:ext cx="12192000" cy="52017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324DAAC3-FA37-4838-A298-327679F99F8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386629" y="825687"/>
            <a:ext cx="9643772" cy="5201730"/>
          </a:xfrm>
        </p:spPr>
        <p:txBody>
          <a:bodyPr tIns="182880" anchor="ctr" anchorCtr="0">
            <a:no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792E4C-AD3B-4E88-8540-E757597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88969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A32632F-9ED1-4328-BBE3-B4E014156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124D3C-01E3-4B96-BDF0-54851D173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65851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7A64FF-37A7-4837-8033-CBEA22697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896046"/>
            <a:ext cx="1070775" cy="50777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C0C09F-8990-542B-199E-E6FADE2FEE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0"/>
            <a:ext cx="1070775" cy="825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6F60C3-341E-9533-2415-66360A254A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5" y="6027421"/>
            <a:ext cx="1070775" cy="830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75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4944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BFD12B6-57DE-4B63-A723-500B050FB7DD}"/>
              </a:ext>
            </a:extLst>
          </p:cNvPr>
          <p:cNvSpPr/>
          <p:nvPr/>
        </p:nvSpPr>
        <p:spPr>
          <a:xfrm>
            <a:off x="0" y="4215384"/>
            <a:ext cx="12192000" cy="26426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16" y="1406284"/>
            <a:ext cx="10593694" cy="2597841"/>
          </a:xfrm>
        </p:spPr>
        <p:txBody>
          <a:bodyPr anchor="b">
            <a:normAutofit/>
          </a:bodyPr>
          <a:lstStyle>
            <a:lvl1pPr algn="ctr">
              <a:lnSpc>
                <a:spcPct val="125000"/>
              </a:lnSpc>
              <a:defRPr sz="4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8312" y="4527856"/>
            <a:ext cx="6559018" cy="1570245"/>
          </a:xfrm>
        </p:spPr>
        <p:txBody>
          <a:bodyPr anchor="t"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1E2E75-4758-4930-8024-39287C962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8B9949-402C-42C2-9A94-16590FC0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39D83F6-DAF4-4876-AA41-F246EC97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613A19-DDA2-44F6-9ED4-F87771C684B8}"/>
              </a:ext>
            </a:extLst>
          </p:cNvPr>
          <p:cNvSpPr/>
          <p:nvPr/>
        </p:nvSpPr>
        <p:spPr>
          <a:xfrm>
            <a:off x="0" y="4215384"/>
            <a:ext cx="1218895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343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376670" y="705114"/>
            <a:ext cx="6172412" cy="2403846"/>
          </a:xfrm>
        </p:spPr>
        <p:txBody>
          <a:bodyPr anchor="b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70" y="3749040"/>
            <a:ext cx="6172411" cy="2346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6B9B5-A5D1-4099-B52B-78F39AB0AFCB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5859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67" y="658999"/>
            <a:ext cx="6166422" cy="457200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6668" y="1116199"/>
            <a:ext cx="6166422" cy="2062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76668" y="3623098"/>
            <a:ext cx="6166421" cy="457200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76670" y="4102370"/>
            <a:ext cx="6166419" cy="20665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26B370B-8381-431F-9492-0EA120511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A89085-2231-4A9C-B23C-B199A9DD26C5}"/>
              </a:ext>
            </a:extLst>
          </p:cNvPr>
          <p:cNvSpPr/>
          <p:nvPr/>
        </p:nvSpPr>
        <p:spPr>
          <a:xfrm rot="10800000">
            <a:off x="4693920" y="3396997"/>
            <a:ext cx="7498080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5215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D215-1C45-48A0-8534-39FFE8A7C95A}" type="datetime1">
              <a:rPr lang="en-US" smtClean="0"/>
              <a:t>6/23/2024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dirty="0"/>
              <a:t>‹#›</a:t>
            </a:fld>
            <a:endParaRPr lang="en-US" dirty="0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94837D5C-EE88-BE2B-5940-6A8E20CAE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D6331A-AE6C-3009-DDD4-1671FF7E0F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825689"/>
            <a:ext cx="12192000" cy="520173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D7D28B-DE67-0B99-CDEB-A037FFC56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889696"/>
            <a:ext cx="1070775" cy="50777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B9F3E3-6134-5423-F75E-B36E71A652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-236512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1F677F-A1EC-4CDA-E80E-4B3695465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765851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1E2C06-C49E-A5AA-07A3-D134EFA3D2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896046"/>
            <a:ext cx="1070775" cy="50777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BA39D8-E4F7-CD36-B80A-49D228C0FC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6" y="0"/>
            <a:ext cx="1070775" cy="825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6F4721-4B2C-0638-8409-054F6738E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1119515" y="6027421"/>
            <a:ext cx="1070775" cy="830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947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F41D3-C6B9-4E99-9321-87C4E2168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5BC6EB-07B1-46AF-AC33-E998BC6AA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3A0C1-6562-4819-9E88-4C1378FD5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225541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ACA29BA-0143-49FF-8608-DB1623D99537}"/>
              </a:ext>
            </a:extLst>
          </p:cNvPr>
          <p:cNvSpPr/>
          <p:nvPr/>
        </p:nvSpPr>
        <p:spPr>
          <a:xfrm>
            <a:off x="0" y="0"/>
            <a:ext cx="8248592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015" y="640079"/>
            <a:ext cx="2796066" cy="2551751"/>
          </a:xfrm>
        </p:spPr>
        <p:txBody>
          <a:bodyPr anchor="b">
            <a:normAutofit/>
          </a:bodyPr>
          <a:lstStyle>
            <a:lvl1pPr algn="l">
              <a:lnSpc>
                <a:spcPct val="135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818" y="640078"/>
            <a:ext cx="6969693" cy="545592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753015" y="3223803"/>
            <a:ext cx="2796066" cy="2872197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10CF18-370D-4E80-AE4C-396FFDFCAE5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5EBFE9C-5A22-4462-9C51-E00C03F5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753015" y="6309360"/>
            <a:ext cx="1734207" cy="457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EBBFF2E-AA66-4B76-9139-CB000B5A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8818" y="6309360"/>
            <a:ext cx="6993867" cy="457200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44F64C4-BF20-4F6B-B650-57C71C82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14089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4996" y="640079"/>
            <a:ext cx="2714085" cy="2695903"/>
          </a:xfrm>
        </p:spPr>
        <p:txBody>
          <a:bodyPr anchor="b">
            <a:noAutofit/>
          </a:bodyPr>
          <a:lstStyle>
            <a:lvl1pPr algn="l"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248592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834996" y="3429000"/>
            <a:ext cx="2714085" cy="2508026"/>
          </a:xfrm>
        </p:spPr>
        <p:txBody>
          <a:bodyPr anchor="t">
            <a:normAutofit/>
          </a:bodyPr>
          <a:lstStyle>
            <a:lvl1pPr marL="0" indent="0">
              <a:spcBef>
                <a:spcPts val="1400"/>
              </a:spcBef>
              <a:buNone/>
              <a:defRPr sz="18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949BC8-9ABF-49F6-851C-5DB0B86CA70D}"/>
              </a:ext>
            </a:extLst>
          </p:cNvPr>
          <p:cNvSpPr/>
          <p:nvPr/>
        </p:nvSpPr>
        <p:spPr>
          <a:xfrm rot="5400000">
            <a:off x="4851595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1EE21-E3FA-4D43-B224-C664959637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34997" y="6309360"/>
            <a:ext cx="1645920" cy="457200"/>
          </a:xfrm>
        </p:spPr>
        <p:txBody>
          <a:bodyPr/>
          <a:lstStyle/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2D7F83-8993-4ED4-9F02-663CC0850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678B7-E511-4CE1-BEE5-89E959B9B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0080" y="6309360"/>
            <a:ext cx="4946592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63196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786F82F-1B47-46ED-8EAE-53EF71E59E9A}"/>
              </a:ext>
            </a:extLst>
          </p:cNvPr>
          <p:cNvSpPr/>
          <p:nvPr/>
        </p:nvSpPr>
        <p:spPr>
          <a:xfrm>
            <a:off x="4718302" y="0"/>
            <a:ext cx="7473698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8" y="705113"/>
            <a:ext cx="3411973" cy="5197498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6671" y="705113"/>
            <a:ext cx="6172412" cy="5197497"/>
          </a:xfrm>
          <a:prstGeom prst="rect">
            <a:avLst/>
          </a:prstGeom>
        </p:spPr>
        <p:txBody>
          <a:bodyPr vert="horz" lIns="109728" tIns="109728" rIns="109728" bIns="9144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2917" y="6309360"/>
            <a:ext cx="341197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9/8/20XX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76670" y="6309360"/>
            <a:ext cx="4946592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9202" y="6309360"/>
            <a:ext cx="979879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F1BAF6F-6275-4646-9C59-331B29B9550F}"/>
              </a:ext>
            </a:extLst>
          </p:cNvPr>
          <p:cNvSpPr/>
          <p:nvPr/>
        </p:nvSpPr>
        <p:spPr>
          <a:xfrm rot="5400000">
            <a:off x="1257298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4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82" r:id="rId12"/>
  </p:sldLayoutIdLst>
  <p:hf sldNum="0" hdr="0" ftr="0" dt="0"/>
  <p:txStyles>
    <p:titleStyle>
      <a:lvl1pPr algn="l" defTabSz="914400" rtl="0" eaLnBrk="1" latinLnBrk="0" hangingPunct="1">
        <a:lnSpc>
          <a:spcPct val="150000"/>
        </a:lnSpc>
        <a:spcBef>
          <a:spcPct val="0"/>
        </a:spcBef>
        <a:buNone/>
        <a:defRPr sz="36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814B6A3-5F3E-4909-8ED5-87FE824922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 lIns="109728" tIns="109728" rIns="109728" bIns="91440" rtlCol="0" anchor="ctr">
            <a:normAutofit/>
          </a:bodyPr>
          <a:lstStyle/>
          <a:p>
            <a:r>
              <a:rPr lang="en-US" sz="2800" dirty="0"/>
              <a:t>Measuring the Leading Order Hadronic Contribution to the Muon g-2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D12778-69A1-5398-06AA-414D3F30D95C}"/>
              </a:ext>
            </a:extLst>
          </p:cNvPr>
          <p:cNvSpPr txBox="1"/>
          <p:nvPr/>
        </p:nvSpPr>
        <p:spPr>
          <a:xfrm>
            <a:off x="3361967" y="4083862"/>
            <a:ext cx="475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Sena Ghobadi</a:t>
            </a:r>
          </a:p>
        </p:txBody>
      </p:sp>
    </p:spTree>
    <p:extLst>
      <p:ext uri="{BB962C8B-B14F-4D97-AF65-F5344CB8AC3E}">
        <p14:creationId xmlns:p14="http://schemas.microsoft.com/office/powerpoint/2010/main" val="2323907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099405E2-1A96-4DBA-A9DC-4C2A1B421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EB1CCE3-FB1D-471C-9AFE-D20E81E64A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825689"/>
            <a:ext cx="6795928" cy="25942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1E9667-EFF0-68E1-042A-2AAF5884B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622" y="1113327"/>
            <a:ext cx="4862811" cy="2019488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Who am I?</a:t>
            </a:r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60F38E87-6AF8-4488-B608-9FA2F57B4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89697"/>
            <a:ext cx="1070775" cy="2466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ECC3B76D-CC6E-42D0-8666-2A2164AB5A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355896"/>
            <a:ext cx="679399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32BA9D6C-8214-4E25-AF8B-48762AD8D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8769" y="3419903"/>
            <a:ext cx="5789163" cy="343809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DBE9B8BD-472F-4F54-AC9D-101EE34969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390232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0871A14F-64B0-4CCE-900E-695C55EFF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825689"/>
            <a:ext cx="679399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5B736-0A3B-3F07-F51C-1AED521A7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4622" y="3707541"/>
            <a:ext cx="5117253" cy="2505801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Sena Ghobadi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Incoming 4</a:t>
            </a:r>
            <a:r>
              <a:rPr lang="en-US" baseline="30000" dirty="0"/>
              <a:t>th</a:t>
            </a:r>
            <a:r>
              <a:rPr lang="en-US" dirty="0"/>
              <a:t> year physics major (astro concentration)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Georgia Institute of Technology </a:t>
            </a:r>
          </a:p>
        </p:txBody>
      </p:sp>
      <p:sp>
        <p:nvSpPr>
          <p:cNvPr id="1045" name="Rectangle 1044">
            <a:extLst>
              <a:ext uri="{FF2B5EF4-FFF2-40B4-BE49-F238E27FC236}">
                <a16:creationId xmlns:a16="http://schemas.microsoft.com/office/drawing/2014/main" id="{0FDBC76A-295F-4635-A28D-ADA24F383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931" y="3396997"/>
            <a:ext cx="6858002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GEORGIA TECH Yellowjackets Large GT Magnet Buzz | eBay">
            <a:extLst>
              <a:ext uri="{FF2B5EF4-FFF2-40B4-BE49-F238E27FC236}">
                <a16:creationId xmlns:a16="http://schemas.microsoft.com/office/drawing/2014/main" id="{C8AB787C-D2C7-507B-1670-D97B5961A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4569" y="959678"/>
            <a:ext cx="4362798" cy="487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9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D42B8-6DAB-B3C8-B670-098170527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Muon-E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30135-625F-63F9-CD38-4512015A3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new experiment!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Attempts to experimentally compute anomalous magnetic moment of muon to very high precision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Focused on the hadronic component which presents the largest contribution to </a:t>
            </a:r>
            <a:r>
              <a:rPr lang="en-US" i="1" dirty="0"/>
              <a:t>g-2</a:t>
            </a:r>
            <a:r>
              <a:rPr lang="en-US" dirty="0"/>
              <a:t> apart from normal QED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457865-F963-D1AA-3753-F77B2B51A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915" y="5188135"/>
            <a:ext cx="6030167" cy="7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2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C0277-304F-4941-C430-5DC9A2867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Muon-E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2051B-671D-8CF4-3B98-98B9359CA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5144" y="484980"/>
            <a:ext cx="6349662" cy="347742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Attempts to measure running coupling constant </a:t>
            </a:r>
            <a:r>
              <a:rPr lang="el-GR" i="1" dirty="0"/>
              <a:t>α</a:t>
            </a:r>
            <a:r>
              <a:rPr lang="en-US" i="1" dirty="0"/>
              <a:t> </a:t>
            </a:r>
            <a:r>
              <a:rPr lang="en-US" dirty="0"/>
              <a:t>by measuring the scattering angles of the </a:t>
            </a:r>
            <a:r>
              <a:rPr lang="el-GR" i="1" dirty="0"/>
              <a:t>μ</a:t>
            </a:r>
            <a:r>
              <a:rPr lang="en-US" i="1" dirty="0"/>
              <a:t>e -&gt; </a:t>
            </a:r>
            <a:r>
              <a:rPr lang="el-GR" i="1" dirty="0"/>
              <a:t>μ</a:t>
            </a:r>
            <a:r>
              <a:rPr lang="en-US" i="1" dirty="0"/>
              <a:t>e </a:t>
            </a:r>
            <a:r>
              <a:rPr lang="en-US" dirty="0"/>
              <a:t>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practice, shoot muons at metal target to induce scattering and measure angular distribution with silicon detectors</a:t>
            </a:r>
          </a:p>
        </p:txBody>
      </p:sp>
      <p:pic>
        <p:nvPicPr>
          <p:cNvPr id="2050" name="Picture 2" descr="QED with muons">
            <a:extLst>
              <a:ext uri="{FF2B5EF4-FFF2-40B4-BE49-F238E27FC236}">
                <a16:creationId xmlns:a16="http://schemas.microsoft.com/office/drawing/2014/main" id="{7BE1DDE7-0D8E-FDEB-31CB-A452AA01B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427" y="3898899"/>
            <a:ext cx="4541096" cy="267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612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9405E2-1A96-4DBA-A9DC-4C2A1B421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55050-A75B-4DD0-9B56-8B1C7722D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7235" y="758246"/>
            <a:ext cx="4658480" cy="538631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97E513-072F-BFCF-3B7B-9A6D55E77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1072110"/>
            <a:ext cx="3611029" cy="1862345"/>
          </a:xfrm>
        </p:spPr>
        <p:txBody>
          <a:bodyPr>
            <a:normAutofit/>
          </a:bodyPr>
          <a:lstStyle/>
          <a:p>
            <a:r>
              <a:rPr lang="en-US"/>
              <a:t>Team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60C0F7-61A6-4E64-A77E-AFBD81127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84060" y="0"/>
            <a:ext cx="7507940" cy="7652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AF4A7-162A-FA80-4D7B-E9F7918A5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874" y="2934455"/>
            <a:ext cx="3616073" cy="2840139"/>
          </a:xfrm>
        </p:spPr>
        <p:txBody>
          <a:bodyPr anchor="t">
            <a:norm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/>
              <a:t>Working under the supervision of Clara Matteuzzi (Milano-Bicocca) and Carlo Ferrari (Pisa)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/>
              <a:t>Will meet several American researchers from UVA later on when experiments are performed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/>
              <a:t>Perform computing and data analysis with Clara, experimental tests with Carlo (TBD)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100"/>
          </a:p>
        </p:txBody>
      </p:sp>
      <p:pic>
        <p:nvPicPr>
          <p:cNvPr id="5" name="Picture 4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F8549D37-2FD1-7CED-06CC-F62C863793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08" r="10864" b="1"/>
          <a:stretch/>
        </p:blipFill>
        <p:spPr>
          <a:xfrm>
            <a:off x="4695713" y="713436"/>
            <a:ext cx="7500472" cy="543112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CF4857D-F003-4CA1-82AB-00900B100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6" y="6144564"/>
            <a:ext cx="4656246" cy="71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791336-FCAA-4174-9303-B3F374861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122" y="6167615"/>
            <a:ext cx="7473828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212158-300D-44D0-9CCE-472C3F669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6109423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8521F4-D44A-42C5-9BDB-5CA25554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6241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6738EB-6FF0-4AF9-8462-57F4494B8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713436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7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9405E2-1A96-4DBA-A9DC-4C2A1B421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55050-A75B-4DD0-9B56-8B1C7722D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7235" y="758246"/>
            <a:ext cx="4658480" cy="538631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2DC938-4C93-4A25-2405-8FC7ED4E3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1072110"/>
            <a:ext cx="3611029" cy="1862345"/>
          </a:xfrm>
        </p:spPr>
        <p:txBody>
          <a:bodyPr>
            <a:normAutofit/>
          </a:bodyPr>
          <a:lstStyle/>
          <a:p>
            <a:r>
              <a:rPr lang="en-US" dirty="0"/>
              <a:t>My Role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60C0F7-61A6-4E64-A77E-AFBD81127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84060" y="0"/>
            <a:ext cx="7507940" cy="7652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90AC6-3FF4-ED78-4CE1-235DEE061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874" y="2934455"/>
            <a:ext cx="3616073" cy="2840139"/>
          </a:xfrm>
        </p:spPr>
        <p:txBody>
          <a:bodyPr anchor="t">
            <a:norm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Current objective – analyze data from last year’s beam test run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Write a program to calibrate the distance between the targets based on physical criteria specified in previous research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Analyze if uncertainty is below certain threshold, O(1 </a:t>
            </a:r>
            <a:r>
              <a:rPr lang="el-GR" sz="1000" dirty="0"/>
              <a:t>μ</a:t>
            </a:r>
            <a:r>
              <a:rPr lang="en-US" sz="1000" dirty="0"/>
              <a:t>m)!!!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000" dirty="0"/>
              <a:t>Almost done! Will be performing experimental beam tests during July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B69EF1-AD5B-0B06-0B64-F9189B081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714" y="2077247"/>
            <a:ext cx="6514470" cy="270350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CF4857D-F003-4CA1-82AB-00900B100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6" y="6144564"/>
            <a:ext cx="4656246" cy="71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791336-FCAA-4174-9303-B3F374861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122" y="6167615"/>
            <a:ext cx="7473828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212158-300D-44D0-9CCE-472C3F669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6109423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8521F4-D44A-42C5-9BDB-5CA25554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6241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6738EB-6FF0-4AF9-8462-57F4494B8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713436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7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9405E2-1A96-4DBA-A9DC-4C2A1B421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855050-A75B-4DD0-9B56-8B1C7722D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7235" y="758246"/>
            <a:ext cx="4658480" cy="538631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6E9110-0FB6-3EFD-3DAB-A17E1329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8" y="1072110"/>
            <a:ext cx="3611029" cy="1862345"/>
          </a:xfrm>
        </p:spPr>
        <p:txBody>
          <a:bodyPr>
            <a:normAutofit/>
          </a:bodyPr>
          <a:lstStyle/>
          <a:p>
            <a:r>
              <a:rPr lang="en-US" dirty="0"/>
              <a:t>Upcoming Challenges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60C0F7-61A6-4E64-A77E-AFBD81127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84060" y="0"/>
            <a:ext cx="7507940" cy="7652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6BD19-857D-35C9-A777-59A83836E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874" y="2934455"/>
            <a:ext cx="3616073" cy="2840139"/>
          </a:xfrm>
        </p:spPr>
        <p:txBody>
          <a:bodyPr anchor="t">
            <a:norm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Mitigate sources of error, i.e. multiple scattering which I encounter in data analysis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Will likely be the bulk of my future computational work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100" dirty="0"/>
              <a:t>Experimental calibration of calorimeter to be done in July and subsequent beam test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488A56-E96B-3E3B-5B79-F1655C38B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155" y="1295962"/>
            <a:ext cx="5677587" cy="426607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CF4857D-F003-4CA1-82AB-00900B100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6" y="6144564"/>
            <a:ext cx="4656246" cy="71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B791336-FCAA-4174-9303-B3F3748611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15122" y="6167615"/>
            <a:ext cx="7473828" cy="69038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A212158-300D-44D0-9CCE-472C3F669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6109423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8521F4-D44A-42C5-9BDB-5CA25554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6241" y="0"/>
            <a:ext cx="6400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6738EB-6FF0-4AF9-8462-57F4494B8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713436"/>
            <a:ext cx="12188951" cy="640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1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8" name="Rectangle 308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71F44E5-14A4-19D6-235F-82AC27F2B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72" r="1" b="1"/>
          <a:stretch/>
        </p:blipFill>
        <p:spPr bwMode="auto">
          <a:xfrm>
            <a:off x="191086" y="166533"/>
            <a:ext cx="7807938" cy="317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2BA592C8-4A32-3206-BB1E-C5D5F0DFBC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3" r="2" b="21640"/>
          <a:stretch/>
        </p:blipFill>
        <p:spPr bwMode="auto">
          <a:xfrm>
            <a:off x="8183346" y="166533"/>
            <a:ext cx="3822808" cy="3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1E4A4D8-766F-B0A1-08A7-A2E7349119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6" r="1" b="3859"/>
          <a:stretch/>
        </p:blipFill>
        <p:spPr bwMode="auto">
          <a:xfrm>
            <a:off x="191086" y="3509670"/>
            <a:ext cx="7807938" cy="318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55395D02-DBED-96A0-CB75-0B379A05E4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01" b="32029"/>
          <a:stretch/>
        </p:blipFill>
        <p:spPr bwMode="auto">
          <a:xfrm>
            <a:off x="8183346" y="3506741"/>
            <a:ext cx="3822808" cy="318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090184"/>
      </p:ext>
    </p:extLst>
  </p:cSld>
  <p:clrMapOvr>
    <a:masterClrMapping/>
  </p:clrMapOvr>
</p:sld>
</file>

<file path=ppt/theme/theme1.xml><?xml version="1.0" encoding="utf-8"?>
<a:theme xmlns:a="http://schemas.openxmlformats.org/drawingml/2006/main" name="ShojiVTI">
  <a:themeElements>
    <a:clrScheme name="Shoji">
      <a:dk1>
        <a:sysClr val="windowText" lastClr="000000"/>
      </a:dk1>
      <a:lt1>
        <a:sysClr val="window" lastClr="FFFFFF"/>
      </a:lt1>
      <a:dk2>
        <a:srgbClr val="595460"/>
      </a:dk2>
      <a:lt2>
        <a:srgbClr val="EBEDEB"/>
      </a:lt2>
      <a:accent1>
        <a:srgbClr val="97A7B8"/>
      </a:accent1>
      <a:accent2>
        <a:srgbClr val="A5B592"/>
      </a:accent2>
      <a:accent3>
        <a:srgbClr val="CED228"/>
      </a:accent3>
      <a:accent4>
        <a:srgbClr val="D1C499"/>
      </a:accent4>
      <a:accent5>
        <a:srgbClr val="BDB3B6"/>
      </a:accent5>
      <a:accent6>
        <a:srgbClr val="C5A98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ojiVTI" id="{00D0DDEB-E771-48E5-9E96-0647434F08B1}" vid="{9D22D596-7FD0-4F89-958C-AD79A09491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C1AA24C-4CA6-40FF-8947-DA1F6F4745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36CB81-A037-44A8-88EB-C0C0F17FD4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FF477C-132F-44F8-8C56-EBFF95FAF97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{84D1267B-7E46-4866-86C5-30CF2C9F3372}tf56000440_win32</Template>
  <TotalTime>55</TotalTime>
  <Words>254</Words>
  <Application>Microsoft Office PowerPoint</Application>
  <PresentationFormat>Widescreen</PresentationFormat>
  <Paragraphs>28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Meiryo</vt:lpstr>
      <vt:lpstr>Arial</vt:lpstr>
      <vt:lpstr>Calibri</vt:lpstr>
      <vt:lpstr>Corbel</vt:lpstr>
      <vt:lpstr>ShojiVTI</vt:lpstr>
      <vt:lpstr>Measuring the Leading Order Hadronic Contribution to the Muon g-2</vt:lpstr>
      <vt:lpstr>Who am I?</vt:lpstr>
      <vt:lpstr>The Muon-E Experiment</vt:lpstr>
      <vt:lpstr>The Muon-E Experiment</vt:lpstr>
      <vt:lpstr>Team</vt:lpstr>
      <vt:lpstr>My Role</vt:lpstr>
      <vt:lpstr>Upcoming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Sena Ghobadi</dc:creator>
  <cp:lastModifiedBy>Sena Ghobadi</cp:lastModifiedBy>
  <cp:revision>1</cp:revision>
  <dcterms:created xsi:type="dcterms:W3CDTF">2024-06-23T21:38:23Z</dcterms:created>
  <dcterms:modified xsi:type="dcterms:W3CDTF">2024-06-23T22:34:07Z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