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4" r:id="rId4"/>
    <p:sldId id="266" r:id="rId5"/>
    <p:sldId id="258" r:id="rId6"/>
    <p:sldId id="259" r:id="rId7"/>
    <p:sldId id="260" r:id="rId8"/>
    <p:sldId id="261" r:id="rId9"/>
    <p:sldId id="262" r:id="rId10"/>
    <p:sldId id="263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F69066-8B13-F741-818A-A07DA13A4A46}" v="14" dt="2024-06-24T11:28:09.1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700"/>
  </p:normalViewPr>
  <p:slideViewPr>
    <p:cSldViewPr snapToGrid="0">
      <p:cViewPr varScale="1">
        <p:scale>
          <a:sx n="102" d="100"/>
          <a:sy n="102" d="100"/>
        </p:scale>
        <p:origin x="8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ael Zengel" userId="34f2eb4e-e990-48a6-81d1-921678789316" providerId="ADAL" clId="{F2F69066-8B13-F741-818A-A07DA13A4A46}"/>
    <pc:docChg chg="undo custSel addSld modSld">
      <pc:chgData name="Michael Zengel" userId="34f2eb4e-e990-48a6-81d1-921678789316" providerId="ADAL" clId="{F2F69066-8B13-F741-818A-A07DA13A4A46}" dt="2024-06-24T11:28:20.238" v="203" actId="1076"/>
      <pc:docMkLst>
        <pc:docMk/>
      </pc:docMkLst>
      <pc:sldChg chg="modSp mod">
        <pc:chgData name="Michael Zengel" userId="34f2eb4e-e990-48a6-81d1-921678789316" providerId="ADAL" clId="{F2F69066-8B13-F741-818A-A07DA13A4A46}" dt="2024-06-24T11:24:41.381" v="131" actId="20577"/>
        <pc:sldMkLst>
          <pc:docMk/>
          <pc:sldMk cId="2648028949" sldId="256"/>
        </pc:sldMkLst>
        <pc:spChg chg="mod">
          <ac:chgData name="Michael Zengel" userId="34f2eb4e-e990-48a6-81d1-921678789316" providerId="ADAL" clId="{F2F69066-8B13-F741-818A-A07DA13A4A46}" dt="2024-06-24T11:24:41.381" v="131" actId="20577"/>
          <ac:spMkLst>
            <pc:docMk/>
            <pc:sldMk cId="2648028949" sldId="256"/>
            <ac:spMk id="2" creationId="{AB15AA3E-8FCF-DDDC-A3B6-080FD706FA94}"/>
          </ac:spMkLst>
        </pc:spChg>
      </pc:sldChg>
      <pc:sldChg chg="addSp modSp mod">
        <pc:chgData name="Michael Zengel" userId="34f2eb4e-e990-48a6-81d1-921678789316" providerId="ADAL" clId="{F2F69066-8B13-F741-818A-A07DA13A4A46}" dt="2024-06-24T11:28:09.143" v="202" actId="166"/>
        <pc:sldMkLst>
          <pc:docMk/>
          <pc:sldMk cId="2060236188" sldId="264"/>
        </pc:sldMkLst>
        <pc:spChg chg="mod">
          <ac:chgData name="Michael Zengel" userId="34f2eb4e-e990-48a6-81d1-921678789316" providerId="ADAL" clId="{F2F69066-8B13-F741-818A-A07DA13A4A46}" dt="2024-06-24T11:28:09.143" v="202" actId="166"/>
          <ac:spMkLst>
            <pc:docMk/>
            <pc:sldMk cId="2060236188" sldId="264"/>
            <ac:spMk id="3" creationId="{4D6BEAB2-9F09-9A6C-8F4A-C8CF5E538405}"/>
          </ac:spMkLst>
        </pc:spChg>
        <pc:picChg chg="add mod">
          <ac:chgData name="Michael Zengel" userId="34f2eb4e-e990-48a6-81d1-921678789316" providerId="ADAL" clId="{F2F69066-8B13-F741-818A-A07DA13A4A46}" dt="2024-06-24T11:28:04.287" v="201" actId="1038"/>
          <ac:picMkLst>
            <pc:docMk/>
            <pc:sldMk cId="2060236188" sldId="264"/>
            <ac:picMk id="4" creationId="{E3E3499C-3E65-69C4-387F-087ED476166A}"/>
          </ac:picMkLst>
        </pc:picChg>
      </pc:sldChg>
      <pc:sldChg chg="addSp delSp modSp new mod">
        <pc:chgData name="Michael Zengel" userId="34f2eb4e-e990-48a6-81d1-921678789316" providerId="ADAL" clId="{F2F69066-8B13-F741-818A-A07DA13A4A46}" dt="2024-06-24T07:36:18.196" v="92" actId="1076"/>
        <pc:sldMkLst>
          <pc:docMk/>
          <pc:sldMk cId="1329593950" sldId="265"/>
        </pc:sldMkLst>
        <pc:spChg chg="mod">
          <ac:chgData name="Michael Zengel" userId="34f2eb4e-e990-48a6-81d1-921678789316" providerId="ADAL" clId="{F2F69066-8B13-F741-818A-A07DA13A4A46}" dt="2024-06-24T07:32:30.181" v="33" actId="962"/>
          <ac:spMkLst>
            <pc:docMk/>
            <pc:sldMk cId="1329593950" sldId="265"/>
            <ac:spMk id="2" creationId="{8E3289C8-4479-BE3C-A1D8-93C63EB739BC}"/>
          </ac:spMkLst>
        </pc:spChg>
        <pc:spChg chg="del">
          <ac:chgData name="Michael Zengel" userId="34f2eb4e-e990-48a6-81d1-921678789316" providerId="ADAL" clId="{F2F69066-8B13-F741-818A-A07DA13A4A46}" dt="2024-06-24T07:28:20.150" v="22" actId="478"/>
          <ac:spMkLst>
            <pc:docMk/>
            <pc:sldMk cId="1329593950" sldId="265"/>
            <ac:spMk id="3" creationId="{73CEA36F-F9F3-F0B6-B4A0-5944745716C2}"/>
          </ac:spMkLst>
        </pc:spChg>
        <pc:picChg chg="add mod modCrop">
          <ac:chgData name="Michael Zengel" userId="34f2eb4e-e990-48a6-81d1-921678789316" providerId="ADAL" clId="{F2F69066-8B13-F741-818A-A07DA13A4A46}" dt="2024-06-24T07:36:13.976" v="89" actId="1076"/>
          <ac:picMkLst>
            <pc:docMk/>
            <pc:sldMk cId="1329593950" sldId="265"/>
            <ac:picMk id="5" creationId="{AE21B9F0-A1FE-5AC9-AAF2-D7B200434727}"/>
          </ac:picMkLst>
        </pc:picChg>
        <pc:picChg chg="add mod modCrop">
          <ac:chgData name="Michael Zengel" userId="34f2eb4e-e990-48a6-81d1-921678789316" providerId="ADAL" clId="{F2F69066-8B13-F741-818A-A07DA13A4A46}" dt="2024-06-24T07:36:16.762" v="91" actId="1076"/>
          <ac:picMkLst>
            <pc:docMk/>
            <pc:sldMk cId="1329593950" sldId="265"/>
            <ac:picMk id="7" creationId="{0AD5F0D7-8E74-29B6-BAEB-CCA766AAC01E}"/>
          </ac:picMkLst>
        </pc:picChg>
        <pc:picChg chg="add mod modCrop">
          <ac:chgData name="Michael Zengel" userId="34f2eb4e-e990-48a6-81d1-921678789316" providerId="ADAL" clId="{F2F69066-8B13-F741-818A-A07DA13A4A46}" dt="2024-06-24T07:36:15.693" v="90" actId="1076"/>
          <ac:picMkLst>
            <pc:docMk/>
            <pc:sldMk cId="1329593950" sldId="265"/>
            <ac:picMk id="9" creationId="{0A65AE43-32E4-D2CE-9CBD-5C828F88D7D9}"/>
          </ac:picMkLst>
        </pc:picChg>
        <pc:picChg chg="add mod modCrop">
          <ac:chgData name="Michael Zengel" userId="34f2eb4e-e990-48a6-81d1-921678789316" providerId="ADAL" clId="{F2F69066-8B13-F741-818A-A07DA13A4A46}" dt="2024-06-24T07:36:18.196" v="92" actId="1076"/>
          <ac:picMkLst>
            <pc:docMk/>
            <pc:sldMk cId="1329593950" sldId="265"/>
            <ac:picMk id="11" creationId="{ABF451C6-D519-2AC8-1E19-4FE21E36387D}"/>
          </ac:picMkLst>
        </pc:picChg>
        <pc:picChg chg="add mod modCrop">
          <ac:chgData name="Michael Zengel" userId="34f2eb4e-e990-48a6-81d1-921678789316" providerId="ADAL" clId="{F2F69066-8B13-F741-818A-A07DA13A4A46}" dt="2024-06-24T07:34:08.101" v="64" actId="1076"/>
          <ac:picMkLst>
            <pc:docMk/>
            <pc:sldMk cId="1329593950" sldId="265"/>
            <ac:picMk id="13" creationId="{20FA3AB0-BC4A-2DF4-E2C6-AD6CD80D592B}"/>
          </ac:picMkLst>
        </pc:picChg>
        <pc:picChg chg="add mod modCrop">
          <ac:chgData name="Michael Zengel" userId="34f2eb4e-e990-48a6-81d1-921678789316" providerId="ADAL" clId="{F2F69066-8B13-F741-818A-A07DA13A4A46}" dt="2024-06-24T07:34:34.730" v="78" actId="1076"/>
          <ac:picMkLst>
            <pc:docMk/>
            <pc:sldMk cId="1329593950" sldId="265"/>
            <ac:picMk id="15" creationId="{A9097200-48E9-0BE4-0A62-2097E288C7FF}"/>
          </ac:picMkLst>
        </pc:picChg>
        <pc:picChg chg="add mod modCrop">
          <ac:chgData name="Michael Zengel" userId="34f2eb4e-e990-48a6-81d1-921678789316" providerId="ADAL" clId="{F2F69066-8B13-F741-818A-A07DA13A4A46}" dt="2024-06-24T07:36:05.796" v="88" actId="167"/>
          <ac:picMkLst>
            <pc:docMk/>
            <pc:sldMk cId="1329593950" sldId="265"/>
            <ac:picMk id="17" creationId="{1EC1ECE9-828C-5F1B-7FE3-DC158988E4C8}"/>
          </ac:picMkLst>
        </pc:picChg>
        <pc:picChg chg="add mod modCrop">
          <ac:chgData name="Michael Zengel" userId="34f2eb4e-e990-48a6-81d1-921678789316" providerId="ADAL" clId="{F2F69066-8B13-F741-818A-A07DA13A4A46}" dt="2024-06-24T07:35:57.393" v="87" actId="1076"/>
          <ac:picMkLst>
            <pc:docMk/>
            <pc:sldMk cId="1329593950" sldId="265"/>
            <ac:picMk id="19" creationId="{47AF00A7-89C5-17A3-1C5E-0DA64BFA12AB}"/>
          </ac:picMkLst>
        </pc:picChg>
      </pc:sldChg>
      <pc:sldChg chg="addSp delSp modSp add mod">
        <pc:chgData name="Michael Zengel" userId="34f2eb4e-e990-48a6-81d1-921678789316" providerId="ADAL" clId="{F2F69066-8B13-F741-818A-A07DA13A4A46}" dt="2024-06-24T11:28:20.238" v="203" actId="1076"/>
        <pc:sldMkLst>
          <pc:docMk/>
          <pc:sldMk cId="2833406619" sldId="266"/>
        </pc:sldMkLst>
        <pc:picChg chg="add mod modCrop">
          <ac:chgData name="Michael Zengel" userId="34f2eb4e-e990-48a6-81d1-921678789316" providerId="ADAL" clId="{F2F69066-8B13-F741-818A-A07DA13A4A46}" dt="2024-06-24T11:28:20.238" v="203" actId="1076"/>
          <ac:picMkLst>
            <pc:docMk/>
            <pc:sldMk cId="2833406619" sldId="266"/>
            <ac:picMk id="5" creationId="{AFB098C1-5D97-C0AD-D60F-51C4A5A315ED}"/>
          </ac:picMkLst>
        </pc:picChg>
        <pc:picChg chg="del mod">
          <ac:chgData name="Michael Zengel" userId="34f2eb4e-e990-48a6-81d1-921678789316" providerId="ADAL" clId="{F2F69066-8B13-F741-818A-A07DA13A4A46}" dt="2024-06-24T11:27:41.925" v="150" actId="478"/>
          <ac:picMkLst>
            <pc:docMk/>
            <pc:sldMk cId="2833406619" sldId="266"/>
            <ac:picMk id="6146" creationId="{9024EB63-D0FB-B45E-482B-A38B78FA05F6}"/>
          </ac:picMkLst>
        </pc:picChg>
        <pc:picChg chg="del">
          <ac:chgData name="Michael Zengel" userId="34f2eb4e-e990-48a6-81d1-921678789316" providerId="ADAL" clId="{F2F69066-8B13-F741-818A-A07DA13A4A46}" dt="2024-06-24T11:27:43.251" v="151" actId="478"/>
          <ac:picMkLst>
            <pc:docMk/>
            <pc:sldMk cId="2833406619" sldId="266"/>
            <ac:picMk id="8194" creationId="{8632336A-5BCB-83E0-E306-33506C3334F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6/24/24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6/24/24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7.pn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5AA3E-8FCF-DDDC-A3B6-080FD706FA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Creating a </a:t>
            </a:r>
            <a:r>
              <a:rPr lang="en-US" dirty="0" err="1"/>
              <a:t>Zenodo</a:t>
            </a:r>
            <a:r>
              <a:rPr lang="en-US" dirty="0"/>
              <a:t> </a:t>
            </a:r>
            <a:r>
              <a:rPr lang="en-US" dirty="0" err="1"/>
              <a:t>Jupyter</a:t>
            </a:r>
            <a:r>
              <a:rPr lang="en-US" dirty="0"/>
              <a:t> Lab Extension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D51607-0C75-6270-0214-A0D995F407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Michael </a:t>
            </a:r>
            <a:r>
              <a:rPr lang="en-US" dirty="0" err="1"/>
              <a:t>Zengel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028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FFEAB-2CDF-6D6B-6068-755071B67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Project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BB66EDD8-5F40-1465-DEB2-56D67022B2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4687582" y="2329543"/>
            <a:ext cx="3493710" cy="11538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8F2927-ED26-E8DB-3A01-A281C6EB1EE4}"/>
              </a:ext>
            </a:extLst>
          </p:cNvPr>
          <p:cNvSpPr txBox="1"/>
          <p:nvPr/>
        </p:nvSpPr>
        <p:spPr>
          <a:xfrm>
            <a:off x="-5881631" y="3951514"/>
            <a:ext cx="48367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Developed by the </a:t>
            </a:r>
            <a:r>
              <a:rPr lang="en-US" dirty="0" err="1"/>
              <a:t>OpenAIRE</a:t>
            </a:r>
            <a:r>
              <a:rPr lang="en-US" dirty="0"/>
              <a:t>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Encourages open data policies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Used by researchers all over the world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Databasing software with different communities</a:t>
            </a:r>
          </a:p>
        </p:txBody>
      </p:sp>
      <p:pic>
        <p:nvPicPr>
          <p:cNvPr id="4100" name="Picture 4" descr="JupyterLab 3.0 is released!. The 3.0 release of JupyterLab brings… | by  Jeremy Tuloup | Jupyter Blog">
            <a:extLst>
              <a:ext uri="{FF2B5EF4-FFF2-40B4-BE49-F238E27FC236}">
                <a16:creationId xmlns:a16="http://schemas.microsoft.com/office/drawing/2014/main" id="{966FED54-4B2B-3D4A-32BC-4D5F608497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0029" y="1043239"/>
            <a:ext cx="4968657" cy="372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50EAE33-E9FC-E4F8-0294-40713EF55157}"/>
              </a:ext>
            </a:extLst>
          </p:cNvPr>
          <p:cNvSpPr txBox="1"/>
          <p:nvPr/>
        </p:nvSpPr>
        <p:spPr>
          <a:xfrm>
            <a:off x="13121987" y="3951514"/>
            <a:ext cx="44835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Computing Environment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Already integrated with </a:t>
            </a:r>
            <a:r>
              <a:rPr lang="en-US" dirty="0" err="1"/>
              <a:t>Github</a:t>
            </a:r>
            <a:r>
              <a:rPr lang="en-US" dirty="0"/>
              <a:t> and python packaging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Extension already exists that integrates </a:t>
            </a:r>
            <a:r>
              <a:rPr lang="en-US" dirty="0" err="1"/>
              <a:t>Rucio</a:t>
            </a:r>
            <a:endParaRPr lang="en-US" dirty="0"/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1F9C2C21-FD60-140E-041E-C8EA3FA7F0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3244" y="1791221"/>
            <a:ext cx="7772400" cy="485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8336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tall tower lit up at night&#10;&#10;Description automatically generated">
            <a:extLst>
              <a:ext uri="{FF2B5EF4-FFF2-40B4-BE49-F238E27FC236}">
                <a16:creationId xmlns:a16="http://schemas.microsoft.com/office/drawing/2014/main" id="{1EC1ECE9-828C-5F1B-7FE3-DC158988E4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977" b="14155"/>
          <a:stretch/>
        </p:blipFill>
        <p:spPr>
          <a:xfrm>
            <a:off x="9028627" y="1997901"/>
            <a:ext cx="3163373" cy="4860099"/>
          </a:xfrm>
          <a:prstGeom prst="rect">
            <a:avLst/>
          </a:prstGeom>
        </p:spPr>
      </p:pic>
      <p:pic>
        <p:nvPicPr>
          <p:cNvPr id="9" name="Picture 8" descr="A room with a large number of computers&#10;&#10;Description automatically generated with medium confidence">
            <a:extLst>
              <a:ext uri="{FF2B5EF4-FFF2-40B4-BE49-F238E27FC236}">
                <a16:creationId xmlns:a16="http://schemas.microsoft.com/office/drawing/2014/main" id="{0A65AE43-32E4-D2CE-9CBD-5C828F88D7D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572" b="19410"/>
          <a:stretch/>
        </p:blipFill>
        <p:spPr>
          <a:xfrm>
            <a:off x="3631610" y="2613340"/>
            <a:ext cx="3163373" cy="41846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3289C8-4479-BE3C-A1D8-93C63EB73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Traveling</a:t>
            </a:r>
          </a:p>
        </p:txBody>
      </p:sp>
      <p:pic>
        <p:nvPicPr>
          <p:cNvPr id="5" name="Picture 4" descr="A stained glass window in a church&#10;&#10;Description automatically generated">
            <a:extLst>
              <a:ext uri="{FF2B5EF4-FFF2-40B4-BE49-F238E27FC236}">
                <a16:creationId xmlns:a16="http://schemas.microsoft.com/office/drawing/2014/main" id="{AE21B9F0-A1FE-5AC9-AAF2-D7B20043472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4978" b="25844"/>
          <a:stretch/>
        </p:blipFill>
        <p:spPr>
          <a:xfrm>
            <a:off x="2052495" y="4303172"/>
            <a:ext cx="2001517" cy="2567836"/>
          </a:xfrm>
          <a:prstGeom prst="rect">
            <a:avLst/>
          </a:prstGeom>
        </p:spPr>
      </p:pic>
      <p:pic>
        <p:nvPicPr>
          <p:cNvPr id="7" name="Picture 6" descr="A hand holding a chocolate ice cream cone&#10;&#10;Description automatically generated">
            <a:extLst>
              <a:ext uri="{FF2B5EF4-FFF2-40B4-BE49-F238E27FC236}">
                <a16:creationId xmlns:a16="http://schemas.microsoft.com/office/drawing/2014/main" id="{0AD5F0D7-8E74-29B6-BAEB-CCA766AAC0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8480" b="19054"/>
          <a:stretch/>
        </p:blipFill>
        <p:spPr>
          <a:xfrm>
            <a:off x="3931833" y="294261"/>
            <a:ext cx="2071548" cy="2805332"/>
          </a:xfrm>
          <a:prstGeom prst="rect">
            <a:avLst/>
          </a:prstGeom>
        </p:spPr>
      </p:pic>
      <p:pic>
        <p:nvPicPr>
          <p:cNvPr id="11" name="Picture 10" descr="A gold vase with flowers on it&#10;&#10;Description automatically generated">
            <a:extLst>
              <a:ext uri="{FF2B5EF4-FFF2-40B4-BE49-F238E27FC236}">
                <a16:creationId xmlns:a16="http://schemas.microsoft.com/office/drawing/2014/main" id="{ABF451C6-D519-2AC8-1E19-4FE21E36387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9978" b="19004"/>
          <a:stretch/>
        </p:blipFill>
        <p:spPr>
          <a:xfrm>
            <a:off x="2196749" y="2235206"/>
            <a:ext cx="1477276" cy="1954197"/>
          </a:xfrm>
          <a:prstGeom prst="rect">
            <a:avLst/>
          </a:prstGeom>
        </p:spPr>
      </p:pic>
      <p:pic>
        <p:nvPicPr>
          <p:cNvPr id="13" name="Picture 12" descr="A water fountain in front of a city&#10;&#10;Description automatically generated">
            <a:extLst>
              <a:ext uri="{FF2B5EF4-FFF2-40B4-BE49-F238E27FC236}">
                <a16:creationId xmlns:a16="http://schemas.microsoft.com/office/drawing/2014/main" id="{20FA3AB0-BC4A-2DF4-E2C6-AD6CD80D592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9337" b="19293"/>
          <a:stretch/>
        </p:blipFill>
        <p:spPr>
          <a:xfrm>
            <a:off x="215723" y="3129591"/>
            <a:ext cx="2176260" cy="2895430"/>
          </a:xfrm>
          <a:prstGeom prst="rect">
            <a:avLst/>
          </a:prstGeom>
        </p:spPr>
      </p:pic>
      <p:pic>
        <p:nvPicPr>
          <p:cNvPr id="15" name="Picture 14" descr="A building with a gold dome&#10;&#10;Description automatically generated">
            <a:extLst>
              <a:ext uri="{FF2B5EF4-FFF2-40B4-BE49-F238E27FC236}">
                <a16:creationId xmlns:a16="http://schemas.microsoft.com/office/drawing/2014/main" id="{A9097200-48E9-0BE4-0A62-2097E288C7F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9643" b="19339"/>
          <a:stretch/>
        </p:blipFill>
        <p:spPr>
          <a:xfrm>
            <a:off x="6797231" y="4773"/>
            <a:ext cx="3163373" cy="4184630"/>
          </a:xfrm>
          <a:prstGeom prst="rect">
            <a:avLst/>
          </a:prstGeom>
        </p:spPr>
      </p:pic>
      <p:pic>
        <p:nvPicPr>
          <p:cNvPr id="19" name="Picture 18" descr="A table with plates of food and drinks&#10;&#10;Description automatically generated">
            <a:extLst>
              <a:ext uri="{FF2B5EF4-FFF2-40B4-BE49-F238E27FC236}">
                <a16:creationId xmlns:a16="http://schemas.microsoft.com/office/drawing/2014/main" id="{47AF00A7-89C5-17A3-1C5E-0DA64BFA12AB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19178" b="19804"/>
          <a:stretch/>
        </p:blipFill>
        <p:spPr>
          <a:xfrm>
            <a:off x="6477806" y="3470610"/>
            <a:ext cx="2550821" cy="337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593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C871F-D3C7-30D3-C363-3F1D9A73F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I am</a:t>
            </a:r>
          </a:p>
        </p:txBody>
      </p:sp>
      <p:pic>
        <p:nvPicPr>
          <p:cNvPr id="6146" name="Picture 2" descr="Why Nouvelle-Orléans? – Villa Albertine">
            <a:extLst>
              <a:ext uri="{FF2B5EF4-FFF2-40B4-BE49-F238E27FC236}">
                <a16:creationId xmlns:a16="http://schemas.microsoft.com/office/drawing/2014/main" id="{9024EB63-D0FB-B45E-482B-A38B78FA05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2781" y="2030637"/>
            <a:ext cx="6403261" cy="4268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893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C871F-D3C7-30D3-C363-3F1D9A73F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I am</a:t>
            </a:r>
          </a:p>
        </p:txBody>
      </p:sp>
      <p:pic>
        <p:nvPicPr>
          <p:cNvPr id="6146" name="Picture 2" descr="Why Nouvelle-Orléans? – Villa Albertine">
            <a:extLst>
              <a:ext uri="{FF2B5EF4-FFF2-40B4-BE49-F238E27FC236}">
                <a16:creationId xmlns:a16="http://schemas.microsoft.com/office/drawing/2014/main" id="{9024EB63-D0FB-B45E-482B-A38B78FA05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839" y="2362200"/>
            <a:ext cx="48006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>
            <a:extLst>
              <a:ext uri="{FF2B5EF4-FFF2-40B4-BE49-F238E27FC236}">
                <a16:creationId xmlns:a16="http://schemas.microsoft.com/office/drawing/2014/main" id="{8632336A-5BCB-83E0-E306-33506C333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2452" y="2284434"/>
            <a:ext cx="3355931" cy="3355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black cat sitting on a white surface&#10;&#10;Description automatically generated">
            <a:extLst>
              <a:ext uri="{FF2B5EF4-FFF2-40B4-BE49-F238E27FC236}">
                <a16:creationId xmlns:a16="http://schemas.microsoft.com/office/drawing/2014/main" id="{E3E3499C-3E65-69C4-387F-087ED476166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2755" b="30578"/>
          <a:stretch/>
        </p:blipFill>
        <p:spPr>
          <a:xfrm>
            <a:off x="6311767" y="3958225"/>
            <a:ext cx="55419" cy="56068"/>
          </a:xfrm>
          <a:prstGeom prst="rect">
            <a:avLst/>
          </a:prstGeom>
        </p:spPr>
      </p:pic>
      <p:sp>
        <p:nvSpPr>
          <p:cNvPr id="3" name="Right Arrow 2">
            <a:extLst>
              <a:ext uri="{FF2B5EF4-FFF2-40B4-BE49-F238E27FC236}">
                <a16:creationId xmlns:a16="http://schemas.microsoft.com/office/drawing/2014/main" id="{4D6BEAB2-9F09-9A6C-8F4A-C8CF5E538405}"/>
              </a:ext>
            </a:extLst>
          </p:cNvPr>
          <p:cNvSpPr/>
          <p:nvPr/>
        </p:nvSpPr>
        <p:spPr>
          <a:xfrm>
            <a:off x="6237962" y="3569918"/>
            <a:ext cx="1427967" cy="876822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2361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C871F-D3C7-30D3-C363-3F1D9A73F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I am</a:t>
            </a:r>
          </a:p>
        </p:txBody>
      </p:sp>
      <p:sp>
        <p:nvSpPr>
          <p:cNvPr id="3" name="Right Arrow 2">
            <a:extLst>
              <a:ext uri="{FF2B5EF4-FFF2-40B4-BE49-F238E27FC236}">
                <a16:creationId xmlns:a16="http://schemas.microsoft.com/office/drawing/2014/main" id="{4D6BEAB2-9F09-9A6C-8F4A-C8CF5E538405}"/>
              </a:ext>
            </a:extLst>
          </p:cNvPr>
          <p:cNvSpPr/>
          <p:nvPr/>
        </p:nvSpPr>
        <p:spPr>
          <a:xfrm>
            <a:off x="6237962" y="3569918"/>
            <a:ext cx="1427967" cy="876822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black cat sitting on a white surface&#10;&#10;Description automatically generated">
            <a:extLst>
              <a:ext uri="{FF2B5EF4-FFF2-40B4-BE49-F238E27FC236}">
                <a16:creationId xmlns:a16="http://schemas.microsoft.com/office/drawing/2014/main" id="{AFB098C1-5D97-C0AD-D60F-51C4A5A315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755" b="30578"/>
          <a:stretch/>
        </p:blipFill>
        <p:spPr>
          <a:xfrm>
            <a:off x="2725466" y="20621"/>
            <a:ext cx="6737892" cy="6816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0661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00B37-0570-2236-8D6A-974F48DBF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en-US"/>
              <a:t>My “experiment”</a:t>
            </a:r>
          </a:p>
        </p:txBody>
      </p:sp>
      <p:sp>
        <p:nvSpPr>
          <p:cNvPr id="1066" name="Content Placeholder 1029">
            <a:extLst>
              <a:ext uri="{FF2B5EF4-FFF2-40B4-BE49-F238E27FC236}">
                <a16:creationId xmlns:a16="http://schemas.microsoft.com/office/drawing/2014/main" id="{E8D8886B-13DB-AF77-61A7-5F07DC90DB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7"/>
            <a:ext cx="4323217" cy="3541714"/>
          </a:xfrm>
        </p:spPr>
        <p:txBody>
          <a:bodyPr anchor="ctr">
            <a:normAutofit/>
          </a:bodyPr>
          <a:lstStyle/>
          <a:p>
            <a:r>
              <a:rPr lang="en-US" dirty="0"/>
              <a:t>Working in the IT department on the Virtual Research Environment (VRE)</a:t>
            </a:r>
          </a:p>
        </p:txBody>
      </p:sp>
      <p:pic>
        <p:nvPicPr>
          <p:cNvPr id="1026" name="Picture 2" descr="image">
            <a:extLst>
              <a:ext uri="{FF2B5EF4-FFF2-40B4-BE49-F238E27FC236}">
                <a16:creationId xmlns:a16="http://schemas.microsoft.com/office/drawing/2014/main" id="{66E6ED04-E1AA-C9AF-475D-D6481DBBEB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9" r="525"/>
          <a:stretch/>
        </p:blipFill>
        <p:spPr bwMode="auto">
          <a:xfrm>
            <a:off x="5464629" y="2515442"/>
            <a:ext cx="6476999" cy="3428158"/>
          </a:xfrm>
          <a:prstGeom prst="round2DiagRect">
            <a:avLst>
              <a:gd name="adj1" fmla="val 4860"/>
              <a:gd name="adj2" fmla="val 0"/>
            </a:avLst>
          </a:prstGeom>
          <a:noFill/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549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00B37-0570-2236-8D6A-974F48DBF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en-US"/>
              <a:t>My “experiment”</a:t>
            </a:r>
          </a:p>
        </p:txBody>
      </p:sp>
      <p:sp>
        <p:nvSpPr>
          <p:cNvPr id="1066" name="Content Placeholder 1029">
            <a:extLst>
              <a:ext uri="{FF2B5EF4-FFF2-40B4-BE49-F238E27FC236}">
                <a16:creationId xmlns:a16="http://schemas.microsoft.com/office/drawing/2014/main" id="{E8D8886B-13DB-AF77-61A7-5F07DC90DB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7"/>
            <a:ext cx="4323217" cy="3541714"/>
          </a:xfrm>
        </p:spPr>
        <p:txBody>
          <a:bodyPr anchor="ctr">
            <a:normAutofit/>
          </a:bodyPr>
          <a:lstStyle/>
          <a:p>
            <a:r>
              <a:rPr lang="en-US" dirty="0"/>
              <a:t>The goal is to develop end-to-end physics workflows for use by any researchers in the WLOG and other researchers</a:t>
            </a:r>
          </a:p>
        </p:txBody>
      </p:sp>
      <p:pic>
        <p:nvPicPr>
          <p:cNvPr id="3" name="OPEN-VIDEO-2018-041-001-1080p.mp4">
            <a:hlinkClick r:id="" action="ppaction://media"/>
            <a:extLst>
              <a:ext uri="{FF2B5EF4-FFF2-40B4-BE49-F238E27FC236}">
                <a16:creationId xmlns:a16="http://schemas.microsoft.com/office/drawing/2014/main" id="{497319A4-FC5D-FF43-B66B-1953FA6FCAB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655128" y="2515442"/>
            <a:ext cx="6096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3323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08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D50ED1-AF43-1BBA-8963-A7DB8EAA6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mentors/supervisors</a:t>
            </a:r>
          </a:p>
        </p:txBody>
      </p:sp>
      <p:pic>
        <p:nvPicPr>
          <p:cNvPr id="3074" name="Picture 2" descr="Enrique Garcia (LAPP/CNRS) | ESCAPE">
            <a:extLst>
              <a:ext uri="{FF2B5EF4-FFF2-40B4-BE49-F238E27FC236}">
                <a16:creationId xmlns:a16="http://schemas.microsoft.com/office/drawing/2014/main" id="{3E48CAA4-9F4D-C48F-AFEA-6B06237766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732" y="2289515"/>
            <a:ext cx="2392512" cy="2278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Giovanni Guerrieri - Fellow - CERN | LinkedIn">
            <a:extLst>
              <a:ext uri="{FF2B5EF4-FFF2-40B4-BE49-F238E27FC236}">
                <a16:creationId xmlns:a16="http://schemas.microsoft.com/office/drawing/2014/main" id="{0CE6C1E3-9F5B-5795-40FA-C70CAD7984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77" r="5807"/>
          <a:stretch/>
        </p:blipFill>
        <p:spPr bwMode="auto">
          <a:xfrm>
            <a:off x="4898156" y="2289513"/>
            <a:ext cx="2392512" cy="2278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Xavier Espinal | CS3MESH4EOSC">
            <a:extLst>
              <a:ext uri="{FF2B5EF4-FFF2-40B4-BE49-F238E27FC236}">
                <a16:creationId xmlns:a16="http://schemas.microsoft.com/office/drawing/2014/main" id="{7C78E52E-A966-7E96-BDE6-39DC4D827F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9" r="11493" b="28222"/>
          <a:stretch/>
        </p:blipFill>
        <p:spPr bwMode="auto">
          <a:xfrm>
            <a:off x="8220580" y="2289513"/>
            <a:ext cx="2543758" cy="2278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D7E103-37DD-FC6D-63F1-C97441E2EF20}"/>
              </a:ext>
            </a:extLst>
          </p:cNvPr>
          <p:cNvSpPr txBox="1"/>
          <p:nvPr/>
        </p:nvSpPr>
        <p:spPr>
          <a:xfrm>
            <a:off x="1987158" y="469588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Enrique Garcia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63D040-0ED1-B1A4-5E1C-B80DC50B4C38}"/>
              </a:ext>
            </a:extLst>
          </p:cNvPr>
          <p:cNvSpPr txBox="1"/>
          <p:nvPr/>
        </p:nvSpPr>
        <p:spPr>
          <a:xfrm>
            <a:off x="5163612" y="4695881"/>
            <a:ext cx="1861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Giovanni </a:t>
            </a:r>
            <a:r>
              <a:rPr lang="en-US" dirty="0" err="1"/>
              <a:t>Guerreri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884061-898B-06CD-7722-EA4F8B28A512}"/>
              </a:ext>
            </a:extLst>
          </p:cNvPr>
          <p:cNvSpPr txBox="1"/>
          <p:nvPr/>
        </p:nvSpPr>
        <p:spPr>
          <a:xfrm>
            <a:off x="8751711" y="4695881"/>
            <a:ext cx="1481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Xavier Espinal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6E45D7-F8D8-1CB3-A51C-F28A61053078}"/>
              </a:ext>
            </a:extLst>
          </p:cNvPr>
          <p:cNvSpPr txBox="1"/>
          <p:nvPr/>
        </p:nvSpPr>
        <p:spPr>
          <a:xfrm>
            <a:off x="3695372" y="5410199"/>
            <a:ext cx="15696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Mentors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198925-7990-17AE-045D-645BF3E55614}"/>
              </a:ext>
            </a:extLst>
          </p:cNvPr>
          <p:cNvSpPr txBox="1"/>
          <p:nvPr/>
        </p:nvSpPr>
        <p:spPr>
          <a:xfrm>
            <a:off x="8528871" y="5410199"/>
            <a:ext cx="1927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Supervisor</a:t>
            </a:r>
          </a:p>
        </p:txBody>
      </p:sp>
    </p:spTree>
    <p:extLst>
      <p:ext uri="{BB962C8B-B14F-4D97-AF65-F5344CB8AC3E}">
        <p14:creationId xmlns:p14="http://schemas.microsoft.com/office/powerpoint/2010/main" val="3620185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FFEAB-2CDF-6D6B-6068-755071B67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Project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BB66EDD8-5F40-1465-DEB2-56D67022B2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47556" y="2275114"/>
            <a:ext cx="3493710" cy="11538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8F2927-ED26-E8DB-3A01-A281C6EB1EE4}"/>
              </a:ext>
            </a:extLst>
          </p:cNvPr>
          <p:cNvSpPr txBox="1"/>
          <p:nvPr/>
        </p:nvSpPr>
        <p:spPr>
          <a:xfrm>
            <a:off x="3676024" y="3918857"/>
            <a:ext cx="48367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Developed by the </a:t>
            </a:r>
            <a:r>
              <a:rPr lang="en-US" dirty="0" err="1"/>
              <a:t>OpenAIRE</a:t>
            </a:r>
            <a:r>
              <a:rPr lang="en-US" dirty="0"/>
              <a:t>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Encourages open data policies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Used by researchers all over the world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Databasing software with different communities</a:t>
            </a:r>
          </a:p>
        </p:txBody>
      </p:sp>
    </p:spTree>
    <p:extLst>
      <p:ext uri="{BB962C8B-B14F-4D97-AF65-F5344CB8AC3E}">
        <p14:creationId xmlns:p14="http://schemas.microsoft.com/office/powerpoint/2010/main" val="1507595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FFEAB-2CDF-6D6B-6068-755071B67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Project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BB66EDD8-5F40-1465-DEB2-56D67022B2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29441" y="2329543"/>
            <a:ext cx="3493710" cy="11538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8F2927-ED26-E8DB-3A01-A281C6EB1EE4}"/>
              </a:ext>
            </a:extLst>
          </p:cNvPr>
          <p:cNvSpPr txBox="1"/>
          <p:nvPr/>
        </p:nvSpPr>
        <p:spPr>
          <a:xfrm>
            <a:off x="671567" y="3951514"/>
            <a:ext cx="48367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Developed by the </a:t>
            </a:r>
            <a:r>
              <a:rPr lang="en-US" dirty="0" err="1"/>
              <a:t>OpenAIRE</a:t>
            </a:r>
            <a:r>
              <a:rPr lang="en-US" dirty="0"/>
              <a:t>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Encourages open data policies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Used by researchers all over the world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Databasing software with different communities</a:t>
            </a:r>
          </a:p>
        </p:txBody>
      </p:sp>
      <p:pic>
        <p:nvPicPr>
          <p:cNvPr id="4100" name="Picture 4" descr="JupyterLab 3.0 is released!. The 3.0 release of JupyterLab brings… | by  Jeremy Tuloup | Jupyter Blog">
            <a:extLst>
              <a:ext uri="{FF2B5EF4-FFF2-40B4-BE49-F238E27FC236}">
                <a16:creationId xmlns:a16="http://schemas.microsoft.com/office/drawing/2014/main" id="{966FED54-4B2B-3D4A-32BC-4D5F608497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662" y="1043239"/>
            <a:ext cx="4968657" cy="372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50EAE33-E9FC-E4F8-0294-40713EF55157}"/>
              </a:ext>
            </a:extLst>
          </p:cNvPr>
          <p:cNvSpPr txBox="1"/>
          <p:nvPr/>
        </p:nvSpPr>
        <p:spPr>
          <a:xfrm>
            <a:off x="7036878" y="3951514"/>
            <a:ext cx="44835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Computing Environment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Already integrated with </a:t>
            </a:r>
            <a:r>
              <a:rPr lang="en-US" dirty="0" err="1"/>
              <a:t>Github</a:t>
            </a:r>
            <a:r>
              <a:rPr lang="en-US" dirty="0"/>
              <a:t> and python packaging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Extension already exists that integrates </a:t>
            </a:r>
            <a:r>
              <a:rPr lang="en-US" dirty="0" err="1"/>
              <a:t>Rucio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6063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282</TotalTime>
  <Words>169</Words>
  <Application>Microsoft Macintosh PowerPoint</Application>
  <PresentationFormat>Widescreen</PresentationFormat>
  <Paragraphs>37</Paragraphs>
  <Slides>11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Tw Cen MT</vt:lpstr>
      <vt:lpstr>Circuit</vt:lpstr>
      <vt:lpstr>Creating a Zenodo Jupyter Lab Extension</vt:lpstr>
      <vt:lpstr>Who I am</vt:lpstr>
      <vt:lpstr>Who I am</vt:lpstr>
      <vt:lpstr>Who I am</vt:lpstr>
      <vt:lpstr>My “experiment”</vt:lpstr>
      <vt:lpstr>My “experiment”</vt:lpstr>
      <vt:lpstr>My mentors/supervisors</vt:lpstr>
      <vt:lpstr>My Project</vt:lpstr>
      <vt:lpstr>My Project</vt:lpstr>
      <vt:lpstr>My Project</vt:lpstr>
      <vt:lpstr>Traveling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Michael Ryan Zengel</dc:creator>
  <cp:lastModifiedBy>Michael Zengel</cp:lastModifiedBy>
  <cp:revision>1</cp:revision>
  <dcterms:created xsi:type="dcterms:W3CDTF">2024-06-24T06:30:38Z</dcterms:created>
  <dcterms:modified xsi:type="dcterms:W3CDTF">2024-06-24T11:28:23Z</dcterms:modified>
</cp:coreProperties>
</file>