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5" r:id="rId3"/>
    <p:sldId id="314" r:id="rId4"/>
    <p:sldId id="299" r:id="rId5"/>
    <p:sldId id="288" r:id="rId6"/>
    <p:sldId id="313" r:id="rId7"/>
    <p:sldId id="316" r:id="rId8"/>
    <p:sldId id="321" r:id="rId9"/>
    <p:sldId id="322" r:id="rId10"/>
    <p:sldId id="31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B60192A-96D3-80D4-8033-C8013D7014D5}" name="Dante Larini" initials="DL" userId="S::dante.artur.larini@cern.ch::3dabf621-eed6-400d-95d8-8ca1ddfbb78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542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89388"/>
  </p:normalViewPr>
  <p:slideViewPr>
    <p:cSldViewPr snapToGrid="0" snapToObjects="1">
      <p:cViewPr varScale="1">
        <p:scale>
          <a:sx n="114" d="100"/>
          <a:sy n="114" d="100"/>
        </p:scale>
        <p:origin x="167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6AEA84-5153-3246-A2A9-8F85A953ECF1}" type="doc">
      <dgm:prSet loTypeId="urn:microsoft.com/office/officeart/2005/8/layout/equation2" loCatId="" qsTypeId="urn:microsoft.com/office/officeart/2005/8/quickstyle/simple1" qsCatId="simple" csTypeId="urn:microsoft.com/office/officeart/2005/8/colors/accent2_2" csCatId="accent2" phldr="1"/>
      <dgm:spPr/>
    </dgm:pt>
    <dgm:pt modelId="{C4126FF3-B0DC-9E43-A304-84B08D3AA2B1}">
      <dgm:prSet phldrT="[Text]"/>
      <dgm:spPr/>
      <dgm:t>
        <a:bodyPr/>
        <a:lstStyle/>
        <a:p>
          <a:r>
            <a:rPr lang="fr-CH" dirty="0"/>
            <a:t>QTI, OQI and IT dpt </a:t>
          </a:r>
          <a:r>
            <a:rPr lang="fr-CH" dirty="0" err="1"/>
            <a:t>outreach</a:t>
          </a:r>
          <a:r>
            <a:rPr lang="fr-CH" dirty="0"/>
            <a:t> </a:t>
          </a:r>
          <a:r>
            <a:rPr lang="fr-CH" dirty="0" err="1"/>
            <a:t>priorities</a:t>
          </a:r>
          <a:endParaRPr lang="en-GB" dirty="0"/>
        </a:p>
      </dgm:t>
    </dgm:pt>
    <dgm:pt modelId="{D7768D8E-B9A8-984B-A311-4A9605A7F63F}" type="parTrans" cxnId="{5AA7B33A-0917-5242-B790-5DE8D7F92408}">
      <dgm:prSet/>
      <dgm:spPr/>
      <dgm:t>
        <a:bodyPr/>
        <a:lstStyle/>
        <a:p>
          <a:endParaRPr lang="en-GB"/>
        </a:p>
      </dgm:t>
    </dgm:pt>
    <dgm:pt modelId="{616D7AC5-4E36-454F-B0F8-E75199CCD050}" type="sibTrans" cxnId="{5AA7B33A-0917-5242-B790-5DE8D7F92408}">
      <dgm:prSet/>
      <dgm:spPr/>
      <dgm:t>
        <a:bodyPr/>
        <a:lstStyle/>
        <a:p>
          <a:endParaRPr lang="en-GB"/>
        </a:p>
      </dgm:t>
    </dgm:pt>
    <dgm:pt modelId="{8F5B898D-6AC3-C446-B3D3-2D1F743F7E93}">
      <dgm:prSet phldrT="[Text]"/>
      <dgm:spPr/>
      <dgm:t>
        <a:bodyPr/>
        <a:lstStyle/>
        <a:p>
          <a:r>
            <a:rPr lang="en-GB" dirty="0"/>
            <a:t>Strategic event curation</a:t>
          </a:r>
        </a:p>
      </dgm:t>
    </dgm:pt>
    <dgm:pt modelId="{DD739DF3-3C07-7243-835B-423A8DECD861}" type="parTrans" cxnId="{78873DDC-EC8C-CB46-874A-387CA591D71B}">
      <dgm:prSet/>
      <dgm:spPr/>
      <dgm:t>
        <a:bodyPr/>
        <a:lstStyle/>
        <a:p>
          <a:endParaRPr lang="en-GB"/>
        </a:p>
      </dgm:t>
    </dgm:pt>
    <dgm:pt modelId="{73D740EB-426E-E644-8C76-7129D49B8ACE}" type="sibTrans" cxnId="{78873DDC-EC8C-CB46-874A-387CA591D71B}">
      <dgm:prSet/>
      <dgm:spPr/>
      <dgm:t>
        <a:bodyPr/>
        <a:lstStyle/>
        <a:p>
          <a:endParaRPr lang="en-GB"/>
        </a:p>
      </dgm:t>
    </dgm:pt>
    <dgm:pt modelId="{E0EE8207-5C61-2E41-90A8-3957480BE152}">
      <dgm:prSet phldrT="[Text]"/>
      <dgm:spPr/>
      <dgm:t>
        <a:bodyPr/>
        <a:lstStyle/>
        <a:p>
          <a:r>
            <a:rPr lang="en-GB" dirty="0"/>
            <a:t>Contribution to CERN communication objectives</a:t>
          </a:r>
        </a:p>
      </dgm:t>
    </dgm:pt>
    <dgm:pt modelId="{EDCCEBAC-21C6-2648-AB71-0169077FC364}" type="parTrans" cxnId="{2CBFC3D5-75AB-A34E-8549-576D554D346F}">
      <dgm:prSet/>
      <dgm:spPr/>
      <dgm:t>
        <a:bodyPr/>
        <a:lstStyle/>
        <a:p>
          <a:endParaRPr lang="en-GB"/>
        </a:p>
      </dgm:t>
    </dgm:pt>
    <dgm:pt modelId="{7AC757FF-61C0-294E-8EBF-1B3BAAF109A5}" type="sibTrans" cxnId="{2CBFC3D5-75AB-A34E-8549-576D554D346F}">
      <dgm:prSet/>
      <dgm:spPr/>
      <dgm:t>
        <a:bodyPr/>
        <a:lstStyle/>
        <a:p>
          <a:endParaRPr lang="en-GB"/>
        </a:p>
      </dgm:t>
    </dgm:pt>
    <dgm:pt modelId="{339E9824-1844-F546-A744-D2A1777B7F30}" type="pres">
      <dgm:prSet presAssocID="{A96AEA84-5153-3246-A2A9-8F85A953ECF1}" presName="Name0" presStyleCnt="0">
        <dgm:presLayoutVars>
          <dgm:dir/>
          <dgm:resizeHandles val="exact"/>
        </dgm:presLayoutVars>
      </dgm:prSet>
      <dgm:spPr/>
    </dgm:pt>
    <dgm:pt modelId="{1AA6C11E-7499-EB4F-ABA9-5B6223D403AE}" type="pres">
      <dgm:prSet presAssocID="{A96AEA84-5153-3246-A2A9-8F85A953ECF1}" presName="vNodes" presStyleCnt="0"/>
      <dgm:spPr/>
    </dgm:pt>
    <dgm:pt modelId="{8FDCC17F-BBB7-1E45-8390-B092F4FA2B10}" type="pres">
      <dgm:prSet presAssocID="{C4126FF3-B0DC-9E43-A304-84B08D3AA2B1}" presName="node" presStyleLbl="node1" presStyleIdx="0" presStyleCnt="3">
        <dgm:presLayoutVars>
          <dgm:bulletEnabled val="1"/>
        </dgm:presLayoutVars>
      </dgm:prSet>
      <dgm:spPr/>
    </dgm:pt>
    <dgm:pt modelId="{FA4E208F-C178-0F4B-9B11-D89420828D30}" type="pres">
      <dgm:prSet presAssocID="{616D7AC5-4E36-454F-B0F8-E75199CCD050}" presName="spacerT" presStyleCnt="0"/>
      <dgm:spPr/>
    </dgm:pt>
    <dgm:pt modelId="{2939FBD4-1F11-C34C-8404-578625D0ACDF}" type="pres">
      <dgm:prSet presAssocID="{616D7AC5-4E36-454F-B0F8-E75199CCD050}" presName="sibTrans" presStyleLbl="sibTrans2D1" presStyleIdx="0" presStyleCnt="2"/>
      <dgm:spPr/>
    </dgm:pt>
    <dgm:pt modelId="{7C2B60D0-0372-7547-9436-9E63334D0A27}" type="pres">
      <dgm:prSet presAssocID="{616D7AC5-4E36-454F-B0F8-E75199CCD050}" presName="spacerB" presStyleCnt="0"/>
      <dgm:spPr/>
    </dgm:pt>
    <dgm:pt modelId="{4F7A7868-6DD1-3445-8104-4A7CC84440AC}" type="pres">
      <dgm:prSet presAssocID="{8F5B898D-6AC3-C446-B3D3-2D1F743F7E93}" presName="node" presStyleLbl="node1" presStyleIdx="1" presStyleCnt="3">
        <dgm:presLayoutVars>
          <dgm:bulletEnabled val="1"/>
        </dgm:presLayoutVars>
      </dgm:prSet>
      <dgm:spPr/>
    </dgm:pt>
    <dgm:pt modelId="{F199672B-208C-3E4A-A0B1-00A0AC604576}" type="pres">
      <dgm:prSet presAssocID="{A96AEA84-5153-3246-A2A9-8F85A953ECF1}" presName="sibTransLast" presStyleLbl="sibTrans2D1" presStyleIdx="1" presStyleCnt="2"/>
      <dgm:spPr/>
    </dgm:pt>
    <dgm:pt modelId="{132064AF-AAE3-934E-9E40-83EFFC4686BD}" type="pres">
      <dgm:prSet presAssocID="{A96AEA84-5153-3246-A2A9-8F85A953ECF1}" presName="connectorText" presStyleLbl="sibTrans2D1" presStyleIdx="1" presStyleCnt="2"/>
      <dgm:spPr/>
    </dgm:pt>
    <dgm:pt modelId="{B6504D20-76F9-EC40-AB1D-41F176992247}" type="pres">
      <dgm:prSet presAssocID="{A96AEA84-5153-3246-A2A9-8F85A953ECF1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B3B88019-DECA-C842-9D7B-E6DB4C5E7B6C}" type="presOf" srcId="{C4126FF3-B0DC-9E43-A304-84B08D3AA2B1}" destId="{8FDCC17F-BBB7-1E45-8390-B092F4FA2B10}" srcOrd="0" destOrd="0" presId="urn:microsoft.com/office/officeart/2005/8/layout/equation2"/>
    <dgm:cxn modelId="{41666C2F-DC99-9544-B52D-AA9BD143FA98}" type="presOf" srcId="{A96AEA84-5153-3246-A2A9-8F85A953ECF1}" destId="{339E9824-1844-F546-A744-D2A1777B7F30}" srcOrd="0" destOrd="0" presId="urn:microsoft.com/office/officeart/2005/8/layout/equation2"/>
    <dgm:cxn modelId="{5AA7B33A-0917-5242-B790-5DE8D7F92408}" srcId="{A96AEA84-5153-3246-A2A9-8F85A953ECF1}" destId="{C4126FF3-B0DC-9E43-A304-84B08D3AA2B1}" srcOrd="0" destOrd="0" parTransId="{D7768D8E-B9A8-984B-A311-4A9605A7F63F}" sibTransId="{616D7AC5-4E36-454F-B0F8-E75199CCD050}"/>
    <dgm:cxn modelId="{DD070B40-246D-564D-BC79-B0AFD1A1AC2C}" type="presOf" srcId="{616D7AC5-4E36-454F-B0F8-E75199CCD050}" destId="{2939FBD4-1F11-C34C-8404-578625D0ACDF}" srcOrd="0" destOrd="0" presId="urn:microsoft.com/office/officeart/2005/8/layout/equation2"/>
    <dgm:cxn modelId="{1F2536A5-88B8-A249-B507-3D86794BFF62}" type="presOf" srcId="{E0EE8207-5C61-2E41-90A8-3957480BE152}" destId="{B6504D20-76F9-EC40-AB1D-41F176992247}" srcOrd="0" destOrd="0" presId="urn:microsoft.com/office/officeart/2005/8/layout/equation2"/>
    <dgm:cxn modelId="{B58ED1C1-F22D-FC4F-B546-3D23B45373E1}" type="presOf" srcId="{73D740EB-426E-E644-8C76-7129D49B8ACE}" destId="{F199672B-208C-3E4A-A0B1-00A0AC604576}" srcOrd="0" destOrd="0" presId="urn:microsoft.com/office/officeart/2005/8/layout/equation2"/>
    <dgm:cxn modelId="{2CBFC3D5-75AB-A34E-8549-576D554D346F}" srcId="{A96AEA84-5153-3246-A2A9-8F85A953ECF1}" destId="{E0EE8207-5C61-2E41-90A8-3957480BE152}" srcOrd="2" destOrd="0" parTransId="{EDCCEBAC-21C6-2648-AB71-0169077FC364}" sibTransId="{7AC757FF-61C0-294E-8EBF-1B3BAAF109A5}"/>
    <dgm:cxn modelId="{78873DDC-EC8C-CB46-874A-387CA591D71B}" srcId="{A96AEA84-5153-3246-A2A9-8F85A953ECF1}" destId="{8F5B898D-6AC3-C446-B3D3-2D1F743F7E93}" srcOrd="1" destOrd="0" parTransId="{DD739DF3-3C07-7243-835B-423A8DECD861}" sibTransId="{73D740EB-426E-E644-8C76-7129D49B8ACE}"/>
    <dgm:cxn modelId="{D7B316DD-04BB-9F43-A8AD-5FD39041848E}" type="presOf" srcId="{8F5B898D-6AC3-C446-B3D3-2D1F743F7E93}" destId="{4F7A7868-6DD1-3445-8104-4A7CC84440AC}" srcOrd="0" destOrd="0" presId="urn:microsoft.com/office/officeart/2005/8/layout/equation2"/>
    <dgm:cxn modelId="{60C6E8F6-E8C1-DD49-BE78-082290492168}" type="presOf" srcId="{73D740EB-426E-E644-8C76-7129D49B8ACE}" destId="{132064AF-AAE3-934E-9E40-83EFFC4686BD}" srcOrd="1" destOrd="0" presId="urn:microsoft.com/office/officeart/2005/8/layout/equation2"/>
    <dgm:cxn modelId="{F9791AC2-6CE3-A448-BBDD-F6B4D85083CC}" type="presParOf" srcId="{339E9824-1844-F546-A744-D2A1777B7F30}" destId="{1AA6C11E-7499-EB4F-ABA9-5B6223D403AE}" srcOrd="0" destOrd="0" presId="urn:microsoft.com/office/officeart/2005/8/layout/equation2"/>
    <dgm:cxn modelId="{BAB96B34-7314-2143-8951-BC399DA7BC07}" type="presParOf" srcId="{1AA6C11E-7499-EB4F-ABA9-5B6223D403AE}" destId="{8FDCC17F-BBB7-1E45-8390-B092F4FA2B10}" srcOrd="0" destOrd="0" presId="urn:microsoft.com/office/officeart/2005/8/layout/equation2"/>
    <dgm:cxn modelId="{6616E0B5-C527-DF42-879B-2AA9121028D0}" type="presParOf" srcId="{1AA6C11E-7499-EB4F-ABA9-5B6223D403AE}" destId="{FA4E208F-C178-0F4B-9B11-D89420828D30}" srcOrd="1" destOrd="0" presId="urn:microsoft.com/office/officeart/2005/8/layout/equation2"/>
    <dgm:cxn modelId="{4ED795F3-08FC-F443-B9BC-AEF891D84A3D}" type="presParOf" srcId="{1AA6C11E-7499-EB4F-ABA9-5B6223D403AE}" destId="{2939FBD4-1F11-C34C-8404-578625D0ACDF}" srcOrd="2" destOrd="0" presId="urn:microsoft.com/office/officeart/2005/8/layout/equation2"/>
    <dgm:cxn modelId="{314B91FA-9233-494D-BF57-BC4E231147D9}" type="presParOf" srcId="{1AA6C11E-7499-EB4F-ABA9-5B6223D403AE}" destId="{7C2B60D0-0372-7547-9436-9E63334D0A27}" srcOrd="3" destOrd="0" presId="urn:microsoft.com/office/officeart/2005/8/layout/equation2"/>
    <dgm:cxn modelId="{DE2E52A4-3A38-F048-9214-1934E401C05B}" type="presParOf" srcId="{1AA6C11E-7499-EB4F-ABA9-5B6223D403AE}" destId="{4F7A7868-6DD1-3445-8104-4A7CC84440AC}" srcOrd="4" destOrd="0" presId="urn:microsoft.com/office/officeart/2005/8/layout/equation2"/>
    <dgm:cxn modelId="{C209564F-9238-284C-807E-63A7B2E36F07}" type="presParOf" srcId="{339E9824-1844-F546-A744-D2A1777B7F30}" destId="{F199672B-208C-3E4A-A0B1-00A0AC604576}" srcOrd="1" destOrd="0" presId="urn:microsoft.com/office/officeart/2005/8/layout/equation2"/>
    <dgm:cxn modelId="{82C27764-4B7E-F949-8081-3F9E02DA7438}" type="presParOf" srcId="{F199672B-208C-3E4A-A0B1-00A0AC604576}" destId="{132064AF-AAE3-934E-9E40-83EFFC4686BD}" srcOrd="0" destOrd="0" presId="urn:microsoft.com/office/officeart/2005/8/layout/equation2"/>
    <dgm:cxn modelId="{E9A56305-34FC-9F4F-A3E4-F52A8F4877A1}" type="presParOf" srcId="{339E9824-1844-F546-A744-D2A1777B7F30}" destId="{B6504D20-76F9-EC40-AB1D-41F17699224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B45B50-E79C-F74C-9339-781B47617FCE}" type="doc">
      <dgm:prSet loTypeId="urn:microsoft.com/office/officeart/2018/2/layout/IconCircleList" loCatId="icon" qsTypeId="urn:microsoft.com/office/officeart/2005/8/quickstyle/simple1" qsCatId="simple" csTypeId="urn:microsoft.com/office/officeart/2005/8/colors/accent3_2" csCatId="accent3" phldr="1"/>
      <dgm:spPr/>
    </dgm:pt>
    <dgm:pt modelId="{89E6473B-56AC-0E46-849A-4F149B48C361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Share core and emerging themes</a:t>
          </a:r>
        </a:p>
      </dgm:t>
    </dgm:pt>
    <dgm:pt modelId="{91021262-B9C6-6345-97CD-F00E5443A634}" type="parTrans" cxnId="{D07E43A3-1981-D346-8EA7-19A8D1D91D51}">
      <dgm:prSet/>
      <dgm:spPr/>
      <dgm:t>
        <a:bodyPr/>
        <a:lstStyle/>
        <a:p>
          <a:endParaRPr lang="en-GB"/>
        </a:p>
      </dgm:t>
    </dgm:pt>
    <dgm:pt modelId="{7813C9C2-8094-E94D-ADE6-8CF7E93F755C}" type="sibTrans" cxnId="{D07E43A3-1981-D346-8EA7-19A8D1D91D51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A072879D-512B-E54C-AFB1-B0F3A68946EE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Share communication plan</a:t>
          </a:r>
        </a:p>
      </dgm:t>
    </dgm:pt>
    <dgm:pt modelId="{A0C59413-A4B6-324B-98C7-7E317B8319DB}" type="parTrans" cxnId="{B96B83C3-2BA1-5946-A80E-922C0B775B60}">
      <dgm:prSet/>
      <dgm:spPr/>
      <dgm:t>
        <a:bodyPr/>
        <a:lstStyle/>
        <a:p>
          <a:endParaRPr lang="en-GB"/>
        </a:p>
      </dgm:t>
    </dgm:pt>
    <dgm:pt modelId="{9D2936D6-14F9-544B-8D94-DB78989DDB8C}" type="sibTrans" cxnId="{B96B83C3-2BA1-5946-A80E-922C0B775B60}">
      <dgm:prSet/>
      <dgm:spPr/>
      <dgm:t>
        <a:bodyPr/>
        <a:lstStyle/>
        <a:p>
          <a:endParaRPr lang="en-GB"/>
        </a:p>
      </dgm:t>
    </dgm:pt>
    <dgm:pt modelId="{91726557-E25C-E14B-ACA2-6C3E8904ABD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Communicate your events and ones of the region</a:t>
          </a:r>
        </a:p>
      </dgm:t>
    </dgm:pt>
    <dgm:pt modelId="{6BB8BE1C-4D47-8642-8E26-5F99CF201DD7}" type="parTrans" cxnId="{F4BD815F-D344-3541-96C8-D246D855E7A1}">
      <dgm:prSet/>
      <dgm:spPr/>
      <dgm:t>
        <a:bodyPr/>
        <a:lstStyle/>
        <a:p>
          <a:endParaRPr lang="en-GB"/>
        </a:p>
      </dgm:t>
    </dgm:pt>
    <dgm:pt modelId="{B15F3EBF-74CF-394F-95CE-EF78C6703D10}" type="sibTrans" cxnId="{F4BD815F-D344-3541-96C8-D246D855E7A1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DC4E1ED4-21D3-234B-9F88-C2656872781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Identify a pool of speakers (internal &amp; external)</a:t>
          </a:r>
        </a:p>
      </dgm:t>
    </dgm:pt>
    <dgm:pt modelId="{89EFCE18-A394-9A4A-BAE7-80BCC8C22790}" type="parTrans" cxnId="{C2EF27E7-4974-D94D-B612-75BB9F27EBDC}">
      <dgm:prSet/>
      <dgm:spPr/>
      <dgm:t>
        <a:bodyPr/>
        <a:lstStyle/>
        <a:p>
          <a:endParaRPr lang="en-GB"/>
        </a:p>
      </dgm:t>
    </dgm:pt>
    <dgm:pt modelId="{38E2346F-0D3F-E34D-81A5-101EE55C7DC7}" type="sibTrans" cxnId="{C2EF27E7-4974-D94D-B612-75BB9F27EBDC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D931F38A-E9D6-0B40-B14A-4B1F1DAC3D5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Highlight key partnerships &amp; cooperation</a:t>
          </a:r>
        </a:p>
      </dgm:t>
    </dgm:pt>
    <dgm:pt modelId="{9FB3CE1B-192A-AA47-97A7-AC770AFAED5C}" type="parTrans" cxnId="{ADE739CB-4EF4-5442-A7B1-07A68BBB498C}">
      <dgm:prSet/>
      <dgm:spPr/>
      <dgm:t>
        <a:bodyPr/>
        <a:lstStyle/>
        <a:p>
          <a:endParaRPr lang="en-GB"/>
        </a:p>
      </dgm:t>
    </dgm:pt>
    <dgm:pt modelId="{0408BC47-E888-4D4C-BB0C-EECD7BBEC4B7}" type="sibTrans" cxnId="{ADE739CB-4EF4-5442-A7B1-07A68BBB498C}">
      <dgm:prSet/>
      <dgm:spPr/>
      <dgm:t>
        <a:bodyPr/>
        <a:lstStyle/>
        <a:p>
          <a:pPr>
            <a:lnSpc>
              <a:spcPct val="100000"/>
            </a:lnSpc>
          </a:pPr>
          <a:endParaRPr lang="en-GB"/>
        </a:p>
      </dgm:t>
    </dgm:pt>
    <dgm:pt modelId="{FEB44F1F-B5EC-4C32-8E2A-F97E8C444D36}" type="pres">
      <dgm:prSet presAssocID="{16B45B50-E79C-F74C-9339-781B47617FCE}" presName="root" presStyleCnt="0">
        <dgm:presLayoutVars>
          <dgm:dir/>
          <dgm:resizeHandles val="exact"/>
        </dgm:presLayoutVars>
      </dgm:prSet>
      <dgm:spPr/>
    </dgm:pt>
    <dgm:pt modelId="{1D4E228F-9F6F-442D-BDC0-0B075D13C938}" type="pres">
      <dgm:prSet presAssocID="{16B45B50-E79C-F74C-9339-781B47617FCE}" presName="container" presStyleCnt="0">
        <dgm:presLayoutVars>
          <dgm:dir/>
          <dgm:resizeHandles val="exact"/>
        </dgm:presLayoutVars>
      </dgm:prSet>
      <dgm:spPr/>
    </dgm:pt>
    <dgm:pt modelId="{0101BFD4-1469-40C2-ACDC-128D8D300CA3}" type="pres">
      <dgm:prSet presAssocID="{89E6473B-56AC-0E46-849A-4F149B48C361}" presName="compNode" presStyleCnt="0"/>
      <dgm:spPr/>
    </dgm:pt>
    <dgm:pt modelId="{00ADB8A1-179D-461F-92D3-764BBD54C6E1}" type="pres">
      <dgm:prSet presAssocID="{89E6473B-56AC-0E46-849A-4F149B48C361}" presName="iconBgRect" presStyleLbl="bgShp" presStyleIdx="0" presStyleCnt="5"/>
      <dgm:spPr/>
    </dgm:pt>
    <dgm:pt modelId="{5B51C069-98A3-4E14-983A-B3550077FA29}" type="pres">
      <dgm:prSet presAssocID="{89E6473B-56AC-0E46-849A-4F149B48C361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083BFC8C-74D9-4C92-A7FE-C15D57D43852}" type="pres">
      <dgm:prSet presAssocID="{89E6473B-56AC-0E46-849A-4F149B48C361}" presName="spaceRect" presStyleCnt="0"/>
      <dgm:spPr/>
    </dgm:pt>
    <dgm:pt modelId="{B2598795-9052-4B8B-9E3D-A68B981495AD}" type="pres">
      <dgm:prSet presAssocID="{89E6473B-56AC-0E46-849A-4F149B48C361}" presName="textRect" presStyleLbl="revTx" presStyleIdx="0" presStyleCnt="5">
        <dgm:presLayoutVars>
          <dgm:chMax val="1"/>
          <dgm:chPref val="1"/>
        </dgm:presLayoutVars>
      </dgm:prSet>
      <dgm:spPr/>
    </dgm:pt>
    <dgm:pt modelId="{9C01BB50-3721-4880-9B45-52199A597239}" type="pres">
      <dgm:prSet presAssocID="{7813C9C2-8094-E94D-ADE6-8CF7E93F755C}" presName="sibTrans" presStyleLbl="sibTrans2D1" presStyleIdx="0" presStyleCnt="0"/>
      <dgm:spPr/>
    </dgm:pt>
    <dgm:pt modelId="{7AD3F31B-0B1E-D64A-9CFD-FFD82D7BDBCF}" type="pres">
      <dgm:prSet presAssocID="{D931F38A-E9D6-0B40-B14A-4B1F1DAC3D50}" presName="compNode" presStyleCnt="0"/>
      <dgm:spPr/>
    </dgm:pt>
    <dgm:pt modelId="{350AC1A8-6D59-7B44-BEE8-1C08EEEAC171}" type="pres">
      <dgm:prSet presAssocID="{D931F38A-E9D6-0B40-B14A-4B1F1DAC3D50}" presName="iconBgRect" presStyleLbl="bgShp" presStyleIdx="1" presStyleCnt="5"/>
      <dgm:spPr/>
    </dgm:pt>
    <dgm:pt modelId="{02936279-7219-524D-A5CC-B34D63818530}" type="pres">
      <dgm:prSet presAssocID="{D931F38A-E9D6-0B40-B14A-4B1F1DAC3D5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andshake with solid fill"/>
        </a:ext>
      </dgm:extLst>
    </dgm:pt>
    <dgm:pt modelId="{61E814C9-F8E0-3244-8F48-A30A15839350}" type="pres">
      <dgm:prSet presAssocID="{D931F38A-E9D6-0B40-B14A-4B1F1DAC3D50}" presName="spaceRect" presStyleCnt="0"/>
      <dgm:spPr/>
    </dgm:pt>
    <dgm:pt modelId="{50B722B2-FF48-6140-9A73-6E8FCE45DDFF}" type="pres">
      <dgm:prSet presAssocID="{D931F38A-E9D6-0B40-B14A-4B1F1DAC3D50}" presName="textRect" presStyleLbl="revTx" presStyleIdx="1" presStyleCnt="5">
        <dgm:presLayoutVars>
          <dgm:chMax val="1"/>
          <dgm:chPref val="1"/>
        </dgm:presLayoutVars>
      </dgm:prSet>
      <dgm:spPr/>
    </dgm:pt>
    <dgm:pt modelId="{4CE58B8A-7361-CE40-A500-6784BA757AA2}" type="pres">
      <dgm:prSet presAssocID="{0408BC47-E888-4D4C-BB0C-EECD7BBEC4B7}" presName="sibTrans" presStyleLbl="sibTrans2D1" presStyleIdx="0" presStyleCnt="0"/>
      <dgm:spPr/>
    </dgm:pt>
    <dgm:pt modelId="{7D87DF43-9BDA-42F3-8D76-0E10790DD4B4}" type="pres">
      <dgm:prSet presAssocID="{91726557-E25C-E14B-ACA2-6C3E8904ABDC}" presName="compNode" presStyleCnt="0"/>
      <dgm:spPr/>
    </dgm:pt>
    <dgm:pt modelId="{B3A77A3D-22C3-48C6-871A-19553279B114}" type="pres">
      <dgm:prSet presAssocID="{91726557-E25C-E14B-ACA2-6C3E8904ABDC}" presName="iconBgRect" presStyleLbl="bgShp" presStyleIdx="2" presStyleCnt="5"/>
      <dgm:spPr/>
    </dgm:pt>
    <dgm:pt modelId="{1B008FD4-0C4D-450E-85B4-D493F893B575}" type="pres">
      <dgm:prSet presAssocID="{91726557-E25C-E14B-ACA2-6C3E8904ABD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eeting with solid fill"/>
        </a:ext>
      </dgm:extLst>
    </dgm:pt>
    <dgm:pt modelId="{C08EADBE-1B87-4D67-B0BE-A490820D89DB}" type="pres">
      <dgm:prSet presAssocID="{91726557-E25C-E14B-ACA2-6C3E8904ABDC}" presName="spaceRect" presStyleCnt="0"/>
      <dgm:spPr/>
    </dgm:pt>
    <dgm:pt modelId="{1C74E162-396C-49C4-ADF0-C77C6E903879}" type="pres">
      <dgm:prSet presAssocID="{91726557-E25C-E14B-ACA2-6C3E8904ABDC}" presName="textRect" presStyleLbl="revTx" presStyleIdx="2" presStyleCnt="5">
        <dgm:presLayoutVars>
          <dgm:chMax val="1"/>
          <dgm:chPref val="1"/>
        </dgm:presLayoutVars>
      </dgm:prSet>
      <dgm:spPr/>
    </dgm:pt>
    <dgm:pt modelId="{FE3491A4-B278-423C-A2C8-99F7716629EA}" type="pres">
      <dgm:prSet presAssocID="{B15F3EBF-74CF-394F-95CE-EF78C6703D10}" presName="sibTrans" presStyleLbl="sibTrans2D1" presStyleIdx="0" presStyleCnt="0"/>
      <dgm:spPr/>
    </dgm:pt>
    <dgm:pt modelId="{A2A3C322-F020-4A92-A355-56226016EA7A}" type="pres">
      <dgm:prSet presAssocID="{DC4E1ED4-21D3-234B-9F88-C26568727816}" presName="compNode" presStyleCnt="0"/>
      <dgm:spPr/>
    </dgm:pt>
    <dgm:pt modelId="{B57D8F7A-00D4-4C4E-83B7-B32125B81DBC}" type="pres">
      <dgm:prSet presAssocID="{DC4E1ED4-21D3-234B-9F88-C26568727816}" presName="iconBgRect" presStyleLbl="bgShp" presStyleIdx="3" presStyleCnt="5"/>
      <dgm:spPr/>
    </dgm:pt>
    <dgm:pt modelId="{7CB988F9-3943-49FA-A698-2C6534A288A2}" type="pres">
      <dgm:prSet presAssocID="{DC4E1ED4-21D3-234B-9F88-C26568727816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0DD0F9DE-496A-4DDA-84E4-1B61C4E0E0BC}" type="pres">
      <dgm:prSet presAssocID="{DC4E1ED4-21D3-234B-9F88-C26568727816}" presName="spaceRect" presStyleCnt="0"/>
      <dgm:spPr/>
    </dgm:pt>
    <dgm:pt modelId="{B77E7B02-13A6-4BAD-B7D2-A5E34BDBDDEB}" type="pres">
      <dgm:prSet presAssocID="{DC4E1ED4-21D3-234B-9F88-C26568727816}" presName="textRect" presStyleLbl="revTx" presStyleIdx="3" presStyleCnt="5">
        <dgm:presLayoutVars>
          <dgm:chMax val="1"/>
          <dgm:chPref val="1"/>
        </dgm:presLayoutVars>
      </dgm:prSet>
      <dgm:spPr/>
    </dgm:pt>
    <dgm:pt modelId="{C1DFF061-9079-4AA9-95DD-E2BD1627BA0E}" type="pres">
      <dgm:prSet presAssocID="{38E2346F-0D3F-E34D-81A5-101EE55C7DC7}" presName="sibTrans" presStyleLbl="sibTrans2D1" presStyleIdx="0" presStyleCnt="0"/>
      <dgm:spPr/>
    </dgm:pt>
    <dgm:pt modelId="{E6082BB1-DAEB-427A-9261-B76F3586650D}" type="pres">
      <dgm:prSet presAssocID="{A072879D-512B-E54C-AFB1-B0F3A68946EE}" presName="compNode" presStyleCnt="0"/>
      <dgm:spPr/>
    </dgm:pt>
    <dgm:pt modelId="{72B654BC-6727-4458-BC54-1BE2A667D27F}" type="pres">
      <dgm:prSet presAssocID="{A072879D-512B-E54C-AFB1-B0F3A68946EE}" presName="iconBgRect" presStyleLbl="bgShp" presStyleIdx="4" presStyleCnt="5"/>
      <dgm:spPr/>
    </dgm:pt>
    <dgm:pt modelId="{4AB59B9F-922B-45D0-BF09-50F11EB1E87E}" type="pres">
      <dgm:prSet presAssocID="{A072879D-512B-E54C-AFB1-B0F3A68946EE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adio microphone with solid fill"/>
        </a:ext>
      </dgm:extLst>
    </dgm:pt>
    <dgm:pt modelId="{5325E824-B9E0-4CFF-9CC1-DE45B7625C86}" type="pres">
      <dgm:prSet presAssocID="{A072879D-512B-E54C-AFB1-B0F3A68946EE}" presName="spaceRect" presStyleCnt="0"/>
      <dgm:spPr/>
    </dgm:pt>
    <dgm:pt modelId="{B5D51E0E-DEAF-4196-9070-07B295D4F0B9}" type="pres">
      <dgm:prSet presAssocID="{A072879D-512B-E54C-AFB1-B0F3A68946EE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9D66C307-B39A-2943-B30A-A88CB4B3F34E}" type="presOf" srcId="{16B45B50-E79C-F74C-9339-781B47617FCE}" destId="{FEB44F1F-B5EC-4C32-8E2A-F97E8C444D36}" srcOrd="0" destOrd="0" presId="urn:microsoft.com/office/officeart/2018/2/layout/IconCircleList"/>
    <dgm:cxn modelId="{4AF19D33-7C1F-CF4C-8DE8-4920975C9756}" type="presOf" srcId="{DC4E1ED4-21D3-234B-9F88-C26568727816}" destId="{B77E7B02-13A6-4BAD-B7D2-A5E34BDBDDEB}" srcOrd="0" destOrd="0" presId="urn:microsoft.com/office/officeart/2018/2/layout/IconCircleList"/>
    <dgm:cxn modelId="{6985D140-269E-D347-A997-DA6AD5428D78}" type="presOf" srcId="{89E6473B-56AC-0E46-849A-4F149B48C361}" destId="{B2598795-9052-4B8B-9E3D-A68B981495AD}" srcOrd="0" destOrd="0" presId="urn:microsoft.com/office/officeart/2018/2/layout/IconCircleList"/>
    <dgm:cxn modelId="{EDE1AC4D-14CD-3C45-B9AC-27EF4A85D574}" type="presOf" srcId="{B15F3EBF-74CF-394F-95CE-EF78C6703D10}" destId="{FE3491A4-B278-423C-A2C8-99F7716629EA}" srcOrd="0" destOrd="0" presId="urn:microsoft.com/office/officeart/2018/2/layout/IconCircleList"/>
    <dgm:cxn modelId="{F4BD815F-D344-3541-96C8-D246D855E7A1}" srcId="{16B45B50-E79C-F74C-9339-781B47617FCE}" destId="{91726557-E25C-E14B-ACA2-6C3E8904ABDC}" srcOrd="2" destOrd="0" parTransId="{6BB8BE1C-4D47-8642-8E26-5F99CF201DD7}" sibTransId="{B15F3EBF-74CF-394F-95CE-EF78C6703D10}"/>
    <dgm:cxn modelId="{502AD76C-0E41-9141-A5BB-6D84D45522C3}" type="presOf" srcId="{A072879D-512B-E54C-AFB1-B0F3A68946EE}" destId="{B5D51E0E-DEAF-4196-9070-07B295D4F0B9}" srcOrd="0" destOrd="0" presId="urn:microsoft.com/office/officeart/2018/2/layout/IconCircleList"/>
    <dgm:cxn modelId="{32AB7675-A9BD-F746-930D-088D3ACB223A}" type="presOf" srcId="{7813C9C2-8094-E94D-ADE6-8CF7E93F755C}" destId="{9C01BB50-3721-4880-9B45-52199A597239}" srcOrd="0" destOrd="0" presId="urn:microsoft.com/office/officeart/2018/2/layout/IconCircleList"/>
    <dgm:cxn modelId="{D07E43A3-1981-D346-8EA7-19A8D1D91D51}" srcId="{16B45B50-E79C-F74C-9339-781B47617FCE}" destId="{89E6473B-56AC-0E46-849A-4F149B48C361}" srcOrd="0" destOrd="0" parTransId="{91021262-B9C6-6345-97CD-F00E5443A634}" sibTransId="{7813C9C2-8094-E94D-ADE6-8CF7E93F755C}"/>
    <dgm:cxn modelId="{B96B83C3-2BA1-5946-A80E-922C0B775B60}" srcId="{16B45B50-E79C-F74C-9339-781B47617FCE}" destId="{A072879D-512B-E54C-AFB1-B0F3A68946EE}" srcOrd="4" destOrd="0" parTransId="{A0C59413-A4B6-324B-98C7-7E317B8319DB}" sibTransId="{9D2936D6-14F9-544B-8D94-DB78989DDB8C}"/>
    <dgm:cxn modelId="{6A8662C5-4A08-0D44-AA3C-75B744FF41A8}" type="presOf" srcId="{91726557-E25C-E14B-ACA2-6C3E8904ABDC}" destId="{1C74E162-396C-49C4-ADF0-C77C6E903879}" srcOrd="0" destOrd="0" presId="urn:microsoft.com/office/officeart/2018/2/layout/IconCircleList"/>
    <dgm:cxn modelId="{ADE739CB-4EF4-5442-A7B1-07A68BBB498C}" srcId="{16B45B50-E79C-F74C-9339-781B47617FCE}" destId="{D931F38A-E9D6-0B40-B14A-4B1F1DAC3D50}" srcOrd="1" destOrd="0" parTransId="{9FB3CE1B-192A-AA47-97A7-AC770AFAED5C}" sibTransId="{0408BC47-E888-4D4C-BB0C-EECD7BBEC4B7}"/>
    <dgm:cxn modelId="{338043D4-88B0-8347-A200-3CB898B24A54}" type="presOf" srcId="{0408BC47-E888-4D4C-BB0C-EECD7BBEC4B7}" destId="{4CE58B8A-7361-CE40-A500-6784BA757AA2}" srcOrd="0" destOrd="0" presId="urn:microsoft.com/office/officeart/2018/2/layout/IconCircleList"/>
    <dgm:cxn modelId="{C2EF27E7-4974-D94D-B612-75BB9F27EBDC}" srcId="{16B45B50-E79C-F74C-9339-781B47617FCE}" destId="{DC4E1ED4-21D3-234B-9F88-C26568727816}" srcOrd="3" destOrd="0" parTransId="{89EFCE18-A394-9A4A-BAE7-80BCC8C22790}" sibTransId="{38E2346F-0D3F-E34D-81A5-101EE55C7DC7}"/>
    <dgm:cxn modelId="{7093B0F1-CB37-5943-BA61-1559C6236CDF}" type="presOf" srcId="{38E2346F-0D3F-E34D-81A5-101EE55C7DC7}" destId="{C1DFF061-9079-4AA9-95DD-E2BD1627BA0E}" srcOrd="0" destOrd="0" presId="urn:microsoft.com/office/officeart/2018/2/layout/IconCircleList"/>
    <dgm:cxn modelId="{8590CBF8-C2B1-4943-99C4-C336E8AEA7A9}" type="presOf" srcId="{D931F38A-E9D6-0B40-B14A-4B1F1DAC3D50}" destId="{50B722B2-FF48-6140-9A73-6E8FCE45DDFF}" srcOrd="0" destOrd="0" presId="urn:microsoft.com/office/officeart/2018/2/layout/IconCircleList"/>
    <dgm:cxn modelId="{B80F11A9-2CCB-AE44-8DE5-5F98A3A45127}" type="presParOf" srcId="{FEB44F1F-B5EC-4C32-8E2A-F97E8C444D36}" destId="{1D4E228F-9F6F-442D-BDC0-0B075D13C938}" srcOrd="0" destOrd="0" presId="urn:microsoft.com/office/officeart/2018/2/layout/IconCircleList"/>
    <dgm:cxn modelId="{47465F05-B9D9-6D45-B36A-E56152EC1AEB}" type="presParOf" srcId="{1D4E228F-9F6F-442D-BDC0-0B075D13C938}" destId="{0101BFD4-1469-40C2-ACDC-128D8D300CA3}" srcOrd="0" destOrd="0" presId="urn:microsoft.com/office/officeart/2018/2/layout/IconCircleList"/>
    <dgm:cxn modelId="{67DBE12E-D473-F442-A76E-17F7B32B9870}" type="presParOf" srcId="{0101BFD4-1469-40C2-ACDC-128D8D300CA3}" destId="{00ADB8A1-179D-461F-92D3-764BBD54C6E1}" srcOrd="0" destOrd="0" presId="urn:microsoft.com/office/officeart/2018/2/layout/IconCircleList"/>
    <dgm:cxn modelId="{32D60105-7450-8F4E-AAF3-4C845E0AA9FB}" type="presParOf" srcId="{0101BFD4-1469-40C2-ACDC-128D8D300CA3}" destId="{5B51C069-98A3-4E14-983A-B3550077FA29}" srcOrd="1" destOrd="0" presId="urn:microsoft.com/office/officeart/2018/2/layout/IconCircleList"/>
    <dgm:cxn modelId="{ED388E55-0D59-334E-9B5B-657B98DAD717}" type="presParOf" srcId="{0101BFD4-1469-40C2-ACDC-128D8D300CA3}" destId="{083BFC8C-74D9-4C92-A7FE-C15D57D43852}" srcOrd="2" destOrd="0" presId="urn:microsoft.com/office/officeart/2018/2/layout/IconCircleList"/>
    <dgm:cxn modelId="{F5014747-C561-554C-9193-EC5FC7CFA150}" type="presParOf" srcId="{0101BFD4-1469-40C2-ACDC-128D8D300CA3}" destId="{B2598795-9052-4B8B-9E3D-A68B981495AD}" srcOrd="3" destOrd="0" presId="urn:microsoft.com/office/officeart/2018/2/layout/IconCircleList"/>
    <dgm:cxn modelId="{8E6C3418-9DF1-5744-BFF7-9DF45C28B747}" type="presParOf" srcId="{1D4E228F-9F6F-442D-BDC0-0B075D13C938}" destId="{9C01BB50-3721-4880-9B45-52199A597239}" srcOrd="1" destOrd="0" presId="urn:microsoft.com/office/officeart/2018/2/layout/IconCircleList"/>
    <dgm:cxn modelId="{17BE89F9-CFEE-7746-B1E5-D4DBE6558B05}" type="presParOf" srcId="{1D4E228F-9F6F-442D-BDC0-0B075D13C938}" destId="{7AD3F31B-0B1E-D64A-9CFD-FFD82D7BDBCF}" srcOrd="2" destOrd="0" presId="urn:microsoft.com/office/officeart/2018/2/layout/IconCircleList"/>
    <dgm:cxn modelId="{27EC852F-AEEF-5A4C-8465-A2D4E9CAD3CC}" type="presParOf" srcId="{7AD3F31B-0B1E-D64A-9CFD-FFD82D7BDBCF}" destId="{350AC1A8-6D59-7B44-BEE8-1C08EEEAC171}" srcOrd="0" destOrd="0" presId="urn:microsoft.com/office/officeart/2018/2/layout/IconCircleList"/>
    <dgm:cxn modelId="{E63D4D16-9DB8-CC4C-9049-48E7A9181216}" type="presParOf" srcId="{7AD3F31B-0B1E-D64A-9CFD-FFD82D7BDBCF}" destId="{02936279-7219-524D-A5CC-B34D63818530}" srcOrd="1" destOrd="0" presId="urn:microsoft.com/office/officeart/2018/2/layout/IconCircleList"/>
    <dgm:cxn modelId="{0EEE4BF7-E724-C445-9CA3-97CDDDFF5F9C}" type="presParOf" srcId="{7AD3F31B-0B1E-D64A-9CFD-FFD82D7BDBCF}" destId="{61E814C9-F8E0-3244-8F48-A30A15839350}" srcOrd="2" destOrd="0" presId="urn:microsoft.com/office/officeart/2018/2/layout/IconCircleList"/>
    <dgm:cxn modelId="{EDAC26D4-B192-EB47-BAE3-336F31D58C95}" type="presParOf" srcId="{7AD3F31B-0B1E-D64A-9CFD-FFD82D7BDBCF}" destId="{50B722B2-FF48-6140-9A73-6E8FCE45DDFF}" srcOrd="3" destOrd="0" presId="urn:microsoft.com/office/officeart/2018/2/layout/IconCircleList"/>
    <dgm:cxn modelId="{7319B1EB-5281-0C44-A569-2387CEEB0DE8}" type="presParOf" srcId="{1D4E228F-9F6F-442D-BDC0-0B075D13C938}" destId="{4CE58B8A-7361-CE40-A500-6784BA757AA2}" srcOrd="3" destOrd="0" presId="urn:microsoft.com/office/officeart/2018/2/layout/IconCircleList"/>
    <dgm:cxn modelId="{C23DDC6E-CEDE-E544-B876-15238DCC986E}" type="presParOf" srcId="{1D4E228F-9F6F-442D-BDC0-0B075D13C938}" destId="{7D87DF43-9BDA-42F3-8D76-0E10790DD4B4}" srcOrd="4" destOrd="0" presId="urn:microsoft.com/office/officeart/2018/2/layout/IconCircleList"/>
    <dgm:cxn modelId="{99FFA51A-021B-2546-9567-98520DD83C6B}" type="presParOf" srcId="{7D87DF43-9BDA-42F3-8D76-0E10790DD4B4}" destId="{B3A77A3D-22C3-48C6-871A-19553279B114}" srcOrd="0" destOrd="0" presId="urn:microsoft.com/office/officeart/2018/2/layout/IconCircleList"/>
    <dgm:cxn modelId="{BE3FED48-629C-9B41-857E-6CCA1C30DE10}" type="presParOf" srcId="{7D87DF43-9BDA-42F3-8D76-0E10790DD4B4}" destId="{1B008FD4-0C4D-450E-85B4-D493F893B575}" srcOrd="1" destOrd="0" presId="urn:microsoft.com/office/officeart/2018/2/layout/IconCircleList"/>
    <dgm:cxn modelId="{872EF025-AE26-7944-8CB2-75A06328881A}" type="presParOf" srcId="{7D87DF43-9BDA-42F3-8D76-0E10790DD4B4}" destId="{C08EADBE-1B87-4D67-B0BE-A490820D89DB}" srcOrd="2" destOrd="0" presId="urn:microsoft.com/office/officeart/2018/2/layout/IconCircleList"/>
    <dgm:cxn modelId="{6D1F24C1-913B-5545-844E-F500FDAA1E1C}" type="presParOf" srcId="{7D87DF43-9BDA-42F3-8D76-0E10790DD4B4}" destId="{1C74E162-396C-49C4-ADF0-C77C6E903879}" srcOrd="3" destOrd="0" presId="urn:microsoft.com/office/officeart/2018/2/layout/IconCircleList"/>
    <dgm:cxn modelId="{0A589F35-AE58-6841-9635-04B9F19ED1F0}" type="presParOf" srcId="{1D4E228F-9F6F-442D-BDC0-0B075D13C938}" destId="{FE3491A4-B278-423C-A2C8-99F7716629EA}" srcOrd="5" destOrd="0" presId="urn:microsoft.com/office/officeart/2018/2/layout/IconCircleList"/>
    <dgm:cxn modelId="{41130AD1-6786-5843-B852-2536BC8486E2}" type="presParOf" srcId="{1D4E228F-9F6F-442D-BDC0-0B075D13C938}" destId="{A2A3C322-F020-4A92-A355-56226016EA7A}" srcOrd="6" destOrd="0" presId="urn:microsoft.com/office/officeart/2018/2/layout/IconCircleList"/>
    <dgm:cxn modelId="{1A19BB9F-984E-E844-B000-DD3D210E0DCE}" type="presParOf" srcId="{A2A3C322-F020-4A92-A355-56226016EA7A}" destId="{B57D8F7A-00D4-4C4E-83B7-B32125B81DBC}" srcOrd="0" destOrd="0" presId="urn:microsoft.com/office/officeart/2018/2/layout/IconCircleList"/>
    <dgm:cxn modelId="{2A8D98B6-7C40-5842-ABB3-69F0493267F7}" type="presParOf" srcId="{A2A3C322-F020-4A92-A355-56226016EA7A}" destId="{7CB988F9-3943-49FA-A698-2C6534A288A2}" srcOrd="1" destOrd="0" presId="urn:microsoft.com/office/officeart/2018/2/layout/IconCircleList"/>
    <dgm:cxn modelId="{170DE303-8AF3-DD40-8581-93580753F6F8}" type="presParOf" srcId="{A2A3C322-F020-4A92-A355-56226016EA7A}" destId="{0DD0F9DE-496A-4DDA-84E4-1B61C4E0E0BC}" srcOrd="2" destOrd="0" presId="urn:microsoft.com/office/officeart/2018/2/layout/IconCircleList"/>
    <dgm:cxn modelId="{BB95858C-C369-924F-AE34-3DA641C03FD8}" type="presParOf" srcId="{A2A3C322-F020-4A92-A355-56226016EA7A}" destId="{B77E7B02-13A6-4BAD-B7D2-A5E34BDBDDEB}" srcOrd="3" destOrd="0" presId="urn:microsoft.com/office/officeart/2018/2/layout/IconCircleList"/>
    <dgm:cxn modelId="{D6171323-4995-5C40-9F93-62E9EC18597F}" type="presParOf" srcId="{1D4E228F-9F6F-442D-BDC0-0B075D13C938}" destId="{C1DFF061-9079-4AA9-95DD-E2BD1627BA0E}" srcOrd="7" destOrd="0" presId="urn:microsoft.com/office/officeart/2018/2/layout/IconCircleList"/>
    <dgm:cxn modelId="{D1C3866D-E558-6C4A-8780-9B58E7C84AC3}" type="presParOf" srcId="{1D4E228F-9F6F-442D-BDC0-0B075D13C938}" destId="{E6082BB1-DAEB-427A-9261-B76F3586650D}" srcOrd="8" destOrd="0" presId="urn:microsoft.com/office/officeart/2018/2/layout/IconCircleList"/>
    <dgm:cxn modelId="{6299FE29-230F-CA49-ABBA-29CF3505C7DA}" type="presParOf" srcId="{E6082BB1-DAEB-427A-9261-B76F3586650D}" destId="{72B654BC-6727-4458-BC54-1BE2A667D27F}" srcOrd="0" destOrd="0" presId="urn:microsoft.com/office/officeart/2018/2/layout/IconCircleList"/>
    <dgm:cxn modelId="{0C957155-E647-934A-8B5E-EB61737275A5}" type="presParOf" srcId="{E6082BB1-DAEB-427A-9261-B76F3586650D}" destId="{4AB59B9F-922B-45D0-BF09-50F11EB1E87E}" srcOrd="1" destOrd="0" presId="urn:microsoft.com/office/officeart/2018/2/layout/IconCircleList"/>
    <dgm:cxn modelId="{DE34D6BE-304B-D14A-81A0-CDF5F7C47727}" type="presParOf" srcId="{E6082BB1-DAEB-427A-9261-B76F3586650D}" destId="{5325E824-B9E0-4CFF-9CC1-DE45B7625C86}" srcOrd="2" destOrd="0" presId="urn:microsoft.com/office/officeart/2018/2/layout/IconCircleList"/>
    <dgm:cxn modelId="{CEDD77C3-E2D2-D84D-B046-0C66E37AD1B8}" type="presParOf" srcId="{E6082BB1-DAEB-427A-9261-B76F3586650D}" destId="{B5D51E0E-DEAF-4196-9070-07B295D4F0B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CC17F-BBB7-1E45-8390-B092F4FA2B10}">
      <dsp:nvSpPr>
        <dsp:cNvPr id="0" name=""/>
        <dsp:cNvSpPr/>
      </dsp:nvSpPr>
      <dsp:spPr>
        <a:xfrm>
          <a:off x="364595" y="839"/>
          <a:ext cx="855682" cy="8556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000" kern="1200" dirty="0"/>
            <a:t>QTI, OQI and IT dpt </a:t>
          </a:r>
          <a:r>
            <a:rPr lang="fr-CH" sz="1000" kern="1200" dirty="0" err="1"/>
            <a:t>outreach</a:t>
          </a:r>
          <a:r>
            <a:rPr lang="fr-CH" sz="1000" kern="1200" dirty="0"/>
            <a:t> </a:t>
          </a:r>
          <a:r>
            <a:rPr lang="fr-CH" sz="1000" kern="1200" dirty="0" err="1"/>
            <a:t>priorities</a:t>
          </a:r>
          <a:endParaRPr lang="en-GB" sz="1000" kern="1200" dirty="0"/>
        </a:p>
      </dsp:txBody>
      <dsp:txXfrm>
        <a:off x="489907" y="126151"/>
        <a:ext cx="605058" cy="605058"/>
      </dsp:txXfrm>
    </dsp:sp>
    <dsp:sp modelId="{2939FBD4-1F11-C34C-8404-578625D0ACDF}">
      <dsp:nvSpPr>
        <dsp:cNvPr id="0" name=""/>
        <dsp:cNvSpPr/>
      </dsp:nvSpPr>
      <dsp:spPr>
        <a:xfrm>
          <a:off x="544288" y="926003"/>
          <a:ext cx="496296" cy="496296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/>
        </a:p>
      </dsp:txBody>
      <dsp:txXfrm>
        <a:off x="610072" y="1115787"/>
        <a:ext cx="364728" cy="116728"/>
      </dsp:txXfrm>
    </dsp:sp>
    <dsp:sp modelId="{4F7A7868-6DD1-3445-8104-4A7CC84440AC}">
      <dsp:nvSpPr>
        <dsp:cNvPr id="0" name=""/>
        <dsp:cNvSpPr/>
      </dsp:nvSpPr>
      <dsp:spPr>
        <a:xfrm>
          <a:off x="364595" y="1491780"/>
          <a:ext cx="855682" cy="85568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Strategic event curation</a:t>
          </a:r>
        </a:p>
      </dsp:txBody>
      <dsp:txXfrm>
        <a:off x="489907" y="1617092"/>
        <a:ext cx="605058" cy="605058"/>
      </dsp:txXfrm>
    </dsp:sp>
    <dsp:sp modelId="{F199672B-208C-3E4A-A0B1-00A0AC604576}">
      <dsp:nvSpPr>
        <dsp:cNvPr id="0" name=""/>
        <dsp:cNvSpPr/>
      </dsp:nvSpPr>
      <dsp:spPr>
        <a:xfrm>
          <a:off x="1348630" y="1014994"/>
          <a:ext cx="272107" cy="3183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800" kern="1200"/>
        </a:p>
      </dsp:txBody>
      <dsp:txXfrm>
        <a:off x="1348630" y="1078657"/>
        <a:ext cx="190475" cy="190988"/>
      </dsp:txXfrm>
    </dsp:sp>
    <dsp:sp modelId="{B6504D20-76F9-EC40-AB1D-41F176992247}">
      <dsp:nvSpPr>
        <dsp:cNvPr id="0" name=""/>
        <dsp:cNvSpPr/>
      </dsp:nvSpPr>
      <dsp:spPr>
        <a:xfrm>
          <a:off x="1733687" y="318468"/>
          <a:ext cx="1711365" cy="171136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Contribution to CERN communication objectives</a:t>
          </a:r>
        </a:p>
      </dsp:txBody>
      <dsp:txXfrm>
        <a:off x="1984311" y="569092"/>
        <a:ext cx="1210117" cy="12101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ADB8A1-179D-461F-92D3-764BBD54C6E1}">
      <dsp:nvSpPr>
        <dsp:cNvPr id="0" name=""/>
        <dsp:cNvSpPr/>
      </dsp:nvSpPr>
      <dsp:spPr>
        <a:xfrm>
          <a:off x="1438634" y="20487"/>
          <a:ext cx="777864" cy="777864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51C069-98A3-4E14-983A-B3550077FA29}">
      <dsp:nvSpPr>
        <dsp:cNvPr id="0" name=""/>
        <dsp:cNvSpPr/>
      </dsp:nvSpPr>
      <dsp:spPr>
        <a:xfrm>
          <a:off x="1601986" y="183839"/>
          <a:ext cx="451161" cy="4511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98795-9052-4B8B-9E3D-A68B981495AD}">
      <dsp:nvSpPr>
        <dsp:cNvPr id="0" name=""/>
        <dsp:cNvSpPr/>
      </dsp:nvSpPr>
      <dsp:spPr>
        <a:xfrm>
          <a:off x="2383183" y="20487"/>
          <a:ext cx="1833537" cy="777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Share core and emerging themes</a:t>
          </a:r>
        </a:p>
      </dsp:txBody>
      <dsp:txXfrm>
        <a:off x="2383183" y="20487"/>
        <a:ext cx="1833537" cy="777864"/>
      </dsp:txXfrm>
    </dsp:sp>
    <dsp:sp modelId="{350AC1A8-6D59-7B44-BEE8-1C08EEEAC171}">
      <dsp:nvSpPr>
        <dsp:cNvPr id="0" name=""/>
        <dsp:cNvSpPr/>
      </dsp:nvSpPr>
      <dsp:spPr>
        <a:xfrm>
          <a:off x="4536200" y="20487"/>
          <a:ext cx="777864" cy="777864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36279-7219-524D-A5CC-B34D63818530}">
      <dsp:nvSpPr>
        <dsp:cNvPr id="0" name=""/>
        <dsp:cNvSpPr/>
      </dsp:nvSpPr>
      <dsp:spPr>
        <a:xfrm>
          <a:off x="4699552" y="183839"/>
          <a:ext cx="451161" cy="45116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722B2-FF48-6140-9A73-6E8FCE45DDFF}">
      <dsp:nvSpPr>
        <dsp:cNvPr id="0" name=""/>
        <dsp:cNvSpPr/>
      </dsp:nvSpPr>
      <dsp:spPr>
        <a:xfrm>
          <a:off x="5480750" y="20487"/>
          <a:ext cx="1833537" cy="777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Highlight key partnerships &amp; cooperation</a:t>
          </a:r>
        </a:p>
      </dsp:txBody>
      <dsp:txXfrm>
        <a:off x="5480750" y="20487"/>
        <a:ext cx="1833537" cy="777864"/>
      </dsp:txXfrm>
    </dsp:sp>
    <dsp:sp modelId="{B3A77A3D-22C3-48C6-871A-19553279B114}">
      <dsp:nvSpPr>
        <dsp:cNvPr id="0" name=""/>
        <dsp:cNvSpPr/>
      </dsp:nvSpPr>
      <dsp:spPr>
        <a:xfrm>
          <a:off x="1438634" y="1409983"/>
          <a:ext cx="777864" cy="777864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008FD4-0C4D-450E-85B4-D493F893B575}">
      <dsp:nvSpPr>
        <dsp:cNvPr id="0" name=""/>
        <dsp:cNvSpPr/>
      </dsp:nvSpPr>
      <dsp:spPr>
        <a:xfrm>
          <a:off x="1601986" y="1573334"/>
          <a:ext cx="451161" cy="45116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4E162-396C-49C4-ADF0-C77C6E903879}">
      <dsp:nvSpPr>
        <dsp:cNvPr id="0" name=""/>
        <dsp:cNvSpPr/>
      </dsp:nvSpPr>
      <dsp:spPr>
        <a:xfrm>
          <a:off x="2383183" y="1409983"/>
          <a:ext cx="1833537" cy="777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Communicate your events and ones of the region</a:t>
          </a:r>
        </a:p>
      </dsp:txBody>
      <dsp:txXfrm>
        <a:off x="2383183" y="1409983"/>
        <a:ext cx="1833537" cy="777864"/>
      </dsp:txXfrm>
    </dsp:sp>
    <dsp:sp modelId="{B57D8F7A-00D4-4C4E-83B7-B32125B81DBC}">
      <dsp:nvSpPr>
        <dsp:cNvPr id="0" name=""/>
        <dsp:cNvSpPr/>
      </dsp:nvSpPr>
      <dsp:spPr>
        <a:xfrm>
          <a:off x="4536200" y="1409983"/>
          <a:ext cx="777864" cy="777864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B988F9-3943-49FA-A698-2C6534A288A2}">
      <dsp:nvSpPr>
        <dsp:cNvPr id="0" name=""/>
        <dsp:cNvSpPr/>
      </dsp:nvSpPr>
      <dsp:spPr>
        <a:xfrm>
          <a:off x="4699552" y="1573334"/>
          <a:ext cx="451161" cy="45116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7E7B02-13A6-4BAD-B7D2-A5E34BDBDDEB}">
      <dsp:nvSpPr>
        <dsp:cNvPr id="0" name=""/>
        <dsp:cNvSpPr/>
      </dsp:nvSpPr>
      <dsp:spPr>
        <a:xfrm>
          <a:off x="5480750" y="1409983"/>
          <a:ext cx="1833537" cy="777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Identify a pool of speakers (internal &amp; external)</a:t>
          </a:r>
        </a:p>
      </dsp:txBody>
      <dsp:txXfrm>
        <a:off x="5480750" y="1409983"/>
        <a:ext cx="1833537" cy="777864"/>
      </dsp:txXfrm>
    </dsp:sp>
    <dsp:sp modelId="{72B654BC-6727-4458-BC54-1BE2A667D27F}">
      <dsp:nvSpPr>
        <dsp:cNvPr id="0" name=""/>
        <dsp:cNvSpPr/>
      </dsp:nvSpPr>
      <dsp:spPr>
        <a:xfrm>
          <a:off x="1438634" y="2799478"/>
          <a:ext cx="777864" cy="777864"/>
        </a:xfrm>
        <a:prstGeom prst="ellipse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59B9F-922B-45D0-BF09-50F11EB1E87E}">
      <dsp:nvSpPr>
        <dsp:cNvPr id="0" name=""/>
        <dsp:cNvSpPr/>
      </dsp:nvSpPr>
      <dsp:spPr>
        <a:xfrm>
          <a:off x="1601986" y="2962830"/>
          <a:ext cx="451161" cy="45116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D51E0E-DEAF-4196-9070-07B295D4F0B9}">
      <dsp:nvSpPr>
        <dsp:cNvPr id="0" name=""/>
        <dsp:cNvSpPr/>
      </dsp:nvSpPr>
      <dsp:spPr>
        <a:xfrm>
          <a:off x="2383183" y="2799478"/>
          <a:ext cx="1833537" cy="777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Share communication plan</a:t>
          </a:r>
        </a:p>
      </dsp:txBody>
      <dsp:txXfrm>
        <a:off x="2383183" y="2799478"/>
        <a:ext cx="1833537" cy="777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7926740633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72" name="Google Shape;172;g2792674063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926740633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7926740633_0_2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27926740633_0_2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CH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7859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926740633_0_2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27926740633_0_20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27926740633_0_20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CH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7957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7926740633_0_8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7" name="Google Shape;437;g27926740633_0_8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endParaRPr/>
          </a:p>
        </p:txBody>
      </p:sp>
      <p:sp>
        <p:nvSpPr>
          <p:cNvPr id="438" name="Google Shape;438;g27926740633_0_8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7926740633_0_8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7" name="Google Shape;437;g27926740633_0_8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endParaRPr/>
          </a:p>
        </p:txBody>
      </p:sp>
      <p:sp>
        <p:nvSpPr>
          <p:cNvPr id="438" name="Google Shape;438;g27926740633_0_8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07876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7926740633_0_8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7" name="Google Shape;437;g27926740633_0_8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endParaRPr/>
          </a:p>
        </p:txBody>
      </p:sp>
      <p:sp>
        <p:nvSpPr>
          <p:cNvPr id="438" name="Google Shape;438;g27926740633_0_8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6608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03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774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7926740633_0_8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7" name="Google Shape;437;g27926740633_0_8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endParaRPr/>
          </a:p>
        </p:txBody>
      </p:sp>
      <p:sp>
        <p:nvSpPr>
          <p:cNvPr id="438" name="Google Shape;438;g27926740633_0_8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5336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1_Title Slide with logo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3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4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4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6485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7926740633_0_8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g27926740633_0_8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rmAutofit/>
          </a:bodyPr>
          <a:lstStyle>
            <a:lvl1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69" name="Google Shape;169;g27926740633_0_8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06680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1_Titre et contenu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9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39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39"/>
          <p:cNvSpPr txBox="1">
            <a:spLocks noGrp="1"/>
          </p:cNvSpPr>
          <p:nvPr>
            <p:ph type="dt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D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9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DBD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9"/>
          <p:cNvSpPr txBox="1">
            <a:spLocks noGrp="1"/>
          </p:cNvSpPr>
          <p:nvPr>
            <p:ph type="sldNum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D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743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  <p:sldLayoutId id="2147483677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774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quantum2025.org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7926740633_0_17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spcFirstLastPara="1" lIns="0" tIns="0" rIns="0" bIns="0" anchor="b" anchorCtr="0">
            <a:normAutofit/>
          </a:bodyPr>
          <a:lstStyle/>
          <a:p>
            <a:pPr>
              <a:spcBef>
                <a:spcPts val="0"/>
              </a:spcBef>
              <a:buClr>
                <a:schemeClr val="lt1"/>
              </a:buClr>
              <a:buSzPts val="5000"/>
            </a:pPr>
            <a:r>
              <a:rPr lang="en-GB" sz="3200" b="1" dirty="0"/>
              <a:t>Involvement of QTI, OQI and IT </a:t>
            </a:r>
            <a:r>
              <a:rPr lang="en-GB" sz="3200" b="1" dirty="0" err="1"/>
              <a:t>dpt</a:t>
            </a:r>
            <a:r>
              <a:rPr lang="en-GB" sz="3200" b="1" dirty="0"/>
              <a:t> </a:t>
            </a:r>
            <a:r>
              <a:rPr lang="en-GB" sz="3200" dirty="0"/>
              <a:t>i</a:t>
            </a:r>
            <a:r>
              <a:rPr lang="en-GB" sz="3200" b="1" dirty="0"/>
              <a:t>n the </a:t>
            </a:r>
            <a:br>
              <a:rPr lang="en-GB" sz="3200" b="1" dirty="0"/>
            </a:br>
            <a:r>
              <a:rPr lang="en-GB" sz="3200" b="1" dirty="0"/>
              <a:t>24/25 Public Events season</a:t>
            </a:r>
            <a:br>
              <a:rPr lang="en-GB" b="1" dirty="0"/>
            </a:br>
            <a:br>
              <a:rPr lang="fr-CH" dirty="0"/>
            </a:br>
            <a:endParaRPr lang="fr-CH" dirty="0"/>
          </a:p>
        </p:txBody>
      </p:sp>
      <p:sp>
        <p:nvSpPr>
          <p:cNvPr id="175" name="Google Shape;175;g27926740633_0_17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 spcFirstLastPara="1" lIns="0" tIns="0" rIns="0" bIns="0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chemeClr val="lt1"/>
              </a:buClr>
              <a:buSzPts val="2000"/>
              <a:buNone/>
            </a:pPr>
            <a:r>
              <a:rPr lang="fr-CH" dirty="0">
                <a:solidFill>
                  <a:schemeClr val="accent6"/>
                </a:solidFill>
              </a:rPr>
              <a:t>19 June 2024</a:t>
            </a:r>
          </a:p>
          <a:p>
            <a:pPr marL="0" lvl="0" indent="0" rtl="0">
              <a:spcBef>
                <a:spcPts val="0"/>
              </a:spcBef>
              <a:spcAft>
                <a:spcPts val="600"/>
              </a:spcAft>
              <a:buClr>
                <a:schemeClr val="lt1"/>
              </a:buClr>
              <a:buSzPts val="2000"/>
              <a:buNone/>
            </a:pPr>
            <a:r>
              <a:rPr lang="fr-CH" dirty="0">
                <a:solidFill>
                  <a:schemeClr val="accent6"/>
                </a:solidFill>
                <a:hlinkClick r:id="rId3"/>
              </a:rPr>
              <a:t>Indico</a:t>
            </a:r>
            <a:endParaRPr lang="en-CH" dirty="0">
              <a:solidFill>
                <a:schemeClr val="accent6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C19515-9ABB-AE1A-CEC3-DF9589B2C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D74A64D-6EB2-40FE-4382-5277163F884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Suggested next steps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4C17FB-2285-D183-3E27-7EECD0C56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mtClean="0"/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10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E4CA83C-0DE7-ADDF-A22D-6E92E9CB27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2107026"/>
              </p:ext>
            </p:extLst>
          </p:nvPr>
        </p:nvGraphicFramePr>
        <p:xfrm>
          <a:off x="1242323" y="1630084"/>
          <a:ext cx="8752922" cy="3597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78665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7926740633_0_204"/>
          <p:cNvSpPr txBox="1">
            <a:spLocks noGrp="1"/>
          </p:cNvSpPr>
          <p:nvPr>
            <p:ph type="title"/>
          </p:nvPr>
        </p:nvSpPr>
        <p:spPr>
          <a:xfrm>
            <a:off x="415600" y="368303"/>
            <a:ext cx="11360700" cy="74158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CH" sz="2400" dirty="0"/>
              <a:t>Agenda</a:t>
            </a:r>
            <a:r>
              <a:rPr lang="fr-CH" dirty="0"/>
              <a:t> </a:t>
            </a:r>
            <a:endParaRPr dirty="0"/>
          </a:p>
        </p:txBody>
      </p:sp>
      <p:sp>
        <p:nvSpPr>
          <p:cNvPr id="182" name="Google Shape;182;g27926740633_0_204"/>
          <p:cNvSpPr txBox="1">
            <a:spLocks noGrp="1"/>
          </p:cNvSpPr>
          <p:nvPr>
            <p:ph type="body" idx="1"/>
          </p:nvPr>
        </p:nvSpPr>
        <p:spPr>
          <a:xfrm>
            <a:off x="415600" y="1233935"/>
            <a:ext cx="11360700" cy="455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fr-CH" sz="1800" b="0" dirty="0" err="1"/>
              <a:t>Overview</a:t>
            </a:r>
            <a:r>
              <a:rPr lang="fr-CH" sz="1800" b="0" dirty="0"/>
              <a:t> of key </a:t>
            </a:r>
            <a:r>
              <a:rPr lang="fr-CH" sz="1800" b="0" dirty="0" err="1"/>
              <a:t>priorities</a:t>
            </a:r>
            <a:r>
              <a:rPr lang="fr-CH" sz="1800" b="0" dirty="0"/>
              <a:t> and </a:t>
            </a:r>
            <a:r>
              <a:rPr lang="fr-CH" sz="1800" b="0" dirty="0" err="1"/>
              <a:t>needs</a:t>
            </a:r>
            <a:r>
              <a:rPr lang="fr-CH" sz="1800" b="0" dirty="0"/>
              <a:t> for QTI, OQI and IT dpt In </a:t>
            </a:r>
            <a:r>
              <a:rPr lang="fr-CH" sz="1800" b="0" dirty="0" err="1"/>
              <a:t>terms</a:t>
            </a:r>
            <a:r>
              <a:rPr lang="fr-CH" sz="1800" b="0" dirty="0"/>
              <a:t> of </a:t>
            </a:r>
            <a:r>
              <a:rPr lang="fr-CH" sz="1800" b="0" dirty="0" err="1"/>
              <a:t>events</a:t>
            </a:r>
            <a:endParaRPr lang="fr-CH" sz="1800" b="0" dirty="0"/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fr-CH" sz="1800" b="0" dirty="0"/>
              <a:t>Introduction to the Public Event 24/25 </a:t>
            </a:r>
            <a:r>
              <a:rPr lang="fr-CH" sz="1800" b="0" dirty="0" err="1"/>
              <a:t>season</a:t>
            </a:r>
            <a:endParaRPr lang="fr-CH" sz="1800" b="0" dirty="0"/>
          </a:p>
          <a:p>
            <a:pPr lvl="2" indent="-381000">
              <a:lnSpc>
                <a:spcPct val="200000"/>
              </a:lnSpc>
              <a:buSzPts val="2400"/>
              <a:buChar char="-"/>
            </a:pPr>
            <a:r>
              <a:rPr lang="fr-CH" sz="1400" dirty="0" err="1"/>
              <a:t>P</a:t>
            </a:r>
            <a:r>
              <a:rPr lang="fr-CH" sz="1400" b="0" dirty="0" err="1"/>
              <a:t>lugging</a:t>
            </a:r>
            <a:r>
              <a:rPr lang="fr-CH" sz="1400" b="0" dirty="0"/>
              <a:t> </a:t>
            </a:r>
            <a:r>
              <a:rPr lang="fr-CH" sz="1400" b="0" dirty="0" err="1"/>
              <a:t>into</a:t>
            </a:r>
            <a:r>
              <a:rPr lang="fr-CH" sz="1400" b="0" dirty="0"/>
              <a:t> the </a:t>
            </a:r>
            <a:r>
              <a:rPr lang="fr-CH" sz="1400" b="0" dirty="0" err="1"/>
              <a:t>season</a:t>
            </a:r>
            <a:r>
              <a:rPr lang="fr-CH" sz="1400" b="0" dirty="0"/>
              <a:t> (</a:t>
            </a:r>
            <a:r>
              <a:rPr lang="fr-CH" sz="1400" b="0" dirty="0" err="1"/>
              <a:t>regular</a:t>
            </a:r>
            <a:r>
              <a:rPr lang="fr-CH" sz="1400" b="0" dirty="0"/>
              <a:t> </a:t>
            </a:r>
            <a:r>
              <a:rPr lang="fr-CH" sz="1400" b="0" dirty="0" err="1"/>
              <a:t>events</a:t>
            </a:r>
            <a:r>
              <a:rPr lang="fr-CH" sz="1400" b="0" dirty="0"/>
              <a:t>)</a:t>
            </a:r>
            <a:endParaRPr lang="fr-CH" sz="1400" dirty="0"/>
          </a:p>
          <a:p>
            <a:pPr lvl="2" indent="-381000">
              <a:lnSpc>
                <a:spcPct val="200000"/>
              </a:lnSpc>
              <a:buSzPts val="2400"/>
              <a:buChar char="-"/>
            </a:pPr>
            <a:r>
              <a:rPr lang="fr-CH" sz="1400" dirty="0" err="1"/>
              <a:t>Other</a:t>
            </a:r>
            <a:r>
              <a:rPr lang="fr-CH" sz="1400" dirty="0"/>
              <a:t> </a:t>
            </a:r>
            <a:r>
              <a:rPr lang="fr-CH" sz="1400" dirty="0" err="1"/>
              <a:t>events</a:t>
            </a:r>
            <a:r>
              <a:rPr lang="fr-CH" sz="1400" dirty="0"/>
              <a:t> to </a:t>
            </a:r>
            <a:r>
              <a:rPr lang="fr-CH" sz="1400" dirty="0" err="1"/>
              <a:t>consider</a:t>
            </a:r>
            <a:endParaRPr lang="fr-CH" sz="1400" b="0" dirty="0"/>
          </a:p>
          <a:p>
            <a:pPr lvl="2" indent="-381000">
              <a:lnSpc>
                <a:spcPct val="200000"/>
              </a:lnSpc>
              <a:buSzPts val="2400"/>
              <a:buChar char="-"/>
            </a:pPr>
            <a:r>
              <a:rPr lang="fr-CH" sz="1400" dirty="0"/>
              <a:t>Focus on Sparks! 2025</a:t>
            </a:r>
            <a:endParaRPr lang="fr-CH" sz="1400" b="0" dirty="0"/>
          </a:p>
          <a:p>
            <a:pPr>
              <a:lnSpc>
                <a:spcPct val="200000"/>
              </a:lnSpc>
              <a:buFont typeface="Arial"/>
              <a:buChar char="-"/>
            </a:pPr>
            <a:r>
              <a:rPr lang="fr-CH" sz="1800" b="0" dirty="0"/>
              <a:t>Public </a:t>
            </a:r>
            <a:r>
              <a:rPr lang="fr-CH" sz="1800" b="0" dirty="0" err="1"/>
              <a:t>event</a:t>
            </a:r>
            <a:r>
              <a:rPr lang="fr-CH" sz="1800" b="0" dirty="0"/>
              <a:t> communication </a:t>
            </a:r>
            <a:r>
              <a:rPr lang="fr-CH" sz="1800" b="0" dirty="0" err="1"/>
              <a:t>strategy</a:t>
            </a:r>
            <a:r>
              <a:rPr lang="fr-CH" sz="1800" b="0" dirty="0"/>
              <a:t>: collaboration</a:t>
            </a:r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fr-CH" sz="1800" b="0" dirty="0" err="1"/>
              <a:t>Defining</a:t>
            </a:r>
            <a:r>
              <a:rPr lang="fr-CH" sz="1800" b="0" dirty="0"/>
              <a:t> </a:t>
            </a:r>
            <a:r>
              <a:rPr lang="fr-CH" sz="1800" b="0" dirty="0" err="1"/>
              <a:t>next</a:t>
            </a:r>
            <a:r>
              <a:rPr lang="fr-CH" sz="1800" b="0" dirty="0"/>
              <a:t> </a:t>
            </a:r>
            <a:r>
              <a:rPr lang="fr-CH" sz="1800" b="0" dirty="0" err="1"/>
              <a:t>steps</a:t>
            </a:r>
            <a:endParaRPr lang="fr-CH" sz="1800" b="0" dirty="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endParaRPr lang="fr-CH" b="0" dirty="0"/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endParaRPr b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B197B0-2BEF-A144-CDE3-AAAF4A2814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54366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7926740633_0_204"/>
          <p:cNvSpPr txBox="1">
            <a:spLocks noGrp="1"/>
          </p:cNvSpPr>
          <p:nvPr>
            <p:ph type="title"/>
          </p:nvPr>
        </p:nvSpPr>
        <p:spPr>
          <a:xfrm>
            <a:off x="415600" y="368303"/>
            <a:ext cx="11360700" cy="741589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0000"/>
          </a:bodyPr>
          <a:lstStyle/>
          <a:p>
            <a:r>
              <a:rPr lang="fr-CH" sz="2400" dirty="0" err="1"/>
              <a:t>Overview</a:t>
            </a:r>
            <a:r>
              <a:rPr lang="fr-CH" sz="2400" dirty="0"/>
              <a:t> of key </a:t>
            </a:r>
            <a:r>
              <a:rPr lang="fr-CH" sz="2400" dirty="0" err="1"/>
              <a:t>priorities</a:t>
            </a:r>
            <a:r>
              <a:rPr lang="fr-CH" sz="2400" dirty="0"/>
              <a:t> and </a:t>
            </a:r>
            <a:r>
              <a:rPr lang="fr-CH" sz="2400" dirty="0" err="1"/>
              <a:t>needs</a:t>
            </a:r>
            <a:r>
              <a:rPr lang="fr-CH" sz="2400" dirty="0"/>
              <a:t> for QTI, OQI and IT dpt In </a:t>
            </a:r>
            <a:r>
              <a:rPr lang="fr-CH" sz="2400" dirty="0" err="1"/>
              <a:t>terms</a:t>
            </a:r>
            <a:r>
              <a:rPr lang="fr-CH" sz="2400" dirty="0"/>
              <a:t> of </a:t>
            </a:r>
            <a:r>
              <a:rPr lang="fr-CH" sz="2400" dirty="0" err="1"/>
              <a:t>events</a:t>
            </a:r>
            <a:br>
              <a:rPr lang="fr-CH" sz="2400" dirty="0"/>
            </a:br>
            <a:r>
              <a:rPr lang="fr-CH" dirty="0"/>
              <a:t> </a:t>
            </a:r>
            <a:endParaRPr dirty="0"/>
          </a:p>
        </p:txBody>
      </p:sp>
      <p:sp>
        <p:nvSpPr>
          <p:cNvPr id="182" name="Google Shape;182;g27926740633_0_204"/>
          <p:cNvSpPr txBox="1">
            <a:spLocks noGrp="1"/>
          </p:cNvSpPr>
          <p:nvPr>
            <p:ph type="body" idx="1"/>
          </p:nvPr>
        </p:nvSpPr>
        <p:spPr>
          <a:xfrm>
            <a:off x="2082218" y="4733211"/>
            <a:ext cx="7030250" cy="1470198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/>
          </a:bodyPr>
          <a:lstStyle/>
          <a:p>
            <a:pPr marL="0" indent="0" algn="ctr">
              <a:spcBef>
                <a:spcPts val="600"/>
              </a:spcBef>
              <a:buClr>
                <a:schemeClr val="dk2"/>
              </a:buClr>
              <a:buSzPts val="1200"/>
              <a:buNone/>
            </a:pPr>
            <a:r>
              <a:rPr lang="en-GB" sz="1200" i="1" dirty="0"/>
              <a:t>Your input:</a:t>
            </a:r>
          </a:p>
          <a:p>
            <a:pPr marL="48766" indent="0" algn="ctr">
              <a:spcBef>
                <a:spcPts val="600"/>
              </a:spcBef>
              <a:buClr>
                <a:schemeClr val="dk2"/>
              </a:buClr>
              <a:buSzPts val="1200"/>
              <a:buNone/>
            </a:pPr>
            <a:r>
              <a:rPr lang="en-GB" sz="1200" b="0" i="1" dirty="0"/>
              <a:t>Collaborations and partnerships to highlight / Core and emerging themes to focus on / Speakers / </a:t>
            </a:r>
          </a:p>
          <a:p>
            <a:pPr marL="48766" indent="0" algn="ctr">
              <a:spcBef>
                <a:spcPts val="600"/>
              </a:spcBef>
              <a:buClr>
                <a:schemeClr val="dk2"/>
              </a:buClr>
              <a:buSzPts val="1200"/>
              <a:buNone/>
            </a:pPr>
            <a:r>
              <a:rPr lang="en-GB" sz="1200" b="0" i="1" dirty="0"/>
              <a:t>Event synergies / Communication alignment / Help with promotion (targeted audience)</a:t>
            </a:r>
          </a:p>
          <a:p>
            <a:pPr marL="334516" indent="-285750" algn="ctr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 marL="457200" lvl="0" indent="-3810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endParaRPr lang="fr-CH" b="0" dirty="0"/>
          </a:p>
          <a:p>
            <a:pPr marL="457200" lvl="0" indent="-38100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endParaRPr b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9B197B0-2BEF-A144-CDE3-AAAF4A2814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 smtClean="0"/>
              <a:t>3</a:t>
            </a:fld>
            <a:endParaRPr lang="fr-CH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76C6485E-FCAA-9E76-D969-A96A0ADE72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464060"/>
              </p:ext>
            </p:extLst>
          </p:nvPr>
        </p:nvGraphicFramePr>
        <p:xfrm>
          <a:off x="2082218" y="1564675"/>
          <a:ext cx="3809649" cy="2348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A diagram of a strategic objective&#10;&#10;Description automatically generated">
            <a:extLst>
              <a:ext uri="{FF2B5EF4-FFF2-40B4-BE49-F238E27FC236}">
                <a16:creationId xmlns:a16="http://schemas.microsoft.com/office/drawing/2014/main" id="{8CDECE7B-065D-65B4-31C3-BF9B2C86A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89690"/>
            <a:ext cx="3885509" cy="294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933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677F9-CA02-89D6-C08A-8A51784FB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84051"/>
          </a:xfrm>
        </p:spPr>
        <p:txBody>
          <a:bodyPr/>
          <a:lstStyle/>
          <a:p>
            <a:r>
              <a:rPr lang="en-CH" sz="2400" dirty="0"/>
              <a:t>Theme for the 2024/25 season – Quantum Science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7FB9A-CA80-988C-5895-32A988FB93A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CH" smtClean="0"/>
              <a:t>4</a:t>
            </a:fld>
            <a:endParaRPr lang="fr-CH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D0ABE9A-F0E7-3CE4-DCC1-672620A33E75}"/>
              </a:ext>
            </a:extLst>
          </p:cNvPr>
          <p:cNvGrpSpPr/>
          <p:nvPr/>
        </p:nvGrpSpPr>
        <p:grpSpPr>
          <a:xfrm>
            <a:off x="1267547" y="1305384"/>
            <a:ext cx="3247696" cy="3564035"/>
            <a:chOff x="1576552" y="1261241"/>
            <a:chExt cx="3247696" cy="3564035"/>
          </a:xfrm>
        </p:grpSpPr>
        <p:pic>
          <p:nvPicPr>
            <p:cNvPr id="6" name="Picture 5" descr="A logo for a company&#10;&#10;Description automatically generated">
              <a:extLst>
                <a:ext uri="{FF2B5EF4-FFF2-40B4-BE49-F238E27FC236}">
                  <a16:creationId xmlns:a16="http://schemas.microsoft.com/office/drawing/2014/main" id="{EBE471B6-50CE-3E5E-E140-057CCDFE72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529" t="6227" r="16667" b="3227"/>
            <a:stretch/>
          </p:blipFill>
          <p:spPr>
            <a:xfrm>
              <a:off x="1576552" y="1261241"/>
              <a:ext cx="3247696" cy="324769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1767911-AC7E-7F2B-0B5A-723B53990407}"/>
                </a:ext>
              </a:extLst>
            </p:cNvPr>
            <p:cNvSpPr txBox="1"/>
            <p:nvPr/>
          </p:nvSpPr>
          <p:spPr>
            <a:xfrm>
              <a:off x="2100251" y="4579055"/>
              <a:ext cx="2341988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600" dirty="0">
                  <a:hlinkClick r:id="rId3"/>
                </a:rPr>
                <a:t>https://quantum2025.org/</a:t>
              </a:r>
              <a:r>
                <a:rPr lang="en-GB" sz="1600" dirty="0"/>
                <a:t> </a:t>
              </a:r>
              <a:endParaRPr lang="en-CH" sz="160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18D432D-0E0E-E717-E59C-E9435E84441D}"/>
              </a:ext>
            </a:extLst>
          </p:cNvPr>
          <p:cNvSpPr txBox="1"/>
          <p:nvPr/>
        </p:nvSpPr>
        <p:spPr>
          <a:xfrm>
            <a:off x="5812570" y="1546724"/>
            <a:ext cx="4308892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Formally proclaimed by the U.N. on June 7 2024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Year-long, worldwide initiative to increase public awareness of the importance of quantum science and applications.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400" dirty="0">
              <a:highlight>
                <a:srgbClr val="00FF00"/>
              </a:highlight>
            </a:endParaRPr>
          </a:p>
        </p:txBody>
      </p:sp>
      <p:pic>
        <p:nvPicPr>
          <p:cNvPr id="13" name="Picture 12" descr="A group of white boxes with text&#10;&#10;Description automatically generated">
            <a:extLst>
              <a:ext uri="{FF2B5EF4-FFF2-40B4-BE49-F238E27FC236}">
                <a16:creationId xmlns:a16="http://schemas.microsoft.com/office/drawing/2014/main" id="{0A79D221-A9B1-E5D0-7B03-ED1D04AC8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556" y="3017796"/>
            <a:ext cx="3663906" cy="261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429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4C17FB-2285-D183-3E27-7EECD0C56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fr-CH" smtClean="0"/>
              <a:pPr marL="0" lvl="0" indent="0" rtl="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fr-CH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4A2CE10-661B-3D7B-6725-74DAE34FC4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973982"/>
              </p:ext>
            </p:extLst>
          </p:nvPr>
        </p:nvGraphicFramePr>
        <p:xfrm>
          <a:off x="1368446" y="1027912"/>
          <a:ext cx="8986345" cy="4830797"/>
        </p:xfrm>
        <a:graphic>
          <a:graphicData uri="http://schemas.openxmlformats.org/drawingml/2006/table">
            <a:tbl>
              <a:tblPr/>
              <a:tblGrid>
                <a:gridCol w="615327">
                  <a:extLst>
                    <a:ext uri="{9D8B030D-6E8A-4147-A177-3AD203B41FA5}">
                      <a16:colId xmlns:a16="http://schemas.microsoft.com/office/drawing/2014/main" val="2137058979"/>
                    </a:ext>
                  </a:extLst>
                </a:gridCol>
                <a:gridCol w="2614882">
                  <a:extLst>
                    <a:ext uri="{9D8B030D-6E8A-4147-A177-3AD203B41FA5}">
                      <a16:colId xmlns:a16="http://schemas.microsoft.com/office/drawing/2014/main" val="4211465320"/>
                    </a:ext>
                  </a:extLst>
                </a:gridCol>
                <a:gridCol w="843602">
                  <a:extLst>
                    <a:ext uri="{9D8B030D-6E8A-4147-A177-3AD203B41FA5}">
                      <a16:colId xmlns:a16="http://schemas.microsoft.com/office/drawing/2014/main" val="432779077"/>
                    </a:ext>
                  </a:extLst>
                </a:gridCol>
                <a:gridCol w="1399977">
                  <a:extLst>
                    <a:ext uri="{9D8B030D-6E8A-4147-A177-3AD203B41FA5}">
                      <a16:colId xmlns:a16="http://schemas.microsoft.com/office/drawing/2014/main" val="3907198071"/>
                    </a:ext>
                  </a:extLst>
                </a:gridCol>
                <a:gridCol w="718908">
                  <a:extLst>
                    <a:ext uri="{9D8B030D-6E8A-4147-A177-3AD203B41FA5}">
                      <a16:colId xmlns:a16="http://schemas.microsoft.com/office/drawing/2014/main" val="4120906687"/>
                    </a:ext>
                  </a:extLst>
                </a:gridCol>
                <a:gridCol w="2793649">
                  <a:extLst>
                    <a:ext uri="{9D8B030D-6E8A-4147-A177-3AD203B41FA5}">
                      <a16:colId xmlns:a16="http://schemas.microsoft.com/office/drawing/2014/main" val="149081031"/>
                    </a:ext>
                  </a:extLst>
                </a:gridCol>
              </a:tblGrid>
              <a:tr h="43054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Aptos Narrow" panose="020B0004020202020204" pitchFamily="34" charset="0"/>
                        </a:rPr>
                        <a:t>Year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Aptos Narrow" panose="020B0004020202020204" pitchFamily="34" charset="0"/>
                        </a:rPr>
                        <a:t>Event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Aptos Narrow" panose="020B0004020202020204" pitchFamily="34" charset="0"/>
                        </a:rPr>
                        <a:t>Date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Aptos Narrow" panose="020B0004020202020204" pitchFamily="34" charset="0"/>
                        </a:rPr>
                        <a:t>Type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Aptos Narrow" panose="020B0004020202020204" pitchFamily="34" charset="0"/>
                        </a:rPr>
                        <a:t>Link with Quantum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AF2D0"/>
                          </a:highlight>
                          <a:latin typeface="Aptos Narrow" panose="020B0004020202020204" pitchFamily="34" charset="0"/>
                        </a:rPr>
                        <a:t>Your input suggestions?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F2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987754"/>
                  </a:ext>
                </a:extLst>
              </a:tr>
              <a:tr h="729785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CH" sz="12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2024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Dark Matter Day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Oct-31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Talk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 dirty="0">
                          <a:solidFill>
                            <a:srgbClr val="4EA72E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Speaker(s)</a:t>
                      </a:r>
                    </a:p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Collaboration with students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887178"/>
                  </a:ext>
                </a:extLst>
              </a:tr>
              <a:tr h="58209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Danser</a:t>
                      </a:r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 avec </a:t>
                      </a:r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l’évolution</a:t>
                      </a:r>
                      <a:endParaRPr lang="en-GB" sz="1200" b="0" i="0" u="none" strike="noStrike" dirty="0">
                        <a:solidFill>
                          <a:srgbClr val="172542"/>
                        </a:solidFill>
                        <a:effectLst/>
                        <a:highlight>
                          <a:srgbClr val="F2F2F2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Nov-19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Performance / Talk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No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>
                          <a:solidFill>
                            <a:schemeClr val="tx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tbd</a:t>
                      </a:r>
                      <a:endParaRPr lang="en-GB" sz="12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F2F2F2"/>
                        </a:highlight>
                        <a:latin typeface="Aptos Narrow" panose="020B0004020202020204" pitchFamily="34" charset="0"/>
                      </a:endParaRPr>
                    </a:p>
                    <a:p>
                      <a:pPr algn="l" rtl="0" fontAlgn="t"/>
                      <a:endParaRPr lang="en-GB" sz="12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F2F2F2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139202"/>
                  </a:ext>
                </a:extLst>
              </a:tr>
              <a:tr h="241400">
                <a:tc vMerge="1">
                  <a:txBody>
                    <a:bodyPr/>
                    <a:lstStyle/>
                    <a:p>
                      <a:pPr algn="ctr" rtl="0" fontAlgn="ctr"/>
                      <a:endParaRPr lang="en-CH" sz="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2F2F2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Bell Theorem Event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December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CH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Talk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 dirty="0">
                          <a:solidFill>
                            <a:srgbClr val="4EA72E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F2F2F2"/>
                          </a:highlight>
                          <a:latin typeface="Aptos Narrow" panose="020B0004020202020204" pitchFamily="34" charset="0"/>
                        </a:rPr>
                        <a:t>Speaker(s)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689203"/>
                  </a:ext>
                </a:extLst>
              </a:tr>
              <a:tr h="241400"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CH" sz="12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2025</a:t>
                      </a:r>
                    </a:p>
                  </a:txBody>
                  <a:tcPr marL="7625" marR="7625" marT="7625" marB="366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Arts &amp; Science Summit 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Feb-05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Talk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rgbClr val="FFFF00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tbc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CH" sz="12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Artist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7292396"/>
                  </a:ext>
                </a:extLst>
              </a:tr>
              <a:tr h="842726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De Temps </a:t>
                      </a:r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en</a:t>
                      </a:r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 Temps </a:t>
                      </a:r>
                    </a:p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(Int. day of Women &amp; Girls in Science)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Feb-11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Performance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1200" b="1" i="0" u="none" strike="noStrike" dirty="0">
                          <a:solidFill>
                            <a:srgbClr val="FFFF00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tbc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Speaker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62653"/>
                  </a:ext>
                </a:extLst>
              </a:tr>
              <a:tr h="538650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Les </a:t>
                      </a:r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Dieux</a:t>
                      </a:r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 et le Père Noel: </a:t>
                      </a:r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Vers</a:t>
                      </a:r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une</a:t>
                      </a:r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 solution </a:t>
                      </a:r>
                      <a:r>
                        <a:rPr lang="en-GB" sz="1200" b="0" i="0" u="none" strike="noStrike" dirty="0" err="1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quantique</a:t>
                      </a:r>
                      <a:endParaRPr lang="en-GB" sz="1200" b="0" i="0" u="none" strike="noStrike" dirty="0">
                        <a:solidFill>
                          <a:srgbClr val="172542"/>
                        </a:solidFill>
                        <a:effectLst/>
                        <a:highlight>
                          <a:srgbClr val="D0D0D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March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Performance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 dirty="0">
                          <a:solidFill>
                            <a:srgbClr val="4EA72E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promotion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938924"/>
                  </a:ext>
                </a:extLst>
              </a:tr>
              <a:tr h="544337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Cine Globe</a:t>
                      </a:r>
                    </a:p>
                  </a:txBody>
                  <a:tcPr marL="7625" marR="7625" marT="7625" marB="36600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May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Film festival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rgbClr val="FFFF00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tbc</a:t>
                      </a:r>
                    </a:p>
                    <a:p>
                      <a:pPr algn="ctr" fontAlgn="t"/>
                      <a:endParaRPr lang="en-CH" sz="12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0D0D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CH" sz="1200" b="0" i="0" u="none" strike="noStrike" dirty="0">
                        <a:solidFill>
                          <a:schemeClr val="tx2"/>
                        </a:solidFill>
                        <a:effectLst/>
                        <a:highlight>
                          <a:srgbClr val="D0D0D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1337331"/>
                  </a:ext>
                </a:extLst>
              </a:tr>
              <a:tr h="679867">
                <a:tc v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Sparks!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June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172542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Talk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200" b="1" i="0" u="none" strike="noStrike" dirty="0">
                          <a:solidFill>
                            <a:srgbClr val="4EA72E"/>
                          </a:solidFill>
                          <a:effectLst/>
                          <a:highlight>
                            <a:srgbClr val="D0D0D0"/>
                          </a:highlight>
                          <a:latin typeface="Aptos Narrow" panose="020B0004020202020204" pitchFamily="34" charset="0"/>
                        </a:rPr>
                        <a:t>Yes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ptos Narrow" panose="020B0004020202020204" pitchFamily="34" charset="0"/>
                        </a:rPr>
                        <a:t>Sub-themes</a:t>
                      </a:r>
                    </a:p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ptos Narrow" panose="020B0004020202020204" pitchFamily="34" charset="0"/>
                        </a:rPr>
                        <a:t>Collaborations/partnerships to highlight </a:t>
                      </a:r>
                    </a:p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chemeClr val="tx2"/>
                          </a:solidFill>
                          <a:effectLst/>
                          <a:latin typeface="Aptos Narrow" panose="020B0004020202020204" pitchFamily="34" charset="0"/>
                        </a:rPr>
                        <a:t>Speakers</a:t>
                      </a:r>
                    </a:p>
                  </a:txBody>
                  <a:tcPr marL="7625" marR="7625" marT="7625" marB="3660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0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116599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34E76CF-F9F8-F902-658C-65A79329A5B9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840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400" dirty="0"/>
              <a:t>Event Overview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27926740633_0_837"/>
          <p:cNvSpPr txBox="1">
            <a:spLocks noGrp="1"/>
          </p:cNvSpPr>
          <p:nvPr>
            <p:ph sz="half" idx="1"/>
          </p:nvPr>
        </p:nvSpPr>
        <p:spPr>
          <a:xfrm>
            <a:off x="407988" y="1057120"/>
            <a:ext cx="5877402" cy="4608512"/>
          </a:xfrm>
        </p:spPr>
        <p:txBody>
          <a:bodyPr spcFirstLastPara="1" lIns="0" tIns="0" rIns="0" bIns="0" anchorCtr="0">
            <a:normAutofit/>
          </a:bodyPr>
          <a:lstStyle/>
          <a:p>
            <a:pPr marL="48766" indent="0">
              <a:spcBef>
                <a:spcPts val="600"/>
              </a:spcBef>
              <a:buClr>
                <a:schemeClr val="dk2"/>
              </a:buClr>
              <a:buSzPts val="1200"/>
            </a:pPr>
            <a:r>
              <a:rPr lang="en-GB" sz="1600" dirty="0"/>
              <a:t>Date</a:t>
            </a:r>
            <a:r>
              <a:rPr lang="en-GB" sz="1600" b="0" dirty="0"/>
              <a:t>: May/June 2025</a:t>
            </a:r>
            <a:endParaRPr lang="en-GB" sz="1600" dirty="0"/>
          </a:p>
          <a:p>
            <a:pPr marL="48766">
              <a:spcBef>
                <a:spcPts val="600"/>
              </a:spcBef>
              <a:buClr>
                <a:schemeClr val="dk2"/>
              </a:buClr>
              <a:buSzPts val="1200"/>
            </a:pPr>
            <a:r>
              <a:rPr lang="en-GB" sz="1600" dirty="0"/>
              <a:t>Theme: </a:t>
            </a:r>
            <a:r>
              <a:rPr lang="en-GB" sz="1600" b="0" dirty="0"/>
              <a:t>Quantum Science (incl. ethical, social, political aspect)</a:t>
            </a:r>
          </a:p>
          <a:p>
            <a:pPr marL="48766" lvl="0" indent="0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endParaRPr lang="en-GB" sz="1600" dirty="0"/>
          </a:p>
          <a:p>
            <a:pPr marL="48766" lvl="0" indent="0">
              <a:spcBef>
                <a:spcPts val="600"/>
              </a:spcBef>
              <a:buClr>
                <a:schemeClr val="dk2"/>
              </a:buClr>
              <a:buSzPts val="1200"/>
            </a:pPr>
            <a:r>
              <a:rPr lang="en-GB" sz="1600" dirty="0"/>
              <a:t>Format:</a:t>
            </a:r>
            <a:r>
              <a:rPr lang="en-GB" sz="1600" b="0" dirty="0"/>
              <a:t> </a:t>
            </a:r>
          </a:p>
          <a:p>
            <a:pPr marL="334516" lvl="0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Public event</a:t>
            </a:r>
          </a:p>
          <a:p>
            <a:pPr marL="334516" lvl="0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Workshops</a:t>
            </a:r>
          </a:p>
          <a:p>
            <a:pPr marL="334516" lvl="0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Networking sessions</a:t>
            </a:r>
          </a:p>
          <a:p>
            <a:pPr marL="48766" lvl="0" indent="0">
              <a:spcBef>
                <a:spcPts val="600"/>
              </a:spcBef>
              <a:buClr>
                <a:schemeClr val="dk2"/>
              </a:buClr>
              <a:buSzPts val="1200"/>
            </a:pPr>
            <a:endParaRPr lang="en-GB" sz="1600" b="0" dirty="0"/>
          </a:p>
          <a:p>
            <a:pPr marL="48766">
              <a:spcBef>
                <a:spcPts val="600"/>
              </a:spcBef>
              <a:buClr>
                <a:schemeClr val="dk2"/>
              </a:buClr>
              <a:buSzPts val="1200"/>
            </a:pPr>
            <a:r>
              <a:rPr lang="en-GB" sz="1600" dirty="0"/>
              <a:t>Your input:</a:t>
            </a:r>
          </a:p>
          <a:p>
            <a:pPr marL="334516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Sub-themes</a:t>
            </a:r>
          </a:p>
          <a:p>
            <a:pPr marL="334516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Collaborations/partnerships to highlight </a:t>
            </a:r>
          </a:p>
          <a:p>
            <a:pPr marL="334516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Speakers</a:t>
            </a:r>
          </a:p>
          <a:p>
            <a:pPr marL="48766" indent="0">
              <a:spcBef>
                <a:spcPts val="600"/>
              </a:spcBef>
              <a:buClr>
                <a:schemeClr val="dk2"/>
              </a:buClr>
              <a:buSzPts val="1200"/>
            </a:pPr>
            <a:endParaRPr lang="en-GB" sz="1800" b="0" dirty="0"/>
          </a:p>
          <a:p>
            <a:pPr marL="48766" lvl="0" indent="0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endParaRPr lang="en-GB" b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4C17FB-2285-D183-3E27-7EECD0C566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fr-CH" smtClean="0"/>
              <a:pPr marL="0" lvl="0" indent="0" rtl="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fr-CH"/>
          </a:p>
        </p:txBody>
      </p:sp>
      <p:pic>
        <p:nvPicPr>
          <p:cNvPr id="3" name="Picture 2" descr="La prima edizione di Sparks! al CERN : il futuro dell'intelligenza ...">
            <a:extLst>
              <a:ext uri="{FF2B5EF4-FFF2-40B4-BE49-F238E27FC236}">
                <a16:creationId xmlns:a16="http://schemas.microsoft.com/office/drawing/2014/main" id="{BF5ACFD6-2183-C528-6EA7-A76C5B915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343" y="1335165"/>
            <a:ext cx="4470532" cy="267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D74A64D-6EB2-40FE-4382-5277163F884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840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400" dirty="0"/>
              <a:t>Sparks! 2025</a:t>
            </a:r>
          </a:p>
        </p:txBody>
      </p:sp>
    </p:spTree>
    <p:extLst>
      <p:ext uri="{BB962C8B-B14F-4D97-AF65-F5344CB8AC3E}">
        <p14:creationId xmlns:p14="http://schemas.microsoft.com/office/powerpoint/2010/main" val="2161750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27926740633_0_837"/>
          <p:cNvSpPr txBox="1">
            <a:spLocks noGrp="1"/>
          </p:cNvSpPr>
          <p:nvPr>
            <p:ph sz="half" idx="1"/>
          </p:nvPr>
        </p:nvSpPr>
        <p:spPr>
          <a:xfrm>
            <a:off x="407988" y="1057120"/>
            <a:ext cx="5877402" cy="4608512"/>
          </a:xfrm>
        </p:spPr>
        <p:txBody>
          <a:bodyPr spcFirstLastPara="1" lIns="0" tIns="0" rIns="0" bIns="0" anchorCtr="0">
            <a:normAutofit/>
          </a:bodyPr>
          <a:lstStyle/>
          <a:p>
            <a:pPr marL="334516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en-GB" sz="1600" b="0" dirty="0"/>
              <a:t>Events/ conferences organise by </a:t>
            </a:r>
            <a:r>
              <a:rPr lang="fr-CH" sz="1600" b="0" dirty="0"/>
              <a:t>QTI, OQI and IT dpt </a:t>
            </a:r>
          </a:p>
          <a:p>
            <a:pPr marL="334516" indent="-285750">
              <a:spcBef>
                <a:spcPts val="600"/>
              </a:spcBef>
              <a:buClr>
                <a:schemeClr val="dk2"/>
              </a:buClr>
              <a:buSzPts val="1200"/>
              <a:buFont typeface="Arial" panose="020B0604020202020204" pitchFamily="34" charset="0"/>
              <a:buChar char="•"/>
            </a:pPr>
            <a:r>
              <a:rPr lang="fr-CH" sz="1600" b="0" dirty="0"/>
              <a:t>Events on Quantum in the </a:t>
            </a:r>
            <a:r>
              <a:rPr lang="fr-CH" sz="1600" b="0" dirty="0" err="1"/>
              <a:t>region</a:t>
            </a:r>
            <a:endParaRPr lang="en-GB" sz="1600" b="0" dirty="0"/>
          </a:p>
          <a:p>
            <a:pPr marL="48766" indent="0">
              <a:spcBef>
                <a:spcPts val="600"/>
              </a:spcBef>
              <a:buClr>
                <a:schemeClr val="dk2"/>
              </a:buClr>
              <a:buSzPts val="1200"/>
            </a:pPr>
            <a:endParaRPr lang="en-GB" sz="1800" b="0" dirty="0"/>
          </a:p>
          <a:p>
            <a:pPr marL="48766" lvl="0" indent="0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endParaRPr lang="en-GB" b="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4C17FB-2285-D183-3E27-7EECD0C566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fr-CH" smtClean="0"/>
              <a:pPr marL="0" lvl="0" indent="0" rtl="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fr-CH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D74A64D-6EB2-40FE-4382-5277163F884B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4840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400" dirty="0"/>
              <a:t>Other events to consider?</a:t>
            </a:r>
          </a:p>
        </p:txBody>
      </p:sp>
    </p:spTree>
    <p:extLst>
      <p:ext uri="{BB962C8B-B14F-4D97-AF65-F5344CB8AC3E}">
        <p14:creationId xmlns:p14="http://schemas.microsoft.com/office/powerpoint/2010/main" val="3216404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0703A-A140-AECE-76FB-6DCD1C3F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1399"/>
            <a:ext cx="11376025" cy="365125"/>
          </a:xfrm>
        </p:spPr>
        <p:txBody>
          <a:bodyPr anchor="t">
            <a:normAutofit/>
          </a:bodyPr>
          <a:lstStyle/>
          <a:p>
            <a:r>
              <a:rPr lang="en-CH" sz="2400" dirty="0"/>
              <a:t>Communication strategy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687C7-10E1-6F76-7E39-B13B6F3B9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E8F5F3-50D9-F761-E20D-18E174858917}"/>
              </a:ext>
            </a:extLst>
          </p:cNvPr>
          <p:cNvSpPr txBox="1"/>
          <p:nvPr/>
        </p:nvSpPr>
        <p:spPr>
          <a:xfrm>
            <a:off x="4593372" y="672915"/>
            <a:ext cx="3005253" cy="11758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fr-CH" sz="2000" b="1" dirty="0"/>
              <a:t>Our missions</a:t>
            </a:r>
          </a:p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fr-CH" sz="1800" b="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95FC61D-C5F8-296E-2028-929F5EF2494C}"/>
              </a:ext>
            </a:extLst>
          </p:cNvPr>
          <p:cNvSpPr/>
          <p:nvPr/>
        </p:nvSpPr>
        <p:spPr>
          <a:xfrm>
            <a:off x="815934" y="1848814"/>
            <a:ext cx="2569389" cy="19816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500" dirty="0"/>
              <a:t>Inspired by science &amp; technology, create high-quality educative and entertaining events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070572D-2FDA-BF66-DB98-AB8094D8F1B8}"/>
              </a:ext>
            </a:extLst>
          </p:cNvPr>
          <p:cNvSpPr/>
          <p:nvPr/>
        </p:nvSpPr>
        <p:spPr>
          <a:xfrm>
            <a:off x="2991351" y="3830444"/>
            <a:ext cx="2569389" cy="19816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500" dirty="0"/>
              <a:t>Connect the dots with peers from science, arts &amp; wider society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8363C28-C591-33BB-CB8E-24863A14A680}"/>
              </a:ext>
            </a:extLst>
          </p:cNvPr>
          <p:cNvSpPr/>
          <p:nvPr/>
        </p:nvSpPr>
        <p:spPr>
          <a:xfrm>
            <a:off x="5984487" y="1848814"/>
            <a:ext cx="2569389" cy="19816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500" dirty="0"/>
              <a:t>Plan and organise a thematic season of public events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E9D981-7F25-05E4-2739-D8154029596A}"/>
              </a:ext>
            </a:extLst>
          </p:cNvPr>
          <p:cNvSpPr/>
          <p:nvPr/>
        </p:nvSpPr>
        <p:spPr>
          <a:xfrm>
            <a:off x="8400584" y="3830444"/>
            <a:ext cx="2569389" cy="19816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500" dirty="0"/>
              <a:t>Promote inclusiveness and diversity through these events</a:t>
            </a:r>
          </a:p>
        </p:txBody>
      </p:sp>
    </p:spTree>
    <p:extLst>
      <p:ext uri="{BB962C8B-B14F-4D97-AF65-F5344CB8AC3E}">
        <p14:creationId xmlns:p14="http://schemas.microsoft.com/office/powerpoint/2010/main" val="175471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0703A-A140-AECE-76FB-6DCD1C3F4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1399"/>
            <a:ext cx="11376025" cy="365125"/>
          </a:xfrm>
        </p:spPr>
        <p:txBody>
          <a:bodyPr anchor="t">
            <a:normAutofit/>
          </a:bodyPr>
          <a:lstStyle/>
          <a:p>
            <a:r>
              <a:rPr lang="en-CH" sz="2400" dirty="0"/>
              <a:t>Communication strategy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E687C7-10E1-6F76-7E39-B13B6F3B9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E8F5F3-50D9-F761-E20D-18E174858917}"/>
              </a:ext>
            </a:extLst>
          </p:cNvPr>
          <p:cNvSpPr txBox="1"/>
          <p:nvPr/>
        </p:nvSpPr>
        <p:spPr>
          <a:xfrm>
            <a:off x="403200" y="712459"/>
            <a:ext cx="5457554" cy="8808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fr-CH" b="1" dirty="0"/>
              <a:t>Communication channels</a:t>
            </a:r>
          </a:p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fr-CH" sz="1600" dirty="0"/>
              <a:t>-  CERN </a:t>
            </a:r>
            <a:r>
              <a:rPr lang="fr-CH" sz="1600" dirty="0" err="1"/>
              <a:t>websites</a:t>
            </a:r>
            <a:r>
              <a:rPr lang="fr-CH" sz="1600" dirty="0"/>
              <a:t> (ex. </a:t>
            </a:r>
            <a:r>
              <a:rPr lang="fr-CH" sz="1600" dirty="0" err="1"/>
              <a:t>visit.cern</a:t>
            </a:r>
            <a:r>
              <a:rPr lang="fr-CH" sz="1600" dirty="0"/>
              <a:t>., </a:t>
            </a:r>
            <a:r>
              <a:rPr lang="fr-CH" sz="1600" dirty="0" err="1"/>
              <a:t>voisins.cern</a:t>
            </a:r>
            <a:r>
              <a:rPr lang="fr-CH" sz="1600" dirty="0"/>
              <a:t>)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Public </a:t>
            </a:r>
            <a:r>
              <a:rPr lang="fr-CH" sz="1600" dirty="0" err="1"/>
              <a:t>events</a:t>
            </a:r>
            <a:r>
              <a:rPr lang="fr-CH" sz="1600" dirty="0"/>
              <a:t> newsletter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CERN social media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 err="1"/>
              <a:t>University</a:t>
            </a:r>
            <a:r>
              <a:rPr lang="fr-CH" sz="1600" dirty="0"/>
              <a:t>/</a:t>
            </a:r>
            <a:r>
              <a:rPr lang="fr-CH" sz="1600" dirty="0" err="1"/>
              <a:t>personal</a:t>
            </a:r>
            <a:r>
              <a:rPr lang="fr-CH" sz="1600" dirty="0"/>
              <a:t> invitations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/>
              <a:t>Posters at CERN and in Geneva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/>
              <a:t>Screens in SGW, R1, R2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/>
              <a:t>Agendas on local </a:t>
            </a:r>
            <a:r>
              <a:rPr lang="fr-CH" sz="1600" dirty="0" err="1"/>
              <a:t>websites</a:t>
            </a:r>
            <a:endParaRPr lang="fr-CH" sz="1600" dirty="0"/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/>
              <a:t>TPG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 err="1"/>
              <a:t>Press</a:t>
            </a:r>
            <a:r>
              <a:rPr lang="fr-CH" sz="1600" dirty="0"/>
              <a:t> release 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/>
              <a:t>Radio, TV, podcasts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endParaRPr lang="fr-CH" sz="1600" dirty="0"/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endParaRPr lang="fr-CH" sz="1600" dirty="0"/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endParaRPr lang="fr-CH" sz="2000" dirty="0"/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fr-CH" sz="2000" dirty="0"/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fr-CH" sz="2000" dirty="0"/>
          </a:p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fr-CH" sz="1800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443D92-9E28-649E-F6AC-E9AA76B30D4A}"/>
              </a:ext>
            </a:extLst>
          </p:cNvPr>
          <p:cNvSpPr txBox="1"/>
          <p:nvPr/>
        </p:nvSpPr>
        <p:spPr>
          <a:xfrm>
            <a:off x="5649992" y="808152"/>
            <a:ext cx="5457554" cy="7823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fr-CH" sz="1600" dirty="0"/>
          </a:p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r>
              <a:rPr lang="fr-CH" dirty="0"/>
              <a:t>… </a:t>
            </a:r>
            <a:r>
              <a:rPr lang="fr-CH" b="1" dirty="0"/>
              <a:t>and </a:t>
            </a:r>
            <a:r>
              <a:rPr lang="fr-CH" b="1" dirty="0" err="1"/>
              <a:t>partners</a:t>
            </a:r>
            <a:r>
              <a:rPr lang="fr-CH" b="1" dirty="0"/>
              <a:t> 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CERN Society </a:t>
            </a:r>
            <a:r>
              <a:rPr lang="fr-CH" sz="1600" dirty="0" err="1"/>
              <a:t>Foundation</a:t>
            </a:r>
            <a:r>
              <a:rPr lang="fr-CH" sz="1600" dirty="0"/>
              <a:t> 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Arts at CERN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KT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IPPOG/EPPCN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/>
              <a:t>Alumni</a:t>
            </a:r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r>
              <a:rPr lang="fr-CH" sz="1600" dirty="0" err="1"/>
              <a:t>Ideasquare</a:t>
            </a:r>
            <a:endParaRPr lang="fr-CH" sz="1600" dirty="0"/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r>
              <a:rPr lang="fr-CH" sz="1600" dirty="0"/>
              <a:t>IT, QTI, OQI</a:t>
            </a:r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endParaRPr lang="fr-CH" sz="1600" dirty="0"/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endParaRPr lang="fr-CH" sz="1600" dirty="0"/>
          </a:p>
          <a:p>
            <a:pPr marL="419100" indent="-342900">
              <a:lnSpc>
                <a:spcPct val="200000"/>
              </a:lnSpc>
              <a:buSzPts val="2400"/>
              <a:buFontTx/>
              <a:buChar char="-"/>
            </a:pPr>
            <a:endParaRPr lang="fr-CH" sz="2000" dirty="0"/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fr-CH" sz="2000" dirty="0"/>
          </a:p>
          <a:p>
            <a:pPr marL="4191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Tx/>
              <a:buChar char="-"/>
            </a:pPr>
            <a:endParaRPr lang="fr-CH" sz="2000" dirty="0"/>
          </a:p>
          <a:p>
            <a:pPr marL="76200" lvl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</a:pPr>
            <a:endParaRPr lang="fr-CH" sz="1800" b="0" dirty="0"/>
          </a:p>
        </p:txBody>
      </p:sp>
    </p:spTree>
    <p:extLst>
      <p:ext uri="{BB962C8B-B14F-4D97-AF65-F5344CB8AC3E}">
        <p14:creationId xmlns:p14="http://schemas.microsoft.com/office/powerpoint/2010/main" val="345557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2903</TotalTime>
  <Words>520</Words>
  <Application>Microsoft Macintosh PowerPoint</Application>
  <PresentationFormat>Widescreen</PresentationFormat>
  <Paragraphs>151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 Narrow</vt:lpstr>
      <vt:lpstr>Arial</vt:lpstr>
      <vt:lpstr>Calibri</vt:lpstr>
      <vt:lpstr>Office Theme</vt:lpstr>
      <vt:lpstr>Involvement of QTI, OQI and IT dpt in the  24/25 Public Events season  </vt:lpstr>
      <vt:lpstr>Agenda </vt:lpstr>
      <vt:lpstr>Overview of key priorities and needs for QTI, OQI and IT dpt In terms of events  </vt:lpstr>
      <vt:lpstr>Theme for the 2024/25 season – Quantum Science</vt:lpstr>
      <vt:lpstr>PowerPoint Presentation</vt:lpstr>
      <vt:lpstr>PowerPoint Presentation</vt:lpstr>
      <vt:lpstr>PowerPoint Presentation</vt:lpstr>
      <vt:lpstr>Communication strategy</vt:lpstr>
      <vt:lpstr>Communication strategy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Events Committee </dc:title>
  <dc:creator>Ana Godinho</dc:creator>
  <cp:lastModifiedBy>Dante Larini</cp:lastModifiedBy>
  <cp:revision>93</cp:revision>
  <dcterms:created xsi:type="dcterms:W3CDTF">2023-12-03T21:18:54Z</dcterms:created>
  <dcterms:modified xsi:type="dcterms:W3CDTF">2024-06-19T13:05:45Z</dcterms:modified>
</cp:coreProperties>
</file>