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1" r:id="rId2"/>
    <p:sldId id="269" r:id="rId3"/>
    <p:sldId id="273" r:id="rId4"/>
    <p:sldId id="270" r:id="rId5"/>
    <p:sldId id="277" r:id="rId6"/>
    <p:sldId id="278" r:id="rId7"/>
    <p:sldId id="280" r:id="rId8"/>
    <p:sldId id="271" r:id="rId9"/>
    <p:sldId id="272" r:id="rId10"/>
    <p:sldId id="281" r:id="rId11"/>
    <p:sldId id="262" r:id="rId12"/>
    <p:sldId id="274" r:id="rId13"/>
    <p:sldId id="265" r:id="rId14"/>
    <p:sldId id="279" r:id="rId15"/>
    <p:sldId id="282" r:id="rId16"/>
    <p:sldId id="263" r:id="rId17"/>
    <p:sldId id="275" r:id="rId18"/>
    <p:sldId id="283" r:id="rId19"/>
    <p:sldId id="264" r:id="rId20"/>
    <p:sldId id="276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Lapington" userId="e0c25fe43faa7020" providerId="LiveId" clId="{943B7C30-998A-4257-BDB3-807838D3E88A}"/>
    <pc:docChg chg="undo redo custSel addSld modSld sldOrd">
      <pc:chgData name="Jon Lapington" userId="e0c25fe43faa7020" providerId="LiveId" clId="{943B7C30-998A-4257-BDB3-807838D3E88A}" dt="2024-06-18T07:51:54.969" v="1261" actId="1036"/>
      <pc:docMkLst>
        <pc:docMk/>
      </pc:docMkLst>
      <pc:sldChg chg="modSp mod">
        <pc:chgData name="Jon Lapington" userId="e0c25fe43faa7020" providerId="LiveId" clId="{943B7C30-998A-4257-BDB3-807838D3E88A}" dt="2024-06-18T07:07:13.561" v="509" actId="20577"/>
        <pc:sldMkLst>
          <pc:docMk/>
          <pc:sldMk cId="723967845" sldId="261"/>
        </pc:sldMkLst>
        <pc:spChg chg="mod">
          <ac:chgData name="Jon Lapington" userId="e0c25fe43faa7020" providerId="LiveId" clId="{943B7C30-998A-4257-BDB3-807838D3E88A}" dt="2024-06-18T07:07:13.561" v="509" actId="20577"/>
          <ac:spMkLst>
            <pc:docMk/>
            <pc:sldMk cId="723967845" sldId="261"/>
            <ac:spMk id="5" creationId="{7628C55B-9352-84CB-1EFC-EEC70B86C964}"/>
          </ac:spMkLst>
        </pc:spChg>
      </pc:sldChg>
      <pc:sldChg chg="modSp mod">
        <pc:chgData name="Jon Lapington" userId="e0c25fe43faa7020" providerId="LiveId" clId="{943B7C30-998A-4257-BDB3-807838D3E88A}" dt="2024-06-18T07:24:31.248" v="548" actId="20577"/>
        <pc:sldMkLst>
          <pc:docMk/>
          <pc:sldMk cId="1273508607" sldId="262"/>
        </pc:sldMkLst>
        <pc:spChg chg="mod">
          <ac:chgData name="Jon Lapington" userId="e0c25fe43faa7020" providerId="LiveId" clId="{943B7C30-998A-4257-BDB3-807838D3E88A}" dt="2024-06-18T07:24:31.248" v="548" actId="20577"/>
          <ac:spMkLst>
            <pc:docMk/>
            <pc:sldMk cId="1273508607" sldId="262"/>
            <ac:spMk id="2" creationId="{1ABA0EFA-D54B-B61D-6F18-9D5893E5C5A7}"/>
          </ac:spMkLst>
        </pc:spChg>
      </pc:sldChg>
      <pc:sldChg chg="modSp mod">
        <pc:chgData name="Jon Lapington" userId="e0c25fe43faa7020" providerId="LiveId" clId="{943B7C30-998A-4257-BDB3-807838D3E88A}" dt="2024-06-18T07:23:00.447" v="521"/>
        <pc:sldMkLst>
          <pc:docMk/>
          <pc:sldMk cId="3019965521" sldId="264"/>
        </pc:sldMkLst>
        <pc:spChg chg="mod">
          <ac:chgData name="Jon Lapington" userId="e0c25fe43faa7020" providerId="LiveId" clId="{943B7C30-998A-4257-BDB3-807838D3E88A}" dt="2024-06-18T07:23:00.447" v="521"/>
          <ac:spMkLst>
            <pc:docMk/>
            <pc:sldMk cId="3019965521" sldId="264"/>
            <ac:spMk id="2" creationId="{1ABA0EFA-D54B-B61D-6F18-9D5893E5C5A7}"/>
          </ac:spMkLst>
        </pc:spChg>
      </pc:sldChg>
      <pc:sldChg chg="addSp delSp modSp mod">
        <pc:chgData name="Jon Lapington" userId="e0c25fe43faa7020" providerId="LiveId" clId="{943B7C30-998A-4257-BDB3-807838D3E88A}" dt="2024-06-18T07:51:54.969" v="1261" actId="1036"/>
        <pc:sldMkLst>
          <pc:docMk/>
          <pc:sldMk cId="3187565755" sldId="273"/>
        </pc:sldMkLst>
        <pc:spChg chg="ord">
          <ac:chgData name="Jon Lapington" userId="e0c25fe43faa7020" providerId="LiveId" clId="{943B7C30-998A-4257-BDB3-807838D3E88A}" dt="2024-06-18T07:51:46.155" v="1258" actId="166"/>
          <ac:spMkLst>
            <pc:docMk/>
            <pc:sldMk cId="3187565755" sldId="273"/>
            <ac:spMk id="14" creationId="{E600CF7A-138B-8F9C-7A5D-BDD6D50B197E}"/>
          </ac:spMkLst>
        </pc:spChg>
        <pc:spChg chg="add del mod">
          <ac:chgData name="Jon Lapington" userId="e0c25fe43faa7020" providerId="LiveId" clId="{943B7C30-998A-4257-BDB3-807838D3E88A}" dt="2024-06-18T07:51:25.406" v="1255"/>
          <ac:spMkLst>
            <pc:docMk/>
            <pc:sldMk cId="3187565755" sldId="273"/>
            <ac:spMk id="16" creationId="{C128F180-4EF2-61B8-03BF-53C992EA82BF}"/>
          </ac:spMkLst>
        </pc:spChg>
        <pc:spChg chg="add mod">
          <ac:chgData name="Jon Lapington" userId="e0c25fe43faa7020" providerId="LiveId" clId="{943B7C30-998A-4257-BDB3-807838D3E88A}" dt="2024-06-18T07:51:23.478" v="1251" actId="571"/>
          <ac:spMkLst>
            <pc:docMk/>
            <pc:sldMk cId="3187565755" sldId="273"/>
            <ac:spMk id="19" creationId="{AF308DAE-9952-F883-7E2E-CDA371F5841D}"/>
          </ac:spMkLst>
        </pc:spChg>
        <pc:picChg chg="del">
          <ac:chgData name="Jon Lapington" userId="e0c25fe43faa7020" providerId="LiveId" clId="{943B7C30-998A-4257-BDB3-807838D3E88A}" dt="2024-06-18T07:51:02.920" v="1246" actId="478"/>
          <ac:picMkLst>
            <pc:docMk/>
            <pc:sldMk cId="3187565755" sldId="273"/>
            <ac:picMk id="12" creationId="{C6308005-7CE2-A1CB-53B6-40CDC4A98033}"/>
          </ac:picMkLst>
        </pc:picChg>
        <pc:picChg chg="add mod">
          <ac:chgData name="Jon Lapington" userId="e0c25fe43faa7020" providerId="LiveId" clId="{943B7C30-998A-4257-BDB3-807838D3E88A}" dt="2024-06-18T07:51:54.969" v="1261" actId="1036"/>
          <ac:picMkLst>
            <pc:docMk/>
            <pc:sldMk cId="3187565755" sldId="273"/>
            <ac:picMk id="18" creationId="{4E31ED69-B393-C869-036E-000E4A07BA4B}"/>
          </ac:picMkLst>
        </pc:picChg>
        <pc:picChg chg="add mod">
          <ac:chgData name="Jon Lapington" userId="e0c25fe43faa7020" providerId="LiveId" clId="{943B7C30-998A-4257-BDB3-807838D3E88A}" dt="2024-06-18T07:51:23.478" v="1251" actId="571"/>
          <ac:picMkLst>
            <pc:docMk/>
            <pc:sldMk cId="3187565755" sldId="273"/>
            <ac:picMk id="20" creationId="{B097694C-406A-2BC2-BC79-41F75C347B6A}"/>
          </ac:picMkLst>
        </pc:picChg>
      </pc:sldChg>
      <pc:sldChg chg="modSp mod">
        <pc:chgData name="Jon Lapington" userId="e0c25fe43faa7020" providerId="LiveId" clId="{943B7C30-998A-4257-BDB3-807838D3E88A}" dt="2024-06-18T07:24:38.694" v="549"/>
        <pc:sldMkLst>
          <pc:docMk/>
          <pc:sldMk cId="999489669" sldId="274"/>
        </pc:sldMkLst>
        <pc:spChg chg="mod">
          <ac:chgData name="Jon Lapington" userId="e0c25fe43faa7020" providerId="LiveId" clId="{943B7C30-998A-4257-BDB3-807838D3E88A}" dt="2024-06-18T07:24:38.694" v="549"/>
          <ac:spMkLst>
            <pc:docMk/>
            <pc:sldMk cId="999489669" sldId="274"/>
            <ac:spMk id="2" creationId="{1ABA0EFA-D54B-B61D-6F18-9D5893E5C5A7}"/>
          </ac:spMkLst>
        </pc:spChg>
      </pc:sldChg>
      <pc:sldChg chg="modSp mod">
        <pc:chgData name="Jon Lapington" userId="e0c25fe43faa7020" providerId="LiveId" clId="{943B7C30-998A-4257-BDB3-807838D3E88A}" dt="2024-06-18T07:23:53.473" v="544" actId="20577"/>
        <pc:sldMkLst>
          <pc:docMk/>
          <pc:sldMk cId="2614768234" sldId="276"/>
        </pc:sldMkLst>
        <pc:spChg chg="mod">
          <ac:chgData name="Jon Lapington" userId="e0c25fe43faa7020" providerId="LiveId" clId="{943B7C30-998A-4257-BDB3-807838D3E88A}" dt="2024-06-18T07:23:16.437" v="522"/>
          <ac:spMkLst>
            <pc:docMk/>
            <pc:sldMk cId="2614768234" sldId="276"/>
            <ac:spMk id="2" creationId="{1ABA0EFA-D54B-B61D-6F18-9D5893E5C5A7}"/>
          </ac:spMkLst>
        </pc:spChg>
        <pc:spChg chg="mod">
          <ac:chgData name="Jon Lapington" userId="e0c25fe43faa7020" providerId="LiveId" clId="{943B7C30-998A-4257-BDB3-807838D3E88A}" dt="2024-06-18T07:23:53.473" v="544" actId="20577"/>
          <ac:spMkLst>
            <pc:docMk/>
            <pc:sldMk cId="2614768234" sldId="276"/>
            <ac:spMk id="3" creationId="{0FF406CC-4F5F-15E4-7D6C-5A38E623E16A}"/>
          </ac:spMkLst>
        </pc:spChg>
      </pc:sldChg>
      <pc:sldChg chg="addSp delSp modSp new mod modClrScheme chgLayout">
        <pc:chgData name="Jon Lapington" userId="e0c25fe43faa7020" providerId="LiveId" clId="{943B7C30-998A-4257-BDB3-807838D3E88A}" dt="2024-06-18T06:50:07.739" v="114" actId="113"/>
        <pc:sldMkLst>
          <pc:docMk/>
          <pc:sldMk cId="3966930434" sldId="277"/>
        </pc:sldMkLst>
        <pc:spChg chg="mod ord">
          <ac:chgData name="Jon Lapington" userId="e0c25fe43faa7020" providerId="LiveId" clId="{943B7C30-998A-4257-BDB3-807838D3E88A}" dt="2024-06-18T06:47:34.472" v="60" actId="700"/>
          <ac:spMkLst>
            <pc:docMk/>
            <pc:sldMk cId="3966930434" sldId="277"/>
            <ac:spMk id="2" creationId="{8F947D43-7AA9-FF72-DBAE-4581B51A4B7C}"/>
          </ac:spMkLst>
        </pc:spChg>
        <pc:spChg chg="del mod ord">
          <ac:chgData name="Jon Lapington" userId="e0c25fe43faa7020" providerId="LiveId" clId="{943B7C30-998A-4257-BDB3-807838D3E88A}" dt="2024-06-18T06:47:34.472" v="60" actId="700"/>
          <ac:spMkLst>
            <pc:docMk/>
            <pc:sldMk cId="3966930434" sldId="277"/>
            <ac:spMk id="3" creationId="{C1D4015A-40C9-540F-125D-5CF6B8ECC422}"/>
          </ac:spMkLst>
        </pc:spChg>
        <pc:spChg chg="del">
          <ac:chgData name="Jon Lapington" userId="e0c25fe43faa7020" providerId="LiveId" clId="{943B7C30-998A-4257-BDB3-807838D3E88A}" dt="2024-06-18T06:47:34.472" v="60" actId="700"/>
          <ac:spMkLst>
            <pc:docMk/>
            <pc:sldMk cId="3966930434" sldId="277"/>
            <ac:spMk id="4" creationId="{6031D305-2384-F1FF-B9D5-6DAA08FA2693}"/>
          </ac:spMkLst>
        </pc:spChg>
        <pc:spChg chg="mod ord">
          <ac:chgData name="Jon Lapington" userId="e0c25fe43faa7020" providerId="LiveId" clId="{943B7C30-998A-4257-BDB3-807838D3E88A}" dt="2024-06-18T06:47:34.472" v="60" actId="700"/>
          <ac:spMkLst>
            <pc:docMk/>
            <pc:sldMk cId="3966930434" sldId="277"/>
            <ac:spMk id="5" creationId="{06F68215-A56F-DB02-945A-AF02BCB6754C}"/>
          </ac:spMkLst>
        </pc:spChg>
        <pc:spChg chg="mod ord">
          <ac:chgData name="Jon Lapington" userId="e0c25fe43faa7020" providerId="LiveId" clId="{943B7C30-998A-4257-BDB3-807838D3E88A}" dt="2024-06-18T06:47:34.472" v="60" actId="700"/>
          <ac:spMkLst>
            <pc:docMk/>
            <pc:sldMk cId="3966930434" sldId="277"/>
            <ac:spMk id="6" creationId="{B82A3E87-B1E1-3435-8F04-83F1EDC58CA9}"/>
          </ac:spMkLst>
        </pc:spChg>
        <pc:spChg chg="mod ord">
          <ac:chgData name="Jon Lapington" userId="e0c25fe43faa7020" providerId="LiveId" clId="{943B7C30-998A-4257-BDB3-807838D3E88A}" dt="2024-06-18T06:47:34.472" v="60" actId="700"/>
          <ac:spMkLst>
            <pc:docMk/>
            <pc:sldMk cId="3966930434" sldId="277"/>
            <ac:spMk id="7" creationId="{28ADBC55-DDE2-07BC-9286-902AC8923A32}"/>
          </ac:spMkLst>
        </pc:spChg>
        <pc:spChg chg="add mod ord">
          <ac:chgData name="Jon Lapington" userId="e0c25fe43faa7020" providerId="LiveId" clId="{943B7C30-998A-4257-BDB3-807838D3E88A}" dt="2024-06-18T06:50:07.739" v="114" actId="113"/>
          <ac:spMkLst>
            <pc:docMk/>
            <pc:sldMk cId="3966930434" sldId="277"/>
            <ac:spMk id="8" creationId="{60812D3D-AA29-5E10-16A8-5C55B98E6CAB}"/>
          </ac:spMkLst>
        </pc:spChg>
      </pc:sldChg>
      <pc:sldChg chg="modSp new mod">
        <pc:chgData name="Jon Lapington" userId="e0c25fe43faa7020" providerId="LiveId" clId="{943B7C30-998A-4257-BDB3-807838D3E88A}" dt="2024-06-18T07:05:17.954" v="507" actId="20577"/>
        <pc:sldMkLst>
          <pc:docMk/>
          <pc:sldMk cId="2330184824" sldId="278"/>
        </pc:sldMkLst>
        <pc:spChg chg="mod">
          <ac:chgData name="Jon Lapington" userId="e0c25fe43faa7020" providerId="LiveId" clId="{943B7C30-998A-4257-BDB3-807838D3E88A}" dt="2024-06-18T07:05:17.954" v="507" actId="20577"/>
          <ac:spMkLst>
            <pc:docMk/>
            <pc:sldMk cId="2330184824" sldId="278"/>
            <ac:spMk id="2" creationId="{31A53E89-EC4A-A046-EB38-21F75A0B989A}"/>
          </ac:spMkLst>
        </pc:spChg>
        <pc:spChg chg="mod">
          <ac:chgData name="Jon Lapington" userId="e0c25fe43faa7020" providerId="LiveId" clId="{943B7C30-998A-4257-BDB3-807838D3E88A}" dt="2024-06-18T07:04:56.397" v="485" actId="20577"/>
          <ac:spMkLst>
            <pc:docMk/>
            <pc:sldMk cId="2330184824" sldId="278"/>
            <ac:spMk id="3" creationId="{3A62C49F-E63E-B3A1-D3B2-8C687EF47371}"/>
          </ac:spMkLst>
        </pc:spChg>
      </pc:sldChg>
      <pc:sldChg chg="modSp new mod ord">
        <pc:chgData name="Jon Lapington" userId="e0c25fe43faa7020" providerId="LiveId" clId="{943B7C30-998A-4257-BDB3-807838D3E88A}" dt="2024-06-18T07:47:04.028" v="1237"/>
        <pc:sldMkLst>
          <pc:docMk/>
          <pc:sldMk cId="4262232033" sldId="279"/>
        </pc:sldMkLst>
        <pc:spChg chg="mod">
          <ac:chgData name="Jon Lapington" userId="e0c25fe43faa7020" providerId="LiveId" clId="{943B7C30-998A-4257-BDB3-807838D3E88A}" dt="2024-06-18T07:33:30.338" v="585" actId="20577"/>
          <ac:spMkLst>
            <pc:docMk/>
            <pc:sldMk cId="4262232033" sldId="279"/>
            <ac:spMk id="2" creationId="{AA4A8136-213C-BE1E-A1C0-D40E28353E75}"/>
          </ac:spMkLst>
        </pc:spChg>
        <pc:spChg chg="mod">
          <ac:chgData name="Jon Lapington" userId="e0c25fe43faa7020" providerId="LiveId" clId="{943B7C30-998A-4257-BDB3-807838D3E88A}" dt="2024-06-18T07:45:35.909" v="1208" actId="27636"/>
          <ac:spMkLst>
            <pc:docMk/>
            <pc:sldMk cId="4262232033" sldId="279"/>
            <ac:spMk id="3" creationId="{23982552-D4EF-D46B-CD7B-854FA0D1A66A}"/>
          </ac:spMkLst>
        </pc:spChg>
      </pc:sldChg>
      <pc:sldChg chg="addSp delSp modSp new mod modClrScheme chgLayout">
        <pc:chgData name="Jon Lapington" userId="e0c25fe43faa7020" providerId="LiveId" clId="{943B7C30-998A-4257-BDB3-807838D3E88A}" dt="2024-06-18T07:46:15.678" v="1230" actId="20577"/>
        <pc:sldMkLst>
          <pc:docMk/>
          <pc:sldMk cId="2514981720" sldId="280"/>
        </pc:sldMkLst>
        <pc:spChg chg="del mod ord">
          <ac:chgData name="Jon Lapington" userId="e0c25fe43faa7020" providerId="LiveId" clId="{943B7C30-998A-4257-BDB3-807838D3E88A}" dt="2024-06-18T07:46:05.192" v="1210" actId="700"/>
          <ac:spMkLst>
            <pc:docMk/>
            <pc:sldMk cId="2514981720" sldId="280"/>
            <ac:spMk id="2" creationId="{71C7F5A3-001A-1486-7CB9-7753A83D77DE}"/>
          </ac:spMkLst>
        </pc:spChg>
        <pc:spChg chg="del mod ord">
          <ac:chgData name="Jon Lapington" userId="e0c25fe43faa7020" providerId="LiveId" clId="{943B7C30-998A-4257-BDB3-807838D3E88A}" dt="2024-06-18T07:46:05.192" v="1210" actId="700"/>
          <ac:spMkLst>
            <pc:docMk/>
            <pc:sldMk cId="2514981720" sldId="280"/>
            <ac:spMk id="3" creationId="{7EBE4D18-56F8-9CDA-BE90-243E3C34A479}"/>
          </ac:spMkLst>
        </pc:spChg>
        <pc:spChg chg="mod ord">
          <ac:chgData name="Jon Lapington" userId="e0c25fe43faa7020" providerId="LiveId" clId="{943B7C30-998A-4257-BDB3-807838D3E88A}" dt="2024-06-18T07:46:05.192" v="1210" actId="700"/>
          <ac:spMkLst>
            <pc:docMk/>
            <pc:sldMk cId="2514981720" sldId="280"/>
            <ac:spMk id="4" creationId="{C8C38B7B-CB73-DFF1-9FD3-36CB14D1C5A4}"/>
          </ac:spMkLst>
        </pc:spChg>
        <pc:spChg chg="mod ord">
          <ac:chgData name="Jon Lapington" userId="e0c25fe43faa7020" providerId="LiveId" clId="{943B7C30-998A-4257-BDB3-807838D3E88A}" dt="2024-06-18T07:46:05.192" v="1210" actId="700"/>
          <ac:spMkLst>
            <pc:docMk/>
            <pc:sldMk cId="2514981720" sldId="280"/>
            <ac:spMk id="5" creationId="{A819A532-A1AC-9E66-F8FB-DCA285612DDC}"/>
          </ac:spMkLst>
        </pc:spChg>
        <pc:spChg chg="mod ord">
          <ac:chgData name="Jon Lapington" userId="e0c25fe43faa7020" providerId="LiveId" clId="{943B7C30-998A-4257-BDB3-807838D3E88A}" dt="2024-06-18T07:46:05.192" v="1210" actId="700"/>
          <ac:spMkLst>
            <pc:docMk/>
            <pc:sldMk cId="2514981720" sldId="280"/>
            <ac:spMk id="6" creationId="{3B61BDA7-610C-B7B3-655D-E6CE65F6EC18}"/>
          </ac:spMkLst>
        </pc:spChg>
        <pc:spChg chg="add mod ord">
          <ac:chgData name="Jon Lapington" userId="e0c25fe43faa7020" providerId="LiveId" clId="{943B7C30-998A-4257-BDB3-807838D3E88A}" dt="2024-06-18T07:46:15.678" v="1230" actId="20577"/>
          <ac:spMkLst>
            <pc:docMk/>
            <pc:sldMk cId="2514981720" sldId="280"/>
            <ac:spMk id="7" creationId="{FB65D660-E026-6C66-4C15-6539D3283CFC}"/>
          </ac:spMkLst>
        </pc:spChg>
        <pc:spChg chg="add mod ord">
          <ac:chgData name="Jon Lapington" userId="e0c25fe43faa7020" providerId="LiveId" clId="{943B7C30-998A-4257-BDB3-807838D3E88A}" dt="2024-06-18T07:46:05.192" v="1210" actId="700"/>
          <ac:spMkLst>
            <pc:docMk/>
            <pc:sldMk cId="2514981720" sldId="280"/>
            <ac:spMk id="8" creationId="{B2872D1D-CAD2-476E-43DC-0CC738E4EEF2}"/>
          </ac:spMkLst>
        </pc:spChg>
      </pc:sldChg>
      <pc:sldChg chg="modSp add mod ord">
        <pc:chgData name="Jon Lapington" userId="e0c25fe43faa7020" providerId="LiveId" clId="{943B7C30-998A-4257-BDB3-807838D3E88A}" dt="2024-06-18T07:47:24.786" v="1245" actId="20577"/>
        <pc:sldMkLst>
          <pc:docMk/>
          <pc:sldMk cId="1555078307" sldId="281"/>
        </pc:sldMkLst>
        <pc:spChg chg="mod">
          <ac:chgData name="Jon Lapington" userId="e0c25fe43faa7020" providerId="LiveId" clId="{943B7C30-998A-4257-BDB3-807838D3E88A}" dt="2024-06-18T07:47:24.786" v="1245" actId="20577"/>
          <ac:spMkLst>
            <pc:docMk/>
            <pc:sldMk cId="1555078307" sldId="281"/>
            <ac:spMk id="7" creationId="{FB65D660-E026-6C66-4C15-6539D3283CFC}"/>
          </ac:spMkLst>
        </pc:spChg>
      </pc:sldChg>
      <pc:sldChg chg="modSp add mod ord">
        <pc:chgData name="Jon Lapington" userId="e0c25fe43faa7020" providerId="LiveId" clId="{943B7C30-998A-4257-BDB3-807838D3E88A}" dt="2024-06-18T07:47:10.374" v="1241" actId="20577"/>
        <pc:sldMkLst>
          <pc:docMk/>
          <pc:sldMk cId="1944365731" sldId="282"/>
        </pc:sldMkLst>
        <pc:spChg chg="mod">
          <ac:chgData name="Jon Lapington" userId="e0c25fe43faa7020" providerId="LiveId" clId="{943B7C30-998A-4257-BDB3-807838D3E88A}" dt="2024-06-18T07:47:10.374" v="1241" actId="20577"/>
          <ac:spMkLst>
            <pc:docMk/>
            <pc:sldMk cId="1944365731" sldId="282"/>
            <ac:spMk id="7" creationId="{FB65D660-E026-6C66-4C15-6539D3283CFC}"/>
          </ac:spMkLst>
        </pc:spChg>
      </pc:sldChg>
      <pc:sldChg chg="modSp add mod">
        <pc:chgData name="Jon Lapington" userId="e0c25fe43faa7020" providerId="LiveId" clId="{943B7C30-998A-4257-BDB3-807838D3E88A}" dt="2024-06-18T07:47:16.315" v="1243" actId="20577"/>
        <pc:sldMkLst>
          <pc:docMk/>
          <pc:sldMk cId="4008777654" sldId="283"/>
        </pc:sldMkLst>
        <pc:spChg chg="mod">
          <ac:chgData name="Jon Lapington" userId="e0c25fe43faa7020" providerId="LiveId" clId="{943B7C30-998A-4257-BDB3-807838D3E88A}" dt="2024-06-18T07:47:16.315" v="1243" actId="20577"/>
          <ac:spMkLst>
            <pc:docMk/>
            <pc:sldMk cId="4008777654" sldId="283"/>
            <ac:spMk id="7" creationId="{FB65D660-E026-6C66-4C15-6539D3283CFC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9CF50-F088-45FB-98BF-EA004DEF4871}" type="datetimeFigureOut">
              <a:rPr lang="en-GB" smtClean="0"/>
              <a:t>17/06/2024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E7C7AF-9483-4B06-BC9F-6A6A082386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949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037B1-23FF-37FC-75F9-4B976B59E5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ADBB38-0FC4-C419-E9DD-34BEF18BF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46201C-F7E0-CE80-0AEC-F8B00F013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CD769-81A6-4C31-BA8E-B784591267CA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C51DE-0D48-42C6-AC16-448B21761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FAF28-8E20-946B-3350-37921669E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200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B6B3E-EEF0-8434-32AF-F8872C75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D60673-4422-C108-0790-6933E75D5C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05B016-BF7F-65B0-8416-62F4632C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29340-335F-454C-BA93-A7255B0368AD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224ED-5848-6EFA-31FF-5B1BF8FD4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EF613-A019-2484-754F-B7C0C2CA4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55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00A25A-29A9-0CDF-51F8-889C98D3CE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E9FB25-A9C3-CCA2-6F36-51ACE6867D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7163E5-4236-C0D7-69C2-91B35A63C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2BC34-B881-42FF-B1E9-887660A7A981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000624-2664-A161-1BA4-D41B35CCB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E4B1C-E07A-A9F7-4BCA-577DA7CC4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020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2E91F-73BF-C7DC-C766-8B7C71CE9B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96613-3911-B1DB-21D9-7FD95D369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10593-E4DC-A6E2-E2DC-4EE08DEAD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024B-B5DC-4A3D-A509-94B4CDAF45D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E1A27-45F3-A11C-61D1-FE3C6C549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53ED63-04A7-0F1C-81F7-31F262680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69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3B17-6CF2-B20B-CEC2-60849C2A3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41B80C-2A62-97B8-E9C5-89BB4629F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C06F4-2ED5-E567-224C-3E0D66657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92BD-CD29-4A51-BC74-6603B496DAFF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E288B-CE25-46CD-A947-CB8E61F12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94CC2A-E2C1-4955-5C61-CB2FC1005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898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8C199-4FFD-5B7F-DA39-1FD81DAE7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58B8C-F992-BCD6-3D5B-12A096CB7F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96E25F-FE48-800A-8FA8-C0E249ADBB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3DE551-8F6A-70FA-0CA3-063D300E72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2E0-E424-4EA8-9CAC-CA0CE595118F}" type="datetime1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A8222-8699-3FF0-5D85-58A939211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405A92-2420-AE38-517C-49198523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00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0D4B5-F4E7-230C-9E8A-8B76A4A9E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7800D2-E5DF-76E4-6626-7FA07E23C4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7DD290-B9EF-4C8D-214D-38C37EEC88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8660DC-BFB9-7101-B8D9-5AD1AC6DBE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249484-92A2-DF33-DE48-B13F376427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D728E3-9DDA-9EC4-D6BA-BB0982800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8CC11-AD27-4484-9A7B-A7A859D4FA53}" type="datetime1">
              <a:rPr lang="en-GB" smtClean="0"/>
              <a:t>18/06/2024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D28692-EBEE-6064-23A2-EE334CC2A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49FB91-C9AD-985A-94E8-99377AAB5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106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F314B-3716-7A32-7D7F-C6C23E3B5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ABED22-AAC9-5105-07D2-B1D785030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3ECA5-EB7F-4F43-8E60-CEFB62B39A97}" type="datetime1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097990-C0F0-34DD-E1ED-6490E69D6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D6F39B-B7C3-3C0C-4951-75A3F36DC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07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69F4BF-BB5F-D439-1F69-AFDF2D9D1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49B1D-9C33-4A51-A2A5-77F11F12B7FC}" type="datetime1">
              <a:rPr lang="en-GB" smtClean="0"/>
              <a:t>18/06/2024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1BBC28-C0D6-08B4-1CED-D79299D26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7170C7-98A5-6D82-7748-BA1372355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35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A2C66-1DD4-FB6C-015C-F87EB060E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A2B851-5643-D27E-A1C6-91C46CACD4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0EFF5A-28E1-D3E3-59B9-BB8C908C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5B6B3-129F-ED49-34C1-1CA42FF39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6206E-E0EE-4786-83EF-8D17E4145AF6}" type="datetime1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002AAC-56C2-2733-89FE-A756B06E2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B45764-BB40-9CA6-696A-8F51204F3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651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84222-1F16-3D6E-627E-D57A065D6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6BC9B5-200C-9B37-571F-7F25992768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C1023C-3F3D-DEED-521B-06E0B282D2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0BB3B6-BF6E-E584-EF91-BA2A09C7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63DCF-447A-4732-B150-A9C54820009E}" type="datetime1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37DEEF-D3C3-32EE-EEFE-50746FA55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23A71E-6142-AB90-5ABF-F2FDAA1D3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526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1D24EF-CF01-A4E5-32E6-F429869B5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7A834E-3F07-1F25-708C-21C07858D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A8D2A-DE5A-1B93-480C-043D318B9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16525D-724C-4DF8-8999-4F01C8CA7A96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A42995-7459-E4EA-4763-5579C97220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 dirty="0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2734FE-E806-E428-F993-3A9888D45C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4ED384-871C-41FD-9BA5-D63383FCD2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62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628C55B-9352-84CB-1EFC-EEC70B86C9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6000" dirty="0"/>
              <a:t>DRD4 Collaboration meeting </a:t>
            </a:r>
            <a:r>
              <a:rPr lang="en-GB" dirty="0"/>
              <a:t>WP 4.4 – Time-of-Flight Detectors session</a:t>
            </a:r>
            <a:br>
              <a:rPr lang="en-GB" dirty="0"/>
            </a:br>
            <a:endParaRPr lang="en-GB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65A82A7A-014A-1A1A-55F4-093C4114386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Jon Lapington – WP Lead</a:t>
            </a:r>
          </a:p>
          <a:p>
            <a:r>
              <a:rPr lang="en-GB" dirty="0"/>
              <a:t>Eugenio Nappi – WP Deputy Lead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A74B84-8A9F-55DB-D4CB-417FE6D07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A246-6742-4AE0-9A35-75340E479145}" type="datetime1">
              <a:rPr lang="en-GB" smtClean="0"/>
              <a:t>18/06/2024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99006D-2DFC-8FE5-4E75-FD7259B6F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36077E-6C20-AEE3-618F-7F162C5A7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9678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65D660-E026-6C66-4C15-6539D3283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WP4.4.2 Introduction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2872D1D-CAD2-476E-43DC-0CC738E4EE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38B7B-CB73-DFF1-9FD3-36CB14D1C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024B-B5DC-4A3D-A509-94B4CDAF45D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9A532-A1AC-9E66-F8FB-DCA28561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1BDA7-610C-B7B3-655D-E6CE65F6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0783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4.4.2</a:t>
            </a:r>
            <a:br>
              <a:rPr lang="en-GB" dirty="0"/>
            </a:br>
            <a:r>
              <a:rPr lang="en-GB" sz="2400" dirty="0"/>
              <a:t>Task coordinator: Open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/>
              <a:t>Develop a SiPM array for single-photon detection, with mm-scale pixelation, suitable for use in TOF prototypes </a:t>
            </a:r>
          </a:p>
          <a:p>
            <a:r>
              <a:rPr lang="en-GB" dirty="0"/>
              <a:t>This task concerns R&amp;D on SiPM detectors and electronics to provide mm-scale position sensitivity and fast timing of Cherenkov light at the very high rates expected with HL-LHC and future colliders.</a:t>
            </a:r>
          </a:p>
          <a:p>
            <a:r>
              <a:rPr lang="en-GB" dirty="0"/>
              <a:t>Focus on the system aspects of combining SiPM arrays with radiation hardness, mm-scale pixelation, and cooling, integrated with multichannel readout electronics such as the FastIC ASIC family, with the overall aim of achieving the best possible time resolution.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7F8224-C906-C873-F564-4B04EEFFF1ED}"/>
              </a:ext>
            </a:extLst>
          </p:cNvPr>
          <p:cNvSpPr txBox="1"/>
          <p:nvPr/>
        </p:nvSpPr>
        <p:spPr>
          <a:xfrm>
            <a:off x="9162606" y="6396960"/>
            <a:ext cx="2724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** Shared with Task 4.1.3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50566-E0AC-1B9E-4323-29044275E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C893E-8ACE-4411-B569-00D3074D0622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981D4-625C-46F6-C597-059816D2A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21FE6-1D13-1817-1B67-9D7EDE115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508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4.4.2</a:t>
            </a:r>
            <a:br>
              <a:rPr lang="en-GB" dirty="0"/>
            </a:br>
            <a:r>
              <a:rPr lang="en-GB" sz="2400" dirty="0"/>
              <a:t>Task coordinator: Open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/>
              <a:t>Partners</a:t>
            </a:r>
          </a:p>
          <a:p>
            <a:pPr lvl="1"/>
            <a:r>
              <a:rPr lang="en-GB" dirty="0"/>
              <a:t>Aachen -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Karl Ziemons</a:t>
            </a:r>
            <a:endParaRPr lang="en-GB" dirty="0"/>
          </a:p>
          <a:p>
            <a:pPr lvl="1"/>
            <a:r>
              <a:rPr lang="en-GB" dirty="0"/>
              <a:t>Barcelona -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David Gascon</a:t>
            </a:r>
            <a:endParaRPr lang="en-GB" dirty="0"/>
          </a:p>
          <a:p>
            <a:pPr lvl="1"/>
            <a:r>
              <a:rPr lang="en-GB" dirty="0"/>
              <a:t>Bari – Eugenio Nappi</a:t>
            </a:r>
          </a:p>
          <a:p>
            <a:pPr lvl="1"/>
            <a:r>
              <a:rPr lang="en-GB" dirty="0"/>
              <a:t>FBK – Alberto Gola</a:t>
            </a:r>
          </a:p>
          <a:p>
            <a:pPr lvl="1"/>
            <a:r>
              <a:rPr lang="en-GB" dirty="0"/>
              <a:t>Leicester – Jon Lapington</a:t>
            </a:r>
          </a:p>
          <a:p>
            <a:pPr lvl="1"/>
            <a:r>
              <a:rPr lang="en-GB" dirty="0"/>
              <a:t>Marseille – Christian Morel</a:t>
            </a:r>
          </a:p>
          <a:p>
            <a:r>
              <a:rPr lang="en-GB" b="1" dirty="0"/>
              <a:t>Milestone:</a:t>
            </a:r>
            <a:r>
              <a:rPr lang="en-GB" dirty="0"/>
              <a:t> M4.4.2 Demonstrate performance for single-photon detection of SiPM arrays with FastIC readout (M18)</a:t>
            </a:r>
          </a:p>
          <a:p>
            <a:r>
              <a:rPr lang="en-GB" b="1" dirty="0"/>
              <a:t>Deliverable: </a:t>
            </a:r>
            <a:r>
              <a:rPr lang="en-GB" dirty="0"/>
              <a:t>D4.4.2 Prototype of array of cooled, mm-scale segmented SiPMs with integrated readout, with report on design and performance (M36)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7F8224-C906-C873-F564-4B04EEFFF1ED}"/>
              </a:ext>
            </a:extLst>
          </p:cNvPr>
          <p:cNvSpPr txBox="1"/>
          <p:nvPr/>
        </p:nvSpPr>
        <p:spPr>
          <a:xfrm>
            <a:off x="9162606" y="6396960"/>
            <a:ext cx="27245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** Shared with Task 4.1.3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7F11E-8958-707C-D57C-60B43368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A6C34-7B8A-4EA2-BDA4-D479FE1A5D46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A1948-4A77-D268-9C99-93915626B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75AE0-07DF-60E6-C96F-91DEDA01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489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Task 4.1.3</a:t>
            </a:r>
            <a:br>
              <a:rPr lang="en-GB" dirty="0">
                <a:solidFill>
                  <a:srgbClr val="FF0000"/>
                </a:solidFill>
              </a:rPr>
            </a:br>
            <a:r>
              <a:rPr lang="en-GB" sz="2400" dirty="0">
                <a:solidFill>
                  <a:srgbClr val="FF0000"/>
                </a:solidFill>
              </a:rPr>
              <a:t>Task coordinator: David Gascon**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Objectives:</a:t>
            </a:r>
          </a:p>
          <a:p>
            <a:r>
              <a:rPr lang="en-GB" dirty="0">
                <a:solidFill>
                  <a:srgbClr val="FF0000"/>
                </a:solidFill>
              </a:rPr>
              <a:t>Study and improve the timing of Silicon Photomultipliers.</a:t>
            </a:r>
          </a:p>
          <a:p>
            <a:r>
              <a:rPr lang="en-GB" dirty="0">
                <a:solidFill>
                  <a:srgbClr val="FF0000"/>
                </a:solidFill>
              </a:rPr>
              <a:t>Enable the exploitation and co-design of a suitable, multi-channel readout ASIC capable of exploiting all the detection’s timing potential.</a:t>
            </a:r>
          </a:p>
          <a:p>
            <a:r>
              <a:rPr lang="en-GB" dirty="0">
                <a:solidFill>
                  <a:srgbClr val="FF0000"/>
                </a:solidFill>
              </a:rPr>
              <a:t>3. Develop an optimized, reliable, cost-effective integration scheme and packaging solution with integrated cooling.</a:t>
            </a:r>
          </a:p>
          <a:p>
            <a:r>
              <a:rPr lang="en-GB" dirty="0">
                <a:solidFill>
                  <a:srgbClr val="FF0000"/>
                </a:solidFill>
              </a:rPr>
              <a:t>Study the vertical integration of dedicated SiPM arrays to the readout electronics to optimize timing resolution by reducing the interconnections’ parasitic inductances and capacitances.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Preliminary agreement with Rok Pestotnik to coordinate activities between WP4.1.3 and WP 4.4.2</a:t>
            </a:r>
          </a:p>
          <a:p>
            <a:pPr lvl="1"/>
            <a:r>
              <a:rPr kumimoji="0" lang="en-GB" altLang="en-US" b="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development of photosensor and integration in the WP4.1.3 and a complex  testing and evaluation of the sensor in the WP4.4.2</a:t>
            </a:r>
            <a:endParaRPr lang="en-GB" dirty="0"/>
          </a:p>
          <a:p>
            <a:endParaRPr lang="en-GB" dirty="0"/>
          </a:p>
          <a:p>
            <a:pPr lvl="1"/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358519-41D2-E248-8846-06141582E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604CA-75A3-4EDF-8833-A836C924113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FDDA2-52D2-31FD-F02F-CA2BACA9B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CBBB2-7E3E-3461-FF78-9A6971614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852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A8136-213C-BE1E-A1C0-D40E28353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SiPM and electronics 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82552-D4EF-D46B-CD7B-854FA0D1A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Timescales with drastically limit the technologies and hardware available for the deliverable</a:t>
            </a:r>
          </a:p>
          <a:p>
            <a:r>
              <a:rPr lang="en-GB" dirty="0"/>
              <a:t>May need to settle on common off-the-shelf SiPM design</a:t>
            </a:r>
          </a:p>
          <a:p>
            <a:r>
              <a:rPr lang="en-GB" dirty="0"/>
              <a:t>Custom integrated cooling may be impossible to achieve in 2.5 years</a:t>
            </a:r>
          </a:p>
          <a:p>
            <a:r>
              <a:rPr lang="en-GB" dirty="0"/>
              <a:t>Little sensor-electronics integration expertise available</a:t>
            </a:r>
          </a:p>
          <a:p>
            <a:pPr lvl="1"/>
            <a:r>
              <a:rPr lang="en-GB" dirty="0"/>
              <a:t>Collaboration with DRD3 experts valuable?</a:t>
            </a:r>
          </a:p>
          <a:p>
            <a:r>
              <a:rPr lang="en-GB" dirty="0"/>
              <a:t>Is there time for custom ASICs in DRD4 timescale? </a:t>
            </a:r>
          </a:p>
          <a:p>
            <a:pPr lvl="1"/>
            <a:r>
              <a:rPr lang="en-GB" dirty="0"/>
              <a:t>Likely not – use current families e.g. FastIC, of multichannel electronics – 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 Discussion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B10F49-76CC-38AE-298D-3253437CA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024B-B5DC-4A3D-A509-94B4CDAF45D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BBF2F-2D10-07C2-7600-8C75A9E47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2C006-54ED-71CF-0059-321D656FA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232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65D660-E026-6C66-4C15-6539D3283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WP4.4.3 Introduction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2872D1D-CAD2-476E-43DC-0CC738E4EE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38B7B-CB73-DFF1-9FD3-36CB14D1C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024B-B5DC-4A3D-A509-94B4CDAF45D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9A532-A1AC-9E66-F8FB-DCA28561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1BDA7-610C-B7B3-655D-E6CE65F6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365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4.4.3</a:t>
            </a:r>
            <a:br>
              <a:rPr lang="en-GB" dirty="0"/>
            </a:br>
            <a:r>
              <a:rPr lang="en-GB" sz="2400" dirty="0"/>
              <a:t>Task coordinator: Neville Harnew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Develop lightweight mechanical supports for DIRC-type TOF detectors </a:t>
            </a:r>
          </a:p>
          <a:p>
            <a:r>
              <a:rPr lang="en-GB" dirty="0"/>
              <a:t>Cherenkov radiators typically large, heavy quartz plates.</a:t>
            </a:r>
          </a:p>
          <a:p>
            <a:r>
              <a:rPr lang="en-GB" dirty="0"/>
              <a:t>Optical component coupling requires very high precision. </a:t>
            </a:r>
          </a:p>
          <a:p>
            <a:r>
              <a:rPr lang="en-GB" dirty="0"/>
              <a:t>Prototype support developed using lightweight materials.</a:t>
            </a:r>
          </a:p>
          <a:p>
            <a:pPr lvl="1"/>
            <a:r>
              <a:rPr lang="en-GB" dirty="0"/>
              <a:t>Adjustable and accurate positioning required.</a:t>
            </a:r>
          </a:p>
          <a:p>
            <a:pPr lvl="1"/>
            <a:r>
              <a:rPr lang="en-GB" dirty="0"/>
              <a:t>Minimize distortion + support quartz, detectors, electronics. </a:t>
            </a:r>
          </a:p>
          <a:p>
            <a:pPr lvl="1"/>
            <a:r>
              <a:rPr lang="en-GB" dirty="0"/>
              <a:t>Lightweight materials will be investigated and reported.</a:t>
            </a:r>
          </a:p>
          <a:p>
            <a:r>
              <a:rPr lang="en-GB" dirty="0"/>
              <a:t>A prototype will be developed and performance verified. 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29F85-525E-CA2D-EA5C-B6176CEC2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F757C-7A47-4DAB-B193-CE36DDCF6BF9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5CA737-EE1C-9554-36B4-97A742022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AC93F-B70B-7114-C3A1-B0E66791F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8569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4.4.3</a:t>
            </a:r>
            <a:br>
              <a:rPr lang="en-GB" dirty="0"/>
            </a:br>
            <a:r>
              <a:rPr lang="en-GB" sz="2400" dirty="0"/>
              <a:t>Task coordinator: Neville Harnew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b="1" dirty="0"/>
              <a:t>Partners: </a:t>
            </a:r>
          </a:p>
          <a:p>
            <a:pPr lvl="1"/>
            <a:r>
              <a:rPr lang="en-GB" dirty="0"/>
              <a:t>GSI –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Jochen Schwiening</a:t>
            </a:r>
          </a:p>
          <a:p>
            <a:pPr lvl="1"/>
            <a:r>
              <a:rPr lang="en-GB" dirty="0"/>
              <a:t>Hefei-USTC –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docs-Calibri"/>
              </a:rPr>
              <a:t>Jianbei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 Liu</a:t>
            </a:r>
          </a:p>
          <a:p>
            <a:pPr lvl="1"/>
            <a:r>
              <a:rPr lang="en-GB" dirty="0"/>
              <a:t>Oxford – Guy Wilkinson</a:t>
            </a:r>
          </a:p>
          <a:p>
            <a:r>
              <a:rPr lang="en-GB" b="1" dirty="0"/>
              <a:t>Milestone:</a:t>
            </a:r>
            <a:r>
              <a:rPr lang="en-GB" dirty="0"/>
              <a:t> M4.4.3 Report on material choices and mechanical design for a lightweight TOF module  (M18) </a:t>
            </a:r>
          </a:p>
          <a:p>
            <a:r>
              <a:rPr lang="en-GB" b="1" dirty="0"/>
              <a:t>Deliverable:</a:t>
            </a:r>
            <a:r>
              <a:rPr lang="en-GB" dirty="0"/>
              <a:t> D4.4.3 Prototype of a lightweight mechanical support for a DIRC-type TOF detector, with report on design and performance (M36)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1994E-C11A-ABF2-1480-90E37ACFC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77BE8-AD25-41EB-9CB0-E65E618973ED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8AFB8C-8CA8-3BBE-E171-CCD56ED00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7DF2D0-BFDC-590C-CAEF-E4DBA5494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043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65D660-E026-6C66-4C15-6539D3283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WP4.4.4 Introduction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2872D1D-CAD2-476E-43DC-0CC738E4EE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38B7B-CB73-DFF1-9FD3-36CB14D1C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024B-B5DC-4A3D-A509-94B4CDAF45D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9A532-A1AC-9E66-F8FB-DCA28561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1BDA7-610C-B7B3-655D-E6CE65F6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777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4.4.4</a:t>
            </a:r>
            <a:br>
              <a:rPr lang="en-GB" dirty="0"/>
            </a:br>
            <a:r>
              <a:rPr lang="en-GB" sz="2400" dirty="0"/>
              <a:t>Task coordinator: Suat Ozkorucuklu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Develop techniques for measuring the optical properties of optical components for TOF detectors</a:t>
            </a:r>
          </a:p>
          <a:p>
            <a:r>
              <a:rPr lang="en-GB" dirty="0"/>
              <a:t>Characterization of the quartz Cherenkov radiators. </a:t>
            </a:r>
          </a:p>
          <a:p>
            <a:pPr lvl="1"/>
            <a:r>
              <a:rPr lang="en-GB" dirty="0"/>
              <a:t>Radiator optical specification is demanding.</a:t>
            </a:r>
          </a:p>
          <a:p>
            <a:pPr lvl="1"/>
            <a:r>
              <a:rPr lang="en-GB" dirty="0"/>
              <a:t>Challenging to manufacture and difficult to measure.</a:t>
            </a:r>
          </a:p>
          <a:p>
            <a:r>
              <a:rPr lang="en-GB" dirty="0"/>
              <a:t>Facilities already exist within the project partners. </a:t>
            </a:r>
          </a:p>
          <a:p>
            <a:pPr lvl="1"/>
            <a:r>
              <a:rPr lang="en-GB" dirty="0"/>
              <a:t>These will be available for task collaborators. </a:t>
            </a:r>
          </a:p>
          <a:p>
            <a:r>
              <a:rPr lang="en-GB" dirty="0"/>
              <a:t>Precision measurement will be further developed.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ED3C0-48EA-2048-3A31-655334B48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CFD0-1D6B-4145-89BB-918801D380F2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62791-5ECF-BCFE-71FA-168DF662E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17680-F9C6-A03A-1A40-E28BD5AA1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965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27B89-6524-3A0A-309C-22E4BB0BF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 Participants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160C3DF-910A-5746-17BE-36AFAA8BA80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13 groups initially expressed interest in WP4.4 – now only 11</a:t>
            </a:r>
          </a:p>
          <a:p>
            <a:r>
              <a:rPr lang="en-GB" dirty="0"/>
              <a:t>Perugia and CERN SY-BI have since withdrawn</a:t>
            </a:r>
          </a:p>
          <a:p>
            <a:r>
              <a:rPr lang="en-GB" dirty="0"/>
              <a:t>Reasonably even spread between subtasks</a:t>
            </a:r>
          </a:p>
          <a:p>
            <a:r>
              <a:rPr lang="en-GB" dirty="0"/>
              <a:t>However by far the lowest membership of WP4 overall</a:t>
            </a:r>
          </a:p>
          <a:p>
            <a:pPr lvl="1"/>
            <a:r>
              <a:rPr lang="en-GB" dirty="0"/>
              <a:t>WPs 1-3 #s: 21, 23, 24 respectively</a:t>
            </a:r>
          </a:p>
          <a:p>
            <a:endParaRPr lang="en-GB" dirty="0"/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20627D4B-FA03-DF5F-3E9F-677BCACFB2B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1380" y="2141621"/>
            <a:ext cx="5163240" cy="3719346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E03E85-302D-1A2E-3DAC-AD181C04D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3FAC53-CC27-424B-B040-1CB72EDFB91C}" type="datetime1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E0A677-96ED-584A-2D8D-DCC1E9460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579491-8D05-EB7E-0D84-6BEF76718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5147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4.4.4</a:t>
            </a:r>
            <a:br>
              <a:rPr lang="en-GB" dirty="0"/>
            </a:br>
            <a:r>
              <a:rPr lang="en-GB" sz="2400" dirty="0"/>
              <a:t>Task coordinator: Suat Ozkorucuklu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GB" b="1" dirty="0"/>
              <a:t>Partners: </a:t>
            </a:r>
          </a:p>
          <a:p>
            <a:pPr lvl="1"/>
            <a:r>
              <a:rPr lang="en-GB" dirty="0"/>
              <a:t>Armenia –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Amur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docs-Calibri"/>
              </a:rPr>
              <a:t>Margaryan</a:t>
            </a:r>
            <a:endParaRPr lang="en-GB" dirty="0"/>
          </a:p>
          <a:p>
            <a:pPr lvl="1"/>
            <a:r>
              <a:rPr lang="en-GB" dirty="0"/>
              <a:t>GSI –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Jochen Schwiening</a:t>
            </a:r>
          </a:p>
          <a:p>
            <a:pPr lvl="1"/>
            <a:r>
              <a:rPr lang="en-GB" dirty="0"/>
              <a:t>Hefei-USTC –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docs-Calibri"/>
              </a:rPr>
              <a:t>Jianbei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 Liu</a:t>
            </a:r>
          </a:p>
          <a:p>
            <a:pPr lvl="1"/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docs-Calibri"/>
              </a:rPr>
              <a:t>Instanbul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 – </a:t>
            </a:r>
            <a:r>
              <a:rPr lang="en-GB" sz="2400" dirty="0"/>
              <a:t>Suat Ozkorucuklu</a:t>
            </a:r>
            <a:endParaRPr lang="en-GB" b="0" i="0" u="none" strike="noStrike" dirty="0">
              <a:solidFill>
                <a:srgbClr val="000000"/>
              </a:solidFill>
              <a:effectLst/>
              <a:latin typeface="docs-Calibri"/>
            </a:endParaRPr>
          </a:p>
          <a:p>
            <a:pPr lvl="1"/>
            <a:r>
              <a:rPr lang="en-GB" dirty="0"/>
              <a:t>Oxford – Guy Wilkinson</a:t>
            </a:r>
          </a:p>
          <a:p>
            <a:r>
              <a:rPr lang="en-GB" b="1" dirty="0"/>
              <a:t>Milestone: </a:t>
            </a:r>
            <a:r>
              <a:rPr lang="en-GB" dirty="0"/>
              <a:t>M4.4.4 Report on progress in setting up optical laboratory for characterizing TOF radiator (M18)</a:t>
            </a:r>
          </a:p>
          <a:p>
            <a:r>
              <a:rPr lang="en-GB" b="1" dirty="0"/>
              <a:t>Deliverable: </a:t>
            </a:r>
            <a:r>
              <a:rPr lang="en-GB" dirty="0"/>
              <a:t>D4.4.4 Completion of commissioning of an optical laboratory for characterizing the performance of a DIRC-style quartz radiator plate (M36)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F44EB-C599-3246-2C24-7F4D60082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3635E-FB68-4CEA-A22D-8DD41DFACC6A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47BAB-075F-0627-D564-9D0F6EA04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7915D-2AC6-00A2-5AC2-E8A93CECA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76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B0BFC-5CBD-069C-54E7-D0CCF7C24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 Participant information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F47F35-59DF-B0E6-CB0B-37B2BA1F3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3B81D-EA25-4027-B2C5-A057A075CADB}" type="datetime1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EDAB7-F2FF-CC73-E1CE-7B74E6621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6BB66F-F07E-6057-3E41-9100034B0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3</a:t>
            </a:fld>
            <a:endParaRPr lang="en-GB"/>
          </a:p>
        </p:txBody>
      </p:sp>
      <p:pic>
        <p:nvPicPr>
          <p:cNvPr id="18" name="Content Placeholder 17" descr="A screenshot of a computer&#10;&#10;Description automatically generated">
            <a:extLst>
              <a:ext uri="{FF2B5EF4-FFF2-40B4-BE49-F238E27FC236}">
                <a16:creationId xmlns:a16="http://schemas.microsoft.com/office/drawing/2014/main" id="{4E31ED69-B393-C869-036E-000E4A07BA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162" y="1288341"/>
            <a:ext cx="9061676" cy="5097193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00CF7A-138B-8F9C-7A5D-BDD6D50B197E}"/>
              </a:ext>
            </a:extLst>
          </p:cNvPr>
          <p:cNvSpPr txBox="1"/>
          <p:nvPr/>
        </p:nvSpPr>
        <p:spPr>
          <a:xfrm>
            <a:off x="6655339" y="5282108"/>
            <a:ext cx="486220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Google sheet – link on today’s indico page</a:t>
            </a:r>
          </a:p>
        </p:txBody>
      </p:sp>
    </p:spTree>
    <p:extLst>
      <p:ext uri="{BB962C8B-B14F-4D97-AF65-F5344CB8AC3E}">
        <p14:creationId xmlns:p14="http://schemas.microsoft.com/office/powerpoint/2010/main" val="318756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A8460-4123-8A7A-F1BA-E3E771A4E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 meetings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66E8E9F-0F1D-0FB3-2ACD-80A9E73E6C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Kick-off meeting – 19</a:t>
            </a:r>
            <a:r>
              <a:rPr lang="en-GB" baseline="30000" dirty="0"/>
              <a:t>th</a:t>
            </a:r>
            <a:r>
              <a:rPr lang="en-GB" dirty="0"/>
              <a:t> March 2024</a:t>
            </a:r>
          </a:p>
          <a:p>
            <a:pPr lvl="1"/>
            <a:r>
              <a:rPr lang="en-GB" dirty="0"/>
              <a:t>10 attendees from 9 groups</a:t>
            </a:r>
          </a:p>
          <a:p>
            <a:pPr lvl="1"/>
            <a:r>
              <a:rPr lang="en-GB" dirty="0"/>
              <a:t>8 group presentations – group interest and capabilities</a:t>
            </a:r>
          </a:p>
          <a:p>
            <a:pPr lvl="1"/>
            <a:r>
              <a:rPr lang="en-GB" dirty="0"/>
              <a:t>See minutes - indico.cern.ch/event/1395797/</a:t>
            </a:r>
          </a:p>
          <a:p>
            <a:r>
              <a:rPr lang="en-GB" dirty="0"/>
              <a:t>WP4.4.1 sub-task meeting – 10</a:t>
            </a:r>
            <a:r>
              <a:rPr lang="en-GB" baseline="30000" dirty="0"/>
              <a:t>th</a:t>
            </a:r>
            <a:r>
              <a:rPr lang="en-GB" dirty="0"/>
              <a:t> June 2024</a:t>
            </a:r>
          </a:p>
          <a:p>
            <a:pPr lvl="1"/>
            <a:r>
              <a:rPr lang="en-GB" dirty="0"/>
              <a:t>Led by Christian Morel</a:t>
            </a:r>
          </a:p>
          <a:p>
            <a:pPr lvl="1"/>
            <a:r>
              <a:rPr lang="en-GB" dirty="0"/>
              <a:t>17 attendees – open to drd4-interested</a:t>
            </a:r>
          </a:p>
          <a:p>
            <a:pPr lvl="1"/>
            <a:r>
              <a:rPr lang="en-GB" dirty="0"/>
              <a:t>4 presentations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8A3DEF4-E58D-E399-6543-C181B76D8F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16765" t="2490" r="16863" b="3819"/>
          <a:stretch/>
        </p:blipFill>
        <p:spPr>
          <a:xfrm>
            <a:off x="6172200" y="2009984"/>
            <a:ext cx="5176520" cy="394547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A09D48-6173-38A5-CA04-B269FE574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E87F8-B1B5-46FA-B075-2E2294C92275}" type="datetime1">
              <a:rPr lang="en-GB" smtClean="0"/>
              <a:t>18/06/2024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98A864-23BF-C379-E4BE-54E24B80B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7CEF3-282D-AAA9-906C-879E7819F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738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47D43-7AA9-FF72-DBAE-4581B51A4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 sub-tasks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0812D3D-AA29-5E10-16A8-5C55B98E6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WP4.4.1: </a:t>
            </a:r>
            <a:r>
              <a:rPr lang="en-GB" dirty="0"/>
              <a:t>Study the coupling of a thin Cherenkov radiator to a single-photon detector array, for TOF of charged particles</a:t>
            </a:r>
          </a:p>
          <a:p>
            <a:r>
              <a:rPr lang="en-GB" b="1" dirty="0"/>
              <a:t>WP4.4.2: </a:t>
            </a:r>
            <a:r>
              <a:rPr lang="en-GB" dirty="0"/>
              <a:t>Develop a SiPM array for single-photon detection, with mm-scale pixelation, suitable for use in TOF prototype</a:t>
            </a:r>
          </a:p>
          <a:p>
            <a:r>
              <a:rPr lang="en-GB" b="1" dirty="0"/>
              <a:t>WP4.4.3: </a:t>
            </a:r>
            <a:r>
              <a:rPr lang="en-GB" dirty="0"/>
              <a:t>Develop lightweight mechanical supports for DIRC-type TOF detectors </a:t>
            </a:r>
          </a:p>
          <a:p>
            <a:r>
              <a:rPr lang="en-GB" b="1" dirty="0"/>
              <a:t>WP4.4.4: </a:t>
            </a:r>
            <a:r>
              <a:rPr lang="en-GB" dirty="0"/>
              <a:t>Develop techniques for measuring the optical properties of optical components for TOF detectors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b="1" dirty="0"/>
          </a:p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F68215-A56F-DB02-945A-AF02BCB67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32E0-E424-4EA8-9CAC-CA0CE595118F}" type="datetime1">
              <a:rPr lang="en-GB" smtClean="0"/>
              <a:t>18/06/2024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A3E87-B1E1-3435-8F04-83F1EDC58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ADBC55-DDE2-07BC-9286-902AC892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30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53E89-EC4A-A046-EB38-21F75A0B9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WP4.4: Linkages with other WPs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2C49F-E63E-B3A1-D3B2-8C687EF473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/>
              <a:t>Large parallelism with other work packages. Strong linkages between:</a:t>
            </a:r>
          </a:p>
          <a:p>
            <a:r>
              <a:rPr lang="en-GB" dirty="0"/>
              <a:t>WP4.1:</a:t>
            </a:r>
          </a:p>
          <a:p>
            <a:pPr lvl="1"/>
            <a:r>
              <a:rPr lang="en-GB" dirty="0">
                <a:highlight>
                  <a:srgbClr val="C0C0C0"/>
                </a:highlight>
              </a:rPr>
              <a:t>WP4.1.2</a:t>
            </a:r>
            <a:r>
              <a:rPr lang="en-GB" dirty="0"/>
              <a:t> - Fast radiation hard SiPMs </a:t>
            </a:r>
            <a:r>
              <a:rPr lang="en-GB" i="1" dirty="0"/>
              <a:t>and </a:t>
            </a:r>
            <a:r>
              <a:rPr lang="en-GB" dirty="0">
                <a:highlight>
                  <a:srgbClr val="C0C0C0"/>
                </a:highlight>
              </a:rPr>
              <a:t>WP4.4.2</a:t>
            </a:r>
            <a:r>
              <a:rPr lang="en-GB" dirty="0"/>
              <a:t> - Develop a SiPM array for single-photon detection, with mm-scale pixelation, suitable for use in TOF prototypes.</a:t>
            </a:r>
          </a:p>
          <a:p>
            <a:pPr lvl="1"/>
            <a:r>
              <a:rPr lang="en-GB" dirty="0"/>
              <a:t>In conversation with Rok </a:t>
            </a:r>
            <a:r>
              <a:rPr lang="en-GB" dirty="0" err="1"/>
              <a:t>Pestonik</a:t>
            </a:r>
            <a:r>
              <a:rPr lang="en-GB" dirty="0"/>
              <a:t>, Alberto Gola, and David Gascon to resolve requirements and responsibilities.</a:t>
            </a:r>
          </a:p>
          <a:p>
            <a:r>
              <a:rPr lang="en-GB" dirty="0"/>
              <a:t>WP4.3: </a:t>
            </a:r>
          </a:p>
          <a:p>
            <a:pPr lvl="1"/>
            <a:r>
              <a:rPr lang="en-GB" dirty="0">
                <a:highlight>
                  <a:srgbClr val="C0C0C0"/>
                </a:highlight>
              </a:rPr>
              <a:t>WP4.3.1</a:t>
            </a:r>
            <a:r>
              <a:rPr lang="en-GB" dirty="0"/>
              <a:t> - New Materials Radiators and Component </a:t>
            </a:r>
            <a:r>
              <a:rPr lang="en-GB" i="1" dirty="0"/>
              <a:t>and</a:t>
            </a:r>
            <a:r>
              <a:rPr lang="en-GB" dirty="0"/>
              <a:t> </a:t>
            </a:r>
            <a:r>
              <a:rPr lang="en-GB" dirty="0">
                <a:highlight>
                  <a:srgbClr val="C0C0C0"/>
                </a:highlight>
              </a:rPr>
              <a:t>WP4.4.4</a:t>
            </a:r>
            <a:r>
              <a:rPr lang="en-GB" dirty="0"/>
              <a:t>  - Develop techniques for measuring the optical properties of optical components for TOF detectors</a:t>
            </a:r>
          </a:p>
          <a:p>
            <a:pPr lvl="1"/>
            <a:r>
              <a:rPr lang="en-GB" dirty="0">
                <a:highlight>
                  <a:srgbClr val="C0C0C0"/>
                </a:highlight>
              </a:rPr>
              <a:t>WP4.3.3</a:t>
            </a:r>
            <a:r>
              <a:rPr lang="en-GB" dirty="0"/>
              <a:t> - Prototype Single-Photon Sensitive Module for Imaging Arrays from sensor to DAQ and self-calibration systems </a:t>
            </a:r>
            <a:r>
              <a:rPr lang="en-GB" i="1" dirty="0"/>
              <a:t>and </a:t>
            </a:r>
            <a:r>
              <a:rPr lang="en-GB" dirty="0">
                <a:highlight>
                  <a:srgbClr val="C0C0C0"/>
                </a:highlight>
              </a:rPr>
              <a:t>WP4.4.2</a:t>
            </a:r>
            <a:r>
              <a:rPr lang="en-GB" dirty="0"/>
              <a:t> - Develop a SiPM array for single-photon detection, with mm-scale pixelation, suitable for use in TOF prototypes</a:t>
            </a:r>
          </a:p>
          <a:p>
            <a:pPr lvl="1"/>
            <a:endParaRPr lang="en-GB" dirty="0"/>
          </a:p>
          <a:p>
            <a:r>
              <a:rPr lang="en-GB" dirty="0"/>
              <a:t>Continuous reciprocal coordination, consultations and information exchange will be needed to rationalize the work.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24602-341C-8A89-5519-553F3936E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024B-B5DC-4A3D-A509-94B4CDAF45D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2C32F-97B9-583B-6E75-2AE76CA1E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5C9E4-30DF-6CC4-ABEE-BDBAD6A88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184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B65D660-E026-6C66-4C15-6539D3283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WP4.4.1 Introduction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2872D1D-CAD2-476E-43DC-0CC738E4EEF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38B7B-CB73-DFF1-9FD3-36CB14D1C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6024B-B5DC-4A3D-A509-94B4CDAF45DC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9A532-A1AC-9E66-F8FB-DCA285612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1BDA7-610C-B7B3-655D-E6CE65F6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981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4.4.1</a:t>
            </a:r>
            <a:br>
              <a:rPr lang="en-GB" dirty="0"/>
            </a:br>
            <a:r>
              <a:rPr lang="en-GB" sz="2400" dirty="0"/>
              <a:t>Task coordinator: Christian Morel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Study the coupling of a thin Cherenkov radiator to a single-photon detector array, for TOF of charged particles</a:t>
            </a:r>
          </a:p>
          <a:p>
            <a:r>
              <a:rPr lang="en-GB" dirty="0"/>
              <a:t>Cherenkov light is prompt and therefore ideal for fast timing.</a:t>
            </a:r>
          </a:p>
          <a:p>
            <a:r>
              <a:rPr lang="en-GB" dirty="0"/>
              <a:t>Cherenkov light yield is small compared with scintillation light; such limitation can be overcome by using sensors capable of detecting single Cherenkov photons. </a:t>
            </a:r>
          </a:p>
          <a:p>
            <a:r>
              <a:rPr lang="en-GB" b="1" dirty="0"/>
              <a:t>Goal: </a:t>
            </a:r>
            <a:r>
              <a:rPr lang="en-GB" dirty="0"/>
              <a:t>high precision timing (</a:t>
            </a:r>
            <a:r>
              <a:rPr lang="el-GR" dirty="0"/>
              <a:t>σ</a:t>
            </a:r>
            <a:r>
              <a:rPr lang="en-GB" dirty="0"/>
              <a:t>t∼10-15 ps) </a:t>
            </a:r>
          </a:p>
          <a:p>
            <a:r>
              <a:rPr lang="en-GB" b="1" dirty="0"/>
              <a:t>Principle: </a:t>
            </a:r>
            <a:r>
              <a:rPr lang="en-GB" dirty="0"/>
              <a:t>high refractive index solid Cherenkov radiators coupled to arrays of silicon photomultipliers or multichannel plates. 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86C9C5-C645-517A-F29B-DC7EF3566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3CE2C-857A-4D5D-A882-F2CB44C8F1F6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4CA7B6-89B3-9F98-EE88-1D3C3FCAA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0F16F-3E8C-AAA4-C9F3-0583AC352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548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A0EFA-D54B-B61D-6F18-9D5893E5C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Task 4.4.1</a:t>
            </a:r>
            <a:br>
              <a:rPr lang="en-GB" dirty="0"/>
            </a:br>
            <a:r>
              <a:rPr lang="en-GB" sz="2400" dirty="0"/>
              <a:t>Task coordinator: Christian Morel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406CC-4F5F-15E4-7D6C-5A38E623E1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b="1" dirty="0"/>
              <a:t>Partners: </a:t>
            </a:r>
          </a:p>
          <a:p>
            <a:pPr lvl="1"/>
            <a:r>
              <a:rPr lang="en-GB" dirty="0"/>
              <a:t>Bari – Eugenio Nappi</a:t>
            </a:r>
          </a:p>
          <a:p>
            <a:pPr lvl="1"/>
            <a:r>
              <a:rPr lang="en-GB" dirty="0"/>
              <a:t>FBK – Alberto Gola</a:t>
            </a:r>
          </a:p>
          <a:p>
            <a:pPr lvl="1"/>
            <a:r>
              <a:rPr lang="en-GB" dirty="0"/>
              <a:t>Istanbul –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docs-Calibri"/>
              </a:rPr>
              <a:t>Suat Ozkorucuklu</a:t>
            </a:r>
          </a:p>
          <a:p>
            <a:pPr lvl="1"/>
            <a:r>
              <a:rPr lang="en-GB" dirty="0"/>
              <a:t>Marseille – Christian Morel</a:t>
            </a:r>
          </a:p>
          <a:p>
            <a:r>
              <a:rPr lang="en-GB" b="1" dirty="0"/>
              <a:t>Milestone: </a:t>
            </a:r>
            <a:r>
              <a:rPr lang="en-GB" dirty="0"/>
              <a:t>M4.4.1 Selection of suitable material for the Cherenkov radiator and its coupling to the sensor (M18)</a:t>
            </a:r>
          </a:p>
          <a:p>
            <a:r>
              <a:rPr lang="en-GB" b="1" dirty="0"/>
              <a:t>Deliverable: </a:t>
            </a:r>
            <a:r>
              <a:rPr lang="en-GB" dirty="0"/>
              <a:t>D4.4.1 Fully characterized prototype TOF detector, with a report on design and performance (M36)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5BC564-EEE0-237F-F1B7-D6DFE7B96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BA280-0CCE-426C-A7F7-7986EF9E392B}" type="datetime1">
              <a:rPr lang="en-GB" smtClean="0"/>
              <a:t>18/06/2024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73F35-45F5-5402-FB5D-2E3BB53DB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DRD4 Collaboration Meeting – CERN - 17-20 June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EEEBE-6FD0-6C5E-707E-1B49114C1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ED384-871C-41FD-9BA5-D63383FCD2E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250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1379</Words>
  <Application>Microsoft Office PowerPoint</Application>
  <PresentationFormat>Widescreen</PresentationFormat>
  <Paragraphs>183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docs-Calibri</vt:lpstr>
      <vt:lpstr>Wingdings</vt:lpstr>
      <vt:lpstr>Office Theme</vt:lpstr>
      <vt:lpstr>DRD4 Collaboration meeting WP 4.4 – Time-of-Flight Detectors session </vt:lpstr>
      <vt:lpstr>WP4.4 Participants</vt:lpstr>
      <vt:lpstr>WP4.4 Participant information</vt:lpstr>
      <vt:lpstr>WP4.4 meetings</vt:lpstr>
      <vt:lpstr>WP4.4 sub-tasks</vt:lpstr>
      <vt:lpstr>WP4.4: Linkages with other WPs</vt:lpstr>
      <vt:lpstr>WP4.4.1 Introduction</vt:lpstr>
      <vt:lpstr>Task 4.4.1 Task coordinator: Christian Morel</vt:lpstr>
      <vt:lpstr>Task 4.4.1 Task coordinator: Christian Morel</vt:lpstr>
      <vt:lpstr>WP4.4.2 Introduction</vt:lpstr>
      <vt:lpstr>Task 4.4.2 Task coordinator: Open</vt:lpstr>
      <vt:lpstr>Task 4.4.2 Task coordinator: Open</vt:lpstr>
      <vt:lpstr>Task 4.1.3 Task coordinator: David Gascon**</vt:lpstr>
      <vt:lpstr>SiPM and electronics considerations</vt:lpstr>
      <vt:lpstr>WP4.4.3 Introduction</vt:lpstr>
      <vt:lpstr>Task 4.4.3 Task coordinator: Neville Harnew</vt:lpstr>
      <vt:lpstr>Task 4.4.3 Task coordinator: Neville Harnew</vt:lpstr>
      <vt:lpstr>WP4.4.4 Introduction</vt:lpstr>
      <vt:lpstr>Task 4.4.4 Task coordinator: Suat Ozkorucuklu</vt:lpstr>
      <vt:lpstr>Task 4.4.4 Task coordinator: Suat Ozkorucuklu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 Lapington</dc:creator>
  <cp:lastModifiedBy>Jon Lapington</cp:lastModifiedBy>
  <cp:revision>2</cp:revision>
  <dcterms:created xsi:type="dcterms:W3CDTF">2024-06-17T11:23:39Z</dcterms:created>
  <dcterms:modified xsi:type="dcterms:W3CDTF">2024-06-18T07:51:57Z</dcterms:modified>
</cp:coreProperties>
</file>