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1" r:id="rId1"/>
    <p:sldMasterId id="2147484407" r:id="rId2"/>
  </p:sldMasterIdLst>
  <p:notesMasterIdLst>
    <p:notesMasterId r:id="rId17"/>
  </p:notesMasterIdLst>
  <p:handoutMasterIdLst>
    <p:handoutMasterId r:id="rId18"/>
  </p:handoutMasterIdLst>
  <p:sldIdLst>
    <p:sldId id="316" r:id="rId3"/>
    <p:sldId id="339" r:id="rId4"/>
    <p:sldId id="340" r:id="rId5"/>
    <p:sldId id="334" r:id="rId6"/>
    <p:sldId id="338" r:id="rId7"/>
    <p:sldId id="335" r:id="rId8"/>
    <p:sldId id="336" r:id="rId9"/>
    <p:sldId id="337" r:id="rId10"/>
    <p:sldId id="342" r:id="rId11"/>
    <p:sldId id="317" r:id="rId12"/>
    <p:sldId id="318" r:id="rId13"/>
    <p:sldId id="319" r:id="rId14"/>
    <p:sldId id="343" r:id="rId15"/>
    <p:sldId id="344" r:id="rId16"/>
  </p:sldIdLst>
  <p:sldSz cx="9144000" cy="6858000" type="screen4x3"/>
  <p:notesSz cx="6881813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000" kern="1200">
        <a:solidFill>
          <a:srgbClr val="000000"/>
        </a:solidFill>
        <a:latin typeface="Comic Sans MS" pitchFamily="66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rgbClr val="000000"/>
        </a:solidFill>
        <a:latin typeface="Comic Sans MS" pitchFamily="66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rgbClr val="000000"/>
        </a:solidFill>
        <a:latin typeface="Comic Sans MS" pitchFamily="66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rgbClr val="000000"/>
        </a:solidFill>
        <a:latin typeface="Comic Sans MS" pitchFamily="66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rgbClr val="000000"/>
        </a:solidFill>
        <a:latin typeface="Comic Sans MS" pitchFamily="66" charset="0"/>
        <a:ea typeface="+mn-ea"/>
        <a:cs typeface="+mn-cs"/>
      </a:defRPr>
    </a:lvl5pPr>
    <a:lvl6pPr marL="2286000" algn="l" defTabSz="914400" rtl="0" eaLnBrk="1" latinLnBrk="0" hangingPunct="1">
      <a:defRPr sz="2000" kern="1200">
        <a:solidFill>
          <a:srgbClr val="000000"/>
        </a:solidFill>
        <a:latin typeface="Comic Sans MS" pitchFamily="66" charset="0"/>
        <a:ea typeface="+mn-ea"/>
        <a:cs typeface="+mn-cs"/>
      </a:defRPr>
    </a:lvl6pPr>
    <a:lvl7pPr marL="2743200" algn="l" defTabSz="914400" rtl="0" eaLnBrk="1" latinLnBrk="0" hangingPunct="1">
      <a:defRPr sz="2000" kern="1200">
        <a:solidFill>
          <a:srgbClr val="000000"/>
        </a:solidFill>
        <a:latin typeface="Comic Sans MS" pitchFamily="66" charset="0"/>
        <a:ea typeface="+mn-ea"/>
        <a:cs typeface="+mn-cs"/>
      </a:defRPr>
    </a:lvl7pPr>
    <a:lvl8pPr marL="3200400" algn="l" defTabSz="914400" rtl="0" eaLnBrk="1" latinLnBrk="0" hangingPunct="1">
      <a:defRPr sz="2000" kern="1200">
        <a:solidFill>
          <a:srgbClr val="000000"/>
        </a:solidFill>
        <a:latin typeface="Comic Sans MS" pitchFamily="66" charset="0"/>
        <a:ea typeface="+mn-ea"/>
        <a:cs typeface="+mn-cs"/>
      </a:defRPr>
    </a:lvl8pPr>
    <a:lvl9pPr marL="3657600" algn="l" defTabSz="914400" rtl="0" eaLnBrk="1" latinLnBrk="0" hangingPunct="1">
      <a:defRPr sz="2000" kern="1200">
        <a:solidFill>
          <a:srgbClr val="000000"/>
        </a:solidFill>
        <a:latin typeface="Comic Sans MS" pitchFamily="66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8" userDrawn="1">
          <p15:clr>
            <a:srgbClr val="A4A3A4"/>
          </p15:clr>
        </p15:guide>
        <p15:guide id="2" pos="2168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339933"/>
    <a:srgbClr val="000000"/>
    <a:srgbClr val="92D050"/>
    <a:srgbClr val="FF0000"/>
    <a:srgbClr val="0000CC"/>
    <a:srgbClr val="990099"/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E6F4436-674C-43CB-B450-881C08CBCED0}" v="1" dt="2024-12-12T18:11:50.080"/>
    <p1510:client id="{D8E9462A-2746-4D37-81D5-6FBC72FD22BC}" v="456" dt="2024-12-13T14:25:43.980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91" autoAdjust="0"/>
    <p:restoredTop sz="95995" autoAdjust="0"/>
  </p:normalViewPr>
  <p:slideViewPr>
    <p:cSldViewPr snapToGrid="0">
      <p:cViewPr varScale="1">
        <p:scale>
          <a:sx n="105" d="100"/>
          <a:sy n="105" d="100"/>
        </p:scale>
        <p:origin x="1668" y="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>
      <p:cViewPr varScale="1">
        <p:scale>
          <a:sx n="67" d="100"/>
          <a:sy n="67" d="100"/>
        </p:scale>
        <p:origin x="-1938" y="-84"/>
      </p:cViewPr>
      <p:guideLst>
        <p:guide orient="horz" pos="2928"/>
        <p:guide pos="216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21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microsoft.com/office/2015/10/relationships/revisionInfo" Target="revisionInfo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microsoft.com/office/2016/11/relationships/changesInfo" Target="changesInfos/changesInfo1.xml"/><Relationship Id="rId10" Type="http://schemas.openxmlformats.org/officeDocument/2006/relationships/slide" Target="slides/slide8.xml"/><Relationship Id="rId19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Rutherfoord, John P - (johnr)" userId="2410a117-3de3-4b25-a055-1746fd728cea" providerId="ADAL" clId="{D8E9462A-2746-4D37-81D5-6FBC72FD22BC}"/>
    <pc:docChg chg="undo custSel addSld delSld modSld addMainMaster delMainMaster">
      <pc:chgData name="Rutherfoord, John P - (johnr)" userId="2410a117-3de3-4b25-a055-1746fd728cea" providerId="ADAL" clId="{D8E9462A-2746-4D37-81D5-6FBC72FD22BC}" dt="2024-12-13T14:27:00.597" v="3014" actId="20577"/>
      <pc:docMkLst>
        <pc:docMk/>
      </pc:docMkLst>
      <pc:sldChg chg="addSp modSp mod">
        <pc:chgData name="Rutherfoord, John P - (johnr)" userId="2410a117-3de3-4b25-a055-1746fd728cea" providerId="ADAL" clId="{D8E9462A-2746-4D37-81D5-6FBC72FD22BC}" dt="2024-12-12T21:40:19.427" v="1448" actId="1037"/>
        <pc:sldMkLst>
          <pc:docMk/>
          <pc:sldMk cId="725495524" sldId="318"/>
        </pc:sldMkLst>
        <pc:spChg chg="add mod">
          <ac:chgData name="Rutherfoord, John P - (johnr)" userId="2410a117-3de3-4b25-a055-1746fd728cea" providerId="ADAL" clId="{D8E9462A-2746-4D37-81D5-6FBC72FD22BC}" dt="2024-12-12T21:40:19.427" v="1448" actId="1037"/>
          <ac:spMkLst>
            <pc:docMk/>
            <pc:sldMk cId="725495524" sldId="318"/>
            <ac:spMk id="6" creationId="{7820D7D4-2E35-6445-370C-D8911C4D2293}"/>
          </ac:spMkLst>
        </pc:spChg>
      </pc:sldChg>
      <pc:sldChg chg="del">
        <pc:chgData name="Rutherfoord, John P - (johnr)" userId="2410a117-3de3-4b25-a055-1746fd728cea" providerId="ADAL" clId="{D8E9462A-2746-4D37-81D5-6FBC72FD22BC}" dt="2024-12-12T21:37:00.682" v="1438" actId="47"/>
        <pc:sldMkLst>
          <pc:docMk/>
          <pc:sldMk cId="156055596" sldId="320"/>
        </pc:sldMkLst>
      </pc:sldChg>
      <pc:sldChg chg="del">
        <pc:chgData name="Rutherfoord, John P - (johnr)" userId="2410a117-3de3-4b25-a055-1746fd728cea" providerId="ADAL" clId="{D8E9462A-2746-4D37-81D5-6FBC72FD22BC}" dt="2024-12-12T21:37:02.202" v="1439" actId="47"/>
        <pc:sldMkLst>
          <pc:docMk/>
          <pc:sldMk cId="3710877236" sldId="321"/>
        </pc:sldMkLst>
      </pc:sldChg>
      <pc:sldChg chg="del">
        <pc:chgData name="Rutherfoord, John P - (johnr)" userId="2410a117-3de3-4b25-a055-1746fd728cea" providerId="ADAL" clId="{D8E9462A-2746-4D37-81D5-6FBC72FD22BC}" dt="2024-12-12T21:37:03.066" v="1440" actId="47"/>
        <pc:sldMkLst>
          <pc:docMk/>
          <pc:sldMk cId="4198561225" sldId="322"/>
        </pc:sldMkLst>
      </pc:sldChg>
      <pc:sldChg chg="del">
        <pc:chgData name="Rutherfoord, John P - (johnr)" userId="2410a117-3de3-4b25-a055-1746fd728cea" providerId="ADAL" clId="{D8E9462A-2746-4D37-81D5-6FBC72FD22BC}" dt="2024-12-12T21:37:04.422" v="1441" actId="47"/>
        <pc:sldMkLst>
          <pc:docMk/>
          <pc:sldMk cId="784320481" sldId="323"/>
        </pc:sldMkLst>
      </pc:sldChg>
      <pc:sldChg chg="del">
        <pc:chgData name="Rutherfoord, John P - (johnr)" userId="2410a117-3de3-4b25-a055-1746fd728cea" providerId="ADAL" clId="{D8E9462A-2746-4D37-81D5-6FBC72FD22BC}" dt="2024-12-12T21:37:05.577" v="1442" actId="47"/>
        <pc:sldMkLst>
          <pc:docMk/>
          <pc:sldMk cId="1110583523" sldId="324"/>
        </pc:sldMkLst>
      </pc:sldChg>
      <pc:sldChg chg="del">
        <pc:chgData name="Rutherfoord, John P - (johnr)" userId="2410a117-3de3-4b25-a055-1746fd728cea" providerId="ADAL" clId="{D8E9462A-2746-4D37-81D5-6FBC72FD22BC}" dt="2024-12-12T21:37:09.228" v="1443" actId="47"/>
        <pc:sldMkLst>
          <pc:docMk/>
          <pc:sldMk cId="1361136312" sldId="333"/>
        </pc:sldMkLst>
      </pc:sldChg>
      <pc:sldChg chg="addSp delSp modSp new mod">
        <pc:chgData name="Rutherfoord, John P - (johnr)" userId="2410a117-3de3-4b25-a055-1746fd728cea" providerId="ADAL" clId="{D8E9462A-2746-4D37-81D5-6FBC72FD22BC}" dt="2024-12-13T13:35:33.422" v="1668" actId="20577"/>
        <pc:sldMkLst>
          <pc:docMk/>
          <pc:sldMk cId="1530542644" sldId="334"/>
        </pc:sldMkLst>
        <pc:spChg chg="mod">
          <ac:chgData name="Rutherfoord, John P - (johnr)" userId="2410a117-3de3-4b25-a055-1746fd728cea" providerId="ADAL" clId="{D8E9462A-2746-4D37-81D5-6FBC72FD22BC}" dt="2024-12-13T13:35:14.285" v="1658" actId="14100"/>
          <ac:spMkLst>
            <pc:docMk/>
            <pc:sldMk cId="1530542644" sldId="334"/>
            <ac:spMk id="2" creationId="{CC768334-1C79-C557-4FF7-B3167E48A1AE}"/>
          </ac:spMkLst>
        </pc:spChg>
        <pc:spChg chg="add del mod">
          <ac:chgData name="Rutherfoord, John P - (johnr)" userId="2410a117-3de3-4b25-a055-1746fd728cea" providerId="ADAL" clId="{D8E9462A-2746-4D37-81D5-6FBC72FD22BC}" dt="2024-12-13T13:34:04.903" v="1601"/>
          <ac:spMkLst>
            <pc:docMk/>
            <pc:sldMk cId="1530542644" sldId="334"/>
            <ac:spMk id="6" creationId="{0C0C0FE5-EFDB-7E9B-A457-928BCCB5C5EC}"/>
          </ac:spMkLst>
        </pc:spChg>
        <pc:spChg chg="add del mod">
          <ac:chgData name="Rutherfoord, John P - (johnr)" userId="2410a117-3de3-4b25-a055-1746fd728cea" providerId="ADAL" clId="{D8E9462A-2746-4D37-81D5-6FBC72FD22BC}" dt="2024-12-13T13:34:04.905" v="1603"/>
          <ac:spMkLst>
            <pc:docMk/>
            <pc:sldMk cId="1530542644" sldId="334"/>
            <ac:spMk id="8" creationId="{FCD965A2-1309-4714-FE42-8B3184FC682C}"/>
          </ac:spMkLst>
        </pc:spChg>
        <pc:spChg chg="add mod">
          <ac:chgData name="Rutherfoord, John P - (johnr)" userId="2410a117-3de3-4b25-a055-1746fd728cea" providerId="ADAL" clId="{D8E9462A-2746-4D37-81D5-6FBC72FD22BC}" dt="2024-12-13T13:35:33.422" v="1668" actId="20577"/>
          <ac:spMkLst>
            <pc:docMk/>
            <pc:sldMk cId="1530542644" sldId="334"/>
            <ac:spMk id="9" creationId="{DDF68B8C-5C2B-C21A-43D6-5E1CB76B6AA3}"/>
          </ac:spMkLst>
        </pc:spChg>
        <pc:picChg chg="add mod">
          <ac:chgData name="Rutherfoord, John P - (johnr)" userId="2410a117-3de3-4b25-a055-1746fd728cea" providerId="ADAL" clId="{D8E9462A-2746-4D37-81D5-6FBC72FD22BC}" dt="2024-12-13T13:28:08.684" v="1552" actId="1038"/>
          <ac:picMkLst>
            <pc:docMk/>
            <pc:sldMk cId="1530542644" sldId="334"/>
            <ac:picMk id="7" creationId="{F51BA7E6-D4B8-B7C1-AE72-3022142B87A1}"/>
          </ac:picMkLst>
        </pc:picChg>
      </pc:sldChg>
      <pc:sldChg chg="addSp delSp modSp new mod">
        <pc:chgData name="Rutherfoord, John P - (johnr)" userId="2410a117-3de3-4b25-a055-1746fd728cea" providerId="ADAL" clId="{D8E9462A-2746-4D37-81D5-6FBC72FD22BC}" dt="2024-12-12T22:01:04.027" v="1512" actId="20577"/>
        <pc:sldMkLst>
          <pc:docMk/>
          <pc:sldMk cId="368248037" sldId="335"/>
        </pc:sldMkLst>
        <pc:spChg chg="add mod">
          <ac:chgData name="Rutherfoord, John P - (johnr)" userId="2410a117-3de3-4b25-a055-1746fd728cea" providerId="ADAL" clId="{D8E9462A-2746-4D37-81D5-6FBC72FD22BC}" dt="2024-12-12T21:59:49.527" v="1461" actId="20577"/>
          <ac:spMkLst>
            <pc:docMk/>
            <pc:sldMk cId="368248037" sldId="335"/>
            <ac:spMk id="6" creationId="{1E3ABA9A-E71C-C7ED-665A-91355A2836E6}"/>
          </ac:spMkLst>
        </pc:spChg>
        <pc:spChg chg="add del mod">
          <ac:chgData name="Rutherfoord, John P - (johnr)" userId="2410a117-3de3-4b25-a055-1746fd728cea" providerId="ADAL" clId="{D8E9462A-2746-4D37-81D5-6FBC72FD22BC}" dt="2024-12-12T21:34:31.126" v="1371" actId="478"/>
          <ac:spMkLst>
            <pc:docMk/>
            <pc:sldMk cId="368248037" sldId="335"/>
            <ac:spMk id="8" creationId="{441505DE-8915-932E-6D7C-49290A4C386A}"/>
          </ac:spMkLst>
        </pc:spChg>
        <pc:spChg chg="add mod">
          <ac:chgData name="Rutherfoord, John P - (johnr)" userId="2410a117-3de3-4b25-a055-1746fd728cea" providerId="ADAL" clId="{D8E9462A-2746-4D37-81D5-6FBC72FD22BC}" dt="2024-12-12T21:34:49.324" v="1437" actId="1035"/>
          <ac:spMkLst>
            <pc:docMk/>
            <pc:sldMk cId="368248037" sldId="335"/>
            <ac:spMk id="9" creationId="{358BAE27-2CC0-A432-2B8E-DE254326EE55}"/>
          </ac:spMkLst>
        </pc:spChg>
        <pc:spChg chg="add mod">
          <ac:chgData name="Rutherfoord, John P - (johnr)" userId="2410a117-3de3-4b25-a055-1746fd728cea" providerId="ADAL" clId="{D8E9462A-2746-4D37-81D5-6FBC72FD22BC}" dt="2024-12-12T22:01:04.027" v="1512" actId="20577"/>
          <ac:spMkLst>
            <pc:docMk/>
            <pc:sldMk cId="368248037" sldId="335"/>
            <ac:spMk id="10" creationId="{8DA5C1D4-7E4C-4211-F258-32850A5024F2}"/>
          </ac:spMkLst>
        </pc:spChg>
        <pc:picChg chg="add mod">
          <ac:chgData name="Rutherfoord, John P - (johnr)" userId="2410a117-3de3-4b25-a055-1746fd728cea" providerId="ADAL" clId="{D8E9462A-2746-4D37-81D5-6FBC72FD22BC}" dt="2024-12-12T21:33:34.100" v="1331" actId="1038"/>
          <ac:picMkLst>
            <pc:docMk/>
            <pc:sldMk cId="368248037" sldId="335"/>
            <ac:picMk id="7" creationId="{AF4A0AB0-2565-53FB-8394-FCA1B8887867}"/>
          </ac:picMkLst>
        </pc:picChg>
      </pc:sldChg>
      <pc:sldChg chg="addSp modSp new mod">
        <pc:chgData name="Rutherfoord, John P - (johnr)" userId="2410a117-3de3-4b25-a055-1746fd728cea" providerId="ADAL" clId="{D8E9462A-2746-4D37-81D5-6FBC72FD22BC}" dt="2024-12-12T19:43:12.847" v="12" actId="962"/>
        <pc:sldMkLst>
          <pc:docMk/>
          <pc:sldMk cId="703895030" sldId="336"/>
        </pc:sldMkLst>
        <pc:picChg chg="add mod">
          <ac:chgData name="Rutherfoord, John P - (johnr)" userId="2410a117-3de3-4b25-a055-1746fd728cea" providerId="ADAL" clId="{D8E9462A-2746-4D37-81D5-6FBC72FD22BC}" dt="2024-12-12T19:43:12.847" v="12" actId="962"/>
          <ac:picMkLst>
            <pc:docMk/>
            <pc:sldMk cId="703895030" sldId="336"/>
            <ac:picMk id="7" creationId="{69B98120-8520-F60C-C754-910757794926}"/>
          </ac:picMkLst>
        </pc:picChg>
      </pc:sldChg>
      <pc:sldChg chg="addSp modSp new mod">
        <pc:chgData name="Rutherfoord, John P - (johnr)" userId="2410a117-3de3-4b25-a055-1746fd728cea" providerId="ADAL" clId="{D8E9462A-2746-4D37-81D5-6FBC72FD22BC}" dt="2024-12-12T19:43:35.254" v="15" actId="962"/>
        <pc:sldMkLst>
          <pc:docMk/>
          <pc:sldMk cId="2243751733" sldId="337"/>
        </pc:sldMkLst>
        <pc:picChg chg="add mod">
          <ac:chgData name="Rutherfoord, John P - (johnr)" userId="2410a117-3de3-4b25-a055-1746fd728cea" providerId="ADAL" clId="{D8E9462A-2746-4D37-81D5-6FBC72FD22BC}" dt="2024-12-12T19:43:35.254" v="15" actId="962"/>
          <ac:picMkLst>
            <pc:docMk/>
            <pc:sldMk cId="2243751733" sldId="337"/>
            <ac:picMk id="7" creationId="{F1D4522D-A368-0B65-845B-C4FC78E42F69}"/>
          </ac:picMkLst>
        </pc:picChg>
      </pc:sldChg>
      <pc:sldChg chg="modSp new mod">
        <pc:chgData name="Rutherfoord, John P - (johnr)" userId="2410a117-3de3-4b25-a055-1746fd728cea" providerId="ADAL" clId="{D8E9462A-2746-4D37-81D5-6FBC72FD22BC}" dt="2024-12-12T20:04:22.396" v="311" actId="20577"/>
        <pc:sldMkLst>
          <pc:docMk/>
          <pc:sldMk cId="137735529" sldId="338"/>
        </pc:sldMkLst>
        <pc:spChg chg="mod">
          <ac:chgData name="Rutherfoord, John P - (johnr)" userId="2410a117-3de3-4b25-a055-1746fd728cea" providerId="ADAL" clId="{D8E9462A-2746-4D37-81D5-6FBC72FD22BC}" dt="2024-12-12T19:49:39.823" v="58" actId="20577"/>
          <ac:spMkLst>
            <pc:docMk/>
            <pc:sldMk cId="137735529" sldId="338"/>
            <ac:spMk id="2" creationId="{510CD232-9ADE-BE91-A871-999C01C7E20C}"/>
          </ac:spMkLst>
        </pc:spChg>
        <pc:spChg chg="mod">
          <ac:chgData name="Rutherfoord, John P - (johnr)" userId="2410a117-3de3-4b25-a055-1746fd728cea" providerId="ADAL" clId="{D8E9462A-2746-4D37-81D5-6FBC72FD22BC}" dt="2024-12-12T20:04:22.396" v="311" actId="20577"/>
          <ac:spMkLst>
            <pc:docMk/>
            <pc:sldMk cId="137735529" sldId="338"/>
            <ac:spMk id="3" creationId="{E0BC1B12-B226-E82C-9536-75548B5CD846}"/>
          </ac:spMkLst>
        </pc:spChg>
      </pc:sldChg>
      <pc:sldChg chg="modSp new mod">
        <pc:chgData name="Rutherfoord, John P - (johnr)" userId="2410a117-3de3-4b25-a055-1746fd728cea" providerId="ADAL" clId="{D8E9462A-2746-4D37-81D5-6FBC72FD22BC}" dt="2024-12-12T20:38:22.285" v="731" actId="14100"/>
        <pc:sldMkLst>
          <pc:docMk/>
          <pc:sldMk cId="10465087" sldId="339"/>
        </pc:sldMkLst>
        <pc:spChg chg="mod">
          <ac:chgData name="Rutherfoord, John P - (johnr)" userId="2410a117-3de3-4b25-a055-1746fd728cea" providerId="ADAL" clId="{D8E9462A-2746-4D37-81D5-6FBC72FD22BC}" dt="2024-12-12T20:38:11.323" v="729" actId="14100"/>
          <ac:spMkLst>
            <pc:docMk/>
            <pc:sldMk cId="10465087" sldId="339"/>
            <ac:spMk id="2" creationId="{7EC1A92F-0891-DE23-191E-1A008E44E447}"/>
          </ac:spMkLst>
        </pc:spChg>
        <pc:spChg chg="mod">
          <ac:chgData name="Rutherfoord, John P - (johnr)" userId="2410a117-3de3-4b25-a055-1746fd728cea" providerId="ADAL" clId="{D8E9462A-2746-4D37-81D5-6FBC72FD22BC}" dt="2024-12-12T20:38:22.285" v="731" actId="14100"/>
          <ac:spMkLst>
            <pc:docMk/>
            <pc:sldMk cId="10465087" sldId="339"/>
            <ac:spMk id="3" creationId="{2AB206F3-AF25-BE7F-11DF-2A10470A2632}"/>
          </ac:spMkLst>
        </pc:spChg>
      </pc:sldChg>
      <pc:sldChg chg="modSp new mod">
        <pc:chgData name="Rutherfoord, John P - (johnr)" userId="2410a117-3de3-4b25-a055-1746fd728cea" providerId="ADAL" clId="{D8E9462A-2746-4D37-81D5-6FBC72FD22BC}" dt="2024-12-12T21:06:43.397" v="1222" actId="20577"/>
        <pc:sldMkLst>
          <pc:docMk/>
          <pc:sldMk cId="4141931507" sldId="340"/>
        </pc:sldMkLst>
        <pc:spChg chg="mod">
          <ac:chgData name="Rutherfoord, John P - (johnr)" userId="2410a117-3de3-4b25-a055-1746fd728cea" providerId="ADAL" clId="{D8E9462A-2746-4D37-81D5-6FBC72FD22BC}" dt="2024-12-12T20:41:36.884" v="782" actId="1038"/>
          <ac:spMkLst>
            <pc:docMk/>
            <pc:sldMk cId="4141931507" sldId="340"/>
            <ac:spMk id="2" creationId="{ECC12E16-6F21-8B37-5743-9CC57E38AD2A}"/>
          </ac:spMkLst>
        </pc:spChg>
        <pc:spChg chg="mod">
          <ac:chgData name="Rutherfoord, John P - (johnr)" userId="2410a117-3de3-4b25-a055-1746fd728cea" providerId="ADAL" clId="{D8E9462A-2746-4D37-81D5-6FBC72FD22BC}" dt="2024-12-12T21:06:43.397" v="1222" actId="20577"/>
          <ac:spMkLst>
            <pc:docMk/>
            <pc:sldMk cId="4141931507" sldId="340"/>
            <ac:spMk id="3" creationId="{5AAA020D-F0F5-73C6-8CC3-3F841E0817F1}"/>
          </ac:spMkLst>
        </pc:spChg>
      </pc:sldChg>
      <pc:sldChg chg="new del">
        <pc:chgData name="Rutherfoord, John P - (johnr)" userId="2410a117-3de3-4b25-a055-1746fd728cea" providerId="ADAL" clId="{D8E9462A-2746-4D37-81D5-6FBC72FD22BC}" dt="2024-12-13T13:44:01.135" v="1671" actId="47"/>
        <pc:sldMkLst>
          <pc:docMk/>
          <pc:sldMk cId="4274656677" sldId="341"/>
        </pc:sldMkLst>
      </pc:sldChg>
      <pc:sldChg chg="add del">
        <pc:chgData name="Rutherfoord, John P - (johnr)" userId="2410a117-3de3-4b25-a055-1746fd728cea" providerId="ADAL" clId="{D8E9462A-2746-4D37-81D5-6FBC72FD22BC}" dt="2024-12-13T13:43:56.505" v="1670" actId="47"/>
        <pc:sldMkLst>
          <pc:docMk/>
          <pc:sldMk cId="2729084852" sldId="342"/>
        </pc:sldMkLst>
      </pc:sldChg>
      <pc:sldChg chg="addSp modSp new mod">
        <pc:chgData name="Rutherfoord, John P - (johnr)" userId="2410a117-3de3-4b25-a055-1746fd728cea" providerId="ADAL" clId="{D8E9462A-2746-4D37-81D5-6FBC72FD22BC}" dt="2024-12-13T14:17:53.829" v="2902" actId="20577"/>
        <pc:sldMkLst>
          <pc:docMk/>
          <pc:sldMk cId="480508871" sldId="343"/>
        </pc:sldMkLst>
        <pc:spChg chg="add mod">
          <ac:chgData name="Rutherfoord, John P - (johnr)" userId="2410a117-3de3-4b25-a055-1746fd728cea" providerId="ADAL" clId="{D8E9462A-2746-4D37-81D5-6FBC72FD22BC}" dt="2024-12-13T14:14:46.345" v="2527" actId="1036"/>
          <ac:spMkLst>
            <pc:docMk/>
            <pc:sldMk cId="480508871" sldId="343"/>
            <ac:spMk id="5" creationId="{96BE6C49-900C-17B2-6D17-7A8E501EE498}"/>
          </ac:spMkLst>
        </pc:spChg>
        <pc:spChg chg="add mod">
          <ac:chgData name="Rutherfoord, John P - (johnr)" userId="2410a117-3de3-4b25-a055-1746fd728cea" providerId="ADAL" clId="{D8E9462A-2746-4D37-81D5-6FBC72FD22BC}" dt="2024-12-13T13:49:11.550" v="1862" actId="1038"/>
          <ac:spMkLst>
            <pc:docMk/>
            <pc:sldMk cId="480508871" sldId="343"/>
            <ac:spMk id="8" creationId="{2E8DABD9-D397-30E7-2EBC-33E0AB6CDDFF}"/>
          </ac:spMkLst>
        </pc:spChg>
        <pc:spChg chg="add mod">
          <ac:chgData name="Rutherfoord, John P - (johnr)" userId="2410a117-3de3-4b25-a055-1746fd728cea" providerId="ADAL" clId="{D8E9462A-2746-4D37-81D5-6FBC72FD22BC}" dt="2024-12-13T13:49:11.550" v="1862" actId="1038"/>
          <ac:spMkLst>
            <pc:docMk/>
            <pc:sldMk cId="480508871" sldId="343"/>
            <ac:spMk id="9" creationId="{66FD874E-3957-AFD0-3C13-47ECDEB7F386}"/>
          </ac:spMkLst>
        </pc:spChg>
        <pc:spChg chg="mod">
          <ac:chgData name="Rutherfoord, John P - (johnr)" userId="2410a117-3de3-4b25-a055-1746fd728cea" providerId="ADAL" clId="{D8E9462A-2746-4D37-81D5-6FBC72FD22BC}" dt="2024-12-13T13:49:11.550" v="1862" actId="1038"/>
          <ac:spMkLst>
            <pc:docMk/>
            <pc:sldMk cId="480508871" sldId="343"/>
            <ac:spMk id="12" creationId="{14844785-B8C9-A6F1-CE74-32BADC802C9F}"/>
          </ac:spMkLst>
        </pc:spChg>
        <pc:spChg chg="mod">
          <ac:chgData name="Rutherfoord, John P - (johnr)" userId="2410a117-3de3-4b25-a055-1746fd728cea" providerId="ADAL" clId="{D8E9462A-2746-4D37-81D5-6FBC72FD22BC}" dt="2024-12-13T13:49:11.550" v="1862" actId="1038"/>
          <ac:spMkLst>
            <pc:docMk/>
            <pc:sldMk cId="480508871" sldId="343"/>
            <ac:spMk id="13" creationId="{B621F6F1-31C9-8786-6FFC-F67457294A99}"/>
          </ac:spMkLst>
        </pc:spChg>
        <pc:spChg chg="add mod">
          <ac:chgData name="Rutherfoord, John P - (johnr)" userId="2410a117-3de3-4b25-a055-1746fd728cea" providerId="ADAL" clId="{D8E9462A-2746-4D37-81D5-6FBC72FD22BC}" dt="2024-12-13T14:14:46.345" v="2527" actId="1036"/>
          <ac:spMkLst>
            <pc:docMk/>
            <pc:sldMk cId="480508871" sldId="343"/>
            <ac:spMk id="16" creationId="{81555405-47AD-2DB3-AA60-60A495599B43}"/>
          </ac:spMkLst>
        </pc:spChg>
        <pc:spChg chg="add mod">
          <ac:chgData name="Rutherfoord, John P - (johnr)" userId="2410a117-3de3-4b25-a055-1746fd728cea" providerId="ADAL" clId="{D8E9462A-2746-4D37-81D5-6FBC72FD22BC}" dt="2024-12-13T14:14:46.345" v="2527" actId="1036"/>
          <ac:spMkLst>
            <pc:docMk/>
            <pc:sldMk cId="480508871" sldId="343"/>
            <ac:spMk id="17" creationId="{4007B1F0-BC0E-9D2A-B8B9-16BE21F8DFE3}"/>
          </ac:spMkLst>
        </pc:spChg>
        <pc:spChg chg="add mod">
          <ac:chgData name="Rutherfoord, John P - (johnr)" userId="2410a117-3de3-4b25-a055-1746fd728cea" providerId="ADAL" clId="{D8E9462A-2746-4D37-81D5-6FBC72FD22BC}" dt="2024-12-13T14:15:05.839" v="2583" actId="1036"/>
          <ac:spMkLst>
            <pc:docMk/>
            <pc:sldMk cId="480508871" sldId="343"/>
            <ac:spMk id="18" creationId="{FC405659-7246-8D8A-F87B-CDDDAE71C52D}"/>
          </ac:spMkLst>
        </pc:spChg>
        <pc:spChg chg="add mod">
          <ac:chgData name="Rutherfoord, John P - (johnr)" userId="2410a117-3de3-4b25-a055-1746fd728cea" providerId="ADAL" clId="{D8E9462A-2746-4D37-81D5-6FBC72FD22BC}" dt="2024-12-13T14:14:46.345" v="2527" actId="1036"/>
          <ac:spMkLst>
            <pc:docMk/>
            <pc:sldMk cId="480508871" sldId="343"/>
            <ac:spMk id="21" creationId="{3C593558-48FE-FDFC-B276-8828B8BC0C77}"/>
          </ac:spMkLst>
        </pc:spChg>
        <pc:spChg chg="add mod">
          <ac:chgData name="Rutherfoord, John P - (johnr)" userId="2410a117-3de3-4b25-a055-1746fd728cea" providerId="ADAL" clId="{D8E9462A-2746-4D37-81D5-6FBC72FD22BC}" dt="2024-12-13T14:07:45.002" v="2320" actId="164"/>
          <ac:spMkLst>
            <pc:docMk/>
            <pc:sldMk cId="480508871" sldId="343"/>
            <ac:spMk id="22" creationId="{44715DEC-7A65-2DA7-5278-07A943BBC37B}"/>
          </ac:spMkLst>
        </pc:spChg>
        <pc:spChg chg="add mod">
          <ac:chgData name="Rutherfoord, John P - (johnr)" userId="2410a117-3de3-4b25-a055-1746fd728cea" providerId="ADAL" clId="{D8E9462A-2746-4D37-81D5-6FBC72FD22BC}" dt="2024-12-13T14:07:45.002" v="2320" actId="164"/>
          <ac:spMkLst>
            <pc:docMk/>
            <pc:sldMk cId="480508871" sldId="343"/>
            <ac:spMk id="23" creationId="{44602E81-6778-A1B1-C5A3-22F707F66C63}"/>
          </ac:spMkLst>
        </pc:spChg>
        <pc:spChg chg="add mod">
          <ac:chgData name="Rutherfoord, John P - (johnr)" userId="2410a117-3de3-4b25-a055-1746fd728cea" providerId="ADAL" clId="{D8E9462A-2746-4D37-81D5-6FBC72FD22BC}" dt="2024-12-13T14:07:45.002" v="2320" actId="164"/>
          <ac:spMkLst>
            <pc:docMk/>
            <pc:sldMk cId="480508871" sldId="343"/>
            <ac:spMk id="24" creationId="{F2F49E0B-BFED-C175-879B-7AAF848E0841}"/>
          </ac:spMkLst>
        </pc:spChg>
        <pc:spChg chg="add mod">
          <ac:chgData name="Rutherfoord, John P - (johnr)" userId="2410a117-3de3-4b25-a055-1746fd728cea" providerId="ADAL" clId="{D8E9462A-2746-4D37-81D5-6FBC72FD22BC}" dt="2024-12-13T14:14:46.345" v="2527" actId="1036"/>
          <ac:spMkLst>
            <pc:docMk/>
            <pc:sldMk cId="480508871" sldId="343"/>
            <ac:spMk id="25" creationId="{37942827-0FB9-98FA-547C-54F7641304F4}"/>
          </ac:spMkLst>
        </pc:spChg>
        <pc:spChg chg="mod">
          <ac:chgData name="Rutherfoord, John P - (johnr)" userId="2410a117-3de3-4b25-a055-1746fd728cea" providerId="ADAL" clId="{D8E9462A-2746-4D37-81D5-6FBC72FD22BC}" dt="2024-12-13T14:13:26.372" v="2422"/>
          <ac:spMkLst>
            <pc:docMk/>
            <pc:sldMk cId="480508871" sldId="343"/>
            <ac:spMk id="32" creationId="{6A8619D6-9B0B-9F12-7621-B4E741BE27D8}"/>
          </ac:spMkLst>
        </pc:spChg>
        <pc:spChg chg="mod">
          <ac:chgData name="Rutherfoord, John P - (johnr)" userId="2410a117-3de3-4b25-a055-1746fd728cea" providerId="ADAL" clId="{D8E9462A-2746-4D37-81D5-6FBC72FD22BC}" dt="2024-12-13T14:13:26.372" v="2422"/>
          <ac:spMkLst>
            <pc:docMk/>
            <pc:sldMk cId="480508871" sldId="343"/>
            <ac:spMk id="33" creationId="{099D3C07-FF3F-9DB0-14C8-CEE306123352}"/>
          </ac:spMkLst>
        </pc:spChg>
        <pc:spChg chg="mod">
          <ac:chgData name="Rutherfoord, John P - (johnr)" userId="2410a117-3de3-4b25-a055-1746fd728cea" providerId="ADAL" clId="{D8E9462A-2746-4D37-81D5-6FBC72FD22BC}" dt="2024-12-13T14:13:26.372" v="2422"/>
          <ac:spMkLst>
            <pc:docMk/>
            <pc:sldMk cId="480508871" sldId="343"/>
            <ac:spMk id="34" creationId="{70D688E0-E5D7-3FE2-D7E5-6A41161B9EF8}"/>
          </ac:spMkLst>
        </pc:spChg>
        <pc:spChg chg="add mod">
          <ac:chgData name="Rutherfoord, John P - (johnr)" userId="2410a117-3de3-4b25-a055-1746fd728cea" providerId="ADAL" clId="{D8E9462A-2746-4D37-81D5-6FBC72FD22BC}" dt="2024-12-13T14:17:53.829" v="2902" actId="20577"/>
          <ac:spMkLst>
            <pc:docMk/>
            <pc:sldMk cId="480508871" sldId="343"/>
            <ac:spMk id="37" creationId="{05516896-CC6A-B949-3FDF-F77735BC34B1}"/>
          </ac:spMkLst>
        </pc:spChg>
        <pc:grpChg chg="add mod">
          <ac:chgData name="Rutherfoord, John P - (johnr)" userId="2410a117-3de3-4b25-a055-1746fd728cea" providerId="ADAL" clId="{D8E9462A-2746-4D37-81D5-6FBC72FD22BC}" dt="2024-12-13T13:49:11.550" v="1862" actId="1038"/>
          <ac:grpSpMkLst>
            <pc:docMk/>
            <pc:sldMk cId="480508871" sldId="343"/>
            <ac:grpSpMk id="10" creationId="{6C1C468A-8BAD-ED17-DD5A-51514E47279D}"/>
          </ac:grpSpMkLst>
        </pc:grpChg>
        <pc:grpChg chg="add mod">
          <ac:chgData name="Rutherfoord, John P - (johnr)" userId="2410a117-3de3-4b25-a055-1746fd728cea" providerId="ADAL" clId="{D8E9462A-2746-4D37-81D5-6FBC72FD22BC}" dt="2024-12-13T13:49:11.550" v="1862" actId="1038"/>
          <ac:grpSpMkLst>
            <pc:docMk/>
            <pc:sldMk cId="480508871" sldId="343"/>
            <ac:grpSpMk id="11" creationId="{49209990-260A-2B7C-F697-EFA0D881B739}"/>
          </ac:grpSpMkLst>
        </pc:grpChg>
        <pc:grpChg chg="add mod">
          <ac:chgData name="Rutherfoord, John P - (johnr)" userId="2410a117-3de3-4b25-a055-1746fd728cea" providerId="ADAL" clId="{D8E9462A-2746-4D37-81D5-6FBC72FD22BC}" dt="2024-12-13T14:14:46.345" v="2527" actId="1036"/>
          <ac:grpSpMkLst>
            <pc:docMk/>
            <pc:sldMk cId="480508871" sldId="343"/>
            <ac:grpSpMk id="14" creationId="{38C9C39D-DD67-A886-B5CA-94EF703E7E6D}"/>
          </ac:grpSpMkLst>
        </pc:grpChg>
        <pc:grpChg chg="add mod">
          <ac:chgData name="Rutherfoord, John P - (johnr)" userId="2410a117-3de3-4b25-a055-1746fd728cea" providerId="ADAL" clId="{D8E9462A-2746-4D37-81D5-6FBC72FD22BC}" dt="2024-12-13T14:14:46.345" v="2527" actId="1036"/>
          <ac:grpSpMkLst>
            <pc:docMk/>
            <pc:sldMk cId="480508871" sldId="343"/>
            <ac:grpSpMk id="28" creationId="{79818E4D-4B0A-A385-788A-606051B790DF}"/>
          </ac:grpSpMkLst>
        </pc:grpChg>
        <pc:grpChg chg="add mod">
          <ac:chgData name="Rutherfoord, John P - (johnr)" userId="2410a117-3de3-4b25-a055-1746fd728cea" providerId="ADAL" clId="{D8E9462A-2746-4D37-81D5-6FBC72FD22BC}" dt="2024-12-13T14:14:05.589" v="2497" actId="1035"/>
          <ac:grpSpMkLst>
            <pc:docMk/>
            <pc:sldMk cId="480508871" sldId="343"/>
            <ac:grpSpMk id="31" creationId="{6622033F-F558-CD43-818F-6F2394002D3A}"/>
          </ac:grpSpMkLst>
        </pc:grpChg>
        <pc:picChg chg="add mod">
          <ac:chgData name="Rutherfoord, John P - (johnr)" userId="2410a117-3de3-4b25-a055-1746fd728cea" providerId="ADAL" clId="{D8E9462A-2746-4D37-81D5-6FBC72FD22BC}" dt="2024-12-13T14:13:58.829" v="2488" actId="14100"/>
          <ac:picMkLst>
            <pc:docMk/>
            <pc:sldMk cId="480508871" sldId="343"/>
            <ac:picMk id="30" creationId="{E16EEB84-9643-BF4F-7255-CF8ED408C905}"/>
          </ac:picMkLst>
        </pc:picChg>
        <pc:cxnChg chg="add mod">
          <ac:chgData name="Rutherfoord, John P - (johnr)" userId="2410a117-3de3-4b25-a055-1746fd728cea" providerId="ADAL" clId="{D8E9462A-2746-4D37-81D5-6FBC72FD22BC}" dt="2024-12-13T14:14:46.345" v="2527" actId="1036"/>
          <ac:cxnSpMkLst>
            <pc:docMk/>
            <pc:sldMk cId="480508871" sldId="343"/>
            <ac:cxnSpMk id="7" creationId="{620B99BC-348B-6503-4467-052A940574F6}"/>
          </ac:cxnSpMkLst>
        </pc:cxnChg>
        <pc:cxnChg chg="add mod">
          <ac:chgData name="Rutherfoord, John P - (johnr)" userId="2410a117-3de3-4b25-a055-1746fd728cea" providerId="ADAL" clId="{D8E9462A-2746-4D37-81D5-6FBC72FD22BC}" dt="2024-12-13T14:14:46.345" v="2527" actId="1036"/>
          <ac:cxnSpMkLst>
            <pc:docMk/>
            <pc:sldMk cId="480508871" sldId="343"/>
            <ac:cxnSpMk id="20" creationId="{D3C317E1-0142-2BF1-0DA2-29763916C4B1}"/>
          </ac:cxnSpMkLst>
        </pc:cxnChg>
        <pc:cxnChg chg="add mod">
          <ac:chgData name="Rutherfoord, John P - (johnr)" userId="2410a117-3de3-4b25-a055-1746fd728cea" providerId="ADAL" clId="{D8E9462A-2746-4D37-81D5-6FBC72FD22BC}" dt="2024-12-13T14:14:46.345" v="2527" actId="1036"/>
          <ac:cxnSpMkLst>
            <pc:docMk/>
            <pc:sldMk cId="480508871" sldId="343"/>
            <ac:cxnSpMk id="27" creationId="{91CE466B-0332-3E59-14C1-1BB884C8F8C8}"/>
          </ac:cxnSpMkLst>
        </pc:cxnChg>
        <pc:cxnChg chg="add mod">
          <ac:chgData name="Rutherfoord, John P - (johnr)" userId="2410a117-3de3-4b25-a055-1746fd728cea" providerId="ADAL" clId="{D8E9462A-2746-4D37-81D5-6FBC72FD22BC}" dt="2024-12-13T14:16:54.226" v="2757" actId="1038"/>
          <ac:cxnSpMkLst>
            <pc:docMk/>
            <pc:sldMk cId="480508871" sldId="343"/>
            <ac:cxnSpMk id="35" creationId="{897ABBDB-5345-3634-5948-2B014258CC35}"/>
          </ac:cxnSpMkLst>
        </pc:cxnChg>
      </pc:sldChg>
      <pc:sldChg chg="addSp modSp new mod">
        <pc:chgData name="Rutherfoord, John P - (johnr)" userId="2410a117-3de3-4b25-a055-1746fd728cea" providerId="ADAL" clId="{D8E9462A-2746-4D37-81D5-6FBC72FD22BC}" dt="2024-12-13T14:27:00.597" v="3014" actId="20577"/>
        <pc:sldMkLst>
          <pc:docMk/>
          <pc:sldMk cId="1999198537" sldId="344"/>
        </pc:sldMkLst>
        <pc:spChg chg="mod">
          <ac:chgData name="Rutherfoord, John P - (johnr)" userId="2410a117-3de3-4b25-a055-1746fd728cea" providerId="ADAL" clId="{D8E9462A-2746-4D37-81D5-6FBC72FD22BC}" dt="2024-12-13T14:23:59.958" v="2907" actId="14100"/>
          <ac:spMkLst>
            <pc:docMk/>
            <pc:sldMk cId="1999198537" sldId="344"/>
            <ac:spMk id="2" creationId="{22E28C7C-F5AA-4002-130B-E1A9D38713DF}"/>
          </ac:spMkLst>
        </pc:spChg>
        <pc:spChg chg="add mod">
          <ac:chgData name="Rutherfoord, John P - (johnr)" userId="2410a117-3de3-4b25-a055-1746fd728cea" providerId="ADAL" clId="{D8E9462A-2746-4D37-81D5-6FBC72FD22BC}" dt="2024-12-13T14:24:32.380" v="2909" actId="688"/>
          <ac:spMkLst>
            <pc:docMk/>
            <pc:sldMk cId="1999198537" sldId="344"/>
            <ac:spMk id="6" creationId="{23364DF1-CDD1-5F2B-4A7F-F2A18CF5BEFE}"/>
          </ac:spMkLst>
        </pc:spChg>
        <pc:spChg chg="add mod">
          <ac:chgData name="Rutherfoord, John P - (johnr)" userId="2410a117-3de3-4b25-a055-1746fd728cea" providerId="ADAL" clId="{D8E9462A-2746-4D37-81D5-6FBC72FD22BC}" dt="2024-12-13T14:24:50.157" v="2910" actId="11529"/>
          <ac:spMkLst>
            <pc:docMk/>
            <pc:sldMk cId="1999198537" sldId="344"/>
            <ac:spMk id="7" creationId="{1CD9616D-FCFC-67D9-7F2F-A0F0D1381795}"/>
          </ac:spMkLst>
        </pc:spChg>
        <pc:spChg chg="add mod">
          <ac:chgData name="Rutherfoord, John P - (johnr)" userId="2410a117-3de3-4b25-a055-1746fd728cea" providerId="ADAL" clId="{D8E9462A-2746-4D37-81D5-6FBC72FD22BC}" dt="2024-12-13T14:25:30.698" v="2933" actId="20577"/>
          <ac:spMkLst>
            <pc:docMk/>
            <pc:sldMk cId="1999198537" sldId="344"/>
            <ac:spMk id="10" creationId="{9B8BE577-C3EC-C879-8397-9AB99CB974C6}"/>
          </ac:spMkLst>
        </pc:spChg>
        <pc:spChg chg="add mod">
          <ac:chgData name="Rutherfoord, John P - (johnr)" userId="2410a117-3de3-4b25-a055-1746fd728cea" providerId="ADAL" clId="{D8E9462A-2746-4D37-81D5-6FBC72FD22BC}" dt="2024-12-13T14:27:00.597" v="3014" actId="20577"/>
          <ac:spMkLst>
            <pc:docMk/>
            <pc:sldMk cId="1999198537" sldId="344"/>
            <ac:spMk id="11" creationId="{5F5FFD35-743C-CC9C-E80D-403D2FD10DA0}"/>
          </ac:spMkLst>
        </pc:spChg>
        <pc:cxnChg chg="add mod">
          <ac:chgData name="Rutherfoord, John P - (johnr)" userId="2410a117-3de3-4b25-a055-1746fd728cea" providerId="ADAL" clId="{D8E9462A-2746-4D37-81D5-6FBC72FD22BC}" dt="2024-12-13T14:25:07.583" v="2911" actId="11529"/>
          <ac:cxnSpMkLst>
            <pc:docMk/>
            <pc:sldMk cId="1999198537" sldId="344"/>
            <ac:cxnSpMk id="9" creationId="{EF537C10-1204-9BBD-DD87-B4EAEB386472}"/>
          </ac:cxnSpMkLst>
        </pc:cxnChg>
      </pc:sldChg>
      <pc:sldMasterChg chg="add del addSldLayout delSldLayout">
        <pc:chgData name="Rutherfoord, John P - (johnr)" userId="2410a117-3de3-4b25-a055-1746fd728cea" providerId="ADAL" clId="{D8E9462A-2746-4D37-81D5-6FBC72FD22BC}" dt="2024-12-13T13:43:56.505" v="1670" actId="47"/>
        <pc:sldMasterMkLst>
          <pc:docMk/>
          <pc:sldMasterMk cId="0" sldId="2147484407"/>
        </pc:sldMasterMkLst>
        <pc:sldLayoutChg chg="add del">
          <pc:chgData name="Rutherfoord, John P - (johnr)" userId="2410a117-3de3-4b25-a055-1746fd728cea" providerId="ADAL" clId="{D8E9462A-2746-4D37-81D5-6FBC72FD22BC}" dt="2024-12-13T13:43:56.505" v="1670" actId="47"/>
          <pc:sldLayoutMkLst>
            <pc:docMk/>
            <pc:sldMasterMk cId="0" sldId="2147484407"/>
            <pc:sldLayoutMk cId="854167638" sldId="2147484408"/>
          </pc:sldLayoutMkLst>
        </pc:sldLayoutChg>
      </pc:sldMaster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82641" cy="4648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20" tIns="45711" rIns="91420" bIns="45711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601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99173" y="0"/>
            <a:ext cx="2982640" cy="4648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20" tIns="45711" rIns="91420" bIns="45711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602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8831580"/>
            <a:ext cx="2982641" cy="4648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20" tIns="45711" rIns="91420" bIns="45711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602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99173" y="8831580"/>
            <a:ext cx="2982640" cy="4648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20" tIns="45711" rIns="91420" bIns="45711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288FB714-6CAF-4DAB-BF80-6EFD63154D2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0798936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82641" cy="4648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20" tIns="45711" rIns="91420" bIns="45711" numCol="1" anchor="t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chemeClr val="tx1"/>
                </a:solidFill>
                <a:latin typeface="Tahoma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99173" y="0"/>
            <a:ext cx="2982640" cy="4648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20" tIns="45711" rIns="91420" bIns="45711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tx1"/>
                </a:solidFill>
                <a:latin typeface="Tahoma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843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17600" y="696913"/>
            <a:ext cx="4646613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789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6533" y="4415790"/>
            <a:ext cx="5048748" cy="41833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20" tIns="45711" rIns="91420" bIns="4571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noProof="0"/>
              <a:t>Click to edit Master text styles</a:t>
            </a:r>
          </a:p>
          <a:p>
            <a:pPr lvl="1"/>
            <a:r>
              <a:rPr lang="en-US" altLang="en-US" noProof="0"/>
              <a:t>Second level</a:t>
            </a:r>
          </a:p>
          <a:p>
            <a:pPr lvl="2"/>
            <a:r>
              <a:rPr lang="en-US" altLang="en-US" noProof="0"/>
              <a:t>Third level</a:t>
            </a:r>
          </a:p>
          <a:p>
            <a:pPr lvl="3"/>
            <a:r>
              <a:rPr lang="en-US" altLang="en-US" noProof="0"/>
              <a:t>Fourth level</a:t>
            </a:r>
          </a:p>
          <a:p>
            <a:pPr lvl="4"/>
            <a:r>
              <a:rPr lang="en-US" altLang="en-US" noProof="0"/>
              <a:t>Fifth level</a:t>
            </a:r>
          </a:p>
        </p:txBody>
      </p:sp>
      <p:sp>
        <p:nvSpPr>
          <p:cNvPr id="3789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8831580"/>
            <a:ext cx="2982641" cy="4648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20" tIns="45711" rIns="91420" bIns="45711" numCol="1" anchor="b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chemeClr val="tx1"/>
                </a:solidFill>
                <a:latin typeface="Tahoma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789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99173" y="8831580"/>
            <a:ext cx="2982640" cy="4648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20" tIns="45711" rIns="91420" bIns="45711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tx1"/>
                </a:solidFill>
                <a:latin typeface="Tahoma" charset="0"/>
              </a:defRPr>
            </a:lvl1pPr>
          </a:lstStyle>
          <a:p>
            <a:pPr>
              <a:defRPr/>
            </a:pPr>
            <a:fld id="{671CC4B2-62CB-4E42-BAE8-7DDF4AD9412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5551658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77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grpSp>
          <p:nvGrpSpPr>
            <p:cNvPr id="5" name="Group 2"/>
            <p:cNvGrpSpPr>
              <a:grpSpLocks/>
            </p:cNvGrpSpPr>
            <p:nvPr/>
          </p:nvGrpSpPr>
          <p:grpSpPr bwMode="auto">
            <a:xfrm>
              <a:off x="0" y="0"/>
              <a:ext cx="5760" cy="4320"/>
              <a:chOff x="0" y="0"/>
              <a:chExt cx="5760" cy="4320"/>
            </a:xfrm>
          </p:grpSpPr>
          <p:sp>
            <p:nvSpPr>
              <p:cNvPr id="15" name="Rectangle 3"/>
              <p:cNvSpPr>
                <a:spLocks noChangeArrowheads="1"/>
              </p:cNvSpPr>
              <p:nvPr/>
            </p:nvSpPr>
            <p:spPr bwMode="ltGray">
              <a:xfrm>
                <a:off x="2112" y="0"/>
                <a:ext cx="3648" cy="96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sz="2000">
                    <a:solidFill>
                      <a:srgbClr val="000000"/>
                    </a:solidFill>
                    <a:latin typeface="Comic Sans MS" pitchFamily="66" charset="0"/>
                  </a:defRPr>
                </a:lvl1pPr>
                <a:lvl2pPr marL="742950" indent="-285750" eaLnBrk="0" hangingPunct="0">
                  <a:defRPr sz="2000">
                    <a:solidFill>
                      <a:srgbClr val="000000"/>
                    </a:solidFill>
                    <a:latin typeface="Comic Sans MS" pitchFamily="66" charset="0"/>
                  </a:defRPr>
                </a:lvl2pPr>
                <a:lvl3pPr marL="1143000" indent="-228600" eaLnBrk="0" hangingPunct="0">
                  <a:defRPr sz="2000">
                    <a:solidFill>
                      <a:srgbClr val="000000"/>
                    </a:solidFill>
                    <a:latin typeface="Comic Sans MS" pitchFamily="66" charset="0"/>
                  </a:defRPr>
                </a:lvl3pPr>
                <a:lvl4pPr marL="1600200" indent="-228600" eaLnBrk="0" hangingPunct="0">
                  <a:defRPr sz="2000">
                    <a:solidFill>
                      <a:srgbClr val="000000"/>
                    </a:solidFill>
                    <a:latin typeface="Comic Sans MS" pitchFamily="66" charset="0"/>
                  </a:defRPr>
                </a:lvl4pPr>
                <a:lvl5pPr marL="2057400" indent="-228600" eaLnBrk="0" hangingPunct="0">
                  <a:defRPr sz="2000">
                    <a:solidFill>
                      <a:srgbClr val="000000"/>
                    </a:solidFill>
                    <a:latin typeface="Comic Sans MS" pitchFamily="66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rgbClr val="000000"/>
                    </a:solidFill>
                    <a:latin typeface="Comic Sans MS" pitchFamily="66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rgbClr val="000000"/>
                    </a:solidFill>
                    <a:latin typeface="Comic Sans MS" pitchFamily="66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rgbClr val="000000"/>
                    </a:solidFill>
                    <a:latin typeface="Comic Sans MS" pitchFamily="66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rgbClr val="000000"/>
                    </a:solidFill>
                    <a:latin typeface="Comic Sans MS" pitchFamily="66" charset="0"/>
                  </a:defRPr>
                </a:lvl9pPr>
              </a:lstStyle>
              <a:p>
                <a:pPr eaLnBrk="1" hangingPunct="1">
                  <a:defRPr/>
                </a:pPr>
                <a:endParaRPr lang="en-US" altLang="en-US"/>
              </a:p>
            </p:txBody>
          </p:sp>
          <p:grpSp>
            <p:nvGrpSpPr>
              <p:cNvPr id="16" name="Group 4"/>
              <p:cNvGrpSpPr>
                <a:grpSpLocks/>
              </p:cNvGrpSpPr>
              <p:nvPr userDrawn="1"/>
            </p:nvGrpSpPr>
            <p:grpSpPr bwMode="auto">
              <a:xfrm>
                <a:off x="0" y="0"/>
                <a:ext cx="5760" cy="4320"/>
                <a:chOff x="0" y="0"/>
                <a:chExt cx="5760" cy="4320"/>
              </a:xfrm>
            </p:grpSpPr>
            <p:sp>
              <p:nvSpPr>
                <p:cNvPr id="18" name="Line 5"/>
                <p:cNvSpPr>
                  <a:spLocks noChangeShapeType="1"/>
                </p:cNvSpPr>
                <p:nvPr/>
              </p:nvSpPr>
              <p:spPr bwMode="white">
                <a:xfrm>
                  <a:off x="0" y="19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9" name="Line 6"/>
                <p:cNvSpPr>
                  <a:spLocks noChangeShapeType="1"/>
                </p:cNvSpPr>
                <p:nvPr/>
              </p:nvSpPr>
              <p:spPr bwMode="white">
                <a:xfrm>
                  <a:off x="0" y="38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0" name="Line 7"/>
                <p:cNvSpPr>
                  <a:spLocks noChangeShapeType="1"/>
                </p:cNvSpPr>
                <p:nvPr/>
              </p:nvSpPr>
              <p:spPr bwMode="white">
                <a:xfrm>
                  <a:off x="0" y="57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1" name="Line 8"/>
                <p:cNvSpPr>
                  <a:spLocks noChangeShapeType="1"/>
                </p:cNvSpPr>
                <p:nvPr/>
              </p:nvSpPr>
              <p:spPr bwMode="white">
                <a:xfrm>
                  <a:off x="0" y="76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2" name="Line 9"/>
                <p:cNvSpPr>
                  <a:spLocks noChangeShapeType="1"/>
                </p:cNvSpPr>
                <p:nvPr/>
              </p:nvSpPr>
              <p:spPr bwMode="white">
                <a:xfrm>
                  <a:off x="0" y="96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3" name="Line 10"/>
                <p:cNvSpPr>
                  <a:spLocks noChangeShapeType="1"/>
                </p:cNvSpPr>
                <p:nvPr/>
              </p:nvSpPr>
              <p:spPr bwMode="white">
                <a:xfrm>
                  <a:off x="0" y="115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4" name="Line 11"/>
                <p:cNvSpPr>
                  <a:spLocks noChangeShapeType="1"/>
                </p:cNvSpPr>
                <p:nvPr/>
              </p:nvSpPr>
              <p:spPr bwMode="white">
                <a:xfrm>
                  <a:off x="0" y="134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5" name="Line 12"/>
                <p:cNvSpPr>
                  <a:spLocks noChangeShapeType="1"/>
                </p:cNvSpPr>
                <p:nvPr/>
              </p:nvSpPr>
              <p:spPr bwMode="white">
                <a:xfrm>
                  <a:off x="0" y="153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6" name="Line 13"/>
                <p:cNvSpPr>
                  <a:spLocks noChangeShapeType="1"/>
                </p:cNvSpPr>
                <p:nvPr/>
              </p:nvSpPr>
              <p:spPr bwMode="white">
                <a:xfrm>
                  <a:off x="0" y="172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7" name="Line 14"/>
                <p:cNvSpPr>
                  <a:spLocks noChangeShapeType="1"/>
                </p:cNvSpPr>
                <p:nvPr/>
              </p:nvSpPr>
              <p:spPr bwMode="white">
                <a:xfrm>
                  <a:off x="0" y="192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8" name="Line 15"/>
                <p:cNvSpPr>
                  <a:spLocks noChangeShapeType="1"/>
                </p:cNvSpPr>
                <p:nvPr/>
              </p:nvSpPr>
              <p:spPr bwMode="white">
                <a:xfrm>
                  <a:off x="0" y="211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9" name="Line 16"/>
                <p:cNvSpPr>
                  <a:spLocks noChangeShapeType="1"/>
                </p:cNvSpPr>
                <p:nvPr/>
              </p:nvSpPr>
              <p:spPr bwMode="white">
                <a:xfrm>
                  <a:off x="0" y="230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0" name="Line 17"/>
                <p:cNvSpPr>
                  <a:spLocks noChangeShapeType="1"/>
                </p:cNvSpPr>
                <p:nvPr/>
              </p:nvSpPr>
              <p:spPr bwMode="white">
                <a:xfrm>
                  <a:off x="0" y="249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1" name="Line 18"/>
                <p:cNvSpPr>
                  <a:spLocks noChangeShapeType="1"/>
                </p:cNvSpPr>
                <p:nvPr/>
              </p:nvSpPr>
              <p:spPr bwMode="white">
                <a:xfrm>
                  <a:off x="0" y="268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2" name="Line 19"/>
                <p:cNvSpPr>
                  <a:spLocks noChangeShapeType="1"/>
                </p:cNvSpPr>
                <p:nvPr/>
              </p:nvSpPr>
              <p:spPr bwMode="white">
                <a:xfrm>
                  <a:off x="0" y="288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" name="Line 20"/>
                <p:cNvSpPr>
                  <a:spLocks noChangeShapeType="1"/>
                </p:cNvSpPr>
                <p:nvPr/>
              </p:nvSpPr>
              <p:spPr bwMode="white">
                <a:xfrm>
                  <a:off x="0" y="307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4" name="Line 21"/>
                <p:cNvSpPr>
                  <a:spLocks noChangeShapeType="1"/>
                </p:cNvSpPr>
                <p:nvPr/>
              </p:nvSpPr>
              <p:spPr bwMode="white">
                <a:xfrm>
                  <a:off x="0" y="326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5" name="Line 22"/>
                <p:cNvSpPr>
                  <a:spLocks noChangeShapeType="1"/>
                </p:cNvSpPr>
                <p:nvPr/>
              </p:nvSpPr>
              <p:spPr bwMode="white">
                <a:xfrm>
                  <a:off x="0" y="345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6" name="Line 23"/>
                <p:cNvSpPr>
                  <a:spLocks noChangeShapeType="1"/>
                </p:cNvSpPr>
                <p:nvPr/>
              </p:nvSpPr>
              <p:spPr bwMode="white">
                <a:xfrm>
                  <a:off x="0" y="364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7" name="Line 24"/>
                <p:cNvSpPr>
                  <a:spLocks noChangeShapeType="1"/>
                </p:cNvSpPr>
                <p:nvPr/>
              </p:nvSpPr>
              <p:spPr bwMode="white">
                <a:xfrm>
                  <a:off x="0" y="384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8" name="Line 25"/>
                <p:cNvSpPr>
                  <a:spLocks noChangeShapeType="1"/>
                </p:cNvSpPr>
                <p:nvPr/>
              </p:nvSpPr>
              <p:spPr bwMode="white">
                <a:xfrm>
                  <a:off x="0" y="403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9" name="Line 26"/>
                <p:cNvSpPr>
                  <a:spLocks noChangeShapeType="1"/>
                </p:cNvSpPr>
                <p:nvPr/>
              </p:nvSpPr>
              <p:spPr bwMode="white">
                <a:xfrm>
                  <a:off x="0" y="422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0" name="Line 27"/>
                <p:cNvSpPr>
                  <a:spLocks noChangeShapeType="1"/>
                </p:cNvSpPr>
                <p:nvPr/>
              </p:nvSpPr>
              <p:spPr bwMode="white">
                <a:xfrm>
                  <a:off x="19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1" name="Line 28"/>
                <p:cNvSpPr>
                  <a:spLocks noChangeShapeType="1"/>
                </p:cNvSpPr>
                <p:nvPr/>
              </p:nvSpPr>
              <p:spPr bwMode="white">
                <a:xfrm>
                  <a:off x="38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2" name="Line 29"/>
                <p:cNvSpPr>
                  <a:spLocks noChangeShapeType="1"/>
                </p:cNvSpPr>
                <p:nvPr/>
              </p:nvSpPr>
              <p:spPr bwMode="white">
                <a:xfrm>
                  <a:off x="57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3" name="Line 30"/>
                <p:cNvSpPr>
                  <a:spLocks noChangeShapeType="1"/>
                </p:cNvSpPr>
                <p:nvPr/>
              </p:nvSpPr>
              <p:spPr bwMode="white">
                <a:xfrm>
                  <a:off x="76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4" name="Line 31"/>
                <p:cNvSpPr>
                  <a:spLocks noChangeShapeType="1"/>
                </p:cNvSpPr>
                <p:nvPr/>
              </p:nvSpPr>
              <p:spPr bwMode="white">
                <a:xfrm>
                  <a:off x="96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5" name="Line 32"/>
                <p:cNvSpPr>
                  <a:spLocks noChangeShapeType="1"/>
                </p:cNvSpPr>
                <p:nvPr/>
              </p:nvSpPr>
              <p:spPr bwMode="white">
                <a:xfrm>
                  <a:off x="115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6" name="Line 33"/>
                <p:cNvSpPr>
                  <a:spLocks noChangeShapeType="1"/>
                </p:cNvSpPr>
                <p:nvPr/>
              </p:nvSpPr>
              <p:spPr bwMode="white">
                <a:xfrm>
                  <a:off x="134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7" name="Line 34"/>
                <p:cNvSpPr>
                  <a:spLocks noChangeShapeType="1"/>
                </p:cNvSpPr>
                <p:nvPr/>
              </p:nvSpPr>
              <p:spPr bwMode="white">
                <a:xfrm>
                  <a:off x="153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8" name="Line 35"/>
                <p:cNvSpPr>
                  <a:spLocks noChangeShapeType="1"/>
                </p:cNvSpPr>
                <p:nvPr/>
              </p:nvSpPr>
              <p:spPr bwMode="white">
                <a:xfrm>
                  <a:off x="172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9" name="Line 36"/>
                <p:cNvSpPr>
                  <a:spLocks noChangeShapeType="1"/>
                </p:cNvSpPr>
                <p:nvPr/>
              </p:nvSpPr>
              <p:spPr bwMode="white">
                <a:xfrm>
                  <a:off x="192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0" name="Line 37"/>
                <p:cNvSpPr>
                  <a:spLocks noChangeShapeType="1"/>
                </p:cNvSpPr>
                <p:nvPr/>
              </p:nvSpPr>
              <p:spPr bwMode="white">
                <a:xfrm>
                  <a:off x="211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1" name="Line 38"/>
                <p:cNvSpPr>
                  <a:spLocks noChangeShapeType="1"/>
                </p:cNvSpPr>
                <p:nvPr/>
              </p:nvSpPr>
              <p:spPr bwMode="white">
                <a:xfrm>
                  <a:off x="230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2" name="Line 39"/>
                <p:cNvSpPr>
                  <a:spLocks noChangeShapeType="1"/>
                </p:cNvSpPr>
                <p:nvPr/>
              </p:nvSpPr>
              <p:spPr bwMode="white">
                <a:xfrm>
                  <a:off x="249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3" name="Line 40"/>
                <p:cNvSpPr>
                  <a:spLocks noChangeShapeType="1"/>
                </p:cNvSpPr>
                <p:nvPr/>
              </p:nvSpPr>
              <p:spPr bwMode="white">
                <a:xfrm>
                  <a:off x="268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4" name="Line 41"/>
                <p:cNvSpPr>
                  <a:spLocks noChangeShapeType="1"/>
                </p:cNvSpPr>
                <p:nvPr/>
              </p:nvSpPr>
              <p:spPr bwMode="white">
                <a:xfrm>
                  <a:off x="288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5" name="Line 42"/>
                <p:cNvSpPr>
                  <a:spLocks noChangeShapeType="1"/>
                </p:cNvSpPr>
                <p:nvPr/>
              </p:nvSpPr>
              <p:spPr bwMode="white">
                <a:xfrm>
                  <a:off x="307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6" name="Line 43"/>
                <p:cNvSpPr>
                  <a:spLocks noChangeShapeType="1"/>
                </p:cNvSpPr>
                <p:nvPr/>
              </p:nvSpPr>
              <p:spPr bwMode="white">
                <a:xfrm>
                  <a:off x="326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7" name="Line 44"/>
                <p:cNvSpPr>
                  <a:spLocks noChangeShapeType="1"/>
                </p:cNvSpPr>
                <p:nvPr/>
              </p:nvSpPr>
              <p:spPr bwMode="white">
                <a:xfrm>
                  <a:off x="345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8" name="Line 45"/>
                <p:cNvSpPr>
                  <a:spLocks noChangeShapeType="1"/>
                </p:cNvSpPr>
                <p:nvPr/>
              </p:nvSpPr>
              <p:spPr bwMode="white">
                <a:xfrm>
                  <a:off x="364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9" name="Line 46"/>
                <p:cNvSpPr>
                  <a:spLocks noChangeShapeType="1"/>
                </p:cNvSpPr>
                <p:nvPr/>
              </p:nvSpPr>
              <p:spPr bwMode="white">
                <a:xfrm>
                  <a:off x="384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60" name="Line 47"/>
                <p:cNvSpPr>
                  <a:spLocks noChangeShapeType="1"/>
                </p:cNvSpPr>
                <p:nvPr/>
              </p:nvSpPr>
              <p:spPr bwMode="white">
                <a:xfrm>
                  <a:off x="403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61" name="Line 48"/>
                <p:cNvSpPr>
                  <a:spLocks noChangeShapeType="1"/>
                </p:cNvSpPr>
                <p:nvPr/>
              </p:nvSpPr>
              <p:spPr bwMode="white">
                <a:xfrm>
                  <a:off x="422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62" name="Line 49"/>
                <p:cNvSpPr>
                  <a:spLocks noChangeShapeType="1"/>
                </p:cNvSpPr>
                <p:nvPr/>
              </p:nvSpPr>
              <p:spPr bwMode="white">
                <a:xfrm>
                  <a:off x="441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63" name="Line 50"/>
                <p:cNvSpPr>
                  <a:spLocks noChangeShapeType="1"/>
                </p:cNvSpPr>
                <p:nvPr/>
              </p:nvSpPr>
              <p:spPr bwMode="white">
                <a:xfrm>
                  <a:off x="460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64" name="Line 51"/>
                <p:cNvSpPr>
                  <a:spLocks noChangeShapeType="1"/>
                </p:cNvSpPr>
                <p:nvPr/>
              </p:nvSpPr>
              <p:spPr bwMode="white">
                <a:xfrm>
                  <a:off x="480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65" name="Line 52"/>
                <p:cNvSpPr>
                  <a:spLocks noChangeShapeType="1"/>
                </p:cNvSpPr>
                <p:nvPr/>
              </p:nvSpPr>
              <p:spPr bwMode="white">
                <a:xfrm>
                  <a:off x="499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66" name="Line 53"/>
                <p:cNvSpPr>
                  <a:spLocks noChangeShapeType="1"/>
                </p:cNvSpPr>
                <p:nvPr/>
              </p:nvSpPr>
              <p:spPr bwMode="white">
                <a:xfrm>
                  <a:off x="518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67" name="Line 54"/>
                <p:cNvSpPr>
                  <a:spLocks noChangeShapeType="1"/>
                </p:cNvSpPr>
                <p:nvPr/>
              </p:nvSpPr>
              <p:spPr bwMode="white">
                <a:xfrm>
                  <a:off x="537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68" name="Line 55"/>
                <p:cNvSpPr>
                  <a:spLocks noChangeShapeType="1"/>
                </p:cNvSpPr>
                <p:nvPr/>
              </p:nvSpPr>
              <p:spPr bwMode="white">
                <a:xfrm>
                  <a:off x="556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sp>
            <p:nvSpPr>
              <p:cNvPr id="17" name="Line 56"/>
              <p:cNvSpPr>
                <a:spLocks noChangeShapeType="1"/>
              </p:cNvSpPr>
              <p:nvPr/>
            </p:nvSpPr>
            <p:spPr bwMode="ltGray">
              <a:xfrm>
                <a:off x="5568" y="0"/>
                <a:ext cx="0" cy="1488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6" name="Group 76"/>
            <p:cNvGrpSpPr>
              <a:grpSpLocks/>
            </p:cNvGrpSpPr>
            <p:nvPr userDrawn="1"/>
          </p:nvGrpSpPr>
          <p:grpSpPr bwMode="auto">
            <a:xfrm>
              <a:off x="3" y="559"/>
              <a:ext cx="4192" cy="1796"/>
              <a:chOff x="3" y="559"/>
              <a:chExt cx="4192" cy="1796"/>
            </a:xfrm>
          </p:grpSpPr>
          <p:sp>
            <p:nvSpPr>
              <p:cNvPr id="11" name="Line 65"/>
              <p:cNvSpPr>
                <a:spLocks noChangeShapeType="1"/>
              </p:cNvSpPr>
              <p:nvPr/>
            </p:nvSpPr>
            <p:spPr bwMode="ltGray">
              <a:xfrm>
                <a:off x="506" y="559"/>
                <a:ext cx="0" cy="1796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" name="Line 63"/>
              <p:cNvSpPr>
                <a:spLocks noChangeShapeType="1"/>
              </p:cNvSpPr>
              <p:nvPr/>
            </p:nvSpPr>
            <p:spPr bwMode="ltGray">
              <a:xfrm flipH="1" flipV="1">
                <a:off x="3" y="1924"/>
                <a:ext cx="3211" cy="1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" name="Line 64"/>
              <p:cNvSpPr>
                <a:spLocks noChangeShapeType="1"/>
              </p:cNvSpPr>
              <p:nvPr/>
            </p:nvSpPr>
            <p:spPr bwMode="ltGray">
              <a:xfrm flipH="1" flipV="1">
                <a:off x="384" y="938"/>
                <a:ext cx="3811" cy="1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4" name="Arc 66"/>
              <p:cNvSpPr>
                <a:spLocks/>
              </p:cNvSpPr>
              <p:nvPr/>
            </p:nvSpPr>
            <p:spPr bwMode="ltGray">
              <a:xfrm rot="16200000" flipH="1">
                <a:off x="426" y="860"/>
                <a:ext cx="156" cy="157"/>
              </a:xfrm>
              <a:custGeom>
                <a:avLst/>
                <a:gdLst>
                  <a:gd name="T0" fmla="*/ 0 w 43195"/>
                  <a:gd name="T1" fmla="*/ 0 h 43200"/>
                  <a:gd name="T2" fmla="*/ 0 w 43195"/>
                  <a:gd name="T3" fmla="*/ 0 h 43200"/>
                  <a:gd name="T4" fmla="*/ 0 w 43195"/>
                  <a:gd name="T5" fmla="*/ 0 h 432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43195" h="43200" fill="none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</a:path>
                  <a:path w="43195" h="43200" stroke="0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  <a:lnTo>
                      <a:pt x="21595" y="21600"/>
                    </a:lnTo>
                    <a:lnTo>
                      <a:pt x="21114" y="5"/>
                    </a:lnTo>
                    <a:close/>
                  </a:path>
                </a:pathLst>
              </a:cu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7" name="Group 75"/>
            <p:cNvGrpSpPr>
              <a:grpSpLocks/>
            </p:cNvGrpSpPr>
            <p:nvPr userDrawn="1"/>
          </p:nvGrpSpPr>
          <p:grpSpPr bwMode="auto">
            <a:xfrm>
              <a:off x="1480" y="1952"/>
              <a:ext cx="3808" cy="1812"/>
              <a:chOff x="1480" y="1952"/>
              <a:chExt cx="3808" cy="1812"/>
            </a:xfrm>
          </p:grpSpPr>
          <p:sp>
            <p:nvSpPr>
              <p:cNvPr id="8" name="Line 67"/>
              <p:cNvSpPr>
                <a:spLocks noChangeShapeType="1"/>
              </p:cNvSpPr>
              <p:nvPr/>
            </p:nvSpPr>
            <p:spPr bwMode="ltGray">
              <a:xfrm flipV="1">
                <a:off x="1480" y="3442"/>
                <a:ext cx="3808" cy="0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" name="Line 68"/>
              <p:cNvSpPr>
                <a:spLocks noChangeShapeType="1"/>
              </p:cNvSpPr>
              <p:nvPr/>
            </p:nvSpPr>
            <p:spPr bwMode="ltGray">
              <a:xfrm flipH="1">
                <a:off x="5172" y="1952"/>
                <a:ext cx="0" cy="1812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" name="Arc 69"/>
              <p:cNvSpPr>
                <a:spLocks/>
              </p:cNvSpPr>
              <p:nvPr/>
            </p:nvSpPr>
            <p:spPr bwMode="ltGray">
              <a:xfrm rot="5400000">
                <a:off x="5097" y="3346"/>
                <a:ext cx="156" cy="157"/>
              </a:xfrm>
              <a:custGeom>
                <a:avLst/>
                <a:gdLst>
                  <a:gd name="T0" fmla="*/ 0 w 43195"/>
                  <a:gd name="T1" fmla="*/ 0 h 43200"/>
                  <a:gd name="T2" fmla="*/ 0 w 43195"/>
                  <a:gd name="T3" fmla="*/ 0 h 43200"/>
                  <a:gd name="T4" fmla="*/ 0 w 43195"/>
                  <a:gd name="T5" fmla="*/ 0 h 432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43195" h="43200" fill="none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</a:path>
                  <a:path w="43195" h="43200" stroke="0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  <a:lnTo>
                      <a:pt x="21595" y="21600"/>
                    </a:lnTo>
                    <a:lnTo>
                      <a:pt x="21114" y="5"/>
                    </a:lnTo>
                    <a:close/>
                  </a:path>
                </a:pathLst>
              </a:cu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sp>
        <p:nvSpPr>
          <p:cNvPr id="6201" name="Rectangle 57"/>
          <p:cNvSpPr>
            <a:spLocks noGrp="1" noChangeArrowheads="1"/>
          </p:cNvSpPr>
          <p:nvPr>
            <p:ph type="ctrTitle"/>
          </p:nvPr>
        </p:nvSpPr>
        <p:spPr>
          <a:xfrm>
            <a:off x="990600" y="17526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altLang="en-US" noProof="0"/>
              <a:t>Click to edit Master title style</a:t>
            </a:r>
          </a:p>
        </p:txBody>
      </p:sp>
      <p:sp>
        <p:nvSpPr>
          <p:cNvPr id="6202" name="Rectangle 58" descr="Rectangle: Click to edit Master text styles&#10;Second level&#10;Third level&#10;Fourth level&#10;Fifth level"/>
          <p:cNvSpPr>
            <a:spLocks noGrp="1" noChangeArrowheads="1"/>
          </p:cNvSpPr>
          <p:nvPr>
            <p:ph type="subTitle" idx="1"/>
          </p:nvPr>
        </p:nvSpPr>
        <p:spPr>
          <a:xfrm>
            <a:off x="990600" y="3309938"/>
            <a:ext cx="6400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pPr lvl="0"/>
            <a:r>
              <a:rPr lang="en-US" altLang="en-US" noProof="0"/>
              <a:t>Click to edit Master subtitle style</a:t>
            </a:r>
          </a:p>
        </p:txBody>
      </p:sp>
      <p:sp>
        <p:nvSpPr>
          <p:cNvPr id="69" name="Rectangle 71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13 December 2024</a:t>
            </a:r>
          </a:p>
        </p:txBody>
      </p:sp>
      <p:sp>
        <p:nvSpPr>
          <p:cNvPr id="70" name="Rectangle 72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J. Rutherfoord</a:t>
            </a:r>
          </a:p>
        </p:txBody>
      </p:sp>
      <p:sp>
        <p:nvSpPr>
          <p:cNvPr id="71" name="Rectangle 7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FDBE95-A3D7-45AD-8BE1-F1F8BD3CE66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652859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6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13 December 2024</a:t>
            </a:r>
          </a:p>
        </p:txBody>
      </p:sp>
      <p:sp>
        <p:nvSpPr>
          <p:cNvPr id="5" name="Rectangle 6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J. Rutherfoord</a:t>
            </a:r>
          </a:p>
        </p:txBody>
      </p:sp>
      <p:sp>
        <p:nvSpPr>
          <p:cNvPr id="6" name="Rectangle 7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A4FC65-696D-4575-81AF-E3F28A3BAFD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919578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10350" y="304800"/>
            <a:ext cx="2000250" cy="5715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304800"/>
            <a:ext cx="5848350" cy="5715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6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13 December 2024</a:t>
            </a:r>
          </a:p>
        </p:txBody>
      </p:sp>
      <p:sp>
        <p:nvSpPr>
          <p:cNvPr id="5" name="Rectangle 6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J. Rutherfoord</a:t>
            </a:r>
          </a:p>
        </p:txBody>
      </p:sp>
      <p:sp>
        <p:nvSpPr>
          <p:cNvPr id="6" name="Rectangle 7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C922FB-2388-4AFE-AD11-AB2266F8143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6086413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6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9 March 2021</a:t>
            </a:r>
          </a:p>
        </p:txBody>
      </p:sp>
      <p:sp>
        <p:nvSpPr>
          <p:cNvPr id="4" name="Rectangle 6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J. Rutherfoord</a:t>
            </a:r>
          </a:p>
        </p:txBody>
      </p:sp>
      <p:sp>
        <p:nvSpPr>
          <p:cNvPr id="5" name="Rectangle 7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EB2E42-B860-49A0-A7BA-79FAF83F56E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541676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6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13 December 2024</a:t>
            </a:r>
          </a:p>
        </p:txBody>
      </p:sp>
      <p:sp>
        <p:nvSpPr>
          <p:cNvPr id="5" name="Rectangle 6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J. Rutherfoord</a:t>
            </a:r>
          </a:p>
        </p:txBody>
      </p:sp>
      <p:sp>
        <p:nvSpPr>
          <p:cNvPr id="6" name="Rectangle 7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7F1341-2A11-426E-8617-9DACF9B0760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277371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6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13 December 2024</a:t>
            </a:r>
          </a:p>
        </p:txBody>
      </p:sp>
      <p:sp>
        <p:nvSpPr>
          <p:cNvPr id="5" name="Rectangle 6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J. Rutherfoord</a:t>
            </a:r>
          </a:p>
        </p:txBody>
      </p:sp>
      <p:sp>
        <p:nvSpPr>
          <p:cNvPr id="6" name="Rectangle 7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506080-4B90-4EFD-B1BC-BFF13747D7C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923156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9050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00600" y="19050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6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13 December 2024</a:t>
            </a:r>
          </a:p>
        </p:txBody>
      </p:sp>
      <p:sp>
        <p:nvSpPr>
          <p:cNvPr id="6" name="Rectangle 6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J. Rutherfoord</a:t>
            </a:r>
          </a:p>
        </p:txBody>
      </p:sp>
      <p:sp>
        <p:nvSpPr>
          <p:cNvPr id="7" name="Rectangle 7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7C29A6-4B0D-4390-9FED-1A2FB6F4970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673396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6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13 December 2024</a:t>
            </a:r>
          </a:p>
        </p:txBody>
      </p:sp>
      <p:sp>
        <p:nvSpPr>
          <p:cNvPr id="8" name="Rectangle 6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J. Rutherfoord</a:t>
            </a:r>
          </a:p>
        </p:txBody>
      </p:sp>
      <p:sp>
        <p:nvSpPr>
          <p:cNvPr id="9" name="Rectangle 7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21C910-58CC-4031-AB61-26FCF3925E4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345439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6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13 December 2024</a:t>
            </a:r>
          </a:p>
        </p:txBody>
      </p:sp>
      <p:sp>
        <p:nvSpPr>
          <p:cNvPr id="4" name="Rectangle 6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J. Rutherfoord</a:t>
            </a:r>
          </a:p>
        </p:txBody>
      </p:sp>
      <p:sp>
        <p:nvSpPr>
          <p:cNvPr id="5" name="Rectangle 7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EB2E42-B860-49A0-A7BA-79FAF83F56E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541676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13 December 2024</a:t>
            </a:r>
          </a:p>
        </p:txBody>
      </p:sp>
      <p:sp>
        <p:nvSpPr>
          <p:cNvPr id="3" name="Rectangle 6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J. Rutherfoord</a:t>
            </a:r>
          </a:p>
        </p:txBody>
      </p:sp>
      <p:sp>
        <p:nvSpPr>
          <p:cNvPr id="4" name="Rectangle 7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84D47B-0494-44E6-8B74-3187B6395CB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431031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6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13 December 2024</a:t>
            </a:r>
          </a:p>
        </p:txBody>
      </p:sp>
      <p:sp>
        <p:nvSpPr>
          <p:cNvPr id="6" name="Rectangle 6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J. Rutherfoord</a:t>
            </a:r>
          </a:p>
        </p:txBody>
      </p:sp>
      <p:sp>
        <p:nvSpPr>
          <p:cNvPr id="7" name="Rectangle 7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5AA1E3-1CAD-4D9F-9818-84D7F758686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503391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6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13 December 2024</a:t>
            </a:r>
          </a:p>
        </p:txBody>
      </p:sp>
      <p:sp>
        <p:nvSpPr>
          <p:cNvPr id="6" name="Rectangle 6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J. Rutherfoord</a:t>
            </a:r>
          </a:p>
        </p:txBody>
      </p:sp>
      <p:sp>
        <p:nvSpPr>
          <p:cNvPr id="7" name="Rectangle 7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F48CA9-39D5-493F-85B8-D43BB5FD476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768306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grpSp>
          <p:nvGrpSpPr>
            <p:cNvPr id="1032" name="Group 3"/>
            <p:cNvGrpSpPr>
              <a:grpSpLocks/>
            </p:cNvGrpSpPr>
            <p:nvPr/>
          </p:nvGrpSpPr>
          <p:grpSpPr bwMode="auto">
            <a:xfrm>
              <a:off x="0" y="0"/>
              <a:ext cx="5760" cy="4320"/>
              <a:chOff x="0" y="0"/>
              <a:chExt cx="5760" cy="4320"/>
            </a:xfrm>
          </p:grpSpPr>
          <p:grpSp>
            <p:nvGrpSpPr>
              <p:cNvPr id="1039" name="Group 4"/>
              <p:cNvGrpSpPr>
                <a:grpSpLocks/>
              </p:cNvGrpSpPr>
              <p:nvPr/>
            </p:nvGrpSpPr>
            <p:grpSpPr bwMode="auto">
              <a:xfrm>
                <a:off x="0" y="192"/>
                <a:ext cx="5760" cy="4032"/>
                <a:chOff x="0" y="192"/>
                <a:chExt cx="5760" cy="4032"/>
              </a:xfrm>
            </p:grpSpPr>
            <p:sp>
              <p:nvSpPr>
                <p:cNvPr id="1070" name="Line 5"/>
                <p:cNvSpPr>
                  <a:spLocks noChangeShapeType="1"/>
                </p:cNvSpPr>
                <p:nvPr/>
              </p:nvSpPr>
              <p:spPr bwMode="white">
                <a:xfrm>
                  <a:off x="0" y="19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71" name="Line 6"/>
                <p:cNvSpPr>
                  <a:spLocks noChangeShapeType="1"/>
                </p:cNvSpPr>
                <p:nvPr/>
              </p:nvSpPr>
              <p:spPr bwMode="white">
                <a:xfrm>
                  <a:off x="0" y="38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72" name="Line 7"/>
                <p:cNvSpPr>
                  <a:spLocks noChangeShapeType="1"/>
                </p:cNvSpPr>
                <p:nvPr/>
              </p:nvSpPr>
              <p:spPr bwMode="white">
                <a:xfrm>
                  <a:off x="0" y="57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73" name="Line 8"/>
                <p:cNvSpPr>
                  <a:spLocks noChangeShapeType="1"/>
                </p:cNvSpPr>
                <p:nvPr/>
              </p:nvSpPr>
              <p:spPr bwMode="white">
                <a:xfrm>
                  <a:off x="0" y="76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74" name="Line 9"/>
                <p:cNvSpPr>
                  <a:spLocks noChangeShapeType="1"/>
                </p:cNvSpPr>
                <p:nvPr/>
              </p:nvSpPr>
              <p:spPr bwMode="white">
                <a:xfrm>
                  <a:off x="0" y="96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75" name="Line 10"/>
                <p:cNvSpPr>
                  <a:spLocks noChangeShapeType="1"/>
                </p:cNvSpPr>
                <p:nvPr/>
              </p:nvSpPr>
              <p:spPr bwMode="white">
                <a:xfrm>
                  <a:off x="0" y="115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76" name="Line 11"/>
                <p:cNvSpPr>
                  <a:spLocks noChangeShapeType="1"/>
                </p:cNvSpPr>
                <p:nvPr/>
              </p:nvSpPr>
              <p:spPr bwMode="white">
                <a:xfrm>
                  <a:off x="0" y="134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77" name="Line 12"/>
                <p:cNvSpPr>
                  <a:spLocks noChangeShapeType="1"/>
                </p:cNvSpPr>
                <p:nvPr/>
              </p:nvSpPr>
              <p:spPr bwMode="white">
                <a:xfrm>
                  <a:off x="0" y="153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78" name="Line 13"/>
                <p:cNvSpPr>
                  <a:spLocks noChangeShapeType="1"/>
                </p:cNvSpPr>
                <p:nvPr/>
              </p:nvSpPr>
              <p:spPr bwMode="white">
                <a:xfrm>
                  <a:off x="0" y="172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79" name="Line 14"/>
                <p:cNvSpPr>
                  <a:spLocks noChangeShapeType="1"/>
                </p:cNvSpPr>
                <p:nvPr/>
              </p:nvSpPr>
              <p:spPr bwMode="white">
                <a:xfrm>
                  <a:off x="0" y="192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80" name="Line 15"/>
                <p:cNvSpPr>
                  <a:spLocks noChangeShapeType="1"/>
                </p:cNvSpPr>
                <p:nvPr/>
              </p:nvSpPr>
              <p:spPr bwMode="white">
                <a:xfrm>
                  <a:off x="0" y="211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81" name="Line 16"/>
                <p:cNvSpPr>
                  <a:spLocks noChangeShapeType="1"/>
                </p:cNvSpPr>
                <p:nvPr/>
              </p:nvSpPr>
              <p:spPr bwMode="white">
                <a:xfrm>
                  <a:off x="0" y="230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82" name="Line 17"/>
                <p:cNvSpPr>
                  <a:spLocks noChangeShapeType="1"/>
                </p:cNvSpPr>
                <p:nvPr/>
              </p:nvSpPr>
              <p:spPr bwMode="white">
                <a:xfrm>
                  <a:off x="0" y="249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83" name="Line 18"/>
                <p:cNvSpPr>
                  <a:spLocks noChangeShapeType="1"/>
                </p:cNvSpPr>
                <p:nvPr/>
              </p:nvSpPr>
              <p:spPr bwMode="white">
                <a:xfrm>
                  <a:off x="0" y="268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84" name="Line 19"/>
                <p:cNvSpPr>
                  <a:spLocks noChangeShapeType="1"/>
                </p:cNvSpPr>
                <p:nvPr/>
              </p:nvSpPr>
              <p:spPr bwMode="white">
                <a:xfrm>
                  <a:off x="0" y="288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85" name="Line 20"/>
                <p:cNvSpPr>
                  <a:spLocks noChangeShapeType="1"/>
                </p:cNvSpPr>
                <p:nvPr/>
              </p:nvSpPr>
              <p:spPr bwMode="white">
                <a:xfrm>
                  <a:off x="0" y="307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86" name="Line 21"/>
                <p:cNvSpPr>
                  <a:spLocks noChangeShapeType="1"/>
                </p:cNvSpPr>
                <p:nvPr/>
              </p:nvSpPr>
              <p:spPr bwMode="white">
                <a:xfrm>
                  <a:off x="0" y="326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87" name="Line 22"/>
                <p:cNvSpPr>
                  <a:spLocks noChangeShapeType="1"/>
                </p:cNvSpPr>
                <p:nvPr/>
              </p:nvSpPr>
              <p:spPr bwMode="white">
                <a:xfrm>
                  <a:off x="0" y="345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88" name="Line 23"/>
                <p:cNvSpPr>
                  <a:spLocks noChangeShapeType="1"/>
                </p:cNvSpPr>
                <p:nvPr/>
              </p:nvSpPr>
              <p:spPr bwMode="white">
                <a:xfrm>
                  <a:off x="0" y="364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89" name="Line 24"/>
                <p:cNvSpPr>
                  <a:spLocks noChangeShapeType="1"/>
                </p:cNvSpPr>
                <p:nvPr/>
              </p:nvSpPr>
              <p:spPr bwMode="white">
                <a:xfrm>
                  <a:off x="0" y="384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90" name="Line 25"/>
                <p:cNvSpPr>
                  <a:spLocks noChangeShapeType="1"/>
                </p:cNvSpPr>
                <p:nvPr/>
              </p:nvSpPr>
              <p:spPr bwMode="white">
                <a:xfrm>
                  <a:off x="0" y="403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91" name="Line 26"/>
                <p:cNvSpPr>
                  <a:spLocks noChangeShapeType="1"/>
                </p:cNvSpPr>
                <p:nvPr/>
              </p:nvSpPr>
              <p:spPr bwMode="white">
                <a:xfrm>
                  <a:off x="0" y="422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1040" name="Group 27"/>
              <p:cNvGrpSpPr>
                <a:grpSpLocks/>
              </p:cNvGrpSpPr>
              <p:nvPr/>
            </p:nvGrpSpPr>
            <p:grpSpPr bwMode="auto">
              <a:xfrm>
                <a:off x="192" y="0"/>
                <a:ext cx="5376" cy="4320"/>
                <a:chOff x="192" y="0"/>
                <a:chExt cx="5376" cy="4320"/>
              </a:xfrm>
            </p:grpSpPr>
            <p:sp>
              <p:nvSpPr>
                <p:cNvPr id="1041" name="Line 28"/>
                <p:cNvSpPr>
                  <a:spLocks noChangeShapeType="1"/>
                </p:cNvSpPr>
                <p:nvPr/>
              </p:nvSpPr>
              <p:spPr bwMode="white">
                <a:xfrm>
                  <a:off x="19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42" name="Line 29"/>
                <p:cNvSpPr>
                  <a:spLocks noChangeShapeType="1"/>
                </p:cNvSpPr>
                <p:nvPr/>
              </p:nvSpPr>
              <p:spPr bwMode="white">
                <a:xfrm>
                  <a:off x="38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43" name="Line 30"/>
                <p:cNvSpPr>
                  <a:spLocks noChangeShapeType="1"/>
                </p:cNvSpPr>
                <p:nvPr/>
              </p:nvSpPr>
              <p:spPr bwMode="white">
                <a:xfrm>
                  <a:off x="57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44" name="Line 31"/>
                <p:cNvSpPr>
                  <a:spLocks noChangeShapeType="1"/>
                </p:cNvSpPr>
                <p:nvPr/>
              </p:nvSpPr>
              <p:spPr bwMode="white">
                <a:xfrm>
                  <a:off x="76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45" name="Line 32"/>
                <p:cNvSpPr>
                  <a:spLocks noChangeShapeType="1"/>
                </p:cNvSpPr>
                <p:nvPr/>
              </p:nvSpPr>
              <p:spPr bwMode="white">
                <a:xfrm>
                  <a:off x="96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46" name="Line 33"/>
                <p:cNvSpPr>
                  <a:spLocks noChangeShapeType="1"/>
                </p:cNvSpPr>
                <p:nvPr/>
              </p:nvSpPr>
              <p:spPr bwMode="white">
                <a:xfrm>
                  <a:off x="115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47" name="Line 34"/>
                <p:cNvSpPr>
                  <a:spLocks noChangeShapeType="1"/>
                </p:cNvSpPr>
                <p:nvPr/>
              </p:nvSpPr>
              <p:spPr bwMode="white">
                <a:xfrm>
                  <a:off x="134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48" name="Line 35"/>
                <p:cNvSpPr>
                  <a:spLocks noChangeShapeType="1"/>
                </p:cNvSpPr>
                <p:nvPr/>
              </p:nvSpPr>
              <p:spPr bwMode="white">
                <a:xfrm>
                  <a:off x="153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49" name="Line 36"/>
                <p:cNvSpPr>
                  <a:spLocks noChangeShapeType="1"/>
                </p:cNvSpPr>
                <p:nvPr/>
              </p:nvSpPr>
              <p:spPr bwMode="white">
                <a:xfrm>
                  <a:off x="172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50" name="Line 37"/>
                <p:cNvSpPr>
                  <a:spLocks noChangeShapeType="1"/>
                </p:cNvSpPr>
                <p:nvPr/>
              </p:nvSpPr>
              <p:spPr bwMode="white">
                <a:xfrm>
                  <a:off x="192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51" name="Line 38"/>
                <p:cNvSpPr>
                  <a:spLocks noChangeShapeType="1"/>
                </p:cNvSpPr>
                <p:nvPr/>
              </p:nvSpPr>
              <p:spPr bwMode="white">
                <a:xfrm>
                  <a:off x="211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52" name="Line 39"/>
                <p:cNvSpPr>
                  <a:spLocks noChangeShapeType="1"/>
                </p:cNvSpPr>
                <p:nvPr/>
              </p:nvSpPr>
              <p:spPr bwMode="white">
                <a:xfrm>
                  <a:off x="230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53" name="Line 40"/>
                <p:cNvSpPr>
                  <a:spLocks noChangeShapeType="1"/>
                </p:cNvSpPr>
                <p:nvPr/>
              </p:nvSpPr>
              <p:spPr bwMode="white">
                <a:xfrm>
                  <a:off x="249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54" name="Line 41"/>
                <p:cNvSpPr>
                  <a:spLocks noChangeShapeType="1"/>
                </p:cNvSpPr>
                <p:nvPr/>
              </p:nvSpPr>
              <p:spPr bwMode="white">
                <a:xfrm>
                  <a:off x="268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55" name="Line 42"/>
                <p:cNvSpPr>
                  <a:spLocks noChangeShapeType="1"/>
                </p:cNvSpPr>
                <p:nvPr/>
              </p:nvSpPr>
              <p:spPr bwMode="white">
                <a:xfrm>
                  <a:off x="288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56" name="Line 43"/>
                <p:cNvSpPr>
                  <a:spLocks noChangeShapeType="1"/>
                </p:cNvSpPr>
                <p:nvPr/>
              </p:nvSpPr>
              <p:spPr bwMode="white">
                <a:xfrm>
                  <a:off x="307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57" name="Line 44"/>
                <p:cNvSpPr>
                  <a:spLocks noChangeShapeType="1"/>
                </p:cNvSpPr>
                <p:nvPr/>
              </p:nvSpPr>
              <p:spPr bwMode="white">
                <a:xfrm>
                  <a:off x="326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58" name="Line 45"/>
                <p:cNvSpPr>
                  <a:spLocks noChangeShapeType="1"/>
                </p:cNvSpPr>
                <p:nvPr/>
              </p:nvSpPr>
              <p:spPr bwMode="white">
                <a:xfrm>
                  <a:off x="345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59" name="Line 46"/>
                <p:cNvSpPr>
                  <a:spLocks noChangeShapeType="1"/>
                </p:cNvSpPr>
                <p:nvPr/>
              </p:nvSpPr>
              <p:spPr bwMode="white">
                <a:xfrm>
                  <a:off x="364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60" name="Line 47"/>
                <p:cNvSpPr>
                  <a:spLocks noChangeShapeType="1"/>
                </p:cNvSpPr>
                <p:nvPr/>
              </p:nvSpPr>
              <p:spPr bwMode="white">
                <a:xfrm>
                  <a:off x="384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61" name="Line 48"/>
                <p:cNvSpPr>
                  <a:spLocks noChangeShapeType="1"/>
                </p:cNvSpPr>
                <p:nvPr/>
              </p:nvSpPr>
              <p:spPr bwMode="white">
                <a:xfrm>
                  <a:off x="403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62" name="Line 49"/>
                <p:cNvSpPr>
                  <a:spLocks noChangeShapeType="1"/>
                </p:cNvSpPr>
                <p:nvPr/>
              </p:nvSpPr>
              <p:spPr bwMode="white">
                <a:xfrm>
                  <a:off x="422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63" name="Line 50"/>
                <p:cNvSpPr>
                  <a:spLocks noChangeShapeType="1"/>
                </p:cNvSpPr>
                <p:nvPr/>
              </p:nvSpPr>
              <p:spPr bwMode="white">
                <a:xfrm>
                  <a:off x="441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64" name="Line 51"/>
                <p:cNvSpPr>
                  <a:spLocks noChangeShapeType="1"/>
                </p:cNvSpPr>
                <p:nvPr/>
              </p:nvSpPr>
              <p:spPr bwMode="white">
                <a:xfrm>
                  <a:off x="460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65" name="Line 52"/>
                <p:cNvSpPr>
                  <a:spLocks noChangeShapeType="1"/>
                </p:cNvSpPr>
                <p:nvPr/>
              </p:nvSpPr>
              <p:spPr bwMode="white">
                <a:xfrm>
                  <a:off x="480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66" name="Line 53"/>
                <p:cNvSpPr>
                  <a:spLocks noChangeShapeType="1"/>
                </p:cNvSpPr>
                <p:nvPr/>
              </p:nvSpPr>
              <p:spPr bwMode="white">
                <a:xfrm>
                  <a:off x="499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67" name="Line 54"/>
                <p:cNvSpPr>
                  <a:spLocks noChangeShapeType="1"/>
                </p:cNvSpPr>
                <p:nvPr/>
              </p:nvSpPr>
              <p:spPr bwMode="white">
                <a:xfrm>
                  <a:off x="518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68" name="Line 55"/>
                <p:cNvSpPr>
                  <a:spLocks noChangeShapeType="1"/>
                </p:cNvSpPr>
                <p:nvPr/>
              </p:nvSpPr>
              <p:spPr bwMode="white">
                <a:xfrm>
                  <a:off x="537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69" name="Line 56"/>
                <p:cNvSpPr>
                  <a:spLocks noChangeShapeType="1"/>
                </p:cNvSpPr>
                <p:nvPr/>
              </p:nvSpPr>
              <p:spPr bwMode="white">
                <a:xfrm>
                  <a:off x="556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</p:grpSp>
        <p:sp>
          <p:nvSpPr>
            <p:cNvPr id="1033" name="Rectangle 57" descr="60%"/>
            <p:cNvSpPr>
              <a:spLocks noChangeArrowheads="1"/>
            </p:cNvSpPr>
            <p:nvPr/>
          </p:nvSpPr>
          <p:spPr bwMode="ltGray">
            <a:xfrm>
              <a:off x="2112" y="0"/>
              <a:ext cx="3648" cy="96"/>
            </a:xfrm>
            <a:prstGeom prst="rect">
              <a:avLst/>
            </a:prstGeom>
            <a:pattFill prst="pct60">
              <a:fgClr>
                <a:schemeClr val="folHlink"/>
              </a:fgClr>
              <a:bgClr>
                <a:schemeClr val="bg1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2000">
                  <a:solidFill>
                    <a:srgbClr val="000000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2000">
                  <a:solidFill>
                    <a:srgbClr val="000000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2000">
                  <a:solidFill>
                    <a:srgbClr val="000000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2000">
                  <a:solidFill>
                    <a:srgbClr val="000000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2000">
                  <a:solidFill>
                    <a:srgbClr val="000000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rgbClr val="000000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rgbClr val="000000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rgbClr val="000000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rgbClr val="000000"/>
                  </a:solidFill>
                  <a:latin typeface="Comic Sans MS" pitchFamily="66" charset="0"/>
                </a:defRPr>
              </a:lvl9pPr>
            </a:lstStyle>
            <a:p>
              <a:pPr eaLnBrk="1" hangingPunct="1">
                <a:defRPr/>
              </a:pPr>
              <a:endParaRPr lang="en-US" altLang="en-US"/>
            </a:p>
          </p:txBody>
        </p:sp>
        <p:sp>
          <p:nvSpPr>
            <p:cNvPr id="1034" name="Line 58"/>
            <p:cNvSpPr>
              <a:spLocks noChangeShapeType="1"/>
            </p:cNvSpPr>
            <p:nvPr/>
          </p:nvSpPr>
          <p:spPr bwMode="ltGray">
            <a:xfrm>
              <a:off x="5568" y="0"/>
              <a:ext cx="0" cy="1488"/>
            </a:xfrm>
            <a:prstGeom prst="line">
              <a:avLst/>
            </a:prstGeom>
            <a:noFill/>
            <a:ln w="9525">
              <a:solidFill>
                <a:schemeClr val="hlink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1035" name="Group 59"/>
            <p:cNvGrpSpPr>
              <a:grpSpLocks/>
            </p:cNvGrpSpPr>
            <p:nvPr/>
          </p:nvGrpSpPr>
          <p:grpSpPr bwMode="auto">
            <a:xfrm>
              <a:off x="261" y="892"/>
              <a:ext cx="1124" cy="1464"/>
              <a:chOff x="96" y="916"/>
              <a:chExt cx="2208" cy="2876"/>
            </a:xfrm>
          </p:grpSpPr>
          <p:sp>
            <p:nvSpPr>
              <p:cNvPr id="1036" name="Line 60"/>
              <p:cNvSpPr>
                <a:spLocks noChangeShapeType="1"/>
              </p:cNvSpPr>
              <p:nvPr/>
            </p:nvSpPr>
            <p:spPr bwMode="ltGray">
              <a:xfrm flipH="1">
                <a:off x="96" y="1037"/>
                <a:ext cx="2208" cy="0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37" name="Line 61"/>
              <p:cNvSpPr>
                <a:spLocks noChangeShapeType="1"/>
              </p:cNvSpPr>
              <p:nvPr/>
            </p:nvSpPr>
            <p:spPr bwMode="ltGray">
              <a:xfrm>
                <a:off x="336" y="920"/>
                <a:ext cx="0" cy="2872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38" name="Arc 62"/>
              <p:cNvSpPr>
                <a:spLocks/>
              </p:cNvSpPr>
              <p:nvPr/>
            </p:nvSpPr>
            <p:spPr bwMode="ltGray">
              <a:xfrm flipH="1">
                <a:off x="217" y="916"/>
                <a:ext cx="239" cy="239"/>
              </a:xfrm>
              <a:custGeom>
                <a:avLst/>
                <a:gdLst>
                  <a:gd name="T0" fmla="*/ 0 w 43195"/>
                  <a:gd name="T1" fmla="*/ 0 h 43200"/>
                  <a:gd name="T2" fmla="*/ 0 w 43195"/>
                  <a:gd name="T3" fmla="*/ 0 h 43200"/>
                  <a:gd name="T4" fmla="*/ 0 w 43195"/>
                  <a:gd name="T5" fmla="*/ 0 h 432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43195" h="43200" fill="none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</a:path>
                  <a:path w="43195" h="43200" stroke="0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  <a:lnTo>
                      <a:pt x="21595" y="21600"/>
                    </a:lnTo>
                    <a:lnTo>
                      <a:pt x="21114" y="5"/>
                    </a:lnTo>
                    <a:close/>
                  </a:path>
                </a:pathLst>
              </a:cu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sp>
        <p:nvSpPr>
          <p:cNvPr id="1027" name="Rectangle 63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3048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8" name="Rectangle 64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9050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92" name="Rectangle 6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 altLang="en-US"/>
              <a:t>13 December 2024</a:t>
            </a:r>
          </a:p>
        </p:txBody>
      </p:sp>
      <p:sp>
        <p:nvSpPr>
          <p:cNvPr id="1093" name="Rectangle 6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 altLang="en-US"/>
              <a:t>J. Rutherfoord</a:t>
            </a:r>
          </a:p>
        </p:txBody>
      </p:sp>
      <p:sp>
        <p:nvSpPr>
          <p:cNvPr id="1094" name="Rectangle 7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fld id="{F97716CB-1DF1-48CE-B35B-F06E89E3B22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406" r:id="rId1"/>
    <p:sldLayoutId id="2147484396" r:id="rId2"/>
    <p:sldLayoutId id="2147484397" r:id="rId3"/>
    <p:sldLayoutId id="2147484398" r:id="rId4"/>
    <p:sldLayoutId id="2147484399" r:id="rId5"/>
    <p:sldLayoutId id="2147484400" r:id="rId6"/>
    <p:sldLayoutId id="2147484401" r:id="rId7"/>
    <p:sldLayoutId id="2147484402" r:id="rId8"/>
    <p:sldLayoutId id="2147484403" r:id="rId9"/>
    <p:sldLayoutId id="2147484404" r:id="rId10"/>
    <p:sldLayoutId id="2147484405" r:id="rId11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10000"/>
        <a:buFont typeface="Wingdings" pitchFamily="2" charset="2"/>
        <a:buBlip>
          <a:blip r:embed="rId13"/>
        </a:buBlip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60000"/>
        <a:buFont typeface="Wingdings" pitchFamily="2" charset="2"/>
        <a:buChar char="n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95000"/>
        <a:buFont typeface="Wingdings" pitchFamily="2" charset="2"/>
        <a:buChar char="w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grpSp>
          <p:nvGrpSpPr>
            <p:cNvPr id="1032" name="Group 3"/>
            <p:cNvGrpSpPr>
              <a:grpSpLocks/>
            </p:cNvGrpSpPr>
            <p:nvPr/>
          </p:nvGrpSpPr>
          <p:grpSpPr bwMode="auto">
            <a:xfrm>
              <a:off x="0" y="0"/>
              <a:ext cx="5760" cy="4320"/>
              <a:chOff x="0" y="0"/>
              <a:chExt cx="5760" cy="4320"/>
            </a:xfrm>
          </p:grpSpPr>
          <p:grpSp>
            <p:nvGrpSpPr>
              <p:cNvPr id="1039" name="Group 4"/>
              <p:cNvGrpSpPr>
                <a:grpSpLocks/>
              </p:cNvGrpSpPr>
              <p:nvPr/>
            </p:nvGrpSpPr>
            <p:grpSpPr bwMode="auto">
              <a:xfrm>
                <a:off x="0" y="192"/>
                <a:ext cx="5760" cy="4032"/>
                <a:chOff x="0" y="192"/>
                <a:chExt cx="5760" cy="4032"/>
              </a:xfrm>
            </p:grpSpPr>
            <p:sp>
              <p:nvSpPr>
                <p:cNvPr id="1070" name="Line 5"/>
                <p:cNvSpPr>
                  <a:spLocks noChangeShapeType="1"/>
                </p:cNvSpPr>
                <p:nvPr/>
              </p:nvSpPr>
              <p:spPr bwMode="white">
                <a:xfrm>
                  <a:off x="0" y="19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71" name="Line 6"/>
                <p:cNvSpPr>
                  <a:spLocks noChangeShapeType="1"/>
                </p:cNvSpPr>
                <p:nvPr/>
              </p:nvSpPr>
              <p:spPr bwMode="white">
                <a:xfrm>
                  <a:off x="0" y="38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72" name="Line 7"/>
                <p:cNvSpPr>
                  <a:spLocks noChangeShapeType="1"/>
                </p:cNvSpPr>
                <p:nvPr/>
              </p:nvSpPr>
              <p:spPr bwMode="white">
                <a:xfrm>
                  <a:off x="0" y="57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73" name="Line 8"/>
                <p:cNvSpPr>
                  <a:spLocks noChangeShapeType="1"/>
                </p:cNvSpPr>
                <p:nvPr/>
              </p:nvSpPr>
              <p:spPr bwMode="white">
                <a:xfrm>
                  <a:off x="0" y="76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74" name="Line 9"/>
                <p:cNvSpPr>
                  <a:spLocks noChangeShapeType="1"/>
                </p:cNvSpPr>
                <p:nvPr/>
              </p:nvSpPr>
              <p:spPr bwMode="white">
                <a:xfrm>
                  <a:off x="0" y="96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75" name="Line 10"/>
                <p:cNvSpPr>
                  <a:spLocks noChangeShapeType="1"/>
                </p:cNvSpPr>
                <p:nvPr/>
              </p:nvSpPr>
              <p:spPr bwMode="white">
                <a:xfrm>
                  <a:off x="0" y="115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76" name="Line 11"/>
                <p:cNvSpPr>
                  <a:spLocks noChangeShapeType="1"/>
                </p:cNvSpPr>
                <p:nvPr/>
              </p:nvSpPr>
              <p:spPr bwMode="white">
                <a:xfrm>
                  <a:off x="0" y="134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77" name="Line 12"/>
                <p:cNvSpPr>
                  <a:spLocks noChangeShapeType="1"/>
                </p:cNvSpPr>
                <p:nvPr/>
              </p:nvSpPr>
              <p:spPr bwMode="white">
                <a:xfrm>
                  <a:off x="0" y="153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78" name="Line 13"/>
                <p:cNvSpPr>
                  <a:spLocks noChangeShapeType="1"/>
                </p:cNvSpPr>
                <p:nvPr/>
              </p:nvSpPr>
              <p:spPr bwMode="white">
                <a:xfrm>
                  <a:off x="0" y="172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79" name="Line 14"/>
                <p:cNvSpPr>
                  <a:spLocks noChangeShapeType="1"/>
                </p:cNvSpPr>
                <p:nvPr/>
              </p:nvSpPr>
              <p:spPr bwMode="white">
                <a:xfrm>
                  <a:off x="0" y="192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80" name="Line 15"/>
                <p:cNvSpPr>
                  <a:spLocks noChangeShapeType="1"/>
                </p:cNvSpPr>
                <p:nvPr/>
              </p:nvSpPr>
              <p:spPr bwMode="white">
                <a:xfrm>
                  <a:off x="0" y="211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81" name="Line 16"/>
                <p:cNvSpPr>
                  <a:spLocks noChangeShapeType="1"/>
                </p:cNvSpPr>
                <p:nvPr/>
              </p:nvSpPr>
              <p:spPr bwMode="white">
                <a:xfrm>
                  <a:off x="0" y="230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82" name="Line 17"/>
                <p:cNvSpPr>
                  <a:spLocks noChangeShapeType="1"/>
                </p:cNvSpPr>
                <p:nvPr/>
              </p:nvSpPr>
              <p:spPr bwMode="white">
                <a:xfrm>
                  <a:off x="0" y="249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83" name="Line 18"/>
                <p:cNvSpPr>
                  <a:spLocks noChangeShapeType="1"/>
                </p:cNvSpPr>
                <p:nvPr/>
              </p:nvSpPr>
              <p:spPr bwMode="white">
                <a:xfrm>
                  <a:off x="0" y="268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84" name="Line 19"/>
                <p:cNvSpPr>
                  <a:spLocks noChangeShapeType="1"/>
                </p:cNvSpPr>
                <p:nvPr/>
              </p:nvSpPr>
              <p:spPr bwMode="white">
                <a:xfrm>
                  <a:off x="0" y="288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85" name="Line 20"/>
                <p:cNvSpPr>
                  <a:spLocks noChangeShapeType="1"/>
                </p:cNvSpPr>
                <p:nvPr/>
              </p:nvSpPr>
              <p:spPr bwMode="white">
                <a:xfrm>
                  <a:off x="0" y="307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86" name="Line 21"/>
                <p:cNvSpPr>
                  <a:spLocks noChangeShapeType="1"/>
                </p:cNvSpPr>
                <p:nvPr/>
              </p:nvSpPr>
              <p:spPr bwMode="white">
                <a:xfrm>
                  <a:off x="0" y="326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87" name="Line 22"/>
                <p:cNvSpPr>
                  <a:spLocks noChangeShapeType="1"/>
                </p:cNvSpPr>
                <p:nvPr/>
              </p:nvSpPr>
              <p:spPr bwMode="white">
                <a:xfrm>
                  <a:off x="0" y="345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88" name="Line 23"/>
                <p:cNvSpPr>
                  <a:spLocks noChangeShapeType="1"/>
                </p:cNvSpPr>
                <p:nvPr/>
              </p:nvSpPr>
              <p:spPr bwMode="white">
                <a:xfrm>
                  <a:off x="0" y="364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89" name="Line 24"/>
                <p:cNvSpPr>
                  <a:spLocks noChangeShapeType="1"/>
                </p:cNvSpPr>
                <p:nvPr/>
              </p:nvSpPr>
              <p:spPr bwMode="white">
                <a:xfrm>
                  <a:off x="0" y="384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90" name="Line 25"/>
                <p:cNvSpPr>
                  <a:spLocks noChangeShapeType="1"/>
                </p:cNvSpPr>
                <p:nvPr/>
              </p:nvSpPr>
              <p:spPr bwMode="white">
                <a:xfrm>
                  <a:off x="0" y="403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91" name="Line 26"/>
                <p:cNvSpPr>
                  <a:spLocks noChangeShapeType="1"/>
                </p:cNvSpPr>
                <p:nvPr/>
              </p:nvSpPr>
              <p:spPr bwMode="white">
                <a:xfrm>
                  <a:off x="0" y="422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1040" name="Group 27"/>
              <p:cNvGrpSpPr>
                <a:grpSpLocks/>
              </p:cNvGrpSpPr>
              <p:nvPr/>
            </p:nvGrpSpPr>
            <p:grpSpPr bwMode="auto">
              <a:xfrm>
                <a:off x="192" y="0"/>
                <a:ext cx="5376" cy="4320"/>
                <a:chOff x="192" y="0"/>
                <a:chExt cx="5376" cy="4320"/>
              </a:xfrm>
            </p:grpSpPr>
            <p:sp>
              <p:nvSpPr>
                <p:cNvPr id="1041" name="Line 28"/>
                <p:cNvSpPr>
                  <a:spLocks noChangeShapeType="1"/>
                </p:cNvSpPr>
                <p:nvPr/>
              </p:nvSpPr>
              <p:spPr bwMode="white">
                <a:xfrm>
                  <a:off x="19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42" name="Line 29"/>
                <p:cNvSpPr>
                  <a:spLocks noChangeShapeType="1"/>
                </p:cNvSpPr>
                <p:nvPr/>
              </p:nvSpPr>
              <p:spPr bwMode="white">
                <a:xfrm>
                  <a:off x="38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43" name="Line 30"/>
                <p:cNvSpPr>
                  <a:spLocks noChangeShapeType="1"/>
                </p:cNvSpPr>
                <p:nvPr/>
              </p:nvSpPr>
              <p:spPr bwMode="white">
                <a:xfrm>
                  <a:off x="57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44" name="Line 31"/>
                <p:cNvSpPr>
                  <a:spLocks noChangeShapeType="1"/>
                </p:cNvSpPr>
                <p:nvPr/>
              </p:nvSpPr>
              <p:spPr bwMode="white">
                <a:xfrm>
                  <a:off x="76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45" name="Line 32"/>
                <p:cNvSpPr>
                  <a:spLocks noChangeShapeType="1"/>
                </p:cNvSpPr>
                <p:nvPr/>
              </p:nvSpPr>
              <p:spPr bwMode="white">
                <a:xfrm>
                  <a:off x="96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46" name="Line 33"/>
                <p:cNvSpPr>
                  <a:spLocks noChangeShapeType="1"/>
                </p:cNvSpPr>
                <p:nvPr/>
              </p:nvSpPr>
              <p:spPr bwMode="white">
                <a:xfrm>
                  <a:off x="115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47" name="Line 34"/>
                <p:cNvSpPr>
                  <a:spLocks noChangeShapeType="1"/>
                </p:cNvSpPr>
                <p:nvPr/>
              </p:nvSpPr>
              <p:spPr bwMode="white">
                <a:xfrm>
                  <a:off x="134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48" name="Line 35"/>
                <p:cNvSpPr>
                  <a:spLocks noChangeShapeType="1"/>
                </p:cNvSpPr>
                <p:nvPr/>
              </p:nvSpPr>
              <p:spPr bwMode="white">
                <a:xfrm>
                  <a:off x="153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49" name="Line 36"/>
                <p:cNvSpPr>
                  <a:spLocks noChangeShapeType="1"/>
                </p:cNvSpPr>
                <p:nvPr/>
              </p:nvSpPr>
              <p:spPr bwMode="white">
                <a:xfrm>
                  <a:off x="172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50" name="Line 37"/>
                <p:cNvSpPr>
                  <a:spLocks noChangeShapeType="1"/>
                </p:cNvSpPr>
                <p:nvPr/>
              </p:nvSpPr>
              <p:spPr bwMode="white">
                <a:xfrm>
                  <a:off x="192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51" name="Line 38"/>
                <p:cNvSpPr>
                  <a:spLocks noChangeShapeType="1"/>
                </p:cNvSpPr>
                <p:nvPr/>
              </p:nvSpPr>
              <p:spPr bwMode="white">
                <a:xfrm>
                  <a:off x="211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52" name="Line 39"/>
                <p:cNvSpPr>
                  <a:spLocks noChangeShapeType="1"/>
                </p:cNvSpPr>
                <p:nvPr/>
              </p:nvSpPr>
              <p:spPr bwMode="white">
                <a:xfrm>
                  <a:off x="230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53" name="Line 40"/>
                <p:cNvSpPr>
                  <a:spLocks noChangeShapeType="1"/>
                </p:cNvSpPr>
                <p:nvPr/>
              </p:nvSpPr>
              <p:spPr bwMode="white">
                <a:xfrm>
                  <a:off x="249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54" name="Line 41"/>
                <p:cNvSpPr>
                  <a:spLocks noChangeShapeType="1"/>
                </p:cNvSpPr>
                <p:nvPr/>
              </p:nvSpPr>
              <p:spPr bwMode="white">
                <a:xfrm>
                  <a:off x="268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55" name="Line 42"/>
                <p:cNvSpPr>
                  <a:spLocks noChangeShapeType="1"/>
                </p:cNvSpPr>
                <p:nvPr/>
              </p:nvSpPr>
              <p:spPr bwMode="white">
                <a:xfrm>
                  <a:off x="288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56" name="Line 43"/>
                <p:cNvSpPr>
                  <a:spLocks noChangeShapeType="1"/>
                </p:cNvSpPr>
                <p:nvPr/>
              </p:nvSpPr>
              <p:spPr bwMode="white">
                <a:xfrm>
                  <a:off x="307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57" name="Line 44"/>
                <p:cNvSpPr>
                  <a:spLocks noChangeShapeType="1"/>
                </p:cNvSpPr>
                <p:nvPr/>
              </p:nvSpPr>
              <p:spPr bwMode="white">
                <a:xfrm>
                  <a:off x="326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58" name="Line 45"/>
                <p:cNvSpPr>
                  <a:spLocks noChangeShapeType="1"/>
                </p:cNvSpPr>
                <p:nvPr/>
              </p:nvSpPr>
              <p:spPr bwMode="white">
                <a:xfrm>
                  <a:off x="345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59" name="Line 46"/>
                <p:cNvSpPr>
                  <a:spLocks noChangeShapeType="1"/>
                </p:cNvSpPr>
                <p:nvPr/>
              </p:nvSpPr>
              <p:spPr bwMode="white">
                <a:xfrm>
                  <a:off x="364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60" name="Line 47"/>
                <p:cNvSpPr>
                  <a:spLocks noChangeShapeType="1"/>
                </p:cNvSpPr>
                <p:nvPr/>
              </p:nvSpPr>
              <p:spPr bwMode="white">
                <a:xfrm>
                  <a:off x="384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61" name="Line 48"/>
                <p:cNvSpPr>
                  <a:spLocks noChangeShapeType="1"/>
                </p:cNvSpPr>
                <p:nvPr/>
              </p:nvSpPr>
              <p:spPr bwMode="white">
                <a:xfrm>
                  <a:off x="403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62" name="Line 49"/>
                <p:cNvSpPr>
                  <a:spLocks noChangeShapeType="1"/>
                </p:cNvSpPr>
                <p:nvPr/>
              </p:nvSpPr>
              <p:spPr bwMode="white">
                <a:xfrm>
                  <a:off x="422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63" name="Line 50"/>
                <p:cNvSpPr>
                  <a:spLocks noChangeShapeType="1"/>
                </p:cNvSpPr>
                <p:nvPr/>
              </p:nvSpPr>
              <p:spPr bwMode="white">
                <a:xfrm>
                  <a:off x="441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64" name="Line 51"/>
                <p:cNvSpPr>
                  <a:spLocks noChangeShapeType="1"/>
                </p:cNvSpPr>
                <p:nvPr/>
              </p:nvSpPr>
              <p:spPr bwMode="white">
                <a:xfrm>
                  <a:off x="460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65" name="Line 52"/>
                <p:cNvSpPr>
                  <a:spLocks noChangeShapeType="1"/>
                </p:cNvSpPr>
                <p:nvPr/>
              </p:nvSpPr>
              <p:spPr bwMode="white">
                <a:xfrm>
                  <a:off x="480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66" name="Line 53"/>
                <p:cNvSpPr>
                  <a:spLocks noChangeShapeType="1"/>
                </p:cNvSpPr>
                <p:nvPr/>
              </p:nvSpPr>
              <p:spPr bwMode="white">
                <a:xfrm>
                  <a:off x="499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67" name="Line 54"/>
                <p:cNvSpPr>
                  <a:spLocks noChangeShapeType="1"/>
                </p:cNvSpPr>
                <p:nvPr/>
              </p:nvSpPr>
              <p:spPr bwMode="white">
                <a:xfrm>
                  <a:off x="518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68" name="Line 55"/>
                <p:cNvSpPr>
                  <a:spLocks noChangeShapeType="1"/>
                </p:cNvSpPr>
                <p:nvPr/>
              </p:nvSpPr>
              <p:spPr bwMode="white">
                <a:xfrm>
                  <a:off x="537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69" name="Line 56"/>
                <p:cNvSpPr>
                  <a:spLocks noChangeShapeType="1"/>
                </p:cNvSpPr>
                <p:nvPr/>
              </p:nvSpPr>
              <p:spPr bwMode="white">
                <a:xfrm>
                  <a:off x="556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</p:grpSp>
        <p:sp>
          <p:nvSpPr>
            <p:cNvPr id="1033" name="Rectangle 57" descr="60%"/>
            <p:cNvSpPr>
              <a:spLocks noChangeArrowheads="1"/>
            </p:cNvSpPr>
            <p:nvPr/>
          </p:nvSpPr>
          <p:spPr bwMode="ltGray">
            <a:xfrm>
              <a:off x="2112" y="0"/>
              <a:ext cx="3648" cy="96"/>
            </a:xfrm>
            <a:prstGeom prst="rect">
              <a:avLst/>
            </a:prstGeom>
            <a:pattFill prst="pct60">
              <a:fgClr>
                <a:schemeClr val="folHlink"/>
              </a:fgClr>
              <a:bgClr>
                <a:schemeClr val="bg1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2000">
                  <a:solidFill>
                    <a:srgbClr val="000000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2000">
                  <a:solidFill>
                    <a:srgbClr val="000000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2000">
                  <a:solidFill>
                    <a:srgbClr val="000000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2000">
                  <a:solidFill>
                    <a:srgbClr val="000000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2000">
                  <a:solidFill>
                    <a:srgbClr val="000000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rgbClr val="000000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rgbClr val="000000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rgbClr val="000000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rgbClr val="000000"/>
                  </a:solidFill>
                  <a:latin typeface="Comic Sans MS" pitchFamily="66" charset="0"/>
                </a:defRPr>
              </a:lvl9pPr>
            </a:lstStyle>
            <a:p>
              <a:pPr eaLnBrk="1" hangingPunct="1">
                <a:defRPr/>
              </a:pPr>
              <a:endParaRPr lang="en-US" altLang="en-US"/>
            </a:p>
          </p:txBody>
        </p:sp>
        <p:sp>
          <p:nvSpPr>
            <p:cNvPr id="1034" name="Line 58"/>
            <p:cNvSpPr>
              <a:spLocks noChangeShapeType="1"/>
            </p:cNvSpPr>
            <p:nvPr/>
          </p:nvSpPr>
          <p:spPr bwMode="ltGray">
            <a:xfrm>
              <a:off x="5568" y="0"/>
              <a:ext cx="0" cy="1488"/>
            </a:xfrm>
            <a:prstGeom prst="line">
              <a:avLst/>
            </a:prstGeom>
            <a:noFill/>
            <a:ln w="9525">
              <a:solidFill>
                <a:schemeClr val="hlink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1035" name="Group 59"/>
            <p:cNvGrpSpPr>
              <a:grpSpLocks/>
            </p:cNvGrpSpPr>
            <p:nvPr/>
          </p:nvGrpSpPr>
          <p:grpSpPr bwMode="auto">
            <a:xfrm>
              <a:off x="261" y="892"/>
              <a:ext cx="1124" cy="1464"/>
              <a:chOff x="96" y="916"/>
              <a:chExt cx="2208" cy="2876"/>
            </a:xfrm>
          </p:grpSpPr>
          <p:sp>
            <p:nvSpPr>
              <p:cNvPr id="1036" name="Line 60"/>
              <p:cNvSpPr>
                <a:spLocks noChangeShapeType="1"/>
              </p:cNvSpPr>
              <p:nvPr/>
            </p:nvSpPr>
            <p:spPr bwMode="ltGray">
              <a:xfrm flipH="1">
                <a:off x="96" y="1037"/>
                <a:ext cx="2208" cy="0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37" name="Line 61"/>
              <p:cNvSpPr>
                <a:spLocks noChangeShapeType="1"/>
              </p:cNvSpPr>
              <p:nvPr/>
            </p:nvSpPr>
            <p:spPr bwMode="ltGray">
              <a:xfrm>
                <a:off x="336" y="920"/>
                <a:ext cx="0" cy="2872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38" name="Arc 62"/>
              <p:cNvSpPr>
                <a:spLocks/>
              </p:cNvSpPr>
              <p:nvPr/>
            </p:nvSpPr>
            <p:spPr bwMode="ltGray">
              <a:xfrm flipH="1">
                <a:off x="217" y="916"/>
                <a:ext cx="239" cy="239"/>
              </a:xfrm>
              <a:custGeom>
                <a:avLst/>
                <a:gdLst>
                  <a:gd name="T0" fmla="*/ 0 w 43195"/>
                  <a:gd name="T1" fmla="*/ 0 h 43200"/>
                  <a:gd name="T2" fmla="*/ 0 w 43195"/>
                  <a:gd name="T3" fmla="*/ 0 h 43200"/>
                  <a:gd name="T4" fmla="*/ 0 w 43195"/>
                  <a:gd name="T5" fmla="*/ 0 h 432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43195" h="43200" fill="none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</a:path>
                  <a:path w="43195" h="43200" stroke="0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  <a:lnTo>
                      <a:pt x="21595" y="21600"/>
                    </a:lnTo>
                    <a:lnTo>
                      <a:pt x="21114" y="5"/>
                    </a:lnTo>
                    <a:close/>
                  </a:path>
                </a:pathLst>
              </a:cu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sp>
        <p:nvSpPr>
          <p:cNvPr id="1027" name="Rectangle 63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3048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8" name="Rectangle 64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9050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92" name="Rectangle 6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 altLang="en-US"/>
              <a:t>9 March 2021</a:t>
            </a:r>
          </a:p>
        </p:txBody>
      </p:sp>
      <p:sp>
        <p:nvSpPr>
          <p:cNvPr id="1093" name="Rectangle 6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 altLang="en-US"/>
              <a:t>J. Rutherfoord</a:t>
            </a:r>
          </a:p>
        </p:txBody>
      </p:sp>
      <p:sp>
        <p:nvSpPr>
          <p:cNvPr id="1094" name="Rectangle 7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fld id="{F97716CB-1DF1-48CE-B35B-F06E89E3B22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408" r:id="rId1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10000"/>
        <a:buFont typeface="Wingdings" pitchFamily="2" charset="2"/>
        <a:buBlip>
          <a:blip r:embed="rId3"/>
        </a:buBlip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60000"/>
        <a:buFont typeface="Wingdings" pitchFamily="2" charset="2"/>
        <a:buChar char="n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95000"/>
        <a:buFont typeface="Wingdings" pitchFamily="2" charset="2"/>
        <a:buChar char="w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90600" y="970961"/>
            <a:ext cx="7239000" cy="1924639"/>
          </a:xfrm>
        </p:spPr>
        <p:txBody>
          <a:bodyPr/>
          <a:lstStyle/>
          <a:p>
            <a:pPr algn="ctr"/>
            <a:r>
              <a:rPr lang="en-US" dirty="0"/>
              <a:t>ALLEGRO Noble Liquid  </a:t>
            </a:r>
            <a:br>
              <a:rPr lang="en-US" dirty="0"/>
            </a:br>
            <a:r>
              <a:rPr lang="en-US" dirty="0"/>
              <a:t>Upcoming Beam Tests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13966" y="3846136"/>
            <a:ext cx="4506674" cy="1216402"/>
          </a:xfrm>
        </p:spPr>
        <p:txBody>
          <a:bodyPr/>
          <a:lstStyle/>
          <a:p>
            <a:pPr algn="ctr"/>
            <a:r>
              <a:rPr lang="en-US" dirty="0" err="1"/>
              <a:t>J.Rutherfoord</a:t>
            </a:r>
            <a:endParaRPr lang="en-US" dirty="0"/>
          </a:p>
          <a:p>
            <a:pPr algn="ctr"/>
            <a:r>
              <a:rPr lang="en-US" dirty="0"/>
              <a:t>13 December 2024</a:t>
            </a:r>
          </a:p>
        </p:txBody>
      </p:sp>
      <p:sp>
        <p:nvSpPr>
          <p:cNvPr id="4" name="TextBox 1"/>
          <p:cNvSpPr txBox="1">
            <a:spLocks noChangeArrowheads="1"/>
          </p:cNvSpPr>
          <p:nvPr/>
        </p:nvSpPr>
        <p:spPr bwMode="auto">
          <a:xfrm>
            <a:off x="7578725" y="5999163"/>
            <a:ext cx="817563" cy="401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110000"/>
              <a:buFont typeface="Wingdings" pitchFamily="2" charset="2"/>
              <a:buBlip>
                <a:blip r:embed="rId2"/>
              </a:buBlip>
              <a:defRPr sz="32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SzPct val="60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hlink"/>
              </a:buClr>
              <a:buSzPct val="95000"/>
              <a:buFont typeface="Wingdings" pitchFamily="2" charset="2"/>
              <a:buChar char="w"/>
              <a:defRPr sz="24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 dirty="0">
                <a:solidFill>
                  <a:srgbClr val="000000"/>
                </a:solidFill>
                <a:latin typeface="Comic Sans MS" pitchFamily="66" charset="0"/>
              </a:rPr>
              <a:t>v1</a:t>
            </a:r>
          </a:p>
        </p:txBody>
      </p:sp>
      <p:pic>
        <p:nvPicPr>
          <p:cNvPr id="9" name="Picture 8" descr="A close-up of a circular object&#10;&#10;Description automatically generated">
            <a:extLst>
              <a:ext uri="{FF2B5EF4-FFF2-40B4-BE49-F238E27FC236}">
                <a16:creationId xmlns:a16="http://schemas.microsoft.com/office/drawing/2014/main" id="{0A6B08DA-A002-50B4-DCBE-BF6F00B2204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9218" y="2965704"/>
            <a:ext cx="2940816" cy="28955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246570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86C88F-B41B-A7BA-C97C-6F8493E05C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F87E22A-AEA0-C74A-B709-8D4E643F49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/>
              <a:t>13 December 2024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2615C53-2757-F6EF-AD16-8292B4536B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/>
              <a:t>J. Rutherfoord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A2E599E-8C2F-8D9F-F651-6BE3C3E133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EB2E42-B860-49A0-A7BA-79FAF83F56E2}" type="slidenum">
              <a:rPr lang="en-US" altLang="en-US" smtClean="0"/>
              <a:pPr>
                <a:defRPr/>
              </a:pPr>
              <a:t>10</a:t>
            </a:fld>
            <a:endParaRPr lang="en-US" alt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A61F173-E525-5727-32D0-1451C9A5640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32619"/>
            <a:ext cx="9144000" cy="57927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387430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A07E22-F426-BAA9-D6F8-D634F7AA4A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A505C50-0DFC-F6FD-3560-4A73B60F15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/>
              <a:t>13 December 2024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3898DF6-3DA8-B8C1-71BD-9C757A67C9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/>
              <a:t>J. Rutherfoord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31EB66F-BB71-4960-5D1B-605DAE1AB6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EB2E42-B860-49A0-A7BA-79FAF83F56E2}" type="slidenum">
              <a:rPr lang="en-US" altLang="en-US" smtClean="0"/>
              <a:pPr>
                <a:defRPr/>
              </a:pPr>
              <a:t>11</a:t>
            </a:fld>
            <a:endParaRPr lang="en-US" altLang="en-US"/>
          </a:p>
        </p:txBody>
      </p:sp>
      <p:pic>
        <p:nvPicPr>
          <p:cNvPr id="7" name="Picture 6" descr="A screen shot of a graph&#10;&#10;Description automatically generated">
            <a:extLst>
              <a:ext uri="{FF2B5EF4-FFF2-40B4-BE49-F238E27FC236}">
                <a16:creationId xmlns:a16="http://schemas.microsoft.com/office/drawing/2014/main" id="{44BC8FF6-53AD-A9C6-CA76-5CD9E828A34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29683"/>
            <a:ext cx="9144000" cy="5798634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7820D7D4-2E35-6445-370C-D8911C4D2293}"/>
              </a:ext>
            </a:extLst>
          </p:cNvPr>
          <p:cNvSpPr/>
          <p:nvPr/>
        </p:nvSpPr>
        <p:spPr bwMode="auto">
          <a:xfrm>
            <a:off x="822960" y="1033272"/>
            <a:ext cx="7900416" cy="1362456"/>
          </a:xfrm>
          <a:prstGeom prst="rect">
            <a:avLst/>
          </a:prstGeom>
          <a:noFill/>
          <a:ln w="571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2549552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98E0CB-4923-D44C-DA26-431B5E11CC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386BB0D-5129-6F65-2C0A-40BEFF1058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/>
              <a:t>13 December 2024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D3C4C31-B7C4-BECE-3742-B4DED859FA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/>
              <a:t>J. Rutherfoord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8F63E0A-8525-A921-BCD2-FA2BB230F5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EB2E42-B860-49A0-A7BA-79FAF83F56E2}" type="slidenum">
              <a:rPr lang="en-US" altLang="en-US" smtClean="0"/>
              <a:pPr>
                <a:defRPr/>
              </a:pPr>
              <a:t>12</a:t>
            </a:fld>
            <a:endParaRPr lang="en-US" altLang="en-US"/>
          </a:p>
        </p:txBody>
      </p:sp>
      <p:pic>
        <p:nvPicPr>
          <p:cNvPr id="7" name="Picture 6" descr="A diagram of a circuit board&#10;&#10;Description automatically generated">
            <a:extLst>
              <a:ext uri="{FF2B5EF4-FFF2-40B4-BE49-F238E27FC236}">
                <a16:creationId xmlns:a16="http://schemas.microsoft.com/office/drawing/2014/main" id="{88415068-D064-4175-BA5C-035FC8C3E3A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7291" y="0"/>
            <a:ext cx="650941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997245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F7F08AB-51CF-8919-4DCF-BF2DC210B5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/>
              <a:t>13 December 2024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AA9774C-D383-A963-122F-B866790F67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/>
              <a:t>J. Rutherfoord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1B19BE7-B632-773F-9CAF-1777F557F2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E84D47B-0494-44E6-8B74-3187B6395CB8}" type="slidenum">
              <a:rPr lang="en-US" altLang="en-US" smtClean="0"/>
              <a:pPr>
                <a:defRPr/>
              </a:pPr>
              <a:t>13</a:t>
            </a:fld>
            <a:endParaRPr lang="en-US" alt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96BE6C49-900C-17B2-6D17-7A8E501EE498}"/>
              </a:ext>
            </a:extLst>
          </p:cNvPr>
          <p:cNvSpPr/>
          <p:nvPr/>
        </p:nvSpPr>
        <p:spPr bwMode="auto">
          <a:xfrm>
            <a:off x="3587932" y="1863651"/>
            <a:ext cx="4114800" cy="4114800"/>
          </a:xfrm>
          <a:prstGeom prst="ellipse">
            <a:avLst/>
          </a:prstGeom>
          <a:noFill/>
          <a:ln w="76200" cap="flat" cmpd="sng" algn="ctr">
            <a:solidFill>
              <a:schemeClr val="bg2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Comic Sans MS" pitchFamily="66" charset="0"/>
            </a:endParaRP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620B99BC-348B-6503-4467-052A940574F6}"/>
              </a:ext>
            </a:extLst>
          </p:cNvPr>
          <p:cNvCxnSpPr/>
          <p:nvPr/>
        </p:nvCxnSpPr>
        <p:spPr bwMode="auto">
          <a:xfrm>
            <a:off x="261257" y="3936296"/>
            <a:ext cx="1062446" cy="2176"/>
          </a:xfrm>
          <a:prstGeom prst="straightConnector1">
            <a:avLst/>
          </a:prstGeom>
          <a:solidFill>
            <a:schemeClr val="accent1"/>
          </a:solidFill>
          <a:ln w="762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grpSp>
        <p:nvGrpSpPr>
          <p:cNvPr id="14" name="Group 13">
            <a:extLst>
              <a:ext uri="{FF2B5EF4-FFF2-40B4-BE49-F238E27FC236}">
                <a16:creationId xmlns:a16="http://schemas.microsoft.com/office/drawing/2014/main" id="{38C9C39D-DD67-A886-B5CA-94EF703E7E6D}"/>
              </a:ext>
            </a:extLst>
          </p:cNvPr>
          <p:cNvGrpSpPr/>
          <p:nvPr/>
        </p:nvGrpSpPr>
        <p:grpSpPr>
          <a:xfrm>
            <a:off x="1776548" y="3289698"/>
            <a:ext cx="849089" cy="1288854"/>
            <a:chOff x="1271450" y="2714914"/>
            <a:chExt cx="849089" cy="1288854"/>
          </a:xfrm>
        </p:grpSpPr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6C1C468A-8BAD-ED17-DD5A-51514E47279D}"/>
                </a:ext>
              </a:extLst>
            </p:cNvPr>
            <p:cNvGrpSpPr/>
            <p:nvPr/>
          </p:nvGrpSpPr>
          <p:grpSpPr>
            <a:xfrm>
              <a:off x="1271450" y="2714914"/>
              <a:ext cx="400595" cy="1284507"/>
              <a:chOff x="1271450" y="2714914"/>
              <a:chExt cx="400595" cy="1284507"/>
            </a:xfrm>
          </p:grpSpPr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2E8DABD9-D397-30E7-2EBC-33E0AB6CDDFF}"/>
                  </a:ext>
                </a:extLst>
              </p:cNvPr>
              <p:cNvSpPr/>
              <p:nvPr/>
            </p:nvSpPr>
            <p:spPr bwMode="auto">
              <a:xfrm>
                <a:off x="1271450" y="2714914"/>
                <a:ext cx="169817" cy="1280160"/>
              </a:xfrm>
              <a:prstGeom prst="rect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non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0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Comic Sans MS" pitchFamily="66" charset="0"/>
                </a:endParaRPr>
              </a:p>
            </p:txBody>
          </p:sp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66FD874E-3957-AFD0-3C13-47ECDEB7F386}"/>
                  </a:ext>
                </a:extLst>
              </p:cNvPr>
              <p:cNvSpPr/>
              <p:nvPr/>
            </p:nvSpPr>
            <p:spPr bwMode="auto">
              <a:xfrm>
                <a:off x="1502228" y="2719261"/>
                <a:ext cx="169817" cy="1280160"/>
              </a:xfrm>
              <a:prstGeom prst="rect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non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US" dirty="0"/>
                  <a:t>  </a:t>
                </a:r>
              </a:p>
            </p:txBody>
          </p:sp>
        </p:grpSp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49209990-260A-2B7C-F697-EFA0D881B739}"/>
                </a:ext>
              </a:extLst>
            </p:cNvPr>
            <p:cNvGrpSpPr/>
            <p:nvPr/>
          </p:nvGrpSpPr>
          <p:grpSpPr>
            <a:xfrm>
              <a:off x="1719944" y="2719261"/>
              <a:ext cx="400595" cy="1284507"/>
              <a:chOff x="1271450" y="2714914"/>
              <a:chExt cx="400595" cy="1284507"/>
            </a:xfrm>
          </p:grpSpPr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14844785-B8C9-A6F1-CE74-32BADC802C9F}"/>
                  </a:ext>
                </a:extLst>
              </p:cNvPr>
              <p:cNvSpPr/>
              <p:nvPr/>
            </p:nvSpPr>
            <p:spPr bwMode="auto">
              <a:xfrm>
                <a:off x="1271450" y="2714914"/>
                <a:ext cx="169817" cy="1280160"/>
              </a:xfrm>
              <a:prstGeom prst="rect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non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0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Comic Sans MS" pitchFamily="66" charset="0"/>
                </a:endParaRPr>
              </a:p>
            </p:txBody>
          </p:sp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B621F6F1-31C9-8786-6FFC-F67457294A99}"/>
                  </a:ext>
                </a:extLst>
              </p:cNvPr>
              <p:cNvSpPr/>
              <p:nvPr/>
            </p:nvSpPr>
            <p:spPr bwMode="auto">
              <a:xfrm>
                <a:off x="1502228" y="2719261"/>
                <a:ext cx="169817" cy="1280160"/>
              </a:xfrm>
              <a:prstGeom prst="rect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non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US" dirty="0"/>
                  <a:t>  </a:t>
                </a:r>
              </a:p>
            </p:txBody>
          </p:sp>
        </p:grp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81555405-47AD-2DB3-AA60-60A495599B43}"/>
              </a:ext>
            </a:extLst>
          </p:cNvPr>
          <p:cNvSpPr txBox="1"/>
          <p:nvPr/>
        </p:nvSpPr>
        <p:spPr>
          <a:xfrm>
            <a:off x="134980" y="3091559"/>
            <a:ext cx="1258391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350 GeV e</a:t>
            </a:r>
            <a:r>
              <a:rPr lang="en-US" baseline="30000" dirty="0"/>
              <a:t>-</a:t>
            </a:r>
            <a:r>
              <a:rPr lang="en-US" dirty="0"/>
              <a:t> beam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4007B1F0-BC0E-9D2A-B8B9-16BE21F8DFE3}"/>
              </a:ext>
            </a:extLst>
          </p:cNvPr>
          <p:cNvSpPr txBox="1"/>
          <p:nvPr/>
        </p:nvSpPr>
        <p:spPr>
          <a:xfrm>
            <a:off x="1410786" y="2513389"/>
            <a:ext cx="1600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EM shower initiator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C405659-7246-8D8A-F87B-CDDDAE71C52D}"/>
              </a:ext>
            </a:extLst>
          </p:cNvPr>
          <p:cNvSpPr txBox="1"/>
          <p:nvPr/>
        </p:nvSpPr>
        <p:spPr>
          <a:xfrm>
            <a:off x="4554589" y="5216461"/>
            <a:ext cx="241227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Cryostat top view</a:t>
            </a:r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D3C317E1-0142-2BF1-0DA2-29763916C4B1}"/>
              </a:ext>
            </a:extLst>
          </p:cNvPr>
          <p:cNvCxnSpPr/>
          <p:nvPr/>
        </p:nvCxnSpPr>
        <p:spPr bwMode="auto">
          <a:xfrm>
            <a:off x="8310161" y="1863651"/>
            <a:ext cx="0" cy="4114800"/>
          </a:xfrm>
          <a:prstGeom prst="straightConnector1">
            <a:avLst/>
          </a:prstGeom>
          <a:solidFill>
            <a:schemeClr val="accent1"/>
          </a:solidFill>
          <a:ln w="57150" cap="flat" cmpd="sng" algn="ctr">
            <a:solidFill>
              <a:srgbClr val="339933"/>
            </a:solidFill>
            <a:prstDash val="solid"/>
            <a:round/>
            <a:headEnd type="triangle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3C593558-48FE-FDFC-B276-8828B8BC0C77}"/>
              </a:ext>
            </a:extLst>
          </p:cNvPr>
          <p:cNvSpPr txBox="1"/>
          <p:nvPr/>
        </p:nvSpPr>
        <p:spPr>
          <a:xfrm rot="16200000">
            <a:off x="7654846" y="3631497"/>
            <a:ext cx="1306286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428 mm</a:t>
            </a:r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79818E4D-4B0A-A385-788A-606051B790DF}"/>
              </a:ext>
            </a:extLst>
          </p:cNvPr>
          <p:cNvGrpSpPr/>
          <p:nvPr/>
        </p:nvGrpSpPr>
        <p:grpSpPr>
          <a:xfrm>
            <a:off x="4606830" y="3280970"/>
            <a:ext cx="365768" cy="1284514"/>
            <a:chOff x="4606830" y="3045827"/>
            <a:chExt cx="365768" cy="1284514"/>
          </a:xfrm>
        </p:grpSpPr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44715DEC-7A65-2DA7-5278-07A943BBC37B}"/>
                </a:ext>
              </a:extLst>
            </p:cNvPr>
            <p:cNvSpPr/>
            <p:nvPr/>
          </p:nvSpPr>
          <p:spPr bwMode="auto">
            <a:xfrm>
              <a:off x="4746171" y="3045831"/>
              <a:ext cx="74027" cy="1280160"/>
            </a:xfrm>
            <a:prstGeom prst="rect">
              <a:avLst/>
            </a:prstGeom>
            <a:solidFill>
              <a:srgbClr val="92D05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44602E81-6778-A1B1-C5A3-22F707F66C63}"/>
                </a:ext>
              </a:extLst>
            </p:cNvPr>
            <p:cNvSpPr/>
            <p:nvPr/>
          </p:nvSpPr>
          <p:spPr bwMode="auto">
            <a:xfrm>
              <a:off x="4898571" y="3050181"/>
              <a:ext cx="74027" cy="1280160"/>
            </a:xfrm>
            <a:prstGeom prst="rect">
              <a:avLst/>
            </a:prstGeom>
            <a:solidFill>
              <a:schemeClr val="tx2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F2F49E0B-BFED-C175-879B-7AAF848E0841}"/>
                </a:ext>
              </a:extLst>
            </p:cNvPr>
            <p:cNvSpPr/>
            <p:nvPr/>
          </p:nvSpPr>
          <p:spPr bwMode="auto">
            <a:xfrm>
              <a:off x="4606830" y="3045827"/>
              <a:ext cx="74027" cy="1280160"/>
            </a:xfrm>
            <a:prstGeom prst="rect">
              <a:avLst/>
            </a:prstGeom>
            <a:solidFill>
              <a:schemeClr val="tx2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</a:endParaRPr>
            </a:p>
          </p:txBody>
        </p:sp>
      </p:grpSp>
      <p:sp>
        <p:nvSpPr>
          <p:cNvPr id="25" name="TextBox 24">
            <a:extLst>
              <a:ext uri="{FF2B5EF4-FFF2-40B4-BE49-F238E27FC236}">
                <a16:creationId xmlns:a16="http://schemas.microsoft.com/office/drawing/2014/main" id="{37942827-0FB9-98FA-547C-54F7641304F4}"/>
              </a:ext>
            </a:extLst>
          </p:cNvPr>
          <p:cNvSpPr txBox="1"/>
          <p:nvPr/>
        </p:nvSpPr>
        <p:spPr>
          <a:xfrm>
            <a:off x="494447" y="5390629"/>
            <a:ext cx="372920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absorber/readout/absorber boards</a:t>
            </a:r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91CE466B-0332-3E59-14C1-1BB884C8F8C8}"/>
              </a:ext>
            </a:extLst>
          </p:cNvPr>
          <p:cNvCxnSpPr/>
          <p:nvPr/>
        </p:nvCxnSpPr>
        <p:spPr bwMode="auto">
          <a:xfrm flipV="1">
            <a:off x="3257006" y="4685230"/>
            <a:ext cx="1114697" cy="574765"/>
          </a:xfrm>
          <a:prstGeom prst="straightConnector1">
            <a:avLst/>
          </a:prstGeom>
          <a:solidFill>
            <a:schemeClr val="accent1"/>
          </a:solidFill>
          <a:ln w="57150" cap="flat" cmpd="sng" algn="ctr">
            <a:solidFill>
              <a:srgbClr val="002060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pic>
        <p:nvPicPr>
          <p:cNvPr id="30" name="Picture 29" descr="A blue and red lines on a white background&#10;&#10;Description automatically generated">
            <a:extLst>
              <a:ext uri="{FF2B5EF4-FFF2-40B4-BE49-F238E27FC236}">
                <a16:creationId xmlns:a16="http://schemas.microsoft.com/office/drawing/2014/main" id="{E16EEB84-9643-BF4F-7255-CF8ED408C90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8306" y="108625"/>
            <a:ext cx="8348361" cy="1377824"/>
          </a:xfrm>
          <a:prstGeom prst="rect">
            <a:avLst/>
          </a:prstGeom>
        </p:spPr>
      </p:pic>
      <p:grpSp>
        <p:nvGrpSpPr>
          <p:cNvPr id="31" name="Group 30">
            <a:extLst>
              <a:ext uri="{FF2B5EF4-FFF2-40B4-BE49-F238E27FC236}">
                <a16:creationId xmlns:a16="http://schemas.microsoft.com/office/drawing/2014/main" id="{6622033F-F558-CD43-818F-6F2394002D3A}"/>
              </a:ext>
            </a:extLst>
          </p:cNvPr>
          <p:cNvGrpSpPr/>
          <p:nvPr/>
        </p:nvGrpSpPr>
        <p:grpSpPr>
          <a:xfrm>
            <a:off x="4759230" y="202466"/>
            <a:ext cx="365768" cy="1284514"/>
            <a:chOff x="4606830" y="3045827"/>
            <a:chExt cx="365768" cy="1284514"/>
          </a:xfrm>
        </p:grpSpPr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6A8619D6-9B0B-9F12-7621-B4E741BE27D8}"/>
                </a:ext>
              </a:extLst>
            </p:cNvPr>
            <p:cNvSpPr/>
            <p:nvPr/>
          </p:nvSpPr>
          <p:spPr bwMode="auto">
            <a:xfrm>
              <a:off x="4746171" y="3045831"/>
              <a:ext cx="74027" cy="1280160"/>
            </a:xfrm>
            <a:prstGeom prst="rect">
              <a:avLst/>
            </a:prstGeom>
            <a:solidFill>
              <a:srgbClr val="92D05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099D3C07-FF3F-9DB0-14C8-CEE306123352}"/>
                </a:ext>
              </a:extLst>
            </p:cNvPr>
            <p:cNvSpPr/>
            <p:nvPr/>
          </p:nvSpPr>
          <p:spPr bwMode="auto">
            <a:xfrm>
              <a:off x="4898571" y="3050181"/>
              <a:ext cx="74027" cy="1280160"/>
            </a:xfrm>
            <a:prstGeom prst="rect">
              <a:avLst/>
            </a:prstGeom>
            <a:solidFill>
              <a:schemeClr val="tx2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70D688E0-E5D7-3FE2-D7E5-6A41161B9EF8}"/>
                </a:ext>
              </a:extLst>
            </p:cNvPr>
            <p:cNvSpPr/>
            <p:nvPr/>
          </p:nvSpPr>
          <p:spPr bwMode="auto">
            <a:xfrm>
              <a:off x="4606830" y="3045827"/>
              <a:ext cx="74027" cy="1280160"/>
            </a:xfrm>
            <a:prstGeom prst="rect">
              <a:avLst/>
            </a:prstGeom>
            <a:solidFill>
              <a:schemeClr val="tx2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</a:endParaRPr>
            </a:p>
          </p:txBody>
        </p:sp>
      </p:grp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897ABBDB-5345-3634-5948-2B014258CC35}"/>
              </a:ext>
            </a:extLst>
          </p:cNvPr>
          <p:cNvCxnSpPr/>
          <p:nvPr/>
        </p:nvCxnSpPr>
        <p:spPr bwMode="auto">
          <a:xfrm flipV="1">
            <a:off x="692316" y="1598005"/>
            <a:ext cx="8239515" cy="19619"/>
          </a:xfrm>
          <a:prstGeom prst="straightConnector1">
            <a:avLst/>
          </a:prstGeom>
          <a:solidFill>
            <a:schemeClr val="accent1"/>
          </a:solidFill>
          <a:ln w="57150" cap="flat" cmpd="sng" algn="ctr">
            <a:solidFill>
              <a:srgbClr val="339933"/>
            </a:solidFill>
            <a:prstDash val="solid"/>
            <a:round/>
            <a:headEnd type="triangle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7" name="TextBox 36">
            <a:extLst>
              <a:ext uri="{FF2B5EF4-FFF2-40B4-BE49-F238E27FC236}">
                <a16:creationId xmlns:a16="http://schemas.microsoft.com/office/drawing/2014/main" id="{05516896-CC6A-B949-3FDF-F77735BC34B1}"/>
              </a:ext>
            </a:extLst>
          </p:cNvPr>
          <p:cNvSpPr txBox="1"/>
          <p:nvPr/>
        </p:nvSpPr>
        <p:spPr>
          <a:xfrm>
            <a:off x="2094407" y="1554495"/>
            <a:ext cx="1306286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/>
              <a:t>700 </a:t>
            </a:r>
            <a:r>
              <a:rPr lang="en-US" dirty="0"/>
              <a:t>mm</a:t>
            </a:r>
          </a:p>
        </p:txBody>
      </p:sp>
    </p:spTree>
    <p:extLst>
      <p:ext uri="{BB962C8B-B14F-4D97-AF65-F5344CB8AC3E}">
        <p14:creationId xmlns:p14="http://schemas.microsoft.com/office/powerpoint/2010/main" val="48050887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E28C7C-F5AA-4002-130B-E1A9D38713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304800"/>
            <a:ext cx="7772400" cy="737616"/>
          </a:xfrm>
        </p:spPr>
        <p:txBody>
          <a:bodyPr/>
          <a:lstStyle/>
          <a:p>
            <a:r>
              <a:rPr lang="en-US" dirty="0"/>
              <a:t>DAQ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93ADC2F-EF9A-32C5-EB9B-1FC5BF9786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/>
              <a:t>13 December 2024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9A01692-99CD-E3DF-FF0A-D4C836974F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/>
              <a:t>J. Rutherfoord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B40E4C7-C07A-7883-EE1F-2B9353CF3D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EB2E42-B860-49A0-A7BA-79FAF83F56E2}" type="slidenum">
              <a:rPr lang="en-US" altLang="en-US" smtClean="0"/>
              <a:pPr>
                <a:defRPr/>
              </a:pPr>
              <a:t>14</a:t>
            </a:fld>
            <a:endParaRPr lang="en-US" altLang="en-US"/>
          </a:p>
        </p:txBody>
      </p:sp>
      <p:sp>
        <p:nvSpPr>
          <p:cNvPr id="6" name="Isosceles Triangle 5">
            <a:extLst>
              <a:ext uri="{FF2B5EF4-FFF2-40B4-BE49-F238E27FC236}">
                <a16:creationId xmlns:a16="http://schemas.microsoft.com/office/drawing/2014/main" id="{23364DF1-CDD1-5F2B-4A7F-F2A18CF5BEFE}"/>
              </a:ext>
            </a:extLst>
          </p:cNvPr>
          <p:cNvSpPr/>
          <p:nvPr/>
        </p:nvSpPr>
        <p:spPr bwMode="auto">
          <a:xfrm rot="5400000">
            <a:off x="960120" y="2404872"/>
            <a:ext cx="1554480" cy="1435608"/>
          </a:xfrm>
          <a:prstGeom prst="triangl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Comic Sans MS" pitchFamily="66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CD9616D-FCFC-67D9-7F2F-A0F0D1381795}"/>
              </a:ext>
            </a:extLst>
          </p:cNvPr>
          <p:cNvSpPr/>
          <p:nvPr/>
        </p:nvSpPr>
        <p:spPr bwMode="auto">
          <a:xfrm>
            <a:off x="4142232" y="2075688"/>
            <a:ext cx="2895600" cy="2121408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Comic Sans MS" pitchFamily="66" charset="0"/>
            </a:endParaRP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EF537C10-1204-9BBD-DD87-B4EAEB386472}"/>
              </a:ext>
            </a:extLst>
          </p:cNvPr>
          <p:cNvCxnSpPr>
            <a:stCxn id="6" idx="0"/>
            <a:endCxn id="7" idx="1"/>
          </p:cNvCxnSpPr>
          <p:nvPr/>
        </p:nvCxnSpPr>
        <p:spPr bwMode="auto">
          <a:xfrm>
            <a:off x="2455164" y="3122676"/>
            <a:ext cx="1687068" cy="13716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9B8BE577-C3EC-C879-8397-9AB99CB974C6}"/>
              </a:ext>
            </a:extLst>
          </p:cNvPr>
          <p:cNvSpPr txBox="1"/>
          <p:nvPr/>
        </p:nvSpPr>
        <p:spPr>
          <a:xfrm>
            <a:off x="896112" y="4197096"/>
            <a:ext cx="203911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Preamp  8 ns risetime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F5FFD35-743C-CC9C-E80D-403D2FD10DA0}"/>
              </a:ext>
            </a:extLst>
          </p:cNvPr>
          <p:cNvSpPr txBox="1"/>
          <p:nvPr/>
        </p:nvSpPr>
        <p:spPr>
          <a:xfrm>
            <a:off x="4142232" y="4654296"/>
            <a:ext cx="331927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32 – 40 channels digitizer</a:t>
            </a:r>
          </a:p>
          <a:p>
            <a:r>
              <a:rPr lang="en-US" dirty="0"/>
              <a:t>2 ns sampling  14 bit </a:t>
            </a:r>
            <a:r>
              <a:rPr lang="en-US" dirty="0" err="1"/>
              <a:t>adc</a:t>
            </a:r>
            <a:endParaRPr lang="en-US" dirty="0"/>
          </a:p>
          <a:p>
            <a:r>
              <a:rPr lang="en-US" dirty="0"/>
              <a:t>5 </a:t>
            </a:r>
            <a:r>
              <a:rPr lang="en-US" dirty="0" err="1"/>
              <a:t>Msample</a:t>
            </a:r>
            <a:r>
              <a:rPr lang="en-US"/>
              <a:t> buffer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91985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C1A92F-0891-DE23-191E-1A008E44E4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8600" y="304800"/>
            <a:ext cx="8769096" cy="728472"/>
          </a:xfrm>
        </p:spPr>
        <p:txBody>
          <a:bodyPr/>
          <a:lstStyle/>
          <a:p>
            <a:r>
              <a:rPr lang="en-US" dirty="0"/>
              <a:t>Proposal to ALLEGRO collaboration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AB206F3-AF25-BE7F-11DF-2A10470A263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1208" y="1371600"/>
            <a:ext cx="8769096" cy="4876800"/>
          </a:xfrm>
        </p:spPr>
        <p:txBody>
          <a:bodyPr/>
          <a:lstStyle/>
          <a:p>
            <a:r>
              <a:rPr lang="en-US" dirty="0"/>
              <a:t>The University of Arizona group proposes to be responsible for organizing all test beam runs at the CERN North Area</a:t>
            </a:r>
          </a:p>
          <a:p>
            <a:r>
              <a:rPr lang="en-US" dirty="0"/>
              <a:t>Provide all cryostat/cryogenics systems</a:t>
            </a:r>
          </a:p>
          <a:p>
            <a:pPr lvl="1"/>
            <a:r>
              <a:rPr lang="en-US" dirty="0"/>
              <a:t>Also DAQ, trigger, …</a:t>
            </a:r>
          </a:p>
          <a:p>
            <a:r>
              <a:rPr lang="en-US" dirty="0"/>
              <a:t>Coordinate with CERN services for scheduling, procurements, safety, …</a:t>
            </a:r>
          </a:p>
          <a:p>
            <a:r>
              <a:rPr lang="en-US" dirty="0"/>
              <a:t>Organize ALLEGRO </a:t>
            </a:r>
            <a:r>
              <a:rPr lang="en-US" dirty="0" err="1"/>
              <a:t>testbeam</a:t>
            </a:r>
            <a:r>
              <a:rPr lang="en-US" dirty="0"/>
              <a:t> aims and needs</a:t>
            </a:r>
          </a:p>
          <a:p>
            <a:r>
              <a:rPr lang="en-US" dirty="0"/>
              <a:t>Manage the test beam run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D4AB2F7-58C9-ADFC-9C91-13E8D3386E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/>
              <a:t>13 December 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C15EEC3-5045-5B96-FA20-D8693E8723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/>
              <a:t>J. Rutherfoord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6B24DB1-4767-6889-3844-0241365E74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7F1341-2A11-426E-8617-9DACF9B0760B}" type="slidenum">
              <a:rPr lang="en-US" altLang="en-US" smtClean="0"/>
              <a:pPr>
                <a:defRPr/>
              </a:pPr>
              <a:t>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4650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C12E16-6F21-8B37-5743-9CC57E38AD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4048" y="304800"/>
            <a:ext cx="8427720" cy="810768"/>
          </a:xfrm>
        </p:spPr>
        <p:txBody>
          <a:bodyPr/>
          <a:lstStyle/>
          <a:p>
            <a:r>
              <a:rPr lang="en-US" dirty="0"/>
              <a:t>Arizona Management Experience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AAA020D-F0F5-73C6-8CC3-3F841E0817F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6072" y="1536192"/>
            <a:ext cx="8427720" cy="4712208"/>
          </a:xfrm>
        </p:spPr>
        <p:txBody>
          <a:bodyPr/>
          <a:lstStyle/>
          <a:p>
            <a:r>
              <a:rPr lang="en-US" dirty="0"/>
              <a:t>Test beam runs organized and run</a:t>
            </a:r>
          </a:p>
          <a:p>
            <a:pPr lvl="1"/>
            <a:r>
              <a:rPr lang="en-US" dirty="0"/>
              <a:t>1993 November H8 – EM Energy resolution</a:t>
            </a:r>
          </a:p>
          <a:p>
            <a:pPr lvl="1"/>
            <a:r>
              <a:rPr lang="en-US" dirty="0"/>
              <a:t>1995 Summer H6 – Test realistic preamps …</a:t>
            </a:r>
          </a:p>
          <a:p>
            <a:pPr lvl="1"/>
            <a:r>
              <a:rPr lang="en-US" dirty="0"/>
              <a:t>1998 Summer H6 – Hadron Energy resolution</a:t>
            </a:r>
          </a:p>
          <a:p>
            <a:pPr lvl="1"/>
            <a:r>
              <a:rPr lang="en-US" dirty="0"/>
              <a:t>2003 Summer H6 – </a:t>
            </a:r>
            <a:r>
              <a:rPr lang="en-US" dirty="0" err="1"/>
              <a:t>FCal</a:t>
            </a:r>
            <a:r>
              <a:rPr lang="en-US" dirty="0"/>
              <a:t> Calibration Run</a:t>
            </a:r>
          </a:p>
          <a:p>
            <a:pPr lvl="1"/>
            <a:r>
              <a:rPr lang="en-US" dirty="0"/>
              <a:t>2004 Summer H6 – Correct </a:t>
            </a:r>
            <a:r>
              <a:rPr lang="en-US" dirty="0" err="1"/>
              <a:t>FCal</a:t>
            </a:r>
            <a:r>
              <a:rPr lang="en-US" dirty="0"/>
              <a:t>/HEC transition</a:t>
            </a:r>
          </a:p>
          <a:p>
            <a:pPr lvl="1"/>
            <a:r>
              <a:rPr lang="en-US" dirty="0"/>
              <a:t>2005 Summer H6 – Fully populated readout</a:t>
            </a:r>
          </a:p>
          <a:p>
            <a:pPr lvl="1"/>
            <a:r>
              <a:rPr lang="en-US" dirty="0"/>
              <a:t>2021 Summer H2 – </a:t>
            </a:r>
            <a:r>
              <a:rPr lang="en-US" dirty="0" err="1"/>
              <a:t>FCalPulse</a:t>
            </a:r>
            <a:r>
              <a:rPr lang="en-US" dirty="0"/>
              <a:t> (Space-charge)</a:t>
            </a:r>
          </a:p>
          <a:p>
            <a:pPr lvl="1"/>
            <a:r>
              <a:rPr lang="en-US" dirty="0"/>
              <a:t>2022 Summer H8 – </a:t>
            </a:r>
            <a:r>
              <a:rPr lang="en-US" dirty="0" err="1"/>
              <a:t>FCalPulse</a:t>
            </a:r>
            <a:r>
              <a:rPr lang="en-US" dirty="0"/>
              <a:t> (Space-charge)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59FFF3E-0CD9-40E5-EEAA-628BF01560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/>
              <a:t>13 December 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C0AD4E3-E5C3-F840-9E38-E439B9D11B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/>
              <a:t>J. Rutherfoord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6F27578-8753-64DD-840D-6D994BC6DC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7F1341-2A11-426E-8617-9DACF9B0760B}" type="slidenum">
              <a:rPr lang="en-US" altLang="en-US" smtClean="0"/>
              <a:pPr>
                <a:defRPr/>
              </a:pPr>
              <a:t>3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419315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768334-1C79-C557-4FF7-B3167E48A1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21874" y="304800"/>
            <a:ext cx="5360126" cy="11430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1E78985-9FCB-A481-5FC1-8C7D5AB630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/>
              <a:t>13 December 2024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F38FDF2-0343-AA5B-61EF-5101D6B8F9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/>
              <a:t>J. Rutherfoord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2E92BF2-EA6A-50F9-F188-85234AE8A1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EB2E42-B860-49A0-A7BA-79FAF83F56E2}" type="slidenum">
              <a:rPr lang="en-US" altLang="en-US" smtClean="0"/>
              <a:pPr>
                <a:defRPr/>
              </a:pPr>
              <a:t>4</a:t>
            </a:fld>
            <a:endParaRPr lang="en-US" altLang="en-US"/>
          </a:p>
        </p:txBody>
      </p:sp>
      <p:pic>
        <p:nvPicPr>
          <p:cNvPr id="7" name="Picture 6" descr="A diagram of a machine&#10;&#10;Description automatically generated">
            <a:extLst>
              <a:ext uri="{FF2B5EF4-FFF2-40B4-BE49-F238E27FC236}">
                <a16:creationId xmlns:a16="http://schemas.microsoft.com/office/drawing/2014/main" id="{F51BA7E6-D4B8-B7C1-AE72-3022142B87A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48509" y="550926"/>
            <a:ext cx="6424422" cy="5756148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DDF68B8C-5C2B-C21A-43D6-5E1CB76B6AA3}"/>
              </a:ext>
            </a:extLst>
          </p:cNvPr>
          <p:cNvSpPr txBox="1"/>
          <p:nvPr/>
        </p:nvSpPr>
        <p:spPr>
          <a:xfrm>
            <a:off x="265176" y="700594"/>
            <a:ext cx="26883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Cryostat/Cryogenics system schematic</a:t>
            </a:r>
          </a:p>
        </p:txBody>
      </p:sp>
    </p:spTree>
    <p:extLst>
      <p:ext uri="{BB962C8B-B14F-4D97-AF65-F5344CB8AC3E}">
        <p14:creationId xmlns:p14="http://schemas.microsoft.com/office/powerpoint/2010/main" val="15305426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0CD232-9ADE-BE91-A871-999C01C7E2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04216"/>
            <a:ext cx="7772400" cy="847344"/>
          </a:xfrm>
        </p:spPr>
        <p:txBody>
          <a:bodyPr/>
          <a:lstStyle/>
          <a:p>
            <a:r>
              <a:rPr lang="en-US" dirty="0"/>
              <a:t>Cryogenics System properties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0BC1B12-B226-E82C-9536-75548B5CD8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508760"/>
            <a:ext cx="8001000" cy="4511040"/>
          </a:xfrm>
        </p:spPr>
        <p:txBody>
          <a:bodyPr/>
          <a:lstStyle/>
          <a:p>
            <a:r>
              <a:rPr lang="en-US" dirty="0"/>
              <a:t>Designed to be “baked out”</a:t>
            </a:r>
          </a:p>
          <a:p>
            <a:r>
              <a:rPr lang="en-US" dirty="0"/>
              <a:t>No “O-rings”, all metal (Cu) seals</a:t>
            </a:r>
          </a:p>
          <a:p>
            <a:pPr lvl="1"/>
            <a:r>
              <a:rPr lang="en-US" dirty="0"/>
              <a:t>Earlier versions have rubber O-rings</a:t>
            </a:r>
          </a:p>
          <a:p>
            <a:r>
              <a:rPr lang="en-US" dirty="0"/>
              <a:t>Pull vacuum ~ 10</a:t>
            </a:r>
            <a:r>
              <a:rPr lang="en-US" baseline="30000" dirty="0"/>
              <a:t>-5</a:t>
            </a:r>
            <a:r>
              <a:rPr lang="en-US" dirty="0"/>
              <a:t> Torr</a:t>
            </a:r>
          </a:p>
          <a:p>
            <a:r>
              <a:rPr lang="en-US" dirty="0"/>
              <a:t>Safety “pop-off” valves</a:t>
            </a:r>
          </a:p>
          <a:p>
            <a:r>
              <a:rPr lang="en-US" dirty="0"/>
              <a:t>Anti-freezing LN2 flow-control valve</a:t>
            </a:r>
          </a:p>
          <a:p>
            <a:r>
              <a:rPr lang="en-US" dirty="0"/>
              <a:t>Safe in power outages – pressure </a:t>
            </a:r>
            <a:r>
              <a:rPr lang="en-US"/>
              <a:t>regulated valves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F58B3C-C931-7440-B2B0-0971C69F9F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/>
              <a:t>13 December 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0982D29-286B-D5AA-B63D-75EF163ED8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/>
              <a:t>J. Rutherfoord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D793C0B-F40B-4796-C536-93683C9D79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7F1341-2A11-426E-8617-9DACF9B0760B}" type="slidenum">
              <a:rPr lang="en-US" altLang="en-US" smtClean="0"/>
              <a:pPr>
                <a:defRPr/>
              </a:pPr>
              <a:t>5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773552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3F711B-E3E4-1DD5-A203-04C402E9CD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819C555-AE90-DC9D-F1A4-B11AB22754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/>
              <a:t>13 December 2024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01E89F7-B53F-92DE-8C05-6447A07CD0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/>
              <a:t>J. Rutherfoord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FB2D14C-8531-0B8D-F7BA-FB2F329B24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EB2E42-B860-49A0-A7BA-79FAF83F56E2}" type="slidenum">
              <a:rPr lang="en-US" altLang="en-US" smtClean="0"/>
              <a:pPr>
                <a:defRPr/>
              </a:pPr>
              <a:t>6</a:t>
            </a:fld>
            <a:endParaRPr lang="en-US" altLang="en-US"/>
          </a:p>
        </p:txBody>
      </p:sp>
      <p:pic>
        <p:nvPicPr>
          <p:cNvPr id="7" name="Picture 6" descr="A person standing in a room with a large metal barrel&#10;&#10;Description automatically generated">
            <a:extLst>
              <a:ext uri="{FF2B5EF4-FFF2-40B4-BE49-F238E27FC236}">
                <a16:creationId xmlns:a16="http://schemas.microsoft.com/office/drawing/2014/main" id="{AF4A0AB0-2565-53FB-8394-FCA1B888786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527048" y="857250"/>
            <a:ext cx="6858000" cy="51435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1E3ABA9A-E71C-C7ED-665A-91355A2836E6}"/>
              </a:ext>
            </a:extLst>
          </p:cNvPr>
          <p:cNvSpPr txBox="1"/>
          <p:nvPr/>
        </p:nvSpPr>
        <p:spPr>
          <a:xfrm>
            <a:off x="941832" y="4123944"/>
            <a:ext cx="1353312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Inner Diameter 428 mm</a:t>
            </a:r>
          </a:p>
          <a:p>
            <a:r>
              <a:rPr lang="en-US" dirty="0"/>
              <a:t>Depth</a:t>
            </a:r>
          </a:p>
          <a:p>
            <a:r>
              <a:rPr lang="en-US" dirty="0"/>
              <a:t>600 mm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58BAE27-2CC0-A432-2B8E-DE254326EE55}"/>
              </a:ext>
            </a:extLst>
          </p:cNvPr>
          <p:cNvSpPr txBox="1"/>
          <p:nvPr/>
        </p:nvSpPr>
        <p:spPr>
          <a:xfrm>
            <a:off x="938784" y="1569720"/>
            <a:ext cx="135331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Inner Diameter 428 mm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DA5C1D4-7E4C-4211-F258-32850A5024F2}"/>
              </a:ext>
            </a:extLst>
          </p:cNvPr>
          <p:cNvSpPr txBox="1"/>
          <p:nvPr/>
        </p:nvSpPr>
        <p:spPr>
          <a:xfrm>
            <a:off x="935736" y="2755392"/>
            <a:ext cx="135331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Inner Diameter 260 mm</a:t>
            </a:r>
          </a:p>
        </p:txBody>
      </p:sp>
    </p:spTree>
    <p:extLst>
      <p:ext uri="{BB962C8B-B14F-4D97-AF65-F5344CB8AC3E}">
        <p14:creationId xmlns:p14="http://schemas.microsoft.com/office/powerpoint/2010/main" val="36824803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E8E9B4-F8D4-2AA7-0392-64F1358DCC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FA467D2-C080-1BB4-4FC1-A5B728B7E7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/>
              <a:t>13 December 2024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706F1A3-CBCE-9F87-13F6-BB82EE4607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/>
              <a:t>J. Rutherfoord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24543B0-C689-EBFD-C13B-9E35621701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EB2E42-B860-49A0-A7BA-79FAF83F56E2}" type="slidenum">
              <a:rPr lang="en-US" altLang="en-US" smtClean="0"/>
              <a:pPr>
                <a:defRPr/>
              </a:pPr>
              <a:t>7</a:t>
            </a:fld>
            <a:endParaRPr lang="en-US" altLang="en-US"/>
          </a:p>
        </p:txBody>
      </p:sp>
      <p:pic>
        <p:nvPicPr>
          <p:cNvPr id="7" name="Picture 6" descr="A machine on a table&#10;&#10;Description automatically generated">
            <a:extLst>
              <a:ext uri="{FF2B5EF4-FFF2-40B4-BE49-F238E27FC236}">
                <a16:creationId xmlns:a16="http://schemas.microsoft.com/office/drawing/2014/main" id="{69B98120-8520-F60C-C754-91075779492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143000" y="857250"/>
            <a:ext cx="6858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389503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B67D2A-EAE7-B487-FE99-8270798085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DF1E868-BB79-13D3-AED8-E27B46CC87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/>
              <a:t>13 December 2024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C239258-B91F-EDB7-0DB4-BB939392AE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/>
              <a:t>J. Rutherfoord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2AD7DD0-C264-505E-FBEC-8480FB740A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EB2E42-B860-49A0-A7BA-79FAF83F56E2}" type="slidenum">
              <a:rPr lang="en-US" altLang="en-US" smtClean="0"/>
              <a:pPr>
                <a:defRPr/>
              </a:pPr>
              <a:t>8</a:t>
            </a:fld>
            <a:endParaRPr lang="en-US" altLang="en-US"/>
          </a:p>
        </p:txBody>
      </p:sp>
      <p:pic>
        <p:nvPicPr>
          <p:cNvPr id="7" name="Picture 6" descr="A machine with a plastic cover&#10;&#10;Description automatically generated with medium confidence">
            <a:extLst>
              <a:ext uri="{FF2B5EF4-FFF2-40B4-BE49-F238E27FC236}">
                <a16:creationId xmlns:a16="http://schemas.microsoft.com/office/drawing/2014/main" id="{F1D4522D-A368-0B65-845B-C4FC78E42F6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375173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48046"/>
            <a:ext cx="7772400" cy="961957"/>
          </a:xfrm>
        </p:spPr>
        <p:txBody>
          <a:bodyPr/>
          <a:lstStyle/>
          <a:p>
            <a:r>
              <a:rPr lang="en-US" dirty="0"/>
              <a:t>Setup in CERN North Area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/>
              <a:t>9 March 2021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/>
              <a:t>J. Rutherfoord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EB2E42-B860-49A0-A7BA-79FAF83F56E2}" type="slidenum">
              <a:rPr lang="en-US" altLang="en-US" smtClean="0"/>
              <a:pPr>
                <a:defRPr/>
              </a:pPr>
              <a:t>9</a:t>
            </a:fld>
            <a:endParaRPr lang="en-US" alt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8669" y="1110003"/>
            <a:ext cx="7744109" cy="52472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9084852"/>
      </p:ext>
    </p:extLst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2">
      <a:dk1>
        <a:srgbClr val="40458C"/>
      </a:dk1>
      <a:lt1>
        <a:srgbClr val="FFFFFF"/>
      </a:lt1>
      <a:dk2>
        <a:srgbClr val="660066"/>
      </a:dk2>
      <a:lt2>
        <a:srgbClr val="B7C1EB"/>
      </a:lt2>
      <a:accent1>
        <a:srgbClr val="ECD882"/>
      </a:accent1>
      <a:accent2>
        <a:srgbClr val="B2B2B2"/>
      </a:accent2>
      <a:accent3>
        <a:srgbClr val="FFFFFF"/>
      </a:accent3>
      <a:accent4>
        <a:srgbClr val="353A77"/>
      </a:accent4>
      <a:accent5>
        <a:srgbClr val="F4E9C1"/>
      </a:accent5>
      <a:accent6>
        <a:srgbClr val="A1A1A1"/>
      </a:accent6>
      <a:hlink>
        <a:srgbClr val="6F89F7"/>
      </a:hlink>
      <a:folHlink>
        <a:srgbClr val="CFDBFD"/>
      </a:folHlink>
    </a:clrScheme>
    <a:fontScheme name="Default Design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0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omic Sans MS" pitchFamily="6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0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omic Sans MS" pitchFamily="66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40458C"/>
        </a:dk2>
        <a:lt2>
          <a:srgbClr val="FFFFCC"/>
        </a:lt2>
        <a:accent1>
          <a:srgbClr val="8D8DB3"/>
        </a:accent1>
        <a:accent2>
          <a:srgbClr val="B2B2B2"/>
        </a:accent2>
        <a:accent3>
          <a:srgbClr val="AFB0C5"/>
        </a:accent3>
        <a:accent4>
          <a:srgbClr val="DADADA"/>
        </a:accent4>
        <a:accent5>
          <a:srgbClr val="C5C5D6"/>
        </a:accent5>
        <a:accent6>
          <a:srgbClr val="A1A1A1"/>
        </a:accent6>
        <a:hlink>
          <a:srgbClr val="6F89F7"/>
        </a:hlink>
        <a:folHlink>
          <a:srgbClr val="4F56A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40458C"/>
        </a:dk1>
        <a:lt1>
          <a:srgbClr val="FFFFFF"/>
        </a:lt1>
        <a:dk2>
          <a:srgbClr val="660066"/>
        </a:dk2>
        <a:lt2>
          <a:srgbClr val="B7C1EB"/>
        </a:lt2>
        <a:accent1>
          <a:srgbClr val="ECD882"/>
        </a:accent1>
        <a:accent2>
          <a:srgbClr val="B2B2B2"/>
        </a:accent2>
        <a:accent3>
          <a:srgbClr val="FFFFFF"/>
        </a:accent3>
        <a:accent4>
          <a:srgbClr val="353A77"/>
        </a:accent4>
        <a:accent5>
          <a:srgbClr val="F4E9C1"/>
        </a:accent5>
        <a:accent6>
          <a:srgbClr val="A1A1A1"/>
        </a:accent6>
        <a:hlink>
          <a:srgbClr val="6F89F7"/>
        </a:hlink>
        <a:folHlink>
          <a:srgbClr val="CFDBF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4D4D4D"/>
        </a:dk2>
        <a:lt2>
          <a:srgbClr val="B2B2B2"/>
        </a:lt2>
        <a:accent1>
          <a:srgbClr val="969696"/>
        </a:accent1>
        <a:accent2>
          <a:srgbClr val="EAEAEA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D4D4D4"/>
        </a:accent6>
        <a:hlink>
          <a:srgbClr val="777777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333300"/>
        </a:dk1>
        <a:lt1>
          <a:srgbClr val="FFFFFF"/>
        </a:lt1>
        <a:dk2>
          <a:srgbClr val="663300"/>
        </a:dk2>
        <a:lt2>
          <a:srgbClr val="B2B2B2"/>
        </a:lt2>
        <a:accent1>
          <a:srgbClr val="DDC6A7"/>
        </a:accent1>
        <a:accent2>
          <a:srgbClr val="D9C167"/>
        </a:accent2>
        <a:accent3>
          <a:srgbClr val="FFFFFF"/>
        </a:accent3>
        <a:accent4>
          <a:srgbClr val="2A2A00"/>
        </a:accent4>
        <a:accent5>
          <a:srgbClr val="EBDFD0"/>
        </a:accent5>
        <a:accent6>
          <a:srgbClr val="C4AF5D"/>
        </a:accent6>
        <a:hlink>
          <a:srgbClr val="8A7A66"/>
        </a:hlink>
        <a:folHlink>
          <a:srgbClr val="C0AE9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3366"/>
        </a:dk2>
        <a:lt2>
          <a:srgbClr val="CCFFCC"/>
        </a:lt2>
        <a:accent1>
          <a:srgbClr val="006699"/>
        </a:accent1>
        <a:accent2>
          <a:srgbClr val="009999"/>
        </a:accent2>
        <a:accent3>
          <a:srgbClr val="AAADB8"/>
        </a:accent3>
        <a:accent4>
          <a:srgbClr val="DADADA"/>
        </a:accent4>
        <a:accent5>
          <a:srgbClr val="AAB8CA"/>
        </a:accent5>
        <a:accent6>
          <a:srgbClr val="008A8A"/>
        </a:accent6>
        <a:hlink>
          <a:srgbClr val="0099CC"/>
        </a:hlink>
        <a:folHlink>
          <a:srgbClr val="00458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4A48"/>
        </a:dk2>
        <a:lt2>
          <a:srgbClr val="33CCCC"/>
        </a:lt2>
        <a:accent1>
          <a:srgbClr val="006699"/>
        </a:accent1>
        <a:accent2>
          <a:srgbClr val="009999"/>
        </a:accent2>
        <a:accent3>
          <a:srgbClr val="AAB1B1"/>
        </a:accent3>
        <a:accent4>
          <a:srgbClr val="DADADA"/>
        </a:accent4>
        <a:accent5>
          <a:srgbClr val="AAB8CA"/>
        </a:accent5>
        <a:accent6>
          <a:srgbClr val="008A8A"/>
        </a:accent6>
        <a:hlink>
          <a:srgbClr val="00CC99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333300"/>
        </a:dk2>
        <a:lt2>
          <a:srgbClr val="FFFFCC"/>
        </a:lt2>
        <a:accent1>
          <a:srgbClr val="CC9900"/>
        </a:accent1>
        <a:accent2>
          <a:srgbClr val="CC6600"/>
        </a:accent2>
        <a:accent3>
          <a:srgbClr val="ADADAA"/>
        </a:accent3>
        <a:accent4>
          <a:srgbClr val="DADADA"/>
        </a:accent4>
        <a:accent5>
          <a:srgbClr val="E2CAAA"/>
        </a:accent5>
        <a:accent6>
          <a:srgbClr val="B95C00"/>
        </a:accent6>
        <a:hlink>
          <a:srgbClr val="808000"/>
        </a:hlink>
        <a:folHlink>
          <a:srgbClr val="525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D62"/>
        </a:dk1>
        <a:lt1>
          <a:srgbClr val="FFFFFF"/>
        </a:lt1>
        <a:dk2>
          <a:srgbClr val="006699"/>
        </a:dk2>
        <a:lt2>
          <a:srgbClr val="C8D1DA"/>
        </a:lt2>
        <a:accent1>
          <a:srgbClr val="9AC0EA"/>
        </a:accent1>
        <a:accent2>
          <a:srgbClr val="80C3C8"/>
        </a:accent2>
        <a:accent3>
          <a:srgbClr val="FFFFFF"/>
        </a:accent3>
        <a:accent4>
          <a:srgbClr val="003353"/>
        </a:accent4>
        <a:accent5>
          <a:srgbClr val="CADCF3"/>
        </a:accent5>
        <a:accent6>
          <a:srgbClr val="73B0B5"/>
        </a:accent6>
        <a:hlink>
          <a:srgbClr val="81ABCB"/>
        </a:hlink>
        <a:folHlink>
          <a:srgbClr val="B6CBD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Default Design">
  <a:themeElements>
    <a:clrScheme name="Default Design 2">
      <a:dk1>
        <a:srgbClr val="40458C"/>
      </a:dk1>
      <a:lt1>
        <a:srgbClr val="FFFFFF"/>
      </a:lt1>
      <a:dk2>
        <a:srgbClr val="660066"/>
      </a:dk2>
      <a:lt2>
        <a:srgbClr val="B7C1EB"/>
      </a:lt2>
      <a:accent1>
        <a:srgbClr val="ECD882"/>
      </a:accent1>
      <a:accent2>
        <a:srgbClr val="B2B2B2"/>
      </a:accent2>
      <a:accent3>
        <a:srgbClr val="FFFFFF"/>
      </a:accent3>
      <a:accent4>
        <a:srgbClr val="353A77"/>
      </a:accent4>
      <a:accent5>
        <a:srgbClr val="F4E9C1"/>
      </a:accent5>
      <a:accent6>
        <a:srgbClr val="A1A1A1"/>
      </a:accent6>
      <a:hlink>
        <a:srgbClr val="6F89F7"/>
      </a:hlink>
      <a:folHlink>
        <a:srgbClr val="CFDBFD"/>
      </a:folHlink>
    </a:clrScheme>
    <a:fontScheme name="Default Design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0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omic Sans MS" pitchFamily="6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0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omic Sans MS" pitchFamily="66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40458C"/>
        </a:dk2>
        <a:lt2>
          <a:srgbClr val="FFFFCC"/>
        </a:lt2>
        <a:accent1>
          <a:srgbClr val="8D8DB3"/>
        </a:accent1>
        <a:accent2>
          <a:srgbClr val="B2B2B2"/>
        </a:accent2>
        <a:accent3>
          <a:srgbClr val="AFB0C5"/>
        </a:accent3>
        <a:accent4>
          <a:srgbClr val="DADADA"/>
        </a:accent4>
        <a:accent5>
          <a:srgbClr val="C5C5D6"/>
        </a:accent5>
        <a:accent6>
          <a:srgbClr val="A1A1A1"/>
        </a:accent6>
        <a:hlink>
          <a:srgbClr val="6F89F7"/>
        </a:hlink>
        <a:folHlink>
          <a:srgbClr val="4F56A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40458C"/>
        </a:dk1>
        <a:lt1>
          <a:srgbClr val="FFFFFF"/>
        </a:lt1>
        <a:dk2>
          <a:srgbClr val="660066"/>
        </a:dk2>
        <a:lt2>
          <a:srgbClr val="B7C1EB"/>
        </a:lt2>
        <a:accent1>
          <a:srgbClr val="ECD882"/>
        </a:accent1>
        <a:accent2>
          <a:srgbClr val="B2B2B2"/>
        </a:accent2>
        <a:accent3>
          <a:srgbClr val="FFFFFF"/>
        </a:accent3>
        <a:accent4>
          <a:srgbClr val="353A77"/>
        </a:accent4>
        <a:accent5>
          <a:srgbClr val="F4E9C1"/>
        </a:accent5>
        <a:accent6>
          <a:srgbClr val="A1A1A1"/>
        </a:accent6>
        <a:hlink>
          <a:srgbClr val="6F89F7"/>
        </a:hlink>
        <a:folHlink>
          <a:srgbClr val="CFDBF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4D4D4D"/>
        </a:dk2>
        <a:lt2>
          <a:srgbClr val="B2B2B2"/>
        </a:lt2>
        <a:accent1>
          <a:srgbClr val="969696"/>
        </a:accent1>
        <a:accent2>
          <a:srgbClr val="EAEAEA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D4D4D4"/>
        </a:accent6>
        <a:hlink>
          <a:srgbClr val="777777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333300"/>
        </a:dk1>
        <a:lt1>
          <a:srgbClr val="FFFFFF"/>
        </a:lt1>
        <a:dk2>
          <a:srgbClr val="663300"/>
        </a:dk2>
        <a:lt2>
          <a:srgbClr val="B2B2B2"/>
        </a:lt2>
        <a:accent1>
          <a:srgbClr val="DDC6A7"/>
        </a:accent1>
        <a:accent2>
          <a:srgbClr val="D9C167"/>
        </a:accent2>
        <a:accent3>
          <a:srgbClr val="FFFFFF"/>
        </a:accent3>
        <a:accent4>
          <a:srgbClr val="2A2A00"/>
        </a:accent4>
        <a:accent5>
          <a:srgbClr val="EBDFD0"/>
        </a:accent5>
        <a:accent6>
          <a:srgbClr val="C4AF5D"/>
        </a:accent6>
        <a:hlink>
          <a:srgbClr val="8A7A66"/>
        </a:hlink>
        <a:folHlink>
          <a:srgbClr val="C0AE9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3366"/>
        </a:dk2>
        <a:lt2>
          <a:srgbClr val="CCFFCC"/>
        </a:lt2>
        <a:accent1>
          <a:srgbClr val="006699"/>
        </a:accent1>
        <a:accent2>
          <a:srgbClr val="009999"/>
        </a:accent2>
        <a:accent3>
          <a:srgbClr val="AAADB8"/>
        </a:accent3>
        <a:accent4>
          <a:srgbClr val="DADADA"/>
        </a:accent4>
        <a:accent5>
          <a:srgbClr val="AAB8CA"/>
        </a:accent5>
        <a:accent6>
          <a:srgbClr val="008A8A"/>
        </a:accent6>
        <a:hlink>
          <a:srgbClr val="0099CC"/>
        </a:hlink>
        <a:folHlink>
          <a:srgbClr val="00458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4A48"/>
        </a:dk2>
        <a:lt2>
          <a:srgbClr val="33CCCC"/>
        </a:lt2>
        <a:accent1>
          <a:srgbClr val="006699"/>
        </a:accent1>
        <a:accent2>
          <a:srgbClr val="009999"/>
        </a:accent2>
        <a:accent3>
          <a:srgbClr val="AAB1B1"/>
        </a:accent3>
        <a:accent4>
          <a:srgbClr val="DADADA"/>
        </a:accent4>
        <a:accent5>
          <a:srgbClr val="AAB8CA"/>
        </a:accent5>
        <a:accent6>
          <a:srgbClr val="008A8A"/>
        </a:accent6>
        <a:hlink>
          <a:srgbClr val="00CC99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333300"/>
        </a:dk2>
        <a:lt2>
          <a:srgbClr val="FFFFCC"/>
        </a:lt2>
        <a:accent1>
          <a:srgbClr val="CC9900"/>
        </a:accent1>
        <a:accent2>
          <a:srgbClr val="CC6600"/>
        </a:accent2>
        <a:accent3>
          <a:srgbClr val="ADADAA"/>
        </a:accent3>
        <a:accent4>
          <a:srgbClr val="DADADA"/>
        </a:accent4>
        <a:accent5>
          <a:srgbClr val="E2CAAA"/>
        </a:accent5>
        <a:accent6>
          <a:srgbClr val="B95C00"/>
        </a:accent6>
        <a:hlink>
          <a:srgbClr val="808000"/>
        </a:hlink>
        <a:folHlink>
          <a:srgbClr val="525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D62"/>
        </a:dk1>
        <a:lt1>
          <a:srgbClr val="FFFFFF"/>
        </a:lt1>
        <a:dk2>
          <a:srgbClr val="006699"/>
        </a:dk2>
        <a:lt2>
          <a:srgbClr val="C8D1DA"/>
        </a:lt2>
        <a:accent1>
          <a:srgbClr val="9AC0EA"/>
        </a:accent1>
        <a:accent2>
          <a:srgbClr val="80C3C8"/>
        </a:accent2>
        <a:accent3>
          <a:srgbClr val="FFFFFF"/>
        </a:accent3>
        <a:accent4>
          <a:srgbClr val="003353"/>
        </a:accent4>
        <a:accent5>
          <a:srgbClr val="CADCF3"/>
        </a:accent5>
        <a:accent6>
          <a:srgbClr val="73B0B5"/>
        </a:accent6>
        <a:hlink>
          <a:srgbClr val="81ABCB"/>
        </a:hlink>
        <a:folHlink>
          <a:srgbClr val="B6CBD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18970</TotalTime>
  <Words>347</Words>
  <Application>Microsoft Office PowerPoint</Application>
  <PresentationFormat>On-screen Show (4:3)</PresentationFormat>
  <Paragraphs>88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14</vt:i4>
      </vt:variant>
    </vt:vector>
  </HeadingPairs>
  <TitlesOfParts>
    <vt:vector size="20" baseType="lpstr">
      <vt:lpstr>Comic Sans MS</vt:lpstr>
      <vt:lpstr>Tahoma</vt:lpstr>
      <vt:lpstr>Times New Roman</vt:lpstr>
      <vt:lpstr>Wingdings</vt:lpstr>
      <vt:lpstr>Default Design</vt:lpstr>
      <vt:lpstr>Default Design</vt:lpstr>
      <vt:lpstr>ALLEGRO Noble Liquid   Upcoming Beam Tests</vt:lpstr>
      <vt:lpstr>Proposal to ALLEGRO collaboration</vt:lpstr>
      <vt:lpstr>Arizona Management Experience</vt:lpstr>
      <vt:lpstr>PowerPoint Presentation</vt:lpstr>
      <vt:lpstr>Cryogenics System properties</vt:lpstr>
      <vt:lpstr>PowerPoint Presentation</vt:lpstr>
      <vt:lpstr>PowerPoint Presentation</vt:lpstr>
      <vt:lpstr>PowerPoint Presentation</vt:lpstr>
      <vt:lpstr>Setup in CERN North Area</vt:lpstr>
      <vt:lpstr>PowerPoint Presentation</vt:lpstr>
      <vt:lpstr>PowerPoint Presentation</vt:lpstr>
      <vt:lpstr>PowerPoint Presentation</vt:lpstr>
      <vt:lpstr>PowerPoint Presentation</vt:lpstr>
      <vt:lpstr>DAQ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rutherfo</dc:creator>
  <cp:lastModifiedBy>Rutherfoord, John P - (johnr)</cp:lastModifiedBy>
  <cp:revision>956</cp:revision>
  <cp:lastPrinted>2020-06-08T23:42:35Z</cp:lastPrinted>
  <dcterms:created xsi:type="dcterms:W3CDTF">1601-01-01T00:00:00Z</dcterms:created>
  <dcterms:modified xsi:type="dcterms:W3CDTF">2024-12-13T14:27:02Z</dcterms:modified>
</cp:coreProperties>
</file>