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8" r:id="rId2"/>
    <p:sldId id="275" r:id="rId3"/>
    <p:sldId id="278" r:id="rId4"/>
    <p:sldId id="277" r:id="rId5"/>
    <p:sldId id="27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1F8"/>
    <a:srgbClr val="D9D9D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A5C08-1940-4D05-A573-4B4E2F77D9BA}" type="datetimeFigureOut">
              <a:rPr lang="en-US" smtClean="0"/>
              <a:pPr/>
              <a:t>6/8/2011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8A9AA-F333-4E7E-8777-D52E450A2D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41906-0375-4C26-B875-8271C21A6004}" type="datetimeFigureOut">
              <a:rPr lang="en-GB" smtClean="0"/>
              <a:pPr/>
              <a:t>08/06/2011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7C820-97DB-494D-9913-FABEFDA86CC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C820-97DB-494D-9913-FABEFDA86CC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C820-97DB-494D-9913-FABEFDA86CC7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C820-97DB-494D-9913-FABEFDA86CC7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C820-97DB-494D-9913-FABEFDA86CC7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47C820-97DB-494D-9913-FABEFDA86CC7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/>
            </a:lvl1pPr>
          </a:lstStyle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/>
          <a:p>
            <a:r>
              <a:rPr lang="en-US" smtClean="0"/>
              <a:t>JPh TOCK  TE-MSC-CI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95736" y="6492875"/>
            <a:ext cx="4752528" cy="365125"/>
          </a:xfrm>
        </p:spPr>
        <p:txBody>
          <a:bodyPr/>
          <a:lstStyle/>
          <a:p>
            <a:r>
              <a:rPr lang="en-US" dirty="0" smtClean="0"/>
              <a:t>MP3 piquet progress meeting, June 6 th,2011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r>
              <a:rPr lang="en-GB" dirty="0" smtClean="0"/>
              <a:t>/5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CF1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JPh TOCK  TE-MSC-CI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7784" y="6356350"/>
            <a:ext cx="3816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MP3 piquet progress meeting, June 6 th,2011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2EB47-30D9-4A3E-86EC-1FCC0216F5A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8356" y="1700808"/>
            <a:ext cx="8507288" cy="334096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What have we (not) done ? 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Main interventions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Reminder: Working rules</a:t>
            </a: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 Continuation / Feedback</a:t>
            </a:r>
          </a:p>
          <a:p>
            <a:pPr>
              <a:buFont typeface="Wingdings" pitchFamily="2" charset="2"/>
              <a:buChar char="Ø"/>
            </a:pPr>
            <a:endParaRPr lang="en-US" sz="16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MP3 Piquet</a:t>
            </a:r>
            <a:b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Progress meeting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1</a:t>
            </a:fld>
            <a:r>
              <a:rPr lang="en-GB" smtClean="0"/>
              <a:t>/5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548680"/>
            <a:ext cx="8507288" cy="72008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What have we done ? : 26 interventions / Average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≈ 2/week</a:t>
            </a:r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MP3 Piquet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08720"/>
            <a:ext cx="91440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Content Placeholder 7"/>
          <p:cNvSpPr txBox="1">
            <a:spLocks/>
          </p:cNvSpPr>
          <p:nvPr/>
        </p:nvSpPr>
        <p:spPr>
          <a:xfrm>
            <a:off x="0" y="4725144"/>
            <a:ext cx="8507288" cy="16561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What have we (I) not done ?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Follow-up meetings (ad-hoc or once a month …): This one but …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Update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MP3 website including minutes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b="1" baseline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ontent Placeholder 7"/>
          <p:cNvSpPr txBox="1">
            <a:spLocks/>
          </p:cNvSpPr>
          <p:nvPr/>
        </p:nvSpPr>
        <p:spPr>
          <a:xfrm>
            <a:off x="0" y="4005064"/>
            <a:ext cx="8507288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Operators manual / Automatic analysis tool (Markus and …)</a:t>
            </a:r>
          </a:p>
          <a:p>
            <a:pPr marL="800100" lvl="1" indent="-342900">
              <a:spcBef>
                <a:spcPct val="20000"/>
              </a:spcBef>
              <a:buFont typeface="Wingdings" pitchFamily="2" charset="2"/>
              <a:buChar char="Ø"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Quench test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campaign (not formally MP3 piquet)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2</a:t>
            </a:fld>
            <a:r>
              <a:rPr lang="en-GB" smtClean="0"/>
              <a:t>/5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8356" y="692696"/>
            <a:ext cx="8507288" cy="58326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Main interventions: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Check trips / heaters discharges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Current leads trip (and subsequent verification campaign)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Not counted: QPS/Operation support advises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….</a:t>
            </a:r>
          </a:p>
          <a:p>
            <a:pPr lvl="1">
              <a:buFont typeface="Wingdings" pitchFamily="2" charset="2"/>
              <a:buChar char="Ø"/>
            </a:pPr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Appreciated by OP / For them, no doubt that this should continue</a:t>
            </a:r>
          </a:p>
          <a:p>
            <a:pPr lvl="1">
              <a:buFont typeface="Wingdings" pitchFamily="2" charset="2"/>
              <a:buChar char="Ø"/>
            </a:pPr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MP3 Piquet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3</a:t>
            </a:fld>
            <a:r>
              <a:rPr lang="en-GB" smtClean="0"/>
              <a:t>/5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8326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Working rules:</a:t>
            </a: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+ One week stand-by per staff every 2 months</a:t>
            </a: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+ Starting Tuesday at 7:00 am 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[For Monday meeting]</a:t>
            </a: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+ Duties : 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Available by phone &amp; at &lt; 1 hour of an efficient internet connection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Check at least daily the logbooks (OP, QPS, MPP)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Attend morning meetings if relevant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Fill MPP logbook and send email to list after intervention</a:t>
            </a:r>
            <a:b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[List: us + Nuria, Andrea, Reiner, Knud, Andrzej, relevant staff (CRG,…)…</a:t>
            </a:r>
          </a:p>
          <a:p>
            <a:pPr>
              <a:buFontTx/>
              <a:buChar char="-"/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Workload : 1 hour + 3.5 hours + 7 * 15  min = 6.25 hours every 8 weeks so &lt; 2 % but </a:t>
            </a:r>
            <a:r>
              <a:rPr lang="en-US" sz="24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availabilty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one WE and 7 nights every 2 months</a:t>
            </a:r>
          </a:p>
          <a:p>
            <a:pPr>
              <a:buNone/>
            </a:pPr>
            <a:endParaRPr lang="en-US" sz="24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FontTx/>
              <a:buChar char="-"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MP3 Piquet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4</a:t>
            </a:fld>
            <a:r>
              <a:rPr lang="en-GB" smtClean="0"/>
              <a:t>/5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476672"/>
            <a:ext cx="7638020" cy="58326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Continuation / Feedback:</a:t>
            </a:r>
          </a:p>
          <a:p>
            <a:pPr>
              <a:buFontTx/>
              <a:buChar char="-"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buNone/>
            </a:pPr>
            <a:endParaRPr lang="en-US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62068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MP3 Piquet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JPh TOCK  TE-MSC-CI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MP3 piquet progress meeting, June 6 th,2011</a:t>
            </a:r>
            <a:endParaRPr lang="en-GB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2EB47-30D9-4A3E-86EC-1FCC0216F5A9}" type="slidenum">
              <a:rPr lang="en-GB" smtClean="0"/>
              <a:pPr/>
              <a:t>5</a:t>
            </a:fld>
            <a:r>
              <a:rPr lang="en-GB" smtClean="0"/>
              <a:t>/5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980728"/>
            <a:ext cx="9157017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4181</TotalTime>
  <Words>267</Words>
  <Application>Microsoft Office PowerPoint</Application>
  <PresentationFormat>On-screen Show (4:3)</PresentationFormat>
  <Paragraphs>54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MP3 Piquet Progress meeting</vt:lpstr>
      <vt:lpstr>MP3 Piquet</vt:lpstr>
      <vt:lpstr>MP3 Piquet</vt:lpstr>
      <vt:lpstr>MP3 Piquet</vt:lpstr>
      <vt:lpstr>MP3 Piquet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 Musso</dc:creator>
  <cp:lastModifiedBy>jtock</cp:lastModifiedBy>
  <cp:revision>207</cp:revision>
  <dcterms:created xsi:type="dcterms:W3CDTF">2011-03-02T14:29:43Z</dcterms:created>
  <dcterms:modified xsi:type="dcterms:W3CDTF">2011-06-08T06:45:09Z</dcterms:modified>
</cp:coreProperties>
</file>