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4" r:id="rId1"/>
    <p:sldMasterId id="2147483693" r:id="rId2"/>
    <p:sldMasterId id="2147483719" r:id="rId3"/>
    <p:sldMasterId id="2147483727" r:id="rId4"/>
  </p:sldMasterIdLst>
  <p:notesMasterIdLst>
    <p:notesMasterId r:id="rId26"/>
  </p:notesMasterIdLst>
  <p:sldIdLst>
    <p:sldId id="2627" r:id="rId5"/>
    <p:sldId id="2611" r:id="rId6"/>
    <p:sldId id="2640" r:id="rId7"/>
    <p:sldId id="2631" r:id="rId8"/>
    <p:sldId id="2634" r:id="rId9"/>
    <p:sldId id="2633" r:id="rId10"/>
    <p:sldId id="2614" r:id="rId11"/>
    <p:sldId id="2618" r:id="rId12"/>
    <p:sldId id="2615" r:id="rId13"/>
    <p:sldId id="2619" r:id="rId14"/>
    <p:sldId id="497" r:id="rId15"/>
    <p:sldId id="2608" r:id="rId16"/>
    <p:sldId id="2624" r:id="rId17"/>
    <p:sldId id="2616" r:id="rId18"/>
    <p:sldId id="2639" r:id="rId19"/>
    <p:sldId id="2637" r:id="rId20"/>
    <p:sldId id="2623" r:id="rId21"/>
    <p:sldId id="2629" r:id="rId22"/>
    <p:sldId id="2638" r:id="rId23"/>
    <p:sldId id="2625" r:id="rId24"/>
    <p:sldId id="2613" r:id="rId25"/>
  </p:sldIdLst>
  <p:sldSz cx="12192000" cy="6858000"/>
  <p:notesSz cx="6858000" cy="9144000"/>
  <p:embeddedFontLst>
    <p:embeddedFont>
      <p:font typeface="Cambria Math" panose="02040503050406030204" pitchFamily="18" charset="0"/>
      <p:regular r:id="rId27"/>
    </p:embeddedFont>
    <p:embeddedFont>
      <p:font typeface="Helvetica" panose="020B0604020202020204" pitchFamily="34" charset="0"/>
      <p:regular r:id="rId28"/>
      <p:bold r:id="rId29"/>
      <p:italic r:id="rId30"/>
      <p:boldItalic r:id="rId31"/>
    </p:embeddedFont>
    <p:embeddedFont>
      <p:font typeface="Lato" panose="020F0502020204030203" pitchFamily="34" charset="0"/>
      <p:regular r:id="rId32"/>
      <p:bold r:id="rId33"/>
      <p:italic r:id="rId34"/>
      <p:boldItalic r:id="rId35"/>
    </p:embeddedFont>
    <p:embeddedFont>
      <p:font typeface="Montserrat" panose="00000500000000000000" pitchFamily="2" charset="0"/>
      <p:regular r:id="rId36"/>
      <p:bold r:id="rId37"/>
      <p:italic r:id="rId38"/>
      <p:boldItalic r:id="rId39"/>
    </p:embeddedFont>
    <p:embeddedFont>
      <p:font typeface="Verdana" panose="020B0604030504040204" pitchFamily="34" charset="0"/>
      <p:regular r:id="rId40"/>
      <p:bold r:id="rId41"/>
      <p:italic r:id="rId42"/>
      <p:boldItalic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04" userDrawn="1">
          <p15:clr>
            <a:srgbClr val="A4A3A4"/>
          </p15:clr>
        </p15:guide>
        <p15:guide id="4" orient="horz" pos="11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A3A3"/>
    <a:srgbClr val="8C1515"/>
    <a:srgbClr val="FFFFFF"/>
    <a:srgbClr val="33CC33"/>
    <a:srgbClr val="E7E6E6"/>
    <a:srgbClr val="FF0000"/>
    <a:srgbClr val="C00000"/>
    <a:srgbClr val="EBE600"/>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092D4A-F6AD-4B1A-8679-53D5C4E5D890}" v="951" dt="2025-07-09T23:48:06.0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22" autoAdjust="0"/>
  </p:normalViewPr>
  <p:slideViewPr>
    <p:cSldViewPr snapToGrid="0">
      <p:cViewPr varScale="1">
        <p:scale>
          <a:sx n="75" d="100"/>
          <a:sy n="75" d="100"/>
        </p:scale>
        <p:origin x="950" y="41"/>
      </p:cViewPr>
      <p:guideLst>
        <p:guide orient="horz" pos="2160"/>
        <p:guide pos="3840"/>
        <p:guide pos="504"/>
        <p:guide orient="horz" pos="11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tenantanon#f9eaba07-859c-4b2d-a1b8-61fa65870ccf::" providerId="AD" clId="Web-{ACF93806-F908-2970-536B-408EFF390265}"/>
    <pc:docChg chg="modSld">
      <pc:chgData name="Guest User" userId="S::urn:spo:tenantanon#f9eaba07-859c-4b2d-a1b8-61fa65870ccf::" providerId="AD" clId="Web-{ACF93806-F908-2970-536B-408EFF390265}" dt="2025-07-08T19:51:58.249" v="1" actId="20577"/>
      <pc:docMkLst>
        <pc:docMk/>
      </pc:docMkLst>
      <pc:sldChg chg="modSp">
        <pc:chgData name="Guest User" userId="S::urn:spo:tenantanon#f9eaba07-859c-4b2d-a1b8-61fa65870ccf::" providerId="AD" clId="Web-{ACF93806-F908-2970-536B-408EFF390265}" dt="2025-07-08T19:51:58.249" v="1" actId="20577"/>
        <pc:sldMkLst>
          <pc:docMk/>
          <pc:sldMk cId="1221423769" sldId="2616"/>
        </pc:sldMkLst>
        <pc:spChg chg="mod">
          <ac:chgData name="Guest User" userId="S::urn:spo:tenantanon#f9eaba07-859c-4b2d-a1b8-61fa65870ccf::" providerId="AD" clId="Web-{ACF93806-F908-2970-536B-408EFF390265}" dt="2025-07-08T19:51:58.249" v="1" actId="20577"/>
          <ac:spMkLst>
            <pc:docMk/>
            <pc:sldMk cId="1221423769" sldId="2616"/>
            <ac:spMk id="23" creationId="{7764B61D-0397-2BED-BCBC-6B91D7E716D2}"/>
          </ac:spMkLst>
        </pc:spChg>
      </pc:sldChg>
    </pc:docChg>
  </pc:docChgLst>
  <pc:docChgLst>
    <pc:chgData name="Davide Braga" userId="c5961f48-3021-432f-b9df-e9322f60de4a" providerId="ADAL" clId="{90092D4A-F6AD-4B1A-8679-53D5C4E5D890}"/>
    <pc:docChg chg="undo redo custSel addSld delSld modSld sldOrd modMainMaster">
      <pc:chgData name="Davide Braga" userId="c5961f48-3021-432f-b9df-e9322f60de4a" providerId="ADAL" clId="{90092D4A-F6AD-4B1A-8679-53D5C4E5D890}" dt="2025-07-09T23:49:19.503" v="5536" actId="20577"/>
      <pc:docMkLst>
        <pc:docMk/>
      </pc:docMkLst>
      <pc:sldChg chg="modSp del mod">
        <pc:chgData name="Davide Braga" userId="c5961f48-3021-432f-b9df-e9322f60de4a" providerId="ADAL" clId="{90092D4A-F6AD-4B1A-8679-53D5C4E5D890}" dt="2025-07-08T07:09:10.940" v="3127" actId="47"/>
        <pc:sldMkLst>
          <pc:docMk/>
          <pc:sldMk cId="427167510" sldId="375"/>
        </pc:sldMkLst>
        <pc:spChg chg="mod">
          <ac:chgData name="Davide Braga" userId="c5961f48-3021-432f-b9df-e9322f60de4a" providerId="ADAL" clId="{90092D4A-F6AD-4B1A-8679-53D5C4E5D890}" dt="2025-07-07T00:22:50.851" v="0"/>
          <ac:spMkLst>
            <pc:docMk/>
            <pc:sldMk cId="427167510" sldId="375"/>
            <ac:spMk id="7" creationId="{86E33594-6421-8649-88F9-F4048CDA3FAC}"/>
          </ac:spMkLst>
        </pc:spChg>
        <pc:spChg chg="mod">
          <ac:chgData name="Davide Braga" userId="c5961f48-3021-432f-b9df-e9322f60de4a" providerId="ADAL" clId="{90092D4A-F6AD-4B1A-8679-53D5C4E5D890}" dt="2025-07-07T00:22:50.851" v="0"/>
          <ac:spMkLst>
            <pc:docMk/>
            <pc:sldMk cId="427167510" sldId="375"/>
            <ac:spMk id="8" creationId="{339A3C4F-49E0-E344-8E88-83B8C90BB845}"/>
          </ac:spMkLst>
        </pc:spChg>
        <pc:spChg chg="mod">
          <ac:chgData name="Davide Braga" userId="c5961f48-3021-432f-b9df-e9322f60de4a" providerId="ADAL" clId="{90092D4A-F6AD-4B1A-8679-53D5C4E5D890}" dt="2025-07-07T00:22:51.007" v="1" actId="27636"/>
          <ac:spMkLst>
            <pc:docMk/>
            <pc:sldMk cId="427167510" sldId="375"/>
            <ac:spMk id="9" creationId="{8453FF57-410D-254B-83F9-019E6401C61C}"/>
          </ac:spMkLst>
        </pc:spChg>
        <pc:picChg chg="mod">
          <ac:chgData name="Davide Braga" userId="c5961f48-3021-432f-b9df-e9322f60de4a" providerId="ADAL" clId="{90092D4A-F6AD-4B1A-8679-53D5C4E5D890}" dt="2025-07-07T00:22:50.851" v="0"/>
          <ac:picMkLst>
            <pc:docMk/>
            <pc:sldMk cId="427167510" sldId="375"/>
            <ac:picMk id="14" creationId="{3B2296B7-475D-4F0E-9399-C6741627C46C}"/>
          </ac:picMkLst>
        </pc:picChg>
      </pc:sldChg>
      <pc:sldChg chg="addSp delSp modSp mod">
        <pc:chgData name="Davide Braga" userId="c5961f48-3021-432f-b9df-e9322f60de4a" providerId="ADAL" clId="{90092D4A-F6AD-4B1A-8679-53D5C4E5D890}" dt="2025-07-09T23:44:50.128" v="5241" actId="478"/>
        <pc:sldMkLst>
          <pc:docMk/>
          <pc:sldMk cId="424425997" sldId="497"/>
        </pc:sldMkLst>
        <pc:spChg chg="add del">
          <ac:chgData name="Davide Braga" userId="c5961f48-3021-432f-b9df-e9322f60de4a" providerId="ADAL" clId="{90092D4A-F6AD-4B1A-8679-53D5C4E5D890}" dt="2025-07-09T23:44:50.128" v="5241" actId="478"/>
          <ac:spMkLst>
            <pc:docMk/>
            <pc:sldMk cId="424425997" sldId="497"/>
            <ac:spMk id="20" creationId="{69E4A48A-9E31-1176-7371-987684F6F664}"/>
          </ac:spMkLst>
        </pc:spChg>
        <pc:spChg chg="add mod">
          <ac:chgData name="Davide Braga" userId="c5961f48-3021-432f-b9df-e9322f60de4a" providerId="ADAL" clId="{90092D4A-F6AD-4B1A-8679-53D5C4E5D890}" dt="2025-07-09T23:44:47.023" v="5240" actId="108"/>
          <ac:spMkLst>
            <pc:docMk/>
            <pc:sldMk cId="424425997" sldId="497"/>
            <ac:spMk id="21" creationId="{74132666-560D-E6BF-7BF5-B3477C5F8A54}"/>
          </ac:spMkLst>
        </pc:spChg>
        <pc:spChg chg="mod">
          <ac:chgData name="Davide Braga" userId="c5961f48-3021-432f-b9df-e9322f60de4a" providerId="ADAL" clId="{90092D4A-F6AD-4B1A-8679-53D5C4E5D890}" dt="2025-07-09T16:47:20.203" v="3682" actId="20577"/>
          <ac:spMkLst>
            <pc:docMk/>
            <pc:sldMk cId="424425997" sldId="497"/>
            <ac:spMk id="137" creationId="{FA02F736-EC41-3640-4E56-7D30A570A157}"/>
          </ac:spMkLst>
        </pc:spChg>
      </pc:sldChg>
      <pc:sldChg chg="del">
        <pc:chgData name="Davide Braga" userId="c5961f48-3021-432f-b9df-e9322f60de4a" providerId="ADAL" clId="{90092D4A-F6AD-4B1A-8679-53D5C4E5D890}" dt="2025-07-09T16:55:30.245" v="3870" actId="47"/>
        <pc:sldMkLst>
          <pc:docMk/>
          <pc:sldMk cId="1843091165" sldId="559"/>
        </pc:sldMkLst>
      </pc:sldChg>
      <pc:sldChg chg="modSp mod ord modShow">
        <pc:chgData name="Davide Braga" userId="c5961f48-3021-432f-b9df-e9322f60de4a" providerId="ADAL" clId="{90092D4A-F6AD-4B1A-8679-53D5C4E5D890}" dt="2025-07-09T23:08:07.851" v="4861" actId="729"/>
        <pc:sldMkLst>
          <pc:docMk/>
          <pc:sldMk cId="4021247262" sldId="2608"/>
        </pc:sldMkLst>
        <pc:spChg chg="mod">
          <ac:chgData name="Davide Braga" userId="c5961f48-3021-432f-b9df-e9322f60de4a" providerId="ADAL" clId="{90092D4A-F6AD-4B1A-8679-53D5C4E5D890}" dt="2025-07-07T00:22:50.851" v="0"/>
          <ac:spMkLst>
            <pc:docMk/>
            <pc:sldMk cId="4021247262" sldId="2608"/>
            <ac:spMk id="2" creationId="{697CAB94-7EDC-A83A-8485-7E1F16891580}"/>
          </ac:spMkLst>
        </pc:spChg>
        <pc:spChg chg="mod">
          <ac:chgData name="Davide Braga" userId="c5961f48-3021-432f-b9df-e9322f60de4a" providerId="ADAL" clId="{90092D4A-F6AD-4B1A-8679-53D5C4E5D890}" dt="2025-07-07T00:22:50.851" v="0"/>
          <ac:spMkLst>
            <pc:docMk/>
            <pc:sldMk cId="4021247262" sldId="2608"/>
            <ac:spMk id="3" creationId="{3A211FAA-B506-A01E-B346-3C033FB6AFE5}"/>
          </ac:spMkLst>
        </pc:spChg>
      </pc:sldChg>
      <pc:sldChg chg="modSp mod">
        <pc:chgData name="Davide Braga" userId="c5961f48-3021-432f-b9df-e9322f60de4a" providerId="ADAL" clId="{90092D4A-F6AD-4B1A-8679-53D5C4E5D890}" dt="2025-07-09T13:50:59.482" v="3672" actId="113"/>
        <pc:sldMkLst>
          <pc:docMk/>
          <pc:sldMk cId="117742746" sldId="2611"/>
        </pc:sldMkLst>
        <pc:spChg chg="mod">
          <ac:chgData name="Davide Braga" userId="c5961f48-3021-432f-b9df-e9322f60de4a" providerId="ADAL" clId="{90092D4A-F6AD-4B1A-8679-53D5C4E5D890}" dt="2025-07-07T00:22:50.851" v="0"/>
          <ac:spMkLst>
            <pc:docMk/>
            <pc:sldMk cId="117742746" sldId="2611"/>
            <ac:spMk id="2" creationId="{C256F06A-8EA8-DC15-D4DA-AA83C45703FB}"/>
          </ac:spMkLst>
        </pc:spChg>
        <pc:spChg chg="mod">
          <ac:chgData name="Davide Braga" userId="c5961f48-3021-432f-b9df-e9322f60de4a" providerId="ADAL" clId="{90092D4A-F6AD-4B1A-8679-53D5C4E5D890}" dt="2025-07-07T00:22:50.851" v="0"/>
          <ac:spMkLst>
            <pc:docMk/>
            <pc:sldMk cId="117742746" sldId="2611"/>
            <ac:spMk id="12" creationId="{9E3B7388-8571-4F50-3B99-A4D546B1EE9A}"/>
          </ac:spMkLst>
        </pc:spChg>
        <pc:spChg chg="mod">
          <ac:chgData name="Davide Braga" userId="c5961f48-3021-432f-b9df-e9322f60de4a" providerId="ADAL" clId="{90092D4A-F6AD-4B1A-8679-53D5C4E5D890}" dt="2025-07-07T09:15:36.946" v="395" actId="20577"/>
          <ac:spMkLst>
            <pc:docMk/>
            <pc:sldMk cId="117742746" sldId="2611"/>
            <ac:spMk id="28" creationId="{0CAC933B-020A-A11F-9CCD-8BB57272DF68}"/>
          </ac:spMkLst>
        </pc:spChg>
        <pc:spChg chg="mod">
          <ac:chgData name="Davide Braga" userId="c5961f48-3021-432f-b9df-e9322f60de4a" providerId="ADAL" clId="{90092D4A-F6AD-4B1A-8679-53D5C4E5D890}" dt="2025-07-09T13:50:59.482" v="3672" actId="113"/>
          <ac:spMkLst>
            <pc:docMk/>
            <pc:sldMk cId="117742746" sldId="2611"/>
            <ac:spMk id="29" creationId="{10DC8B53-2C13-2073-AE8A-F1BE7C61F33F}"/>
          </ac:spMkLst>
        </pc:spChg>
      </pc:sldChg>
      <pc:sldChg chg="addSp modSp del mod">
        <pc:chgData name="Davide Braga" userId="c5961f48-3021-432f-b9df-e9322f60de4a" providerId="ADAL" clId="{90092D4A-F6AD-4B1A-8679-53D5C4E5D890}" dt="2025-07-07T12:27:31.096" v="1585" actId="47"/>
        <pc:sldMkLst>
          <pc:docMk/>
          <pc:sldMk cId="1139771539" sldId="2612"/>
        </pc:sldMkLst>
        <pc:spChg chg="mod">
          <ac:chgData name="Davide Braga" userId="c5961f48-3021-432f-b9df-e9322f60de4a" providerId="ADAL" clId="{90092D4A-F6AD-4B1A-8679-53D5C4E5D890}" dt="2025-07-07T00:22:50.851" v="0"/>
          <ac:spMkLst>
            <pc:docMk/>
            <pc:sldMk cId="1139771539" sldId="2612"/>
            <ac:spMk id="2" creationId="{C256F06A-8EA8-DC15-D4DA-AA83C45703FB}"/>
          </ac:spMkLst>
        </pc:spChg>
        <pc:spChg chg="mod">
          <ac:chgData name="Davide Braga" userId="c5961f48-3021-432f-b9df-e9322f60de4a" providerId="ADAL" clId="{90092D4A-F6AD-4B1A-8679-53D5C4E5D890}" dt="2025-07-07T01:57:54.792" v="207" actId="20577"/>
          <ac:spMkLst>
            <pc:docMk/>
            <pc:sldMk cId="1139771539" sldId="2612"/>
            <ac:spMk id="5" creationId="{442DF42E-A14E-6AFC-BFCB-618D6E1F420A}"/>
          </ac:spMkLst>
        </pc:spChg>
        <pc:spChg chg="mod">
          <ac:chgData name="Davide Braga" userId="c5961f48-3021-432f-b9df-e9322f60de4a" providerId="ADAL" clId="{90092D4A-F6AD-4B1A-8679-53D5C4E5D890}" dt="2025-07-07T00:22:50.851" v="0"/>
          <ac:spMkLst>
            <pc:docMk/>
            <pc:sldMk cId="1139771539" sldId="2612"/>
            <ac:spMk id="12" creationId="{9E3B7388-8571-4F50-3B99-A4D546B1EE9A}"/>
          </ac:spMkLst>
        </pc:spChg>
        <pc:picChg chg="add mod">
          <ac:chgData name="Davide Braga" userId="c5961f48-3021-432f-b9df-e9322f60de4a" providerId="ADAL" clId="{90092D4A-F6AD-4B1A-8679-53D5C4E5D890}" dt="2025-07-07T11:59:58.193" v="1343"/>
          <ac:picMkLst>
            <pc:docMk/>
            <pc:sldMk cId="1139771539" sldId="2612"/>
            <ac:picMk id="6" creationId="{1CD287BE-D1E9-C073-283F-C6DA099F7794}"/>
          </ac:picMkLst>
        </pc:picChg>
      </pc:sldChg>
      <pc:sldChg chg="delSp modSp mod ord modShow">
        <pc:chgData name="Davide Braga" userId="c5961f48-3021-432f-b9df-e9322f60de4a" providerId="ADAL" clId="{90092D4A-F6AD-4B1A-8679-53D5C4E5D890}" dt="2025-07-09T23:48:28.503" v="5522"/>
        <pc:sldMkLst>
          <pc:docMk/>
          <pc:sldMk cId="2619472386" sldId="2613"/>
        </pc:sldMkLst>
        <pc:spChg chg="mod">
          <ac:chgData name="Davide Braga" userId="c5961f48-3021-432f-b9df-e9322f60de4a" providerId="ADAL" clId="{90092D4A-F6AD-4B1A-8679-53D5C4E5D890}" dt="2025-07-07T00:22:50.851" v="0"/>
          <ac:spMkLst>
            <pc:docMk/>
            <pc:sldMk cId="2619472386" sldId="2613"/>
            <ac:spMk id="2" creationId="{C256F06A-8EA8-DC15-D4DA-AA83C45703FB}"/>
          </ac:spMkLst>
        </pc:spChg>
        <pc:spChg chg="mod">
          <ac:chgData name="Davide Braga" userId="c5961f48-3021-432f-b9df-e9322f60de4a" providerId="ADAL" clId="{90092D4A-F6AD-4B1A-8679-53D5C4E5D890}" dt="2025-07-09T16:48:05.153" v="3683" actId="20577"/>
          <ac:spMkLst>
            <pc:docMk/>
            <pc:sldMk cId="2619472386" sldId="2613"/>
            <ac:spMk id="4" creationId="{5CBA2CB8-8E41-0933-30E6-919C4D693984}"/>
          </ac:spMkLst>
        </pc:spChg>
        <pc:spChg chg="del">
          <ac:chgData name="Davide Braga" userId="c5961f48-3021-432f-b9df-e9322f60de4a" providerId="ADAL" clId="{90092D4A-F6AD-4B1A-8679-53D5C4E5D890}" dt="2025-07-09T16:48:08.562" v="3684" actId="478"/>
          <ac:spMkLst>
            <pc:docMk/>
            <pc:sldMk cId="2619472386" sldId="2613"/>
            <ac:spMk id="5" creationId="{D87FF24C-2513-38E2-E7B2-1F7E46170326}"/>
          </ac:spMkLst>
        </pc:spChg>
        <pc:spChg chg="mod">
          <ac:chgData name="Davide Braga" userId="c5961f48-3021-432f-b9df-e9322f60de4a" providerId="ADAL" clId="{90092D4A-F6AD-4B1A-8679-53D5C4E5D890}" dt="2025-07-07T00:22:50.851" v="0"/>
          <ac:spMkLst>
            <pc:docMk/>
            <pc:sldMk cId="2619472386" sldId="2613"/>
            <ac:spMk id="12" creationId="{9E3B7388-8571-4F50-3B99-A4D546B1EE9A}"/>
          </ac:spMkLst>
        </pc:spChg>
      </pc:sldChg>
      <pc:sldChg chg="addSp delSp modSp mod">
        <pc:chgData name="Davide Braga" userId="c5961f48-3021-432f-b9df-e9322f60de4a" providerId="ADAL" clId="{90092D4A-F6AD-4B1A-8679-53D5C4E5D890}" dt="2025-07-07T20:53:40.709" v="2160" actId="478"/>
        <pc:sldMkLst>
          <pc:docMk/>
          <pc:sldMk cId="415517408" sldId="2614"/>
        </pc:sldMkLst>
        <pc:spChg chg="del mod">
          <ac:chgData name="Davide Braga" userId="c5961f48-3021-432f-b9df-e9322f60de4a" providerId="ADAL" clId="{90092D4A-F6AD-4B1A-8679-53D5C4E5D890}" dt="2025-07-07T20:53:40.709" v="2160" actId="478"/>
          <ac:spMkLst>
            <pc:docMk/>
            <pc:sldMk cId="415517408" sldId="2614"/>
            <ac:spMk id="2" creationId="{C256F06A-8EA8-DC15-D4DA-AA83C45703FB}"/>
          </ac:spMkLst>
        </pc:spChg>
        <pc:spChg chg="add mod">
          <ac:chgData name="Davide Braga" userId="c5961f48-3021-432f-b9df-e9322f60de4a" providerId="ADAL" clId="{90092D4A-F6AD-4B1A-8679-53D5C4E5D890}" dt="2025-07-07T20:40:25.156" v="1921" actId="1076"/>
          <ac:spMkLst>
            <pc:docMk/>
            <pc:sldMk cId="415517408" sldId="2614"/>
            <ac:spMk id="3" creationId="{67612971-DFEB-A75B-0E91-9C27D19B6D69}"/>
          </ac:spMkLst>
        </pc:spChg>
        <pc:spChg chg="mod">
          <ac:chgData name="Davide Braga" userId="c5961f48-3021-432f-b9df-e9322f60de4a" providerId="ADAL" clId="{90092D4A-F6AD-4B1A-8679-53D5C4E5D890}" dt="2025-07-07T20:46:08.653" v="1958" actId="14100"/>
          <ac:spMkLst>
            <pc:docMk/>
            <pc:sldMk cId="415517408" sldId="2614"/>
            <ac:spMk id="6" creationId="{2A13028E-9B19-0547-038C-D6FF140D0C16}"/>
          </ac:spMkLst>
        </pc:spChg>
        <pc:spChg chg="add mod">
          <ac:chgData name="Davide Braga" userId="c5961f48-3021-432f-b9df-e9322f60de4a" providerId="ADAL" clId="{90092D4A-F6AD-4B1A-8679-53D5C4E5D890}" dt="2025-07-07T20:50:55.580" v="2137" actId="1076"/>
          <ac:spMkLst>
            <pc:docMk/>
            <pc:sldMk cId="415517408" sldId="2614"/>
            <ac:spMk id="7" creationId="{99A31081-84D9-9715-DF59-1AEA5B960BDA}"/>
          </ac:spMkLst>
        </pc:spChg>
        <pc:spChg chg="add mod">
          <ac:chgData name="Davide Braga" userId="c5961f48-3021-432f-b9df-e9322f60de4a" providerId="ADAL" clId="{90092D4A-F6AD-4B1A-8679-53D5C4E5D890}" dt="2025-07-07T20:51:02.633" v="2142" actId="20577"/>
          <ac:spMkLst>
            <pc:docMk/>
            <pc:sldMk cId="415517408" sldId="2614"/>
            <ac:spMk id="9" creationId="{8556B5FE-5BB9-007F-77B6-311023C4DA97}"/>
          </ac:spMkLst>
        </pc:spChg>
        <pc:spChg chg="mod">
          <ac:chgData name="Davide Braga" userId="c5961f48-3021-432f-b9df-e9322f60de4a" providerId="ADAL" clId="{90092D4A-F6AD-4B1A-8679-53D5C4E5D890}" dt="2025-07-07T20:46:00.231" v="1957" actId="20577"/>
          <ac:spMkLst>
            <pc:docMk/>
            <pc:sldMk cId="415517408" sldId="2614"/>
            <ac:spMk id="12" creationId="{9E3B7388-8571-4F50-3B99-A4D546B1EE9A}"/>
          </ac:spMkLst>
        </pc:spChg>
        <pc:spChg chg="mod">
          <ac:chgData name="Davide Braga" userId="c5961f48-3021-432f-b9df-e9322f60de4a" providerId="ADAL" clId="{90092D4A-F6AD-4B1A-8679-53D5C4E5D890}" dt="2025-07-07T20:48:32.722" v="2076" actId="1035"/>
          <ac:spMkLst>
            <pc:docMk/>
            <pc:sldMk cId="415517408" sldId="2614"/>
            <ac:spMk id="50" creationId="{694E2C90-B58D-AF6A-3077-D101D85F11FF}"/>
          </ac:spMkLst>
        </pc:spChg>
        <pc:picChg chg="add mod">
          <ac:chgData name="Davide Braga" userId="c5961f48-3021-432f-b9df-e9322f60de4a" providerId="ADAL" clId="{90092D4A-F6AD-4B1A-8679-53D5C4E5D890}" dt="2025-07-07T20:48:44.774" v="2103" actId="1038"/>
          <ac:picMkLst>
            <pc:docMk/>
            <pc:sldMk cId="415517408" sldId="2614"/>
            <ac:picMk id="4" creationId="{24C0CCE4-8903-BB77-65C1-EFEC1D8D7CED}"/>
          </ac:picMkLst>
        </pc:picChg>
        <pc:picChg chg="mod">
          <ac:chgData name="Davide Braga" userId="c5961f48-3021-432f-b9df-e9322f60de4a" providerId="ADAL" clId="{90092D4A-F6AD-4B1A-8679-53D5C4E5D890}" dt="2025-07-07T20:48:44.774" v="2103" actId="1038"/>
          <ac:picMkLst>
            <pc:docMk/>
            <pc:sldMk cId="415517408" sldId="2614"/>
            <ac:picMk id="8" creationId="{9A65B830-A9BA-D4A5-3D76-DD6035202E04}"/>
          </ac:picMkLst>
        </pc:picChg>
        <pc:picChg chg="mod">
          <ac:chgData name="Davide Braga" userId="c5961f48-3021-432f-b9df-e9322f60de4a" providerId="ADAL" clId="{90092D4A-F6AD-4B1A-8679-53D5C4E5D890}" dt="2025-07-07T20:48:44.774" v="2103" actId="1038"/>
          <ac:picMkLst>
            <pc:docMk/>
            <pc:sldMk cId="415517408" sldId="2614"/>
            <ac:picMk id="49" creationId="{EB0A62A7-460F-1165-2DCD-4051C52455EF}"/>
          </ac:picMkLst>
        </pc:picChg>
        <pc:cxnChg chg="add mod">
          <ac:chgData name="Davide Braga" userId="c5961f48-3021-432f-b9df-e9322f60de4a" providerId="ADAL" clId="{90092D4A-F6AD-4B1A-8679-53D5C4E5D890}" dt="2025-07-07T20:50:13.274" v="2127" actId="14100"/>
          <ac:cxnSpMkLst>
            <pc:docMk/>
            <pc:sldMk cId="415517408" sldId="2614"/>
            <ac:cxnSpMk id="5" creationId="{AC2FB798-E3C1-3604-B370-D32E49AF784D}"/>
          </ac:cxnSpMkLst>
        </pc:cxnChg>
        <pc:cxnChg chg="add mod">
          <ac:chgData name="Davide Braga" userId="c5961f48-3021-432f-b9df-e9322f60de4a" providerId="ADAL" clId="{90092D4A-F6AD-4B1A-8679-53D5C4E5D890}" dt="2025-07-07T20:50:18.764" v="2128" actId="1076"/>
          <ac:cxnSpMkLst>
            <pc:docMk/>
            <pc:sldMk cId="415517408" sldId="2614"/>
            <ac:cxnSpMk id="10" creationId="{A98C5819-2145-20B1-4AC5-3A1AD896D43B}"/>
          </ac:cxnSpMkLst>
        </pc:cxnChg>
        <pc:cxnChg chg="add mod">
          <ac:chgData name="Davide Braga" userId="c5961f48-3021-432f-b9df-e9322f60de4a" providerId="ADAL" clId="{90092D4A-F6AD-4B1A-8679-53D5C4E5D890}" dt="2025-07-07T20:53:08.075" v="2157" actId="1076"/>
          <ac:cxnSpMkLst>
            <pc:docMk/>
            <pc:sldMk cId="415517408" sldId="2614"/>
            <ac:cxnSpMk id="15" creationId="{66E28EA4-358D-FD4E-E474-0DA9710ADF2A}"/>
          </ac:cxnSpMkLst>
        </pc:cxnChg>
        <pc:cxnChg chg="add mod">
          <ac:chgData name="Davide Braga" userId="c5961f48-3021-432f-b9df-e9322f60de4a" providerId="ADAL" clId="{90092D4A-F6AD-4B1A-8679-53D5C4E5D890}" dt="2025-07-07T20:53:05.712" v="2153" actId="1076"/>
          <ac:cxnSpMkLst>
            <pc:docMk/>
            <pc:sldMk cId="415517408" sldId="2614"/>
            <ac:cxnSpMk id="17" creationId="{BBA9F96E-08F6-180A-C28C-2764833AED27}"/>
          </ac:cxnSpMkLst>
        </pc:cxnChg>
        <pc:cxnChg chg="add mod">
          <ac:chgData name="Davide Braga" userId="c5961f48-3021-432f-b9df-e9322f60de4a" providerId="ADAL" clId="{90092D4A-F6AD-4B1A-8679-53D5C4E5D890}" dt="2025-07-07T20:53:05.131" v="2152" actId="1076"/>
          <ac:cxnSpMkLst>
            <pc:docMk/>
            <pc:sldMk cId="415517408" sldId="2614"/>
            <ac:cxnSpMk id="18" creationId="{8C96EA18-8751-5A1C-D49C-72570AF97078}"/>
          </ac:cxnSpMkLst>
        </pc:cxnChg>
      </pc:sldChg>
      <pc:sldChg chg="modSp mod">
        <pc:chgData name="Davide Braga" userId="c5961f48-3021-432f-b9df-e9322f60de4a" providerId="ADAL" clId="{90092D4A-F6AD-4B1A-8679-53D5C4E5D890}" dt="2025-07-09T23:34:25.765" v="5055" actId="20577"/>
        <pc:sldMkLst>
          <pc:docMk/>
          <pc:sldMk cId="3959311367" sldId="2615"/>
        </pc:sldMkLst>
        <pc:spChg chg="mod">
          <ac:chgData name="Davide Braga" userId="c5961f48-3021-432f-b9df-e9322f60de4a" providerId="ADAL" clId="{90092D4A-F6AD-4B1A-8679-53D5C4E5D890}" dt="2025-07-07T00:22:50.851" v="0"/>
          <ac:spMkLst>
            <pc:docMk/>
            <pc:sldMk cId="3959311367" sldId="2615"/>
            <ac:spMk id="2" creationId="{C256F06A-8EA8-DC15-D4DA-AA83C45703FB}"/>
          </ac:spMkLst>
        </pc:spChg>
        <pc:spChg chg="mod">
          <ac:chgData name="Davide Braga" userId="c5961f48-3021-432f-b9df-e9322f60de4a" providerId="ADAL" clId="{90092D4A-F6AD-4B1A-8679-53D5C4E5D890}" dt="2025-07-09T22:45:20.208" v="4755" actId="14100"/>
          <ac:spMkLst>
            <pc:docMk/>
            <pc:sldMk cId="3959311367" sldId="2615"/>
            <ac:spMk id="3" creationId="{E89DEF7A-65AE-77A0-FE6A-935A1544642B}"/>
          </ac:spMkLst>
        </pc:spChg>
        <pc:spChg chg="mod">
          <ac:chgData name="Davide Braga" userId="c5961f48-3021-432f-b9df-e9322f60de4a" providerId="ADAL" clId="{90092D4A-F6AD-4B1A-8679-53D5C4E5D890}" dt="2025-07-09T23:34:25.765" v="5055" actId="20577"/>
          <ac:spMkLst>
            <pc:docMk/>
            <pc:sldMk cId="3959311367" sldId="2615"/>
            <ac:spMk id="8" creationId="{24301AE6-34BF-DAED-9E61-0AA677DC3507}"/>
          </ac:spMkLst>
        </pc:spChg>
        <pc:spChg chg="mod">
          <ac:chgData name="Davide Braga" userId="c5961f48-3021-432f-b9df-e9322f60de4a" providerId="ADAL" clId="{90092D4A-F6AD-4B1A-8679-53D5C4E5D890}" dt="2025-07-07T00:22:50.851" v="0"/>
          <ac:spMkLst>
            <pc:docMk/>
            <pc:sldMk cId="3959311367" sldId="2615"/>
            <ac:spMk id="12" creationId="{9E3B7388-8571-4F50-3B99-A4D546B1EE9A}"/>
          </ac:spMkLst>
        </pc:spChg>
      </pc:sldChg>
      <pc:sldChg chg="addSp delSp modSp mod">
        <pc:chgData name="Davide Braga" userId="c5961f48-3021-432f-b9df-e9322f60de4a" providerId="ADAL" clId="{90092D4A-F6AD-4B1A-8679-53D5C4E5D890}" dt="2025-07-08T06:53:10.157" v="2359" actId="20577"/>
        <pc:sldMkLst>
          <pc:docMk/>
          <pc:sldMk cId="1221423769" sldId="2616"/>
        </pc:sldMkLst>
        <pc:spChg chg="mod">
          <ac:chgData name="Davide Braga" userId="c5961f48-3021-432f-b9df-e9322f60de4a" providerId="ADAL" clId="{90092D4A-F6AD-4B1A-8679-53D5C4E5D890}" dt="2025-07-07T00:22:50.851" v="0"/>
          <ac:spMkLst>
            <pc:docMk/>
            <pc:sldMk cId="1221423769" sldId="2616"/>
            <ac:spMk id="2" creationId="{C256F06A-8EA8-DC15-D4DA-AA83C45703FB}"/>
          </ac:spMkLst>
        </pc:spChg>
        <pc:spChg chg="mod">
          <ac:chgData name="Davide Braga" userId="c5961f48-3021-432f-b9df-e9322f60de4a" providerId="ADAL" clId="{90092D4A-F6AD-4B1A-8679-53D5C4E5D890}" dt="2025-07-08T06:53:10.157" v="2359" actId="20577"/>
          <ac:spMkLst>
            <pc:docMk/>
            <pc:sldMk cId="1221423769" sldId="2616"/>
            <ac:spMk id="12" creationId="{9E3B7388-8571-4F50-3B99-A4D546B1EE9A}"/>
          </ac:spMkLst>
        </pc:spChg>
        <pc:spChg chg="mod">
          <ac:chgData name="Davide Braga" userId="c5961f48-3021-432f-b9df-e9322f60de4a" providerId="ADAL" clId="{90092D4A-F6AD-4B1A-8679-53D5C4E5D890}" dt="2025-07-08T06:50:27.937" v="2292"/>
          <ac:spMkLst>
            <pc:docMk/>
            <pc:sldMk cId="1221423769" sldId="2616"/>
            <ac:spMk id="13" creationId="{51587F42-6882-8862-E33E-98A8796D78D7}"/>
          </ac:spMkLst>
        </pc:spChg>
        <pc:spChg chg="add mod">
          <ac:chgData name="Davide Braga" userId="c5961f48-3021-432f-b9df-e9322f60de4a" providerId="ADAL" clId="{90092D4A-F6AD-4B1A-8679-53D5C4E5D890}" dt="2025-07-08T06:52:39.445" v="2304" actId="164"/>
          <ac:spMkLst>
            <pc:docMk/>
            <pc:sldMk cId="1221423769" sldId="2616"/>
            <ac:spMk id="20" creationId="{E9B00021-CB50-AE9F-FF05-A08C347AB666}"/>
          </ac:spMkLst>
        </pc:spChg>
        <pc:spChg chg="del">
          <ac:chgData name="Davide Braga" userId="c5961f48-3021-432f-b9df-e9322f60de4a" providerId="ADAL" clId="{90092D4A-F6AD-4B1A-8679-53D5C4E5D890}" dt="2025-07-08T06:52:05.475" v="2298" actId="478"/>
          <ac:spMkLst>
            <pc:docMk/>
            <pc:sldMk cId="1221423769" sldId="2616"/>
            <ac:spMk id="22" creationId="{D371731D-0D08-DEF7-19FD-E16712D63F6F}"/>
          </ac:spMkLst>
        </pc:spChg>
        <pc:spChg chg="add mod">
          <ac:chgData name="Davide Braga" userId="c5961f48-3021-432f-b9df-e9322f60de4a" providerId="ADAL" clId="{90092D4A-F6AD-4B1A-8679-53D5C4E5D890}" dt="2025-07-08T06:52:39.445" v="2304" actId="164"/>
          <ac:spMkLst>
            <pc:docMk/>
            <pc:sldMk cId="1221423769" sldId="2616"/>
            <ac:spMk id="23" creationId="{7764B61D-0397-2BED-BCBC-6B91D7E716D2}"/>
          </ac:spMkLst>
        </pc:spChg>
        <pc:spChg chg="del">
          <ac:chgData name="Davide Braga" userId="c5961f48-3021-432f-b9df-e9322f60de4a" providerId="ADAL" clId="{90092D4A-F6AD-4B1A-8679-53D5C4E5D890}" dt="2025-07-08T06:52:25.371" v="2302" actId="478"/>
          <ac:spMkLst>
            <pc:docMk/>
            <pc:sldMk cId="1221423769" sldId="2616"/>
            <ac:spMk id="24" creationId="{00CEBCD0-7836-18DC-B6B4-EFEE959B618B}"/>
          </ac:spMkLst>
        </pc:spChg>
        <pc:spChg chg="del">
          <ac:chgData name="Davide Braga" userId="c5961f48-3021-432f-b9df-e9322f60de4a" providerId="ADAL" clId="{90092D4A-F6AD-4B1A-8679-53D5C4E5D890}" dt="2025-07-08T06:52:25.371" v="2302" actId="478"/>
          <ac:spMkLst>
            <pc:docMk/>
            <pc:sldMk cId="1221423769" sldId="2616"/>
            <ac:spMk id="25" creationId="{069200D6-9EFC-A19C-1166-BE5D5F8E15B4}"/>
          </ac:spMkLst>
        </pc:spChg>
        <pc:spChg chg="del">
          <ac:chgData name="Davide Braga" userId="c5961f48-3021-432f-b9df-e9322f60de4a" providerId="ADAL" clId="{90092D4A-F6AD-4B1A-8679-53D5C4E5D890}" dt="2025-07-08T06:52:10.346" v="2300" actId="478"/>
          <ac:spMkLst>
            <pc:docMk/>
            <pc:sldMk cId="1221423769" sldId="2616"/>
            <ac:spMk id="30" creationId="{E4FC5F75-FE7E-783A-1E05-68737073E7AF}"/>
          </ac:spMkLst>
        </pc:spChg>
        <pc:spChg chg="del">
          <ac:chgData name="Davide Braga" userId="c5961f48-3021-432f-b9df-e9322f60de4a" providerId="ADAL" clId="{90092D4A-F6AD-4B1A-8679-53D5C4E5D890}" dt="2025-07-08T06:52:25.371" v="2302" actId="478"/>
          <ac:spMkLst>
            <pc:docMk/>
            <pc:sldMk cId="1221423769" sldId="2616"/>
            <ac:spMk id="32" creationId="{9F9BB332-C657-38B8-F72A-1D26F34B4AFB}"/>
          </ac:spMkLst>
        </pc:spChg>
        <pc:spChg chg="del">
          <ac:chgData name="Davide Braga" userId="c5961f48-3021-432f-b9df-e9322f60de4a" providerId="ADAL" clId="{90092D4A-F6AD-4B1A-8679-53D5C4E5D890}" dt="2025-07-08T06:52:25.371" v="2302" actId="478"/>
          <ac:spMkLst>
            <pc:docMk/>
            <pc:sldMk cId="1221423769" sldId="2616"/>
            <ac:spMk id="45" creationId="{33BF7EAF-D8A9-6276-645E-E15E061D1778}"/>
          </ac:spMkLst>
        </pc:spChg>
        <pc:spChg chg="del">
          <ac:chgData name="Davide Braga" userId="c5961f48-3021-432f-b9df-e9322f60de4a" providerId="ADAL" clId="{90092D4A-F6AD-4B1A-8679-53D5C4E5D890}" dt="2025-07-08T06:52:25.371" v="2302" actId="478"/>
          <ac:spMkLst>
            <pc:docMk/>
            <pc:sldMk cId="1221423769" sldId="2616"/>
            <ac:spMk id="46" creationId="{EFCB0FD9-7901-BB41-3FD7-9384035130E3}"/>
          </ac:spMkLst>
        </pc:spChg>
        <pc:spChg chg="del">
          <ac:chgData name="Davide Braga" userId="c5961f48-3021-432f-b9df-e9322f60de4a" providerId="ADAL" clId="{90092D4A-F6AD-4B1A-8679-53D5C4E5D890}" dt="2025-07-08T06:37:08.500" v="2211" actId="478"/>
          <ac:spMkLst>
            <pc:docMk/>
            <pc:sldMk cId="1221423769" sldId="2616"/>
            <ac:spMk id="47" creationId="{4C120345-67EE-3305-9EB2-96AED7AEFA68}"/>
          </ac:spMkLst>
        </pc:spChg>
        <pc:grpChg chg="add mod">
          <ac:chgData name="Davide Braga" userId="c5961f48-3021-432f-b9df-e9322f60de4a" providerId="ADAL" clId="{90092D4A-F6AD-4B1A-8679-53D5C4E5D890}" dt="2025-07-08T06:50:49.418" v="2296" actId="1076"/>
          <ac:grpSpMkLst>
            <pc:docMk/>
            <pc:sldMk cId="1221423769" sldId="2616"/>
            <ac:grpSpMk id="3" creationId="{8A3957C3-DF6D-DF78-DF5E-08B79C964CAF}"/>
          </ac:grpSpMkLst>
        </pc:grpChg>
        <pc:grpChg chg="del">
          <ac:chgData name="Davide Braga" userId="c5961f48-3021-432f-b9df-e9322f60de4a" providerId="ADAL" clId="{90092D4A-F6AD-4B1A-8679-53D5C4E5D890}" dt="2025-07-08T06:50:36.635" v="2293" actId="478"/>
          <ac:grpSpMkLst>
            <pc:docMk/>
            <pc:sldMk cId="1221423769" sldId="2616"/>
            <ac:grpSpMk id="17" creationId="{1F06A9EE-C4BC-668F-A6BA-2ED57A7A751A}"/>
          </ac:grpSpMkLst>
        </pc:grpChg>
        <pc:grpChg chg="add mod">
          <ac:chgData name="Davide Braga" userId="c5961f48-3021-432f-b9df-e9322f60de4a" providerId="ADAL" clId="{90092D4A-F6AD-4B1A-8679-53D5C4E5D890}" dt="2025-07-08T06:52:47.614" v="2306" actId="1076"/>
          <ac:grpSpMkLst>
            <pc:docMk/>
            <pc:sldMk cId="1221423769" sldId="2616"/>
            <ac:grpSpMk id="29" creationId="{D6AA2C5C-98DC-7035-672C-45869F4A27F6}"/>
          </ac:grpSpMkLst>
        </pc:grpChg>
        <pc:picChg chg="del">
          <ac:chgData name="Davide Braga" userId="c5961f48-3021-432f-b9df-e9322f60de4a" providerId="ADAL" clId="{90092D4A-F6AD-4B1A-8679-53D5C4E5D890}" dt="2025-07-08T06:37:10.891" v="2212" actId="478"/>
          <ac:picMkLst>
            <pc:docMk/>
            <pc:sldMk cId="1221423769" sldId="2616"/>
            <ac:picMk id="4" creationId="{45660B7D-45B1-7A7C-C70E-7C111269A89F}"/>
          </ac:picMkLst>
        </pc:picChg>
        <pc:picChg chg="mod">
          <ac:chgData name="Davide Braga" userId="c5961f48-3021-432f-b9df-e9322f60de4a" providerId="ADAL" clId="{90092D4A-F6AD-4B1A-8679-53D5C4E5D890}" dt="2025-07-08T06:50:27.937" v="2292"/>
          <ac:picMkLst>
            <pc:docMk/>
            <pc:sldMk cId="1221423769" sldId="2616"/>
            <ac:picMk id="5" creationId="{9E25594E-B0BD-A008-5872-D09CD58E0433}"/>
          </ac:picMkLst>
        </pc:picChg>
        <pc:picChg chg="mod">
          <ac:chgData name="Davide Braga" userId="c5961f48-3021-432f-b9df-e9322f60de4a" providerId="ADAL" clId="{90092D4A-F6AD-4B1A-8679-53D5C4E5D890}" dt="2025-07-08T06:50:27.937" v="2292"/>
          <ac:picMkLst>
            <pc:docMk/>
            <pc:sldMk cId="1221423769" sldId="2616"/>
            <ac:picMk id="7" creationId="{8C8A340C-B750-794F-6E3E-C9A00D577ED8}"/>
          </ac:picMkLst>
        </pc:picChg>
        <pc:picChg chg="add mod">
          <ac:chgData name="Davide Braga" userId="c5961f48-3021-432f-b9df-e9322f60de4a" providerId="ADAL" clId="{90092D4A-F6AD-4B1A-8679-53D5C4E5D890}" dt="2025-07-08T06:52:39.445" v="2304" actId="164"/>
          <ac:picMkLst>
            <pc:docMk/>
            <pc:sldMk cId="1221423769" sldId="2616"/>
            <ac:picMk id="16" creationId="{3C0595B6-61F3-F414-5FF1-38A836AF318D}"/>
          </ac:picMkLst>
        </pc:picChg>
        <pc:picChg chg="del">
          <ac:chgData name="Davide Braga" userId="c5961f48-3021-432f-b9df-e9322f60de4a" providerId="ADAL" clId="{90092D4A-F6AD-4B1A-8679-53D5C4E5D890}" dt="2025-07-08T06:52:18.717" v="2301" actId="478"/>
          <ac:picMkLst>
            <pc:docMk/>
            <pc:sldMk cId="1221423769" sldId="2616"/>
            <ac:picMk id="18" creationId="{8E7C545D-ECDE-E154-2AA7-E57D53CD50D1}"/>
          </ac:picMkLst>
        </pc:picChg>
        <pc:picChg chg="del">
          <ac:chgData name="Davide Braga" userId="c5961f48-3021-432f-b9df-e9322f60de4a" providerId="ADAL" clId="{90092D4A-F6AD-4B1A-8679-53D5C4E5D890}" dt="2025-07-08T06:52:25.371" v="2302" actId="478"/>
          <ac:picMkLst>
            <pc:docMk/>
            <pc:sldMk cId="1221423769" sldId="2616"/>
            <ac:picMk id="19" creationId="{14BD3390-F6FB-489F-28F4-3393AC751943}"/>
          </ac:picMkLst>
        </pc:picChg>
        <pc:picChg chg="del">
          <ac:chgData name="Davide Braga" userId="c5961f48-3021-432f-b9df-e9322f60de4a" providerId="ADAL" clId="{90092D4A-F6AD-4B1A-8679-53D5C4E5D890}" dt="2025-07-08T06:52:02.040" v="2297" actId="478"/>
          <ac:picMkLst>
            <pc:docMk/>
            <pc:sldMk cId="1221423769" sldId="2616"/>
            <ac:picMk id="21" creationId="{F66D928B-573E-2F0E-0818-801EF6B1A925}"/>
          </ac:picMkLst>
        </pc:picChg>
        <pc:picChg chg="del">
          <ac:chgData name="Davide Braga" userId="c5961f48-3021-432f-b9df-e9322f60de4a" providerId="ADAL" clId="{90092D4A-F6AD-4B1A-8679-53D5C4E5D890}" dt="2025-07-08T06:52:25.371" v="2302" actId="478"/>
          <ac:picMkLst>
            <pc:docMk/>
            <pc:sldMk cId="1221423769" sldId="2616"/>
            <ac:picMk id="27" creationId="{5C34F9A8-75D0-B6FA-6081-779E50C2799D}"/>
          </ac:picMkLst>
        </pc:picChg>
        <pc:cxnChg chg="mod">
          <ac:chgData name="Davide Braga" userId="c5961f48-3021-432f-b9df-e9322f60de4a" providerId="ADAL" clId="{90092D4A-F6AD-4B1A-8679-53D5C4E5D890}" dt="2025-07-08T06:50:27.937" v="2292"/>
          <ac:cxnSpMkLst>
            <pc:docMk/>
            <pc:sldMk cId="1221423769" sldId="2616"/>
            <ac:cxnSpMk id="14" creationId="{3EE49361-25CB-64B6-B37E-1C9957D20C43}"/>
          </ac:cxnSpMkLst>
        </pc:cxnChg>
        <pc:cxnChg chg="mod">
          <ac:chgData name="Davide Braga" userId="c5961f48-3021-432f-b9df-e9322f60de4a" providerId="ADAL" clId="{90092D4A-F6AD-4B1A-8679-53D5C4E5D890}" dt="2025-07-08T06:50:27.937" v="2292"/>
          <ac:cxnSpMkLst>
            <pc:docMk/>
            <pc:sldMk cId="1221423769" sldId="2616"/>
            <ac:cxnSpMk id="15" creationId="{FE0644DB-6084-7A2D-0D7E-1B42329A30E8}"/>
          </ac:cxnSpMkLst>
        </pc:cxnChg>
        <pc:cxnChg chg="del">
          <ac:chgData name="Davide Braga" userId="c5961f48-3021-432f-b9df-e9322f60de4a" providerId="ADAL" clId="{90092D4A-F6AD-4B1A-8679-53D5C4E5D890}" dt="2025-07-08T06:52:08.327" v="2299" actId="478"/>
          <ac:cxnSpMkLst>
            <pc:docMk/>
            <pc:sldMk cId="1221423769" sldId="2616"/>
            <ac:cxnSpMk id="28" creationId="{F4CB1BB5-7808-03C2-06AF-02ED1C0E78FF}"/>
          </ac:cxnSpMkLst>
        </pc:cxnChg>
      </pc:sldChg>
      <pc:sldChg chg="modSp mod">
        <pc:chgData name="Davide Braga" userId="c5961f48-3021-432f-b9df-e9322f60de4a" providerId="ADAL" clId="{90092D4A-F6AD-4B1A-8679-53D5C4E5D890}" dt="2025-07-07T21:08:51.579" v="2208" actId="20577"/>
        <pc:sldMkLst>
          <pc:docMk/>
          <pc:sldMk cId="451495959" sldId="2618"/>
        </pc:sldMkLst>
        <pc:spChg chg="mod">
          <ac:chgData name="Davide Braga" userId="c5961f48-3021-432f-b9df-e9322f60de4a" providerId="ADAL" clId="{90092D4A-F6AD-4B1A-8679-53D5C4E5D890}" dt="2025-07-07T00:22:50.851" v="0"/>
          <ac:spMkLst>
            <pc:docMk/>
            <pc:sldMk cId="451495959" sldId="2618"/>
            <ac:spMk id="2" creationId="{C256F06A-8EA8-DC15-D4DA-AA83C45703FB}"/>
          </ac:spMkLst>
        </pc:spChg>
        <pc:spChg chg="mod">
          <ac:chgData name="Davide Braga" userId="c5961f48-3021-432f-b9df-e9322f60de4a" providerId="ADAL" clId="{90092D4A-F6AD-4B1A-8679-53D5C4E5D890}" dt="2025-07-07T00:22:50.851" v="0"/>
          <ac:spMkLst>
            <pc:docMk/>
            <pc:sldMk cId="451495959" sldId="2618"/>
            <ac:spMk id="12" creationId="{9E3B7388-8571-4F50-3B99-A4D546B1EE9A}"/>
          </ac:spMkLst>
        </pc:spChg>
        <pc:spChg chg="mod">
          <ac:chgData name="Davide Braga" userId="c5961f48-3021-432f-b9df-e9322f60de4a" providerId="ADAL" clId="{90092D4A-F6AD-4B1A-8679-53D5C4E5D890}" dt="2025-07-07T21:08:51.579" v="2208" actId="20577"/>
          <ac:spMkLst>
            <pc:docMk/>
            <pc:sldMk cId="451495959" sldId="2618"/>
            <ac:spMk id="18" creationId="{728C0B3B-3543-7535-7DAE-0DE947DEC04B}"/>
          </ac:spMkLst>
        </pc:spChg>
      </pc:sldChg>
      <pc:sldChg chg="modSp mod">
        <pc:chgData name="Davide Braga" userId="c5961f48-3021-432f-b9df-e9322f60de4a" providerId="ADAL" clId="{90092D4A-F6AD-4B1A-8679-53D5C4E5D890}" dt="2025-07-08T06:36:34.876" v="2210" actId="14100"/>
        <pc:sldMkLst>
          <pc:docMk/>
          <pc:sldMk cId="499278886" sldId="2619"/>
        </pc:sldMkLst>
        <pc:spChg chg="mod">
          <ac:chgData name="Davide Braga" userId="c5961f48-3021-432f-b9df-e9322f60de4a" providerId="ADAL" clId="{90092D4A-F6AD-4B1A-8679-53D5C4E5D890}" dt="2025-07-07T00:22:50.851" v="0"/>
          <ac:spMkLst>
            <pc:docMk/>
            <pc:sldMk cId="499278886" sldId="2619"/>
            <ac:spMk id="2" creationId="{C256F06A-8EA8-DC15-D4DA-AA83C45703FB}"/>
          </ac:spMkLst>
        </pc:spChg>
        <pc:spChg chg="mod">
          <ac:chgData name="Davide Braga" userId="c5961f48-3021-432f-b9df-e9322f60de4a" providerId="ADAL" clId="{90092D4A-F6AD-4B1A-8679-53D5C4E5D890}" dt="2025-07-07T00:22:50.851" v="0"/>
          <ac:spMkLst>
            <pc:docMk/>
            <pc:sldMk cId="499278886" sldId="2619"/>
            <ac:spMk id="12" creationId="{9E3B7388-8571-4F50-3B99-A4D546B1EE9A}"/>
          </ac:spMkLst>
        </pc:spChg>
        <pc:picChg chg="mod">
          <ac:chgData name="Davide Braga" userId="c5961f48-3021-432f-b9df-e9322f60de4a" providerId="ADAL" clId="{90092D4A-F6AD-4B1A-8679-53D5C4E5D890}" dt="2025-07-08T06:36:34.876" v="2210" actId="14100"/>
          <ac:picMkLst>
            <pc:docMk/>
            <pc:sldMk cId="499278886" sldId="2619"/>
            <ac:picMk id="36" creationId="{88CAEF6F-E252-F902-7725-D7D7B8272E60}"/>
          </ac:picMkLst>
        </pc:picChg>
      </pc:sldChg>
      <pc:sldChg chg="modSp mod">
        <pc:chgData name="Davide Braga" userId="c5961f48-3021-432f-b9df-e9322f60de4a" providerId="ADAL" clId="{90092D4A-F6AD-4B1A-8679-53D5C4E5D890}" dt="2025-07-09T23:47:35.511" v="5520" actId="20577"/>
        <pc:sldMkLst>
          <pc:docMk/>
          <pc:sldMk cId="2862740161" sldId="2623"/>
        </pc:sldMkLst>
        <pc:spChg chg="mod">
          <ac:chgData name="Davide Braga" userId="c5961f48-3021-432f-b9df-e9322f60de4a" providerId="ADAL" clId="{90092D4A-F6AD-4B1A-8679-53D5C4E5D890}" dt="2025-07-07T00:22:50.851" v="0"/>
          <ac:spMkLst>
            <pc:docMk/>
            <pc:sldMk cId="2862740161" sldId="2623"/>
            <ac:spMk id="2" creationId="{C256F06A-8EA8-DC15-D4DA-AA83C45703FB}"/>
          </ac:spMkLst>
        </pc:spChg>
        <pc:spChg chg="mod">
          <ac:chgData name="Davide Braga" userId="c5961f48-3021-432f-b9df-e9322f60de4a" providerId="ADAL" clId="{90092D4A-F6AD-4B1A-8679-53D5C4E5D890}" dt="2025-07-09T23:47:35.511" v="5520" actId="20577"/>
          <ac:spMkLst>
            <pc:docMk/>
            <pc:sldMk cId="2862740161" sldId="2623"/>
            <ac:spMk id="3" creationId="{42EC99CA-E656-5F1A-43E9-EDFAC035684B}"/>
          </ac:spMkLst>
        </pc:spChg>
        <pc:spChg chg="mod">
          <ac:chgData name="Davide Braga" userId="c5961f48-3021-432f-b9df-e9322f60de4a" providerId="ADAL" clId="{90092D4A-F6AD-4B1A-8679-53D5C4E5D890}" dt="2025-07-07T00:22:50.851" v="0"/>
          <ac:spMkLst>
            <pc:docMk/>
            <pc:sldMk cId="2862740161" sldId="2623"/>
            <ac:spMk id="12" creationId="{9E3B7388-8571-4F50-3B99-A4D546B1EE9A}"/>
          </ac:spMkLst>
        </pc:spChg>
      </pc:sldChg>
      <pc:sldChg chg="addSp modSp mod ord">
        <pc:chgData name="Davide Braga" userId="c5961f48-3021-432f-b9df-e9322f60de4a" providerId="ADAL" clId="{90092D4A-F6AD-4B1A-8679-53D5C4E5D890}" dt="2025-07-09T23:45:09.177" v="5242"/>
        <pc:sldMkLst>
          <pc:docMk/>
          <pc:sldMk cId="1704884161" sldId="2624"/>
        </pc:sldMkLst>
        <pc:spChg chg="mod">
          <ac:chgData name="Davide Braga" userId="c5961f48-3021-432f-b9df-e9322f60de4a" providerId="ADAL" clId="{90092D4A-F6AD-4B1A-8679-53D5C4E5D890}" dt="2025-07-07T00:22:50.851" v="0"/>
          <ac:spMkLst>
            <pc:docMk/>
            <pc:sldMk cId="1704884161" sldId="2624"/>
            <ac:spMk id="2" creationId="{C256F06A-8EA8-DC15-D4DA-AA83C45703FB}"/>
          </ac:spMkLst>
        </pc:spChg>
        <pc:spChg chg="add mod">
          <ac:chgData name="Davide Braga" userId="c5961f48-3021-432f-b9df-e9322f60de4a" providerId="ADAL" clId="{90092D4A-F6AD-4B1A-8679-53D5C4E5D890}" dt="2025-07-09T23:45:09.177" v="5242"/>
          <ac:spMkLst>
            <pc:docMk/>
            <pc:sldMk cId="1704884161" sldId="2624"/>
            <ac:spMk id="3" creationId="{D76F5B77-B697-19AD-BB49-BAE7DFC75DC1}"/>
          </ac:spMkLst>
        </pc:spChg>
        <pc:spChg chg="mod">
          <ac:chgData name="Davide Braga" userId="c5961f48-3021-432f-b9df-e9322f60de4a" providerId="ADAL" clId="{90092D4A-F6AD-4B1A-8679-53D5C4E5D890}" dt="2025-07-09T22:53:03.149" v="4811" actId="20577"/>
          <ac:spMkLst>
            <pc:docMk/>
            <pc:sldMk cId="1704884161" sldId="2624"/>
            <ac:spMk id="12" creationId="{9E3B7388-8571-4F50-3B99-A4D546B1EE9A}"/>
          </ac:spMkLst>
        </pc:spChg>
      </pc:sldChg>
      <pc:sldChg chg="modSp mod ord modShow">
        <pc:chgData name="Davide Braga" userId="c5961f48-3021-432f-b9df-e9322f60de4a" providerId="ADAL" clId="{90092D4A-F6AD-4B1A-8679-53D5C4E5D890}" dt="2025-07-08T06:56:26.388" v="2377" actId="729"/>
        <pc:sldMkLst>
          <pc:docMk/>
          <pc:sldMk cId="3309579746" sldId="2625"/>
        </pc:sldMkLst>
        <pc:spChg chg="mod">
          <ac:chgData name="Davide Braga" userId="c5961f48-3021-432f-b9df-e9322f60de4a" providerId="ADAL" clId="{90092D4A-F6AD-4B1A-8679-53D5C4E5D890}" dt="2025-07-07T00:22:50.851" v="0"/>
          <ac:spMkLst>
            <pc:docMk/>
            <pc:sldMk cId="3309579746" sldId="2625"/>
            <ac:spMk id="2" creationId="{C256F06A-8EA8-DC15-D4DA-AA83C45703FB}"/>
          </ac:spMkLst>
        </pc:spChg>
        <pc:spChg chg="mod">
          <ac:chgData name="Davide Braga" userId="c5961f48-3021-432f-b9df-e9322f60de4a" providerId="ADAL" clId="{90092D4A-F6AD-4B1A-8679-53D5C4E5D890}" dt="2025-07-07T00:22:50.851" v="0"/>
          <ac:spMkLst>
            <pc:docMk/>
            <pc:sldMk cId="3309579746" sldId="2625"/>
            <ac:spMk id="12" creationId="{9E3B7388-8571-4F50-3B99-A4D546B1EE9A}"/>
          </ac:spMkLst>
        </pc:spChg>
      </pc:sldChg>
      <pc:sldChg chg="addSp delSp modSp add del mod modClrScheme chgLayout">
        <pc:chgData name="Davide Braga" userId="c5961f48-3021-432f-b9df-e9322f60de4a" providerId="ADAL" clId="{90092D4A-F6AD-4B1A-8679-53D5C4E5D890}" dt="2025-07-07T01:13:19.284" v="138" actId="47"/>
        <pc:sldMkLst>
          <pc:docMk/>
          <pc:sldMk cId="555833826" sldId="2626"/>
        </pc:sldMkLst>
        <pc:spChg chg="add mod ord">
          <ac:chgData name="Davide Braga" userId="c5961f48-3021-432f-b9df-e9322f60de4a" providerId="ADAL" clId="{90092D4A-F6AD-4B1A-8679-53D5C4E5D890}" dt="2025-07-07T00:36:22.787" v="3" actId="700"/>
          <ac:spMkLst>
            <pc:docMk/>
            <pc:sldMk cId="555833826" sldId="2626"/>
            <ac:spMk id="2" creationId="{F6059AA1-52AF-8B31-6EAE-A08F0EFF8B9A}"/>
          </ac:spMkLst>
        </pc:spChg>
        <pc:spChg chg="mod ord">
          <ac:chgData name="Davide Braga" userId="c5961f48-3021-432f-b9df-e9322f60de4a" providerId="ADAL" clId="{90092D4A-F6AD-4B1A-8679-53D5C4E5D890}" dt="2025-07-07T01:06:42.149" v="120" actId="27636"/>
          <ac:spMkLst>
            <pc:docMk/>
            <pc:sldMk cId="555833826" sldId="2626"/>
            <ac:spMk id="5" creationId="{82240511-2841-2048-A338-D40F63E2D1B6}"/>
          </ac:spMkLst>
        </pc:spChg>
        <pc:spChg chg="mod ord">
          <ac:chgData name="Davide Braga" userId="c5961f48-3021-432f-b9df-e9322f60de4a" providerId="ADAL" clId="{90092D4A-F6AD-4B1A-8679-53D5C4E5D890}" dt="2025-07-07T01:06:42.149" v="121" actId="27636"/>
          <ac:spMkLst>
            <pc:docMk/>
            <pc:sldMk cId="555833826" sldId="2626"/>
            <ac:spMk id="6" creationId="{680B6904-318B-1445-A998-53BDDDE0140E}"/>
          </ac:spMkLst>
        </pc:spChg>
        <pc:spChg chg="del">
          <ac:chgData name="Davide Braga" userId="c5961f48-3021-432f-b9df-e9322f60de4a" providerId="ADAL" clId="{90092D4A-F6AD-4B1A-8679-53D5C4E5D890}" dt="2025-07-07T00:36:22.787" v="3" actId="700"/>
          <ac:spMkLst>
            <pc:docMk/>
            <pc:sldMk cId="555833826" sldId="2626"/>
            <ac:spMk id="7" creationId="{86E33594-6421-8649-88F9-F4048CDA3FAC}"/>
          </ac:spMkLst>
        </pc:spChg>
        <pc:spChg chg="del">
          <ac:chgData name="Davide Braga" userId="c5961f48-3021-432f-b9df-e9322f60de4a" providerId="ADAL" clId="{90092D4A-F6AD-4B1A-8679-53D5C4E5D890}" dt="2025-07-07T00:36:22.787" v="3" actId="700"/>
          <ac:spMkLst>
            <pc:docMk/>
            <pc:sldMk cId="555833826" sldId="2626"/>
            <ac:spMk id="8" creationId="{339A3C4F-49E0-E344-8E88-83B8C90BB845}"/>
          </ac:spMkLst>
        </pc:spChg>
        <pc:spChg chg="del">
          <ac:chgData name="Davide Braga" userId="c5961f48-3021-432f-b9df-e9322f60de4a" providerId="ADAL" clId="{90092D4A-F6AD-4B1A-8679-53D5C4E5D890}" dt="2025-07-07T00:36:22.787" v="3" actId="700"/>
          <ac:spMkLst>
            <pc:docMk/>
            <pc:sldMk cId="555833826" sldId="2626"/>
            <ac:spMk id="9" creationId="{8453FF57-410D-254B-83F9-019E6401C61C}"/>
          </ac:spMkLst>
        </pc:spChg>
        <pc:spChg chg="mod ord">
          <ac:chgData name="Davide Braga" userId="c5961f48-3021-432f-b9df-e9322f60de4a" providerId="ADAL" clId="{90092D4A-F6AD-4B1A-8679-53D5C4E5D890}" dt="2025-07-07T00:36:22.787" v="4" actId="27636"/>
          <ac:spMkLst>
            <pc:docMk/>
            <pc:sldMk cId="555833826" sldId="2626"/>
            <ac:spMk id="16" creationId="{21879F4D-68D4-EDEF-530F-52A64232A0E1}"/>
          </ac:spMkLst>
        </pc:spChg>
        <pc:grpChg chg="del">
          <ac:chgData name="Davide Braga" userId="c5961f48-3021-432f-b9df-e9322f60de4a" providerId="ADAL" clId="{90092D4A-F6AD-4B1A-8679-53D5C4E5D890}" dt="2025-07-07T00:36:33.743" v="6" actId="478"/>
          <ac:grpSpMkLst>
            <pc:docMk/>
            <pc:sldMk cId="555833826" sldId="2626"/>
            <ac:grpSpMk id="27" creationId="{89A0006B-1D30-499A-BBC4-CEBCC2A5567D}"/>
          </ac:grpSpMkLst>
        </pc:grpChg>
        <pc:picChg chg="del mod ord">
          <ac:chgData name="Davide Braga" userId="c5961f48-3021-432f-b9df-e9322f60de4a" providerId="ADAL" clId="{90092D4A-F6AD-4B1A-8679-53D5C4E5D890}" dt="2025-07-07T00:36:28.963" v="5" actId="478"/>
          <ac:picMkLst>
            <pc:docMk/>
            <pc:sldMk cId="555833826" sldId="2626"/>
            <ac:picMk id="14" creationId="{3B2296B7-475D-4F0E-9399-C6741627C46C}"/>
          </ac:picMkLst>
        </pc:picChg>
      </pc:sldChg>
      <pc:sldChg chg="addSp delSp modSp new mod modClrScheme chgLayout">
        <pc:chgData name="Davide Braga" userId="c5961f48-3021-432f-b9df-e9322f60de4a" providerId="ADAL" clId="{90092D4A-F6AD-4B1A-8679-53D5C4E5D890}" dt="2025-07-09T23:22:59.761" v="4978" actId="14100"/>
        <pc:sldMkLst>
          <pc:docMk/>
          <pc:sldMk cId="3451370339" sldId="2627"/>
        </pc:sldMkLst>
        <pc:spChg chg="mod ord">
          <ac:chgData name="Davide Braga" userId="c5961f48-3021-432f-b9df-e9322f60de4a" providerId="ADAL" clId="{90092D4A-F6AD-4B1A-8679-53D5C4E5D890}" dt="2025-07-07T00:48:35.604" v="8" actId="700"/>
          <ac:spMkLst>
            <pc:docMk/>
            <pc:sldMk cId="3451370339" sldId="2627"/>
            <ac:spMk id="2" creationId="{9EB9C0E7-FC00-14E4-9717-ED869920B950}"/>
          </ac:spMkLst>
        </pc:spChg>
        <pc:spChg chg="del mod ord">
          <ac:chgData name="Davide Braga" userId="c5961f48-3021-432f-b9df-e9322f60de4a" providerId="ADAL" clId="{90092D4A-F6AD-4B1A-8679-53D5C4E5D890}" dt="2025-07-07T01:14:22.990" v="160" actId="478"/>
          <ac:spMkLst>
            <pc:docMk/>
            <pc:sldMk cId="3451370339" sldId="2627"/>
            <ac:spMk id="3" creationId="{81FEF2C4-1B47-9156-C5AD-9E0B1DB5D540}"/>
          </ac:spMkLst>
        </pc:spChg>
        <pc:spChg chg="add mod ord">
          <ac:chgData name="Davide Braga" userId="c5961f48-3021-432f-b9df-e9322f60de4a" providerId="ADAL" clId="{90092D4A-F6AD-4B1A-8679-53D5C4E5D890}" dt="2025-07-09T23:22:59.761" v="4978" actId="14100"/>
          <ac:spMkLst>
            <pc:docMk/>
            <pc:sldMk cId="3451370339" sldId="2627"/>
            <ac:spMk id="4" creationId="{F9B941D4-6F0D-04AD-B1DB-3CCD7EA67F9A}"/>
          </ac:spMkLst>
        </pc:spChg>
        <pc:spChg chg="add mod ord">
          <ac:chgData name="Davide Braga" userId="c5961f48-3021-432f-b9df-e9322f60de4a" providerId="ADAL" clId="{90092D4A-F6AD-4B1A-8679-53D5C4E5D890}" dt="2025-07-07T01:14:15.709" v="159" actId="12"/>
          <ac:spMkLst>
            <pc:docMk/>
            <pc:sldMk cId="3451370339" sldId="2627"/>
            <ac:spMk id="5" creationId="{B823178D-BFD8-41F9-4E03-8177F3D8CBC0}"/>
          </ac:spMkLst>
        </pc:spChg>
        <pc:spChg chg="add mod ord">
          <ac:chgData name="Davide Braga" userId="c5961f48-3021-432f-b9df-e9322f60de4a" providerId="ADAL" clId="{90092D4A-F6AD-4B1A-8679-53D5C4E5D890}" dt="2025-07-07T01:14:11.921" v="158" actId="27636"/>
          <ac:spMkLst>
            <pc:docMk/>
            <pc:sldMk cId="3451370339" sldId="2627"/>
            <ac:spMk id="6" creationId="{38876D69-EA09-3451-3742-B47191507323}"/>
          </ac:spMkLst>
        </pc:spChg>
        <pc:spChg chg="add mod ord">
          <ac:chgData name="Davide Braga" userId="c5961f48-3021-432f-b9df-e9322f60de4a" providerId="ADAL" clId="{90092D4A-F6AD-4B1A-8679-53D5C4E5D890}" dt="2025-07-07T01:06:42.149" v="123" actId="27636"/>
          <ac:spMkLst>
            <pc:docMk/>
            <pc:sldMk cId="3451370339" sldId="2627"/>
            <ac:spMk id="7" creationId="{B50F893C-D7D8-3B30-0B6A-56F06112EE52}"/>
          </ac:spMkLst>
        </pc:spChg>
        <pc:picChg chg="add mod">
          <ac:chgData name="Davide Braga" userId="c5961f48-3021-432f-b9df-e9322f60de4a" providerId="ADAL" clId="{90092D4A-F6AD-4B1A-8679-53D5C4E5D890}" dt="2025-07-07T15:59:52.913" v="1734" actId="1076"/>
          <ac:picMkLst>
            <pc:docMk/>
            <pc:sldMk cId="3451370339" sldId="2627"/>
            <ac:picMk id="8" creationId="{28A6B7D7-87F4-0CD6-F4D2-8CC6EB62000A}"/>
          </ac:picMkLst>
        </pc:picChg>
        <pc:picChg chg="add mod">
          <ac:chgData name="Davide Braga" userId="c5961f48-3021-432f-b9df-e9322f60de4a" providerId="ADAL" clId="{90092D4A-F6AD-4B1A-8679-53D5C4E5D890}" dt="2025-07-07T16:00:18.968" v="1739" actId="1076"/>
          <ac:picMkLst>
            <pc:docMk/>
            <pc:sldMk cId="3451370339" sldId="2627"/>
            <ac:picMk id="9" creationId="{8725707C-0458-4396-F4CD-9A21A651DDEE}"/>
          </ac:picMkLst>
        </pc:picChg>
        <pc:picChg chg="add mod">
          <ac:chgData name="Davide Braga" userId="c5961f48-3021-432f-b9df-e9322f60de4a" providerId="ADAL" clId="{90092D4A-F6AD-4B1A-8679-53D5C4E5D890}" dt="2025-07-07T16:00:13.289" v="1738" actId="1076"/>
          <ac:picMkLst>
            <pc:docMk/>
            <pc:sldMk cId="3451370339" sldId="2627"/>
            <ac:picMk id="10" creationId="{7304C2E2-B7AD-255C-C50D-2ADA3995B1CE}"/>
          </ac:picMkLst>
        </pc:picChg>
        <pc:picChg chg="add">
          <ac:chgData name="Davide Braga" userId="c5961f48-3021-432f-b9df-e9322f60de4a" providerId="ADAL" clId="{90092D4A-F6AD-4B1A-8679-53D5C4E5D890}" dt="2025-07-07T01:15:25.863" v="161"/>
          <ac:picMkLst>
            <pc:docMk/>
            <pc:sldMk cId="3451370339" sldId="2627"/>
            <ac:picMk id="4098" creationId="{1CFA78C7-7867-5B66-27E2-1D676356F9C4}"/>
          </ac:picMkLst>
        </pc:picChg>
        <pc:picChg chg="add mod">
          <ac:chgData name="Davide Braga" userId="c5961f48-3021-432f-b9df-e9322f60de4a" providerId="ADAL" clId="{90092D4A-F6AD-4B1A-8679-53D5C4E5D890}" dt="2025-07-07T15:57:10.860" v="1719" actId="1076"/>
          <ac:picMkLst>
            <pc:docMk/>
            <pc:sldMk cId="3451370339" sldId="2627"/>
            <ac:picMk id="4100" creationId="{348C6EDB-2B02-044A-62AD-68F0E46571A7}"/>
          </ac:picMkLst>
        </pc:picChg>
      </pc:sldChg>
      <pc:sldChg chg="addSp modSp new del mod modClrScheme chgLayout">
        <pc:chgData name="Davide Braga" userId="c5961f48-3021-432f-b9df-e9322f60de4a" providerId="ADAL" clId="{90092D4A-F6AD-4B1A-8679-53D5C4E5D890}" dt="2025-07-07T01:16:52.823" v="175" actId="47"/>
        <pc:sldMkLst>
          <pc:docMk/>
          <pc:sldMk cId="703838651" sldId="2628"/>
        </pc:sldMkLst>
        <pc:spChg chg="mod ord">
          <ac:chgData name="Davide Braga" userId="c5961f48-3021-432f-b9df-e9322f60de4a" providerId="ADAL" clId="{90092D4A-F6AD-4B1A-8679-53D5C4E5D890}" dt="2025-07-07T01:13:38.022" v="140" actId="700"/>
          <ac:spMkLst>
            <pc:docMk/>
            <pc:sldMk cId="703838651" sldId="2628"/>
            <ac:spMk id="2" creationId="{804AD612-EF53-157C-57F1-E909A432CDF6}"/>
          </ac:spMkLst>
        </pc:spChg>
        <pc:spChg chg="mod ord">
          <ac:chgData name="Davide Braga" userId="c5961f48-3021-432f-b9df-e9322f60de4a" providerId="ADAL" clId="{90092D4A-F6AD-4B1A-8679-53D5C4E5D890}" dt="2025-07-07T01:13:38.022" v="140" actId="700"/>
          <ac:spMkLst>
            <pc:docMk/>
            <pc:sldMk cId="703838651" sldId="2628"/>
            <ac:spMk id="3" creationId="{6BD9E902-EF59-5BE1-0C5F-2208167E0682}"/>
          </ac:spMkLst>
        </pc:spChg>
        <pc:spChg chg="add mod ord">
          <ac:chgData name="Davide Braga" userId="c5961f48-3021-432f-b9df-e9322f60de4a" providerId="ADAL" clId="{90092D4A-F6AD-4B1A-8679-53D5C4E5D890}" dt="2025-07-07T01:13:38.022" v="140" actId="700"/>
          <ac:spMkLst>
            <pc:docMk/>
            <pc:sldMk cId="703838651" sldId="2628"/>
            <ac:spMk id="4" creationId="{5C1FAB6B-8A82-7BF1-693C-3244A7D2DE5F}"/>
          </ac:spMkLst>
        </pc:spChg>
        <pc:spChg chg="add mod ord">
          <ac:chgData name="Davide Braga" userId="c5961f48-3021-432f-b9df-e9322f60de4a" providerId="ADAL" clId="{90092D4A-F6AD-4B1A-8679-53D5C4E5D890}" dt="2025-07-07T01:13:38.022" v="140" actId="700"/>
          <ac:spMkLst>
            <pc:docMk/>
            <pc:sldMk cId="703838651" sldId="2628"/>
            <ac:spMk id="5" creationId="{FA6AE66A-DE3E-BAEA-2AFD-EE2D00D6D8A0}"/>
          </ac:spMkLst>
        </pc:spChg>
        <pc:spChg chg="add mod ord">
          <ac:chgData name="Davide Braga" userId="c5961f48-3021-432f-b9df-e9322f60de4a" providerId="ADAL" clId="{90092D4A-F6AD-4B1A-8679-53D5C4E5D890}" dt="2025-07-07T01:13:54.827" v="152" actId="20577"/>
          <ac:spMkLst>
            <pc:docMk/>
            <pc:sldMk cId="703838651" sldId="2628"/>
            <ac:spMk id="6" creationId="{281FB0AD-81CE-3592-4920-097CAF14068F}"/>
          </ac:spMkLst>
        </pc:spChg>
        <pc:spChg chg="add mod ord">
          <ac:chgData name="Davide Braga" userId="c5961f48-3021-432f-b9df-e9322f60de4a" providerId="ADAL" clId="{90092D4A-F6AD-4B1A-8679-53D5C4E5D890}" dt="2025-07-07T01:13:38.022" v="140" actId="700"/>
          <ac:spMkLst>
            <pc:docMk/>
            <pc:sldMk cId="703838651" sldId="2628"/>
            <ac:spMk id="7" creationId="{148A6BD2-6BAE-E663-A421-00AF00D3F3A1}"/>
          </ac:spMkLst>
        </pc:spChg>
      </pc:sldChg>
      <pc:sldChg chg="addSp delSp modSp new del mod">
        <pc:chgData name="Davide Braga" userId="c5961f48-3021-432f-b9df-e9322f60de4a" providerId="ADAL" clId="{90092D4A-F6AD-4B1A-8679-53D5C4E5D890}" dt="2025-07-08T06:57:29.880" v="2395" actId="47"/>
        <pc:sldMkLst>
          <pc:docMk/>
          <pc:sldMk cId="2919482718" sldId="2628"/>
        </pc:sldMkLst>
        <pc:spChg chg="mod">
          <ac:chgData name="Davide Braga" userId="c5961f48-3021-432f-b9df-e9322f60de4a" providerId="ADAL" clId="{90092D4A-F6AD-4B1A-8679-53D5C4E5D890}" dt="2025-07-07T01:44:10.105" v="191"/>
          <ac:spMkLst>
            <pc:docMk/>
            <pc:sldMk cId="2919482718" sldId="2628"/>
            <ac:spMk id="4" creationId="{F6E6A049-474A-0B40-E03A-D448638CFF0F}"/>
          </ac:spMkLst>
        </pc:spChg>
        <pc:spChg chg="add del mod">
          <ac:chgData name="Davide Braga" userId="c5961f48-3021-432f-b9df-e9322f60de4a" providerId="ADAL" clId="{90092D4A-F6AD-4B1A-8679-53D5C4E5D890}" dt="2025-07-07T01:39:48.531" v="181" actId="14100"/>
          <ac:spMkLst>
            <pc:docMk/>
            <pc:sldMk cId="2919482718" sldId="2628"/>
            <ac:spMk id="7" creationId="{232681E8-8F30-A07F-D6B6-E1E4BA61F386}"/>
          </ac:spMkLst>
        </pc:spChg>
        <pc:spChg chg="add del">
          <ac:chgData name="Davide Braga" userId="c5961f48-3021-432f-b9df-e9322f60de4a" providerId="ADAL" clId="{90092D4A-F6AD-4B1A-8679-53D5C4E5D890}" dt="2025-07-07T01:44:05.182" v="188" actId="22"/>
          <ac:spMkLst>
            <pc:docMk/>
            <pc:sldMk cId="2919482718" sldId="2628"/>
            <ac:spMk id="11" creationId="{F889FCEC-907A-CA9C-DD53-AD8707EB062B}"/>
          </ac:spMkLst>
        </pc:spChg>
        <pc:spChg chg="add del">
          <ac:chgData name="Davide Braga" userId="c5961f48-3021-432f-b9df-e9322f60de4a" providerId="ADAL" clId="{90092D4A-F6AD-4B1A-8679-53D5C4E5D890}" dt="2025-07-07T01:44:08.219" v="190" actId="22"/>
          <ac:spMkLst>
            <pc:docMk/>
            <pc:sldMk cId="2919482718" sldId="2628"/>
            <ac:spMk id="13" creationId="{39157771-D1ED-207C-12A4-3380C38D9AC7}"/>
          </ac:spMkLst>
        </pc:spChg>
        <pc:picChg chg="add mod">
          <ac:chgData name="Davide Braga" userId="c5961f48-3021-432f-b9df-e9322f60de4a" providerId="ADAL" clId="{90092D4A-F6AD-4B1A-8679-53D5C4E5D890}" dt="2025-07-07T01:40:28.506" v="186" actId="1076"/>
          <ac:picMkLst>
            <pc:docMk/>
            <pc:sldMk cId="2919482718" sldId="2628"/>
            <ac:picMk id="9" creationId="{C9F87F03-F97A-4930-7203-70A7A5BEF156}"/>
          </ac:picMkLst>
        </pc:picChg>
      </pc:sldChg>
      <pc:sldChg chg="addSp delSp modSp new mod">
        <pc:chgData name="Davide Braga" userId="c5961f48-3021-432f-b9df-e9322f60de4a" providerId="ADAL" clId="{90092D4A-F6AD-4B1A-8679-53D5C4E5D890}" dt="2025-07-09T22:55:45.988" v="4859" actId="20577"/>
        <pc:sldMkLst>
          <pc:docMk/>
          <pc:sldMk cId="3319074682" sldId="2629"/>
        </pc:sldMkLst>
        <pc:spChg chg="del">
          <ac:chgData name="Davide Braga" userId="c5961f48-3021-432f-b9df-e9322f60de4a" providerId="ADAL" clId="{90092D4A-F6AD-4B1A-8679-53D5C4E5D890}" dt="2025-07-07T02:10:02.917" v="349" actId="478"/>
          <ac:spMkLst>
            <pc:docMk/>
            <pc:sldMk cId="3319074682" sldId="2629"/>
            <ac:spMk id="2" creationId="{2C96B8FE-8D61-8ED8-AF83-4B8A8A422E17}"/>
          </ac:spMkLst>
        </pc:spChg>
        <pc:spChg chg="mod">
          <ac:chgData name="Davide Braga" userId="c5961f48-3021-432f-b9df-e9322f60de4a" providerId="ADAL" clId="{90092D4A-F6AD-4B1A-8679-53D5C4E5D890}" dt="2025-07-07T02:04:38.420" v="230" actId="20577"/>
          <ac:spMkLst>
            <pc:docMk/>
            <pc:sldMk cId="3319074682" sldId="2629"/>
            <ac:spMk id="3" creationId="{7DCEF56E-54AB-5C29-1547-43A6FCA1436B}"/>
          </ac:spMkLst>
        </pc:spChg>
        <pc:spChg chg="mod">
          <ac:chgData name="Davide Braga" userId="c5961f48-3021-432f-b9df-e9322f60de4a" providerId="ADAL" clId="{90092D4A-F6AD-4B1A-8679-53D5C4E5D890}" dt="2025-07-09T22:55:45.988" v="4859" actId="20577"/>
          <ac:spMkLst>
            <pc:docMk/>
            <pc:sldMk cId="3319074682" sldId="2629"/>
            <ac:spMk id="4" creationId="{5714B7C7-EDB1-7AC6-B214-F01578628B51}"/>
          </ac:spMkLst>
        </pc:spChg>
        <pc:spChg chg="del">
          <ac:chgData name="Davide Braga" userId="c5961f48-3021-432f-b9df-e9322f60de4a" providerId="ADAL" clId="{90092D4A-F6AD-4B1A-8679-53D5C4E5D890}" dt="2025-07-07T02:10:08.549" v="350" actId="478"/>
          <ac:spMkLst>
            <pc:docMk/>
            <pc:sldMk cId="3319074682" sldId="2629"/>
            <ac:spMk id="6" creationId="{730ECD15-35AF-BA7E-DC13-F61732C907EE}"/>
          </ac:spMkLst>
        </pc:spChg>
        <pc:spChg chg="add del mod">
          <ac:chgData name="Davide Braga" userId="c5961f48-3021-432f-b9df-e9322f60de4a" providerId="ADAL" clId="{90092D4A-F6AD-4B1A-8679-53D5C4E5D890}" dt="2025-07-07T02:05:31.844" v="232" actId="478"/>
          <ac:spMkLst>
            <pc:docMk/>
            <pc:sldMk cId="3319074682" sldId="2629"/>
            <ac:spMk id="7" creationId="{120C530C-762A-C08B-ADC8-47083968A399}"/>
          </ac:spMkLst>
        </pc:spChg>
        <pc:spChg chg="add del mod">
          <ac:chgData name="Davide Braga" userId="c5961f48-3021-432f-b9df-e9322f60de4a" providerId="ADAL" clId="{90092D4A-F6AD-4B1A-8679-53D5C4E5D890}" dt="2025-07-07T02:08:20.244" v="296" actId="478"/>
          <ac:spMkLst>
            <pc:docMk/>
            <pc:sldMk cId="3319074682" sldId="2629"/>
            <ac:spMk id="8" creationId="{48CD938F-6633-3B15-F2B1-039947797C56}"/>
          </ac:spMkLst>
        </pc:spChg>
      </pc:sldChg>
      <pc:sldChg chg="modSp new del mod modShow">
        <pc:chgData name="Davide Braga" userId="c5961f48-3021-432f-b9df-e9322f60de4a" providerId="ADAL" clId="{90092D4A-F6AD-4B1A-8679-53D5C4E5D890}" dt="2025-07-09T22:55:57.938" v="4860" actId="47"/>
        <pc:sldMkLst>
          <pc:docMk/>
          <pc:sldMk cId="618991964" sldId="2630"/>
        </pc:sldMkLst>
        <pc:spChg chg="mod">
          <ac:chgData name="Davide Braga" userId="c5961f48-3021-432f-b9df-e9322f60de4a" providerId="ADAL" clId="{90092D4A-F6AD-4B1A-8679-53D5C4E5D890}" dt="2025-07-07T08:03:51.817" v="365" actId="20577"/>
          <ac:spMkLst>
            <pc:docMk/>
            <pc:sldMk cId="618991964" sldId="2630"/>
            <ac:spMk id="3" creationId="{08D0D139-4D97-CD68-6F4B-A71FA1B3020E}"/>
          </ac:spMkLst>
        </pc:spChg>
        <pc:spChg chg="mod">
          <ac:chgData name="Davide Braga" userId="c5961f48-3021-432f-b9df-e9322f60de4a" providerId="ADAL" clId="{90092D4A-F6AD-4B1A-8679-53D5C4E5D890}" dt="2025-07-09T17:09:12.093" v="3871" actId="20577"/>
          <ac:spMkLst>
            <pc:docMk/>
            <pc:sldMk cId="618991964" sldId="2630"/>
            <ac:spMk id="4" creationId="{2D2B06B7-BD60-B88B-FB89-08BF11F80716}"/>
          </ac:spMkLst>
        </pc:spChg>
      </pc:sldChg>
      <pc:sldChg chg="addSp delSp modSp new mod">
        <pc:chgData name="Davide Braga" userId="c5961f48-3021-432f-b9df-e9322f60de4a" providerId="ADAL" clId="{90092D4A-F6AD-4B1A-8679-53D5C4E5D890}" dt="2025-07-09T13:34:51.953" v="3577" actId="1076"/>
        <pc:sldMkLst>
          <pc:docMk/>
          <pc:sldMk cId="3312520111" sldId="2631"/>
        </pc:sldMkLst>
        <pc:spChg chg="mod">
          <ac:chgData name="Davide Braga" userId="c5961f48-3021-432f-b9df-e9322f60de4a" providerId="ADAL" clId="{90092D4A-F6AD-4B1A-8679-53D5C4E5D890}" dt="2025-07-07T09:31:54.834" v="522" actId="12"/>
          <ac:spMkLst>
            <pc:docMk/>
            <pc:sldMk cId="3312520111" sldId="2631"/>
            <ac:spMk id="2" creationId="{6EF0599E-C0D8-30A7-4E4F-D1358A8AD024}"/>
          </ac:spMkLst>
        </pc:spChg>
        <pc:spChg chg="mod">
          <ac:chgData name="Davide Braga" userId="c5961f48-3021-432f-b9df-e9322f60de4a" providerId="ADAL" clId="{90092D4A-F6AD-4B1A-8679-53D5C4E5D890}" dt="2025-07-07T20:35:35.725" v="1751" actId="20577"/>
          <ac:spMkLst>
            <pc:docMk/>
            <pc:sldMk cId="3312520111" sldId="2631"/>
            <ac:spMk id="3" creationId="{B209E811-2F3C-D1C6-D7B5-016DCCB738B3}"/>
          </ac:spMkLst>
        </pc:spChg>
        <pc:spChg chg="mod">
          <ac:chgData name="Davide Braga" userId="c5961f48-3021-432f-b9df-e9322f60de4a" providerId="ADAL" clId="{90092D4A-F6AD-4B1A-8679-53D5C4E5D890}" dt="2025-07-07T20:37:57.946" v="1913" actId="12"/>
          <ac:spMkLst>
            <pc:docMk/>
            <pc:sldMk cId="3312520111" sldId="2631"/>
            <ac:spMk id="4" creationId="{457C5AA9-D682-5D92-B3A7-A64E3947CEC8}"/>
          </ac:spMkLst>
        </pc:spChg>
        <pc:spChg chg="del">
          <ac:chgData name="Davide Braga" userId="c5961f48-3021-432f-b9df-e9322f60de4a" providerId="ADAL" clId="{90092D4A-F6AD-4B1A-8679-53D5C4E5D890}" dt="2025-07-07T09:34:08.549" v="548" actId="478"/>
          <ac:spMkLst>
            <pc:docMk/>
            <pc:sldMk cId="3312520111" sldId="2631"/>
            <ac:spMk id="6" creationId="{3C3CFE96-E30E-9EC7-9DD8-AEA2524C816C}"/>
          </ac:spMkLst>
        </pc:spChg>
        <pc:spChg chg="add del">
          <ac:chgData name="Davide Braga" userId="c5961f48-3021-432f-b9df-e9322f60de4a" providerId="ADAL" clId="{90092D4A-F6AD-4B1A-8679-53D5C4E5D890}" dt="2025-07-07T09:30:50.679" v="491" actId="22"/>
          <ac:spMkLst>
            <pc:docMk/>
            <pc:sldMk cId="3312520111" sldId="2631"/>
            <ac:spMk id="8" creationId="{ECB84702-305E-C4AD-AD58-C31E80A013BE}"/>
          </ac:spMkLst>
        </pc:spChg>
        <pc:spChg chg="add mod">
          <ac:chgData name="Davide Braga" userId="c5961f48-3021-432f-b9df-e9322f60de4a" providerId="ADAL" clId="{90092D4A-F6AD-4B1A-8679-53D5C4E5D890}" dt="2025-07-09T13:34:47.867" v="3576" actId="14100"/>
          <ac:spMkLst>
            <pc:docMk/>
            <pc:sldMk cId="3312520111" sldId="2631"/>
            <ac:spMk id="10" creationId="{D25F5FF7-6310-FE34-9968-5776BD6B2B1A}"/>
          </ac:spMkLst>
        </pc:spChg>
        <pc:grpChg chg="add mod">
          <ac:chgData name="Davide Braga" userId="c5961f48-3021-432f-b9df-e9322f60de4a" providerId="ADAL" clId="{90092D4A-F6AD-4B1A-8679-53D5C4E5D890}" dt="2025-07-09T13:34:47.867" v="3576" actId="14100"/>
          <ac:grpSpMkLst>
            <pc:docMk/>
            <pc:sldMk cId="3312520111" sldId="2631"/>
            <ac:grpSpMk id="11" creationId="{D654FC7A-DF0C-909E-53C7-2B0B2935B782}"/>
          </ac:grpSpMkLst>
        </pc:grpChg>
        <pc:picChg chg="add mod">
          <ac:chgData name="Davide Braga" userId="c5961f48-3021-432f-b9df-e9322f60de4a" providerId="ADAL" clId="{90092D4A-F6AD-4B1A-8679-53D5C4E5D890}" dt="2025-07-09T13:33:18.112" v="3564" actId="1076"/>
          <ac:picMkLst>
            <pc:docMk/>
            <pc:sldMk cId="3312520111" sldId="2631"/>
            <ac:picMk id="6146" creationId="{2ACD05D2-F2E3-A38F-04BB-2A8741393C5B}"/>
          </ac:picMkLst>
        </pc:picChg>
        <pc:picChg chg="add mod">
          <ac:chgData name="Davide Braga" userId="c5961f48-3021-432f-b9df-e9322f60de4a" providerId="ADAL" clId="{90092D4A-F6AD-4B1A-8679-53D5C4E5D890}" dt="2025-07-09T13:34:47.867" v="3576" actId="14100"/>
          <ac:picMkLst>
            <pc:docMk/>
            <pc:sldMk cId="3312520111" sldId="2631"/>
            <ac:picMk id="6148" creationId="{A7ADB49B-C591-2ADB-BC99-5F43267EDBE5}"/>
          </ac:picMkLst>
        </pc:picChg>
        <pc:picChg chg="add mod">
          <ac:chgData name="Davide Braga" userId="c5961f48-3021-432f-b9df-e9322f60de4a" providerId="ADAL" clId="{90092D4A-F6AD-4B1A-8679-53D5C4E5D890}" dt="2025-07-09T13:34:51.953" v="3577" actId="1076"/>
          <ac:picMkLst>
            <pc:docMk/>
            <pc:sldMk cId="3312520111" sldId="2631"/>
            <ac:picMk id="6150" creationId="{05E6DC7D-BC77-058F-CD90-FF29CE8C946D}"/>
          </ac:picMkLst>
        </pc:picChg>
      </pc:sldChg>
      <pc:sldChg chg="addSp delSp modSp add del mod">
        <pc:chgData name="Davide Braga" userId="c5961f48-3021-432f-b9df-e9322f60de4a" providerId="ADAL" clId="{90092D4A-F6AD-4B1A-8679-53D5C4E5D890}" dt="2025-07-07T09:58:19.338" v="703" actId="47"/>
        <pc:sldMkLst>
          <pc:docMk/>
          <pc:sldMk cId="3507216649" sldId="2632"/>
        </pc:sldMkLst>
        <pc:spChg chg="del">
          <ac:chgData name="Davide Braga" userId="c5961f48-3021-432f-b9df-e9322f60de4a" providerId="ADAL" clId="{90092D4A-F6AD-4B1A-8679-53D5C4E5D890}" dt="2025-07-07T09:45:06.723" v="590" actId="478"/>
          <ac:spMkLst>
            <pc:docMk/>
            <pc:sldMk cId="3507216649" sldId="2632"/>
            <ac:spMk id="4" creationId="{54F2FB7E-F0A7-DF64-CE5B-E3504D7A07CD}"/>
          </ac:spMkLst>
        </pc:spChg>
        <pc:spChg chg="add del">
          <ac:chgData name="Davide Braga" userId="c5961f48-3021-432f-b9df-e9322f60de4a" providerId="ADAL" clId="{90092D4A-F6AD-4B1A-8679-53D5C4E5D890}" dt="2025-07-07T09:50:42.111" v="595" actId="22"/>
          <ac:spMkLst>
            <pc:docMk/>
            <pc:sldMk cId="3507216649" sldId="2632"/>
            <ac:spMk id="7" creationId="{C097D0D7-CABF-E1DA-C4F3-39246BB6360E}"/>
          </ac:spMkLst>
        </pc:spChg>
        <pc:picChg chg="del">
          <ac:chgData name="Davide Braga" userId="c5961f48-3021-432f-b9df-e9322f60de4a" providerId="ADAL" clId="{90092D4A-F6AD-4B1A-8679-53D5C4E5D890}" dt="2025-07-07T09:45:03.262" v="589" actId="478"/>
          <ac:picMkLst>
            <pc:docMk/>
            <pc:sldMk cId="3507216649" sldId="2632"/>
            <ac:picMk id="3" creationId="{E6FAE240-8AEB-CD83-FC44-0F6AF89B3113}"/>
          </ac:picMkLst>
        </pc:picChg>
        <pc:picChg chg="add">
          <ac:chgData name="Davide Braga" userId="c5961f48-3021-432f-b9df-e9322f60de4a" providerId="ADAL" clId="{90092D4A-F6AD-4B1A-8679-53D5C4E5D890}" dt="2025-07-07T09:45:09.600" v="591"/>
          <ac:picMkLst>
            <pc:docMk/>
            <pc:sldMk cId="3507216649" sldId="2632"/>
            <ac:picMk id="7170" creationId="{39A102EB-6B1A-FAB1-62C8-EECC1A3F6056}"/>
          </ac:picMkLst>
        </pc:picChg>
        <pc:picChg chg="add del">
          <ac:chgData name="Davide Braga" userId="c5961f48-3021-432f-b9df-e9322f60de4a" providerId="ADAL" clId="{90092D4A-F6AD-4B1A-8679-53D5C4E5D890}" dt="2025-07-07T09:48:10.568" v="592" actId="478"/>
          <ac:picMkLst>
            <pc:docMk/>
            <pc:sldMk cId="3507216649" sldId="2632"/>
            <ac:picMk id="7171" creationId="{DB714E9C-0A89-A1AB-0140-C303C28DDEC2}"/>
          </ac:picMkLst>
        </pc:picChg>
        <pc:picChg chg="add mod">
          <ac:chgData name="Davide Braga" userId="c5961f48-3021-432f-b9df-e9322f60de4a" providerId="ADAL" clId="{90092D4A-F6AD-4B1A-8679-53D5C4E5D890}" dt="2025-07-07T09:48:13.521" v="593" actId="1076"/>
          <ac:picMkLst>
            <pc:docMk/>
            <pc:sldMk cId="3507216649" sldId="2632"/>
            <ac:picMk id="7172" creationId="{89C38B25-7D18-0481-E4DE-9620ADEA38DA}"/>
          </ac:picMkLst>
        </pc:picChg>
      </pc:sldChg>
      <pc:sldChg chg="addSp delSp modSp add mod modNotesTx">
        <pc:chgData name="Davide Braga" userId="c5961f48-3021-432f-b9df-e9322f60de4a" providerId="ADAL" clId="{90092D4A-F6AD-4B1A-8679-53D5C4E5D890}" dt="2025-07-09T12:52:07.100" v="3559" actId="20577"/>
        <pc:sldMkLst>
          <pc:docMk/>
          <pc:sldMk cId="927419550" sldId="2633"/>
        </pc:sldMkLst>
        <pc:spChg chg="add del">
          <ac:chgData name="Davide Braga" userId="c5961f48-3021-432f-b9df-e9322f60de4a" providerId="ADAL" clId="{90092D4A-F6AD-4B1A-8679-53D5C4E5D890}" dt="2025-07-07T12:03:37.044" v="1352" actId="478"/>
          <ac:spMkLst>
            <pc:docMk/>
            <pc:sldMk cId="927419550" sldId="2633"/>
            <ac:spMk id="2" creationId="{C256F06A-8EA8-DC15-D4DA-AA83C45703FB}"/>
          </ac:spMkLst>
        </pc:spChg>
        <pc:spChg chg="del">
          <ac:chgData name="Davide Braga" userId="c5961f48-3021-432f-b9df-e9322f60de4a" providerId="ADAL" clId="{90092D4A-F6AD-4B1A-8679-53D5C4E5D890}" dt="2025-07-07T09:51:41.668" v="647" actId="478"/>
          <ac:spMkLst>
            <pc:docMk/>
            <pc:sldMk cId="927419550" sldId="2633"/>
            <ac:spMk id="4" creationId="{54F2FB7E-F0A7-DF64-CE5B-E3504D7A07CD}"/>
          </ac:spMkLst>
        </pc:spChg>
        <pc:spChg chg="mod">
          <ac:chgData name="Davide Braga" userId="c5961f48-3021-432f-b9df-e9322f60de4a" providerId="ADAL" clId="{90092D4A-F6AD-4B1A-8679-53D5C4E5D890}" dt="2025-07-09T12:52:07.100" v="3559" actId="20577"/>
          <ac:spMkLst>
            <pc:docMk/>
            <pc:sldMk cId="927419550" sldId="2633"/>
            <ac:spMk id="5" creationId="{442DF42E-A14E-6AFC-BFCB-618D6E1F420A}"/>
          </ac:spMkLst>
        </pc:spChg>
        <pc:spChg chg="mod">
          <ac:chgData name="Davide Braga" userId="c5961f48-3021-432f-b9df-e9322f60de4a" providerId="ADAL" clId="{90092D4A-F6AD-4B1A-8679-53D5C4E5D890}" dt="2025-07-07T12:57:07.660" v="1653" actId="20577"/>
          <ac:spMkLst>
            <pc:docMk/>
            <pc:sldMk cId="927419550" sldId="2633"/>
            <ac:spMk id="12" creationId="{9E3B7388-8571-4F50-3B99-A4D546B1EE9A}"/>
          </ac:spMkLst>
        </pc:spChg>
        <pc:spChg chg="add mod">
          <ac:chgData name="Davide Braga" userId="c5961f48-3021-432f-b9df-e9322f60de4a" providerId="ADAL" clId="{90092D4A-F6AD-4B1A-8679-53D5C4E5D890}" dt="2025-07-07T10:20:42.445" v="923" actId="164"/>
          <ac:spMkLst>
            <pc:docMk/>
            <pc:sldMk cId="927419550" sldId="2633"/>
            <ac:spMk id="13" creationId="{5DA9247E-AE1E-C285-DA1A-7C6C8AF72015}"/>
          </ac:spMkLst>
        </pc:spChg>
        <pc:spChg chg="add mod">
          <ac:chgData name="Davide Braga" userId="c5961f48-3021-432f-b9df-e9322f60de4a" providerId="ADAL" clId="{90092D4A-F6AD-4B1A-8679-53D5C4E5D890}" dt="2025-07-07T10:20:42.445" v="923" actId="164"/>
          <ac:spMkLst>
            <pc:docMk/>
            <pc:sldMk cId="927419550" sldId="2633"/>
            <ac:spMk id="14" creationId="{E39799A7-C99C-8755-9313-0C5711142250}"/>
          </ac:spMkLst>
        </pc:spChg>
        <pc:spChg chg="add mod">
          <ac:chgData name="Davide Braga" userId="c5961f48-3021-432f-b9df-e9322f60de4a" providerId="ADAL" clId="{90092D4A-F6AD-4B1A-8679-53D5C4E5D890}" dt="2025-07-07T10:19:40.520" v="901" actId="164"/>
          <ac:spMkLst>
            <pc:docMk/>
            <pc:sldMk cId="927419550" sldId="2633"/>
            <ac:spMk id="24" creationId="{7E067D17-8CFC-B3BD-FD83-18C38B0A05E1}"/>
          </ac:spMkLst>
        </pc:spChg>
        <pc:spChg chg="mod">
          <ac:chgData name="Davide Braga" userId="c5961f48-3021-432f-b9df-e9322f60de4a" providerId="ADAL" clId="{90092D4A-F6AD-4B1A-8679-53D5C4E5D890}" dt="2025-07-07T10:20:32.742" v="922" actId="1076"/>
          <ac:spMkLst>
            <pc:docMk/>
            <pc:sldMk cId="927419550" sldId="2633"/>
            <ac:spMk id="29" creationId="{C924598D-0E25-E7F2-27B4-203D9B659773}"/>
          </ac:spMkLst>
        </pc:spChg>
        <pc:spChg chg="add mod">
          <ac:chgData name="Davide Braga" userId="c5961f48-3021-432f-b9df-e9322f60de4a" providerId="ADAL" clId="{90092D4A-F6AD-4B1A-8679-53D5C4E5D890}" dt="2025-07-07T12:03:54.989" v="1353" actId="164"/>
          <ac:spMkLst>
            <pc:docMk/>
            <pc:sldMk cId="927419550" sldId="2633"/>
            <ac:spMk id="38" creationId="{5FDF158B-9534-7D69-2A68-26CB06773748}"/>
          </ac:spMkLst>
        </pc:spChg>
        <pc:spChg chg="add mod">
          <ac:chgData name="Davide Braga" userId="c5961f48-3021-432f-b9df-e9322f60de4a" providerId="ADAL" clId="{90092D4A-F6AD-4B1A-8679-53D5C4E5D890}" dt="2025-07-07T12:03:54.989" v="1353" actId="164"/>
          <ac:spMkLst>
            <pc:docMk/>
            <pc:sldMk cId="927419550" sldId="2633"/>
            <ac:spMk id="39" creationId="{6AABC492-F19C-DB40-0A9E-C452CE808F60}"/>
          </ac:spMkLst>
        </pc:spChg>
        <pc:spChg chg="add del mod">
          <ac:chgData name="Davide Braga" userId="c5961f48-3021-432f-b9df-e9322f60de4a" providerId="ADAL" clId="{90092D4A-F6AD-4B1A-8679-53D5C4E5D890}" dt="2025-07-07T12:03:54.989" v="1353" actId="164"/>
          <ac:spMkLst>
            <pc:docMk/>
            <pc:sldMk cId="927419550" sldId="2633"/>
            <ac:spMk id="40" creationId="{A7AF56F0-C50F-9510-A1AA-53C1B26C71F1}"/>
          </ac:spMkLst>
        </pc:spChg>
        <pc:grpChg chg="add mod">
          <ac:chgData name="Davide Braga" userId="c5961f48-3021-432f-b9df-e9322f60de4a" providerId="ADAL" clId="{90092D4A-F6AD-4B1A-8679-53D5C4E5D890}" dt="2025-07-07T10:20:42.445" v="923" actId="164"/>
          <ac:grpSpMkLst>
            <pc:docMk/>
            <pc:sldMk cId="927419550" sldId="2633"/>
            <ac:grpSpMk id="25" creationId="{5FF7A406-C888-7F52-83BF-8603895B0CBA}"/>
          </ac:grpSpMkLst>
        </pc:grpChg>
        <pc:grpChg chg="add mod">
          <ac:chgData name="Davide Braga" userId="c5961f48-3021-432f-b9df-e9322f60de4a" providerId="ADAL" clId="{90092D4A-F6AD-4B1A-8679-53D5C4E5D890}" dt="2025-07-07T10:20:42.445" v="923" actId="164"/>
          <ac:grpSpMkLst>
            <pc:docMk/>
            <pc:sldMk cId="927419550" sldId="2633"/>
            <ac:grpSpMk id="26" creationId="{4410EA13-3585-B579-84A5-D0908ABBDF6E}"/>
          </ac:grpSpMkLst>
        </pc:grpChg>
        <pc:grpChg chg="add mod">
          <ac:chgData name="Davide Braga" userId="c5961f48-3021-432f-b9df-e9322f60de4a" providerId="ADAL" clId="{90092D4A-F6AD-4B1A-8679-53D5C4E5D890}" dt="2025-07-07T12:09:18.599" v="1383" actId="14100"/>
          <ac:grpSpMkLst>
            <pc:docMk/>
            <pc:sldMk cId="927419550" sldId="2633"/>
            <ac:grpSpMk id="34" creationId="{929F29F9-7810-0E54-7272-1589F654EA47}"/>
          </ac:grpSpMkLst>
        </pc:grpChg>
        <pc:grpChg chg="add del mod">
          <ac:chgData name="Davide Braga" userId="c5961f48-3021-432f-b9df-e9322f60de4a" providerId="ADAL" clId="{90092D4A-F6AD-4B1A-8679-53D5C4E5D890}" dt="2025-07-07T12:09:10.077" v="1381" actId="478"/>
          <ac:grpSpMkLst>
            <pc:docMk/>
            <pc:sldMk cId="927419550" sldId="2633"/>
            <ac:grpSpMk id="41" creationId="{FFA913C1-66E0-5EDE-D0FE-D65A060BCEAB}"/>
          </ac:grpSpMkLst>
        </pc:grpChg>
        <pc:graphicFrameChg chg="add mod">
          <ac:chgData name="Davide Braga" userId="c5961f48-3021-432f-b9df-e9322f60de4a" providerId="ADAL" clId="{90092D4A-F6AD-4B1A-8679-53D5C4E5D890}" dt="2025-07-07T10:49:10.872" v="1294"/>
          <ac:graphicFrameMkLst>
            <pc:docMk/>
            <pc:sldMk cId="927419550" sldId="2633"/>
            <ac:graphicFrameMk id="35" creationId="{304B4D22-0D11-454F-02AA-8C12202CF370}"/>
          </ac:graphicFrameMkLst>
        </pc:graphicFrameChg>
        <pc:picChg chg="del">
          <ac:chgData name="Davide Braga" userId="c5961f48-3021-432f-b9df-e9322f60de4a" providerId="ADAL" clId="{90092D4A-F6AD-4B1A-8679-53D5C4E5D890}" dt="2025-07-07T09:51:38.347" v="646" actId="478"/>
          <ac:picMkLst>
            <pc:docMk/>
            <pc:sldMk cId="927419550" sldId="2633"/>
            <ac:picMk id="3" creationId="{E6FAE240-8AEB-CD83-FC44-0F6AF89B3113}"/>
          </ac:picMkLst>
        </pc:picChg>
        <pc:picChg chg="add del">
          <ac:chgData name="Davide Braga" userId="c5961f48-3021-432f-b9df-e9322f60de4a" providerId="ADAL" clId="{90092D4A-F6AD-4B1A-8679-53D5C4E5D890}" dt="2025-07-07T10:11:38.943" v="832" actId="22"/>
          <ac:picMkLst>
            <pc:docMk/>
            <pc:sldMk cId="927419550" sldId="2633"/>
            <ac:picMk id="7" creationId="{84755A9F-5F9D-415E-6C91-1A804EA6372E}"/>
          </ac:picMkLst>
        </pc:picChg>
        <pc:picChg chg="add mod">
          <ac:chgData name="Davide Braga" userId="c5961f48-3021-432f-b9df-e9322f60de4a" providerId="ADAL" clId="{90092D4A-F6AD-4B1A-8679-53D5C4E5D890}" dt="2025-07-07T10:20:42.445" v="923" actId="164"/>
          <ac:picMkLst>
            <pc:docMk/>
            <pc:sldMk cId="927419550" sldId="2633"/>
            <ac:picMk id="9" creationId="{D982CBD2-2DDF-4227-A6A2-C4387517FFDC}"/>
          </ac:picMkLst>
        </pc:picChg>
        <pc:picChg chg="add mod modCrop">
          <ac:chgData name="Davide Braga" userId="c5961f48-3021-432f-b9df-e9322f60de4a" providerId="ADAL" clId="{90092D4A-F6AD-4B1A-8679-53D5C4E5D890}" dt="2025-07-07T12:03:54.989" v="1353" actId="164"/>
          <ac:picMkLst>
            <pc:docMk/>
            <pc:sldMk cId="927419550" sldId="2633"/>
            <ac:picMk id="37" creationId="{955B7FFF-143C-1966-D247-B0BB2D847049}"/>
          </ac:picMkLst>
        </pc:picChg>
        <pc:picChg chg="add mod">
          <ac:chgData name="Davide Braga" userId="c5961f48-3021-432f-b9df-e9322f60de4a" providerId="ADAL" clId="{90092D4A-F6AD-4B1A-8679-53D5C4E5D890}" dt="2025-07-07T10:49:13.550" v="1295"/>
          <ac:picMkLst>
            <pc:docMk/>
            <pc:sldMk cId="927419550" sldId="2633"/>
            <ac:picMk id="8193" creationId="{143D9F23-F732-F888-EB92-D58E82D79632}"/>
          </ac:picMkLst>
        </pc:picChg>
        <pc:picChg chg="add mod">
          <ac:chgData name="Davide Braga" userId="c5961f48-3021-432f-b9df-e9322f60de4a" providerId="ADAL" clId="{90092D4A-F6AD-4B1A-8679-53D5C4E5D890}" dt="2025-07-07T10:49:13.550" v="1295"/>
          <ac:picMkLst>
            <pc:docMk/>
            <pc:sldMk cId="927419550" sldId="2633"/>
            <ac:picMk id="8194" creationId="{AA632A70-1A58-9180-1721-911061390379}"/>
          </ac:picMkLst>
        </pc:picChg>
        <pc:picChg chg="add mod">
          <ac:chgData name="Davide Braga" userId="c5961f48-3021-432f-b9df-e9322f60de4a" providerId="ADAL" clId="{90092D4A-F6AD-4B1A-8679-53D5C4E5D890}" dt="2025-07-07T10:49:13.550" v="1295"/>
          <ac:picMkLst>
            <pc:docMk/>
            <pc:sldMk cId="927419550" sldId="2633"/>
            <ac:picMk id="8195" creationId="{7C1E65E6-17AF-5247-A826-AC21D2EE13A1}"/>
          </ac:picMkLst>
        </pc:picChg>
        <pc:cxnChg chg="add mod">
          <ac:chgData name="Davide Braga" userId="c5961f48-3021-432f-b9df-e9322f60de4a" providerId="ADAL" clId="{90092D4A-F6AD-4B1A-8679-53D5C4E5D890}" dt="2025-07-07T10:20:42.445" v="923" actId="164"/>
          <ac:cxnSpMkLst>
            <pc:docMk/>
            <pc:sldMk cId="927419550" sldId="2633"/>
            <ac:cxnSpMk id="11" creationId="{B9F8216F-9F1B-2850-3710-F4FFFA6F5826}"/>
          </ac:cxnSpMkLst>
        </pc:cxnChg>
        <pc:cxnChg chg="add mod">
          <ac:chgData name="Davide Braga" userId="c5961f48-3021-432f-b9df-e9322f60de4a" providerId="ADAL" clId="{90092D4A-F6AD-4B1A-8679-53D5C4E5D890}" dt="2025-07-07T10:20:42.445" v="923" actId="164"/>
          <ac:cxnSpMkLst>
            <pc:docMk/>
            <pc:sldMk cId="927419550" sldId="2633"/>
            <ac:cxnSpMk id="15" creationId="{E6172CCF-B786-A58D-1ECF-979E1DD356D5}"/>
          </ac:cxnSpMkLst>
        </pc:cxnChg>
        <pc:cxnChg chg="add mod">
          <ac:chgData name="Davide Braga" userId="c5961f48-3021-432f-b9df-e9322f60de4a" providerId="ADAL" clId="{90092D4A-F6AD-4B1A-8679-53D5C4E5D890}" dt="2025-07-07T10:19:40.520" v="901" actId="164"/>
          <ac:cxnSpMkLst>
            <pc:docMk/>
            <pc:sldMk cId="927419550" sldId="2633"/>
            <ac:cxnSpMk id="18" creationId="{8428E669-929E-9E4D-F8A9-00F59F47DA8C}"/>
          </ac:cxnSpMkLst>
        </pc:cxnChg>
        <pc:cxnChg chg="add mod">
          <ac:chgData name="Davide Braga" userId="c5961f48-3021-432f-b9df-e9322f60de4a" providerId="ADAL" clId="{90092D4A-F6AD-4B1A-8679-53D5C4E5D890}" dt="2025-07-07T10:19:40.520" v="901" actId="164"/>
          <ac:cxnSpMkLst>
            <pc:docMk/>
            <pc:sldMk cId="927419550" sldId="2633"/>
            <ac:cxnSpMk id="21" creationId="{025FF4F9-BB87-5D9B-92D5-F8E706F0E878}"/>
          </ac:cxnSpMkLst>
        </pc:cxnChg>
        <pc:cxnChg chg="mod">
          <ac:chgData name="Davide Braga" userId="c5961f48-3021-432f-b9df-e9322f60de4a" providerId="ADAL" clId="{90092D4A-F6AD-4B1A-8679-53D5C4E5D890}" dt="2025-07-07T10:20:03.807" v="905" actId="14100"/>
          <ac:cxnSpMkLst>
            <pc:docMk/>
            <pc:sldMk cId="927419550" sldId="2633"/>
            <ac:cxnSpMk id="27" creationId="{5C0F2C61-766E-0ED1-E7C6-9674D87AE421}"/>
          </ac:cxnSpMkLst>
        </pc:cxnChg>
        <pc:cxnChg chg="mod">
          <ac:chgData name="Davide Braga" userId="c5961f48-3021-432f-b9df-e9322f60de4a" providerId="ADAL" clId="{90092D4A-F6AD-4B1A-8679-53D5C4E5D890}" dt="2025-07-07T10:20:18.407" v="918" actId="1038"/>
          <ac:cxnSpMkLst>
            <pc:docMk/>
            <pc:sldMk cId="927419550" sldId="2633"/>
            <ac:cxnSpMk id="28" creationId="{CF224CE1-E4EC-F532-8001-4257A6774EC8}"/>
          </ac:cxnSpMkLst>
        </pc:cxnChg>
      </pc:sldChg>
      <pc:sldChg chg="addSp delSp modSp add mod modNotesTx">
        <pc:chgData name="Davide Braga" userId="c5961f48-3021-432f-b9df-e9322f60de4a" providerId="ADAL" clId="{90092D4A-F6AD-4B1A-8679-53D5C4E5D890}" dt="2025-07-09T23:42:02.277" v="5216"/>
        <pc:sldMkLst>
          <pc:docMk/>
          <pc:sldMk cId="3384987708" sldId="2634"/>
        </pc:sldMkLst>
        <pc:spChg chg="mod">
          <ac:chgData name="Davide Braga" userId="c5961f48-3021-432f-b9df-e9322f60de4a" providerId="ADAL" clId="{90092D4A-F6AD-4B1A-8679-53D5C4E5D890}" dt="2025-07-09T12:48:37.821" v="3455" actId="1038"/>
          <ac:spMkLst>
            <pc:docMk/>
            <pc:sldMk cId="3384987708" sldId="2634"/>
            <ac:spMk id="4" creationId="{54F2FB7E-F0A7-DF64-CE5B-E3504D7A07CD}"/>
          </ac:spMkLst>
        </pc:spChg>
        <pc:spChg chg="mod">
          <ac:chgData name="Davide Braga" userId="c5961f48-3021-432f-b9df-e9322f60de4a" providerId="ADAL" clId="{90092D4A-F6AD-4B1A-8679-53D5C4E5D890}" dt="2025-07-09T12:50:10.991" v="3504" actId="404"/>
          <ac:spMkLst>
            <pc:docMk/>
            <pc:sldMk cId="3384987708" sldId="2634"/>
            <ac:spMk id="5" creationId="{442DF42E-A14E-6AFC-BFCB-618D6E1F420A}"/>
          </ac:spMkLst>
        </pc:spChg>
        <pc:spChg chg="mod">
          <ac:chgData name="Davide Braga" userId="c5961f48-3021-432f-b9df-e9322f60de4a" providerId="ADAL" clId="{90092D4A-F6AD-4B1A-8679-53D5C4E5D890}" dt="2025-07-07T12:05:35.087" v="1354"/>
          <ac:spMkLst>
            <pc:docMk/>
            <pc:sldMk cId="3384987708" sldId="2634"/>
            <ac:spMk id="9" creationId="{425112A0-B9D1-05F2-51A0-10FA62477A42}"/>
          </ac:spMkLst>
        </pc:spChg>
        <pc:spChg chg="mod">
          <ac:chgData name="Davide Braga" userId="c5961f48-3021-432f-b9df-e9322f60de4a" providerId="ADAL" clId="{90092D4A-F6AD-4B1A-8679-53D5C4E5D890}" dt="2025-07-07T12:05:35.087" v="1354"/>
          <ac:spMkLst>
            <pc:docMk/>
            <pc:sldMk cId="3384987708" sldId="2634"/>
            <ac:spMk id="10" creationId="{BD57AE85-C9FF-8A5F-CA6D-B0A0997A4B81}"/>
          </ac:spMkLst>
        </pc:spChg>
        <pc:spChg chg="mod">
          <ac:chgData name="Davide Braga" userId="c5961f48-3021-432f-b9df-e9322f60de4a" providerId="ADAL" clId="{90092D4A-F6AD-4B1A-8679-53D5C4E5D890}" dt="2025-07-07T12:05:35.087" v="1354"/>
          <ac:spMkLst>
            <pc:docMk/>
            <pc:sldMk cId="3384987708" sldId="2634"/>
            <ac:spMk id="11" creationId="{33CA003E-D1DE-3195-FDDA-13610C418DE3}"/>
          </ac:spMkLst>
        </pc:spChg>
        <pc:spChg chg="mod">
          <ac:chgData name="Davide Braga" userId="c5961f48-3021-432f-b9df-e9322f60de4a" providerId="ADAL" clId="{90092D4A-F6AD-4B1A-8679-53D5C4E5D890}" dt="2025-07-07T12:57:02.373" v="1649" actId="20577"/>
          <ac:spMkLst>
            <pc:docMk/>
            <pc:sldMk cId="3384987708" sldId="2634"/>
            <ac:spMk id="12" creationId="{9E3B7388-8571-4F50-3B99-A4D546B1EE9A}"/>
          </ac:spMkLst>
        </pc:spChg>
        <pc:grpChg chg="add mod">
          <ac:chgData name="Davide Braga" userId="c5961f48-3021-432f-b9df-e9322f60de4a" providerId="ADAL" clId="{90092D4A-F6AD-4B1A-8679-53D5C4E5D890}" dt="2025-07-07T20:38:55.634" v="1917" actId="1076"/>
          <ac:grpSpMkLst>
            <pc:docMk/>
            <pc:sldMk cId="3384987708" sldId="2634"/>
            <ac:grpSpMk id="7" creationId="{311271A8-5DCD-8702-A1F8-10671F89A1AE}"/>
          </ac:grpSpMkLst>
        </pc:grpChg>
        <pc:picChg chg="mod">
          <ac:chgData name="Davide Braga" userId="c5961f48-3021-432f-b9df-e9322f60de4a" providerId="ADAL" clId="{90092D4A-F6AD-4B1A-8679-53D5C4E5D890}" dt="2025-07-09T12:48:37.821" v="3455" actId="1038"/>
          <ac:picMkLst>
            <pc:docMk/>
            <pc:sldMk cId="3384987708" sldId="2634"/>
            <ac:picMk id="3" creationId="{E6FAE240-8AEB-CD83-FC44-0F6AF89B3113}"/>
          </ac:picMkLst>
        </pc:picChg>
        <pc:picChg chg="add del mod">
          <ac:chgData name="Davide Braga" userId="c5961f48-3021-432f-b9df-e9322f60de4a" providerId="ADAL" clId="{90092D4A-F6AD-4B1A-8679-53D5C4E5D890}" dt="2025-07-07T12:03:17.280" v="1349" actId="478"/>
          <ac:picMkLst>
            <pc:docMk/>
            <pc:sldMk cId="3384987708" sldId="2634"/>
            <ac:picMk id="6" creationId="{CE0D566F-214E-DE42-89EA-BF4E7479074A}"/>
          </ac:picMkLst>
        </pc:picChg>
        <pc:picChg chg="mod">
          <ac:chgData name="Davide Braga" userId="c5961f48-3021-432f-b9df-e9322f60de4a" providerId="ADAL" clId="{90092D4A-F6AD-4B1A-8679-53D5C4E5D890}" dt="2025-07-07T12:05:35.087" v="1354"/>
          <ac:picMkLst>
            <pc:docMk/>
            <pc:sldMk cId="3384987708" sldId="2634"/>
            <ac:picMk id="8" creationId="{2224EEF5-34EB-D942-1106-4B1C35C34AA9}"/>
          </ac:picMkLst>
        </pc:picChg>
      </pc:sldChg>
      <pc:sldChg chg="add del mod modShow">
        <pc:chgData name="Davide Braga" userId="c5961f48-3021-432f-b9df-e9322f60de4a" providerId="ADAL" clId="{90092D4A-F6AD-4B1A-8679-53D5C4E5D890}" dt="2025-07-08T06:39:32.799" v="2226" actId="47"/>
        <pc:sldMkLst>
          <pc:docMk/>
          <pc:sldMk cId="971873414" sldId="2635"/>
        </pc:sldMkLst>
      </pc:sldChg>
      <pc:sldChg chg="new del">
        <pc:chgData name="Davide Braga" userId="c5961f48-3021-432f-b9df-e9322f60de4a" providerId="ADAL" clId="{90092D4A-F6AD-4B1A-8679-53D5C4E5D890}" dt="2025-07-08T06:54:05.054" v="2361" actId="47"/>
        <pc:sldMkLst>
          <pc:docMk/>
          <pc:sldMk cId="1955236184" sldId="2636"/>
        </pc:sldMkLst>
      </pc:sldChg>
      <pc:sldChg chg="addSp delSp modSp add mod ord">
        <pc:chgData name="Davide Braga" userId="c5961f48-3021-432f-b9df-e9322f60de4a" providerId="ADAL" clId="{90092D4A-F6AD-4B1A-8679-53D5C4E5D890}" dt="2025-07-09T23:49:19.503" v="5536" actId="20577"/>
        <pc:sldMkLst>
          <pc:docMk/>
          <pc:sldMk cId="1396212928" sldId="2637"/>
        </pc:sldMkLst>
        <pc:spChg chg="del">
          <ac:chgData name="Davide Braga" userId="c5961f48-3021-432f-b9df-e9322f60de4a" providerId="ADAL" clId="{90092D4A-F6AD-4B1A-8679-53D5C4E5D890}" dt="2025-07-08T06:38:53.721" v="2222" actId="478"/>
          <ac:spMkLst>
            <pc:docMk/>
            <pc:sldMk cId="1396212928" sldId="2637"/>
            <ac:spMk id="3" creationId="{67612971-DFEB-A75B-0E91-9C27D19B6D69}"/>
          </ac:spMkLst>
        </pc:spChg>
        <pc:spChg chg="mod">
          <ac:chgData name="Davide Braga" userId="c5961f48-3021-432f-b9df-e9322f60de4a" providerId="ADAL" clId="{90092D4A-F6AD-4B1A-8679-53D5C4E5D890}" dt="2025-07-09T23:49:19.503" v="5536" actId="20577"/>
          <ac:spMkLst>
            <pc:docMk/>
            <pc:sldMk cId="1396212928" sldId="2637"/>
            <ac:spMk id="6" creationId="{2A13028E-9B19-0547-038C-D6FF140D0C16}"/>
          </ac:spMkLst>
        </pc:spChg>
        <pc:spChg chg="del">
          <ac:chgData name="Davide Braga" userId="c5961f48-3021-432f-b9df-e9322f60de4a" providerId="ADAL" clId="{90092D4A-F6AD-4B1A-8679-53D5C4E5D890}" dt="2025-07-08T07:05:06.341" v="2914" actId="478"/>
          <ac:spMkLst>
            <pc:docMk/>
            <pc:sldMk cId="1396212928" sldId="2637"/>
            <ac:spMk id="7" creationId="{99A31081-84D9-9715-DF59-1AEA5B960BDA}"/>
          </ac:spMkLst>
        </pc:spChg>
        <pc:spChg chg="del">
          <ac:chgData name="Davide Braga" userId="c5961f48-3021-432f-b9df-e9322f60de4a" providerId="ADAL" clId="{90092D4A-F6AD-4B1A-8679-53D5C4E5D890}" dt="2025-07-08T07:05:06.341" v="2914" actId="478"/>
          <ac:spMkLst>
            <pc:docMk/>
            <pc:sldMk cId="1396212928" sldId="2637"/>
            <ac:spMk id="9" creationId="{8556B5FE-5BB9-007F-77B6-311023C4DA97}"/>
          </ac:spMkLst>
        </pc:spChg>
        <pc:spChg chg="mod">
          <ac:chgData name="Davide Braga" userId="c5961f48-3021-432f-b9df-e9322f60de4a" providerId="ADAL" clId="{90092D4A-F6AD-4B1A-8679-53D5C4E5D890}" dt="2025-07-08T06:38:49.867" v="2221" actId="6549"/>
          <ac:spMkLst>
            <pc:docMk/>
            <pc:sldMk cId="1396212928" sldId="2637"/>
            <ac:spMk id="12" creationId="{9E3B7388-8571-4F50-3B99-A4D546B1EE9A}"/>
          </ac:spMkLst>
        </pc:spChg>
        <pc:spChg chg="add mod">
          <ac:chgData name="Davide Braga" userId="c5961f48-3021-432f-b9df-e9322f60de4a" providerId="ADAL" clId="{90092D4A-F6AD-4B1A-8679-53D5C4E5D890}" dt="2025-07-08T07:05:13.907" v="2915" actId="164"/>
          <ac:spMkLst>
            <pc:docMk/>
            <pc:sldMk cId="1396212928" sldId="2637"/>
            <ac:spMk id="14" creationId="{7B902E21-2ADF-7941-CCA8-DAFF178E9D5B}"/>
          </ac:spMkLst>
        </pc:spChg>
        <pc:spChg chg="add del">
          <ac:chgData name="Davide Braga" userId="c5961f48-3021-432f-b9df-e9322f60de4a" providerId="ADAL" clId="{90092D4A-F6AD-4B1A-8679-53D5C4E5D890}" dt="2025-07-08T07:06:28.009" v="2950" actId="22"/>
          <ac:spMkLst>
            <pc:docMk/>
            <pc:sldMk cId="1396212928" sldId="2637"/>
            <ac:spMk id="19" creationId="{EE4A1542-C3F6-A932-8E45-89545256FA35}"/>
          </ac:spMkLst>
        </pc:spChg>
        <pc:spChg chg="add mod">
          <ac:chgData name="Davide Braga" userId="c5961f48-3021-432f-b9df-e9322f60de4a" providerId="ADAL" clId="{90092D4A-F6AD-4B1A-8679-53D5C4E5D890}" dt="2025-07-08T07:06:46.922" v="2958" actId="404"/>
          <ac:spMkLst>
            <pc:docMk/>
            <pc:sldMk cId="1396212928" sldId="2637"/>
            <ac:spMk id="21" creationId="{0DC0CCA0-4E05-9C2B-152C-46D2908EA0E9}"/>
          </ac:spMkLst>
        </pc:spChg>
        <pc:spChg chg="del">
          <ac:chgData name="Davide Braga" userId="c5961f48-3021-432f-b9df-e9322f60de4a" providerId="ADAL" clId="{90092D4A-F6AD-4B1A-8679-53D5C4E5D890}" dt="2025-07-08T06:39:03.796" v="2225" actId="478"/>
          <ac:spMkLst>
            <pc:docMk/>
            <pc:sldMk cId="1396212928" sldId="2637"/>
            <ac:spMk id="50" creationId="{694E2C90-B58D-AF6A-3077-D101D85F11FF}"/>
          </ac:spMkLst>
        </pc:spChg>
        <pc:grpChg chg="add mod">
          <ac:chgData name="Davide Braga" userId="c5961f48-3021-432f-b9df-e9322f60de4a" providerId="ADAL" clId="{90092D4A-F6AD-4B1A-8679-53D5C4E5D890}" dt="2025-07-08T07:06:24.641" v="2948" actId="1076"/>
          <ac:grpSpMkLst>
            <pc:docMk/>
            <pc:sldMk cId="1396212928" sldId="2637"/>
            <ac:grpSpMk id="17" creationId="{E568A625-0B59-3E60-54A8-801710EB6CC5}"/>
          </ac:grpSpMkLst>
        </pc:grpChg>
        <pc:picChg chg="add mod">
          <ac:chgData name="Davide Braga" userId="c5961f48-3021-432f-b9df-e9322f60de4a" providerId="ADAL" clId="{90092D4A-F6AD-4B1A-8679-53D5C4E5D890}" dt="2025-07-08T06:56:50.075" v="2379" actId="1076"/>
          <ac:picMkLst>
            <pc:docMk/>
            <pc:sldMk cId="1396212928" sldId="2637"/>
            <ac:picMk id="2" creationId="{C73194A9-6083-B6C2-133D-619F60A28FAE}"/>
          </ac:picMkLst>
        </pc:picChg>
        <pc:picChg chg="del">
          <ac:chgData name="Davide Braga" userId="c5961f48-3021-432f-b9df-e9322f60de4a" providerId="ADAL" clId="{90092D4A-F6AD-4B1A-8679-53D5C4E5D890}" dt="2025-07-08T06:40:26.501" v="2291" actId="478"/>
          <ac:picMkLst>
            <pc:docMk/>
            <pc:sldMk cId="1396212928" sldId="2637"/>
            <ac:picMk id="4" creationId="{24C0CCE4-8903-BB77-65C1-EFEC1D8D7CED}"/>
          </ac:picMkLst>
        </pc:picChg>
        <pc:picChg chg="del">
          <ac:chgData name="Davide Braga" userId="c5961f48-3021-432f-b9df-e9322f60de4a" providerId="ADAL" clId="{90092D4A-F6AD-4B1A-8679-53D5C4E5D890}" dt="2025-07-08T06:38:59.761" v="2224" actId="478"/>
          <ac:picMkLst>
            <pc:docMk/>
            <pc:sldMk cId="1396212928" sldId="2637"/>
            <ac:picMk id="8" creationId="{9A65B830-A9BA-D4A5-3D76-DD6035202E04}"/>
          </ac:picMkLst>
        </pc:picChg>
        <pc:picChg chg="add mod">
          <ac:chgData name="Davide Braga" userId="c5961f48-3021-432f-b9df-e9322f60de4a" providerId="ADAL" clId="{90092D4A-F6AD-4B1A-8679-53D5C4E5D890}" dt="2025-07-08T07:05:13.907" v="2915" actId="164"/>
          <ac:picMkLst>
            <pc:docMk/>
            <pc:sldMk cId="1396212928" sldId="2637"/>
            <ac:picMk id="11" creationId="{F4C51223-68F9-9713-FBB3-C051D8BD381E}"/>
          </ac:picMkLst>
        </pc:picChg>
        <pc:picChg chg="add mod">
          <ac:chgData name="Davide Braga" userId="c5961f48-3021-432f-b9df-e9322f60de4a" providerId="ADAL" clId="{90092D4A-F6AD-4B1A-8679-53D5C4E5D890}" dt="2025-07-08T07:05:13.907" v="2915" actId="164"/>
          <ac:picMkLst>
            <pc:docMk/>
            <pc:sldMk cId="1396212928" sldId="2637"/>
            <ac:picMk id="13" creationId="{1011D981-549F-1A8F-D051-703659D78561}"/>
          </ac:picMkLst>
        </pc:picChg>
        <pc:picChg chg="del">
          <ac:chgData name="Davide Braga" userId="c5961f48-3021-432f-b9df-e9322f60de4a" providerId="ADAL" clId="{90092D4A-F6AD-4B1A-8679-53D5C4E5D890}" dt="2025-07-08T06:38:57.417" v="2223" actId="478"/>
          <ac:picMkLst>
            <pc:docMk/>
            <pc:sldMk cId="1396212928" sldId="2637"/>
            <ac:picMk id="49" creationId="{EB0A62A7-460F-1165-2DCD-4051C52455EF}"/>
          </ac:picMkLst>
        </pc:picChg>
        <pc:cxnChg chg="del">
          <ac:chgData name="Davide Braga" userId="c5961f48-3021-432f-b9df-e9322f60de4a" providerId="ADAL" clId="{90092D4A-F6AD-4B1A-8679-53D5C4E5D890}" dt="2025-07-08T07:05:03.287" v="2913" actId="478"/>
          <ac:cxnSpMkLst>
            <pc:docMk/>
            <pc:sldMk cId="1396212928" sldId="2637"/>
            <ac:cxnSpMk id="5" creationId="{AC2FB798-E3C1-3604-B370-D32E49AF784D}"/>
          </ac:cxnSpMkLst>
        </pc:cxnChg>
        <pc:cxnChg chg="del">
          <ac:chgData name="Davide Braga" userId="c5961f48-3021-432f-b9df-e9322f60de4a" providerId="ADAL" clId="{90092D4A-F6AD-4B1A-8679-53D5C4E5D890}" dt="2025-07-08T07:05:06.341" v="2914" actId="478"/>
          <ac:cxnSpMkLst>
            <pc:docMk/>
            <pc:sldMk cId="1396212928" sldId="2637"/>
            <ac:cxnSpMk id="10" creationId="{A98C5819-2145-20B1-4AC5-3A1AD896D43B}"/>
          </ac:cxnSpMkLst>
        </pc:cxnChg>
        <pc:cxnChg chg="add mod">
          <ac:chgData name="Davide Braga" userId="c5961f48-3021-432f-b9df-e9322f60de4a" providerId="ADAL" clId="{90092D4A-F6AD-4B1A-8679-53D5C4E5D890}" dt="2025-07-08T07:05:13.907" v="2915" actId="164"/>
          <ac:cxnSpMkLst>
            <pc:docMk/>
            <pc:sldMk cId="1396212928" sldId="2637"/>
            <ac:cxnSpMk id="15" creationId="{4A5DD9A0-83C2-2C61-184B-00EB72E8FDF2}"/>
          </ac:cxnSpMkLst>
        </pc:cxnChg>
        <pc:cxnChg chg="add mod">
          <ac:chgData name="Davide Braga" userId="c5961f48-3021-432f-b9df-e9322f60de4a" providerId="ADAL" clId="{90092D4A-F6AD-4B1A-8679-53D5C4E5D890}" dt="2025-07-08T07:05:13.907" v="2915" actId="164"/>
          <ac:cxnSpMkLst>
            <pc:docMk/>
            <pc:sldMk cId="1396212928" sldId="2637"/>
            <ac:cxnSpMk id="16" creationId="{EF7DB867-BA06-094E-A54D-79EB947F597D}"/>
          </ac:cxnSpMkLst>
        </pc:cxnChg>
      </pc:sldChg>
      <pc:sldChg chg="addSp delSp modSp new mod modClrScheme modShow chgLayout">
        <pc:chgData name="Davide Braga" userId="c5961f48-3021-432f-b9df-e9322f60de4a" providerId="ADAL" clId="{90092D4A-F6AD-4B1A-8679-53D5C4E5D890}" dt="2025-07-08T06:56:20.223" v="2376" actId="729"/>
        <pc:sldMkLst>
          <pc:docMk/>
          <pc:sldMk cId="2632909411" sldId="2638"/>
        </pc:sldMkLst>
        <pc:spChg chg="del mod ord">
          <ac:chgData name="Davide Braga" userId="c5961f48-3021-432f-b9df-e9322f60de4a" providerId="ADAL" clId="{90092D4A-F6AD-4B1A-8679-53D5C4E5D890}" dt="2025-07-08T06:56:08.872" v="2369" actId="700"/>
          <ac:spMkLst>
            <pc:docMk/>
            <pc:sldMk cId="2632909411" sldId="2638"/>
            <ac:spMk id="2" creationId="{6F44C647-7777-DD1E-88E2-685421A3D749}"/>
          </ac:spMkLst>
        </pc:spChg>
        <pc:spChg chg="del mod ord">
          <ac:chgData name="Davide Braga" userId="c5961f48-3021-432f-b9df-e9322f60de4a" providerId="ADAL" clId="{90092D4A-F6AD-4B1A-8679-53D5C4E5D890}" dt="2025-07-08T06:56:08.872" v="2369" actId="700"/>
          <ac:spMkLst>
            <pc:docMk/>
            <pc:sldMk cId="2632909411" sldId="2638"/>
            <ac:spMk id="3" creationId="{280657C7-A6F5-D7E4-C724-02747DAC4D3B}"/>
          </ac:spMkLst>
        </pc:spChg>
        <pc:spChg chg="del">
          <ac:chgData name="Davide Braga" userId="c5961f48-3021-432f-b9df-e9322f60de4a" providerId="ADAL" clId="{90092D4A-F6AD-4B1A-8679-53D5C4E5D890}" dt="2025-07-08T06:56:08.872" v="2369" actId="700"/>
          <ac:spMkLst>
            <pc:docMk/>
            <pc:sldMk cId="2632909411" sldId="2638"/>
            <ac:spMk id="4" creationId="{36C40EA6-A1A4-5F9C-E195-DF34A6DF961A}"/>
          </ac:spMkLst>
        </pc:spChg>
        <pc:spChg chg="mod ord">
          <ac:chgData name="Davide Braga" userId="c5961f48-3021-432f-b9df-e9322f60de4a" providerId="ADAL" clId="{90092D4A-F6AD-4B1A-8679-53D5C4E5D890}" dt="2025-07-08T06:56:08.872" v="2369" actId="700"/>
          <ac:spMkLst>
            <pc:docMk/>
            <pc:sldMk cId="2632909411" sldId="2638"/>
            <ac:spMk id="5" creationId="{9E1B53B9-93DE-786E-5C2B-7D104343B3C8}"/>
          </ac:spMkLst>
        </pc:spChg>
        <pc:spChg chg="mod ord">
          <ac:chgData name="Davide Braga" userId="c5961f48-3021-432f-b9df-e9322f60de4a" providerId="ADAL" clId="{90092D4A-F6AD-4B1A-8679-53D5C4E5D890}" dt="2025-07-08T06:56:08.872" v="2369" actId="700"/>
          <ac:spMkLst>
            <pc:docMk/>
            <pc:sldMk cId="2632909411" sldId="2638"/>
            <ac:spMk id="6" creationId="{07F5D33A-AD6D-2EE8-5289-70C2E2B477A3}"/>
          </ac:spMkLst>
        </pc:spChg>
        <pc:spChg chg="add mod ord">
          <ac:chgData name="Davide Braga" userId="c5961f48-3021-432f-b9df-e9322f60de4a" providerId="ADAL" clId="{90092D4A-F6AD-4B1A-8679-53D5C4E5D890}" dt="2025-07-08T06:56:13.044" v="2375" actId="20577"/>
          <ac:spMkLst>
            <pc:docMk/>
            <pc:sldMk cId="2632909411" sldId="2638"/>
            <ac:spMk id="7" creationId="{2C580B0A-B12C-9BB2-B827-1F20936787D9}"/>
          </ac:spMkLst>
        </pc:spChg>
        <pc:spChg chg="add mod ord">
          <ac:chgData name="Davide Braga" userId="c5961f48-3021-432f-b9df-e9322f60de4a" providerId="ADAL" clId="{90092D4A-F6AD-4B1A-8679-53D5C4E5D890}" dt="2025-07-08T06:56:08.872" v="2369" actId="700"/>
          <ac:spMkLst>
            <pc:docMk/>
            <pc:sldMk cId="2632909411" sldId="2638"/>
            <ac:spMk id="8" creationId="{1EF0C657-0740-754B-77D8-6EF5A0F84998}"/>
          </ac:spMkLst>
        </pc:spChg>
      </pc:sldChg>
      <pc:sldChg chg="addSp delSp modSp add mod">
        <pc:chgData name="Davide Braga" userId="c5961f48-3021-432f-b9df-e9322f60de4a" providerId="ADAL" clId="{90092D4A-F6AD-4B1A-8679-53D5C4E5D890}" dt="2025-07-09T23:13:40.672" v="4905" actId="14100"/>
        <pc:sldMkLst>
          <pc:docMk/>
          <pc:sldMk cId="3157667072" sldId="2639"/>
        </pc:sldMkLst>
        <pc:spChg chg="add mod">
          <ac:chgData name="Davide Braga" userId="c5961f48-3021-432f-b9df-e9322f60de4a" providerId="ADAL" clId="{90092D4A-F6AD-4B1A-8679-53D5C4E5D890}" dt="2025-07-09T23:13:40.672" v="4905" actId="14100"/>
          <ac:spMkLst>
            <pc:docMk/>
            <pc:sldMk cId="3157667072" sldId="2639"/>
            <ac:spMk id="4" creationId="{139FBDE4-EEB6-C274-593C-810C982AF045}"/>
          </ac:spMkLst>
        </pc:spChg>
        <pc:spChg chg="mod">
          <ac:chgData name="Davide Braga" userId="c5961f48-3021-432f-b9df-e9322f60de4a" providerId="ADAL" clId="{90092D4A-F6AD-4B1A-8679-53D5C4E5D890}" dt="2025-07-08T06:57:48.009" v="2405" actId="20577"/>
          <ac:spMkLst>
            <pc:docMk/>
            <pc:sldMk cId="3157667072" sldId="2639"/>
            <ac:spMk id="12" creationId="{9E3B7388-8571-4F50-3B99-A4D546B1EE9A}"/>
          </ac:spMkLst>
        </pc:spChg>
        <pc:spChg chg="del">
          <ac:chgData name="Davide Braga" userId="c5961f48-3021-432f-b9df-e9322f60de4a" providerId="ADAL" clId="{90092D4A-F6AD-4B1A-8679-53D5C4E5D890}" dt="2025-07-08T06:57:55.134" v="2407" actId="478"/>
          <ac:spMkLst>
            <pc:docMk/>
            <pc:sldMk cId="3157667072" sldId="2639"/>
            <ac:spMk id="26" creationId="{DED5BB8A-ABF4-4C61-1208-D679B3888E1B}"/>
          </ac:spMkLst>
        </pc:spChg>
        <pc:spChg chg="del mod">
          <ac:chgData name="Davide Braga" userId="c5961f48-3021-432f-b9df-e9322f60de4a" providerId="ADAL" clId="{90092D4A-F6AD-4B1A-8679-53D5C4E5D890}" dt="2025-07-08T06:58:06.984" v="2411" actId="478"/>
          <ac:spMkLst>
            <pc:docMk/>
            <pc:sldMk cId="3157667072" sldId="2639"/>
            <ac:spMk id="44" creationId="{1FE9F4A8-67C5-B1EA-ED48-9417C4EFC42D}"/>
          </ac:spMkLst>
        </pc:spChg>
        <pc:grpChg chg="del">
          <ac:chgData name="Davide Braga" userId="c5961f48-3021-432f-b9df-e9322f60de4a" providerId="ADAL" clId="{90092D4A-F6AD-4B1A-8679-53D5C4E5D890}" dt="2025-07-08T06:57:51.910" v="2406" actId="478"/>
          <ac:grpSpMkLst>
            <pc:docMk/>
            <pc:sldMk cId="3157667072" sldId="2639"/>
            <ac:grpSpMk id="3" creationId="{8A3957C3-DF6D-DF78-DF5E-08B79C964CAF}"/>
          </ac:grpSpMkLst>
        </pc:grpChg>
        <pc:grpChg chg="del">
          <ac:chgData name="Davide Braga" userId="c5961f48-3021-432f-b9df-e9322f60de4a" providerId="ADAL" clId="{90092D4A-F6AD-4B1A-8679-53D5C4E5D890}" dt="2025-07-08T06:57:57.006" v="2408" actId="478"/>
          <ac:grpSpMkLst>
            <pc:docMk/>
            <pc:sldMk cId="3157667072" sldId="2639"/>
            <ac:grpSpMk id="29" creationId="{D6AA2C5C-98DC-7035-672C-45869F4A27F6}"/>
          </ac:grpSpMkLst>
        </pc:grpChg>
        <pc:picChg chg="add mod">
          <ac:chgData name="Davide Braga" userId="c5961f48-3021-432f-b9df-e9322f60de4a" providerId="ADAL" clId="{90092D4A-F6AD-4B1A-8679-53D5C4E5D890}" dt="2025-07-08T07:02:00.529" v="2628" actId="1076"/>
          <ac:picMkLst>
            <pc:docMk/>
            <pc:sldMk cId="3157667072" sldId="2639"/>
            <ac:picMk id="8" creationId="{F718A55B-2A3B-C8D7-27BE-D2A886AFD2A2}"/>
          </ac:picMkLst>
        </pc:picChg>
        <pc:picChg chg="add mod">
          <ac:chgData name="Davide Braga" userId="c5961f48-3021-432f-b9df-e9322f60de4a" providerId="ADAL" clId="{90092D4A-F6AD-4B1A-8679-53D5C4E5D890}" dt="2025-07-08T07:01:52.165" v="2624" actId="1076"/>
          <ac:picMkLst>
            <pc:docMk/>
            <pc:sldMk cId="3157667072" sldId="2639"/>
            <ac:picMk id="10" creationId="{065542A3-9450-5719-EB0A-5A7C2CDD02BF}"/>
          </ac:picMkLst>
        </pc:picChg>
      </pc:sldChg>
      <pc:sldChg chg="addSp delSp modSp new mod">
        <pc:chgData name="Davide Braga" userId="c5961f48-3021-432f-b9df-e9322f60de4a" providerId="ADAL" clId="{90092D4A-F6AD-4B1A-8679-53D5C4E5D890}" dt="2025-07-09T23:41:03.021" v="5215" actId="1036"/>
        <pc:sldMkLst>
          <pc:docMk/>
          <pc:sldMk cId="2253420333" sldId="2640"/>
        </pc:sldMkLst>
        <pc:spChg chg="del">
          <ac:chgData name="Davide Braga" userId="c5961f48-3021-432f-b9df-e9322f60de4a" providerId="ADAL" clId="{90092D4A-F6AD-4B1A-8679-53D5C4E5D890}" dt="2025-07-09T22:09:33.627" v="4175" actId="478"/>
          <ac:spMkLst>
            <pc:docMk/>
            <pc:sldMk cId="2253420333" sldId="2640"/>
            <ac:spMk id="2" creationId="{D4E8E9CB-AF98-6743-5E04-39CD3B119AF3}"/>
          </ac:spMkLst>
        </pc:spChg>
        <pc:spChg chg="mod">
          <ac:chgData name="Davide Braga" userId="c5961f48-3021-432f-b9df-e9322f60de4a" providerId="ADAL" clId="{90092D4A-F6AD-4B1A-8679-53D5C4E5D890}" dt="2025-07-09T13:39:30.523" v="3633" actId="20577"/>
          <ac:spMkLst>
            <pc:docMk/>
            <pc:sldMk cId="2253420333" sldId="2640"/>
            <ac:spMk id="3" creationId="{00AD35B8-E4B3-6876-2D72-0E64D2841347}"/>
          </ac:spMkLst>
        </pc:spChg>
        <pc:spChg chg="mod">
          <ac:chgData name="Davide Braga" userId="c5961f48-3021-432f-b9df-e9322f60de4a" providerId="ADAL" clId="{90092D4A-F6AD-4B1A-8679-53D5C4E5D890}" dt="2025-07-09T23:41:03.021" v="5215" actId="1036"/>
          <ac:spMkLst>
            <pc:docMk/>
            <pc:sldMk cId="2253420333" sldId="2640"/>
            <ac:spMk id="4" creationId="{36858AF7-5415-DE6D-1773-B23DFD17369E}"/>
          </ac:spMkLst>
        </pc:spChg>
        <pc:spChg chg="del">
          <ac:chgData name="Davide Braga" userId="c5961f48-3021-432f-b9df-e9322f60de4a" providerId="ADAL" clId="{90092D4A-F6AD-4B1A-8679-53D5C4E5D890}" dt="2025-07-09T13:39:40.609" v="3634" actId="478"/>
          <ac:spMkLst>
            <pc:docMk/>
            <pc:sldMk cId="2253420333" sldId="2640"/>
            <ac:spMk id="6" creationId="{45A532C0-88F9-8A75-EF7E-BCC4FFB6DB0B}"/>
          </ac:spMkLst>
        </pc:spChg>
        <pc:spChg chg="add del mod">
          <ac:chgData name="Davide Braga" userId="c5961f48-3021-432f-b9df-e9322f60de4a" providerId="ADAL" clId="{90092D4A-F6AD-4B1A-8679-53D5C4E5D890}" dt="2025-07-09T22:09:08.590" v="4172" actId="478"/>
          <ac:spMkLst>
            <pc:docMk/>
            <pc:sldMk cId="2253420333" sldId="2640"/>
            <ac:spMk id="7" creationId="{23115563-69B6-2627-94F2-9FD5DB49486A}"/>
          </ac:spMkLst>
        </pc:spChg>
        <pc:spChg chg="add del mod">
          <ac:chgData name="Davide Braga" userId="c5961f48-3021-432f-b9df-e9322f60de4a" providerId="ADAL" clId="{90092D4A-F6AD-4B1A-8679-53D5C4E5D890}" dt="2025-07-09T22:10:08.512" v="4178" actId="478"/>
          <ac:spMkLst>
            <pc:docMk/>
            <pc:sldMk cId="2253420333" sldId="2640"/>
            <ac:spMk id="8" creationId="{296CC8B4-6900-1BC9-980D-F0932CB9B59E}"/>
          </ac:spMkLst>
        </pc:spChg>
        <pc:spChg chg="add mod">
          <ac:chgData name="Davide Braga" userId="c5961f48-3021-432f-b9df-e9322f60de4a" providerId="ADAL" clId="{90092D4A-F6AD-4B1A-8679-53D5C4E5D890}" dt="2025-07-09T22:12:52.895" v="4457" actId="1037"/>
          <ac:spMkLst>
            <pc:docMk/>
            <pc:sldMk cId="2253420333" sldId="2640"/>
            <ac:spMk id="10" creationId="{A71BB622-EA4D-9A5E-4342-026ABA72B0C2}"/>
          </ac:spMkLst>
        </pc:spChg>
        <pc:spChg chg="add mod">
          <ac:chgData name="Davide Braga" userId="c5961f48-3021-432f-b9df-e9322f60de4a" providerId="ADAL" clId="{90092D4A-F6AD-4B1A-8679-53D5C4E5D890}" dt="2025-07-09T22:13:00.711" v="4488" actId="1036"/>
          <ac:spMkLst>
            <pc:docMk/>
            <pc:sldMk cId="2253420333" sldId="2640"/>
            <ac:spMk id="11" creationId="{FA9FDAAB-0768-F0D1-8F8C-3D09CE45ABF2}"/>
          </ac:spMkLst>
        </pc:spChg>
        <pc:spChg chg="add del mod">
          <ac:chgData name="Davide Braga" userId="c5961f48-3021-432f-b9df-e9322f60de4a" providerId="ADAL" clId="{90092D4A-F6AD-4B1A-8679-53D5C4E5D890}" dt="2025-07-09T22:13:49.527" v="4511" actId="478"/>
          <ac:spMkLst>
            <pc:docMk/>
            <pc:sldMk cId="2253420333" sldId="2640"/>
            <ac:spMk id="12" creationId="{C316EFB5-F231-1E13-9046-30D6A8028386}"/>
          </ac:spMkLst>
        </pc:spChg>
        <pc:spChg chg="add mod">
          <ac:chgData name="Davide Braga" userId="c5961f48-3021-432f-b9df-e9322f60de4a" providerId="ADAL" clId="{90092D4A-F6AD-4B1A-8679-53D5C4E5D890}" dt="2025-07-09T22:16:09.374" v="4580" actId="1076"/>
          <ac:spMkLst>
            <pc:docMk/>
            <pc:sldMk cId="2253420333" sldId="2640"/>
            <ac:spMk id="13" creationId="{0178D663-3BC1-9D93-B28D-6594192ACA3D}"/>
          </ac:spMkLst>
        </pc:spChg>
        <pc:spChg chg="add mod">
          <ac:chgData name="Davide Braga" userId="c5961f48-3021-432f-b9df-e9322f60de4a" providerId="ADAL" clId="{90092D4A-F6AD-4B1A-8679-53D5C4E5D890}" dt="2025-07-09T22:16:00.520" v="4579" actId="1076"/>
          <ac:spMkLst>
            <pc:docMk/>
            <pc:sldMk cId="2253420333" sldId="2640"/>
            <ac:spMk id="14" creationId="{387B7F02-7086-4B48-2745-6F867B9E4E72}"/>
          </ac:spMkLst>
        </pc:spChg>
        <pc:picChg chg="add mod">
          <ac:chgData name="Davide Braga" userId="c5961f48-3021-432f-b9df-e9322f60de4a" providerId="ADAL" clId="{90092D4A-F6AD-4B1A-8679-53D5C4E5D890}" dt="2025-07-09T22:10:57.877" v="4186" actId="1076"/>
          <ac:picMkLst>
            <pc:docMk/>
            <pc:sldMk cId="2253420333" sldId="2640"/>
            <ac:picMk id="13314" creationId="{62C73206-8818-2D60-9495-55C01308857E}"/>
          </ac:picMkLst>
        </pc:picChg>
        <pc:picChg chg="add mod">
          <ac:chgData name="Davide Braga" userId="c5961f48-3021-432f-b9df-e9322f60de4a" providerId="ADAL" clId="{90092D4A-F6AD-4B1A-8679-53D5C4E5D890}" dt="2025-07-09T22:12:56.361" v="4475" actId="1036"/>
          <ac:picMkLst>
            <pc:docMk/>
            <pc:sldMk cId="2253420333" sldId="2640"/>
            <ac:picMk id="13316" creationId="{48AF2F90-BF14-9941-7414-8B5C71CB6CA5}"/>
          </ac:picMkLst>
        </pc:picChg>
      </pc:sldChg>
      <pc:sldMasterChg chg="addSp delSp modSp mod delSldLayout modSldLayout">
        <pc:chgData name="Davide Braga" userId="c5961f48-3021-432f-b9df-e9322f60de4a" providerId="ADAL" clId="{90092D4A-F6AD-4B1A-8679-53D5C4E5D890}" dt="2025-07-08T07:09:10.940" v="3127" actId="47"/>
        <pc:sldMasterMkLst>
          <pc:docMk/>
          <pc:sldMasterMk cId="1004779644" sldId="2147483693"/>
        </pc:sldMasterMkLst>
        <pc:picChg chg="add del mod">
          <ac:chgData name="Davide Braga" userId="c5961f48-3021-432f-b9df-e9322f60de4a" providerId="ADAL" clId="{90092D4A-F6AD-4B1A-8679-53D5C4E5D890}" dt="2025-07-07T01:12:51.873" v="137" actId="12789"/>
          <ac:picMkLst>
            <pc:docMk/>
            <pc:sldMasterMk cId="1004779644" sldId="2147483693"/>
            <ac:picMk id="5" creationId="{92948E00-E9E2-7A8A-6F3E-1CFB63FDBD62}"/>
          </ac:picMkLst>
        </pc:picChg>
        <pc:picChg chg="add del mod">
          <ac:chgData name="Davide Braga" userId="c5961f48-3021-432f-b9df-e9322f60de4a" providerId="ADAL" clId="{90092D4A-F6AD-4B1A-8679-53D5C4E5D890}" dt="2025-07-07T01:15:50.473" v="163" actId="478"/>
          <ac:picMkLst>
            <pc:docMk/>
            <pc:sldMasterMk cId="1004779644" sldId="2147483693"/>
            <ac:picMk id="2050" creationId="{983B8EEE-869A-D362-C660-41F8A503506F}"/>
          </ac:picMkLst>
        </pc:picChg>
        <pc:picChg chg="add mod">
          <ac:chgData name="Davide Braga" userId="c5961f48-3021-432f-b9df-e9322f60de4a" providerId="ADAL" clId="{90092D4A-F6AD-4B1A-8679-53D5C4E5D890}" dt="2025-07-07T01:16:32.935" v="174" actId="1076"/>
          <ac:picMkLst>
            <pc:docMk/>
            <pc:sldMasterMk cId="1004779644" sldId="2147483693"/>
            <ac:picMk id="3074" creationId="{CC1C7828-88CD-7DF5-1118-9B0554086D70}"/>
          </ac:picMkLst>
        </pc:picChg>
        <pc:picChg chg="add mod">
          <ac:chgData name="Davide Braga" userId="c5961f48-3021-432f-b9df-e9322f60de4a" providerId="ADAL" clId="{90092D4A-F6AD-4B1A-8679-53D5C4E5D890}" dt="2025-07-07T01:16:29.366" v="173" actId="1038"/>
          <ac:picMkLst>
            <pc:docMk/>
            <pc:sldMasterMk cId="1004779644" sldId="2147483693"/>
            <ac:picMk id="3076" creationId="{8F4FCDB3-E50B-83FC-D977-48EA7C5172E5}"/>
          </ac:picMkLst>
        </pc:picChg>
        <pc:sldLayoutChg chg="addSp delSp mod">
          <pc:chgData name="Davide Braga" userId="c5961f48-3021-432f-b9df-e9322f60de4a" providerId="ADAL" clId="{90092D4A-F6AD-4B1A-8679-53D5C4E5D890}" dt="2025-07-07T01:06:42.102" v="119" actId="478"/>
          <pc:sldLayoutMkLst>
            <pc:docMk/>
            <pc:sldMasterMk cId="1004779644" sldId="2147483693"/>
            <pc:sldLayoutMk cId="1707228300" sldId="2147483694"/>
          </pc:sldLayoutMkLst>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2" creationId="{90BF925A-4769-8F5E-E189-BA9570FDBF20}"/>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3" creationId="{FAD9049D-EF89-EE33-32BB-A63D80B3DF9F}"/>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4" creationId="{F0E7453D-6C1B-3ABD-39FF-9C11A644112D}"/>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6" creationId="{EFA22FE4-143F-235A-C05B-B6F9FCECE2C2}"/>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7" creationId="{88A4EDC5-97BE-4275-C308-190517A9A211}"/>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8" creationId="{9D673A42-E09C-6821-C950-C083FE880871}"/>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9" creationId="{056F1D6D-26C8-AC5C-A07B-693010387333}"/>
            </ac:spMkLst>
          </pc:spChg>
          <pc:spChg chg="add del">
            <ac:chgData name="Davide Braga" userId="c5961f48-3021-432f-b9df-e9322f60de4a" providerId="ADAL" clId="{90092D4A-F6AD-4B1A-8679-53D5C4E5D890}" dt="2025-07-07T01:06:42.102" v="119" actId="478"/>
            <ac:spMkLst>
              <pc:docMk/>
              <pc:sldMasterMk cId="1004779644" sldId="2147483693"/>
              <pc:sldLayoutMk cId="1707228300" sldId="2147483694"/>
              <ac:spMk id="11" creationId="{93578A7C-428E-4D58-E4FB-CC0CFCB97EDB}"/>
            </ac:spMkLst>
          </pc:spChg>
          <pc:picChg chg="add del">
            <ac:chgData name="Davide Braga" userId="c5961f48-3021-432f-b9df-e9322f60de4a" providerId="ADAL" clId="{90092D4A-F6AD-4B1A-8679-53D5C4E5D890}" dt="2025-07-07T01:06:42.102" v="119" actId="478"/>
            <ac:picMkLst>
              <pc:docMk/>
              <pc:sldMasterMk cId="1004779644" sldId="2147483693"/>
              <pc:sldLayoutMk cId="1707228300" sldId="2147483694"/>
              <ac:picMk id="5" creationId="{2B8D5A5C-8820-F08B-5D55-E18FD6A1FD25}"/>
            </ac:picMkLst>
          </pc:picChg>
          <pc:picChg chg="add">
            <ac:chgData name="Davide Braga" userId="c5961f48-3021-432f-b9df-e9322f60de4a" providerId="ADAL" clId="{90092D4A-F6AD-4B1A-8679-53D5C4E5D890}" dt="2025-07-07T01:02:47.833" v="77"/>
            <ac:picMkLst>
              <pc:docMk/>
              <pc:sldMasterMk cId="1004779644" sldId="2147483693"/>
              <pc:sldLayoutMk cId="1707228300" sldId="2147483694"/>
              <ac:picMk id="1026" creationId="{75A0EB23-66F4-59E7-5642-661A7C96EB64}"/>
            </ac:picMkLst>
          </pc:picChg>
        </pc:sldLayoutChg>
        <pc:sldLayoutChg chg="del">
          <pc:chgData name="Davide Braga" userId="c5961f48-3021-432f-b9df-e9322f60de4a" providerId="ADAL" clId="{90092D4A-F6AD-4B1A-8679-53D5C4E5D890}" dt="2025-07-08T07:09:10.940" v="3127" actId="47"/>
          <pc:sldLayoutMkLst>
            <pc:docMk/>
            <pc:sldMasterMk cId="1004779644" sldId="2147483693"/>
            <pc:sldLayoutMk cId="3483485405" sldId="2147483717"/>
          </pc:sldLayoutMkLst>
        </pc:sldLayoutChg>
        <pc:sldLayoutChg chg="addSp delSp modSp">
          <pc:chgData name="Davide Braga" userId="c5961f48-3021-432f-b9df-e9322f60de4a" providerId="ADAL" clId="{90092D4A-F6AD-4B1A-8679-53D5C4E5D890}" dt="2025-07-07T01:08:50.637" v="130" actId="21"/>
          <pc:sldLayoutMkLst>
            <pc:docMk/>
            <pc:sldMasterMk cId="1004779644" sldId="2147483693"/>
            <pc:sldLayoutMk cId="2185150432" sldId="2147483718"/>
          </pc:sldLayoutMkLst>
          <pc:picChg chg="add del mod">
            <ac:chgData name="Davide Braga" userId="c5961f48-3021-432f-b9df-e9322f60de4a" providerId="ADAL" clId="{90092D4A-F6AD-4B1A-8679-53D5C4E5D890}" dt="2025-07-07T01:08:50.637" v="130" actId="21"/>
            <ac:picMkLst>
              <pc:docMk/>
              <pc:sldMasterMk cId="1004779644" sldId="2147483693"/>
              <pc:sldLayoutMk cId="2185150432" sldId="2147483718"/>
              <ac:picMk id="2050" creationId="{983B8EEE-869A-D362-C660-41F8A503506F}"/>
            </ac:picMkLst>
          </pc:picChg>
        </pc:sldLayoutChg>
      </pc:sldMasterChg>
    </pc:docChg>
  </pc:docChgLst>
  <pc:docChgLst>
    <pc:chgData name="Guest User" userId="S::urn:spo:tenantanon#f9eaba07-859c-4b2d-a1b8-61fa65870ccf::" providerId="AD" clId="Web-{2FC65BE3-9FE1-64E5-649E-30C34EAE9863}"/>
    <pc:docChg chg="modSld">
      <pc:chgData name="Guest User" userId="S::urn:spo:tenantanon#f9eaba07-859c-4b2d-a1b8-61fa65870ccf::" providerId="AD" clId="Web-{2FC65BE3-9FE1-64E5-649E-30C34EAE9863}" dt="2025-07-08T20:51:32.722" v="166" actId="20577"/>
      <pc:docMkLst>
        <pc:docMk/>
      </pc:docMkLst>
      <pc:sldChg chg="addSp delSp modSp">
        <pc:chgData name="Guest User" userId="S::urn:spo:tenantanon#f9eaba07-859c-4b2d-a1b8-61fa65870ccf::" providerId="AD" clId="Web-{2FC65BE3-9FE1-64E5-649E-30C34EAE9863}" dt="2025-07-08T20:04:19.532" v="122" actId="1076"/>
        <pc:sldMkLst>
          <pc:docMk/>
          <pc:sldMk cId="1221423769" sldId="2616"/>
        </pc:sldMkLst>
        <pc:spChg chg="add mod ord">
          <ac:chgData name="Guest User" userId="S::urn:spo:tenantanon#f9eaba07-859c-4b2d-a1b8-61fa65870ccf::" providerId="AD" clId="Web-{2FC65BE3-9FE1-64E5-649E-30C34EAE9863}" dt="2025-07-08T20:02:13.888" v="100"/>
          <ac:spMkLst>
            <pc:docMk/>
            <pc:sldMk cId="1221423769" sldId="2616"/>
            <ac:spMk id="17" creationId="{458FF580-2CAA-B679-1E0D-EDB346615A70}"/>
          </ac:spMkLst>
        </pc:spChg>
        <pc:spChg chg="add mod ord">
          <ac:chgData name="Guest User" userId="S::urn:spo:tenantanon#f9eaba07-859c-4b2d-a1b8-61fa65870ccf::" providerId="AD" clId="Web-{2FC65BE3-9FE1-64E5-649E-30C34EAE9863}" dt="2025-07-08T20:02:19.029" v="101"/>
          <ac:spMkLst>
            <pc:docMk/>
            <pc:sldMk cId="1221423769" sldId="2616"/>
            <ac:spMk id="21" creationId="{B774E89C-4935-6E92-5033-EA5BE21A7D70}"/>
          </ac:spMkLst>
        </pc:spChg>
        <pc:spChg chg="mod">
          <ac:chgData name="Guest User" userId="S::urn:spo:tenantanon#f9eaba07-859c-4b2d-a1b8-61fa65870ccf::" providerId="AD" clId="Web-{2FC65BE3-9FE1-64E5-649E-30C34EAE9863}" dt="2025-07-08T19:59:24.993" v="61" actId="20577"/>
          <ac:spMkLst>
            <pc:docMk/>
            <pc:sldMk cId="1221423769" sldId="2616"/>
            <ac:spMk id="23" creationId="{7764B61D-0397-2BED-BCBC-6B91D7E716D2}"/>
          </ac:spMkLst>
        </pc:spChg>
        <pc:spChg chg="mod">
          <ac:chgData name="Guest User" userId="S::urn:spo:tenantanon#f9eaba07-859c-4b2d-a1b8-61fa65870ccf::" providerId="AD" clId="Web-{2FC65BE3-9FE1-64E5-649E-30C34EAE9863}" dt="2025-07-08T19:55:48.988" v="5" actId="1076"/>
          <ac:spMkLst>
            <pc:docMk/>
            <pc:sldMk cId="1221423769" sldId="2616"/>
            <ac:spMk id="26" creationId="{DED5BB8A-ABF4-4C61-1208-D679B3888E1B}"/>
          </ac:spMkLst>
        </pc:spChg>
        <pc:spChg chg="mod">
          <ac:chgData name="Guest User" userId="S::urn:spo:tenantanon#f9eaba07-859c-4b2d-a1b8-61fa65870ccf::" providerId="AD" clId="Web-{2FC65BE3-9FE1-64E5-649E-30C34EAE9863}" dt="2025-07-08T20:04:19.532" v="122" actId="1076"/>
          <ac:spMkLst>
            <pc:docMk/>
            <pc:sldMk cId="1221423769" sldId="2616"/>
            <ac:spMk id="44" creationId="{1FE9F4A8-67C5-B1EA-ED48-9417C4EFC42D}"/>
          </ac:spMkLst>
        </pc:spChg>
        <pc:grpChg chg="mod">
          <ac:chgData name="Guest User" userId="S::urn:spo:tenantanon#f9eaba07-859c-4b2d-a1b8-61fa65870ccf::" providerId="AD" clId="Web-{2FC65BE3-9FE1-64E5-649E-30C34EAE9863}" dt="2025-07-08T19:56:25.692" v="14" actId="1076"/>
          <ac:grpSpMkLst>
            <pc:docMk/>
            <pc:sldMk cId="1221423769" sldId="2616"/>
            <ac:grpSpMk id="3" creationId="{8A3957C3-DF6D-DF78-DF5E-08B79C964CAF}"/>
          </ac:grpSpMkLst>
        </pc:grpChg>
        <pc:picChg chg="add del mod">
          <ac:chgData name="Guest User" userId="S::urn:spo:tenantanon#f9eaba07-859c-4b2d-a1b8-61fa65870ccf::" providerId="AD" clId="Web-{2FC65BE3-9FE1-64E5-649E-30C34EAE9863}" dt="2025-07-08T19:58:30.461" v="30"/>
          <ac:picMkLst>
            <pc:docMk/>
            <pc:sldMk cId="1221423769" sldId="2616"/>
            <ac:picMk id="6" creationId="{2E7CEBBC-565A-4A8F-AAAB-0A9A0BD098F5}"/>
          </ac:picMkLst>
        </pc:picChg>
        <pc:picChg chg="mod">
          <ac:chgData name="Guest User" userId="S::urn:spo:tenantanon#f9eaba07-859c-4b2d-a1b8-61fa65870ccf::" providerId="AD" clId="Web-{2FC65BE3-9FE1-64E5-649E-30C34EAE9863}" dt="2025-07-08T19:55:40.379" v="4" actId="1076"/>
          <ac:picMkLst>
            <pc:docMk/>
            <pc:sldMk cId="1221423769" sldId="2616"/>
            <ac:picMk id="7" creationId="{8C8A340C-B750-794F-6E3E-C9A00D577ED8}"/>
          </ac:picMkLst>
        </pc:picChg>
        <pc:picChg chg="add mod ord">
          <ac:chgData name="Guest User" userId="S::urn:spo:tenantanon#f9eaba07-859c-4b2d-a1b8-61fa65870ccf::" providerId="AD" clId="Web-{2FC65BE3-9FE1-64E5-649E-30C34EAE9863}" dt="2025-07-08T20:04:04.312" v="119" actId="1076"/>
          <ac:picMkLst>
            <pc:docMk/>
            <pc:sldMk cId="1221423769" sldId="2616"/>
            <ac:picMk id="9" creationId="{22AEA6B2-15FB-1C5A-C457-6C3101B91A40}"/>
          </ac:picMkLst>
        </pc:picChg>
        <pc:picChg chg="add del mod">
          <ac:chgData name="Guest User" userId="S::urn:spo:tenantanon#f9eaba07-859c-4b2d-a1b8-61fa65870ccf::" providerId="AD" clId="Web-{2FC65BE3-9FE1-64E5-649E-30C34EAE9863}" dt="2025-07-08T19:59:59.557" v="70"/>
          <ac:picMkLst>
            <pc:docMk/>
            <pc:sldMk cId="1221423769" sldId="2616"/>
            <ac:picMk id="18" creationId="{E3BA8BCC-F4A6-4178-CE33-EE3140A8C122}"/>
          </ac:picMkLst>
        </pc:picChg>
        <pc:cxnChg chg="add mod">
          <ac:chgData name="Guest User" userId="S::urn:spo:tenantanon#f9eaba07-859c-4b2d-a1b8-61fa65870ccf::" providerId="AD" clId="Web-{2FC65BE3-9FE1-64E5-649E-30C34EAE9863}" dt="2025-07-08T20:02:41.232" v="108" actId="1076"/>
          <ac:cxnSpMkLst>
            <pc:docMk/>
            <pc:sldMk cId="1221423769" sldId="2616"/>
            <ac:cxnSpMk id="19" creationId="{4426E4B0-7DF8-B7AD-92CC-8C3D9367010B}"/>
          </ac:cxnSpMkLst>
        </pc:cxnChg>
      </pc:sldChg>
      <pc:sldChg chg="modSp">
        <pc:chgData name="Guest User" userId="S::urn:spo:tenantanon#f9eaba07-859c-4b2d-a1b8-61fa65870ccf::" providerId="AD" clId="Web-{2FC65BE3-9FE1-64E5-649E-30C34EAE9863}" dt="2025-07-08T20:51:32.722" v="166" actId="20577"/>
        <pc:sldMkLst>
          <pc:docMk/>
          <pc:sldMk cId="1396212928" sldId="2637"/>
        </pc:sldMkLst>
        <pc:spChg chg="mod">
          <ac:chgData name="Guest User" userId="S::urn:spo:tenantanon#f9eaba07-859c-4b2d-a1b8-61fa65870ccf::" providerId="AD" clId="Web-{2FC65BE3-9FE1-64E5-649E-30C34EAE9863}" dt="2025-07-08T20:51:32.722" v="166" actId="20577"/>
          <ac:spMkLst>
            <pc:docMk/>
            <pc:sldMk cId="1396212928" sldId="2637"/>
            <ac:spMk id="6" creationId="{2A13028E-9B19-0547-038C-D6FF140D0C16}"/>
          </ac:spMkLst>
        </pc:spChg>
      </pc:sldChg>
    </pc:docChg>
  </pc:docChgLst>
  <pc:docChgLst>
    <pc:chgData name="Guest User" userId="S::urn:spo:tenantanon#f9eaba07-859c-4b2d-a1b8-61fa65870ccf::" providerId="AD" clId="Web-{B3CDF5DC-F903-1D26-4CF2-C1F56BB7F8A5}"/>
    <pc:docChg chg="modSld">
      <pc:chgData name="Guest User" userId="S::urn:spo:tenantanon#f9eaba07-859c-4b2d-a1b8-61fa65870ccf::" providerId="AD" clId="Web-{B3CDF5DC-F903-1D26-4CF2-C1F56BB7F8A5}" dt="2025-07-08T19:47:40.580" v="138" actId="14100"/>
      <pc:docMkLst>
        <pc:docMk/>
      </pc:docMkLst>
      <pc:sldChg chg="addSp delSp modSp">
        <pc:chgData name="Guest User" userId="S::urn:spo:tenantanon#f9eaba07-859c-4b2d-a1b8-61fa65870ccf::" providerId="AD" clId="Web-{B3CDF5DC-F903-1D26-4CF2-C1F56BB7F8A5}" dt="2025-07-08T19:47:40.580" v="138" actId="14100"/>
        <pc:sldMkLst>
          <pc:docMk/>
          <pc:sldMk cId="1221423769" sldId="2616"/>
        </pc:sldMkLst>
        <pc:spChg chg="add mod">
          <ac:chgData name="Guest User" userId="S::urn:spo:tenantanon#f9eaba07-859c-4b2d-a1b8-61fa65870ccf::" providerId="AD" clId="Web-{B3CDF5DC-F903-1D26-4CF2-C1F56BB7F8A5}" dt="2025-07-08T19:44:02.830" v="134" actId="1076"/>
          <ac:spMkLst>
            <pc:docMk/>
            <pc:sldMk cId="1221423769" sldId="2616"/>
            <ac:spMk id="8" creationId="{0AE9BAC5-0342-0921-CA2A-521842DD2123}"/>
          </ac:spMkLst>
        </pc:spChg>
        <pc:spChg chg="add mod">
          <ac:chgData name="Guest User" userId="S::urn:spo:tenantanon#f9eaba07-859c-4b2d-a1b8-61fa65870ccf::" providerId="AD" clId="Web-{B3CDF5DC-F903-1D26-4CF2-C1F56BB7F8A5}" dt="2025-07-08T19:44:32.049" v="137" actId="20577"/>
          <ac:spMkLst>
            <pc:docMk/>
            <pc:sldMk cId="1221423769" sldId="2616"/>
            <ac:spMk id="10" creationId="{18F4AEF3-958C-AC8D-9BDC-F9748ED3307A}"/>
          </ac:spMkLst>
        </pc:spChg>
        <pc:spChg chg="mod">
          <ac:chgData name="Guest User" userId="S::urn:spo:tenantanon#f9eaba07-859c-4b2d-a1b8-61fa65870ccf::" providerId="AD" clId="Web-{B3CDF5DC-F903-1D26-4CF2-C1F56BB7F8A5}" dt="2025-07-08T19:41:39.002" v="113" actId="1076"/>
          <ac:spMkLst>
            <pc:docMk/>
            <pc:sldMk cId="1221423769" sldId="2616"/>
            <ac:spMk id="20" creationId="{E9B00021-CB50-AE9F-FF05-A08C347AB666}"/>
          </ac:spMkLst>
        </pc:spChg>
        <pc:spChg chg="mod">
          <ac:chgData name="Guest User" userId="S::urn:spo:tenantanon#f9eaba07-859c-4b2d-a1b8-61fa65870ccf::" providerId="AD" clId="Web-{B3CDF5DC-F903-1D26-4CF2-C1F56BB7F8A5}" dt="2025-07-08T19:41:17.909" v="103" actId="20577"/>
          <ac:spMkLst>
            <pc:docMk/>
            <pc:sldMk cId="1221423769" sldId="2616"/>
            <ac:spMk id="23" creationId="{7764B61D-0397-2BED-BCBC-6B91D7E716D2}"/>
          </ac:spMkLst>
        </pc:spChg>
        <pc:spChg chg="mod">
          <ac:chgData name="Guest User" userId="S::urn:spo:tenantanon#f9eaba07-859c-4b2d-a1b8-61fa65870ccf::" providerId="AD" clId="Web-{B3CDF5DC-F903-1D26-4CF2-C1F56BB7F8A5}" dt="2025-07-08T19:31:16.582" v="8" actId="1076"/>
          <ac:spMkLst>
            <pc:docMk/>
            <pc:sldMk cId="1221423769" sldId="2616"/>
            <ac:spMk id="26" creationId="{DED5BB8A-ABF4-4C61-1208-D679B3888E1B}"/>
          </ac:spMkLst>
        </pc:spChg>
        <pc:spChg chg="mod">
          <ac:chgData name="Guest User" userId="S::urn:spo:tenantanon#f9eaba07-859c-4b2d-a1b8-61fa65870ccf::" providerId="AD" clId="Web-{B3CDF5DC-F903-1D26-4CF2-C1F56BB7F8A5}" dt="2025-07-08T19:33:31.113" v="46" actId="1076"/>
          <ac:spMkLst>
            <pc:docMk/>
            <pc:sldMk cId="1221423769" sldId="2616"/>
            <ac:spMk id="44" creationId="{1FE9F4A8-67C5-B1EA-ED48-9417C4EFC42D}"/>
          </ac:spMkLst>
        </pc:spChg>
        <pc:grpChg chg="mod">
          <ac:chgData name="Guest User" userId="S::urn:spo:tenantanon#f9eaba07-859c-4b2d-a1b8-61fa65870ccf::" providerId="AD" clId="Web-{B3CDF5DC-F903-1D26-4CF2-C1F56BB7F8A5}" dt="2025-07-08T19:31:16.707" v="10" actId="1076"/>
          <ac:grpSpMkLst>
            <pc:docMk/>
            <pc:sldMk cId="1221423769" sldId="2616"/>
            <ac:grpSpMk id="3" creationId="{8A3957C3-DF6D-DF78-DF5E-08B79C964CAF}"/>
          </ac:grpSpMkLst>
        </pc:grpChg>
        <pc:grpChg chg="mod">
          <ac:chgData name="Guest User" userId="S::urn:spo:tenantanon#f9eaba07-859c-4b2d-a1b8-61fa65870ccf::" providerId="AD" clId="Web-{B3CDF5DC-F903-1D26-4CF2-C1F56BB7F8A5}" dt="2025-07-08T19:47:40.580" v="138" actId="14100"/>
          <ac:grpSpMkLst>
            <pc:docMk/>
            <pc:sldMk cId="1221423769" sldId="2616"/>
            <ac:grpSpMk id="29" creationId="{D6AA2C5C-98DC-7035-672C-45869F4A27F6}"/>
          </ac:grpSpMkLst>
        </pc:grpChg>
        <pc:picChg chg="add del mod">
          <ac:chgData name="Guest User" userId="S::urn:spo:tenantanon#f9eaba07-859c-4b2d-a1b8-61fa65870ccf::" providerId="AD" clId="Web-{B3CDF5DC-F903-1D26-4CF2-C1F56BB7F8A5}" dt="2025-07-08T19:44:02.814" v="133" actId="1076"/>
          <ac:picMkLst>
            <pc:docMk/>
            <pc:sldMk cId="1221423769" sldId="2616"/>
            <ac:picMk id="4" creationId="{93BDE04E-0656-A518-BF8A-A2F0A9458BCF}"/>
          </ac:picMkLst>
        </pc:picChg>
        <pc:picChg chg="mod">
          <ac:chgData name="Guest User" userId="S::urn:spo:tenantanon#f9eaba07-859c-4b2d-a1b8-61fa65870ccf::" providerId="AD" clId="Web-{B3CDF5DC-F903-1D26-4CF2-C1F56BB7F8A5}" dt="2025-07-08T19:31:05.223" v="6" actId="1076"/>
          <ac:picMkLst>
            <pc:docMk/>
            <pc:sldMk cId="1221423769" sldId="2616"/>
            <ac:picMk id="7" creationId="{8C8A340C-B750-794F-6E3E-C9A00D577ED8}"/>
          </ac:picMkLst>
        </pc:picChg>
        <pc:picChg chg="mod">
          <ac:chgData name="Guest User" userId="S::urn:spo:tenantanon#f9eaba07-859c-4b2d-a1b8-61fa65870ccf::" providerId="AD" clId="Web-{B3CDF5DC-F903-1D26-4CF2-C1F56BB7F8A5}" dt="2025-07-08T19:40:19.956" v="72" actId="1076"/>
          <ac:picMkLst>
            <pc:docMk/>
            <pc:sldMk cId="1221423769" sldId="2616"/>
            <ac:picMk id="16" creationId="{3C0595B6-61F3-F414-5FF1-38A836AF318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71494-3951-FA47-A2D9-E3AB10964ECE}" type="datetimeFigureOut">
              <a:rPr lang="en-US" smtClean="0"/>
              <a:t>7/6/2025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D19C58-D451-C54B-A6BB-965E69BFF736}" type="slidenum">
              <a:rPr lang="en-US" smtClean="0"/>
              <a:t>‹#›</a:t>
            </a:fld>
            <a:endParaRPr lang="en-US" dirty="0"/>
          </a:p>
        </p:txBody>
      </p:sp>
    </p:spTree>
    <p:extLst>
      <p:ext uri="{BB962C8B-B14F-4D97-AF65-F5344CB8AC3E}">
        <p14:creationId xmlns:p14="http://schemas.microsoft.com/office/powerpoint/2010/main" val="2709462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buClr>
                <a:srgbClr val="C00000"/>
              </a:buClr>
              <a:buFont typeface="Wingdings" panose="05000000000000000000" pitchFamily="2" charset="2"/>
              <a:buChar char="§"/>
            </a:pPr>
            <a:r>
              <a:rPr lang="en-US" sz="1200" b="1" dirty="0">
                <a:latin typeface="Lato" panose="020F0502020204030203" pitchFamily="34" charset="0"/>
                <a:ea typeface="Lato" panose="020F0502020204030203" pitchFamily="34" charset="0"/>
                <a:cs typeface="Lato" panose="020F0502020204030203" pitchFamily="34" charset="0"/>
              </a:rPr>
              <a:t>Reach Through (RT) LGADs:</a:t>
            </a:r>
            <a:r>
              <a:rPr lang="en-US" sz="1200" dirty="0">
                <a:latin typeface="Lato" panose="020F0502020204030203" pitchFamily="34" charset="0"/>
                <a:ea typeface="Lato" panose="020F0502020204030203" pitchFamily="34" charset="0"/>
                <a:cs typeface="Lato" panose="020F0502020204030203" pitchFamily="34" charset="0"/>
              </a:rPr>
              <a:t> “Standard" types as used by CMS and ATLAS which utilize a moderate energy p implant "reaching through" the cathode. When depleted this layer forms a region of space charge which, in turn, generates the high field gain layer.</a:t>
            </a:r>
          </a:p>
          <a:p>
            <a:pPr marL="342900" indent="-342900">
              <a:spcBef>
                <a:spcPts val="600"/>
              </a:spcBef>
              <a:buClr>
                <a:srgbClr val="C00000"/>
              </a:buClr>
              <a:buFont typeface="Wingdings" panose="05000000000000000000" pitchFamily="2" charset="2"/>
              <a:buChar char="§"/>
            </a:pPr>
            <a:r>
              <a:rPr lang="en-US" sz="1200" b="1" dirty="0">
                <a:latin typeface="Lato" panose="020F0502020204030203" pitchFamily="34" charset="0"/>
                <a:ea typeface="Lato" panose="020F0502020204030203" pitchFamily="34" charset="0"/>
                <a:cs typeface="Lato" panose="020F0502020204030203" pitchFamily="34" charset="0"/>
              </a:rPr>
              <a:t>AC LGADs</a:t>
            </a:r>
            <a:r>
              <a:rPr lang="en-US" sz="1200" dirty="0">
                <a:latin typeface="Lato" panose="020F0502020204030203" pitchFamily="34" charset="0"/>
                <a:ea typeface="Lato" panose="020F0502020204030203" pitchFamily="34" charset="0"/>
                <a:cs typeface="Lato" panose="020F0502020204030203" pitchFamily="34" charset="0"/>
              </a:rPr>
              <a:t>: Gain region identical to the RT type. Instead of direct DC readout though the cathode implant they are AC coupled to the readout electrode. No need for field termination structures between pixels, increasing fill factor.</a:t>
            </a:r>
          </a:p>
          <a:p>
            <a:pPr marL="342900" indent="-342900">
              <a:spcBef>
                <a:spcPts val="600"/>
              </a:spcBef>
              <a:buClr>
                <a:srgbClr val="C00000"/>
              </a:buClr>
              <a:buFont typeface="Wingdings" panose="05000000000000000000" pitchFamily="2" charset="2"/>
              <a:buChar char="§"/>
            </a:pPr>
            <a:r>
              <a:rPr lang="en-US" sz="1200" b="1" dirty="0">
                <a:latin typeface="Lato" panose="020F0502020204030203" pitchFamily="34" charset="0"/>
                <a:ea typeface="Lato" panose="020F0502020204030203" pitchFamily="34" charset="0"/>
                <a:cs typeface="Lato" panose="020F0502020204030203" pitchFamily="34" charset="0"/>
              </a:rPr>
              <a:t>Deep Junction (DJ) LGADs: </a:t>
            </a:r>
            <a:r>
              <a:rPr lang="en-US" sz="1200" dirty="0">
                <a:latin typeface="Lato" panose="020F0502020204030203" pitchFamily="34" charset="0"/>
                <a:ea typeface="Lato" panose="020F0502020204030203" pitchFamily="34" charset="0"/>
                <a:cs typeface="Lato" panose="020F0502020204030203" pitchFamily="34" charset="0"/>
              </a:rPr>
              <a:t>high field region buried away from the cathode, with an additional n-type implant serving to moderate the near-surface field. Allows for DC readout without field termination structures. Interpixel region gain can be reduced.</a:t>
            </a:r>
          </a:p>
          <a:p>
            <a:pPr algn="l"/>
            <a:r>
              <a:rPr lang="en-US" sz="1200" b="1" dirty="0">
                <a:latin typeface="Lato" panose="020F0502020204030203" pitchFamily="34" charset="0"/>
                <a:ea typeface="Lato" panose="020F0502020204030203" pitchFamily="34" charset="0"/>
                <a:cs typeface="Lato" panose="020F0502020204030203" pitchFamily="34" charset="0"/>
              </a:rPr>
              <a:t>Fabrication Test Structures: </a:t>
            </a:r>
            <a:endParaRPr lang="en-US" sz="1800" b="1" i="0" u="none" strike="noStrike" baseline="0" dirty="0">
              <a:solidFill>
                <a:srgbClr val="000000"/>
              </a:solidFill>
              <a:latin typeface="Aptos" panose="020B0004020202020204" pitchFamily="34" charset="0"/>
            </a:endParaRPr>
          </a:p>
          <a:p>
            <a:r>
              <a:rPr lang="en-US" sz="1800" b="0" i="0" u="none" strike="noStrike" baseline="0" dirty="0">
                <a:solidFill>
                  <a:srgbClr val="000000"/>
                </a:solidFill>
                <a:latin typeface="Aptos" panose="020B0004020202020204" pitchFamily="34" charset="0"/>
              </a:rPr>
              <a:t>Oxide quality/Charge</a:t>
            </a:r>
          </a:p>
          <a:p>
            <a:r>
              <a:rPr lang="en-US" sz="1800" b="0" i="0" u="none" strike="noStrike" baseline="0" dirty="0">
                <a:solidFill>
                  <a:srgbClr val="000000"/>
                </a:solidFill>
                <a:latin typeface="Aptos" panose="020B0004020202020204" pitchFamily="34" charset="0"/>
              </a:rPr>
              <a:t>Surface recombination velocity</a:t>
            </a:r>
          </a:p>
          <a:p>
            <a:r>
              <a:rPr lang="en-US" sz="1800" b="0" i="0" u="none" strike="noStrike" baseline="0" dirty="0">
                <a:solidFill>
                  <a:srgbClr val="000000"/>
                </a:solidFill>
                <a:latin typeface="Aptos" panose="020B0004020202020204" pitchFamily="34" charset="0"/>
              </a:rPr>
              <a:t>Contact resistance</a:t>
            </a:r>
          </a:p>
          <a:p>
            <a:r>
              <a:rPr lang="en-US" sz="1800" b="0" i="0" u="none" strike="noStrike" baseline="0" dirty="0">
                <a:solidFill>
                  <a:srgbClr val="000000"/>
                </a:solidFill>
                <a:latin typeface="Aptos" panose="020B0004020202020204" pitchFamily="34" charset="0"/>
              </a:rPr>
              <a:t>Implantation resistance</a:t>
            </a:r>
          </a:p>
          <a:p>
            <a:r>
              <a:rPr lang="en-US" sz="1800" b="0" i="0" u="none" strike="noStrike" baseline="0" dirty="0">
                <a:solidFill>
                  <a:srgbClr val="000000"/>
                </a:solidFill>
                <a:latin typeface="Aptos" panose="020B0004020202020204" pitchFamily="34" charset="0"/>
              </a:rPr>
              <a:t>Carrier lifetime </a:t>
            </a:r>
          </a:p>
          <a:p>
            <a:endParaRPr lang="en-US" sz="1800" b="0" i="0" u="none" strike="noStrike" baseline="0" dirty="0">
              <a:solidFill>
                <a:srgbClr val="000000"/>
              </a:solidFill>
              <a:latin typeface="Aptos" panose="020B0004020202020204" pitchFamily="34" charset="0"/>
            </a:endParaRPr>
          </a:p>
          <a:p>
            <a:endParaRPr lang="en-US" dirty="0"/>
          </a:p>
        </p:txBody>
      </p:sp>
      <p:sp>
        <p:nvSpPr>
          <p:cNvPr id="4" name="Slide Number Placeholder 3"/>
          <p:cNvSpPr>
            <a:spLocks noGrp="1"/>
          </p:cNvSpPr>
          <p:nvPr>
            <p:ph type="sldNum" sz="quarter" idx="5"/>
          </p:nvPr>
        </p:nvSpPr>
        <p:spPr/>
        <p:txBody>
          <a:bodyPr/>
          <a:lstStyle/>
          <a:p>
            <a:fld id="{DBD19C58-D451-C54B-A6BB-965E69BFF736}" type="slidenum">
              <a:rPr lang="en-US" smtClean="0"/>
              <a:t>5</a:t>
            </a:fld>
            <a:endParaRPr lang="en-US" dirty="0"/>
          </a:p>
        </p:txBody>
      </p:sp>
    </p:spTree>
    <p:extLst>
      <p:ext uri="{BB962C8B-B14F-4D97-AF65-F5344CB8AC3E}">
        <p14:creationId xmlns:p14="http://schemas.microsoft.com/office/powerpoint/2010/main" val="4236491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buClr>
                <a:srgbClr val="C00000"/>
              </a:buClr>
              <a:buFont typeface="Wingdings" panose="05000000000000000000" pitchFamily="2" charset="2"/>
              <a:buChar char="§"/>
            </a:pPr>
            <a:endParaRPr lang="en-US" dirty="0"/>
          </a:p>
        </p:txBody>
      </p:sp>
      <p:sp>
        <p:nvSpPr>
          <p:cNvPr id="4" name="Slide Number Placeholder 3"/>
          <p:cNvSpPr>
            <a:spLocks noGrp="1"/>
          </p:cNvSpPr>
          <p:nvPr>
            <p:ph type="sldNum" sz="quarter" idx="5"/>
          </p:nvPr>
        </p:nvSpPr>
        <p:spPr/>
        <p:txBody>
          <a:bodyPr/>
          <a:lstStyle/>
          <a:p>
            <a:fld id="{DBD19C58-D451-C54B-A6BB-965E69BFF736}" type="slidenum">
              <a:rPr lang="en-US" smtClean="0"/>
              <a:t>6</a:t>
            </a:fld>
            <a:endParaRPr lang="en-US" dirty="0"/>
          </a:p>
        </p:txBody>
      </p:sp>
    </p:spTree>
    <p:extLst>
      <p:ext uri="{BB962C8B-B14F-4D97-AF65-F5344CB8AC3E}">
        <p14:creationId xmlns:p14="http://schemas.microsoft.com/office/powerpoint/2010/main" val="1058382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D19C58-D451-C54B-A6BB-965E69BFF736}" type="slidenum">
              <a:rPr lang="en-US" smtClean="0"/>
              <a:t>12</a:t>
            </a:fld>
            <a:endParaRPr lang="en-US"/>
          </a:p>
        </p:txBody>
      </p:sp>
    </p:spTree>
    <p:extLst>
      <p:ext uri="{BB962C8B-B14F-4D97-AF65-F5344CB8AC3E}">
        <p14:creationId xmlns:p14="http://schemas.microsoft.com/office/powerpoint/2010/main" val="11682056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15.png"/><Relationship Id="rId5" Type="http://schemas.openxmlformats.org/officeDocument/2006/relationships/image" Target="../media/image14.svg"/><Relationship Id="rId10" Type="http://schemas.openxmlformats.org/officeDocument/2006/relationships/image" Target="../media/image6.jpe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1.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3.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2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26.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1.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2.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4.jp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Master" Target="../slideMasters/slideMaster4.xml"/><Relationship Id="rId4" Type="http://schemas.openxmlformats.org/officeDocument/2006/relationships/image" Target="../media/image26.jpe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 Option 1">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0F7D61A-F64B-A54D-BB59-664075AAD214}"/>
              </a:ext>
            </a:extLst>
          </p:cNvPr>
          <p:cNvSpPr>
            <a:spLocks noGrp="1"/>
          </p:cNvSpPr>
          <p:nvPr>
            <p:ph type="title" hasCustomPrompt="1"/>
          </p:nvPr>
        </p:nvSpPr>
        <p:spPr>
          <a:xfrm>
            <a:off x="800100" y="636586"/>
            <a:ext cx="3411930" cy="1116014"/>
          </a:xfrm>
          <a:prstGeom prst="rect">
            <a:avLst/>
          </a:prstGeom>
        </p:spPr>
        <p:txBody>
          <a:bodyPr vert="horz" lIns="0" tIns="45720" rIns="91440" bIns="45720" rtlCol="0" anchor="t">
            <a:normAutofit/>
          </a:bodyPr>
          <a:lstStyle/>
          <a:p>
            <a:r>
              <a:rPr lang="en-US"/>
              <a:t>Click to add title</a:t>
            </a:r>
          </a:p>
        </p:txBody>
      </p:sp>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4403687" y="72300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1 Title</a:t>
            </a:r>
          </a:p>
        </p:txBody>
      </p:sp>
      <p:sp>
        <p:nvSpPr>
          <p:cNvPr id="14" name="Text Placeholder 10">
            <a:extLst>
              <a:ext uri="{FF2B5EF4-FFF2-40B4-BE49-F238E27FC236}">
                <a16:creationId xmlns:a16="http://schemas.microsoft.com/office/drawing/2014/main" id="{D518763A-6065-A341-A8B2-AE7F8D1A9B83}"/>
              </a:ext>
            </a:extLst>
          </p:cNvPr>
          <p:cNvSpPr>
            <a:spLocks noGrp="1"/>
          </p:cNvSpPr>
          <p:nvPr>
            <p:ph type="body" sz="quarter" idx="17" hasCustomPrompt="1"/>
          </p:nvPr>
        </p:nvSpPr>
        <p:spPr>
          <a:xfrm>
            <a:off x="4403687" y="2270224"/>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2 Title</a:t>
            </a:r>
          </a:p>
        </p:txBody>
      </p:sp>
      <p:sp>
        <p:nvSpPr>
          <p:cNvPr id="16" name="Text Placeholder 10">
            <a:extLst>
              <a:ext uri="{FF2B5EF4-FFF2-40B4-BE49-F238E27FC236}">
                <a16:creationId xmlns:a16="http://schemas.microsoft.com/office/drawing/2014/main" id="{F4F60F32-F7FC-D74A-B61F-062B52187D1E}"/>
              </a:ext>
            </a:extLst>
          </p:cNvPr>
          <p:cNvSpPr>
            <a:spLocks noGrp="1"/>
          </p:cNvSpPr>
          <p:nvPr>
            <p:ph type="body" sz="quarter" idx="19" hasCustomPrompt="1"/>
          </p:nvPr>
        </p:nvSpPr>
        <p:spPr>
          <a:xfrm>
            <a:off x="4403687" y="379831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3 Title</a:t>
            </a:r>
          </a:p>
        </p:txBody>
      </p:sp>
      <p:sp>
        <p:nvSpPr>
          <p:cNvPr id="18" name="Text Placeholder 10">
            <a:extLst>
              <a:ext uri="{FF2B5EF4-FFF2-40B4-BE49-F238E27FC236}">
                <a16:creationId xmlns:a16="http://schemas.microsoft.com/office/drawing/2014/main" id="{C127CDD6-FBEF-EE4C-9F38-757B119F092E}"/>
              </a:ext>
            </a:extLst>
          </p:cNvPr>
          <p:cNvSpPr>
            <a:spLocks noGrp="1"/>
          </p:cNvSpPr>
          <p:nvPr>
            <p:ph type="body" sz="quarter" idx="21" hasCustomPrompt="1"/>
          </p:nvPr>
        </p:nvSpPr>
        <p:spPr>
          <a:xfrm>
            <a:off x="7979932" y="71189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4 Title</a:t>
            </a:r>
          </a:p>
        </p:txBody>
      </p:sp>
      <p:sp>
        <p:nvSpPr>
          <p:cNvPr id="20" name="Text Placeholder 10">
            <a:extLst>
              <a:ext uri="{FF2B5EF4-FFF2-40B4-BE49-F238E27FC236}">
                <a16:creationId xmlns:a16="http://schemas.microsoft.com/office/drawing/2014/main" id="{12475248-C410-E548-A28F-8AA6518566C1}"/>
              </a:ext>
            </a:extLst>
          </p:cNvPr>
          <p:cNvSpPr>
            <a:spLocks noGrp="1"/>
          </p:cNvSpPr>
          <p:nvPr>
            <p:ph type="body" sz="quarter" idx="23" hasCustomPrompt="1"/>
          </p:nvPr>
        </p:nvSpPr>
        <p:spPr>
          <a:xfrm>
            <a:off x="7979932" y="2259109"/>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5 Title</a:t>
            </a:r>
          </a:p>
        </p:txBody>
      </p:sp>
      <p:sp>
        <p:nvSpPr>
          <p:cNvPr id="22" name="Text Placeholder 10">
            <a:extLst>
              <a:ext uri="{FF2B5EF4-FFF2-40B4-BE49-F238E27FC236}">
                <a16:creationId xmlns:a16="http://schemas.microsoft.com/office/drawing/2014/main" id="{0E28E414-0678-DA4E-9D26-1094523653FF}"/>
              </a:ext>
            </a:extLst>
          </p:cNvPr>
          <p:cNvSpPr>
            <a:spLocks noGrp="1"/>
          </p:cNvSpPr>
          <p:nvPr>
            <p:ph type="body" sz="quarter" idx="25" hasCustomPrompt="1"/>
          </p:nvPr>
        </p:nvSpPr>
        <p:spPr>
          <a:xfrm>
            <a:off x="7979932" y="378719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Section 6 Title</a:t>
            </a:r>
          </a:p>
        </p:txBody>
      </p:sp>
      <p:sp>
        <p:nvSpPr>
          <p:cNvPr id="3" name="Text Placeholder 2">
            <a:extLst>
              <a:ext uri="{FF2B5EF4-FFF2-40B4-BE49-F238E27FC236}">
                <a16:creationId xmlns:a16="http://schemas.microsoft.com/office/drawing/2014/main" id="{35A9C2C1-E88D-9641-A57C-DEA0DF949468}"/>
              </a:ext>
            </a:extLst>
          </p:cNvPr>
          <p:cNvSpPr>
            <a:spLocks noGrp="1"/>
          </p:cNvSpPr>
          <p:nvPr>
            <p:ph type="body" sz="quarter" idx="26" hasCustomPrompt="1"/>
          </p:nvPr>
        </p:nvSpPr>
        <p:spPr>
          <a:xfrm>
            <a:off x="4403725" y="1136987"/>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sp>
        <p:nvSpPr>
          <p:cNvPr id="24" name="Text Placeholder 2">
            <a:extLst>
              <a:ext uri="{FF2B5EF4-FFF2-40B4-BE49-F238E27FC236}">
                <a16:creationId xmlns:a16="http://schemas.microsoft.com/office/drawing/2014/main" id="{4B69A155-606B-C744-8B99-0CF0DA55C2A8}"/>
              </a:ext>
            </a:extLst>
          </p:cNvPr>
          <p:cNvSpPr>
            <a:spLocks noGrp="1"/>
          </p:cNvSpPr>
          <p:nvPr>
            <p:ph type="body" sz="quarter" idx="27" hasCustomPrompt="1"/>
          </p:nvPr>
        </p:nvSpPr>
        <p:spPr>
          <a:xfrm>
            <a:off x="4403725" y="2686682"/>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sp>
        <p:nvSpPr>
          <p:cNvPr id="25" name="Text Placeholder 2">
            <a:extLst>
              <a:ext uri="{FF2B5EF4-FFF2-40B4-BE49-F238E27FC236}">
                <a16:creationId xmlns:a16="http://schemas.microsoft.com/office/drawing/2014/main" id="{DB91FA69-9C72-4A4B-A704-BCCEB65325B1}"/>
              </a:ext>
            </a:extLst>
          </p:cNvPr>
          <p:cNvSpPr>
            <a:spLocks noGrp="1"/>
          </p:cNvSpPr>
          <p:nvPr>
            <p:ph type="body" sz="quarter" idx="28" hasCustomPrompt="1"/>
          </p:nvPr>
        </p:nvSpPr>
        <p:spPr>
          <a:xfrm>
            <a:off x="4403687" y="4218136"/>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sp>
        <p:nvSpPr>
          <p:cNvPr id="26" name="Text Placeholder 2">
            <a:extLst>
              <a:ext uri="{FF2B5EF4-FFF2-40B4-BE49-F238E27FC236}">
                <a16:creationId xmlns:a16="http://schemas.microsoft.com/office/drawing/2014/main" id="{BA8AD4FE-D3EB-7542-8CA9-11FC4C6AB9A5}"/>
              </a:ext>
            </a:extLst>
          </p:cNvPr>
          <p:cNvSpPr>
            <a:spLocks noGrp="1"/>
          </p:cNvSpPr>
          <p:nvPr>
            <p:ph type="body" sz="quarter" idx="29" hasCustomPrompt="1"/>
          </p:nvPr>
        </p:nvSpPr>
        <p:spPr>
          <a:xfrm>
            <a:off x="7979970" y="1115645"/>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sp>
        <p:nvSpPr>
          <p:cNvPr id="27" name="Text Placeholder 2">
            <a:extLst>
              <a:ext uri="{FF2B5EF4-FFF2-40B4-BE49-F238E27FC236}">
                <a16:creationId xmlns:a16="http://schemas.microsoft.com/office/drawing/2014/main" id="{FD439FD8-111D-C140-83D2-B951A675E36D}"/>
              </a:ext>
            </a:extLst>
          </p:cNvPr>
          <p:cNvSpPr>
            <a:spLocks noGrp="1"/>
          </p:cNvSpPr>
          <p:nvPr>
            <p:ph type="body" sz="quarter" idx="30" hasCustomPrompt="1"/>
          </p:nvPr>
        </p:nvSpPr>
        <p:spPr>
          <a:xfrm>
            <a:off x="7979970" y="2665340"/>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sp>
        <p:nvSpPr>
          <p:cNvPr id="28" name="Text Placeholder 2">
            <a:extLst>
              <a:ext uri="{FF2B5EF4-FFF2-40B4-BE49-F238E27FC236}">
                <a16:creationId xmlns:a16="http://schemas.microsoft.com/office/drawing/2014/main" id="{BBFAC5FD-3370-B943-8AB7-C4860F844420}"/>
              </a:ext>
            </a:extLst>
          </p:cNvPr>
          <p:cNvSpPr>
            <a:spLocks noGrp="1"/>
          </p:cNvSpPr>
          <p:nvPr>
            <p:ph type="body" sz="quarter" idx="31" hasCustomPrompt="1"/>
          </p:nvPr>
        </p:nvSpPr>
        <p:spPr>
          <a:xfrm>
            <a:off x="7979932" y="4196794"/>
            <a:ext cx="3384588" cy="1116013"/>
          </a:xfrm>
        </p:spPr>
        <p:txBody>
          <a:bodyPr/>
          <a:lstStyle>
            <a:lvl1pPr>
              <a:lnSpc>
                <a:spcPct val="120000"/>
              </a:lnSpc>
              <a:defRPr>
                <a:solidFill>
                  <a:schemeClr val="tx1">
                    <a:lumMod val="75000"/>
                    <a:lumOff val="25000"/>
                  </a:schemeClr>
                </a:solidFill>
              </a:defRPr>
            </a:lvl1pPr>
          </a:lstStyle>
          <a:p>
            <a:pPr lvl="0"/>
            <a:r>
              <a:rPr lang="en-US"/>
              <a:t>Click to edit text</a:t>
            </a:r>
          </a:p>
        </p:txBody>
      </p:sp>
      <p:pic>
        <p:nvPicPr>
          <p:cNvPr id="6" name="Picture 5">
            <a:extLst>
              <a:ext uri="{FF2B5EF4-FFF2-40B4-BE49-F238E27FC236}">
                <a16:creationId xmlns:a16="http://schemas.microsoft.com/office/drawing/2014/main" id="{6C59BC7E-F9ED-D345-B396-E98E4ECEF9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652"/>
            <a:ext cx="12192000" cy="209223"/>
          </a:xfrm>
          <a:prstGeom prst="rect">
            <a:avLst/>
          </a:prstGeom>
        </p:spPr>
      </p:pic>
      <p:sp>
        <p:nvSpPr>
          <p:cNvPr id="23" name="Rectangle 22">
            <a:extLst>
              <a:ext uri="{FF2B5EF4-FFF2-40B4-BE49-F238E27FC236}">
                <a16:creationId xmlns:a16="http://schemas.microsoft.com/office/drawing/2014/main" id="{C5BAE47A-E69C-8743-80B3-B25F763F639C}"/>
              </a:ext>
            </a:extLst>
          </p:cNvPr>
          <p:cNvSpPr/>
          <p:nvPr userDrawn="1"/>
        </p:nvSpPr>
        <p:spPr>
          <a:xfrm>
            <a:off x="0" y="-13960"/>
            <a:ext cx="12192000" cy="211532"/>
          </a:xfrm>
          <a:prstGeom prst="rect">
            <a:avLst/>
          </a:prstGeom>
          <a:solidFill>
            <a:srgbClr val="D4D1D1">
              <a:alpha val="24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4">
            <a:extLst>
              <a:ext uri="{FF2B5EF4-FFF2-40B4-BE49-F238E27FC236}">
                <a16:creationId xmlns:a16="http://schemas.microsoft.com/office/drawing/2014/main" id="{C8A2EE5A-F49D-784B-9008-27484449088B}"/>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9" name="Footer Placeholder 2">
            <a:extLst>
              <a:ext uri="{FF2B5EF4-FFF2-40B4-BE49-F238E27FC236}">
                <a16:creationId xmlns:a16="http://schemas.microsoft.com/office/drawing/2014/main" id="{14A29DD7-109E-44CF-A4A9-96FC7DB067B5}"/>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506264027"/>
      </p:ext>
    </p:extLst>
  </p:cSld>
  <p:clrMapOvr>
    <a:masterClrMapping/>
  </p:clrMapOvr>
  <p:extLst>
    <p:ext uri="{DCECCB84-F9BA-43D5-87BE-67443E8EF086}">
      <p15:sldGuideLst xmlns:p15="http://schemas.microsoft.com/office/powerpoint/2012/main">
        <p15:guide id="1" orient="horz" pos="52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B8D5A5C-8820-F08B-5D55-E18FD6A1FD2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fld id="{82536FDB-A745-3D4B-9E72-E4EFB3DA237F}" type="datetime1">
              <a:rPr lang="en-US" smtClean="0"/>
              <a:t>7/6/2025</a:t>
            </a:fld>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dirty="0"/>
              <a:t>Presenter Name | Presentation Title or Meeting Title</a:t>
            </a:r>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707228300"/>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Fermilab-safety-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FC08B2F-2115-B3DD-9F6B-2250D6924791}"/>
              </a:ext>
            </a:extLst>
          </p:cNvPr>
          <p:cNvSpPr/>
          <p:nvPr/>
        </p:nvSpPr>
        <p:spPr>
          <a:xfrm rot="16200000">
            <a:off x="6100708" y="2443989"/>
            <a:ext cx="409158"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8DA0380-8C68-440A-E0D1-98B1FF481AFF}"/>
              </a:ext>
            </a:extLst>
          </p:cNvPr>
          <p:cNvSpPr/>
          <p:nvPr/>
        </p:nvSpPr>
        <p:spPr>
          <a:xfrm rot="16200000">
            <a:off x="2246147" y="2442828"/>
            <a:ext cx="411480"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C6C5186-D3BF-B690-D5E5-4F529942FD1B}"/>
              </a:ext>
            </a:extLst>
          </p:cNvPr>
          <p:cNvSpPr/>
          <p:nvPr/>
        </p:nvSpPr>
        <p:spPr>
          <a:xfrm rot="16200000">
            <a:off x="4174008" y="-797921"/>
            <a:ext cx="409158"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E3CFFA6-6C98-21FD-EA70-059BCD691C4B}"/>
              </a:ext>
            </a:extLst>
          </p:cNvPr>
          <p:cNvSpPr/>
          <p:nvPr/>
        </p:nvSpPr>
        <p:spPr>
          <a:xfrm rot="16200000">
            <a:off x="4172847" y="-2273616"/>
            <a:ext cx="411480"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truck parked in front of a large building&#10;&#10;AI-generated content may be incorrect.">
            <a:extLst>
              <a:ext uri="{FF2B5EF4-FFF2-40B4-BE49-F238E27FC236}">
                <a16:creationId xmlns:a16="http://schemas.microsoft.com/office/drawing/2014/main" id="{6FB96B7C-3548-6DFC-D693-C437740D6EB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64603" y="18854"/>
            <a:ext cx="3230608" cy="6858000"/>
          </a:xfrm>
          <a:prstGeom prst="rect">
            <a:avLst/>
          </a:prstGeom>
          <a:ln>
            <a:noFill/>
          </a:ln>
        </p:spPr>
      </p:pic>
      <p:sp>
        <p:nvSpPr>
          <p:cNvPr id="59" name="TextBox 58">
            <a:extLst>
              <a:ext uri="{FF2B5EF4-FFF2-40B4-BE49-F238E27FC236}">
                <a16:creationId xmlns:a16="http://schemas.microsoft.com/office/drawing/2014/main" id="{1AD2B791-A6C3-C18F-2900-3F124ADA0EF2}"/>
              </a:ext>
            </a:extLst>
          </p:cNvPr>
          <p:cNvSpPr txBox="1"/>
          <p:nvPr/>
        </p:nvSpPr>
        <p:spPr>
          <a:xfrm>
            <a:off x="756433" y="2690289"/>
            <a:ext cx="3770411"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a:solidFill>
                  <a:schemeClr val="bg1"/>
                </a:solidFill>
                <a:latin typeface="Helvetica" pitchFamily="2" charset="0"/>
                <a:ea typeface="+mn-ea"/>
                <a:cs typeface="+mn-cs"/>
              </a:rPr>
              <a:t>Emergency contacts</a:t>
            </a:r>
          </a:p>
        </p:txBody>
      </p:sp>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53" name="TextBox 52">
            <a:extLst>
              <a:ext uri="{FF2B5EF4-FFF2-40B4-BE49-F238E27FC236}">
                <a16:creationId xmlns:a16="http://schemas.microsoft.com/office/drawing/2014/main" id="{6C60396D-FCEA-83F1-A82F-30C59DB3372D}"/>
              </a:ext>
            </a:extLst>
          </p:cNvPr>
          <p:cNvSpPr txBox="1"/>
          <p:nvPr/>
        </p:nvSpPr>
        <p:spPr>
          <a:xfrm>
            <a:off x="924305" y="299093"/>
            <a:ext cx="7450836" cy="553998"/>
          </a:xfrm>
          <a:prstGeom prst="rect">
            <a:avLst/>
          </a:prstGeom>
          <a:noFill/>
        </p:spPr>
        <p:txBody>
          <a:bodyPr wrap="square" lIns="0" tIns="0" rIns="0" bIns="0" rtlCol="0">
            <a:spAutoFit/>
          </a:bodyPr>
          <a:lstStyle/>
          <a:p>
            <a:pPr algn="l">
              <a:spcAft>
                <a:spcPts val="800"/>
              </a:spcAft>
            </a:pPr>
            <a:r>
              <a:rPr lang="en-US" sz="3600" b="1" spc="-50" baseline="0">
                <a:solidFill>
                  <a:schemeClr val="tx1"/>
                </a:solidFill>
                <a:latin typeface="Helvetica" pitchFamily="2" charset="0"/>
              </a:rPr>
              <a:t>Fermilab safety</a:t>
            </a:r>
          </a:p>
        </p:txBody>
      </p:sp>
      <p:sp>
        <p:nvSpPr>
          <p:cNvPr id="54" name="TextBox 53">
            <a:extLst>
              <a:ext uri="{FF2B5EF4-FFF2-40B4-BE49-F238E27FC236}">
                <a16:creationId xmlns:a16="http://schemas.microsoft.com/office/drawing/2014/main" id="{E63F3E38-E7F6-4C2A-5BD0-B9A764027FA0}"/>
              </a:ext>
            </a:extLst>
          </p:cNvPr>
          <p:cNvSpPr txBox="1"/>
          <p:nvPr/>
        </p:nvSpPr>
        <p:spPr>
          <a:xfrm>
            <a:off x="756434" y="1213091"/>
            <a:ext cx="713089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a:solidFill>
                  <a:schemeClr val="bg1"/>
                </a:solidFill>
                <a:latin typeface="Helvetica" pitchFamily="2" charset="0"/>
                <a:ea typeface="+mn-ea"/>
                <a:cs typeface="+mn-cs"/>
              </a:rPr>
              <a:t>Your safety is our priority – please note the following:</a:t>
            </a:r>
          </a:p>
        </p:txBody>
      </p:sp>
      <p:sp>
        <p:nvSpPr>
          <p:cNvPr id="55" name="TextBox 54">
            <a:extLst>
              <a:ext uri="{FF2B5EF4-FFF2-40B4-BE49-F238E27FC236}">
                <a16:creationId xmlns:a16="http://schemas.microsoft.com/office/drawing/2014/main" id="{508C5D41-1ABD-6E88-072E-14B7C1210C3B}"/>
              </a:ext>
            </a:extLst>
          </p:cNvPr>
          <p:cNvSpPr txBox="1"/>
          <p:nvPr/>
        </p:nvSpPr>
        <p:spPr>
          <a:xfrm>
            <a:off x="756433" y="1667505"/>
            <a:ext cx="7434376" cy="646331"/>
          </a:xfrm>
          <a:prstGeom prst="rect">
            <a:avLst/>
          </a:prstGeom>
          <a:noFill/>
        </p:spPr>
        <p:txBody>
          <a:bodyPr wrap="square" lIns="182880" tIns="0" rIns="0" bIns="0" rtlCol="0" anchor="t">
            <a:spAutoFit/>
          </a:bodyPr>
          <a:lstStyle/>
          <a:p>
            <a:pPr marL="0" marR="0" lvl="0" indent="0" algn="l" defTabSz="914400" rtl="0" eaLnBrk="1" fontAlgn="auto" latinLnBrk="0" hangingPunct="1">
              <a:lnSpc>
                <a:spcPct val="100000"/>
              </a:lnSpc>
              <a:spcBef>
                <a:spcPts val="0"/>
              </a:spcBef>
              <a:spcAft>
                <a:spcPts val="800"/>
              </a:spcAft>
              <a:buClr>
                <a:schemeClr val="accent1"/>
              </a:buClr>
              <a:buSzTx/>
              <a:buFont typeface="Arial" panose="020B0604020202020204" pitchFamily="34" charset="0"/>
              <a:buNone/>
              <a:tabLst/>
              <a:defRPr/>
            </a:pPr>
            <a:r>
              <a:rPr lang="en-US" sz="1400" kern="1200" spc="-10" baseline="0">
                <a:solidFill>
                  <a:schemeClr val="tx1"/>
                </a:solidFill>
                <a:latin typeface="Helvetica" pitchFamily="2" charset="0"/>
                <a:ea typeface="+mn-ea"/>
                <a:cs typeface="+mn-cs"/>
              </a:rPr>
              <a:t>For your safety, please use handrails, walk (don’t run), stay alert for hazards, and follow all posted signs and security directions. When driving onsite, obey speed limits and watch for pedestrians, cyclists, and wildlife. In an emergency, follow your escort’s instructions.</a:t>
            </a:r>
          </a:p>
        </p:txBody>
      </p:sp>
      <p:sp>
        <p:nvSpPr>
          <p:cNvPr id="60" name="TextBox 59">
            <a:extLst>
              <a:ext uri="{FF2B5EF4-FFF2-40B4-BE49-F238E27FC236}">
                <a16:creationId xmlns:a16="http://schemas.microsoft.com/office/drawing/2014/main" id="{0987F744-4BB7-8118-1AC8-03578C5A0C8F}"/>
              </a:ext>
            </a:extLst>
          </p:cNvPr>
          <p:cNvSpPr txBox="1"/>
          <p:nvPr/>
        </p:nvSpPr>
        <p:spPr>
          <a:xfrm>
            <a:off x="756433" y="3145142"/>
            <a:ext cx="7268443" cy="482183"/>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a:solidFill>
                  <a:schemeClr val="tx1"/>
                </a:solidFill>
                <a:latin typeface="Helvetica" pitchFamily="2" charset="0"/>
                <a:ea typeface="+mn-ea"/>
                <a:cs typeface="+mn-cs"/>
              </a:rPr>
              <a:t>Emergencies (medical/security): </a:t>
            </a:r>
            <a:r>
              <a:rPr lang="en-US" sz="1400" kern="1200" spc="-10" baseline="0">
                <a:solidFill>
                  <a:schemeClr val="tx1"/>
                </a:solidFill>
                <a:latin typeface="Helvetica" pitchFamily="2" charset="0"/>
                <a:ea typeface="+mn-ea"/>
                <a:cs typeface="+mn-cs"/>
              </a:rPr>
              <a:t>630-840-3131</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err="1">
                <a:solidFill>
                  <a:schemeClr val="tx1"/>
                </a:solidFill>
                <a:latin typeface="Helvetica" pitchFamily="2" charset="0"/>
                <a:ea typeface="+mn-ea"/>
                <a:cs typeface="+mn-cs"/>
              </a:rPr>
              <a:t>Nonemergencies</a:t>
            </a:r>
            <a:r>
              <a:rPr lang="en-US" sz="1400" b="1" kern="1200" spc="-10" baseline="0">
                <a:solidFill>
                  <a:schemeClr val="tx1"/>
                </a:solidFill>
                <a:latin typeface="Helvetica" pitchFamily="2" charset="0"/>
                <a:ea typeface="+mn-ea"/>
                <a:cs typeface="+mn-cs"/>
              </a:rPr>
              <a:t>: </a:t>
            </a:r>
            <a:r>
              <a:rPr lang="en-US" sz="1400" kern="1200" spc="-10" baseline="0">
                <a:solidFill>
                  <a:schemeClr val="tx1"/>
                </a:solidFill>
                <a:latin typeface="Helvetica" pitchFamily="2" charset="0"/>
                <a:ea typeface="+mn-ea"/>
                <a:cs typeface="+mn-cs"/>
              </a:rPr>
              <a:t>630-840-3414</a:t>
            </a:r>
          </a:p>
        </p:txBody>
      </p:sp>
      <p:sp>
        <p:nvSpPr>
          <p:cNvPr id="61" name="TextBox 60">
            <a:extLst>
              <a:ext uri="{FF2B5EF4-FFF2-40B4-BE49-F238E27FC236}">
                <a16:creationId xmlns:a16="http://schemas.microsoft.com/office/drawing/2014/main" id="{C973080E-E4CF-F087-3674-8511AE83287B}"/>
              </a:ext>
            </a:extLst>
          </p:cNvPr>
          <p:cNvSpPr txBox="1"/>
          <p:nvPr/>
        </p:nvSpPr>
        <p:spPr>
          <a:xfrm>
            <a:off x="756433" y="4009010"/>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a:solidFill>
                  <a:schemeClr val="bg1"/>
                </a:solidFill>
                <a:latin typeface="Helvetica" pitchFamily="2" charset="0"/>
                <a:ea typeface="+mn-ea"/>
                <a:cs typeface="+mn-cs"/>
              </a:rPr>
              <a:t>Fire alarms</a:t>
            </a:r>
          </a:p>
        </p:txBody>
      </p:sp>
      <p:sp>
        <p:nvSpPr>
          <p:cNvPr id="63" name="TextBox 62">
            <a:extLst>
              <a:ext uri="{FF2B5EF4-FFF2-40B4-BE49-F238E27FC236}">
                <a16:creationId xmlns:a16="http://schemas.microsoft.com/office/drawing/2014/main" id="{9B9D96E7-5744-AE53-43BC-8DB3FA5F65B4}"/>
              </a:ext>
            </a:extLst>
          </p:cNvPr>
          <p:cNvSpPr txBox="1"/>
          <p:nvPr/>
        </p:nvSpPr>
        <p:spPr>
          <a:xfrm>
            <a:off x="756431" y="4457248"/>
            <a:ext cx="3291840" cy="1877437"/>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Evacuate immediately using          the nearest exit.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Gather outside at the             Ramsey Auditorium doors.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Follow Fermilab personnel and         </a:t>
            </a:r>
            <a:r>
              <a:rPr lang="en-US" sz="1400" b="1" kern="1200" spc="-10" baseline="0">
                <a:solidFill>
                  <a:schemeClr val="tx1"/>
                </a:solidFill>
                <a:latin typeface="Helvetica" pitchFamily="2" charset="0"/>
                <a:ea typeface="+mn-ea"/>
                <a:cs typeface="+mn-cs"/>
              </a:rPr>
              <a:t>do not </a:t>
            </a:r>
            <a:r>
              <a:rPr lang="en-US" sz="1400" kern="1200" spc="-10" baseline="0">
                <a:solidFill>
                  <a:schemeClr val="tx1"/>
                </a:solidFill>
                <a:latin typeface="Helvetica" pitchFamily="2" charset="0"/>
                <a:ea typeface="+mn-ea"/>
                <a:cs typeface="+mn-cs"/>
              </a:rPr>
              <a:t>re-enter until cleared by       the Fire Department.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Stay out of the road.</a:t>
            </a:r>
          </a:p>
        </p:txBody>
      </p:sp>
      <p:sp>
        <p:nvSpPr>
          <p:cNvPr id="64" name="TextBox 63">
            <a:extLst>
              <a:ext uri="{FF2B5EF4-FFF2-40B4-BE49-F238E27FC236}">
                <a16:creationId xmlns:a16="http://schemas.microsoft.com/office/drawing/2014/main" id="{DAC64F57-6386-289C-C33E-FA8569E5C744}"/>
              </a:ext>
            </a:extLst>
          </p:cNvPr>
          <p:cNvSpPr txBox="1"/>
          <p:nvPr/>
        </p:nvSpPr>
        <p:spPr>
          <a:xfrm>
            <a:off x="4614610" y="4009010"/>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a:solidFill>
                  <a:schemeClr val="bg1"/>
                </a:solidFill>
                <a:latin typeface="Helvetica" pitchFamily="2" charset="0"/>
                <a:ea typeface="+mn-ea"/>
                <a:cs typeface="+mn-cs"/>
              </a:rPr>
              <a:t>Tornado sirens</a:t>
            </a:r>
          </a:p>
        </p:txBody>
      </p:sp>
      <p:sp>
        <p:nvSpPr>
          <p:cNvPr id="67" name="TextBox 66">
            <a:extLst>
              <a:ext uri="{FF2B5EF4-FFF2-40B4-BE49-F238E27FC236}">
                <a16:creationId xmlns:a16="http://schemas.microsoft.com/office/drawing/2014/main" id="{8F27E583-C17C-4D18-ADA9-35D0C886B470}"/>
              </a:ext>
            </a:extLst>
          </p:cNvPr>
          <p:cNvSpPr txBox="1"/>
          <p:nvPr/>
        </p:nvSpPr>
        <p:spPr>
          <a:xfrm>
            <a:off x="4614610" y="4457248"/>
            <a:ext cx="3291840" cy="1446550"/>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Go to the nearest designated   shelter in Wilson Hall’s basement.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Remain there until the warning is canceled or expires (via SEWS).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a:solidFill>
                  <a:schemeClr val="tx1"/>
                </a:solidFill>
                <a:latin typeface="Helvetica" pitchFamily="2" charset="0"/>
                <a:ea typeface="+mn-ea"/>
                <a:cs typeface="+mn-cs"/>
              </a:rPr>
              <a:t>Follow Fermilab personnel.</a:t>
            </a:r>
          </a:p>
          <a:p>
            <a:pPr marL="122238" lvl="0" indent="-122238"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endParaRPr lang="en-US" sz="1400" kern="1200" spc="-20" baseline="0">
              <a:solidFill>
                <a:schemeClr val="tx1"/>
              </a:solidFill>
              <a:latin typeface="Helvetica" pitchFamily="2" charset="0"/>
              <a:ea typeface="+mn-ea"/>
              <a:cs typeface="+mn-cs"/>
            </a:endParaRPr>
          </a:p>
        </p:txBody>
      </p:sp>
      <p:pic>
        <p:nvPicPr>
          <p:cNvPr id="25" name="Graphic 24" descr="Telephone with solid fill">
            <a:extLst>
              <a:ext uri="{FF2B5EF4-FFF2-40B4-BE49-F238E27FC236}">
                <a16:creationId xmlns:a16="http://schemas.microsoft.com/office/drawing/2014/main" id="{DF4D4E0C-0F0D-87BA-30BA-FEBEB3A135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72418" y="2615394"/>
            <a:ext cx="411480" cy="411480"/>
          </a:xfrm>
          <a:prstGeom prst="rect">
            <a:avLst/>
          </a:prstGeom>
        </p:spPr>
      </p:pic>
      <p:pic>
        <p:nvPicPr>
          <p:cNvPr id="26" name="Graphic 25" descr="Tornado with solid fill">
            <a:extLst>
              <a:ext uri="{FF2B5EF4-FFF2-40B4-BE49-F238E27FC236}">
                <a16:creationId xmlns:a16="http://schemas.microsoft.com/office/drawing/2014/main" id="{86FBC30F-BCBC-D79C-A7EA-4494880AB80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63675" y="3940603"/>
            <a:ext cx="384048" cy="384048"/>
          </a:xfrm>
          <a:prstGeom prst="rect">
            <a:avLst/>
          </a:prstGeom>
        </p:spPr>
      </p:pic>
      <p:pic>
        <p:nvPicPr>
          <p:cNvPr id="28" name="Graphic 27" descr="Siren with solid fill">
            <a:extLst>
              <a:ext uri="{FF2B5EF4-FFF2-40B4-BE49-F238E27FC236}">
                <a16:creationId xmlns:a16="http://schemas.microsoft.com/office/drawing/2014/main" id="{E1BA880F-8B62-16CC-282E-287B136A10D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47455" y="3919344"/>
            <a:ext cx="411480" cy="411480"/>
          </a:xfrm>
          <a:prstGeom prst="rect">
            <a:avLst/>
          </a:prstGeom>
        </p:spPr>
      </p:pic>
      <p:pic>
        <p:nvPicPr>
          <p:cNvPr id="6" name="Picture 5">
            <a:extLst>
              <a:ext uri="{FF2B5EF4-FFF2-40B4-BE49-F238E27FC236}">
                <a16:creationId xmlns:a16="http://schemas.microsoft.com/office/drawing/2014/main" id="{13B353D7-8B11-A40E-6518-EDC5FA4B76A1}"/>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7" name="Slide Number Placeholder 9">
            <a:extLst>
              <a:ext uri="{FF2B5EF4-FFF2-40B4-BE49-F238E27FC236}">
                <a16:creationId xmlns:a16="http://schemas.microsoft.com/office/drawing/2014/main" id="{D294323E-F79E-5605-665F-5838455A1F0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a:p>
        </p:txBody>
      </p:sp>
      <p:sp>
        <p:nvSpPr>
          <p:cNvPr id="8" name="Date Placeholder 3">
            <a:extLst>
              <a:ext uri="{FF2B5EF4-FFF2-40B4-BE49-F238E27FC236}">
                <a16:creationId xmlns:a16="http://schemas.microsoft.com/office/drawing/2014/main" id="{666440D0-997E-CD44-C566-A7623EE98822}"/>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7/9/2025</a:t>
            </a:fld>
            <a:endParaRPr lang="en-US"/>
          </a:p>
        </p:txBody>
      </p:sp>
      <p:sp>
        <p:nvSpPr>
          <p:cNvPr id="9" name="Footer Placeholder 8">
            <a:extLst>
              <a:ext uri="{FF2B5EF4-FFF2-40B4-BE49-F238E27FC236}">
                <a16:creationId xmlns:a16="http://schemas.microsoft.com/office/drawing/2014/main" id="{59FDE45D-A3DA-382C-0FA6-41F050428554}"/>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p>
        </p:txBody>
      </p:sp>
    </p:spTree>
    <p:extLst>
      <p:ext uri="{BB962C8B-B14F-4D97-AF65-F5344CB8AC3E}">
        <p14:creationId xmlns:p14="http://schemas.microsoft.com/office/powerpoint/2010/main" val="3882338358"/>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fld id="{D67232FB-15EA-1643-9842-4C2AA8FD0F5D}" type="datetime1">
              <a:rPr lang="en-US" smtClean="0"/>
              <a:t>7/6/2025</a:t>
            </a:fld>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111158943"/>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fld id="{9AD83970-39EF-9A40-9D50-921919239528}" type="datetime1">
              <a:rPr lang="en-US" smtClean="0"/>
              <a:t>7/6/2025</a:t>
            </a:fld>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06347795"/>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333626"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0"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fld id="{96A8F361-ADC9-B146-85A3-12EECE6FE39C}" type="datetime1">
              <a:rPr lang="en-US" smtClean="0"/>
              <a:t>7/6/2025</a:t>
            </a:fld>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0067626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333626"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fld id="{173AAD05-B77F-D646-9C15-80CE425910A0}" type="datetime1">
              <a:rPr lang="en-US" smtClean="0"/>
              <a:t>7/6/2025</a:t>
            </a:fld>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674743978"/>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8" y="365760"/>
            <a:ext cx="755207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399" y="820351"/>
            <a:ext cx="7552071"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fld id="{72AFC3B8-B505-2049-B838-6AB77D7A949C}" type="datetime1">
              <a:rPr lang="en-US" smtClean="0"/>
              <a:t>7/6/2025</a:t>
            </a:fld>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064254525"/>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p:nvPicPr>
        <p:blipFill>
          <a:blip r:embed="rId2" cstate="screen">
            <a:extLst>
              <a:ext uri="{28A0092B-C50C-407E-A947-70E740481C1C}">
                <a14:useLocalDpi xmlns:a14="http://schemas.microsoft.com/office/drawing/2010/main" val="0"/>
              </a:ext>
            </a:extLst>
          </a:blip>
          <a:srcRect/>
          <a:stretch/>
        </p:blipFill>
        <p:spPr>
          <a:xfrm>
            <a:off x="4103005" y="2425441"/>
            <a:ext cx="4423870"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0"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2"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0"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2"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0"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2"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fld id="{289D0A07-E2F3-D948-A266-456AF711A3C7}" type="datetime1">
              <a:rPr lang="en-US" smtClean="0"/>
              <a:t>7/6/2025</a:t>
            </a:fld>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593132436"/>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p:nvPicPr>
        <p:blipFill>
          <a:blip r:embed="rId2" cstate="screen">
            <a:extLst>
              <a:ext uri="{28A0092B-C50C-407E-A947-70E740481C1C}">
                <a14:useLocalDpi xmlns:a14="http://schemas.microsoft.com/office/drawing/2010/main" val="0"/>
              </a:ext>
            </a:extLst>
          </a:blip>
          <a:srcRect/>
          <a:stretch/>
        </p:blipFill>
        <p:spPr>
          <a:xfrm>
            <a:off x="8362184" y="2425441"/>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8576" y="347472"/>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4"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6"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4"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6"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4"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6"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77673071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p:nvPicPr>
        <p:blipFill>
          <a:blip r:embed="rId2" cstate="screen">
            <a:extLst>
              <a:ext uri="{28A0092B-C50C-407E-A947-70E740481C1C}">
                <a14:useLocalDpi xmlns:a14="http://schemas.microsoft.com/office/drawing/2010/main" val="0"/>
              </a:ext>
            </a:extLst>
          </a:blip>
          <a:srcRect t="-1"/>
          <a:stretch/>
        </p:blipFill>
        <p:spPr>
          <a:xfrm>
            <a:off x="4103005" y="2425441"/>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2"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fld id="{E883AD41-F0AC-594A-9FEC-EA2967E22ED7}" type="datetime1">
              <a:rPr lang="en-US" smtClean="0"/>
              <a:t>7/6/2025</a:t>
            </a:fld>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533882704"/>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 Option 2">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F9B11A2-779F-3C42-AF52-2C7E5CE3C94A}"/>
              </a:ext>
            </a:extLst>
          </p:cNvPr>
          <p:cNvSpPr>
            <a:spLocks noGrp="1"/>
          </p:cNvSpPr>
          <p:nvPr>
            <p:ph type="body" idx="18" hasCustomPrompt="1"/>
          </p:nvPr>
        </p:nvSpPr>
        <p:spPr>
          <a:xfrm>
            <a:off x="4383050" y="723007"/>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6" name="Text Placeholder 4">
            <a:extLst>
              <a:ext uri="{FF2B5EF4-FFF2-40B4-BE49-F238E27FC236}">
                <a16:creationId xmlns:a16="http://schemas.microsoft.com/office/drawing/2014/main" id="{4101AEEB-891B-1144-AAD2-95E40B05416D}"/>
              </a:ext>
            </a:extLst>
          </p:cNvPr>
          <p:cNvSpPr>
            <a:spLocks noGrp="1"/>
          </p:cNvSpPr>
          <p:nvPr>
            <p:ph type="body" sz="quarter" idx="30" hasCustomPrompt="1"/>
          </p:nvPr>
        </p:nvSpPr>
        <p:spPr>
          <a:xfrm>
            <a:off x="6096001" y="722981"/>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7" name="Text Placeholder 44">
            <a:extLst>
              <a:ext uri="{FF2B5EF4-FFF2-40B4-BE49-F238E27FC236}">
                <a16:creationId xmlns:a16="http://schemas.microsoft.com/office/drawing/2014/main" id="{9534EBBC-3C59-144F-AD22-A7E2D666AD67}"/>
              </a:ext>
            </a:extLst>
          </p:cNvPr>
          <p:cNvSpPr>
            <a:spLocks noGrp="1"/>
          </p:cNvSpPr>
          <p:nvPr>
            <p:ph type="body" sz="quarter" idx="31" hasCustomPrompt="1"/>
          </p:nvPr>
        </p:nvSpPr>
        <p:spPr>
          <a:xfrm>
            <a:off x="6096001" y="1048833"/>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8" name="Text Placeholder 2">
            <a:extLst>
              <a:ext uri="{FF2B5EF4-FFF2-40B4-BE49-F238E27FC236}">
                <a16:creationId xmlns:a16="http://schemas.microsoft.com/office/drawing/2014/main" id="{298DBFF5-7446-3C4A-950D-4375660B1C12}"/>
              </a:ext>
            </a:extLst>
          </p:cNvPr>
          <p:cNvSpPr>
            <a:spLocks noGrp="1"/>
          </p:cNvSpPr>
          <p:nvPr>
            <p:ph type="body" idx="32" hasCustomPrompt="1"/>
          </p:nvPr>
        </p:nvSpPr>
        <p:spPr>
          <a:xfrm>
            <a:off x="4383050" y="1520675"/>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9" name="Text Placeholder 4">
            <a:extLst>
              <a:ext uri="{FF2B5EF4-FFF2-40B4-BE49-F238E27FC236}">
                <a16:creationId xmlns:a16="http://schemas.microsoft.com/office/drawing/2014/main" id="{118C17B4-D4FB-0B42-A5E0-F51AC7DAB509}"/>
              </a:ext>
            </a:extLst>
          </p:cNvPr>
          <p:cNvSpPr>
            <a:spLocks noGrp="1"/>
          </p:cNvSpPr>
          <p:nvPr>
            <p:ph type="body" sz="quarter" idx="33" hasCustomPrompt="1"/>
          </p:nvPr>
        </p:nvSpPr>
        <p:spPr>
          <a:xfrm>
            <a:off x="6096001" y="1520649"/>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10" name="Text Placeholder 44">
            <a:extLst>
              <a:ext uri="{FF2B5EF4-FFF2-40B4-BE49-F238E27FC236}">
                <a16:creationId xmlns:a16="http://schemas.microsoft.com/office/drawing/2014/main" id="{47B4CB48-48A3-D842-B2DF-513FEA8ECF91}"/>
              </a:ext>
            </a:extLst>
          </p:cNvPr>
          <p:cNvSpPr>
            <a:spLocks noGrp="1"/>
          </p:cNvSpPr>
          <p:nvPr>
            <p:ph type="body" sz="quarter" idx="34" hasCustomPrompt="1"/>
          </p:nvPr>
        </p:nvSpPr>
        <p:spPr>
          <a:xfrm>
            <a:off x="6096001" y="1846501"/>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11" name="Text Placeholder 2">
            <a:extLst>
              <a:ext uri="{FF2B5EF4-FFF2-40B4-BE49-F238E27FC236}">
                <a16:creationId xmlns:a16="http://schemas.microsoft.com/office/drawing/2014/main" id="{530147AF-ABA1-1D4D-A300-E21CC4145FBB}"/>
              </a:ext>
            </a:extLst>
          </p:cNvPr>
          <p:cNvSpPr>
            <a:spLocks noGrp="1"/>
          </p:cNvSpPr>
          <p:nvPr>
            <p:ph type="body" idx="35" hasCustomPrompt="1"/>
          </p:nvPr>
        </p:nvSpPr>
        <p:spPr>
          <a:xfrm>
            <a:off x="4383050" y="2324828"/>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12" name="Text Placeholder 4">
            <a:extLst>
              <a:ext uri="{FF2B5EF4-FFF2-40B4-BE49-F238E27FC236}">
                <a16:creationId xmlns:a16="http://schemas.microsoft.com/office/drawing/2014/main" id="{2FC537A5-401B-1F40-AF49-B37B2B264F1E}"/>
              </a:ext>
            </a:extLst>
          </p:cNvPr>
          <p:cNvSpPr>
            <a:spLocks noGrp="1"/>
          </p:cNvSpPr>
          <p:nvPr>
            <p:ph type="body" sz="quarter" idx="36" hasCustomPrompt="1"/>
          </p:nvPr>
        </p:nvSpPr>
        <p:spPr>
          <a:xfrm>
            <a:off x="6096001" y="2324802"/>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13" name="Text Placeholder 44">
            <a:extLst>
              <a:ext uri="{FF2B5EF4-FFF2-40B4-BE49-F238E27FC236}">
                <a16:creationId xmlns:a16="http://schemas.microsoft.com/office/drawing/2014/main" id="{7403F2DD-4415-E94D-80FE-E550E301C1C0}"/>
              </a:ext>
            </a:extLst>
          </p:cNvPr>
          <p:cNvSpPr>
            <a:spLocks noGrp="1"/>
          </p:cNvSpPr>
          <p:nvPr>
            <p:ph type="body" sz="quarter" idx="37" hasCustomPrompt="1"/>
          </p:nvPr>
        </p:nvSpPr>
        <p:spPr>
          <a:xfrm>
            <a:off x="6096001" y="2650654"/>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14" name="Text Placeholder 2">
            <a:extLst>
              <a:ext uri="{FF2B5EF4-FFF2-40B4-BE49-F238E27FC236}">
                <a16:creationId xmlns:a16="http://schemas.microsoft.com/office/drawing/2014/main" id="{7EB1C3F4-F116-AE42-AD4C-1C3E640082A6}"/>
              </a:ext>
            </a:extLst>
          </p:cNvPr>
          <p:cNvSpPr>
            <a:spLocks noGrp="1"/>
          </p:cNvSpPr>
          <p:nvPr>
            <p:ph type="body" idx="38" hasCustomPrompt="1"/>
          </p:nvPr>
        </p:nvSpPr>
        <p:spPr>
          <a:xfrm>
            <a:off x="4383050" y="3135454"/>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15" name="Text Placeholder 4">
            <a:extLst>
              <a:ext uri="{FF2B5EF4-FFF2-40B4-BE49-F238E27FC236}">
                <a16:creationId xmlns:a16="http://schemas.microsoft.com/office/drawing/2014/main" id="{33F5A1F3-4444-D841-8862-EF9DA4845CBD}"/>
              </a:ext>
            </a:extLst>
          </p:cNvPr>
          <p:cNvSpPr>
            <a:spLocks noGrp="1"/>
          </p:cNvSpPr>
          <p:nvPr>
            <p:ph type="body" sz="quarter" idx="39" hasCustomPrompt="1"/>
          </p:nvPr>
        </p:nvSpPr>
        <p:spPr>
          <a:xfrm>
            <a:off x="6096001" y="3135428"/>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16" name="Text Placeholder 44">
            <a:extLst>
              <a:ext uri="{FF2B5EF4-FFF2-40B4-BE49-F238E27FC236}">
                <a16:creationId xmlns:a16="http://schemas.microsoft.com/office/drawing/2014/main" id="{D99DA163-3507-DA49-95FA-93F19D3CFBA8}"/>
              </a:ext>
            </a:extLst>
          </p:cNvPr>
          <p:cNvSpPr>
            <a:spLocks noGrp="1"/>
          </p:cNvSpPr>
          <p:nvPr>
            <p:ph type="body" sz="quarter" idx="40" hasCustomPrompt="1"/>
          </p:nvPr>
        </p:nvSpPr>
        <p:spPr>
          <a:xfrm>
            <a:off x="6096001" y="3461280"/>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17" name="Text Placeholder 2">
            <a:extLst>
              <a:ext uri="{FF2B5EF4-FFF2-40B4-BE49-F238E27FC236}">
                <a16:creationId xmlns:a16="http://schemas.microsoft.com/office/drawing/2014/main" id="{EC53D2DB-EE52-B24A-B966-528463FA7B34}"/>
              </a:ext>
            </a:extLst>
          </p:cNvPr>
          <p:cNvSpPr>
            <a:spLocks noGrp="1"/>
          </p:cNvSpPr>
          <p:nvPr>
            <p:ph type="body" idx="41" hasCustomPrompt="1"/>
          </p:nvPr>
        </p:nvSpPr>
        <p:spPr>
          <a:xfrm>
            <a:off x="4383050" y="3946105"/>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18" name="Text Placeholder 4">
            <a:extLst>
              <a:ext uri="{FF2B5EF4-FFF2-40B4-BE49-F238E27FC236}">
                <a16:creationId xmlns:a16="http://schemas.microsoft.com/office/drawing/2014/main" id="{F1D30716-E851-F544-AA4F-67D4CE29732B}"/>
              </a:ext>
            </a:extLst>
          </p:cNvPr>
          <p:cNvSpPr>
            <a:spLocks noGrp="1"/>
          </p:cNvSpPr>
          <p:nvPr>
            <p:ph type="body" sz="quarter" idx="42" hasCustomPrompt="1"/>
          </p:nvPr>
        </p:nvSpPr>
        <p:spPr>
          <a:xfrm>
            <a:off x="6096001" y="3946079"/>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19" name="Text Placeholder 44">
            <a:extLst>
              <a:ext uri="{FF2B5EF4-FFF2-40B4-BE49-F238E27FC236}">
                <a16:creationId xmlns:a16="http://schemas.microsoft.com/office/drawing/2014/main" id="{20FF93E5-D828-E441-A581-6AA34FE8A337}"/>
              </a:ext>
            </a:extLst>
          </p:cNvPr>
          <p:cNvSpPr>
            <a:spLocks noGrp="1"/>
          </p:cNvSpPr>
          <p:nvPr>
            <p:ph type="body" sz="quarter" idx="43" hasCustomPrompt="1"/>
          </p:nvPr>
        </p:nvSpPr>
        <p:spPr>
          <a:xfrm>
            <a:off x="6096001" y="4271931"/>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20" name="Text Placeholder 2">
            <a:extLst>
              <a:ext uri="{FF2B5EF4-FFF2-40B4-BE49-F238E27FC236}">
                <a16:creationId xmlns:a16="http://schemas.microsoft.com/office/drawing/2014/main" id="{B666BCF8-AD2A-0A46-AF4B-F0EBF1F7DC75}"/>
              </a:ext>
            </a:extLst>
          </p:cNvPr>
          <p:cNvSpPr>
            <a:spLocks noGrp="1"/>
          </p:cNvSpPr>
          <p:nvPr>
            <p:ph type="body" idx="44" hasCustomPrompt="1"/>
          </p:nvPr>
        </p:nvSpPr>
        <p:spPr>
          <a:xfrm>
            <a:off x="4383050" y="4756743"/>
            <a:ext cx="1712950" cy="325827"/>
          </a:xfrm>
        </p:spPr>
        <p:txBody>
          <a:bodyPr>
            <a:normAutofit/>
          </a:bodyPr>
          <a:lstStyle>
            <a:lvl1pPr marL="0" indent="0" algn="l">
              <a:lnSpc>
                <a:spcPts val="1900"/>
              </a:lnSpc>
              <a:spcBef>
                <a:spcPts val="0"/>
              </a:spcBef>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21" name="Text Placeholder 4">
            <a:extLst>
              <a:ext uri="{FF2B5EF4-FFF2-40B4-BE49-F238E27FC236}">
                <a16:creationId xmlns:a16="http://schemas.microsoft.com/office/drawing/2014/main" id="{9DFECC9A-E101-1F49-9A2D-0A2979CE6B9B}"/>
              </a:ext>
            </a:extLst>
          </p:cNvPr>
          <p:cNvSpPr>
            <a:spLocks noGrp="1"/>
          </p:cNvSpPr>
          <p:nvPr>
            <p:ph type="body" sz="quarter" idx="45" hasCustomPrompt="1"/>
          </p:nvPr>
        </p:nvSpPr>
        <p:spPr>
          <a:xfrm>
            <a:off x="6096001" y="4756717"/>
            <a:ext cx="5295899" cy="325853"/>
          </a:xfrm>
        </p:spPr>
        <p:txBody>
          <a:bodyPr/>
          <a:lstStyle>
            <a:lvl1pPr marL="0" indent="0">
              <a:lnSpc>
                <a:spcPts val="1900"/>
              </a:lnSpc>
              <a:spcBef>
                <a:spcPts val="0"/>
              </a:spcBef>
              <a:buNone/>
              <a:defRPr sz="1600" b="1" i="0">
                <a:solidFill>
                  <a:schemeClr val="tx1">
                    <a:lumMod val="75000"/>
                    <a:lumOff val="25000"/>
                  </a:schemeClr>
                </a:solidFill>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p:txBody>
      </p:sp>
      <p:sp>
        <p:nvSpPr>
          <p:cNvPr id="22" name="Text Placeholder 44">
            <a:extLst>
              <a:ext uri="{FF2B5EF4-FFF2-40B4-BE49-F238E27FC236}">
                <a16:creationId xmlns:a16="http://schemas.microsoft.com/office/drawing/2014/main" id="{81AE8B69-AEC4-A943-9813-696D3C2590E1}"/>
              </a:ext>
            </a:extLst>
          </p:cNvPr>
          <p:cNvSpPr>
            <a:spLocks noGrp="1"/>
          </p:cNvSpPr>
          <p:nvPr>
            <p:ph type="body" sz="quarter" idx="46" hasCustomPrompt="1"/>
          </p:nvPr>
        </p:nvSpPr>
        <p:spPr>
          <a:xfrm>
            <a:off x="6096001" y="5082569"/>
            <a:ext cx="5295899" cy="376157"/>
          </a:xfrm>
        </p:spPr>
        <p:txBody>
          <a:bodyPr>
            <a:normAutofit/>
          </a:bodyPr>
          <a:lstStyle>
            <a:lvl1pPr marL="0" indent="0">
              <a:lnSpc>
                <a:spcPts val="1900"/>
              </a:lnSpc>
              <a:spcBef>
                <a:spcPts val="600"/>
              </a:spcBef>
              <a:buNone/>
              <a:defRPr sz="1400" b="0" i="0">
                <a:solidFill>
                  <a:schemeClr val="tx1">
                    <a:lumMod val="75000"/>
                    <a:lumOff val="25000"/>
                  </a:schemeClr>
                </a:solidFill>
                <a:latin typeface="Lato" panose="020F0502020204030203" pitchFamily="34" charset="77"/>
              </a:defRPr>
            </a:lvl1pPr>
          </a:lstStyle>
          <a:p>
            <a:pPr lvl="0"/>
            <a:r>
              <a:rPr lang="en-US"/>
              <a:t>Speaker Name, Speaker Title</a:t>
            </a:r>
          </a:p>
        </p:txBody>
      </p:sp>
      <p:sp>
        <p:nvSpPr>
          <p:cNvPr id="23" name="Title Placeholder 1">
            <a:extLst>
              <a:ext uri="{FF2B5EF4-FFF2-40B4-BE49-F238E27FC236}">
                <a16:creationId xmlns:a16="http://schemas.microsoft.com/office/drawing/2014/main" id="{1F0BDEED-86FF-F14E-96F4-450C292F5205}"/>
              </a:ext>
            </a:extLst>
          </p:cNvPr>
          <p:cNvSpPr>
            <a:spLocks noGrp="1"/>
          </p:cNvSpPr>
          <p:nvPr>
            <p:ph type="title" hasCustomPrompt="1"/>
          </p:nvPr>
        </p:nvSpPr>
        <p:spPr>
          <a:xfrm>
            <a:off x="800100" y="636586"/>
            <a:ext cx="3411930" cy="1116014"/>
          </a:xfrm>
          <a:prstGeom prst="rect">
            <a:avLst/>
          </a:prstGeom>
        </p:spPr>
        <p:txBody>
          <a:bodyPr vert="horz" lIns="0" tIns="45720" rIns="91440" bIns="45720" rtlCol="0" anchor="t">
            <a:normAutofit/>
          </a:bodyPr>
          <a:lstStyle/>
          <a:p>
            <a:r>
              <a:rPr lang="en-US"/>
              <a:t>Click to add title</a:t>
            </a:r>
          </a:p>
        </p:txBody>
      </p:sp>
      <p:pic>
        <p:nvPicPr>
          <p:cNvPr id="26" name="Picture 25">
            <a:extLst>
              <a:ext uri="{FF2B5EF4-FFF2-40B4-BE49-F238E27FC236}">
                <a16:creationId xmlns:a16="http://schemas.microsoft.com/office/drawing/2014/main" id="{3BA4B939-07B1-0F48-A480-A75F7D947D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652"/>
            <a:ext cx="12192000" cy="209223"/>
          </a:xfrm>
          <a:prstGeom prst="rect">
            <a:avLst/>
          </a:prstGeom>
        </p:spPr>
      </p:pic>
      <p:sp>
        <p:nvSpPr>
          <p:cNvPr id="27" name="Rectangle 26">
            <a:extLst>
              <a:ext uri="{FF2B5EF4-FFF2-40B4-BE49-F238E27FC236}">
                <a16:creationId xmlns:a16="http://schemas.microsoft.com/office/drawing/2014/main" id="{C48CC281-A08D-F741-9C1E-1CDF1367B8FF}"/>
              </a:ext>
            </a:extLst>
          </p:cNvPr>
          <p:cNvSpPr/>
          <p:nvPr userDrawn="1"/>
        </p:nvSpPr>
        <p:spPr>
          <a:xfrm>
            <a:off x="0" y="-13960"/>
            <a:ext cx="12192000" cy="211532"/>
          </a:xfrm>
          <a:prstGeom prst="rect">
            <a:avLst/>
          </a:prstGeom>
          <a:solidFill>
            <a:srgbClr val="D4D1D1">
              <a:alpha val="24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lide Number Placeholder 4">
            <a:extLst>
              <a:ext uri="{FF2B5EF4-FFF2-40B4-BE49-F238E27FC236}">
                <a16:creationId xmlns:a16="http://schemas.microsoft.com/office/drawing/2014/main" id="{77B0BDBC-C69B-5844-938C-B8D1798139C8}"/>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28" name="Footer Placeholder 2">
            <a:extLst>
              <a:ext uri="{FF2B5EF4-FFF2-40B4-BE49-F238E27FC236}">
                <a16:creationId xmlns:a16="http://schemas.microsoft.com/office/drawing/2014/main" id="{D561CB20-67C1-49E0-A64F-BB919CDBCF21}"/>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3911552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p:nvPicPr>
        <p:blipFill>
          <a:blip r:embed="rId2" cstate="screen">
            <a:extLst>
              <a:ext uri="{28A0092B-C50C-407E-A947-70E740481C1C}">
                <a14:useLocalDpi xmlns:a14="http://schemas.microsoft.com/office/drawing/2010/main" val="0"/>
              </a:ext>
            </a:extLst>
          </a:blip>
          <a:srcRect/>
          <a:stretch/>
        </p:blipFill>
        <p:spPr>
          <a:xfrm>
            <a:off x="8362184" y="2425441"/>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8576" y="347472"/>
            <a:ext cx="415981" cy="415981"/>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921203163"/>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fld id="{2D33B04F-5D43-F748-9BEF-D5C038B77991}" type="datetime1">
              <a:rPr lang="en-US" smtClean="0"/>
              <a:t>7/6/2025</a:t>
            </a:fld>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06485446"/>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p:nvSpPr>
        <p:spPr>
          <a:xfrm rot="16200000">
            <a:off x="466342"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747166097"/>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fld id="{0F0FC391-7050-F644-A3A3-A6FF6098AF9D}" type="datetime1">
              <a:rPr lang="en-US" smtClean="0"/>
              <a:t>7/6/2025</a:t>
            </a:fld>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586705959"/>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fld id="{7CD339AD-7025-CC4E-8705-3600855D375A}" type="datetime1">
              <a:rPr lang="en-US" smtClean="0"/>
              <a:t>7/6/2025</a:t>
            </a:fld>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570486139"/>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10937156"/>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2"/>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782496770"/>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key-figure">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E187AF-3341-8854-383A-CA20D59A0AFD}"/>
              </a:ext>
            </a:extLst>
          </p:cNvPr>
          <p:cNvSpPr/>
          <p:nvPr/>
        </p:nvSpPr>
        <p:spPr>
          <a:xfrm>
            <a:off x="0" y="1678988"/>
            <a:ext cx="11830050"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fld id="{AFB0BF89-A491-6D43-8423-98DC6BEFD7AF}" type="datetime1">
              <a:rPr lang="en-US" smtClean="0"/>
              <a:t>7/6/2025</a:t>
            </a:fld>
            <a:endParaRPr lang="en-US" dirty="0"/>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US"/>
              <a:t>Presenter Name | Presentation Title or Meeting Title</a:t>
            </a:r>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868956548"/>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fld id="{E617349E-1407-C04E-8754-1AC9BDDDF313}" type="datetime1">
              <a:rPr lang="en-US" smtClean="0"/>
              <a:t>7/6/2025</a:t>
            </a:fld>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077255307"/>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6"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6"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6"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0"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0"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5"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5"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6"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Rectangle 23">
            <a:extLst>
              <a:ext uri="{FF2B5EF4-FFF2-40B4-BE49-F238E27FC236}">
                <a16:creationId xmlns:a16="http://schemas.microsoft.com/office/drawing/2014/main" id="{7C08987A-C4D8-24A2-0633-7FD0D0BFD8F2}"/>
              </a:ext>
            </a:extLst>
          </p:cNvPr>
          <p:cNvSpPr/>
          <p:nvPr/>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7/6/2025</a:t>
            </a:fld>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471798719"/>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 Option 3">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86D98D-F868-5B4F-B736-4020110E5D26}"/>
              </a:ext>
            </a:extLst>
          </p:cNvPr>
          <p:cNvSpPr>
            <a:spLocks noGrp="1"/>
          </p:cNvSpPr>
          <p:nvPr>
            <p:ph type="title" hasCustomPrompt="1"/>
          </p:nvPr>
        </p:nvSpPr>
        <p:spPr>
          <a:xfrm>
            <a:off x="800100" y="636586"/>
            <a:ext cx="10551391" cy="804152"/>
          </a:xfrm>
        </p:spPr>
        <p:txBody>
          <a:bodyPr anchor="t" anchorCtr="0">
            <a:normAutofit/>
          </a:bodyPr>
          <a:lstStyle>
            <a:lvl1pPr>
              <a:defRPr sz="3600" b="0" i="0">
                <a:solidFill>
                  <a:srgbClr val="8C1515"/>
                </a:solidFill>
                <a:latin typeface="Lato" panose="020F0502020204030203" pitchFamily="34" charset="77"/>
              </a:defRPr>
            </a:lvl1pPr>
          </a:lstStyle>
          <a:p>
            <a:r>
              <a:rPr lang="en-US"/>
              <a:t>Click to add title</a:t>
            </a:r>
          </a:p>
        </p:txBody>
      </p:sp>
      <p:sp>
        <p:nvSpPr>
          <p:cNvPr id="5" name="Subtitle 2">
            <a:extLst>
              <a:ext uri="{FF2B5EF4-FFF2-40B4-BE49-F238E27FC236}">
                <a16:creationId xmlns:a16="http://schemas.microsoft.com/office/drawing/2014/main" id="{020147C1-05E4-924C-9AA3-7D90271F32EC}"/>
              </a:ext>
            </a:extLst>
          </p:cNvPr>
          <p:cNvSpPr>
            <a:spLocks noGrp="1"/>
          </p:cNvSpPr>
          <p:nvPr>
            <p:ph type="subTitle" idx="11" hasCustomPrompt="1"/>
          </p:nvPr>
        </p:nvSpPr>
        <p:spPr>
          <a:xfrm>
            <a:off x="800100" y="1649637"/>
            <a:ext cx="3367809" cy="325852"/>
          </a:xfrm>
        </p:spPr>
        <p:txBody>
          <a:bodyPr numCol="1">
            <a:normAutofit/>
          </a:bodyPr>
          <a:lstStyle>
            <a:lvl1pPr marL="0" marR="0" indent="0" algn="l" defTabSz="1828800" rtl="0" eaLnBrk="1" fontAlgn="auto" latinLnBrk="0" hangingPunct="1">
              <a:lnSpc>
                <a:spcPts val="1800"/>
              </a:lnSpc>
              <a:spcBef>
                <a:spcPts val="1000"/>
              </a:spcBef>
              <a:spcAft>
                <a:spcPts val="600"/>
              </a:spcAft>
              <a:buClrTx/>
              <a:buSzTx/>
              <a:buFont typeface="Arial" panose="020B0604020202020204" pitchFamily="34" charset="0"/>
              <a:buNone/>
              <a:tabLst/>
              <a:defRPr sz="1400" b="1" i="0">
                <a:solidFill>
                  <a:srgbClr val="B83A4B"/>
                </a:solidFill>
                <a:latin typeface="Lato" panose="020F0502020204030203" pitchFamily="34"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a:t>0:00 – 0:00AM</a:t>
            </a:r>
          </a:p>
        </p:txBody>
      </p:sp>
      <p:cxnSp>
        <p:nvCxnSpPr>
          <p:cNvPr id="6" name="Straight Connector 5">
            <a:extLst>
              <a:ext uri="{FF2B5EF4-FFF2-40B4-BE49-F238E27FC236}">
                <a16:creationId xmlns:a16="http://schemas.microsoft.com/office/drawing/2014/main" id="{EF4B4CF2-D4CE-0C45-A65F-FD4632B15227}"/>
              </a:ext>
            </a:extLst>
          </p:cNvPr>
          <p:cNvCxnSpPr>
            <a:cxnSpLocks/>
          </p:cNvCxnSpPr>
          <p:nvPr userDrawn="1"/>
        </p:nvCxnSpPr>
        <p:spPr>
          <a:xfrm>
            <a:off x="800100" y="1975489"/>
            <a:ext cx="10569864"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4D9094D5-660A-5149-8448-2787EEF56CC0}"/>
              </a:ext>
            </a:extLst>
          </p:cNvPr>
          <p:cNvSpPr>
            <a:spLocks noGrp="1"/>
          </p:cNvSpPr>
          <p:nvPr>
            <p:ph type="body" idx="18" hasCustomPrompt="1"/>
          </p:nvPr>
        </p:nvSpPr>
        <p:spPr>
          <a:xfrm>
            <a:off x="4412095" y="1649638"/>
            <a:ext cx="3367810"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8" name="Text Placeholder 2">
            <a:extLst>
              <a:ext uri="{FF2B5EF4-FFF2-40B4-BE49-F238E27FC236}">
                <a16:creationId xmlns:a16="http://schemas.microsoft.com/office/drawing/2014/main" id="{8CE49625-BDC5-EE47-96D4-441AB5571068}"/>
              </a:ext>
            </a:extLst>
          </p:cNvPr>
          <p:cNvSpPr>
            <a:spLocks noGrp="1"/>
          </p:cNvSpPr>
          <p:nvPr>
            <p:ph type="body" idx="19" hasCustomPrompt="1"/>
          </p:nvPr>
        </p:nvSpPr>
        <p:spPr>
          <a:xfrm>
            <a:off x="8024090" y="1649638"/>
            <a:ext cx="334587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9" name="Text Placeholder 4">
            <a:extLst>
              <a:ext uri="{FF2B5EF4-FFF2-40B4-BE49-F238E27FC236}">
                <a16:creationId xmlns:a16="http://schemas.microsoft.com/office/drawing/2014/main" id="{FE9DB7CC-6B1E-C147-A4D7-C8BFAD2CA4C5}"/>
              </a:ext>
            </a:extLst>
          </p:cNvPr>
          <p:cNvSpPr>
            <a:spLocks noGrp="1"/>
          </p:cNvSpPr>
          <p:nvPr>
            <p:ph type="body" sz="quarter" idx="28" hasCustomPrompt="1"/>
          </p:nvPr>
        </p:nvSpPr>
        <p:spPr>
          <a:xfrm>
            <a:off x="793614" y="2122841"/>
            <a:ext cx="3367809"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10" name="Text Placeholder 44">
            <a:extLst>
              <a:ext uri="{FF2B5EF4-FFF2-40B4-BE49-F238E27FC236}">
                <a16:creationId xmlns:a16="http://schemas.microsoft.com/office/drawing/2014/main" id="{D1554987-5F20-6545-A525-4E76BE0943C2}"/>
              </a:ext>
            </a:extLst>
          </p:cNvPr>
          <p:cNvSpPr>
            <a:spLocks noGrp="1"/>
          </p:cNvSpPr>
          <p:nvPr>
            <p:ph type="body" sz="quarter" idx="29" hasCustomPrompt="1"/>
          </p:nvPr>
        </p:nvSpPr>
        <p:spPr>
          <a:xfrm>
            <a:off x="793614" y="2684332"/>
            <a:ext cx="3367809"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11" name="Text Placeholder 4">
            <a:extLst>
              <a:ext uri="{FF2B5EF4-FFF2-40B4-BE49-F238E27FC236}">
                <a16:creationId xmlns:a16="http://schemas.microsoft.com/office/drawing/2014/main" id="{9FFDBED3-223E-934A-9B8F-7FB7C7878775}"/>
              </a:ext>
            </a:extLst>
          </p:cNvPr>
          <p:cNvSpPr>
            <a:spLocks noGrp="1"/>
          </p:cNvSpPr>
          <p:nvPr>
            <p:ph type="body" sz="quarter" idx="30" hasCustomPrompt="1"/>
          </p:nvPr>
        </p:nvSpPr>
        <p:spPr>
          <a:xfrm>
            <a:off x="4412095" y="2122841"/>
            <a:ext cx="3367809"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12" name="Text Placeholder 44">
            <a:extLst>
              <a:ext uri="{FF2B5EF4-FFF2-40B4-BE49-F238E27FC236}">
                <a16:creationId xmlns:a16="http://schemas.microsoft.com/office/drawing/2014/main" id="{33C431C6-C321-8E46-A0D1-23A596CD19F8}"/>
              </a:ext>
            </a:extLst>
          </p:cNvPr>
          <p:cNvSpPr>
            <a:spLocks noGrp="1"/>
          </p:cNvSpPr>
          <p:nvPr>
            <p:ph type="body" sz="quarter" idx="31" hasCustomPrompt="1"/>
          </p:nvPr>
        </p:nvSpPr>
        <p:spPr>
          <a:xfrm>
            <a:off x="4412095" y="2684332"/>
            <a:ext cx="3367809"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13" name="Text Placeholder 4">
            <a:extLst>
              <a:ext uri="{FF2B5EF4-FFF2-40B4-BE49-F238E27FC236}">
                <a16:creationId xmlns:a16="http://schemas.microsoft.com/office/drawing/2014/main" id="{0C45849C-9979-5646-A7DE-352449B2AEDF}"/>
              </a:ext>
            </a:extLst>
          </p:cNvPr>
          <p:cNvSpPr>
            <a:spLocks noGrp="1"/>
          </p:cNvSpPr>
          <p:nvPr>
            <p:ph type="body" sz="quarter" idx="32" hasCustomPrompt="1"/>
          </p:nvPr>
        </p:nvSpPr>
        <p:spPr>
          <a:xfrm>
            <a:off x="8030577" y="2122841"/>
            <a:ext cx="3317674"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14" name="Text Placeholder 44">
            <a:extLst>
              <a:ext uri="{FF2B5EF4-FFF2-40B4-BE49-F238E27FC236}">
                <a16:creationId xmlns:a16="http://schemas.microsoft.com/office/drawing/2014/main" id="{45690BA4-5725-E74F-A1D7-869ED1F8EFA7}"/>
              </a:ext>
            </a:extLst>
          </p:cNvPr>
          <p:cNvSpPr>
            <a:spLocks noGrp="1"/>
          </p:cNvSpPr>
          <p:nvPr>
            <p:ph type="body" sz="quarter" idx="33" hasCustomPrompt="1"/>
          </p:nvPr>
        </p:nvSpPr>
        <p:spPr>
          <a:xfrm>
            <a:off x="8030577" y="2684332"/>
            <a:ext cx="3317674"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16" name="Text Placeholder 2">
            <a:extLst>
              <a:ext uri="{FF2B5EF4-FFF2-40B4-BE49-F238E27FC236}">
                <a16:creationId xmlns:a16="http://schemas.microsoft.com/office/drawing/2014/main" id="{B16F0CB9-C4B5-2649-8980-FA7565C48F19}"/>
              </a:ext>
            </a:extLst>
          </p:cNvPr>
          <p:cNvSpPr>
            <a:spLocks noGrp="1"/>
          </p:cNvSpPr>
          <p:nvPr>
            <p:ph type="body" idx="34" hasCustomPrompt="1"/>
          </p:nvPr>
        </p:nvSpPr>
        <p:spPr>
          <a:xfrm>
            <a:off x="4412095" y="3822149"/>
            <a:ext cx="3389674"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17" name="Text Placeholder 2">
            <a:extLst>
              <a:ext uri="{FF2B5EF4-FFF2-40B4-BE49-F238E27FC236}">
                <a16:creationId xmlns:a16="http://schemas.microsoft.com/office/drawing/2014/main" id="{7F33C7A1-E75B-1041-9E11-8FB4517BF0C8}"/>
              </a:ext>
            </a:extLst>
          </p:cNvPr>
          <p:cNvSpPr>
            <a:spLocks noGrp="1"/>
          </p:cNvSpPr>
          <p:nvPr>
            <p:ph type="body" idx="35" hasCustomPrompt="1"/>
          </p:nvPr>
        </p:nvSpPr>
        <p:spPr>
          <a:xfrm>
            <a:off x="8030577" y="3822149"/>
            <a:ext cx="331767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sp>
        <p:nvSpPr>
          <p:cNvPr id="18" name="Text Placeholder 4">
            <a:extLst>
              <a:ext uri="{FF2B5EF4-FFF2-40B4-BE49-F238E27FC236}">
                <a16:creationId xmlns:a16="http://schemas.microsoft.com/office/drawing/2014/main" id="{EA047395-5AF1-154B-84BC-A80BB529F765}"/>
              </a:ext>
            </a:extLst>
          </p:cNvPr>
          <p:cNvSpPr>
            <a:spLocks noGrp="1"/>
          </p:cNvSpPr>
          <p:nvPr>
            <p:ph type="body" sz="quarter" idx="36" hasCustomPrompt="1"/>
          </p:nvPr>
        </p:nvSpPr>
        <p:spPr>
          <a:xfrm>
            <a:off x="793614" y="4295352"/>
            <a:ext cx="3361323"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19" name="Text Placeholder 44">
            <a:extLst>
              <a:ext uri="{FF2B5EF4-FFF2-40B4-BE49-F238E27FC236}">
                <a16:creationId xmlns:a16="http://schemas.microsoft.com/office/drawing/2014/main" id="{636616F2-09F2-E248-95E2-82F70307B489}"/>
              </a:ext>
            </a:extLst>
          </p:cNvPr>
          <p:cNvSpPr>
            <a:spLocks noGrp="1"/>
          </p:cNvSpPr>
          <p:nvPr>
            <p:ph type="body" sz="quarter" idx="37" hasCustomPrompt="1"/>
          </p:nvPr>
        </p:nvSpPr>
        <p:spPr>
          <a:xfrm>
            <a:off x="793614" y="4856843"/>
            <a:ext cx="3361323"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20" name="Text Placeholder 4">
            <a:extLst>
              <a:ext uri="{FF2B5EF4-FFF2-40B4-BE49-F238E27FC236}">
                <a16:creationId xmlns:a16="http://schemas.microsoft.com/office/drawing/2014/main" id="{86F42B76-74A0-CA4D-8A2B-CE9CA6CACD90}"/>
              </a:ext>
            </a:extLst>
          </p:cNvPr>
          <p:cNvSpPr>
            <a:spLocks noGrp="1"/>
          </p:cNvSpPr>
          <p:nvPr>
            <p:ph type="body" sz="quarter" idx="38" hasCustomPrompt="1"/>
          </p:nvPr>
        </p:nvSpPr>
        <p:spPr>
          <a:xfrm>
            <a:off x="4412095" y="4295352"/>
            <a:ext cx="3389674"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21" name="Text Placeholder 44">
            <a:extLst>
              <a:ext uri="{FF2B5EF4-FFF2-40B4-BE49-F238E27FC236}">
                <a16:creationId xmlns:a16="http://schemas.microsoft.com/office/drawing/2014/main" id="{1A5A8873-5833-0042-B69A-5883CFD33CB9}"/>
              </a:ext>
            </a:extLst>
          </p:cNvPr>
          <p:cNvSpPr>
            <a:spLocks noGrp="1"/>
          </p:cNvSpPr>
          <p:nvPr>
            <p:ph type="body" sz="quarter" idx="39" hasCustomPrompt="1"/>
          </p:nvPr>
        </p:nvSpPr>
        <p:spPr>
          <a:xfrm>
            <a:off x="4412095" y="4856843"/>
            <a:ext cx="3389674"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22" name="Text Placeholder 4">
            <a:extLst>
              <a:ext uri="{FF2B5EF4-FFF2-40B4-BE49-F238E27FC236}">
                <a16:creationId xmlns:a16="http://schemas.microsoft.com/office/drawing/2014/main" id="{4826BEB9-8FCF-9A44-AFE7-74CF476995DB}"/>
              </a:ext>
            </a:extLst>
          </p:cNvPr>
          <p:cNvSpPr>
            <a:spLocks noGrp="1"/>
          </p:cNvSpPr>
          <p:nvPr>
            <p:ph type="body" sz="quarter" idx="40" hasCustomPrompt="1"/>
          </p:nvPr>
        </p:nvSpPr>
        <p:spPr>
          <a:xfrm>
            <a:off x="8030577" y="4295352"/>
            <a:ext cx="3317673" cy="561491"/>
          </a:xfrm>
        </p:spPr>
        <p:txBody>
          <a:bodyPr/>
          <a:lstStyle>
            <a:lvl1pPr marL="0" indent="0">
              <a:lnSpc>
                <a:spcPts val="1900"/>
              </a:lnSpc>
              <a:spcBef>
                <a:spcPts val="0"/>
              </a:spcBef>
              <a:buNone/>
              <a:defRPr sz="1400" b="1" i="0">
                <a:latin typeface="Lato" panose="020F0502020204030203" pitchFamily="34" charset="77"/>
              </a:defRPr>
            </a:lvl1pPr>
            <a:lvl2pPr marL="0" indent="0">
              <a:lnSpc>
                <a:spcPts val="2000"/>
              </a:lnSpc>
              <a:spcBef>
                <a:spcPts val="500"/>
              </a:spcBef>
              <a:buNone/>
              <a:defRPr sz="1400" b="0" i="1">
                <a:latin typeface="Montserrat" pitchFamily="2" charset="77"/>
              </a:defRPr>
            </a:lvl2pPr>
          </a:lstStyle>
          <a:p>
            <a:pPr lvl="0"/>
            <a:r>
              <a:rPr lang="en-US"/>
              <a:t>Topic or Session Title Goes Here</a:t>
            </a:r>
          </a:p>
          <a:p>
            <a:pPr lvl="0"/>
            <a:r>
              <a:rPr lang="en-US"/>
              <a:t>Up to Two Lines in Length</a:t>
            </a:r>
          </a:p>
        </p:txBody>
      </p:sp>
      <p:sp>
        <p:nvSpPr>
          <p:cNvPr id="23" name="Text Placeholder 44">
            <a:extLst>
              <a:ext uri="{FF2B5EF4-FFF2-40B4-BE49-F238E27FC236}">
                <a16:creationId xmlns:a16="http://schemas.microsoft.com/office/drawing/2014/main" id="{8DF86C0A-B51C-1046-AA0A-EC295FC775FB}"/>
              </a:ext>
            </a:extLst>
          </p:cNvPr>
          <p:cNvSpPr>
            <a:spLocks noGrp="1"/>
          </p:cNvSpPr>
          <p:nvPr>
            <p:ph type="body" sz="quarter" idx="41" hasCustomPrompt="1"/>
          </p:nvPr>
        </p:nvSpPr>
        <p:spPr>
          <a:xfrm>
            <a:off x="8030577" y="4856843"/>
            <a:ext cx="3317673" cy="748719"/>
          </a:xfrm>
        </p:spPr>
        <p:txBody>
          <a:bodyPr>
            <a:normAutofit/>
          </a:bodyPr>
          <a:lstStyle>
            <a:lvl1pPr marL="0" indent="0">
              <a:lnSpc>
                <a:spcPct val="120000"/>
              </a:lnSpc>
              <a:buNone/>
              <a:defRPr sz="1400" b="0" i="0">
                <a:latin typeface="Lato" panose="020F0502020204030203" pitchFamily="34" charset="77"/>
              </a:defRPr>
            </a:lvl1pPr>
          </a:lstStyle>
          <a:p>
            <a:pPr lvl="0"/>
            <a:r>
              <a:rPr lang="en-US"/>
              <a:t>Speaker Name, Speaker Title</a:t>
            </a:r>
          </a:p>
        </p:txBody>
      </p:sp>
      <p:sp>
        <p:nvSpPr>
          <p:cNvPr id="24" name="Text Placeholder 2">
            <a:extLst>
              <a:ext uri="{FF2B5EF4-FFF2-40B4-BE49-F238E27FC236}">
                <a16:creationId xmlns:a16="http://schemas.microsoft.com/office/drawing/2014/main" id="{1B12EA8C-91D6-4847-AF0E-29379345621C}"/>
              </a:ext>
            </a:extLst>
          </p:cNvPr>
          <p:cNvSpPr>
            <a:spLocks noGrp="1"/>
          </p:cNvSpPr>
          <p:nvPr>
            <p:ph type="body" idx="42" hasCustomPrompt="1"/>
          </p:nvPr>
        </p:nvSpPr>
        <p:spPr>
          <a:xfrm>
            <a:off x="800100" y="3822149"/>
            <a:ext cx="3361323" cy="325852"/>
          </a:xfrm>
        </p:spPr>
        <p:txBody>
          <a:bodyPr>
            <a:normAutofit/>
          </a:bodyPr>
          <a:lstStyle>
            <a:lvl1pPr marL="0" indent="0" algn="l">
              <a:buNone/>
              <a:defRPr sz="1400" b="1" i="0">
                <a:solidFill>
                  <a:srgbClr val="B83A4B"/>
                </a:solidFill>
                <a:latin typeface="Lato" panose="020F0502020204030203" pitchFamily="34" charset="77"/>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0:00 – 0:00AM</a:t>
            </a:r>
          </a:p>
        </p:txBody>
      </p:sp>
      <p:pic>
        <p:nvPicPr>
          <p:cNvPr id="26" name="Picture 25">
            <a:extLst>
              <a:ext uri="{FF2B5EF4-FFF2-40B4-BE49-F238E27FC236}">
                <a16:creationId xmlns:a16="http://schemas.microsoft.com/office/drawing/2014/main" id="{AD145ACA-AD56-304E-A1B1-C4F73C5F5B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652"/>
            <a:ext cx="12192000" cy="209223"/>
          </a:xfrm>
          <a:prstGeom prst="rect">
            <a:avLst/>
          </a:prstGeom>
        </p:spPr>
      </p:pic>
      <p:sp>
        <p:nvSpPr>
          <p:cNvPr id="27" name="Rectangle 26">
            <a:extLst>
              <a:ext uri="{FF2B5EF4-FFF2-40B4-BE49-F238E27FC236}">
                <a16:creationId xmlns:a16="http://schemas.microsoft.com/office/drawing/2014/main" id="{4E261855-235B-7B44-8B0F-6C14C1927979}"/>
              </a:ext>
            </a:extLst>
          </p:cNvPr>
          <p:cNvSpPr/>
          <p:nvPr userDrawn="1"/>
        </p:nvSpPr>
        <p:spPr>
          <a:xfrm>
            <a:off x="0" y="-13960"/>
            <a:ext cx="12192000" cy="211532"/>
          </a:xfrm>
          <a:prstGeom prst="rect">
            <a:avLst/>
          </a:prstGeom>
          <a:solidFill>
            <a:srgbClr val="D4D1D1">
              <a:alpha val="24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9" name="Straight Connector 38">
            <a:extLst>
              <a:ext uri="{FF2B5EF4-FFF2-40B4-BE49-F238E27FC236}">
                <a16:creationId xmlns:a16="http://schemas.microsoft.com/office/drawing/2014/main" id="{E794128B-BF4E-3042-9D11-945E0053E6CF}"/>
              </a:ext>
            </a:extLst>
          </p:cNvPr>
          <p:cNvCxnSpPr>
            <a:cxnSpLocks/>
          </p:cNvCxnSpPr>
          <p:nvPr userDrawn="1"/>
        </p:nvCxnSpPr>
        <p:spPr>
          <a:xfrm>
            <a:off x="800100" y="4155271"/>
            <a:ext cx="10569864"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32" name="Slide Number Placeholder 4">
            <a:extLst>
              <a:ext uri="{FF2B5EF4-FFF2-40B4-BE49-F238E27FC236}">
                <a16:creationId xmlns:a16="http://schemas.microsoft.com/office/drawing/2014/main" id="{DA7FDA96-A17A-EC4D-9B84-3B86175DBA69}"/>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29" name="Footer Placeholder 2">
            <a:extLst>
              <a:ext uri="{FF2B5EF4-FFF2-40B4-BE49-F238E27FC236}">
                <a16:creationId xmlns:a16="http://schemas.microsoft.com/office/drawing/2014/main" id="{5EE38A89-D787-4FDD-81E6-231566890A44}"/>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3611619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2" y="1700784"/>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2" y="2416667"/>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2"/>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3"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2" y="4567235"/>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2" y="5283162"/>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09" y="5727814"/>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4" cstate="screen">
              <a:extLst>
                <a:ext uri="{28A0092B-C50C-407E-A947-70E740481C1C}">
                  <a14:useLocalDpi xmlns:a14="http://schemas.microsoft.com/office/drawing/2010/main" val="0"/>
                </a:ext>
              </a:extLst>
            </a:blip>
            <a:stretch>
              <a:fillRect/>
            </a:stretch>
          </a:blipFill>
        </p:spPr>
        <p:txBody>
          <a:bodyPr anchor="ctr"/>
          <a:lstStyle>
            <a:lvl1pPr marL="0" indent="0" algn="ctr">
              <a:buNone/>
              <a:defRPr/>
            </a:lvl1pPr>
          </a:lstStyle>
          <a:p>
            <a:r>
              <a:rPr lang="en-US"/>
              <a:t>Click icon to add chart</a:t>
            </a:r>
            <a:endParaRPr lang="en-US" dirty="0"/>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fld id="{79FBDF87-C79C-7B46-A6D2-641F3B70B173}" type="datetime1">
              <a:rPr lang="en-US" smtClean="0"/>
              <a:t>7/6/2025</a:t>
            </a:fld>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255858828"/>
      </p:ext>
    </p:extLst>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199"/>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4" y="1700784"/>
            <a:ext cx="9992867" cy="4105656"/>
          </a:xfrm>
          <a:blipFill>
            <a:blip r:embed="rId4" cstate="screen">
              <a:extLst>
                <a:ext uri="{28A0092B-C50C-407E-A947-70E740481C1C}">
                  <a14:useLocalDpi xmlns:a14="http://schemas.microsoft.com/office/drawing/2010/main" val="0"/>
                </a:ext>
              </a:extLst>
            </a:blip>
            <a:stretch>
              <a:fillRect/>
            </a:stretch>
          </a:blipFill>
        </p:spPr>
        <p:txBody>
          <a:bodyPr anchor="ctr"/>
          <a:lstStyle>
            <a:lvl1pPr marL="0" indent="0" algn="ctr">
              <a:buNone/>
              <a:defRPr/>
            </a:lvl1pPr>
          </a:lstStyle>
          <a:p>
            <a:r>
              <a:rPr lang="en-US"/>
              <a:t>Click icon to add table</a:t>
            </a:r>
            <a:endParaRPr lang="en-US" dirty="0"/>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fld id="{2F439EB7-34CC-E644-AA79-7E15C5BDF09C}" type="datetime1">
              <a:rPr lang="en-US" smtClean="0"/>
              <a:t>7/6/2025</a:t>
            </a:fld>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087213667"/>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lose-ligh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Tree>
    <p:extLst>
      <p:ext uri="{BB962C8B-B14F-4D97-AF65-F5344CB8AC3E}">
        <p14:creationId xmlns:p14="http://schemas.microsoft.com/office/powerpoint/2010/main" val="2670599730"/>
      </p:ext>
    </p:extLst>
  </p:cSld>
  <p:clrMapOvr>
    <a:masterClrMapping/>
  </p:clrMapOvr>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2" name="Footer Placeholder 2">
            <a:extLst>
              <a:ext uri="{FF2B5EF4-FFF2-40B4-BE49-F238E27FC236}">
                <a16:creationId xmlns:a16="http://schemas.microsoft.com/office/drawing/2014/main" id="{6757E5AA-88BC-457A-AAA8-58DE1E2A4296}"/>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185150432"/>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C7B1-D8C7-F946-BDEC-0EFE67A9A6EC}"/>
              </a:ext>
            </a:extLst>
          </p:cNvPr>
          <p:cNvSpPr>
            <a:spLocks noGrp="1"/>
          </p:cNvSpPr>
          <p:nvPr>
            <p:ph type="title" hasCustomPrompt="1"/>
          </p:nvPr>
        </p:nvSpPr>
        <p:spPr>
          <a:xfrm>
            <a:off x="838200" y="365125"/>
            <a:ext cx="10515600" cy="1325563"/>
          </a:xfrm>
          <a:prstGeom prst="rect">
            <a:avLst/>
          </a:prstGeom>
        </p:spPr>
        <p:txBody>
          <a:bodyPr/>
          <a:lstStyle/>
          <a:p>
            <a:r>
              <a:rPr lang="en-US"/>
              <a:t>Click to edit Title</a:t>
            </a:r>
          </a:p>
        </p:txBody>
      </p:sp>
      <p:sp>
        <p:nvSpPr>
          <p:cNvPr id="5" name="Text Placeholder 4">
            <a:extLst>
              <a:ext uri="{FF2B5EF4-FFF2-40B4-BE49-F238E27FC236}">
                <a16:creationId xmlns:a16="http://schemas.microsoft.com/office/drawing/2014/main" id="{AA208F39-E724-4149-8D36-3B5FD266B080}"/>
              </a:ext>
            </a:extLst>
          </p:cNvPr>
          <p:cNvSpPr>
            <a:spLocks noGrp="1"/>
          </p:cNvSpPr>
          <p:nvPr>
            <p:ph type="body" sz="quarter" idx="10"/>
          </p:nvPr>
        </p:nvSpPr>
        <p:spPr>
          <a:xfrm>
            <a:off x="838200" y="1819275"/>
            <a:ext cx="10515600" cy="45608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27803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title-1">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4" name="Rectangle 3">
            <a:extLst>
              <a:ext uri="{FF2B5EF4-FFF2-40B4-BE49-F238E27FC236}">
                <a16:creationId xmlns:a16="http://schemas.microsoft.com/office/drawing/2014/main" id="{0CC440DD-C83E-5818-8D0D-4307DEB14634}"/>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8788DA3D-6125-4849-EF5D-E55FDE01FEE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F10B25E9-94DA-16D3-13E3-CAE2BEA2F4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746971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title-2">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8A2BF2-AEE9-3696-E274-55C9E049409F}"/>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A279D5-65D1-7EB0-3505-17CC33D8807D}"/>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D0D56A39-C31F-0835-F346-AB4267AB2A50}"/>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D40C43A-6B15-0F57-3682-C2FEC305D74B}"/>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E6DEA090-8736-22FF-0799-B9DD33028A4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CA4B4A60-8351-BF40-3841-F41FCE9B2F32}"/>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049008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title-3">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83C7BFC-CC60-7A87-8EC8-5BDBA55CAEAE}"/>
              </a:ext>
            </a:extLst>
          </p:cNvPr>
          <p:cNvSpPr/>
          <p:nvPr userDrawn="1"/>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9" name="Picture 8">
            <a:extLst>
              <a:ext uri="{FF2B5EF4-FFF2-40B4-BE49-F238E27FC236}">
                <a16:creationId xmlns:a16="http://schemas.microsoft.com/office/drawing/2014/main" id="{440D6175-3B5A-99BF-50CA-438C19FF1B8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0" name="Slide Number Placeholder 9">
            <a:extLst>
              <a:ext uri="{FF2B5EF4-FFF2-40B4-BE49-F238E27FC236}">
                <a16:creationId xmlns:a16="http://schemas.microsoft.com/office/drawing/2014/main" id="{0AC0A3FD-7314-8193-36AD-C546C75B7CA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1338862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section-agenda">
    <p:bg>
      <p:bgPr>
        <a:solidFill>
          <a:schemeClr val="bg1"/>
        </a:solidFill>
        <a:effectLst/>
      </p:bgPr>
    </p:bg>
    <p:spTree>
      <p:nvGrpSpPr>
        <p:cNvPr id="1" name=""/>
        <p:cNvGrpSpPr/>
        <p:nvPr/>
      </p:nvGrpSpPr>
      <p:grpSpPr>
        <a:xfrm>
          <a:off x="0" y="0"/>
          <a:ext cx="0" cy="0"/>
          <a:chOff x="0" y="0"/>
          <a:chExt cx="0" cy="0"/>
        </a:xfrm>
      </p:grpSpPr>
      <p:pic>
        <p:nvPicPr>
          <p:cNvPr id="23" name="Picture 22" descr="Logo, company name&#10;&#10;AI-generated content may be incorrect.">
            <a:extLst>
              <a:ext uri="{FF2B5EF4-FFF2-40B4-BE49-F238E27FC236}">
                <a16:creationId xmlns:a16="http://schemas.microsoft.com/office/drawing/2014/main" id="{F458E46B-0C39-CD93-F76B-90E76DC35EC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4" name="Title Placeholder 1">
            <a:extLst>
              <a:ext uri="{FF2B5EF4-FFF2-40B4-BE49-F238E27FC236}">
                <a16:creationId xmlns:a16="http://schemas.microsoft.com/office/drawing/2014/main" id="{A226F5EF-54EF-597D-C9E0-363980318BA9}"/>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2" name="Text Placeholder 11">
            <a:extLst>
              <a:ext uri="{FF2B5EF4-FFF2-40B4-BE49-F238E27FC236}">
                <a16:creationId xmlns:a16="http://schemas.microsoft.com/office/drawing/2014/main" id="{7D25E6A6-20DF-4816-1517-8509EB288B9D}"/>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53" name="Text Placeholder 13">
            <a:extLst>
              <a:ext uri="{FF2B5EF4-FFF2-40B4-BE49-F238E27FC236}">
                <a16:creationId xmlns:a16="http://schemas.microsoft.com/office/drawing/2014/main" id="{14A01821-D46E-3D52-4CAD-F7DBDCABE774}"/>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4" name="Text Placeholder 11">
            <a:extLst>
              <a:ext uri="{FF2B5EF4-FFF2-40B4-BE49-F238E27FC236}">
                <a16:creationId xmlns:a16="http://schemas.microsoft.com/office/drawing/2014/main" id="{FD54C57D-8418-C7FC-C13C-73DFB5188821}"/>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55" name="Text Placeholder 13">
            <a:extLst>
              <a:ext uri="{FF2B5EF4-FFF2-40B4-BE49-F238E27FC236}">
                <a16:creationId xmlns:a16="http://schemas.microsoft.com/office/drawing/2014/main" id="{A7ED865A-D8C1-84B1-ED7B-E4FD0EB5275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6" name="Rectangle 55">
            <a:extLst>
              <a:ext uri="{FF2B5EF4-FFF2-40B4-BE49-F238E27FC236}">
                <a16:creationId xmlns:a16="http://schemas.microsoft.com/office/drawing/2014/main" id="{9ED5B529-78BB-F29E-18B0-971B1535E859}"/>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04014A3-4C06-C81A-AC8E-980793F74342}"/>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1">
            <a:extLst>
              <a:ext uri="{FF2B5EF4-FFF2-40B4-BE49-F238E27FC236}">
                <a16:creationId xmlns:a16="http://schemas.microsoft.com/office/drawing/2014/main" id="{4B74B708-A762-7133-2651-04F12E11F8A9}"/>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59" name="Text Placeholder 13">
            <a:extLst>
              <a:ext uri="{FF2B5EF4-FFF2-40B4-BE49-F238E27FC236}">
                <a16:creationId xmlns:a16="http://schemas.microsoft.com/office/drawing/2014/main" id="{435E90AA-1C85-A9E4-87BC-C1AF24C3621F}"/>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0" name="Text Placeholder 11">
            <a:extLst>
              <a:ext uri="{FF2B5EF4-FFF2-40B4-BE49-F238E27FC236}">
                <a16:creationId xmlns:a16="http://schemas.microsoft.com/office/drawing/2014/main" id="{492F2493-8216-CD88-FA44-CC9A10608AF7}"/>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61" name="Text Placeholder 13">
            <a:extLst>
              <a:ext uri="{FF2B5EF4-FFF2-40B4-BE49-F238E27FC236}">
                <a16:creationId xmlns:a16="http://schemas.microsoft.com/office/drawing/2014/main" id="{94974B5A-8E34-7804-BAF6-077E87EED7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2" name="Rectangle 61">
            <a:extLst>
              <a:ext uri="{FF2B5EF4-FFF2-40B4-BE49-F238E27FC236}">
                <a16:creationId xmlns:a16="http://schemas.microsoft.com/office/drawing/2014/main" id="{92AD98F0-4E6C-4977-7D6D-0539C61129D5}"/>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EEA28208-467D-4A45-BC0C-0BC9588893EB}"/>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icture Placeholder 5">
            <a:extLst>
              <a:ext uri="{FF2B5EF4-FFF2-40B4-BE49-F238E27FC236}">
                <a16:creationId xmlns:a16="http://schemas.microsoft.com/office/drawing/2014/main" id="{4FBFB9DE-AE2D-A7B7-4DB4-6859D9D5BC4B}"/>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65" name="Text Placeholder 13">
            <a:extLst>
              <a:ext uri="{FF2B5EF4-FFF2-40B4-BE49-F238E27FC236}">
                <a16:creationId xmlns:a16="http://schemas.microsoft.com/office/drawing/2014/main" id="{D2A65777-78A4-1122-070C-13C5CC391FE0}"/>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66" name="Picture 65">
            <a:extLst>
              <a:ext uri="{FF2B5EF4-FFF2-40B4-BE49-F238E27FC236}">
                <a16:creationId xmlns:a16="http://schemas.microsoft.com/office/drawing/2014/main" id="{2F3BB497-B176-4CA5-ECD7-4F398D8B4FE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5" name="Date Placeholder 4">
            <a:extLst>
              <a:ext uri="{FF2B5EF4-FFF2-40B4-BE49-F238E27FC236}">
                <a16:creationId xmlns:a16="http://schemas.microsoft.com/office/drawing/2014/main" id="{D43D427B-7FC7-1359-C26B-EE4E88413334}"/>
              </a:ext>
            </a:extLst>
          </p:cNvPr>
          <p:cNvSpPr>
            <a:spLocks noGrp="1"/>
          </p:cNvSpPr>
          <p:nvPr>
            <p:ph type="dt" sz="half" idx="41"/>
          </p:nvPr>
        </p:nvSpPr>
        <p:spPr/>
        <p:txBody>
          <a:bodyPr/>
          <a:lstStyle/>
          <a:p>
            <a:pPr>
              <a:defRPr/>
            </a:pPr>
            <a:fld id="{C19A5026-B52B-C147-B440-9EBB996BA922}" type="datetime1">
              <a:rPr lang="en-US" smtClean="0"/>
              <a:t>7/6/2025</a:t>
            </a:fld>
            <a:endParaRPr lang="en-US" dirty="0"/>
          </a:p>
        </p:txBody>
      </p:sp>
      <p:sp>
        <p:nvSpPr>
          <p:cNvPr id="6" name="Footer Placeholder 5">
            <a:extLst>
              <a:ext uri="{FF2B5EF4-FFF2-40B4-BE49-F238E27FC236}">
                <a16:creationId xmlns:a16="http://schemas.microsoft.com/office/drawing/2014/main" id="{F56283E2-A570-ED3B-DFD5-070DE6D5FDE8}"/>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EE33E59-3BC3-A711-E10E-552D2E1F77B5}"/>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2499188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section-agenda">
    <p:bg>
      <p:bgPr>
        <a:solidFill>
          <a:schemeClr val="bg1"/>
        </a:solidFill>
        <a:effectLst/>
      </p:bgPr>
    </p:bg>
    <p:spTree>
      <p:nvGrpSpPr>
        <p:cNvPr id="1" name=""/>
        <p:cNvGrpSpPr/>
        <p:nvPr/>
      </p:nvGrpSpPr>
      <p:grpSpPr>
        <a:xfrm>
          <a:off x="0" y="0"/>
          <a:ext cx="0" cy="0"/>
          <a:chOff x="0" y="0"/>
          <a:chExt cx="0" cy="0"/>
        </a:xfrm>
      </p:grpSpPr>
      <p:sp>
        <p:nvSpPr>
          <p:cNvPr id="21" name="Text Placeholder 11">
            <a:extLst>
              <a:ext uri="{FF2B5EF4-FFF2-40B4-BE49-F238E27FC236}">
                <a16:creationId xmlns:a16="http://schemas.microsoft.com/office/drawing/2014/main" id="{1BB2EFC9-1306-610A-7472-F5A409DAF87B}"/>
              </a:ext>
            </a:extLst>
          </p:cNvPr>
          <p:cNvSpPr>
            <a:spLocks noGrp="1"/>
          </p:cNvSpPr>
          <p:nvPr>
            <p:ph type="body" sz="quarter" idx="25" hasCustomPrompt="1"/>
          </p:nvPr>
        </p:nvSpPr>
        <p:spPr>
          <a:xfrm>
            <a:off x="784078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22" name="Text Placeholder 13">
            <a:extLst>
              <a:ext uri="{FF2B5EF4-FFF2-40B4-BE49-F238E27FC236}">
                <a16:creationId xmlns:a16="http://schemas.microsoft.com/office/drawing/2014/main" id="{8DA22153-3FAA-4073-D5F7-B56934A12954}"/>
              </a:ext>
            </a:extLst>
          </p:cNvPr>
          <p:cNvSpPr>
            <a:spLocks noGrp="1"/>
          </p:cNvSpPr>
          <p:nvPr>
            <p:ph type="body" sz="quarter" idx="26" hasCustomPrompt="1"/>
          </p:nvPr>
        </p:nvSpPr>
        <p:spPr>
          <a:xfrm>
            <a:off x="7840789" y="2705790"/>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5" name="Text Placeholder 11">
            <a:extLst>
              <a:ext uri="{FF2B5EF4-FFF2-40B4-BE49-F238E27FC236}">
                <a16:creationId xmlns:a16="http://schemas.microsoft.com/office/drawing/2014/main" id="{34F7C635-74F3-E319-79C6-11DF58432BCC}"/>
              </a:ext>
            </a:extLst>
          </p:cNvPr>
          <p:cNvSpPr>
            <a:spLocks noGrp="1"/>
          </p:cNvSpPr>
          <p:nvPr>
            <p:ph type="body" sz="quarter" idx="29" hasCustomPrompt="1"/>
          </p:nvPr>
        </p:nvSpPr>
        <p:spPr>
          <a:xfrm>
            <a:off x="91166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36" name="Text Placeholder 13">
            <a:extLst>
              <a:ext uri="{FF2B5EF4-FFF2-40B4-BE49-F238E27FC236}">
                <a16:creationId xmlns:a16="http://schemas.microsoft.com/office/drawing/2014/main" id="{0CB3ED8D-E886-FF54-5A83-1729951016DA}"/>
              </a:ext>
            </a:extLst>
          </p:cNvPr>
          <p:cNvSpPr>
            <a:spLocks noGrp="1"/>
          </p:cNvSpPr>
          <p:nvPr>
            <p:ph type="body" sz="quarter" idx="30" hasCustomPrompt="1"/>
          </p:nvPr>
        </p:nvSpPr>
        <p:spPr>
          <a:xfrm>
            <a:off x="914400" y="27057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7" name="Text Placeholder 11">
            <a:extLst>
              <a:ext uri="{FF2B5EF4-FFF2-40B4-BE49-F238E27FC236}">
                <a16:creationId xmlns:a16="http://schemas.microsoft.com/office/drawing/2014/main" id="{FEC18E3E-7D1C-8D3A-FA66-09B9E8AF96EB}"/>
              </a:ext>
            </a:extLst>
          </p:cNvPr>
          <p:cNvSpPr>
            <a:spLocks noGrp="1"/>
          </p:cNvSpPr>
          <p:nvPr>
            <p:ph type="body" sz="quarter" idx="31" hasCustomPrompt="1"/>
          </p:nvPr>
        </p:nvSpPr>
        <p:spPr>
          <a:xfrm>
            <a:off x="4376229" y="17007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38" name="Text Placeholder 13">
            <a:extLst>
              <a:ext uri="{FF2B5EF4-FFF2-40B4-BE49-F238E27FC236}">
                <a16:creationId xmlns:a16="http://schemas.microsoft.com/office/drawing/2014/main" id="{F46C368A-CAE6-AB12-45DE-8C9AC1081525}"/>
              </a:ext>
            </a:extLst>
          </p:cNvPr>
          <p:cNvSpPr>
            <a:spLocks noGrp="1"/>
          </p:cNvSpPr>
          <p:nvPr>
            <p:ph type="body" sz="quarter" idx="32" hasCustomPrompt="1"/>
          </p:nvPr>
        </p:nvSpPr>
        <p:spPr>
          <a:xfrm>
            <a:off x="4379746" y="27057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7" name="Picture 6">
            <a:extLst>
              <a:ext uri="{FF2B5EF4-FFF2-40B4-BE49-F238E27FC236}">
                <a16:creationId xmlns:a16="http://schemas.microsoft.com/office/drawing/2014/main" id="{7781A30D-A0A7-8F72-0DB2-BAA0EF20371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6BC60E22-555E-863E-A95E-1F364397E92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C8268B68-5038-1850-9129-6EBE6E73F92B}"/>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2F851C4B-EE7A-A84C-0FEB-76E839BCE7AE}"/>
              </a:ext>
            </a:extLst>
          </p:cNvPr>
          <p:cNvSpPr/>
          <p:nvPr userDrawn="1"/>
        </p:nvSpPr>
        <p:spPr>
          <a:xfrm rot="10800000">
            <a:off x="907074"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79CC64-0203-C898-B985-39FB41EBBF57}"/>
              </a:ext>
            </a:extLst>
          </p:cNvPr>
          <p:cNvSpPr/>
          <p:nvPr userDrawn="1"/>
        </p:nvSpPr>
        <p:spPr>
          <a:xfrm rot="10800000">
            <a:off x="436968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B46FE0-DD6E-5635-0172-E4462AC6960A}"/>
              </a:ext>
            </a:extLst>
          </p:cNvPr>
          <p:cNvSpPr/>
          <p:nvPr userDrawn="1"/>
        </p:nvSpPr>
        <p:spPr>
          <a:xfrm rot="10800000">
            <a:off x="7844307" y="25593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 Placeholder 11">
            <a:extLst>
              <a:ext uri="{FF2B5EF4-FFF2-40B4-BE49-F238E27FC236}">
                <a16:creationId xmlns:a16="http://schemas.microsoft.com/office/drawing/2014/main" id="{6E39647A-7DAB-491C-D78A-700609AE5924}"/>
              </a:ext>
            </a:extLst>
          </p:cNvPr>
          <p:cNvSpPr>
            <a:spLocks noGrp="1"/>
          </p:cNvSpPr>
          <p:nvPr>
            <p:ph type="body" sz="quarter" idx="35" hasCustomPrompt="1"/>
          </p:nvPr>
        </p:nvSpPr>
        <p:spPr>
          <a:xfrm>
            <a:off x="784078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06</a:t>
            </a:r>
          </a:p>
        </p:txBody>
      </p:sp>
      <p:sp>
        <p:nvSpPr>
          <p:cNvPr id="54" name="Text Placeholder 13">
            <a:extLst>
              <a:ext uri="{FF2B5EF4-FFF2-40B4-BE49-F238E27FC236}">
                <a16:creationId xmlns:a16="http://schemas.microsoft.com/office/drawing/2014/main" id="{1A2EE3EC-6F0A-04AA-D8CE-ACD79EC10DF0}"/>
              </a:ext>
            </a:extLst>
          </p:cNvPr>
          <p:cNvSpPr>
            <a:spLocks noGrp="1"/>
          </p:cNvSpPr>
          <p:nvPr>
            <p:ph type="body" sz="quarter" idx="36" hasCustomPrompt="1"/>
          </p:nvPr>
        </p:nvSpPr>
        <p:spPr>
          <a:xfrm>
            <a:off x="7840789" y="4754927"/>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5" name="Text Placeholder 11">
            <a:extLst>
              <a:ext uri="{FF2B5EF4-FFF2-40B4-BE49-F238E27FC236}">
                <a16:creationId xmlns:a16="http://schemas.microsoft.com/office/drawing/2014/main" id="{34257359-AC31-56B7-8B18-5EA207F7A424}"/>
              </a:ext>
            </a:extLst>
          </p:cNvPr>
          <p:cNvSpPr>
            <a:spLocks noGrp="1"/>
          </p:cNvSpPr>
          <p:nvPr>
            <p:ph type="body" sz="quarter" idx="37" hasCustomPrompt="1"/>
          </p:nvPr>
        </p:nvSpPr>
        <p:spPr>
          <a:xfrm>
            <a:off x="91166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56" name="Text Placeholder 13">
            <a:extLst>
              <a:ext uri="{FF2B5EF4-FFF2-40B4-BE49-F238E27FC236}">
                <a16:creationId xmlns:a16="http://schemas.microsoft.com/office/drawing/2014/main" id="{572C6531-6F1F-27C2-65C9-244BA7ADFA50}"/>
              </a:ext>
            </a:extLst>
          </p:cNvPr>
          <p:cNvSpPr>
            <a:spLocks noGrp="1"/>
          </p:cNvSpPr>
          <p:nvPr>
            <p:ph type="body" sz="quarter" idx="38" hasCustomPrompt="1"/>
          </p:nvPr>
        </p:nvSpPr>
        <p:spPr>
          <a:xfrm>
            <a:off x="914400" y="4754927"/>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7" name="Text Placeholder 11">
            <a:extLst>
              <a:ext uri="{FF2B5EF4-FFF2-40B4-BE49-F238E27FC236}">
                <a16:creationId xmlns:a16="http://schemas.microsoft.com/office/drawing/2014/main" id="{595E9E59-1788-1106-6D6E-4588D5BFC42E}"/>
              </a:ext>
            </a:extLst>
          </p:cNvPr>
          <p:cNvSpPr>
            <a:spLocks noGrp="1"/>
          </p:cNvSpPr>
          <p:nvPr>
            <p:ph type="body" sz="quarter" idx="39" hasCustomPrompt="1"/>
          </p:nvPr>
        </p:nvSpPr>
        <p:spPr>
          <a:xfrm>
            <a:off x="4376229" y="3749921"/>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05</a:t>
            </a:r>
          </a:p>
        </p:txBody>
      </p:sp>
      <p:sp>
        <p:nvSpPr>
          <p:cNvPr id="58" name="Text Placeholder 13">
            <a:extLst>
              <a:ext uri="{FF2B5EF4-FFF2-40B4-BE49-F238E27FC236}">
                <a16:creationId xmlns:a16="http://schemas.microsoft.com/office/drawing/2014/main" id="{8199CACE-BEE2-2F7F-88AC-1185972B2BBA}"/>
              </a:ext>
            </a:extLst>
          </p:cNvPr>
          <p:cNvSpPr>
            <a:spLocks noGrp="1"/>
          </p:cNvSpPr>
          <p:nvPr>
            <p:ph type="body" sz="quarter" idx="40" hasCustomPrompt="1"/>
          </p:nvPr>
        </p:nvSpPr>
        <p:spPr>
          <a:xfrm>
            <a:off x="4379746" y="4754927"/>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9" name="Rectangle 58">
            <a:extLst>
              <a:ext uri="{FF2B5EF4-FFF2-40B4-BE49-F238E27FC236}">
                <a16:creationId xmlns:a16="http://schemas.microsoft.com/office/drawing/2014/main" id="{B4F7BEFD-FB17-76F4-D1C3-A86A0C5DF431}"/>
              </a:ext>
            </a:extLst>
          </p:cNvPr>
          <p:cNvSpPr/>
          <p:nvPr userDrawn="1"/>
        </p:nvSpPr>
        <p:spPr>
          <a:xfrm rot="10800000">
            <a:off x="907074"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98B664-2217-1188-9827-8BE49302AAB0}"/>
              </a:ext>
            </a:extLst>
          </p:cNvPr>
          <p:cNvSpPr/>
          <p:nvPr userDrawn="1"/>
        </p:nvSpPr>
        <p:spPr>
          <a:xfrm rot="10800000">
            <a:off x="436968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3E24A18-BE76-EFAD-8000-E51E5AB8B18D}"/>
              </a:ext>
            </a:extLst>
          </p:cNvPr>
          <p:cNvSpPr/>
          <p:nvPr userDrawn="1"/>
        </p:nvSpPr>
        <p:spPr>
          <a:xfrm rot="10800000">
            <a:off x="7844307" y="460851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E2306B98-6C7B-5D9C-EB22-ADFE1D599AAB}"/>
              </a:ext>
            </a:extLst>
          </p:cNvPr>
          <p:cNvSpPr>
            <a:spLocks noGrp="1"/>
          </p:cNvSpPr>
          <p:nvPr>
            <p:ph type="dt" sz="half" idx="41"/>
          </p:nvPr>
        </p:nvSpPr>
        <p:spPr/>
        <p:txBody>
          <a:bodyPr/>
          <a:lstStyle/>
          <a:p>
            <a:pPr>
              <a:defRPr/>
            </a:pPr>
            <a:fld id="{A788AAE1-B61E-D541-B0EB-77D2B81022F4}" type="datetime1">
              <a:rPr lang="en-US" smtClean="0"/>
              <a:t>7/6/2025</a:t>
            </a:fld>
            <a:endParaRPr lang="en-US" dirty="0"/>
          </a:p>
        </p:txBody>
      </p:sp>
      <p:sp>
        <p:nvSpPr>
          <p:cNvPr id="6" name="Footer Placeholder 5">
            <a:extLst>
              <a:ext uri="{FF2B5EF4-FFF2-40B4-BE49-F238E27FC236}">
                <a16:creationId xmlns:a16="http://schemas.microsoft.com/office/drawing/2014/main" id="{18155E37-5D32-15DD-E450-FB2064F63D72}"/>
              </a:ext>
            </a:extLst>
          </p:cNvPr>
          <p:cNvSpPr>
            <a:spLocks noGrp="1"/>
          </p:cNvSpPr>
          <p:nvPr>
            <p:ph type="ftr" sz="quarter" idx="42"/>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9AC6AA05-64AA-7F74-3379-4487B7FD1272}"/>
              </a:ext>
            </a:extLst>
          </p:cNvPr>
          <p:cNvSpPr>
            <a:spLocks noGrp="1"/>
          </p:cNvSpPr>
          <p:nvPr>
            <p:ph type="sldNum" sz="quarter" idx="4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828842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 Printable">
    <p:bg>
      <p:bgPr>
        <a:blipFill dpi="0" rotWithShape="1">
          <a:blip r:embed="rId2">
            <a:lum/>
            <a:extLst>
              <a:ext uri="{96DAC541-7B7A-43D3-8B79-37D633B846F1}">
                <asvg:svgBlip xmlns:asvg="http://schemas.microsoft.com/office/drawing/2016/SVG/main" r:embed="rId3"/>
              </a:ext>
            </a:extLst>
          </a:blip>
          <a:srcRect/>
          <a:stretch>
            <a:fillRect/>
          </a:stretch>
        </a:blipFill>
        <a:effectLst/>
      </p:bgPr>
    </p:bg>
    <p:spTree>
      <p:nvGrpSpPr>
        <p:cNvPr id="1" name=""/>
        <p:cNvGrpSpPr/>
        <p:nvPr/>
      </p:nvGrpSpPr>
      <p:grpSpPr>
        <a:xfrm>
          <a:off x="0" y="0"/>
          <a:ext cx="0" cy="0"/>
          <a:chOff x="0" y="0"/>
          <a:chExt cx="0" cy="0"/>
        </a:xfrm>
      </p:grpSpPr>
      <p:sp>
        <p:nvSpPr>
          <p:cNvPr id="23" name="Title Placeholder 1">
            <a:extLst>
              <a:ext uri="{FF2B5EF4-FFF2-40B4-BE49-F238E27FC236}">
                <a16:creationId xmlns:a16="http://schemas.microsoft.com/office/drawing/2014/main" id="{F2974844-19DE-454E-8098-3A96553F863C}"/>
              </a:ext>
            </a:extLst>
          </p:cNvPr>
          <p:cNvSpPr>
            <a:spLocks noGrp="1"/>
          </p:cNvSpPr>
          <p:nvPr>
            <p:ph type="title" hasCustomPrompt="1"/>
          </p:nvPr>
        </p:nvSpPr>
        <p:spPr>
          <a:xfrm>
            <a:off x="800100" y="2615992"/>
            <a:ext cx="10553700" cy="1213729"/>
          </a:xfrm>
          <a:prstGeom prst="rect">
            <a:avLst/>
          </a:prstGeom>
        </p:spPr>
        <p:txBody>
          <a:bodyPr vert="horz" lIns="0" tIns="45720" rIns="91440" bIns="45720" rtlCol="0" anchor="t">
            <a:normAutofit/>
          </a:bodyPr>
          <a:lstStyle>
            <a:lvl1pPr>
              <a:defRPr>
                <a:solidFill>
                  <a:srgbClr val="8C1515"/>
                </a:solidFill>
              </a:defRPr>
            </a:lvl1pPr>
          </a:lstStyle>
          <a:p>
            <a:r>
              <a:rPr lang="en-US"/>
              <a:t>Click to edit Section Title</a:t>
            </a:r>
          </a:p>
        </p:txBody>
      </p:sp>
      <p:cxnSp>
        <p:nvCxnSpPr>
          <p:cNvPr id="24" name="Straight Connector 23">
            <a:extLst>
              <a:ext uri="{FF2B5EF4-FFF2-40B4-BE49-F238E27FC236}">
                <a16:creationId xmlns:a16="http://schemas.microsoft.com/office/drawing/2014/main" id="{481E5EE6-63F9-5048-909D-64194E342317}"/>
              </a:ext>
            </a:extLst>
          </p:cNvPr>
          <p:cNvCxnSpPr>
            <a:cxnSpLocks/>
          </p:cNvCxnSpPr>
          <p:nvPr userDrawn="1"/>
        </p:nvCxnSpPr>
        <p:spPr>
          <a:xfrm>
            <a:off x="800100" y="2522007"/>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25" name="Text Placeholder 17">
            <a:extLst>
              <a:ext uri="{FF2B5EF4-FFF2-40B4-BE49-F238E27FC236}">
                <a16:creationId xmlns:a16="http://schemas.microsoft.com/office/drawing/2014/main" id="{480D6C41-EAB5-5C44-84B5-42A1F749D9C4}"/>
              </a:ext>
            </a:extLst>
          </p:cNvPr>
          <p:cNvSpPr>
            <a:spLocks noGrp="1"/>
          </p:cNvSpPr>
          <p:nvPr>
            <p:ph type="body" sz="quarter" idx="10" hasCustomPrompt="1"/>
          </p:nvPr>
        </p:nvSpPr>
        <p:spPr>
          <a:xfrm>
            <a:off x="800100" y="1273091"/>
            <a:ext cx="1460711" cy="1243012"/>
          </a:xfrm>
        </p:spPr>
        <p:txBody>
          <a:bodyPr anchor="b">
            <a:normAutofit/>
          </a:bodyPr>
          <a:lstStyle>
            <a:lvl1pPr>
              <a:defRPr sz="6000">
                <a:solidFill>
                  <a:schemeClr val="tx1">
                    <a:lumMod val="75000"/>
                    <a:lumOff val="25000"/>
                  </a:schemeClr>
                </a:solidFill>
              </a:defRPr>
            </a:lvl1pPr>
          </a:lstStyle>
          <a:p>
            <a:pPr lvl="0"/>
            <a:r>
              <a:rPr lang="en-US"/>
              <a:t>1</a:t>
            </a:r>
          </a:p>
        </p:txBody>
      </p:sp>
      <p:sp>
        <p:nvSpPr>
          <p:cNvPr id="8" name="Rectangle 7">
            <a:extLst>
              <a:ext uri="{FF2B5EF4-FFF2-40B4-BE49-F238E27FC236}">
                <a16:creationId xmlns:a16="http://schemas.microsoft.com/office/drawing/2014/main" id="{A03A7A72-794E-0647-AE60-3B31B0A1D037}"/>
              </a:ext>
            </a:extLst>
          </p:cNvPr>
          <p:cNvSpPr/>
          <p:nvPr userDrawn="1"/>
        </p:nvSpPr>
        <p:spPr>
          <a:xfrm>
            <a:off x="0" y="-13960"/>
            <a:ext cx="12192000" cy="211532"/>
          </a:xfrm>
          <a:prstGeom prst="rect">
            <a:avLst/>
          </a:prstGeom>
          <a:solidFill>
            <a:srgbClr val="D4D1D1">
              <a:alpha val="24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4">
            <a:extLst>
              <a:ext uri="{FF2B5EF4-FFF2-40B4-BE49-F238E27FC236}">
                <a16:creationId xmlns:a16="http://schemas.microsoft.com/office/drawing/2014/main" id="{A970BDE4-8E2B-624F-A4CB-8953401A8768}"/>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a:p>
        </p:txBody>
      </p:sp>
    </p:spTree>
    <p:extLst>
      <p:ext uri="{BB962C8B-B14F-4D97-AF65-F5344CB8AC3E}">
        <p14:creationId xmlns:p14="http://schemas.microsoft.com/office/powerpoint/2010/main" val="11198051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2-section-agenda">
    <p:bg>
      <p:bgPr>
        <a:solidFill>
          <a:schemeClr val="bg1"/>
        </a:solidFill>
        <a:effectLst/>
      </p:bgPr>
    </p:bg>
    <p:spTree>
      <p:nvGrpSpPr>
        <p:cNvPr id="1" name=""/>
        <p:cNvGrpSpPr/>
        <p:nvPr/>
      </p:nvGrpSpPr>
      <p:grpSpPr>
        <a:xfrm>
          <a:off x="0" y="0"/>
          <a:ext cx="0" cy="0"/>
          <a:chOff x="0" y="0"/>
          <a:chExt cx="0" cy="0"/>
        </a:xfrm>
      </p:grpSpPr>
      <p:sp>
        <p:nvSpPr>
          <p:cNvPr id="70" name="Text Placeholder 13">
            <a:extLst>
              <a:ext uri="{FF2B5EF4-FFF2-40B4-BE49-F238E27FC236}">
                <a16:creationId xmlns:a16="http://schemas.microsoft.com/office/drawing/2014/main" id="{24D2F47F-A82C-896B-9074-0218039BA509}"/>
              </a:ext>
            </a:extLst>
          </p:cNvPr>
          <p:cNvSpPr>
            <a:spLocks noGrp="1"/>
          </p:cNvSpPr>
          <p:nvPr>
            <p:ph type="body" sz="quarter" idx="23" hasCustomPrompt="1"/>
          </p:nvPr>
        </p:nvSpPr>
        <p:spPr>
          <a:xfrm>
            <a:off x="914399"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01</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2064871" y="1700784"/>
            <a:ext cx="3639311"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3" name="Text Placeholder 13">
            <a:extLst>
              <a:ext uri="{FF2B5EF4-FFF2-40B4-BE49-F238E27FC236}">
                <a16:creationId xmlns:a16="http://schemas.microsoft.com/office/drawing/2014/main" id="{879203E9-4594-555A-231B-491719F41500}"/>
              </a:ext>
            </a:extLst>
          </p:cNvPr>
          <p:cNvSpPr>
            <a:spLocks noGrp="1"/>
          </p:cNvSpPr>
          <p:nvPr>
            <p:ph type="body" sz="quarter" idx="24" hasCustomPrompt="1"/>
          </p:nvPr>
        </p:nvSpPr>
        <p:spPr>
          <a:xfrm>
            <a:off x="914398"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02</a:t>
            </a:r>
          </a:p>
        </p:txBody>
      </p:sp>
      <p:sp>
        <p:nvSpPr>
          <p:cNvPr id="114" name="Text Placeholder 13">
            <a:extLst>
              <a:ext uri="{FF2B5EF4-FFF2-40B4-BE49-F238E27FC236}">
                <a16:creationId xmlns:a16="http://schemas.microsoft.com/office/drawing/2014/main" id="{84230C28-B165-EFA0-B74F-E666A786A999}"/>
              </a:ext>
            </a:extLst>
          </p:cNvPr>
          <p:cNvSpPr>
            <a:spLocks noGrp="1"/>
          </p:cNvSpPr>
          <p:nvPr>
            <p:ph type="body" sz="quarter" idx="25" hasCustomPrompt="1"/>
          </p:nvPr>
        </p:nvSpPr>
        <p:spPr>
          <a:xfrm>
            <a:off x="2064872" y="2439376"/>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6" name="Text Placeholder 13">
            <a:extLst>
              <a:ext uri="{FF2B5EF4-FFF2-40B4-BE49-F238E27FC236}">
                <a16:creationId xmlns:a16="http://schemas.microsoft.com/office/drawing/2014/main" id="{2DF69C14-5330-E3B1-3493-6E4B64446AB1}"/>
              </a:ext>
            </a:extLst>
          </p:cNvPr>
          <p:cNvSpPr>
            <a:spLocks noGrp="1"/>
          </p:cNvSpPr>
          <p:nvPr>
            <p:ph type="body" sz="quarter" idx="26" hasCustomPrompt="1"/>
          </p:nvPr>
        </p:nvSpPr>
        <p:spPr>
          <a:xfrm>
            <a:off x="914398"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03</a:t>
            </a:r>
          </a:p>
        </p:txBody>
      </p:sp>
      <p:sp>
        <p:nvSpPr>
          <p:cNvPr id="117" name="Text Placeholder 13">
            <a:extLst>
              <a:ext uri="{FF2B5EF4-FFF2-40B4-BE49-F238E27FC236}">
                <a16:creationId xmlns:a16="http://schemas.microsoft.com/office/drawing/2014/main" id="{64FAB876-1E16-E235-990A-914CADA69DA6}"/>
              </a:ext>
            </a:extLst>
          </p:cNvPr>
          <p:cNvSpPr>
            <a:spLocks noGrp="1"/>
          </p:cNvSpPr>
          <p:nvPr>
            <p:ph type="body" sz="quarter" idx="27" hasCustomPrompt="1"/>
          </p:nvPr>
        </p:nvSpPr>
        <p:spPr>
          <a:xfrm>
            <a:off x="2064872" y="3177663"/>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9" name="Text Placeholder 13">
            <a:extLst>
              <a:ext uri="{FF2B5EF4-FFF2-40B4-BE49-F238E27FC236}">
                <a16:creationId xmlns:a16="http://schemas.microsoft.com/office/drawing/2014/main" id="{932D7BD1-6785-E0E5-A294-8699619E0739}"/>
              </a:ext>
            </a:extLst>
          </p:cNvPr>
          <p:cNvSpPr>
            <a:spLocks noGrp="1"/>
          </p:cNvSpPr>
          <p:nvPr>
            <p:ph type="body" sz="quarter" idx="28" hasCustomPrompt="1"/>
          </p:nvPr>
        </p:nvSpPr>
        <p:spPr>
          <a:xfrm>
            <a:off x="914398"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04</a:t>
            </a:r>
          </a:p>
        </p:txBody>
      </p:sp>
      <p:sp>
        <p:nvSpPr>
          <p:cNvPr id="120" name="Text Placeholder 13">
            <a:extLst>
              <a:ext uri="{FF2B5EF4-FFF2-40B4-BE49-F238E27FC236}">
                <a16:creationId xmlns:a16="http://schemas.microsoft.com/office/drawing/2014/main" id="{09FE5F1D-177D-3BC0-A83F-F3A8B8417645}"/>
              </a:ext>
            </a:extLst>
          </p:cNvPr>
          <p:cNvSpPr>
            <a:spLocks noGrp="1"/>
          </p:cNvSpPr>
          <p:nvPr>
            <p:ph type="body" sz="quarter" idx="29" hasCustomPrompt="1"/>
          </p:nvPr>
        </p:nvSpPr>
        <p:spPr>
          <a:xfrm>
            <a:off x="2064872" y="3909185"/>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2" name="Text Placeholder 13">
            <a:extLst>
              <a:ext uri="{FF2B5EF4-FFF2-40B4-BE49-F238E27FC236}">
                <a16:creationId xmlns:a16="http://schemas.microsoft.com/office/drawing/2014/main" id="{737A7788-0B5B-A35E-C701-E199CC87D2F9}"/>
              </a:ext>
            </a:extLst>
          </p:cNvPr>
          <p:cNvSpPr>
            <a:spLocks noGrp="1"/>
          </p:cNvSpPr>
          <p:nvPr>
            <p:ph type="body" sz="quarter" idx="30" hasCustomPrompt="1"/>
          </p:nvPr>
        </p:nvSpPr>
        <p:spPr>
          <a:xfrm>
            <a:off x="914398"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05</a:t>
            </a:r>
          </a:p>
        </p:txBody>
      </p:sp>
      <p:sp>
        <p:nvSpPr>
          <p:cNvPr id="123" name="Text Placeholder 13">
            <a:extLst>
              <a:ext uri="{FF2B5EF4-FFF2-40B4-BE49-F238E27FC236}">
                <a16:creationId xmlns:a16="http://schemas.microsoft.com/office/drawing/2014/main" id="{CA244C11-B490-6C58-227E-AAE993D5763B}"/>
              </a:ext>
            </a:extLst>
          </p:cNvPr>
          <p:cNvSpPr>
            <a:spLocks noGrp="1"/>
          </p:cNvSpPr>
          <p:nvPr>
            <p:ph type="body" sz="quarter" idx="31" hasCustomPrompt="1"/>
          </p:nvPr>
        </p:nvSpPr>
        <p:spPr>
          <a:xfrm>
            <a:off x="2064872" y="4640707"/>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5" name="Text Placeholder 13">
            <a:extLst>
              <a:ext uri="{FF2B5EF4-FFF2-40B4-BE49-F238E27FC236}">
                <a16:creationId xmlns:a16="http://schemas.microsoft.com/office/drawing/2014/main" id="{FB3C5B8D-511D-4620-D6C2-29244AE5A362}"/>
              </a:ext>
            </a:extLst>
          </p:cNvPr>
          <p:cNvSpPr>
            <a:spLocks noGrp="1"/>
          </p:cNvSpPr>
          <p:nvPr>
            <p:ph type="body" sz="quarter" idx="32" hasCustomPrompt="1"/>
          </p:nvPr>
        </p:nvSpPr>
        <p:spPr>
          <a:xfrm>
            <a:off x="914398"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06</a:t>
            </a:r>
          </a:p>
        </p:txBody>
      </p:sp>
      <p:sp>
        <p:nvSpPr>
          <p:cNvPr id="126" name="Text Placeholder 13">
            <a:extLst>
              <a:ext uri="{FF2B5EF4-FFF2-40B4-BE49-F238E27FC236}">
                <a16:creationId xmlns:a16="http://schemas.microsoft.com/office/drawing/2014/main" id="{74E73A5C-9587-3638-1849-529EF20DA4A2}"/>
              </a:ext>
            </a:extLst>
          </p:cNvPr>
          <p:cNvSpPr>
            <a:spLocks noGrp="1"/>
          </p:cNvSpPr>
          <p:nvPr>
            <p:ph type="body" sz="quarter" idx="33" hasCustomPrompt="1"/>
          </p:nvPr>
        </p:nvSpPr>
        <p:spPr>
          <a:xfrm>
            <a:off x="2064872" y="5372229"/>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8" name="Text Placeholder 13">
            <a:extLst>
              <a:ext uri="{FF2B5EF4-FFF2-40B4-BE49-F238E27FC236}">
                <a16:creationId xmlns:a16="http://schemas.microsoft.com/office/drawing/2014/main" id="{D9958F8C-F86C-8945-339F-91C4B192BB78}"/>
              </a:ext>
            </a:extLst>
          </p:cNvPr>
          <p:cNvSpPr>
            <a:spLocks noGrp="1"/>
          </p:cNvSpPr>
          <p:nvPr>
            <p:ph type="body" sz="quarter" idx="34" hasCustomPrompt="1"/>
          </p:nvPr>
        </p:nvSpPr>
        <p:spPr>
          <a:xfrm>
            <a:off x="6121941" y="170078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07</a:t>
            </a:r>
          </a:p>
        </p:txBody>
      </p:sp>
      <p:sp>
        <p:nvSpPr>
          <p:cNvPr id="129" name="Text Placeholder 13">
            <a:extLst>
              <a:ext uri="{FF2B5EF4-FFF2-40B4-BE49-F238E27FC236}">
                <a16:creationId xmlns:a16="http://schemas.microsoft.com/office/drawing/2014/main" id="{CF1D7A50-7443-E633-DD41-F6B79C3FF56F}"/>
              </a:ext>
            </a:extLst>
          </p:cNvPr>
          <p:cNvSpPr>
            <a:spLocks noGrp="1"/>
          </p:cNvSpPr>
          <p:nvPr>
            <p:ph type="body" sz="quarter" idx="35" hasCustomPrompt="1"/>
          </p:nvPr>
        </p:nvSpPr>
        <p:spPr>
          <a:xfrm>
            <a:off x="7271056" y="1700784"/>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1" name="Text Placeholder 13">
            <a:extLst>
              <a:ext uri="{FF2B5EF4-FFF2-40B4-BE49-F238E27FC236}">
                <a16:creationId xmlns:a16="http://schemas.microsoft.com/office/drawing/2014/main" id="{CFA56BDA-D236-1449-791D-D67B3432FABE}"/>
              </a:ext>
            </a:extLst>
          </p:cNvPr>
          <p:cNvSpPr>
            <a:spLocks noGrp="1"/>
          </p:cNvSpPr>
          <p:nvPr>
            <p:ph type="body" sz="quarter" idx="36" hasCustomPrompt="1"/>
          </p:nvPr>
        </p:nvSpPr>
        <p:spPr>
          <a:xfrm>
            <a:off x="6121941" y="243937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08</a:t>
            </a:r>
          </a:p>
        </p:txBody>
      </p:sp>
      <p:sp>
        <p:nvSpPr>
          <p:cNvPr id="132" name="Text Placeholder 13">
            <a:extLst>
              <a:ext uri="{FF2B5EF4-FFF2-40B4-BE49-F238E27FC236}">
                <a16:creationId xmlns:a16="http://schemas.microsoft.com/office/drawing/2014/main" id="{EA4D9A6A-DBB7-348C-F89D-164E7413004C}"/>
              </a:ext>
            </a:extLst>
          </p:cNvPr>
          <p:cNvSpPr>
            <a:spLocks noGrp="1"/>
          </p:cNvSpPr>
          <p:nvPr>
            <p:ph type="body" sz="quarter" idx="37" hasCustomPrompt="1"/>
          </p:nvPr>
        </p:nvSpPr>
        <p:spPr>
          <a:xfrm>
            <a:off x="7271056" y="2439376"/>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4" name="Text Placeholder 13">
            <a:extLst>
              <a:ext uri="{FF2B5EF4-FFF2-40B4-BE49-F238E27FC236}">
                <a16:creationId xmlns:a16="http://schemas.microsoft.com/office/drawing/2014/main" id="{AF2C1657-B89C-2EE0-35F8-B79BD539AEF4}"/>
              </a:ext>
            </a:extLst>
          </p:cNvPr>
          <p:cNvSpPr>
            <a:spLocks noGrp="1"/>
          </p:cNvSpPr>
          <p:nvPr>
            <p:ph type="body" sz="quarter" idx="38" hasCustomPrompt="1"/>
          </p:nvPr>
        </p:nvSpPr>
        <p:spPr>
          <a:xfrm>
            <a:off x="6121941" y="317766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09</a:t>
            </a:r>
          </a:p>
        </p:txBody>
      </p:sp>
      <p:sp>
        <p:nvSpPr>
          <p:cNvPr id="135" name="Text Placeholder 13">
            <a:extLst>
              <a:ext uri="{FF2B5EF4-FFF2-40B4-BE49-F238E27FC236}">
                <a16:creationId xmlns:a16="http://schemas.microsoft.com/office/drawing/2014/main" id="{3AE3BE8C-2311-FEC2-AEAF-F66929C7421A}"/>
              </a:ext>
            </a:extLst>
          </p:cNvPr>
          <p:cNvSpPr>
            <a:spLocks noGrp="1"/>
          </p:cNvSpPr>
          <p:nvPr>
            <p:ph type="body" sz="quarter" idx="39" hasCustomPrompt="1"/>
          </p:nvPr>
        </p:nvSpPr>
        <p:spPr>
          <a:xfrm>
            <a:off x="7271056" y="3177663"/>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7" name="Text Placeholder 13">
            <a:extLst>
              <a:ext uri="{FF2B5EF4-FFF2-40B4-BE49-F238E27FC236}">
                <a16:creationId xmlns:a16="http://schemas.microsoft.com/office/drawing/2014/main" id="{6BC6E3D7-C604-65BA-0EF3-149FD797F8F9}"/>
              </a:ext>
            </a:extLst>
          </p:cNvPr>
          <p:cNvSpPr>
            <a:spLocks noGrp="1"/>
          </p:cNvSpPr>
          <p:nvPr>
            <p:ph type="body" sz="quarter" idx="40" hasCustomPrompt="1"/>
          </p:nvPr>
        </p:nvSpPr>
        <p:spPr>
          <a:xfrm>
            <a:off x="6121941" y="390918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10</a:t>
            </a:r>
          </a:p>
        </p:txBody>
      </p:sp>
      <p:sp>
        <p:nvSpPr>
          <p:cNvPr id="138" name="Text Placeholder 13">
            <a:extLst>
              <a:ext uri="{FF2B5EF4-FFF2-40B4-BE49-F238E27FC236}">
                <a16:creationId xmlns:a16="http://schemas.microsoft.com/office/drawing/2014/main" id="{614D7BFE-8E61-2980-FCFD-07D72FEFE890}"/>
              </a:ext>
            </a:extLst>
          </p:cNvPr>
          <p:cNvSpPr>
            <a:spLocks noGrp="1"/>
          </p:cNvSpPr>
          <p:nvPr>
            <p:ph type="body" sz="quarter" idx="41" hasCustomPrompt="1"/>
          </p:nvPr>
        </p:nvSpPr>
        <p:spPr>
          <a:xfrm>
            <a:off x="7271056" y="3909185"/>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0" name="Text Placeholder 13">
            <a:extLst>
              <a:ext uri="{FF2B5EF4-FFF2-40B4-BE49-F238E27FC236}">
                <a16:creationId xmlns:a16="http://schemas.microsoft.com/office/drawing/2014/main" id="{BFE1C3D8-A28B-308B-4E0D-6BF5775ABE48}"/>
              </a:ext>
            </a:extLst>
          </p:cNvPr>
          <p:cNvSpPr>
            <a:spLocks noGrp="1"/>
          </p:cNvSpPr>
          <p:nvPr>
            <p:ph type="body" sz="quarter" idx="42" hasCustomPrompt="1"/>
          </p:nvPr>
        </p:nvSpPr>
        <p:spPr>
          <a:xfrm>
            <a:off x="6121941" y="464070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11</a:t>
            </a:r>
          </a:p>
        </p:txBody>
      </p:sp>
      <p:sp>
        <p:nvSpPr>
          <p:cNvPr id="141" name="Text Placeholder 13">
            <a:extLst>
              <a:ext uri="{FF2B5EF4-FFF2-40B4-BE49-F238E27FC236}">
                <a16:creationId xmlns:a16="http://schemas.microsoft.com/office/drawing/2014/main" id="{FB732F29-504E-1261-3F0E-602CAADDCECE}"/>
              </a:ext>
            </a:extLst>
          </p:cNvPr>
          <p:cNvSpPr>
            <a:spLocks noGrp="1"/>
          </p:cNvSpPr>
          <p:nvPr>
            <p:ph type="body" sz="quarter" idx="43" hasCustomPrompt="1"/>
          </p:nvPr>
        </p:nvSpPr>
        <p:spPr>
          <a:xfrm>
            <a:off x="7271056" y="4640707"/>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3" name="Text Placeholder 13">
            <a:extLst>
              <a:ext uri="{FF2B5EF4-FFF2-40B4-BE49-F238E27FC236}">
                <a16:creationId xmlns:a16="http://schemas.microsoft.com/office/drawing/2014/main" id="{35021FF4-3C1D-61CB-EC24-10046EF84155}"/>
              </a:ext>
            </a:extLst>
          </p:cNvPr>
          <p:cNvSpPr>
            <a:spLocks noGrp="1"/>
          </p:cNvSpPr>
          <p:nvPr>
            <p:ph type="body" sz="quarter" idx="44" hasCustomPrompt="1"/>
          </p:nvPr>
        </p:nvSpPr>
        <p:spPr>
          <a:xfrm>
            <a:off x="6121941" y="537222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12</a:t>
            </a:r>
          </a:p>
        </p:txBody>
      </p:sp>
      <p:sp>
        <p:nvSpPr>
          <p:cNvPr id="144" name="Text Placeholder 13">
            <a:extLst>
              <a:ext uri="{FF2B5EF4-FFF2-40B4-BE49-F238E27FC236}">
                <a16:creationId xmlns:a16="http://schemas.microsoft.com/office/drawing/2014/main" id="{4E6D8817-7253-7DDF-DC41-DEB37620B21C}"/>
              </a:ext>
            </a:extLst>
          </p:cNvPr>
          <p:cNvSpPr>
            <a:spLocks noGrp="1"/>
          </p:cNvSpPr>
          <p:nvPr>
            <p:ph type="body" sz="quarter" idx="45" hasCustomPrompt="1"/>
          </p:nvPr>
        </p:nvSpPr>
        <p:spPr>
          <a:xfrm>
            <a:off x="7271056" y="5372229"/>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22" name="Picture 21" descr="Logo, company name&#10;&#10;AI-generated content may be incorrect.">
            <a:extLst>
              <a:ext uri="{FF2B5EF4-FFF2-40B4-BE49-F238E27FC236}">
                <a16:creationId xmlns:a16="http://schemas.microsoft.com/office/drawing/2014/main" id="{A9E6E4F7-0584-EF34-FFFB-B4D12342ED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4969F255-D28D-EFC0-3ADC-C5711456875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6" name="Rectangle 25">
            <a:extLst>
              <a:ext uri="{FF2B5EF4-FFF2-40B4-BE49-F238E27FC236}">
                <a16:creationId xmlns:a16="http://schemas.microsoft.com/office/drawing/2014/main" id="{B7966263-F5BA-1B96-DFF6-A810CFE6ED65}"/>
              </a:ext>
            </a:extLst>
          </p:cNvPr>
          <p:cNvSpPr/>
          <p:nvPr userDrawn="1"/>
        </p:nvSpPr>
        <p:spPr>
          <a:xfrm rot="16200000">
            <a:off x="-333761"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Rectangle 27">
            <a:extLst>
              <a:ext uri="{FF2B5EF4-FFF2-40B4-BE49-F238E27FC236}">
                <a16:creationId xmlns:a16="http://schemas.microsoft.com/office/drawing/2014/main" id="{D375657B-DD59-499B-29D6-ECC94C0CBF3A}"/>
              </a:ext>
            </a:extLst>
          </p:cNvPr>
          <p:cNvSpPr/>
          <p:nvPr userDrawn="1"/>
        </p:nvSpPr>
        <p:spPr>
          <a:xfrm rot="16200000">
            <a:off x="4865768" y="386198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pic>
        <p:nvPicPr>
          <p:cNvPr id="5" name="Picture 4">
            <a:extLst>
              <a:ext uri="{FF2B5EF4-FFF2-40B4-BE49-F238E27FC236}">
                <a16:creationId xmlns:a16="http://schemas.microsoft.com/office/drawing/2014/main" id="{5C001167-2535-4E93-B518-3CECA51A2CF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Date Placeholder 8">
            <a:extLst>
              <a:ext uri="{FF2B5EF4-FFF2-40B4-BE49-F238E27FC236}">
                <a16:creationId xmlns:a16="http://schemas.microsoft.com/office/drawing/2014/main" id="{9B6BFD8A-E7E0-527A-5D21-8D9C31BEC308}"/>
              </a:ext>
            </a:extLst>
          </p:cNvPr>
          <p:cNvSpPr>
            <a:spLocks noGrp="1"/>
          </p:cNvSpPr>
          <p:nvPr>
            <p:ph type="dt" sz="half" idx="46"/>
          </p:nvPr>
        </p:nvSpPr>
        <p:spPr/>
        <p:txBody>
          <a:bodyPr/>
          <a:lstStyle/>
          <a:p>
            <a:pPr>
              <a:defRPr/>
            </a:pPr>
            <a:fld id="{DBE10A3E-5D67-BD4E-AC54-1B7A19DBB21C}" type="datetime1">
              <a:rPr lang="en-US" smtClean="0"/>
              <a:t>7/6/2025</a:t>
            </a:fld>
            <a:endParaRPr lang="en-US" dirty="0"/>
          </a:p>
        </p:txBody>
      </p:sp>
      <p:sp>
        <p:nvSpPr>
          <p:cNvPr id="10" name="Footer Placeholder 9">
            <a:extLst>
              <a:ext uri="{FF2B5EF4-FFF2-40B4-BE49-F238E27FC236}">
                <a16:creationId xmlns:a16="http://schemas.microsoft.com/office/drawing/2014/main" id="{C496E824-EFBF-1849-35E8-7D21ECBB3B68}"/>
              </a:ext>
            </a:extLst>
          </p:cNvPr>
          <p:cNvSpPr>
            <a:spLocks noGrp="1"/>
          </p:cNvSpPr>
          <p:nvPr>
            <p:ph type="ftr" sz="quarter" idx="47"/>
          </p:nvPr>
        </p:nvSpPr>
        <p:spPr/>
        <p:txBody>
          <a:bodyPr/>
          <a:lstStyle/>
          <a:p>
            <a:pPr>
              <a:defRPr/>
            </a:pPr>
            <a:r>
              <a:rPr lang="en-US"/>
              <a:t>Presenter Name | Presentation Title or Meeting Title</a:t>
            </a:r>
            <a:endParaRPr lang="en-US" dirty="0"/>
          </a:p>
        </p:txBody>
      </p:sp>
      <p:sp>
        <p:nvSpPr>
          <p:cNvPr id="11" name="Slide Number Placeholder 10">
            <a:extLst>
              <a:ext uri="{FF2B5EF4-FFF2-40B4-BE49-F238E27FC236}">
                <a16:creationId xmlns:a16="http://schemas.microsoft.com/office/drawing/2014/main" id="{D743B2D2-A2A5-B0BB-78FD-0E231C66EFC6}"/>
              </a:ext>
            </a:extLst>
          </p:cNvPr>
          <p:cNvSpPr>
            <a:spLocks noGrp="1"/>
          </p:cNvSpPr>
          <p:nvPr>
            <p:ph type="sldNum" sz="quarter" idx="4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0472878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section-agenda_not-numbered">
    <p:bg>
      <p:bgPr>
        <a:solidFill>
          <a:schemeClr val="bg1"/>
        </a:solidFill>
        <a:effectLst/>
      </p:bgPr>
    </p:bg>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EAC7C6E1-81A7-9044-9434-4D88EFE87D87}"/>
              </a:ext>
            </a:extLst>
          </p:cNvPr>
          <p:cNvSpPr>
            <a:spLocks noGrp="1"/>
          </p:cNvSpPr>
          <p:nvPr>
            <p:ph type="body" sz="quarter" idx="11" hasCustomPrompt="1"/>
          </p:nvPr>
        </p:nvSpPr>
        <p:spPr>
          <a:xfrm>
            <a:off x="914399" y="1777100"/>
            <a:ext cx="4789783"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6" name="Text Placeholder 13">
            <a:extLst>
              <a:ext uri="{FF2B5EF4-FFF2-40B4-BE49-F238E27FC236}">
                <a16:creationId xmlns:a16="http://schemas.microsoft.com/office/drawing/2014/main" id="{4CED7749-8D25-A90A-BC06-69A433AA0BFB}"/>
              </a:ext>
            </a:extLst>
          </p:cNvPr>
          <p:cNvSpPr>
            <a:spLocks noGrp="1"/>
          </p:cNvSpPr>
          <p:nvPr>
            <p:ph type="body" sz="quarter" idx="46" hasCustomPrompt="1"/>
          </p:nvPr>
        </p:nvSpPr>
        <p:spPr>
          <a:xfrm>
            <a:off x="914399" y="2466808"/>
            <a:ext cx="4789783"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sp>
        <p:nvSpPr>
          <p:cNvPr id="10" name="Text Placeholder 11">
            <a:extLst>
              <a:ext uri="{FF2B5EF4-FFF2-40B4-BE49-F238E27FC236}">
                <a16:creationId xmlns:a16="http://schemas.microsoft.com/office/drawing/2014/main" id="{1DDFE44E-2ABA-6773-6AFE-A057849A0C5C}"/>
              </a:ext>
            </a:extLst>
          </p:cNvPr>
          <p:cNvSpPr>
            <a:spLocks noGrp="1"/>
          </p:cNvSpPr>
          <p:nvPr>
            <p:ph type="body" sz="quarter" idx="47" hasCustomPrompt="1"/>
          </p:nvPr>
        </p:nvSpPr>
        <p:spPr>
          <a:xfrm>
            <a:off x="6121942" y="1777100"/>
            <a:ext cx="4786850"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11" name="Text Placeholder 13">
            <a:extLst>
              <a:ext uri="{FF2B5EF4-FFF2-40B4-BE49-F238E27FC236}">
                <a16:creationId xmlns:a16="http://schemas.microsoft.com/office/drawing/2014/main" id="{285926F5-51C9-C767-8B1C-05A48BEC44AE}"/>
              </a:ext>
            </a:extLst>
          </p:cNvPr>
          <p:cNvSpPr>
            <a:spLocks noGrp="1"/>
          </p:cNvSpPr>
          <p:nvPr>
            <p:ph type="body" sz="quarter" idx="48" hasCustomPrompt="1"/>
          </p:nvPr>
        </p:nvSpPr>
        <p:spPr>
          <a:xfrm>
            <a:off x="6121942" y="2439375"/>
            <a:ext cx="4786850"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pic>
        <p:nvPicPr>
          <p:cNvPr id="14" name="Picture 13" descr="Logo, company name&#10;&#10;AI-generated content may be incorrect.">
            <a:extLst>
              <a:ext uri="{FF2B5EF4-FFF2-40B4-BE49-F238E27FC236}">
                <a16:creationId xmlns:a16="http://schemas.microsoft.com/office/drawing/2014/main" id="{0A38FBEF-D968-BAAB-2F1A-C33DF1090A2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5" name="Title Placeholder 1">
            <a:extLst>
              <a:ext uri="{FF2B5EF4-FFF2-40B4-BE49-F238E27FC236}">
                <a16:creationId xmlns:a16="http://schemas.microsoft.com/office/drawing/2014/main" id="{5C332878-8208-7EAA-4DB9-C54CF85EBF0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Rectangle 16">
            <a:extLst>
              <a:ext uri="{FF2B5EF4-FFF2-40B4-BE49-F238E27FC236}">
                <a16:creationId xmlns:a16="http://schemas.microsoft.com/office/drawing/2014/main" id="{A91C4DF3-48EC-B58B-4268-5C15BF40467E}"/>
              </a:ext>
            </a:extLst>
          </p:cNvPr>
          <p:cNvSpPr/>
          <p:nvPr userDrawn="1"/>
        </p:nvSpPr>
        <p:spPr>
          <a:xfrm rot="10800000">
            <a:off x="910883"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C22AE-2868-1667-3C38-222AE62A0E83}"/>
              </a:ext>
            </a:extLst>
          </p:cNvPr>
          <p:cNvSpPr/>
          <p:nvPr userDrawn="1"/>
        </p:nvSpPr>
        <p:spPr>
          <a:xfrm rot="10800000">
            <a:off x="6121941" y="2292645"/>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46D8D20-04D8-0306-5B9D-6596477A205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6" name="Date Placeholder 15">
            <a:extLst>
              <a:ext uri="{FF2B5EF4-FFF2-40B4-BE49-F238E27FC236}">
                <a16:creationId xmlns:a16="http://schemas.microsoft.com/office/drawing/2014/main" id="{A1CB0B1E-5470-943A-A864-22A82A8FAB55}"/>
              </a:ext>
            </a:extLst>
          </p:cNvPr>
          <p:cNvSpPr>
            <a:spLocks noGrp="1"/>
          </p:cNvSpPr>
          <p:nvPr>
            <p:ph type="dt" sz="half" idx="49"/>
          </p:nvPr>
        </p:nvSpPr>
        <p:spPr/>
        <p:txBody>
          <a:bodyPr/>
          <a:lstStyle/>
          <a:p>
            <a:pPr>
              <a:defRPr/>
            </a:pPr>
            <a:fld id="{7DEFCF59-11E7-FF4E-AF72-246FC4293452}" type="datetime1">
              <a:rPr lang="en-US" smtClean="0"/>
              <a:t>7/6/2025</a:t>
            </a:fld>
            <a:endParaRPr lang="en-US" dirty="0"/>
          </a:p>
        </p:txBody>
      </p:sp>
      <p:sp>
        <p:nvSpPr>
          <p:cNvPr id="19" name="Footer Placeholder 18">
            <a:extLst>
              <a:ext uri="{FF2B5EF4-FFF2-40B4-BE49-F238E27FC236}">
                <a16:creationId xmlns:a16="http://schemas.microsoft.com/office/drawing/2014/main" id="{551ADB85-A509-E663-36AB-0B56E0503B7D}"/>
              </a:ext>
            </a:extLst>
          </p:cNvPr>
          <p:cNvSpPr>
            <a:spLocks noGrp="1"/>
          </p:cNvSpPr>
          <p:nvPr>
            <p:ph type="ftr" sz="quarter" idx="50"/>
          </p:nvPr>
        </p:nvSpPr>
        <p:spPr/>
        <p:txBody>
          <a:bodyPr/>
          <a:lstStyle/>
          <a:p>
            <a:pPr>
              <a:defRPr/>
            </a:pPr>
            <a:r>
              <a:rPr lang="en-US"/>
              <a:t>Presenter Name | Presentation Title or Meeting Title</a:t>
            </a:r>
            <a:endParaRPr lang="en-US" dirty="0"/>
          </a:p>
        </p:txBody>
      </p:sp>
      <p:sp>
        <p:nvSpPr>
          <p:cNvPr id="20" name="Slide Number Placeholder 19">
            <a:extLst>
              <a:ext uri="{FF2B5EF4-FFF2-40B4-BE49-F238E27FC236}">
                <a16:creationId xmlns:a16="http://schemas.microsoft.com/office/drawing/2014/main" id="{7D4987D2-BA74-5186-0602-DCCC94E6057E}"/>
              </a:ext>
            </a:extLst>
          </p:cNvPr>
          <p:cNvSpPr>
            <a:spLocks noGrp="1"/>
          </p:cNvSpPr>
          <p:nvPr>
            <p:ph type="sldNum" sz="quarter" idx="5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655367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ligh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userDrawn="1"/>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B8D5A5C-8820-F08B-5D55-E18FD6A1FD2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fld id="{82536FDB-A745-3D4B-9E72-E4EFB3DA237F}" type="datetime1">
              <a:rPr lang="en-US" smtClean="0"/>
              <a:t>7/9/2025</a:t>
            </a:fld>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8918261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914399" y="1700784"/>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F528FF9F-A7C8-348A-D84B-6A3C28FC966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fld id="{D67232FB-15EA-1643-9842-4C2AA8FD0F5D}" type="datetime1">
              <a:rPr lang="en-US" smtClean="0"/>
              <a:t>7/9/2025</a:t>
            </a:fld>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060098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914399"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117335" y="1700784"/>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4" name="Text Placeholder 19">
            <a:extLst>
              <a:ext uri="{FF2B5EF4-FFF2-40B4-BE49-F238E27FC236}">
                <a16:creationId xmlns:a16="http://schemas.microsoft.com/office/drawing/2014/main" id="{39E46303-DDA0-E56A-9B85-5B9068E3010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F23D0862-E3D5-559F-AB95-10F87934BC8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EF36A026-F926-E3B5-8678-139BA7B31C04}"/>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fld id="{9AD83970-39EF-9A40-9D50-921919239528}" type="datetime1">
              <a:rPr lang="en-US" smtClean="0"/>
              <a:t>7/9/2025</a:t>
            </a:fld>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5193381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aragraph-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CD38736F-0F40-792B-DD69-DC16A938160A}"/>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3626" y="2365733"/>
            <a:ext cx="4496423" cy="4492268"/>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743200" y="3072384"/>
            <a:ext cx="6345935" cy="1909208"/>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743199" y="23682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pic>
        <p:nvPicPr>
          <p:cNvPr id="12" name="Picture 11">
            <a:extLst>
              <a:ext uri="{FF2B5EF4-FFF2-40B4-BE49-F238E27FC236}">
                <a16:creationId xmlns:a16="http://schemas.microsoft.com/office/drawing/2014/main" id="{1FA8D461-DD73-1CF7-34F5-9277A6C8D7C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16C105B6-4985-4A72-86A8-294F7A2F10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0" name="Rectangle 19">
            <a:extLst>
              <a:ext uri="{FF2B5EF4-FFF2-40B4-BE49-F238E27FC236}">
                <a16:creationId xmlns:a16="http://schemas.microsoft.com/office/drawing/2014/main" id="{43DF65BB-D822-C07B-7887-79A08BCDCDA2}"/>
              </a:ext>
            </a:extLst>
          </p:cNvPr>
          <p:cNvSpPr/>
          <p:nvPr userDrawn="1"/>
        </p:nvSpPr>
        <p:spPr>
          <a:xfrm rot="16200000">
            <a:off x="2023503" y="280007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fld id="{96A8F361-ADC9-B146-85A3-12EECE6FE39C}" type="datetime1">
              <a:rPr lang="en-US" smtClean="0"/>
              <a:t>7/9/2025</a:t>
            </a:fld>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6537975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eadline-paragraph">
    <p:bg>
      <p:bgPr>
        <a:solidFill>
          <a:schemeClr val="bg1"/>
        </a:solidFill>
        <a:effectLst/>
      </p:bgPr>
    </p:bg>
    <p:spTree>
      <p:nvGrpSpPr>
        <p:cNvPr id="1" name=""/>
        <p:cNvGrpSpPr/>
        <p:nvPr/>
      </p:nvGrpSpPr>
      <p:grpSpPr>
        <a:xfrm>
          <a:off x="0" y="0"/>
          <a:ext cx="0" cy="0"/>
          <a:chOff x="0" y="0"/>
          <a:chExt cx="0" cy="0"/>
        </a:xfrm>
      </p:grpSpPr>
      <p:pic>
        <p:nvPicPr>
          <p:cNvPr id="5" name="Picture 4" descr="Logo, company name&#10;&#10;AI-generated content may be incorrect.">
            <a:extLst>
              <a:ext uri="{FF2B5EF4-FFF2-40B4-BE49-F238E27FC236}">
                <a16:creationId xmlns:a16="http://schemas.microsoft.com/office/drawing/2014/main" id="{0F638F81-B8FB-5EFF-DFB1-9D0FF030B33C}"/>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3626" y="2365733"/>
            <a:ext cx="4496423" cy="4492268"/>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8" name="Picture 17" descr="Logo, company name&#10;&#10;AI-generated content may be incorrect.">
            <a:extLst>
              <a:ext uri="{FF2B5EF4-FFF2-40B4-BE49-F238E27FC236}">
                <a16:creationId xmlns:a16="http://schemas.microsoft.com/office/drawing/2014/main" id="{400B4D35-0B5E-5B93-DE8C-2ECCF2153C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userDrawn="1"/>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fld id="{173AAD05-B77F-D646-9C15-80CE425910A0}" type="datetime1">
              <a:rPr lang="en-US" smtClean="0"/>
              <a:t>7/9/2025</a:t>
            </a:fld>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67425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and-photos">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25EDF766-7C4F-8198-CC00-1629745BA558}"/>
              </a:ext>
            </a:extLst>
          </p:cNvPr>
          <p:cNvSpPr>
            <a:spLocks noGrp="1"/>
          </p:cNvSpPr>
          <p:nvPr>
            <p:ph type="pic" sz="quarter" idx="18" hasCustomPrompt="1"/>
          </p:nvPr>
        </p:nvSpPr>
        <p:spPr>
          <a:xfrm>
            <a:off x="8833104" y="820351"/>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26E1C92-EEF8-8158-7DFA-25D472890BE4}"/>
              </a:ext>
            </a:extLst>
          </p:cNvPr>
          <p:cNvSpPr>
            <a:spLocks noGrp="1"/>
          </p:cNvSpPr>
          <p:nvPr>
            <p:ph type="body" sz="quarter" idx="24" hasCustomPrompt="1"/>
          </p:nvPr>
        </p:nvSpPr>
        <p:spPr>
          <a:xfrm>
            <a:off x="8833104" y="2449165"/>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33104" y="4457874"/>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8" name="Text Placeholder 13">
            <a:extLst>
              <a:ext uri="{FF2B5EF4-FFF2-40B4-BE49-F238E27FC236}">
                <a16:creationId xmlns:a16="http://schemas.microsoft.com/office/drawing/2014/main" id="{5F91DEBF-3B80-EC21-CD0E-574925D5D201}"/>
              </a:ext>
            </a:extLst>
          </p:cNvPr>
          <p:cNvSpPr>
            <a:spLocks noGrp="1"/>
          </p:cNvSpPr>
          <p:nvPr>
            <p:ph type="body" sz="quarter" idx="28" hasCustomPrompt="1"/>
          </p:nvPr>
        </p:nvSpPr>
        <p:spPr>
          <a:xfrm>
            <a:off x="8833104" y="6463327"/>
            <a:ext cx="2630312" cy="290296"/>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33104" y="2829060"/>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33" name="Picture Placeholder 5">
            <a:extLst>
              <a:ext uri="{FF2B5EF4-FFF2-40B4-BE49-F238E27FC236}">
                <a16:creationId xmlns:a16="http://schemas.microsoft.com/office/drawing/2014/main" id="{CB5F92BD-A331-2033-6414-32DA4139D141}"/>
              </a:ext>
            </a:extLst>
          </p:cNvPr>
          <p:cNvSpPr>
            <a:spLocks noGrp="1"/>
          </p:cNvSpPr>
          <p:nvPr>
            <p:ph type="pic" sz="quarter" idx="30" hasCustomPrompt="1"/>
          </p:nvPr>
        </p:nvSpPr>
        <p:spPr>
          <a:xfrm>
            <a:off x="8833104" y="4834513"/>
            <a:ext cx="2630312" cy="1628814"/>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914399" y="170078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23" name="Title Placeholder 1">
            <a:extLst>
              <a:ext uri="{FF2B5EF4-FFF2-40B4-BE49-F238E27FC236}">
                <a16:creationId xmlns:a16="http://schemas.microsoft.com/office/drawing/2014/main" id="{FA4F7EE0-B642-86A5-1F51-02D846ED29B6}"/>
              </a:ext>
            </a:extLst>
          </p:cNvPr>
          <p:cNvSpPr>
            <a:spLocks noGrp="1"/>
          </p:cNvSpPr>
          <p:nvPr>
            <p:ph type="title" hasCustomPrompt="1"/>
          </p:nvPr>
        </p:nvSpPr>
        <p:spPr>
          <a:xfrm>
            <a:off x="914398" y="365760"/>
            <a:ext cx="755207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Text Placeholder 19">
            <a:extLst>
              <a:ext uri="{FF2B5EF4-FFF2-40B4-BE49-F238E27FC236}">
                <a16:creationId xmlns:a16="http://schemas.microsoft.com/office/drawing/2014/main" id="{D6098F5F-613F-6068-B8EF-8517C054C557}"/>
              </a:ext>
            </a:extLst>
          </p:cNvPr>
          <p:cNvSpPr>
            <a:spLocks noGrp="1"/>
          </p:cNvSpPr>
          <p:nvPr>
            <p:ph type="body" sz="quarter" idx="37" hasCustomPrompt="1"/>
          </p:nvPr>
        </p:nvSpPr>
        <p:spPr>
          <a:xfrm>
            <a:off x="914399" y="820351"/>
            <a:ext cx="7552071"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5" name="Picture 24" descr="Logo, company name&#10;&#10;AI-generated content may be incorrect.">
            <a:extLst>
              <a:ext uri="{FF2B5EF4-FFF2-40B4-BE49-F238E27FC236}">
                <a16:creationId xmlns:a16="http://schemas.microsoft.com/office/drawing/2014/main" id="{33D8ACCB-93FC-A368-F65D-A1E0123459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fld id="{72AFC3B8-B505-2049-B838-6AB77D7A949C}" type="datetime1">
              <a:rPr lang="en-US" smtClean="0"/>
              <a:t>7/9/2025</a:t>
            </a:fld>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4342941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4103005" y="2425441"/>
            <a:ext cx="4423870"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95460"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95462"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26" name="Title Placeholder 1">
            <a:extLst>
              <a:ext uri="{FF2B5EF4-FFF2-40B4-BE49-F238E27FC236}">
                <a16:creationId xmlns:a16="http://schemas.microsoft.com/office/drawing/2014/main" id="{8DD8DAC1-7288-EEB9-267E-4FABB681DE29}"/>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7" name="Text Placeholder 19">
            <a:extLst>
              <a:ext uri="{FF2B5EF4-FFF2-40B4-BE49-F238E27FC236}">
                <a16:creationId xmlns:a16="http://schemas.microsoft.com/office/drawing/2014/main" id="{69F9AB23-23AD-4331-6F10-124422E7587B}"/>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28" name="Picture 27" descr="Logo, company name&#10;&#10;AI-generated content may be incorrect.">
            <a:extLst>
              <a:ext uri="{FF2B5EF4-FFF2-40B4-BE49-F238E27FC236}">
                <a16:creationId xmlns:a16="http://schemas.microsoft.com/office/drawing/2014/main" id="{A9F6B776-108B-4A96-9AA6-9F1EE6A1E8E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userDrawn="1"/>
        </p:nvSpPr>
        <p:spPr>
          <a:xfrm rot="16200000">
            <a:off x="462533"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95460"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95462"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userDrawn="1"/>
        </p:nvSpPr>
        <p:spPr>
          <a:xfrm rot="16200000">
            <a:off x="462533"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95460"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95462"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userDrawn="1"/>
        </p:nvSpPr>
        <p:spPr>
          <a:xfrm rot="16200000">
            <a:off x="462533"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fld id="{289D0A07-E2F3-D948-A266-456AF711A3C7}" type="datetime1">
              <a:rPr lang="en-US" smtClean="0"/>
              <a:t>7/9/2025</a:t>
            </a:fld>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116667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8362184" y="2425441"/>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6" name="Title Placeholder 1">
            <a:extLst>
              <a:ext uri="{FF2B5EF4-FFF2-40B4-BE49-F238E27FC236}">
                <a16:creationId xmlns:a16="http://schemas.microsoft.com/office/drawing/2014/main" id="{614BAE17-7F11-EB6F-1C51-5B3FF6C6528C}"/>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7" name="Text Placeholder 19">
            <a:extLst>
              <a:ext uri="{FF2B5EF4-FFF2-40B4-BE49-F238E27FC236}">
                <a16:creationId xmlns:a16="http://schemas.microsoft.com/office/drawing/2014/main" id="{B8A6A485-675C-EE94-911E-0B54B90E6832}"/>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8" name="Picture 17" descr="Logo, company name&#10;&#10;AI-generated content may be incorrect.">
            <a:extLst>
              <a:ext uri="{FF2B5EF4-FFF2-40B4-BE49-F238E27FC236}">
                <a16:creationId xmlns:a16="http://schemas.microsoft.com/office/drawing/2014/main" id="{3A04F070-8450-0E87-18DD-3192DA8CDC2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08576" y="347472"/>
            <a:ext cx="415981" cy="415981"/>
          </a:xfrm>
          <a:prstGeom prst="rect">
            <a:avLst/>
          </a:prstGeom>
        </p:spPr>
      </p:pic>
      <p:sp>
        <p:nvSpPr>
          <p:cNvPr id="3" name="Text Placeholder 11">
            <a:extLst>
              <a:ext uri="{FF2B5EF4-FFF2-40B4-BE49-F238E27FC236}">
                <a16:creationId xmlns:a16="http://schemas.microsoft.com/office/drawing/2014/main" id="{08F951B0-68BF-2192-D399-475E494C0592}"/>
              </a:ext>
            </a:extLst>
          </p:cNvPr>
          <p:cNvSpPr>
            <a:spLocks noGrp="1"/>
          </p:cNvSpPr>
          <p:nvPr>
            <p:ph type="body" sz="quarter" idx="38"/>
          </p:nvPr>
        </p:nvSpPr>
        <p:spPr>
          <a:xfrm>
            <a:off x="5447424" y="17007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 name="Text Placeholder 13">
            <a:extLst>
              <a:ext uri="{FF2B5EF4-FFF2-40B4-BE49-F238E27FC236}">
                <a16:creationId xmlns:a16="http://schemas.microsoft.com/office/drawing/2014/main" id="{B9827FE2-9D0B-A5AD-BAFA-F72DC18F31CD}"/>
              </a:ext>
            </a:extLst>
          </p:cNvPr>
          <p:cNvSpPr>
            <a:spLocks noGrp="1"/>
          </p:cNvSpPr>
          <p:nvPr>
            <p:ph type="body" sz="quarter" idx="39"/>
          </p:nvPr>
        </p:nvSpPr>
        <p:spPr>
          <a:xfrm>
            <a:off x="5447426" y="23258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5" name="Rectangle 4">
            <a:extLst>
              <a:ext uri="{FF2B5EF4-FFF2-40B4-BE49-F238E27FC236}">
                <a16:creationId xmlns:a16="http://schemas.microsoft.com/office/drawing/2014/main" id="{6041A4D8-AE7D-2DE6-B0CA-43D09F97FEC4}"/>
              </a:ext>
            </a:extLst>
          </p:cNvPr>
          <p:cNvSpPr/>
          <p:nvPr userDrawn="1"/>
        </p:nvSpPr>
        <p:spPr>
          <a:xfrm rot="16200000">
            <a:off x="4714497" y="21021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11">
            <a:extLst>
              <a:ext uri="{FF2B5EF4-FFF2-40B4-BE49-F238E27FC236}">
                <a16:creationId xmlns:a16="http://schemas.microsoft.com/office/drawing/2014/main" id="{7600CE08-B13C-E59B-FBAD-E6C38D06A2B1}"/>
              </a:ext>
            </a:extLst>
          </p:cNvPr>
          <p:cNvSpPr>
            <a:spLocks noGrp="1"/>
          </p:cNvSpPr>
          <p:nvPr>
            <p:ph type="body" sz="quarter" idx="40"/>
          </p:nvPr>
        </p:nvSpPr>
        <p:spPr>
          <a:xfrm>
            <a:off x="5447424" y="4668584"/>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8" name="Text Placeholder 13">
            <a:extLst>
              <a:ext uri="{FF2B5EF4-FFF2-40B4-BE49-F238E27FC236}">
                <a16:creationId xmlns:a16="http://schemas.microsoft.com/office/drawing/2014/main" id="{AD938516-005A-EF48-88B3-4A3A61AF594C}"/>
              </a:ext>
            </a:extLst>
          </p:cNvPr>
          <p:cNvSpPr>
            <a:spLocks noGrp="1"/>
          </p:cNvSpPr>
          <p:nvPr>
            <p:ph type="body" sz="quarter" idx="41"/>
          </p:nvPr>
        </p:nvSpPr>
        <p:spPr>
          <a:xfrm>
            <a:off x="5447426" y="5293617"/>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9" name="Rectangle 8">
            <a:extLst>
              <a:ext uri="{FF2B5EF4-FFF2-40B4-BE49-F238E27FC236}">
                <a16:creationId xmlns:a16="http://schemas.microsoft.com/office/drawing/2014/main" id="{6CF86095-AE0D-275B-D134-0696CF70918D}"/>
              </a:ext>
            </a:extLst>
          </p:cNvPr>
          <p:cNvSpPr/>
          <p:nvPr userDrawn="1"/>
        </p:nvSpPr>
        <p:spPr>
          <a:xfrm rot="16200000">
            <a:off x="4714497" y="506990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9B698B8A-3C1A-BCD7-104F-5ED3C11432B0}"/>
              </a:ext>
            </a:extLst>
          </p:cNvPr>
          <p:cNvSpPr>
            <a:spLocks noGrp="1"/>
          </p:cNvSpPr>
          <p:nvPr>
            <p:ph type="body" sz="quarter" idx="42"/>
          </p:nvPr>
        </p:nvSpPr>
        <p:spPr>
          <a:xfrm>
            <a:off x="5447424" y="3188408"/>
            <a:ext cx="5470513"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1" name="Text Placeholder 13">
            <a:extLst>
              <a:ext uri="{FF2B5EF4-FFF2-40B4-BE49-F238E27FC236}">
                <a16:creationId xmlns:a16="http://schemas.microsoft.com/office/drawing/2014/main" id="{9402C06F-000D-03EE-5EF2-6F903053076A}"/>
              </a:ext>
            </a:extLst>
          </p:cNvPr>
          <p:cNvSpPr>
            <a:spLocks noGrp="1"/>
          </p:cNvSpPr>
          <p:nvPr>
            <p:ph type="body" sz="quarter" idx="43"/>
          </p:nvPr>
        </p:nvSpPr>
        <p:spPr>
          <a:xfrm>
            <a:off x="5447426" y="3813441"/>
            <a:ext cx="5470511"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12" name="Rectangle 11">
            <a:extLst>
              <a:ext uri="{FF2B5EF4-FFF2-40B4-BE49-F238E27FC236}">
                <a16:creationId xmlns:a16="http://schemas.microsoft.com/office/drawing/2014/main" id="{5BA60C1D-8AE1-014F-A846-87B67F7C9205}"/>
              </a:ext>
            </a:extLst>
          </p:cNvPr>
          <p:cNvSpPr/>
          <p:nvPr userDrawn="1"/>
        </p:nvSpPr>
        <p:spPr>
          <a:xfrm rot="16200000">
            <a:off x="4714497" y="358973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466432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2" name="Footer Placeholder 2">
            <a:extLst>
              <a:ext uri="{FF2B5EF4-FFF2-40B4-BE49-F238E27FC236}">
                <a16:creationId xmlns:a16="http://schemas.microsoft.com/office/drawing/2014/main" id="{6757E5AA-88BC-457A-AAA8-58DE1E2A4296}"/>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229774006"/>
      </p:ext>
    </p:extLst>
  </p:cSld>
  <p:clrMapOvr>
    <a:masterClrMapping/>
  </p:clrMapOvr>
  <p:extLst>
    <p:ext uri="{DCECCB84-F9BA-43D5-87BE-67443E8EF086}">
      <p15:sldGuideLst xmlns:p15="http://schemas.microsoft.com/office/powerpoint/2012/main">
        <p15:guide id="1" orient="horz" pos="48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t="-1"/>
          <a:stretch/>
        </p:blipFill>
        <p:spPr>
          <a:xfrm>
            <a:off x="4103005" y="2425441"/>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913702" y="1700784"/>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1" name="Title Placeholder 1">
            <a:extLst>
              <a:ext uri="{FF2B5EF4-FFF2-40B4-BE49-F238E27FC236}">
                <a16:creationId xmlns:a16="http://schemas.microsoft.com/office/drawing/2014/main" id="{B5F61D50-E0EA-DD3E-9A15-5F1540B241BD}"/>
              </a:ext>
            </a:extLst>
          </p:cNvPr>
          <p:cNvSpPr>
            <a:spLocks noGrp="1"/>
          </p:cNvSpPr>
          <p:nvPr>
            <p:ph type="title" hasCustomPrompt="1"/>
          </p:nvPr>
        </p:nvSpPr>
        <p:spPr>
          <a:xfrm>
            <a:off x="914398" y="365760"/>
            <a:ext cx="5751575"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C589D903-C7CC-24AC-FE3E-DBF6FBD21EA4}"/>
              </a:ext>
            </a:extLst>
          </p:cNvPr>
          <p:cNvSpPr>
            <a:spLocks noGrp="1"/>
          </p:cNvSpPr>
          <p:nvPr>
            <p:ph type="body" sz="quarter" idx="37" hasCustomPrompt="1"/>
          </p:nvPr>
        </p:nvSpPr>
        <p:spPr>
          <a:xfrm>
            <a:off x="914399" y="820351"/>
            <a:ext cx="5751575"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3" name="Picture 12" descr="Logo, company name&#10;&#10;AI-generated content may be incorrect.">
            <a:extLst>
              <a:ext uri="{FF2B5EF4-FFF2-40B4-BE49-F238E27FC236}">
                <a16:creationId xmlns:a16="http://schemas.microsoft.com/office/drawing/2014/main" id="{1D58EF1F-7C81-3196-E6F7-D0C92C5218E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83424"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fld id="{E883AD41-F0AC-594A-9FEC-EA2967E22ED7}" type="datetime1">
              <a:rPr lang="en-US" smtClean="0"/>
              <a:t>7/9/2025</a:t>
            </a:fld>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0558658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userDrawn="1"/>
        </p:nvPicPr>
        <p:blipFill>
          <a:blip r:embed="rId2" cstate="screen">
            <a:extLst>
              <a:ext uri="{28A0092B-C50C-407E-A947-70E740481C1C}">
                <a14:useLocalDpi xmlns:a14="http://schemas.microsoft.com/office/drawing/2010/main" val="0"/>
              </a:ext>
            </a:extLst>
          </a:blip>
          <a:srcRect/>
          <a:stretch/>
        </p:blipFill>
        <p:spPr>
          <a:xfrm>
            <a:off x="8362184" y="2425441"/>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157216" y="1700784"/>
            <a:ext cx="576072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itle Placeholder 1">
            <a:extLst>
              <a:ext uri="{FF2B5EF4-FFF2-40B4-BE49-F238E27FC236}">
                <a16:creationId xmlns:a16="http://schemas.microsoft.com/office/drawing/2014/main" id="{4FF79C2B-39DB-F0FC-1C09-C45F7AF4DFC4}"/>
              </a:ext>
            </a:extLst>
          </p:cNvPr>
          <p:cNvSpPr>
            <a:spLocks noGrp="1"/>
          </p:cNvSpPr>
          <p:nvPr>
            <p:ph type="title" hasCustomPrompt="1"/>
          </p:nvPr>
        </p:nvSpPr>
        <p:spPr>
          <a:xfrm>
            <a:off x="5157217" y="365760"/>
            <a:ext cx="5760720"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1" name="Text Placeholder 19">
            <a:extLst>
              <a:ext uri="{FF2B5EF4-FFF2-40B4-BE49-F238E27FC236}">
                <a16:creationId xmlns:a16="http://schemas.microsoft.com/office/drawing/2014/main" id="{B81A79C8-47D1-87B1-E39F-8BE75767B4AD}"/>
              </a:ext>
            </a:extLst>
          </p:cNvPr>
          <p:cNvSpPr>
            <a:spLocks noGrp="1"/>
          </p:cNvSpPr>
          <p:nvPr>
            <p:ph type="body" sz="quarter" idx="37" hasCustomPrompt="1"/>
          </p:nvPr>
        </p:nvSpPr>
        <p:spPr>
          <a:xfrm>
            <a:off x="5157217" y="822960"/>
            <a:ext cx="5760720"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2" name="Picture 11" descr="Logo, company name&#10;&#10;AI-generated content may be incorrect.">
            <a:extLst>
              <a:ext uri="{FF2B5EF4-FFF2-40B4-BE49-F238E27FC236}">
                <a16:creationId xmlns:a16="http://schemas.microsoft.com/office/drawing/2014/main" id="{5802CF21-D793-E9E0-76EE-6C64625C2F8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08576" y="347472"/>
            <a:ext cx="415981" cy="415981"/>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8170565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5" name="Picture 14" descr="Logo, company name&#10;&#10;AI-generated content may be incorrect.">
            <a:extLst>
              <a:ext uri="{FF2B5EF4-FFF2-40B4-BE49-F238E27FC236}">
                <a16:creationId xmlns:a16="http://schemas.microsoft.com/office/drawing/2014/main" id="{F42FD863-F4B6-B6D1-BAFB-D52DC4E044F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userDrawn="1"/>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fld id="{2D33B04F-5D43-F748-9BEF-D5C038B77991}" type="datetime1">
              <a:rPr lang="en-US" smtClean="0"/>
              <a:t>7/9/2025</a:t>
            </a:fld>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486458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914400"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914400"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userDrawn="1"/>
        </p:nvSpPr>
        <p:spPr>
          <a:xfrm rot="16200000">
            <a:off x="466342"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6" name="Text Placeholder 19">
            <a:extLst>
              <a:ext uri="{FF2B5EF4-FFF2-40B4-BE49-F238E27FC236}">
                <a16:creationId xmlns:a16="http://schemas.microsoft.com/office/drawing/2014/main" id="{B1451569-253C-B587-A86F-4D190EF1B24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 company name&#10;&#10;AI-generated content may be incorrect.">
            <a:extLst>
              <a:ext uri="{FF2B5EF4-FFF2-40B4-BE49-F238E27FC236}">
                <a16:creationId xmlns:a16="http://schemas.microsoft.com/office/drawing/2014/main" id="{809A0A5D-5886-4562-448A-83FC8512DCB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8" name="Title Placeholder 1">
            <a:extLst>
              <a:ext uri="{FF2B5EF4-FFF2-40B4-BE49-F238E27FC236}">
                <a16:creationId xmlns:a16="http://schemas.microsoft.com/office/drawing/2014/main" id="{B38B5940-D626-697E-1DE2-483ADD73F42E}"/>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117335" y="1873983"/>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117335" y="2543085"/>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userDrawn="1"/>
        </p:nvSpPr>
        <p:spPr>
          <a:xfrm rot="16200000">
            <a:off x="5669277" y="2294872"/>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9692485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2" name="Picture 11" descr="Logo, company name&#10;&#10;AI-generated content may be incorrect.">
            <a:extLst>
              <a:ext uri="{FF2B5EF4-FFF2-40B4-BE49-F238E27FC236}">
                <a16:creationId xmlns:a16="http://schemas.microsoft.com/office/drawing/2014/main" id="{A20E4B7D-A2F4-E2C0-B651-BA709ADA79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3" name="Title Placeholder 1">
            <a:extLst>
              <a:ext uri="{FF2B5EF4-FFF2-40B4-BE49-F238E27FC236}">
                <a16:creationId xmlns:a16="http://schemas.microsoft.com/office/drawing/2014/main" id="{A5343729-79AD-1ED6-768D-6A792503B323}"/>
              </a:ext>
            </a:extLst>
          </p:cNvPr>
          <p:cNvSpPr>
            <a:spLocks noGrp="1"/>
          </p:cNvSpPr>
          <p:nvPr>
            <p:ph type="title" hasCustomPrompt="1"/>
          </p:nvPr>
        </p:nvSpPr>
        <p:spPr>
          <a:xfrm>
            <a:off x="914398" y="365760"/>
            <a:ext cx="6532561"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4" name="Text Placeholder 19">
            <a:extLst>
              <a:ext uri="{FF2B5EF4-FFF2-40B4-BE49-F238E27FC236}">
                <a16:creationId xmlns:a16="http://schemas.microsoft.com/office/drawing/2014/main" id="{7A6A44F0-F202-67D2-AA06-2C6B93FCC065}"/>
              </a:ext>
            </a:extLst>
          </p:cNvPr>
          <p:cNvSpPr>
            <a:spLocks noGrp="1"/>
          </p:cNvSpPr>
          <p:nvPr>
            <p:ph type="body" sz="quarter" idx="37" hasCustomPrompt="1"/>
          </p:nvPr>
        </p:nvSpPr>
        <p:spPr>
          <a:xfrm>
            <a:off x="914400" y="820351"/>
            <a:ext cx="6532560"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fld id="{0F0FC391-7050-F644-A3A3-A6FF6098AF9D}" type="datetime1">
              <a:rPr lang="en-US" smtClean="0"/>
              <a:t>7/9/2025</a:t>
            </a:fld>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7944759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DCD67CB5-6160-A440-ED55-AD32D8B18E3C}"/>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D7722649-BB7F-E00B-2BFE-CAA6645192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1" name="Title Placeholder 1">
            <a:extLst>
              <a:ext uri="{FF2B5EF4-FFF2-40B4-BE49-F238E27FC236}">
                <a16:creationId xmlns:a16="http://schemas.microsoft.com/office/drawing/2014/main" id="{221A7E90-F175-1CC3-CCD9-CBD10099A0B0}"/>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914398"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914398"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userDrawn="1"/>
        </p:nvSpPr>
        <p:spPr>
          <a:xfrm rot="16200000">
            <a:off x="462533"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7838061" y="18746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7838061" y="25437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userDrawn="1"/>
        </p:nvSpPr>
        <p:spPr>
          <a:xfrm rot="16200000">
            <a:off x="7386196" y="23090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376229" y="18807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376229" y="25498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userDrawn="1"/>
        </p:nvSpPr>
        <p:spPr>
          <a:xfrm rot="16200000">
            <a:off x="3924364" y="23151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914398"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914398"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userDrawn="1"/>
        </p:nvSpPr>
        <p:spPr>
          <a:xfrm rot="16200000">
            <a:off x="462533"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7838061" y="43183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7838061" y="49874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userDrawn="1"/>
        </p:nvSpPr>
        <p:spPr>
          <a:xfrm rot="16200000">
            <a:off x="7386196" y="47526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376229" y="43244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376229" y="49935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userDrawn="1"/>
        </p:nvSpPr>
        <p:spPr>
          <a:xfrm rot="16200000">
            <a:off x="3924364" y="47587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fld id="{7CD339AD-7025-CC4E-8705-3600855D375A}" type="datetime1">
              <a:rPr lang="en-US" smtClean="0"/>
              <a:t>7/9/2025</a:t>
            </a:fld>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0746051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1091672"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1091672"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44B6D53A-92C9-55F9-0CA2-68EF8475BEA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userDrawn="1"/>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4896720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640080"/>
            <a:ext cx="9994392" cy="5577840"/>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245352"/>
            <a:ext cx="9994392" cy="310783"/>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11" name="Picture 10" descr="Logo, company name&#10;&#10;AI-generated content may be incorrect.">
            <a:extLst>
              <a:ext uri="{FF2B5EF4-FFF2-40B4-BE49-F238E27FC236}">
                <a16:creationId xmlns:a16="http://schemas.microsoft.com/office/drawing/2014/main" id="{E4E71F28-8E11-F8BF-0A77-7AAFA42184E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4646916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key-figure">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userDrawn="1"/>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3E187AF-3341-8854-383A-CA20D59A0AFD}"/>
              </a:ext>
            </a:extLst>
          </p:cNvPr>
          <p:cNvSpPr/>
          <p:nvPr userDrawn="1"/>
        </p:nvSpPr>
        <p:spPr>
          <a:xfrm>
            <a:off x="0" y="1678988"/>
            <a:ext cx="11830050" cy="35000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5" name="Rectangle 14">
            <a:extLst>
              <a:ext uri="{FF2B5EF4-FFF2-40B4-BE49-F238E27FC236}">
                <a16:creationId xmlns:a16="http://schemas.microsoft.com/office/drawing/2014/main" id="{6A0C5114-E7F3-FF3D-A850-564CA25BD4AA}"/>
              </a:ext>
            </a:extLst>
          </p:cNvPr>
          <p:cNvSpPr/>
          <p:nvPr userDrawn="1"/>
        </p:nvSpPr>
        <p:spPr>
          <a:xfrm rot="10800000">
            <a:off x="5215509" y="2333034"/>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fld id="{AFB0BF89-A491-6D43-8423-98DC6BEFD7AF}" type="datetime1">
              <a:rPr lang="en-US" smtClean="0"/>
              <a:t>7/9/2025</a:t>
            </a:fld>
            <a:endParaRPr lang="en-US" dirty="0"/>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p:txBody>
          <a:bodyPr/>
          <a:lstStyle/>
          <a:p>
            <a:pPr>
              <a:defRPr/>
            </a:pPr>
            <a:r>
              <a:rPr lang="en-US"/>
              <a:t>Presenter Name | Presentation Title or Meeting Title</a:t>
            </a:r>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640875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userDrawn="1"/>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pic>
        <p:nvPicPr>
          <p:cNvPr id="20" name="Picture 19" descr="Logo, company name&#10;&#10;AI-generated content may be incorrect.">
            <a:extLst>
              <a:ext uri="{FF2B5EF4-FFF2-40B4-BE49-F238E27FC236}">
                <a16:creationId xmlns:a16="http://schemas.microsoft.com/office/drawing/2014/main" id="{71A5B106-9DEE-8AB6-D922-D48EB8DF9D0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userDrawn="1"/>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userDrawn="1"/>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fld id="{E617349E-1407-C04E-8754-1AC9BDDDF313}" type="datetime1">
              <a:rPr lang="en-US" smtClean="0"/>
              <a:t>7/9/2025</a:t>
            </a:fld>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163468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 2 Column">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05D77D-02D2-0A4A-B662-340A279B3024}"/>
              </a:ext>
            </a:extLst>
          </p:cNvPr>
          <p:cNvSpPr>
            <a:spLocks noGrp="1"/>
          </p:cNvSpPr>
          <p:nvPr>
            <p:ph type="body" sz="quarter" idx="18"/>
          </p:nvPr>
        </p:nvSpPr>
        <p:spPr>
          <a:xfrm>
            <a:off x="800100" y="1602938"/>
            <a:ext cx="5157788" cy="4454961"/>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58831074-BFE8-E940-B6D2-40437D955E70}"/>
              </a:ext>
            </a:extLst>
          </p:cNvPr>
          <p:cNvSpPr>
            <a:spLocks noGrp="1"/>
          </p:cNvSpPr>
          <p:nvPr>
            <p:ph type="body" sz="quarter" idx="19"/>
          </p:nvPr>
        </p:nvSpPr>
        <p:spPr>
          <a:xfrm>
            <a:off x="6229939" y="1602938"/>
            <a:ext cx="5157788" cy="4454951"/>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0">
            <a:extLst>
              <a:ext uri="{FF2B5EF4-FFF2-40B4-BE49-F238E27FC236}">
                <a16:creationId xmlns:a16="http://schemas.microsoft.com/office/drawing/2014/main" id="{38C6F662-BE8D-574E-9039-3649A47F3602}"/>
              </a:ext>
            </a:extLst>
          </p:cNvPr>
          <p:cNvSpPr>
            <a:spLocks noGrp="1"/>
          </p:cNvSpPr>
          <p:nvPr>
            <p:ph type="body" sz="quarter" idx="13" hasCustomPrompt="1"/>
          </p:nvPr>
        </p:nvSpPr>
        <p:spPr>
          <a:xfrm>
            <a:off x="794904" y="1107621"/>
            <a:ext cx="5164831"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21" name="Text Placeholder 10">
            <a:extLst>
              <a:ext uri="{FF2B5EF4-FFF2-40B4-BE49-F238E27FC236}">
                <a16:creationId xmlns:a16="http://schemas.microsoft.com/office/drawing/2014/main" id="{77B1BD67-B703-304C-B5D8-8E503921F41C}"/>
              </a:ext>
            </a:extLst>
          </p:cNvPr>
          <p:cNvSpPr>
            <a:spLocks noGrp="1"/>
          </p:cNvSpPr>
          <p:nvPr>
            <p:ph type="body" sz="quarter" idx="16" hasCustomPrompt="1"/>
          </p:nvPr>
        </p:nvSpPr>
        <p:spPr>
          <a:xfrm>
            <a:off x="6234170" y="1107621"/>
            <a:ext cx="5162925"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2" name="Title Placeholder 1">
            <a:extLst>
              <a:ext uri="{FF2B5EF4-FFF2-40B4-BE49-F238E27FC236}">
                <a16:creationId xmlns:a16="http://schemas.microsoft.com/office/drawing/2014/main" id="{D946FC1E-D9A3-3742-A732-A38CF0B81B69}"/>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3" name="Straight Connector 12">
            <a:extLst>
              <a:ext uri="{FF2B5EF4-FFF2-40B4-BE49-F238E27FC236}">
                <a16:creationId xmlns:a16="http://schemas.microsoft.com/office/drawing/2014/main" id="{5496BBAF-C975-F54C-A45C-3A099A01DC59}"/>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4" name="Slide Number Placeholder 4">
            <a:extLst>
              <a:ext uri="{FF2B5EF4-FFF2-40B4-BE49-F238E27FC236}">
                <a16:creationId xmlns:a16="http://schemas.microsoft.com/office/drawing/2014/main" id="{6D04B276-E79E-D643-8B65-21EAF4564A50}"/>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5" name="Footer Placeholder 2">
            <a:extLst>
              <a:ext uri="{FF2B5EF4-FFF2-40B4-BE49-F238E27FC236}">
                <a16:creationId xmlns:a16="http://schemas.microsoft.com/office/drawing/2014/main" id="{58A18548-9DE5-4E4B-9505-9B4A5DF8C487}"/>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009832491"/>
      </p:ext>
    </p:extLst>
  </p:cSld>
  <p:clrMapOvr>
    <a:masterClrMapping/>
  </p:clrMapOvr>
  <p:extLst>
    <p:ext uri="{DCECCB84-F9BA-43D5-87BE-67443E8EF086}">
      <p15:sldGuideLst xmlns:p15="http://schemas.microsoft.com/office/powerpoint/2012/main">
        <p15:guide id="1" pos="7176" userDrawn="1">
          <p15:clr>
            <a:srgbClr val="FBAE40"/>
          </p15:clr>
        </p15:guide>
        <p15:guide id="2" orient="horz" pos="888" userDrawn="1">
          <p15:clr>
            <a:srgbClr val="FBAE40"/>
          </p15:clr>
        </p15:guide>
        <p15:guide id="3" orient="horz" pos="3816"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610466"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914400" y="2852018"/>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914400" y="3775583"/>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914400"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610466"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610466" y="4226948"/>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045110"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045110"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479755" y="3775583"/>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479755" y="4240724"/>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479756"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045111" y="2852018"/>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6610B6D6-299C-0418-0AF3-619B25B544C1}"/>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6" name="Picture 15" descr="Logo, company name&#10;&#10;AI-generated content may be incorrect.">
            <a:extLst>
              <a:ext uri="{FF2B5EF4-FFF2-40B4-BE49-F238E27FC236}">
                <a16:creationId xmlns:a16="http://schemas.microsoft.com/office/drawing/2014/main" id="{68DB6E35-74D5-6385-15A7-D3FFFECBE6C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23" name="Title Placeholder 1">
            <a:extLst>
              <a:ext uri="{FF2B5EF4-FFF2-40B4-BE49-F238E27FC236}">
                <a16:creationId xmlns:a16="http://schemas.microsoft.com/office/drawing/2014/main" id="{916BD9F2-83FA-DEE1-828F-C0131BE688D6}"/>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24" name="Rectangle 23">
            <a:extLst>
              <a:ext uri="{FF2B5EF4-FFF2-40B4-BE49-F238E27FC236}">
                <a16:creationId xmlns:a16="http://schemas.microsoft.com/office/drawing/2014/main" id="{7C08987A-C4D8-24A2-0633-7FD0D0BFD8F2}"/>
              </a:ext>
            </a:extLst>
          </p:cNvPr>
          <p:cNvSpPr/>
          <p:nvPr userDrawn="1"/>
        </p:nvSpPr>
        <p:spPr>
          <a:xfrm rot="10800000" flipV="1">
            <a:off x="2892132"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userDrawn="1"/>
        </p:nvSpPr>
        <p:spPr>
          <a:xfrm rot="10800000" flipV="1">
            <a:off x="5455268"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userDrawn="1"/>
        </p:nvSpPr>
        <p:spPr>
          <a:xfrm rot="10800000" flipV="1">
            <a:off x="8024323" y="3194302"/>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fld id="{B040D19C-4966-0A41-B3E7-57A8DF9C8819}" type="datetime1">
              <a:rPr lang="en-US" smtClean="0"/>
              <a:t>7/9/2025</a:t>
            </a:fld>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28064873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913702" y="1700784"/>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913702" y="2416667"/>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913703" y="3126912"/>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913703" y="3841747"/>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913702" y="4567235"/>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913702" y="5283162"/>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6416009" y="5727814"/>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13" name="Text Placeholder 19">
            <a:extLst>
              <a:ext uri="{FF2B5EF4-FFF2-40B4-BE49-F238E27FC236}">
                <a16:creationId xmlns:a16="http://schemas.microsoft.com/office/drawing/2014/main" id="{74F00707-099E-FCA0-E7DE-AF763D1AF913}"/>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 company name&#10;&#10;AI-generated content may be incorrect.">
            <a:extLst>
              <a:ext uri="{FF2B5EF4-FFF2-40B4-BE49-F238E27FC236}">
                <a16:creationId xmlns:a16="http://schemas.microsoft.com/office/drawing/2014/main" id="{1E87DF5B-EBD1-93B2-E7F8-9194FC8AC74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6" name="Title Placeholder 1">
            <a:extLst>
              <a:ext uri="{FF2B5EF4-FFF2-40B4-BE49-F238E27FC236}">
                <a16:creationId xmlns:a16="http://schemas.microsoft.com/office/drawing/2014/main" id="{B92F8742-82D1-BB4D-234D-76D87357F9E9}"/>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6564303" y="1691264"/>
            <a:ext cx="3718252" cy="3820420"/>
          </a:xfrm>
          <a:blipFill>
            <a:blip r:embed="rId4" cstate="screen">
              <a:extLst>
                <a:ext uri="{28A0092B-C50C-407E-A947-70E740481C1C}">
                  <a14:useLocalDpi xmlns:a14="http://schemas.microsoft.com/office/drawing/2010/main" val="0"/>
                </a:ext>
              </a:extLst>
            </a:blip>
            <a:stretch>
              <a:fillRect/>
            </a:stretch>
          </a:blipFill>
        </p:spPr>
        <p:txBody>
          <a:bodyPr anchor="ctr"/>
          <a:lstStyle>
            <a:lvl1pPr marL="0" indent="0" algn="ctr">
              <a:buNone/>
              <a:defRPr/>
            </a:lvl1pPr>
          </a:lstStyle>
          <a:p>
            <a:r>
              <a:rPr lang="en-US"/>
              <a:t>Click icon to add chart</a:t>
            </a:r>
            <a:endParaRPr lang="en-US" dirty="0"/>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fld id="{79FBDF87-C79C-7B46-A6D2-641F3B70B173}" type="datetime1">
              <a:rPr lang="en-US" smtClean="0"/>
              <a:t>7/9/2025</a:t>
            </a:fld>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Presenter Name | Presentation Title or Meeting Title</a:t>
            </a:r>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40175463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914399" y="5910199"/>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Text Placeholder 19">
            <a:extLst>
              <a:ext uri="{FF2B5EF4-FFF2-40B4-BE49-F238E27FC236}">
                <a16:creationId xmlns:a16="http://schemas.microsoft.com/office/drawing/2014/main" id="{4E7EC1F8-3C79-96EA-BAC5-4A16390EF4F6}"/>
              </a:ext>
            </a:extLst>
          </p:cNvPr>
          <p:cNvSpPr>
            <a:spLocks noGrp="1"/>
          </p:cNvSpPr>
          <p:nvPr>
            <p:ph type="body" sz="quarter" idx="37" hasCustomPrompt="1"/>
          </p:nvPr>
        </p:nvSpPr>
        <p:spPr>
          <a:xfrm>
            <a:off x="914399" y="820351"/>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 company name&#10;&#10;AI-generated content may be incorrect.">
            <a:extLst>
              <a:ext uri="{FF2B5EF4-FFF2-40B4-BE49-F238E27FC236}">
                <a16:creationId xmlns:a16="http://schemas.microsoft.com/office/drawing/2014/main" id="{BA36F6E8-B09C-D7C6-E26B-D0323BCA257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760" y="345185"/>
            <a:ext cx="415981" cy="415981"/>
          </a:xfrm>
          <a:prstGeom prst="rect">
            <a:avLst/>
          </a:prstGeom>
        </p:spPr>
      </p:pic>
      <p:sp>
        <p:nvSpPr>
          <p:cNvPr id="12" name="Title Placeholder 1">
            <a:extLst>
              <a:ext uri="{FF2B5EF4-FFF2-40B4-BE49-F238E27FC236}">
                <a16:creationId xmlns:a16="http://schemas.microsoft.com/office/drawing/2014/main" id="{80C1E4F0-DFA5-E9B1-59B4-18ECD9C9BFA1}"/>
              </a:ext>
            </a:extLst>
          </p:cNvPr>
          <p:cNvSpPr>
            <a:spLocks noGrp="1"/>
          </p:cNvSpPr>
          <p:nvPr>
            <p:ph type="title" hasCustomPrompt="1"/>
          </p:nvPr>
        </p:nvSpPr>
        <p:spPr>
          <a:xfrm>
            <a:off x="914398" y="365760"/>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915924" y="1700784"/>
            <a:ext cx="9992867" cy="4105656"/>
          </a:xfrm>
          <a:blipFill>
            <a:blip r:embed="rId4" cstate="screen">
              <a:extLst>
                <a:ext uri="{28A0092B-C50C-407E-A947-70E740481C1C}">
                  <a14:useLocalDpi xmlns:a14="http://schemas.microsoft.com/office/drawing/2010/main" val="0"/>
                </a:ext>
              </a:extLst>
            </a:blip>
            <a:stretch>
              <a:fillRect/>
            </a:stretch>
          </a:blipFill>
        </p:spPr>
        <p:txBody>
          <a:bodyPr anchor="ctr"/>
          <a:lstStyle>
            <a:lvl1pPr marL="0" indent="0" algn="ctr">
              <a:buNone/>
              <a:defRPr/>
            </a:lvl1pPr>
          </a:lstStyle>
          <a:p>
            <a:r>
              <a:rPr lang="en-US"/>
              <a:t>Click icon to add table</a:t>
            </a:r>
            <a:endParaRPr lang="en-US" dirty="0"/>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fld id="{2F439EB7-34CC-E644-AA79-7E15C5BDF09C}" type="datetime1">
              <a:rPr lang="en-US" smtClean="0"/>
              <a:t>7/9/2025</a:t>
            </a:fld>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Presenter Name | Presentation Title or Meeting Title</a:t>
            </a:r>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dirty="0"/>
          </a:p>
        </p:txBody>
      </p:sp>
    </p:spTree>
    <p:extLst>
      <p:ext uri="{BB962C8B-B14F-4D97-AF65-F5344CB8AC3E}">
        <p14:creationId xmlns:p14="http://schemas.microsoft.com/office/powerpoint/2010/main" val="329656646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lose-ligh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userDrawn="1"/>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Tree>
    <p:extLst>
      <p:ext uri="{BB962C8B-B14F-4D97-AF65-F5344CB8AC3E}">
        <p14:creationId xmlns:p14="http://schemas.microsoft.com/office/powerpoint/2010/main" val="20695698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33E40-1D27-ED4F-93DE-6D82EBFBAD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B53D1D-A61D-D14D-AFED-45CDAE07BCE5}"/>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4B8513-D104-7648-A327-7B3D69B14B7A}"/>
              </a:ext>
            </a:extLst>
          </p:cNvPr>
          <p:cNvSpPr>
            <a:spLocks noGrp="1"/>
          </p:cNvSpPr>
          <p:nvPr>
            <p:ph type="dt" sz="half" idx="10"/>
          </p:nvPr>
        </p:nvSpPr>
        <p:spPr/>
        <p:txBody>
          <a:bodyPr/>
          <a:lstStyle/>
          <a:p>
            <a:fld id="{FA734866-6506-B548-8FFE-1437B4593490}" type="datetimeFigureOut">
              <a:rPr lang="en-US" smtClean="0"/>
              <a:t>7/9/2025</a:t>
            </a:fld>
            <a:endParaRPr lang="en-US"/>
          </a:p>
        </p:txBody>
      </p:sp>
      <p:sp>
        <p:nvSpPr>
          <p:cNvPr id="5" name="Footer Placeholder 4">
            <a:extLst>
              <a:ext uri="{FF2B5EF4-FFF2-40B4-BE49-F238E27FC236}">
                <a16:creationId xmlns:a16="http://schemas.microsoft.com/office/drawing/2014/main" id="{68A5CD17-2D29-F145-8BD1-180F1C6328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97A563-6875-A044-A460-B9079750A3E8}"/>
              </a:ext>
            </a:extLst>
          </p:cNvPr>
          <p:cNvSpPr>
            <a:spLocks noGrp="1"/>
          </p:cNvSpPr>
          <p:nvPr>
            <p:ph type="sldNum" sz="quarter" idx="12"/>
          </p:nvPr>
        </p:nvSpPr>
        <p:spPr/>
        <p:txBody>
          <a:bodyPr/>
          <a:lstStyle/>
          <a:p>
            <a:fld id="{79024314-D256-FB4D-A5E0-CD25BAFA5439}" type="slidenum">
              <a:rPr lang="en-US" smtClean="0"/>
              <a:t>‹#›</a:t>
            </a:fld>
            <a:endParaRPr lang="en-US"/>
          </a:p>
        </p:txBody>
      </p:sp>
    </p:spTree>
    <p:extLst>
      <p:ext uri="{BB962C8B-B14F-4D97-AF65-F5344CB8AC3E}">
        <p14:creationId xmlns:p14="http://schemas.microsoft.com/office/powerpoint/2010/main" val="20217801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5" y="971552"/>
            <a:ext cx="11563351" cy="5059363"/>
          </a:xfrm>
          <a:prstGeom prst="rect">
            <a:avLst/>
          </a:prstGeom>
        </p:spPr>
        <p:txBody>
          <a:bodyPr lIns="0" tIns="0" rIns="0" bIns="0"/>
          <a:lstStyle>
            <a:lvl1pPr marL="306910" indent="-306910">
              <a:defRPr sz="2400">
                <a:solidFill>
                  <a:srgbClr val="505050"/>
                </a:solidFill>
              </a:defRPr>
            </a:lvl1pPr>
            <a:lvl2pPr marL="683667" indent="-306910">
              <a:defRPr sz="2133">
                <a:solidFill>
                  <a:srgbClr val="505050"/>
                </a:solidFill>
              </a:defRPr>
            </a:lvl2pPr>
            <a:lvl3pPr marL="1071007" indent="-306910">
              <a:defRPr sz="2000">
                <a:solidFill>
                  <a:srgbClr val="505050"/>
                </a:solidFill>
              </a:defRPr>
            </a:lvl3pPr>
            <a:lvl4pPr marL="1447764" indent="-304792">
              <a:defRPr sz="1867">
                <a:solidFill>
                  <a:srgbClr val="505050"/>
                </a:solidFill>
              </a:defRPr>
            </a:lvl4pPr>
            <a:lvl5pPr marL="1826638" indent="-306910">
              <a:buFont typeface="Arial"/>
              <a:buChar char="•"/>
              <a:defRPr sz="1867">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p>
        </p:txBody>
      </p:sp>
      <p:sp>
        <p:nvSpPr>
          <p:cNvPr id="5" name="Date Placeholder 4">
            <a:extLst>
              <a:ext uri="{FF2B5EF4-FFF2-40B4-BE49-F238E27FC236}">
                <a16:creationId xmlns:a16="http://schemas.microsoft.com/office/drawing/2014/main" id="{958D280B-00B4-4D1C-BE0C-92EDA7F503E3}"/>
              </a:ext>
            </a:extLst>
          </p:cNvPr>
          <p:cNvSpPr>
            <a:spLocks noGrp="1"/>
          </p:cNvSpPr>
          <p:nvPr>
            <p:ph type="dt" sz="half" idx="10"/>
          </p:nvPr>
        </p:nvSpPr>
        <p:spPr/>
        <p:txBody>
          <a:bodyPr/>
          <a:lstStyle/>
          <a:p>
            <a:pPr>
              <a:defRPr/>
            </a:pPr>
            <a:fld id="{499D6D67-2B29-4FE7-A601-18BB49BB882B}" type="datetime1">
              <a:rPr lang="en-US" smtClean="0"/>
              <a:t>7/9/2025</a:t>
            </a:fld>
            <a:endParaRPr lang="en-US"/>
          </a:p>
        </p:txBody>
      </p:sp>
      <p:sp>
        <p:nvSpPr>
          <p:cNvPr id="6" name="Footer Placeholder 5">
            <a:extLst>
              <a:ext uri="{FF2B5EF4-FFF2-40B4-BE49-F238E27FC236}">
                <a16:creationId xmlns:a16="http://schemas.microsoft.com/office/drawing/2014/main" id="{27A87AAF-1782-4FF6-A2B3-8275FF073A61}"/>
              </a:ext>
            </a:extLst>
          </p:cNvPr>
          <p:cNvSpPr>
            <a:spLocks noGrp="1"/>
          </p:cNvSpPr>
          <p:nvPr>
            <p:ph type="ftr" sz="quarter" idx="11"/>
          </p:nvPr>
        </p:nvSpPr>
        <p:spPr/>
        <p:txBody>
          <a:bodyPr/>
          <a:lstStyle/>
          <a:p>
            <a:pPr>
              <a:defRPr/>
            </a:pPr>
            <a:r>
              <a:rPr lang="en-US"/>
              <a:t>Presenter | Presentation Title or Meeting Title</a:t>
            </a:r>
            <a:endParaRPr lang="en-US" b="1"/>
          </a:p>
        </p:txBody>
      </p:sp>
      <p:sp>
        <p:nvSpPr>
          <p:cNvPr id="11" name="Slide Number Placeholder 10">
            <a:extLst>
              <a:ext uri="{FF2B5EF4-FFF2-40B4-BE49-F238E27FC236}">
                <a16:creationId xmlns:a16="http://schemas.microsoft.com/office/drawing/2014/main" id="{2536A2B6-1B87-40E1-A9AF-78986DDDC953}"/>
              </a:ext>
            </a:extLst>
          </p:cNvPr>
          <p:cNvSpPr>
            <a:spLocks noGrp="1"/>
          </p:cNvSpPr>
          <p:nvPr>
            <p:ph type="sldNum" sz="quarter" idx="12"/>
          </p:nvPr>
        </p:nvSpPr>
        <p:spPr/>
        <p:txBody>
          <a:bodyPr/>
          <a:lstStyle/>
          <a:p>
            <a:pPr>
              <a:defRPr/>
            </a:pPr>
            <a:fld id="{148C009B-CB69-E04A-B9B3-34B26D69E9CF}" type="slidenum">
              <a:rPr lang="en-US" smtClean="0"/>
              <a:pPr>
                <a:defRPr/>
              </a:pPr>
              <a:t>‹#›</a:t>
            </a:fld>
            <a:endParaRPr lang="en-US"/>
          </a:p>
        </p:txBody>
      </p:sp>
    </p:spTree>
    <p:extLst>
      <p:ext uri="{BB962C8B-B14F-4D97-AF65-F5344CB8AC3E}">
        <p14:creationId xmlns:p14="http://schemas.microsoft.com/office/powerpoint/2010/main" val="251179169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306910" indent="-306910">
              <a:defRPr sz="2400">
                <a:solidFill>
                  <a:srgbClr val="505050"/>
                </a:solidFill>
              </a:defRPr>
            </a:lvl1pPr>
            <a:lvl2pPr marL="683667" indent="-306910">
              <a:defRPr sz="2133">
                <a:solidFill>
                  <a:srgbClr val="505050"/>
                </a:solidFill>
              </a:defRPr>
            </a:lvl2pPr>
            <a:lvl3pPr marL="1071007" indent="-306910">
              <a:defRPr sz="2000">
                <a:solidFill>
                  <a:srgbClr val="505050"/>
                </a:solidFill>
              </a:defRPr>
            </a:lvl3pPr>
            <a:lvl4pPr marL="1447764" indent="-304792">
              <a:defRPr sz="1867">
                <a:solidFill>
                  <a:srgbClr val="505050"/>
                </a:solidFill>
              </a:defRPr>
            </a:lvl4pPr>
            <a:lvl5pPr marL="1826638" indent="-306910">
              <a:buFont typeface="Arial"/>
              <a:buChar char="•"/>
              <a:defRPr sz="1867">
                <a:solidFill>
                  <a:srgbClr val="505050"/>
                </a:solidFill>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6910" indent="-306910">
              <a:defRPr sz="2400">
                <a:solidFill>
                  <a:srgbClr val="505050"/>
                </a:solidFill>
              </a:defRPr>
            </a:lvl1pPr>
            <a:lvl2pPr marL="683667" indent="-306910">
              <a:defRPr sz="2133">
                <a:solidFill>
                  <a:srgbClr val="505050"/>
                </a:solidFill>
              </a:defRPr>
            </a:lvl2pPr>
            <a:lvl3pPr marL="1075240" indent="-304792">
              <a:defRPr sz="2000">
                <a:solidFill>
                  <a:srgbClr val="505050"/>
                </a:solidFill>
              </a:defRPr>
            </a:lvl3pPr>
            <a:lvl4pPr marL="1449881" indent="-304792">
              <a:defRPr sz="1867">
                <a:solidFill>
                  <a:srgbClr val="505050"/>
                </a:solidFill>
              </a:defRPr>
            </a:lvl4pPr>
            <a:lvl5pPr marL="1826638" indent="-304792">
              <a:buFont typeface="Arial"/>
              <a:buChar char="•"/>
              <a:defRPr sz="1867">
                <a:solidFill>
                  <a:srgbClr val="505050"/>
                </a:solidFill>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p>
        </p:txBody>
      </p:sp>
      <p:sp>
        <p:nvSpPr>
          <p:cNvPr id="5" name="Date Placeholder 4">
            <a:extLst>
              <a:ext uri="{FF2B5EF4-FFF2-40B4-BE49-F238E27FC236}">
                <a16:creationId xmlns:a16="http://schemas.microsoft.com/office/drawing/2014/main" id="{86E3B58A-C91D-4DDB-92B2-FF1C86F92C7A}"/>
              </a:ext>
            </a:extLst>
          </p:cNvPr>
          <p:cNvSpPr>
            <a:spLocks noGrp="1"/>
          </p:cNvSpPr>
          <p:nvPr>
            <p:ph type="dt" sz="half" idx="20"/>
          </p:nvPr>
        </p:nvSpPr>
        <p:spPr/>
        <p:txBody>
          <a:bodyPr/>
          <a:lstStyle/>
          <a:p>
            <a:pPr>
              <a:defRPr/>
            </a:pPr>
            <a:fld id="{499D6D67-2B29-4FE7-A601-18BB49BB882B}" type="datetime1">
              <a:rPr lang="en-US" smtClean="0"/>
              <a:t>7/9/2025</a:t>
            </a:fld>
            <a:endParaRPr lang="en-US"/>
          </a:p>
        </p:txBody>
      </p:sp>
      <p:sp>
        <p:nvSpPr>
          <p:cNvPr id="6" name="Footer Placeholder 5">
            <a:extLst>
              <a:ext uri="{FF2B5EF4-FFF2-40B4-BE49-F238E27FC236}">
                <a16:creationId xmlns:a16="http://schemas.microsoft.com/office/drawing/2014/main" id="{BE094DB7-9B48-4AE7-B625-D26D70E847BF}"/>
              </a:ext>
            </a:extLst>
          </p:cNvPr>
          <p:cNvSpPr>
            <a:spLocks noGrp="1"/>
          </p:cNvSpPr>
          <p:nvPr>
            <p:ph type="ftr" sz="quarter" idx="21"/>
          </p:nvPr>
        </p:nvSpPr>
        <p:spPr/>
        <p:txBody>
          <a:bodyPr/>
          <a:lstStyle/>
          <a:p>
            <a:pPr>
              <a:defRPr/>
            </a:pPr>
            <a:r>
              <a:rPr lang="en-US"/>
              <a:t>Presenter | Presentation Title or Meeting Title</a:t>
            </a:r>
            <a:endParaRPr lang="en-US" b="1"/>
          </a:p>
        </p:txBody>
      </p:sp>
      <p:sp>
        <p:nvSpPr>
          <p:cNvPr id="15" name="Slide Number Placeholder 14">
            <a:extLst>
              <a:ext uri="{FF2B5EF4-FFF2-40B4-BE49-F238E27FC236}">
                <a16:creationId xmlns:a16="http://schemas.microsoft.com/office/drawing/2014/main" id="{61105862-28E8-4A94-B195-804EA992B696}"/>
              </a:ext>
            </a:extLst>
          </p:cNvPr>
          <p:cNvSpPr>
            <a:spLocks noGrp="1"/>
          </p:cNvSpPr>
          <p:nvPr>
            <p:ph type="sldNum" sz="quarter" idx="22"/>
          </p:nvPr>
        </p:nvSpPr>
        <p:spPr/>
        <p:txBody>
          <a:bodyPr/>
          <a:lstStyle/>
          <a:p>
            <a:pPr>
              <a:defRPr/>
            </a:pPr>
            <a:fld id="{148C009B-CB69-E04A-B9B3-34B26D69E9CF}" type="slidenum">
              <a:rPr lang="en-US" smtClean="0"/>
              <a:pPr>
                <a:defRPr/>
              </a:pPr>
              <a:t>‹#›</a:t>
            </a:fld>
            <a:endParaRPr lang="en-US"/>
          </a:p>
        </p:txBody>
      </p:sp>
    </p:spTree>
    <p:extLst>
      <p:ext uri="{BB962C8B-B14F-4D97-AF65-F5344CB8AC3E}">
        <p14:creationId xmlns:p14="http://schemas.microsoft.com/office/powerpoint/2010/main" val="39189667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7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455903" y="5328760"/>
            <a:ext cx="11332308" cy="1247725"/>
          </a:xfrm>
          <a:prstGeom prst="rect">
            <a:avLst/>
          </a:prstGeom>
        </p:spPr>
        <p:txBody>
          <a:bodyPr lIns="0" tIns="45720" rIns="0" bIns="45720">
            <a:noAutofit/>
          </a:bodyPr>
          <a:lstStyle>
            <a:lvl1pPr marL="0" indent="0">
              <a:buFontTx/>
              <a:buNone/>
              <a:defRPr sz="1867">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r>
              <a:rPr lang="en-US" sz="1867" dirty="0"/>
              <a:t>Presenter Name [14pt Regular]	</a:t>
            </a:r>
          </a:p>
          <a:p>
            <a:r>
              <a:rPr lang="en-US" sz="1867" dirty="0"/>
              <a:t>Meeting Title</a:t>
            </a:r>
          </a:p>
          <a:p>
            <a:r>
              <a:rPr lang="en-US" sz="1867" dirty="0"/>
              <a:t>Day Month Year</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24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67046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Slide - One Image">
    <p:bg>
      <p:bgPr>
        <a:solidFill>
          <a:schemeClr val="bg1"/>
        </a:solidFill>
        <a:effectLst/>
      </p:bgPr>
    </p:bg>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540163D6-781A-724D-8FD5-B6254B8285EF}"/>
              </a:ext>
            </a:extLst>
          </p:cNvPr>
          <p:cNvSpPr>
            <a:spLocks noGrp="1"/>
          </p:cNvSpPr>
          <p:nvPr>
            <p:ph type="pic" idx="1"/>
          </p:nvPr>
        </p:nvSpPr>
        <p:spPr>
          <a:xfrm>
            <a:off x="800100" y="1107621"/>
            <a:ext cx="6929879" cy="4950264"/>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9" name="Text Placeholder 10">
            <a:extLst>
              <a:ext uri="{FF2B5EF4-FFF2-40B4-BE49-F238E27FC236}">
                <a16:creationId xmlns:a16="http://schemas.microsoft.com/office/drawing/2014/main" id="{D7304A26-5011-724E-8C96-DFA08D60CFCA}"/>
              </a:ext>
            </a:extLst>
          </p:cNvPr>
          <p:cNvSpPr>
            <a:spLocks noGrp="1"/>
          </p:cNvSpPr>
          <p:nvPr>
            <p:ph type="body" sz="quarter" idx="13" hasCustomPrompt="1"/>
          </p:nvPr>
        </p:nvSpPr>
        <p:spPr>
          <a:xfrm>
            <a:off x="7980362" y="1107621"/>
            <a:ext cx="3373438"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22" name="Text Placeholder 21">
            <a:extLst>
              <a:ext uri="{FF2B5EF4-FFF2-40B4-BE49-F238E27FC236}">
                <a16:creationId xmlns:a16="http://schemas.microsoft.com/office/drawing/2014/main" id="{DA0C1017-97FA-6D48-9A0D-090E555BB0D3}"/>
              </a:ext>
            </a:extLst>
          </p:cNvPr>
          <p:cNvSpPr>
            <a:spLocks noGrp="1"/>
          </p:cNvSpPr>
          <p:nvPr>
            <p:ph type="body" sz="quarter" idx="18"/>
          </p:nvPr>
        </p:nvSpPr>
        <p:spPr>
          <a:xfrm>
            <a:off x="7980363" y="1602470"/>
            <a:ext cx="3373437" cy="4455415"/>
          </a:xfrm>
        </p:spPr>
        <p:txBody>
          <a:bodyPr/>
          <a:lstStyle>
            <a:lvl1pPr>
              <a:defRPr sz="14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p:txBody>
      </p:sp>
      <p:sp>
        <p:nvSpPr>
          <p:cNvPr id="10" name="Slide Number Placeholder 4">
            <a:extLst>
              <a:ext uri="{FF2B5EF4-FFF2-40B4-BE49-F238E27FC236}">
                <a16:creationId xmlns:a16="http://schemas.microsoft.com/office/drawing/2014/main" id="{4A5F029E-3019-A841-8F95-BDEC2121B480}"/>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8" name="Title Placeholder 1">
            <a:extLst>
              <a:ext uri="{FF2B5EF4-FFF2-40B4-BE49-F238E27FC236}">
                <a16:creationId xmlns:a16="http://schemas.microsoft.com/office/drawing/2014/main" id="{84919F97-4951-B143-AC5E-0B468673D1D2}"/>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20" name="Straight Connector 19">
            <a:extLst>
              <a:ext uri="{FF2B5EF4-FFF2-40B4-BE49-F238E27FC236}">
                <a16:creationId xmlns:a16="http://schemas.microsoft.com/office/drawing/2014/main" id="{5128D1B1-345A-8D4A-BEEE-A61D73DC57E2}"/>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1" name="Footer Placeholder 2">
            <a:extLst>
              <a:ext uri="{FF2B5EF4-FFF2-40B4-BE49-F238E27FC236}">
                <a16:creationId xmlns:a16="http://schemas.microsoft.com/office/drawing/2014/main" id="{4889A433-2ECD-4D7E-8F75-15BF35E063DE}"/>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153021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Slide - 2 Images">
    <p:bg>
      <p:bgPr>
        <a:solidFill>
          <a:schemeClr val="bg1"/>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7B69DD78-AB21-8741-ACA7-AABC6E30C27E}"/>
              </a:ext>
            </a:extLst>
          </p:cNvPr>
          <p:cNvSpPr>
            <a:spLocks noGrp="1"/>
          </p:cNvSpPr>
          <p:nvPr>
            <p:ph type="pic" idx="1"/>
          </p:nvPr>
        </p:nvSpPr>
        <p:spPr>
          <a:xfrm>
            <a:off x="800100" y="1107622"/>
            <a:ext cx="5143050" cy="3190048"/>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Picture Placeholder 2">
            <a:extLst>
              <a:ext uri="{FF2B5EF4-FFF2-40B4-BE49-F238E27FC236}">
                <a16:creationId xmlns:a16="http://schemas.microsoft.com/office/drawing/2014/main" id="{9282E36C-003D-C146-8F50-BAC426D28156}"/>
              </a:ext>
            </a:extLst>
          </p:cNvPr>
          <p:cNvSpPr>
            <a:spLocks noGrp="1"/>
          </p:cNvSpPr>
          <p:nvPr>
            <p:ph type="pic" idx="12"/>
          </p:nvPr>
        </p:nvSpPr>
        <p:spPr>
          <a:xfrm>
            <a:off x="6229939" y="1107620"/>
            <a:ext cx="5123861" cy="3190049"/>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3" name="Text Placeholder 2">
            <a:extLst>
              <a:ext uri="{FF2B5EF4-FFF2-40B4-BE49-F238E27FC236}">
                <a16:creationId xmlns:a16="http://schemas.microsoft.com/office/drawing/2014/main" id="{C87B58ED-6D9B-DC46-8A83-DC202AB3DEFF}"/>
              </a:ext>
            </a:extLst>
          </p:cNvPr>
          <p:cNvSpPr>
            <a:spLocks noGrp="1"/>
          </p:cNvSpPr>
          <p:nvPr>
            <p:ph type="body" sz="quarter" idx="13" hasCustomPrompt="1"/>
          </p:nvPr>
        </p:nvSpPr>
        <p:spPr>
          <a:xfrm>
            <a:off x="800100" y="4955452"/>
            <a:ext cx="5143050" cy="1102433"/>
          </a:xfrm>
        </p:spPr>
        <p:txBody>
          <a:bodyPr/>
          <a:lstStyle>
            <a:lvl1pPr>
              <a:defRPr sz="1400">
                <a:solidFill>
                  <a:schemeClr val="tx1">
                    <a:lumMod val="75000"/>
                    <a:lumOff val="25000"/>
                  </a:schemeClr>
                </a:solidFill>
              </a:defRPr>
            </a:lvl1pPr>
          </a:lstStyle>
          <a:p>
            <a:pPr lvl="0"/>
            <a:r>
              <a:rPr lang="en-US"/>
              <a:t>Click to edit text style</a:t>
            </a:r>
          </a:p>
        </p:txBody>
      </p:sp>
      <p:sp>
        <p:nvSpPr>
          <p:cNvPr id="21" name="Text Placeholder 10">
            <a:extLst>
              <a:ext uri="{FF2B5EF4-FFF2-40B4-BE49-F238E27FC236}">
                <a16:creationId xmlns:a16="http://schemas.microsoft.com/office/drawing/2014/main" id="{A9B038D1-16A3-5F4B-8682-B082506EFD71}"/>
              </a:ext>
            </a:extLst>
          </p:cNvPr>
          <p:cNvSpPr>
            <a:spLocks noGrp="1"/>
          </p:cNvSpPr>
          <p:nvPr>
            <p:ph type="body" sz="quarter" idx="15" hasCustomPrompt="1"/>
          </p:nvPr>
        </p:nvSpPr>
        <p:spPr>
          <a:xfrm>
            <a:off x="800100"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26" name="Text Placeholder 2">
            <a:extLst>
              <a:ext uri="{FF2B5EF4-FFF2-40B4-BE49-F238E27FC236}">
                <a16:creationId xmlns:a16="http://schemas.microsoft.com/office/drawing/2014/main" id="{A2372518-BEFC-5C4C-8BF4-241FFDBF093D}"/>
              </a:ext>
            </a:extLst>
          </p:cNvPr>
          <p:cNvSpPr>
            <a:spLocks noGrp="1"/>
          </p:cNvSpPr>
          <p:nvPr>
            <p:ph type="body" sz="quarter" idx="16" hasCustomPrompt="1"/>
          </p:nvPr>
        </p:nvSpPr>
        <p:spPr>
          <a:xfrm>
            <a:off x="6237422" y="4955452"/>
            <a:ext cx="5143050" cy="1102433"/>
          </a:xfrm>
        </p:spPr>
        <p:txBody>
          <a:bodyPr/>
          <a:lstStyle>
            <a:lvl1pPr>
              <a:defRPr sz="1400">
                <a:solidFill>
                  <a:schemeClr val="tx1">
                    <a:lumMod val="75000"/>
                    <a:lumOff val="25000"/>
                  </a:schemeClr>
                </a:solidFill>
              </a:defRPr>
            </a:lvl1pPr>
          </a:lstStyle>
          <a:p>
            <a:pPr lvl="0"/>
            <a:r>
              <a:rPr lang="en-US"/>
              <a:t>Click to edit text style</a:t>
            </a:r>
          </a:p>
        </p:txBody>
      </p:sp>
      <p:sp>
        <p:nvSpPr>
          <p:cNvPr id="27" name="Text Placeholder 10">
            <a:extLst>
              <a:ext uri="{FF2B5EF4-FFF2-40B4-BE49-F238E27FC236}">
                <a16:creationId xmlns:a16="http://schemas.microsoft.com/office/drawing/2014/main" id="{0D4ED423-5F65-2F45-8A11-89BCB42604AD}"/>
              </a:ext>
            </a:extLst>
          </p:cNvPr>
          <p:cNvSpPr>
            <a:spLocks noGrp="1"/>
          </p:cNvSpPr>
          <p:nvPr>
            <p:ph type="body" sz="quarter" idx="17" hasCustomPrompt="1"/>
          </p:nvPr>
        </p:nvSpPr>
        <p:spPr>
          <a:xfrm>
            <a:off x="6237422"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2" name="Slide Number Placeholder 4">
            <a:extLst>
              <a:ext uri="{FF2B5EF4-FFF2-40B4-BE49-F238E27FC236}">
                <a16:creationId xmlns:a16="http://schemas.microsoft.com/office/drawing/2014/main" id="{0212FE08-C85D-224F-8EA5-16D16B6E529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3" name="Title Placeholder 1">
            <a:extLst>
              <a:ext uri="{FF2B5EF4-FFF2-40B4-BE49-F238E27FC236}">
                <a16:creationId xmlns:a16="http://schemas.microsoft.com/office/drawing/2014/main" id="{AC849444-48F2-2746-8403-370D87487B5F}"/>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0378B2F5-6546-8245-AC5E-2CFAE1D82CEC}"/>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6" name="Footer Placeholder 2">
            <a:extLst>
              <a:ext uri="{FF2B5EF4-FFF2-40B4-BE49-F238E27FC236}">
                <a16:creationId xmlns:a16="http://schemas.microsoft.com/office/drawing/2014/main" id="{5AF81A68-F16B-49DE-89AE-27AFCCEB86EA}"/>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2810207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3 Columns">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D5F7B1B4-B6FD-7D4E-ADAA-028C49AC3664}"/>
              </a:ext>
            </a:extLst>
          </p:cNvPr>
          <p:cNvSpPr>
            <a:spLocks noGrp="1"/>
          </p:cNvSpPr>
          <p:nvPr>
            <p:ph idx="14"/>
          </p:nvPr>
        </p:nvSpPr>
        <p:spPr>
          <a:xfrm>
            <a:off x="800100"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a:p>
        </p:txBody>
      </p:sp>
      <p:sp>
        <p:nvSpPr>
          <p:cNvPr id="7" name="Text Placeholder 2">
            <a:extLst>
              <a:ext uri="{FF2B5EF4-FFF2-40B4-BE49-F238E27FC236}">
                <a16:creationId xmlns:a16="http://schemas.microsoft.com/office/drawing/2014/main" id="{B900D276-A095-C04E-87EF-52D8AB07589E}"/>
              </a:ext>
            </a:extLst>
          </p:cNvPr>
          <p:cNvSpPr>
            <a:spLocks noGrp="1"/>
          </p:cNvSpPr>
          <p:nvPr>
            <p:ph type="body" sz="quarter" idx="13" hasCustomPrompt="1"/>
          </p:nvPr>
        </p:nvSpPr>
        <p:spPr>
          <a:xfrm>
            <a:off x="800099" y="4601585"/>
            <a:ext cx="3367810" cy="1456300"/>
          </a:xfrm>
        </p:spPr>
        <p:txBody>
          <a:bodyPr/>
          <a:lstStyle>
            <a:lvl1pPr>
              <a:defRPr sz="1400">
                <a:solidFill>
                  <a:schemeClr val="tx1">
                    <a:lumMod val="75000"/>
                    <a:lumOff val="25000"/>
                  </a:schemeClr>
                </a:solidFill>
              </a:defRPr>
            </a:lvl1pPr>
          </a:lstStyle>
          <a:p>
            <a:pPr lvl="0"/>
            <a:r>
              <a:rPr lang="en-US"/>
              <a:t>Click to edit text style</a:t>
            </a:r>
          </a:p>
        </p:txBody>
      </p:sp>
      <p:sp>
        <p:nvSpPr>
          <p:cNvPr id="21" name="Text Placeholder 10">
            <a:extLst>
              <a:ext uri="{FF2B5EF4-FFF2-40B4-BE49-F238E27FC236}">
                <a16:creationId xmlns:a16="http://schemas.microsoft.com/office/drawing/2014/main" id="{B8441375-8C84-C841-911D-88542B35A79F}"/>
              </a:ext>
            </a:extLst>
          </p:cNvPr>
          <p:cNvSpPr>
            <a:spLocks noGrp="1"/>
          </p:cNvSpPr>
          <p:nvPr>
            <p:ph type="body" sz="quarter" idx="19" hasCustomPrompt="1"/>
          </p:nvPr>
        </p:nvSpPr>
        <p:spPr>
          <a:xfrm>
            <a:off x="800099"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31" name="Content Placeholder 2">
            <a:extLst>
              <a:ext uri="{FF2B5EF4-FFF2-40B4-BE49-F238E27FC236}">
                <a16:creationId xmlns:a16="http://schemas.microsoft.com/office/drawing/2014/main" id="{1E5F7C37-B244-B142-A9A7-E1FAFB86BDB4}"/>
              </a:ext>
            </a:extLst>
          </p:cNvPr>
          <p:cNvSpPr>
            <a:spLocks noGrp="1"/>
          </p:cNvSpPr>
          <p:nvPr>
            <p:ph idx="20"/>
          </p:nvPr>
        </p:nvSpPr>
        <p:spPr>
          <a:xfrm>
            <a:off x="4412095"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a:p>
        </p:txBody>
      </p:sp>
      <p:sp>
        <p:nvSpPr>
          <p:cNvPr id="32" name="Text Placeholder 2">
            <a:extLst>
              <a:ext uri="{FF2B5EF4-FFF2-40B4-BE49-F238E27FC236}">
                <a16:creationId xmlns:a16="http://schemas.microsoft.com/office/drawing/2014/main" id="{BB74CA02-6ACC-C34A-93C2-F1C4FBF691FB}"/>
              </a:ext>
            </a:extLst>
          </p:cNvPr>
          <p:cNvSpPr>
            <a:spLocks noGrp="1"/>
          </p:cNvSpPr>
          <p:nvPr>
            <p:ph type="body" sz="quarter" idx="21" hasCustomPrompt="1"/>
          </p:nvPr>
        </p:nvSpPr>
        <p:spPr>
          <a:xfrm>
            <a:off x="4412094" y="4601585"/>
            <a:ext cx="3367810" cy="1456300"/>
          </a:xfrm>
        </p:spPr>
        <p:txBody>
          <a:bodyPr/>
          <a:lstStyle>
            <a:lvl1pPr>
              <a:defRPr sz="1400">
                <a:solidFill>
                  <a:schemeClr val="tx1">
                    <a:lumMod val="75000"/>
                    <a:lumOff val="25000"/>
                  </a:schemeClr>
                </a:solidFill>
              </a:defRPr>
            </a:lvl1pPr>
          </a:lstStyle>
          <a:p>
            <a:pPr lvl="0"/>
            <a:r>
              <a:rPr lang="en-US"/>
              <a:t>Click to edit text style</a:t>
            </a:r>
          </a:p>
        </p:txBody>
      </p:sp>
      <p:sp>
        <p:nvSpPr>
          <p:cNvPr id="33" name="Text Placeholder 10">
            <a:extLst>
              <a:ext uri="{FF2B5EF4-FFF2-40B4-BE49-F238E27FC236}">
                <a16:creationId xmlns:a16="http://schemas.microsoft.com/office/drawing/2014/main" id="{F5CB8DA2-2802-6844-8B57-D6BA2C9B5B70}"/>
              </a:ext>
            </a:extLst>
          </p:cNvPr>
          <p:cNvSpPr>
            <a:spLocks noGrp="1"/>
          </p:cNvSpPr>
          <p:nvPr>
            <p:ph type="body" sz="quarter" idx="22" hasCustomPrompt="1"/>
          </p:nvPr>
        </p:nvSpPr>
        <p:spPr>
          <a:xfrm>
            <a:off x="4412094"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34" name="Content Placeholder 2">
            <a:extLst>
              <a:ext uri="{FF2B5EF4-FFF2-40B4-BE49-F238E27FC236}">
                <a16:creationId xmlns:a16="http://schemas.microsoft.com/office/drawing/2014/main" id="{BDC9F240-04D8-D943-A30D-C994E4F6D584}"/>
              </a:ext>
            </a:extLst>
          </p:cNvPr>
          <p:cNvSpPr>
            <a:spLocks noGrp="1"/>
          </p:cNvSpPr>
          <p:nvPr>
            <p:ph idx="23"/>
          </p:nvPr>
        </p:nvSpPr>
        <p:spPr>
          <a:xfrm>
            <a:off x="8003707" y="1107622"/>
            <a:ext cx="3367810" cy="2814641"/>
          </a:xfrm>
          <a:solidFill>
            <a:schemeClr val="bg1"/>
          </a:solidFill>
        </p:spPr>
        <p:txBody>
          <a:bodyPr/>
          <a:lstStyle>
            <a:lvl1pPr>
              <a:defRPr sz="1600">
                <a:solidFill>
                  <a:srgbClr val="544948"/>
                </a:solidFill>
                <a:latin typeface="Lato" panose="020F0502020204030203" pitchFamily="34" charset="77"/>
              </a:defRPr>
            </a:lvl1pPr>
            <a:lvl2pPr>
              <a:defRPr sz="1600">
                <a:latin typeface="Lato" panose="020F0502020204030203" pitchFamily="34" charset="77"/>
              </a:defRPr>
            </a:lvl2pPr>
            <a:lvl3pPr>
              <a:defRPr sz="1600">
                <a:latin typeface="Lato" panose="020F0502020204030203" pitchFamily="34" charset="77"/>
              </a:defRPr>
            </a:lvl3pPr>
            <a:lvl4pPr>
              <a:defRPr sz="1600">
                <a:latin typeface="Lato" panose="020F0502020204030203" pitchFamily="34" charset="77"/>
              </a:defRPr>
            </a:lvl4pPr>
            <a:lvl5pPr>
              <a:defRPr sz="1600">
                <a:latin typeface="Lato" panose="020F0502020204030203" pitchFamily="34" charset="77"/>
              </a:defRPr>
            </a:lvl5pPr>
            <a:lvl6pPr>
              <a:defRPr sz="2000"/>
            </a:lvl6pPr>
            <a:lvl7pPr>
              <a:defRPr sz="2000"/>
            </a:lvl7pPr>
            <a:lvl8pPr>
              <a:defRPr sz="2000"/>
            </a:lvl8pPr>
            <a:lvl9pPr>
              <a:defRPr sz="2000"/>
            </a:lvl9pPr>
          </a:lstStyle>
          <a:p>
            <a:pPr lvl="0"/>
            <a:endParaRPr lang="en-US"/>
          </a:p>
        </p:txBody>
      </p:sp>
      <p:sp>
        <p:nvSpPr>
          <p:cNvPr id="35" name="Text Placeholder 2">
            <a:extLst>
              <a:ext uri="{FF2B5EF4-FFF2-40B4-BE49-F238E27FC236}">
                <a16:creationId xmlns:a16="http://schemas.microsoft.com/office/drawing/2014/main" id="{DB7BAAD2-9EFA-544C-A721-31CB8385573B}"/>
              </a:ext>
            </a:extLst>
          </p:cNvPr>
          <p:cNvSpPr>
            <a:spLocks noGrp="1"/>
          </p:cNvSpPr>
          <p:nvPr>
            <p:ph type="body" sz="quarter" idx="24" hasCustomPrompt="1"/>
          </p:nvPr>
        </p:nvSpPr>
        <p:spPr>
          <a:xfrm>
            <a:off x="8003706" y="4601585"/>
            <a:ext cx="3367810" cy="1456300"/>
          </a:xfrm>
        </p:spPr>
        <p:txBody>
          <a:bodyPr/>
          <a:lstStyle>
            <a:lvl1pPr>
              <a:defRPr sz="1400">
                <a:solidFill>
                  <a:schemeClr val="tx1">
                    <a:lumMod val="75000"/>
                    <a:lumOff val="25000"/>
                  </a:schemeClr>
                </a:solidFill>
              </a:defRPr>
            </a:lvl1pPr>
          </a:lstStyle>
          <a:p>
            <a:pPr lvl="0"/>
            <a:r>
              <a:rPr lang="en-US"/>
              <a:t>Click to edit text style</a:t>
            </a:r>
          </a:p>
        </p:txBody>
      </p:sp>
      <p:sp>
        <p:nvSpPr>
          <p:cNvPr id="36" name="Text Placeholder 10">
            <a:extLst>
              <a:ext uri="{FF2B5EF4-FFF2-40B4-BE49-F238E27FC236}">
                <a16:creationId xmlns:a16="http://schemas.microsoft.com/office/drawing/2014/main" id="{416148D1-6829-5046-B19C-F0DDDE27D466}"/>
              </a:ext>
            </a:extLst>
          </p:cNvPr>
          <p:cNvSpPr>
            <a:spLocks noGrp="1"/>
          </p:cNvSpPr>
          <p:nvPr>
            <p:ph type="body" sz="quarter" idx="25" hasCustomPrompt="1"/>
          </p:nvPr>
        </p:nvSpPr>
        <p:spPr>
          <a:xfrm>
            <a:off x="8003706" y="4104388"/>
            <a:ext cx="336781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5" name="Slide Number Placeholder 4">
            <a:extLst>
              <a:ext uri="{FF2B5EF4-FFF2-40B4-BE49-F238E27FC236}">
                <a16:creationId xmlns:a16="http://schemas.microsoft.com/office/drawing/2014/main" id="{2512D667-1F4D-4C45-A1D6-9FCC308BAF91}"/>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6" name="Title Placeholder 1">
            <a:extLst>
              <a:ext uri="{FF2B5EF4-FFF2-40B4-BE49-F238E27FC236}">
                <a16:creationId xmlns:a16="http://schemas.microsoft.com/office/drawing/2014/main" id="{F521415C-0030-704F-A772-071A6A0B4448}"/>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7" name="Straight Connector 16">
            <a:extLst>
              <a:ext uri="{FF2B5EF4-FFF2-40B4-BE49-F238E27FC236}">
                <a16:creationId xmlns:a16="http://schemas.microsoft.com/office/drawing/2014/main" id="{ABFDB84D-5A88-B346-8D06-F67B3F5DBC5C}"/>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19" name="Footer Placeholder 2">
            <a:extLst>
              <a:ext uri="{FF2B5EF4-FFF2-40B4-BE49-F238E27FC236}">
                <a16:creationId xmlns:a16="http://schemas.microsoft.com/office/drawing/2014/main" id="{65D0E673-A0EB-485C-8D00-CE72293E82CD}"/>
              </a:ext>
            </a:extLst>
          </p:cNvPr>
          <p:cNvSpPr>
            <a:spLocks noGrp="1"/>
          </p:cNvSpPr>
          <p:nvPr>
            <p:ph type="ftr" sz="quarter" idx="3"/>
          </p:nvPr>
        </p:nvSpPr>
        <p:spPr>
          <a:xfrm>
            <a:off x="3764478" y="6282824"/>
            <a:ext cx="4636572"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Tree>
    <p:extLst>
      <p:ext uri="{BB962C8B-B14F-4D97-AF65-F5344CB8AC3E}">
        <p14:creationId xmlns:p14="http://schemas.microsoft.com/office/powerpoint/2010/main" val="3397963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theme" Target="../theme/theme2.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29"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28" Type="http://schemas.openxmlformats.org/officeDocument/2006/relationships/image" Target="../media/image7.png"/><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image" Target="../media/image6.jpeg"/><Relationship Id="rId30" Type="http://schemas.openxmlformats.org/officeDocument/2006/relationships/image" Target="../media/image9.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9"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image" Target="../media/image6.jpeg"/><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2F486D22-965E-B74F-A14E-E7D480B7EB9B}"/>
              </a:ext>
            </a:extLst>
          </p:cNvPr>
          <p:cNvSpPr>
            <a:spLocks noGrp="1"/>
          </p:cNvSpPr>
          <p:nvPr>
            <p:ph type="title"/>
          </p:nvPr>
        </p:nvSpPr>
        <p:spPr>
          <a:xfrm>
            <a:off x="800100" y="636586"/>
            <a:ext cx="10553700" cy="1074519"/>
          </a:xfrm>
          <a:prstGeom prst="rect">
            <a:avLst/>
          </a:prstGeom>
        </p:spPr>
        <p:txBody>
          <a:bodyPr vert="horz" lIns="0" tIns="45720" rIns="91440" bIns="45720" rtlCol="0" anchor="b">
            <a:noAutofit/>
          </a:bodyPr>
          <a:lstStyle/>
          <a:p>
            <a:r>
              <a:rPr lang="en-US"/>
              <a:t>Click to edit master title style which can be up to two lines in length</a:t>
            </a:r>
          </a:p>
        </p:txBody>
      </p:sp>
      <p:sp>
        <p:nvSpPr>
          <p:cNvPr id="7" name="Text Placeholder 2">
            <a:extLst>
              <a:ext uri="{FF2B5EF4-FFF2-40B4-BE49-F238E27FC236}">
                <a16:creationId xmlns:a16="http://schemas.microsoft.com/office/drawing/2014/main" id="{8E8ED4D0-A088-4E43-A643-82D02D9DCF09}"/>
              </a:ext>
            </a:extLst>
          </p:cNvPr>
          <p:cNvSpPr>
            <a:spLocks noGrp="1"/>
          </p:cNvSpPr>
          <p:nvPr>
            <p:ph type="body" idx="1"/>
          </p:nvPr>
        </p:nvSpPr>
        <p:spPr>
          <a:xfrm>
            <a:off x="800100" y="1998482"/>
            <a:ext cx="10553700" cy="3996966"/>
          </a:xfrm>
          <a:prstGeom prst="rect">
            <a:avLst/>
          </a:prstGeom>
        </p:spPr>
        <p:txBody>
          <a:bodyPr vert="horz" lIns="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sz="1400">
              <a:solidFill>
                <a:srgbClr val="544948"/>
              </a:solidFill>
              <a:latin typeface="Lato" panose="020F0502020204030203" pitchFamily="34" charset="77"/>
            </a:endParaRPr>
          </a:p>
        </p:txBody>
      </p:sp>
      <p:sp>
        <p:nvSpPr>
          <p:cNvPr id="3" name="Footer Placeholder 2">
            <a:extLst>
              <a:ext uri="{FF2B5EF4-FFF2-40B4-BE49-F238E27FC236}">
                <a16:creationId xmlns:a16="http://schemas.microsoft.com/office/drawing/2014/main" id="{A82980FA-0F2E-7148-B626-5BDBC85492BC}"/>
              </a:ext>
            </a:extLst>
          </p:cNvPr>
          <p:cNvSpPr>
            <a:spLocks noGrp="1"/>
          </p:cNvSpPr>
          <p:nvPr>
            <p:ph type="ftr" sz="quarter" idx="3"/>
          </p:nvPr>
        </p:nvSpPr>
        <p:spPr>
          <a:xfrm>
            <a:off x="3764478" y="6282824"/>
            <a:ext cx="4636573"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5" name="Slide Number Placeholder 4">
            <a:extLst>
              <a:ext uri="{FF2B5EF4-FFF2-40B4-BE49-F238E27FC236}">
                <a16:creationId xmlns:a16="http://schemas.microsoft.com/office/drawing/2014/main" id="{B628C64E-5A0F-004B-AD71-844ED76B007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pic>
        <p:nvPicPr>
          <p:cNvPr id="9" name="Picture 8">
            <a:extLst>
              <a:ext uri="{FF2B5EF4-FFF2-40B4-BE49-F238E27FC236}">
                <a16:creationId xmlns:a16="http://schemas.microsoft.com/office/drawing/2014/main" id="{EE61B591-963B-4611-8841-6298013EEB17}"/>
              </a:ext>
            </a:extLst>
          </p:cNvPr>
          <p:cNvPicPr>
            <a:picLocks noChangeAspect="1"/>
          </p:cNvPicPr>
          <p:nvPr userDrawn="1"/>
        </p:nvPicPr>
        <p:blipFill>
          <a:blip r:embed="rId11" cstate="hqprint">
            <a:extLst>
              <a:ext uri="{28A0092B-C50C-407E-A947-70E740481C1C}">
                <a14:useLocalDpi xmlns:a14="http://schemas.microsoft.com/office/drawing/2010/main" val="0"/>
              </a:ext>
            </a:extLst>
          </a:blip>
          <a:stretch>
            <a:fillRect/>
          </a:stretch>
        </p:blipFill>
        <p:spPr>
          <a:xfrm>
            <a:off x="822960" y="6368990"/>
            <a:ext cx="1908092" cy="205371"/>
          </a:xfrm>
          <a:prstGeom prst="rect">
            <a:avLst/>
          </a:prstGeom>
        </p:spPr>
      </p:pic>
      <p:cxnSp>
        <p:nvCxnSpPr>
          <p:cNvPr id="10" name="Straight Connector 9">
            <a:extLst>
              <a:ext uri="{FF2B5EF4-FFF2-40B4-BE49-F238E27FC236}">
                <a16:creationId xmlns:a16="http://schemas.microsoft.com/office/drawing/2014/main" id="{FE2FEE10-5CD8-4803-A81B-4E1B35A995D8}"/>
              </a:ext>
            </a:extLst>
          </p:cNvPr>
          <p:cNvCxnSpPr/>
          <p:nvPr userDrawn="1"/>
        </p:nvCxnSpPr>
        <p:spPr>
          <a:xfrm>
            <a:off x="2784763" y="6377219"/>
            <a:ext cx="0" cy="18600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descr="Text&#10;&#10;Description automatically generated">
            <a:extLst>
              <a:ext uri="{FF2B5EF4-FFF2-40B4-BE49-F238E27FC236}">
                <a16:creationId xmlns:a16="http://schemas.microsoft.com/office/drawing/2014/main" id="{47909F32-12F1-4175-B568-CBC58C5440B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829020" y="6356206"/>
            <a:ext cx="412505" cy="206326"/>
          </a:xfrm>
          <a:prstGeom prst="rect">
            <a:avLst/>
          </a:prstGeom>
        </p:spPr>
      </p:pic>
    </p:spTree>
    <p:extLst>
      <p:ext uri="{BB962C8B-B14F-4D97-AF65-F5344CB8AC3E}">
        <p14:creationId xmlns:p14="http://schemas.microsoft.com/office/powerpoint/2010/main" val="3640593580"/>
      </p:ext>
    </p:extLst>
  </p:cSld>
  <p:clrMap bg1="lt1" tx1="dk1" bg2="lt2" tx2="dk2" accent1="accent1" accent2="accent2" accent3="accent3" accent4="accent4" accent5="accent5" accent6="accent6" hlink="hlink" folHlink="folHlink"/>
  <p:sldLayoutIdLst>
    <p:sldLayoutId id="2147483661" r:id="rId1"/>
    <p:sldLayoutId id="2147483677" r:id="rId2"/>
    <p:sldLayoutId id="2147483678" r:id="rId3"/>
    <p:sldLayoutId id="2147483687" r:id="rId4"/>
    <p:sldLayoutId id="2147483688" r:id="rId5"/>
    <p:sldLayoutId id="2147483689" r:id="rId6"/>
    <p:sldLayoutId id="2147483651" r:id="rId7"/>
    <p:sldLayoutId id="2147483652" r:id="rId8"/>
    <p:sldLayoutId id="2147483660" r:id="rId9"/>
  </p:sldLayoutIdLst>
  <p:hf hdr="0" dt="0"/>
  <p:txStyles>
    <p:titleStyle>
      <a:lvl1pPr algn="l" defTabSz="914400" rtl="0" eaLnBrk="1" latinLnBrk="0" hangingPunct="1">
        <a:lnSpc>
          <a:spcPct val="90000"/>
        </a:lnSpc>
        <a:spcBef>
          <a:spcPct val="0"/>
        </a:spcBef>
        <a:buNone/>
        <a:defRPr sz="3600" b="0" i="0" kern="1200">
          <a:solidFill>
            <a:srgbClr val="8C1515"/>
          </a:solidFill>
          <a:latin typeface="Lato" panose="020F0502020204030203" pitchFamily="34" charset="77"/>
          <a:ea typeface="+mj-ea"/>
          <a:cs typeface="+mj-cs"/>
        </a:defRPr>
      </a:lvl1pPr>
    </p:titleStyle>
    <p:bodyStyle>
      <a:lvl1pPr marL="0" indent="0" algn="l" defTabSz="914400" rtl="0" eaLnBrk="1" latinLnBrk="0" hangingPunct="1">
        <a:lnSpc>
          <a:spcPct val="120000"/>
        </a:lnSpc>
        <a:spcBef>
          <a:spcPts val="1000"/>
        </a:spcBef>
        <a:buClr>
          <a:srgbClr val="B83A4B"/>
        </a:buClr>
        <a:buFontTx/>
        <a:buNone/>
        <a:defRPr sz="1600" kern="1200">
          <a:solidFill>
            <a:schemeClr val="tx1"/>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p:nvPicPr>
        <p:blipFill>
          <a:blip r:embed="rId27"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7/6/2025</a:t>
            </a:fld>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pic>
        <p:nvPicPr>
          <p:cNvPr id="5" name="Google Shape;14;p11" descr="Google Shape;14;p11">
            <a:extLst>
              <a:ext uri="{FF2B5EF4-FFF2-40B4-BE49-F238E27FC236}">
                <a16:creationId xmlns:a16="http://schemas.microsoft.com/office/drawing/2014/main" id="{92948E00-E9E2-7A8A-6F3E-1CFB63FDBD62}"/>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91134" y="6601945"/>
            <a:ext cx="440839" cy="145668"/>
          </a:xfrm>
          <a:prstGeom prst="rect">
            <a:avLst/>
          </a:prstGeom>
          <a:ln w="12700">
            <a:miter lim="400000"/>
          </a:ln>
        </p:spPr>
      </p:pic>
      <p:pic>
        <p:nvPicPr>
          <p:cNvPr id="3074" name="Picture 2">
            <a:extLst>
              <a:ext uri="{FF2B5EF4-FFF2-40B4-BE49-F238E27FC236}">
                <a16:creationId xmlns:a16="http://schemas.microsoft.com/office/drawing/2014/main" id="{CC1C7828-88CD-7DF5-1118-9B0554086D70}"/>
              </a:ext>
            </a:extLst>
          </p:cNvPr>
          <p:cNvPicPr>
            <a:picLocks noChangeAspect="1" noChangeArrowheads="1"/>
          </p:cNvPicPr>
          <p:nvPr userDrawn="1"/>
        </p:nvPicPr>
        <p:blipFill>
          <a:blip r:embed="rId29">
            <a:extLst>
              <a:ext uri="{28A0092B-C50C-407E-A947-70E740481C1C}">
                <a14:useLocalDpi xmlns:a14="http://schemas.microsoft.com/office/drawing/2010/main" val="0"/>
              </a:ext>
            </a:extLst>
          </a:blip>
          <a:srcRect/>
          <a:stretch>
            <a:fillRect/>
          </a:stretch>
        </p:blipFill>
        <p:spPr bwMode="auto">
          <a:xfrm>
            <a:off x="1523067" y="6601627"/>
            <a:ext cx="758952" cy="14630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8F4FCDB3-E50B-83FC-D977-48EA7C5172E5}"/>
              </a:ext>
            </a:extLst>
          </p:cNvPr>
          <p:cNvPicPr>
            <a:picLocks noChangeAspect="1" noChangeArrowheads="1"/>
          </p:cNvPicPr>
          <p:nvPr userDrawn="1"/>
        </p:nvPicPr>
        <p:blipFill>
          <a:blip r:embed="rId30">
            <a:extLst>
              <a:ext uri="{28A0092B-C50C-407E-A947-70E740481C1C}">
                <a14:useLocalDpi xmlns:a14="http://schemas.microsoft.com/office/drawing/2010/main" val="0"/>
              </a:ext>
            </a:extLst>
          </a:blip>
          <a:srcRect/>
          <a:stretch>
            <a:fillRect/>
          </a:stretch>
        </p:blipFill>
        <p:spPr bwMode="auto">
          <a:xfrm>
            <a:off x="690495" y="6601627"/>
            <a:ext cx="774050" cy="14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77964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8" r:id="rId24"/>
    <p:sldLayoutId id="2147483685" r:id="rId25"/>
  </p:sldLayoutIdLst>
  <p:hf hd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 userDrawn="1">
          <p15:clr>
            <a:srgbClr val="F26B43"/>
          </p15:clr>
        </p15:guide>
        <p15:guide id="2" orient="horz" pos="408" userDrawn="1">
          <p15:clr>
            <a:srgbClr val="F26B43"/>
          </p15:clr>
        </p15:guide>
        <p15:guide id="3" orient="horz" pos="1104" userDrawn="1">
          <p15:clr>
            <a:srgbClr val="F26B43"/>
          </p15:clr>
        </p15:guide>
        <p15:guide id="4" orient="horz" pos="1464" userDrawn="1">
          <p15:clr>
            <a:srgbClr val="F26B43"/>
          </p15:clr>
        </p15:guide>
        <p15:guide id="5" pos="3840" userDrawn="1">
          <p15:clr>
            <a:srgbClr val="F26B43"/>
          </p15:clr>
        </p15:guide>
        <p15:guide id="6" pos="504" userDrawn="1">
          <p15:clr>
            <a:srgbClr val="F26B43"/>
          </p15:clr>
        </p15:guide>
        <p15:guide id="7" pos="7152" userDrawn="1">
          <p15:clr>
            <a:srgbClr val="F26B43"/>
          </p15:clr>
        </p15:guide>
        <p15:guide id="8" orient="horz" pos="3984" userDrawn="1">
          <p15:clr>
            <a:srgbClr val="F26B43"/>
          </p15:clr>
        </p15:guide>
        <p15:guide id="9" orient="horz" pos="4128" userDrawn="1">
          <p15:clr>
            <a:srgbClr val="F26B43"/>
          </p15:clr>
        </p15:guide>
        <p15:guide id="10" orient="horz" pos="3816" userDrawn="1">
          <p15:clr>
            <a:srgbClr val="F26B43"/>
          </p15:clr>
        </p15:guide>
        <p15:guide id="11" pos="43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DDDF5A06-F641-5EC3-D719-B34F1834A66B}"/>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F04EE99E-B369-AEF4-31C2-D04F8CDD013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8FD664DD-4B4F-B6F9-44D8-026688A69C91}"/>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BC968A07-0B94-C142-9CC9-B25991A27E9B}" type="datetime1">
              <a:rPr lang="en-US" smtClean="0"/>
              <a:t>7/6/2025</a:t>
            </a:fld>
            <a:endParaRPr lang="en-US" dirty="0"/>
          </a:p>
        </p:txBody>
      </p:sp>
      <p:sp>
        <p:nvSpPr>
          <p:cNvPr id="11" name="Footer Placeholder 8">
            <a:extLst>
              <a:ext uri="{FF2B5EF4-FFF2-40B4-BE49-F238E27FC236}">
                <a16:creationId xmlns:a16="http://schemas.microsoft.com/office/drawing/2014/main" id="{E736E786-2843-9B52-0847-6BFC3D1CBCAD}"/>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spTree>
    <p:extLst>
      <p:ext uri="{BB962C8B-B14F-4D97-AF65-F5344CB8AC3E}">
        <p14:creationId xmlns:p14="http://schemas.microsoft.com/office/powerpoint/2010/main" val="205288307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userDrawn="1"/>
        </p:nvPicPr>
        <p:blipFill>
          <a:blip r:embed="rId28" cstate="print">
            <a:extLst>
              <a:ext uri="{28A0092B-C50C-407E-A947-70E740481C1C}">
                <a14:useLocalDpi xmlns:a14="http://schemas.microsoft.com/office/drawing/2010/main" val="0"/>
              </a:ext>
            </a:extLst>
          </a:blip>
          <a:src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fld id="{D2696730-93A2-1C40-A288-6C0ADF526623}" type="datetime1">
              <a:rPr lang="en-US" smtClean="0"/>
              <a:t>7/9/2025</a:t>
            </a:fld>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Presenter Name | Presentation Title or Meeting Title</a:t>
            </a:r>
            <a:endParaRPr lang="en-US" dirty="0"/>
          </a:p>
        </p:txBody>
      </p:sp>
    </p:spTree>
    <p:extLst>
      <p:ext uri="{BB962C8B-B14F-4D97-AF65-F5344CB8AC3E}">
        <p14:creationId xmlns:p14="http://schemas.microsoft.com/office/powerpoint/2010/main" val="3625246028"/>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ftr="0" dt="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1.png"/><Relationship Id="rId1" Type="http://schemas.openxmlformats.org/officeDocument/2006/relationships/slideLayout" Target="../slideLayouts/slideLayout33.xml"/><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1.png"/><Relationship Id="rId2" Type="http://schemas.openxmlformats.org/officeDocument/2006/relationships/image" Target="../media/image57.jpeg"/><Relationship Id="rId1" Type="http://schemas.openxmlformats.org/officeDocument/2006/relationships/slideLayout" Target="../slideLayouts/slideLayout33.xml"/><Relationship Id="rId6" Type="http://schemas.openxmlformats.org/officeDocument/2006/relationships/image" Target="../media/image60.png"/><Relationship Id="rId5" Type="http://schemas.openxmlformats.org/officeDocument/2006/relationships/image" Target="../media/image59.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3.xm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2" Type="http://schemas.openxmlformats.org/officeDocument/2006/relationships/hyperlink" Target="https://fermilab.jobs/" TargetMode="Externa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image" Target="../media/image67.png"/><Relationship Id="rId1" Type="http://schemas.openxmlformats.org/officeDocument/2006/relationships/slideLayout" Target="../slideLayouts/slideLayout33.xml"/><Relationship Id="rId5" Type="http://schemas.openxmlformats.org/officeDocument/2006/relationships/image" Target="../media/image68.png"/><Relationship Id="rId4" Type="http://schemas.openxmlformats.org/officeDocument/2006/relationships/image" Target="../media/image630.png"/></Relationships>
</file>

<file path=ppt/slides/_rels/slide21.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33.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3.xml"/><Relationship Id="rId5" Type="http://schemas.openxmlformats.org/officeDocument/2006/relationships/image" Target="../media/image44.jpeg"/><Relationship Id="rId4" Type="http://schemas.openxmlformats.org/officeDocument/2006/relationships/hyperlink" Target="https://indico.cern.ch/event/1381495/contributions/598850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indico.cern.ch/event/1381495/contributions/5988492/" TargetMode="External"/><Relationship Id="rId1" Type="http://schemas.openxmlformats.org/officeDocument/2006/relationships/slideLayout" Target="../slideLayouts/slideLayout33.xml"/><Relationship Id="rId5" Type="http://schemas.openxmlformats.org/officeDocument/2006/relationships/image" Target="../media/image380.png"/><Relationship Id="rId4" Type="http://schemas.openxmlformats.org/officeDocument/2006/relationships/image" Target="../media/image46.png"/></Relationships>
</file>

<file path=ppt/slides/_rels/slide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hyperlink" Target="https://www.sciencedirect.com/science/article/pii/0168900295014543" TargetMode="External"/><Relationship Id="rId1" Type="http://schemas.openxmlformats.org/officeDocument/2006/relationships/slideLayout" Target="../slideLayouts/slideLayout33.xml"/><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B941D4-6F0D-04AD-B1DB-3CCD7EA67F9A}"/>
              </a:ext>
            </a:extLst>
          </p:cNvPr>
          <p:cNvSpPr>
            <a:spLocks noGrp="1"/>
          </p:cNvSpPr>
          <p:nvPr>
            <p:ph type="title"/>
          </p:nvPr>
        </p:nvSpPr>
        <p:spPr>
          <a:xfrm>
            <a:off x="914399" y="2530888"/>
            <a:ext cx="10097519" cy="2388558"/>
          </a:xfrm>
        </p:spPr>
        <p:txBody>
          <a:bodyPr>
            <a:normAutofit fontScale="90000"/>
          </a:bodyPr>
          <a:lstStyle/>
          <a:p>
            <a:r>
              <a:rPr lang="en-US" dirty="0"/>
              <a:t>28nm front end ASIC and </a:t>
            </a:r>
            <a:br>
              <a:rPr lang="en-US" dirty="0"/>
            </a:br>
            <a:r>
              <a:rPr lang="en-US" dirty="0"/>
              <a:t>12” LGADs for 3D integration</a:t>
            </a:r>
          </a:p>
        </p:txBody>
      </p:sp>
      <p:sp>
        <p:nvSpPr>
          <p:cNvPr id="6" name="Text Placeholder 5">
            <a:extLst>
              <a:ext uri="{FF2B5EF4-FFF2-40B4-BE49-F238E27FC236}">
                <a16:creationId xmlns:a16="http://schemas.microsoft.com/office/drawing/2014/main" id="{38876D69-EA09-3451-3742-B47191507323}"/>
              </a:ext>
            </a:extLst>
          </p:cNvPr>
          <p:cNvSpPr>
            <a:spLocks noGrp="1"/>
          </p:cNvSpPr>
          <p:nvPr>
            <p:ph type="body" sz="quarter" idx="4294967295"/>
          </p:nvPr>
        </p:nvSpPr>
        <p:spPr>
          <a:xfrm>
            <a:off x="914401" y="5115756"/>
            <a:ext cx="10003536" cy="278477"/>
          </a:xfrm>
        </p:spPr>
        <p:txBody>
          <a:bodyPr>
            <a:normAutofit/>
          </a:bodyPr>
          <a:lstStyle/>
          <a:p>
            <a:pPr marL="11113" marR="0" lvl="0" indent="0" algn="l" defTabSz="914400" rtl="0" eaLnBrk="1" fontAlgn="auto" latinLnBrk="0" hangingPunct="1">
              <a:lnSpc>
                <a:spcPct val="90000"/>
              </a:lnSpc>
              <a:spcBef>
                <a:spcPct val="0"/>
              </a:spcBef>
              <a:spcAft>
                <a:spcPts val="800"/>
              </a:spcAft>
              <a:buClr>
                <a:srgbClr val="004C97"/>
              </a:buClr>
              <a:buSzTx/>
              <a:buFont typeface="Arial" panose="020B0604020202020204" pitchFamily="34" charset="0"/>
              <a:buNone/>
              <a:tabLst/>
              <a:defRPr/>
            </a:pPr>
            <a:r>
              <a:rPr kumimoji="0" lang="en-US" sz="2000" b="1" i="0" u="none" strike="noStrike" kern="1200" cap="none" spc="0" normalizeH="0" baseline="0" noProof="0" dirty="0">
                <a:ln>
                  <a:noFill/>
                </a:ln>
                <a:solidFill>
                  <a:srgbClr val="004C97"/>
                </a:solidFill>
                <a:effectLst/>
                <a:uLnTx/>
                <a:uFillTx/>
                <a:latin typeface="Helvetica" pitchFamily="2" charset="0"/>
                <a:ea typeface="+mj-ea"/>
                <a:cs typeface="+mj-cs"/>
              </a:rPr>
              <a:t>Davide Braga</a:t>
            </a:r>
          </a:p>
        </p:txBody>
      </p:sp>
      <p:sp>
        <p:nvSpPr>
          <p:cNvPr id="5" name="Text Placeholder 4">
            <a:extLst>
              <a:ext uri="{FF2B5EF4-FFF2-40B4-BE49-F238E27FC236}">
                <a16:creationId xmlns:a16="http://schemas.microsoft.com/office/drawing/2014/main" id="{B823178D-BFD8-41F9-4E03-8177F3D8CBC0}"/>
              </a:ext>
            </a:extLst>
          </p:cNvPr>
          <p:cNvSpPr>
            <a:spLocks noGrp="1"/>
          </p:cNvSpPr>
          <p:nvPr>
            <p:ph type="body" sz="quarter" idx="4294967295"/>
          </p:nvPr>
        </p:nvSpPr>
        <p:spPr>
          <a:xfrm>
            <a:off x="914399" y="5394233"/>
            <a:ext cx="10003537" cy="278476"/>
          </a:xfrm>
        </p:spPr>
        <p:txBody>
          <a:bodyPr>
            <a:normAutofit lnSpcReduction="10000"/>
          </a:bodyPr>
          <a:lstStyle/>
          <a:p>
            <a:pPr marL="0" indent="0">
              <a:buNone/>
            </a:pPr>
            <a:r>
              <a:rPr lang="en-US" dirty="0"/>
              <a:t>On behalf of the </a:t>
            </a:r>
            <a:r>
              <a:rPr lang="en-CA" dirty="0"/>
              <a:t>3D Integrated Sensing Solutions (3DIntSenS) Collaboration</a:t>
            </a:r>
            <a:endParaRPr lang="en-US" dirty="0"/>
          </a:p>
        </p:txBody>
      </p:sp>
      <p:sp>
        <p:nvSpPr>
          <p:cNvPr id="7" name="Text Placeholder 6">
            <a:extLst>
              <a:ext uri="{FF2B5EF4-FFF2-40B4-BE49-F238E27FC236}">
                <a16:creationId xmlns:a16="http://schemas.microsoft.com/office/drawing/2014/main" id="{B50F893C-D7D8-3B30-0B6A-56F06112EE52}"/>
              </a:ext>
            </a:extLst>
          </p:cNvPr>
          <p:cNvSpPr>
            <a:spLocks noGrp="1"/>
          </p:cNvSpPr>
          <p:nvPr>
            <p:ph type="body" sz="quarter" idx="4294967295"/>
          </p:nvPr>
        </p:nvSpPr>
        <p:spPr>
          <a:xfrm>
            <a:off x="914400" y="2175056"/>
            <a:ext cx="10003536" cy="236324"/>
          </a:xfrm>
        </p:spPr>
        <p:txBody>
          <a:bodyPr>
            <a:normAutofit fontScale="92500" lnSpcReduction="20000"/>
          </a:bodyPr>
          <a:lstStyle/>
          <a:p>
            <a:r>
              <a:rPr lang="en-US" dirty="0"/>
              <a:t>IWORID 2025, Bratislava</a:t>
            </a:r>
          </a:p>
        </p:txBody>
      </p:sp>
      <p:sp>
        <p:nvSpPr>
          <p:cNvPr id="2" name="Slide Number Placeholder 1">
            <a:extLst>
              <a:ext uri="{FF2B5EF4-FFF2-40B4-BE49-F238E27FC236}">
                <a16:creationId xmlns:a16="http://schemas.microsoft.com/office/drawing/2014/main" id="{9EB9C0E7-FC00-14E4-9717-ED869920B950}"/>
              </a:ext>
            </a:extLst>
          </p:cNvPr>
          <p:cNvSpPr>
            <a:spLocks noGrp="1"/>
          </p:cNvSpPr>
          <p:nvPr>
            <p:ph type="sldNum" sz="quarter" idx="17"/>
          </p:nvPr>
        </p:nvSpPr>
        <p:spPr>
          <a:xfrm>
            <a:off x="11830050" y="6356350"/>
            <a:ext cx="358919" cy="365125"/>
          </a:xfrm>
        </p:spPr>
        <p:txBody>
          <a:bodyPr/>
          <a:lstStyle/>
          <a:p>
            <a:fld id="{F4BAA12D-5F28-3140-935A-44BF4B54B6B6}" type="slidenum">
              <a:rPr lang="en-US" smtClean="0"/>
              <a:pPr/>
              <a:t>1</a:t>
            </a:fld>
            <a:endParaRPr lang="en-US" dirty="0"/>
          </a:p>
        </p:txBody>
      </p:sp>
      <p:pic>
        <p:nvPicPr>
          <p:cNvPr id="4100" name="Picture 4">
            <a:extLst>
              <a:ext uri="{FF2B5EF4-FFF2-40B4-BE49-F238E27FC236}">
                <a16:creationId xmlns:a16="http://schemas.microsoft.com/office/drawing/2014/main" id="{348C6EDB-2B02-044A-62AD-68F0E46571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2361" y="208405"/>
            <a:ext cx="2695575" cy="2695575"/>
          </a:xfrm>
          <a:prstGeom prst="rect">
            <a:avLst/>
          </a:prstGeom>
          <a:noFill/>
          <a:extLst>
            <a:ext uri="{909E8E84-426E-40DD-AFC4-6F175D3DCCD1}">
              <a14:hiddenFill xmlns:a14="http://schemas.microsoft.com/office/drawing/2010/main">
                <a:solidFill>
                  <a:srgbClr val="FFFFFF"/>
                </a:solidFill>
              </a14:hiddenFill>
            </a:ext>
          </a:extLst>
        </p:spPr>
      </p:pic>
      <p:pic>
        <p:nvPicPr>
          <p:cNvPr id="8" name="Google Shape;14;p11" descr="Google Shape;14;p11">
            <a:extLst>
              <a:ext uri="{FF2B5EF4-FFF2-40B4-BE49-F238E27FC236}">
                <a16:creationId xmlns:a16="http://schemas.microsoft.com/office/drawing/2014/main" id="{28A6B7D7-87F4-0CD6-F4D2-8CC6EB6200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2519" y="6107042"/>
            <a:ext cx="1106908" cy="365760"/>
          </a:xfrm>
          <a:prstGeom prst="rect">
            <a:avLst/>
          </a:prstGeom>
          <a:ln w="12700">
            <a:miter lim="400000"/>
          </a:ln>
        </p:spPr>
      </p:pic>
      <p:pic>
        <p:nvPicPr>
          <p:cNvPr id="9" name="Picture 2">
            <a:extLst>
              <a:ext uri="{FF2B5EF4-FFF2-40B4-BE49-F238E27FC236}">
                <a16:creationId xmlns:a16="http://schemas.microsoft.com/office/drawing/2014/main" id="{8725707C-0458-4396-F4CD-9A21A651DD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4899" y="6101711"/>
            <a:ext cx="189738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7304C2E2-B7AD-255C-C50D-2ADA3995B1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74601" y="6101711"/>
            <a:ext cx="1935124" cy="365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370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Analog Front-End: TOA Jitter Simulation</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10</a:t>
            </a:fld>
            <a:endParaRPr lang="en-US" dirty="0"/>
          </a:p>
        </p:txBody>
      </p:sp>
      <p:sp>
        <p:nvSpPr>
          <p:cNvPr id="18" name="Google Shape;183;p2">
            <a:extLst>
              <a:ext uri="{FF2B5EF4-FFF2-40B4-BE49-F238E27FC236}">
                <a16:creationId xmlns:a16="http://schemas.microsoft.com/office/drawing/2014/main" id="{216FB1C8-8EFD-6DC9-DAFA-8F71312959A0}"/>
              </a:ext>
            </a:extLst>
          </p:cNvPr>
          <p:cNvSpPr txBox="1"/>
          <p:nvPr/>
        </p:nvSpPr>
        <p:spPr>
          <a:xfrm>
            <a:off x="9286150" y="397686"/>
            <a:ext cx="2067650" cy="523180"/>
          </a:xfrm>
          <a:prstGeom prst="rect">
            <a:avLst/>
          </a:prstGeom>
          <a:noFill/>
          <a:ln>
            <a:noFill/>
          </a:ln>
        </p:spPr>
        <p:txBody>
          <a:bodyPr spcFirstLastPara="1" wrap="square" lIns="91425" tIns="45700" rIns="91425" bIns="45700" anchor="t" anchorCtr="0">
            <a:spAutoFit/>
          </a:bodyPr>
          <a:lstStyle/>
          <a:p>
            <a:pPr indent="0"/>
            <a:r>
              <a:rPr lang="en-US" sz="1400" dirty="0">
                <a:solidFill>
                  <a:schemeClr val="tx1">
                    <a:lumMod val="75000"/>
                    <a:lumOff val="25000"/>
                  </a:schemeClr>
                </a:solidFill>
                <a:latin typeface="Lato" panose="020F0502020204030203" pitchFamily="34" charset="0"/>
              </a:rPr>
              <a:t>@Troy England (FNAL, tengland@fnal.gov)</a:t>
            </a:r>
          </a:p>
        </p:txBody>
      </p:sp>
      <p:sp>
        <p:nvSpPr>
          <p:cNvPr id="24" name="Content Placeholder 3">
            <a:extLst>
              <a:ext uri="{FF2B5EF4-FFF2-40B4-BE49-F238E27FC236}">
                <a16:creationId xmlns:a16="http://schemas.microsoft.com/office/drawing/2014/main" id="{DAA4CE3F-349A-B730-3DFA-F83D30346034}"/>
              </a:ext>
            </a:extLst>
          </p:cNvPr>
          <p:cNvSpPr txBox="1">
            <a:spLocks/>
          </p:cNvSpPr>
          <p:nvPr/>
        </p:nvSpPr>
        <p:spPr>
          <a:xfrm>
            <a:off x="800100" y="974764"/>
            <a:ext cx="5694302" cy="3164378"/>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Filled RCC PEX simulation:</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Nominal PVT, conservative accuracy, 30 runs</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Minimum input charge: 1.3 </a:t>
            </a:r>
            <a:r>
              <a:rPr lang="en-US" sz="1800" dirty="0" err="1">
                <a:latin typeface="Lato" panose="020F0502020204030203" pitchFamily="34" charset="0"/>
                <a:ea typeface="Lato" panose="020F0502020204030203" pitchFamily="34" charset="0"/>
                <a:cs typeface="Lato" panose="020F0502020204030203" pitchFamily="34" charset="0"/>
              </a:rPr>
              <a:t>fC</a:t>
            </a:r>
            <a:endParaRPr lang="en-US" sz="1800" dirty="0">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Noise to 30 GHz</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Includes 10 </a:t>
            </a:r>
            <a:r>
              <a:rPr lang="en-US" sz="1800" dirty="0" err="1">
                <a:latin typeface="Lato" panose="020F0502020204030203" pitchFamily="34" charset="0"/>
                <a:ea typeface="Lato" panose="020F0502020204030203" pitchFamily="34" charset="0"/>
                <a:cs typeface="Lato" panose="020F0502020204030203" pitchFamily="34" charset="0"/>
              </a:rPr>
              <a:t>nV</a:t>
            </a:r>
            <a:r>
              <a:rPr lang="en-US" sz="1800" dirty="0">
                <a:latin typeface="Lato" panose="020F0502020204030203" pitchFamily="34" charset="0"/>
                <a:ea typeface="Lato" panose="020F0502020204030203" pitchFamily="34" charset="0"/>
                <a:cs typeface="Lato" panose="020F0502020204030203" pitchFamily="34" charset="0"/>
              </a:rPr>
              <a:t>/</a:t>
            </a:r>
            <a:r>
              <a:rPr lang="en-US" sz="1800" dirty="0" err="1">
                <a:latin typeface="Lato" panose="020F0502020204030203" pitchFamily="34" charset="0"/>
                <a:ea typeface="Lato" panose="020F0502020204030203" pitchFamily="34" charset="0"/>
                <a:cs typeface="Lato" panose="020F0502020204030203" pitchFamily="34" charset="0"/>
              </a:rPr>
              <a:t>rtHz</a:t>
            </a:r>
            <a:r>
              <a:rPr lang="en-US" sz="1800" dirty="0">
                <a:latin typeface="Lato" panose="020F0502020204030203" pitchFamily="34" charset="0"/>
                <a:ea typeface="Lato" panose="020F0502020204030203" pitchFamily="34" charset="0"/>
                <a:cs typeface="Lato" panose="020F0502020204030203" pitchFamily="34" charset="0"/>
              </a:rPr>
              <a:t> supply noise</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Includes LGAD capacitance</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No noise from LGAD (landau fluctuations)</a:t>
            </a:r>
          </a:p>
          <a:p>
            <a:pPr marL="800100" lvl="1" indent="-342900">
              <a:spcBef>
                <a:spcPts val="600"/>
              </a:spcBef>
              <a:buClr>
                <a:srgbClr val="C00000"/>
              </a:buClr>
            </a:pPr>
            <a:endParaRPr lang="en-US" sz="1800" dirty="0">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pPr>
            <a:endParaRPr lang="en-US" sz="1800" dirty="0">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p:txBody>
      </p:sp>
      <p:pic>
        <p:nvPicPr>
          <p:cNvPr id="36" name="Picture 35" descr="A graph of colored lines&#10;&#10;Description automatically generated">
            <a:extLst>
              <a:ext uri="{FF2B5EF4-FFF2-40B4-BE49-F238E27FC236}">
                <a16:creationId xmlns:a16="http://schemas.microsoft.com/office/drawing/2014/main" id="{88CAEF6F-E252-F902-7725-D7D7B8272E6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39140" y="3519220"/>
            <a:ext cx="5337810" cy="3164378"/>
          </a:xfrm>
          <a:prstGeom prst="rect">
            <a:avLst/>
          </a:prstGeom>
        </p:spPr>
      </p:pic>
      <p:sp>
        <p:nvSpPr>
          <p:cNvPr id="26" name="TextBox 25">
            <a:extLst>
              <a:ext uri="{FF2B5EF4-FFF2-40B4-BE49-F238E27FC236}">
                <a16:creationId xmlns:a16="http://schemas.microsoft.com/office/drawing/2014/main" id="{E6A29491-1C43-DA28-6AA3-8015EB667CBE}"/>
              </a:ext>
            </a:extLst>
          </p:cNvPr>
          <p:cNvSpPr txBox="1"/>
          <p:nvPr/>
        </p:nvSpPr>
        <p:spPr>
          <a:xfrm>
            <a:off x="1766238" y="3953443"/>
            <a:ext cx="996059" cy="523220"/>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Digital Output</a:t>
            </a:r>
          </a:p>
        </p:txBody>
      </p:sp>
      <p:sp>
        <p:nvSpPr>
          <p:cNvPr id="37" name="TextBox 36">
            <a:extLst>
              <a:ext uri="{FF2B5EF4-FFF2-40B4-BE49-F238E27FC236}">
                <a16:creationId xmlns:a16="http://schemas.microsoft.com/office/drawing/2014/main" id="{3C907FC4-EC0A-3E26-DA3B-D1AFC68DFEF3}"/>
              </a:ext>
            </a:extLst>
          </p:cNvPr>
          <p:cNvSpPr txBox="1"/>
          <p:nvPr/>
        </p:nvSpPr>
        <p:spPr>
          <a:xfrm>
            <a:off x="4086224" y="5713959"/>
            <a:ext cx="1762125" cy="338554"/>
          </a:xfrm>
          <a:prstGeom prst="rect">
            <a:avLst/>
          </a:prstGeom>
          <a:noFill/>
          <a:ln>
            <a:solidFill>
              <a:schemeClr val="tx1"/>
            </a:solidFill>
          </a:ln>
        </p:spPr>
        <p:txBody>
          <a:bodyPr wrap="square" rtlCol="0">
            <a:spAutoFit/>
          </a:bodyPr>
          <a:lstStyle/>
          <a:p>
            <a:pPr algn="ctr"/>
            <a:r>
              <a:rPr lang="en-US" sz="1600" b="1" dirty="0">
                <a:latin typeface="Lato" panose="020F0502020204030203" pitchFamily="34" charset="0"/>
                <a:ea typeface="Lato" panose="020F0502020204030203" pitchFamily="34" charset="0"/>
                <a:cs typeface="Lato" panose="020F0502020204030203" pitchFamily="34" charset="0"/>
              </a:rPr>
              <a:t>Std. Dev. = 5.7 </a:t>
            </a:r>
            <a:r>
              <a:rPr lang="en-US" sz="1600" b="1" dirty="0" err="1">
                <a:latin typeface="Lato" panose="020F0502020204030203" pitchFamily="34" charset="0"/>
                <a:ea typeface="Lato" panose="020F0502020204030203" pitchFamily="34" charset="0"/>
                <a:cs typeface="Lato" panose="020F0502020204030203" pitchFamily="34" charset="0"/>
              </a:rPr>
              <a:t>ps</a:t>
            </a:r>
            <a:endParaRPr lang="en-US" sz="1600" b="1" dirty="0">
              <a:latin typeface="Lato" panose="020F0502020204030203" pitchFamily="34" charset="0"/>
              <a:ea typeface="Lato" panose="020F0502020204030203" pitchFamily="34" charset="0"/>
              <a:cs typeface="Lato" panose="020F0502020204030203" pitchFamily="34" charset="0"/>
            </a:endParaRPr>
          </a:p>
        </p:txBody>
      </p:sp>
      <p:sp>
        <p:nvSpPr>
          <p:cNvPr id="3" name="Content Placeholder 3">
            <a:extLst>
              <a:ext uri="{FF2B5EF4-FFF2-40B4-BE49-F238E27FC236}">
                <a16:creationId xmlns:a16="http://schemas.microsoft.com/office/drawing/2014/main" id="{19DC692C-9F57-FDB1-EE06-9FF87EBF0383}"/>
              </a:ext>
            </a:extLst>
          </p:cNvPr>
          <p:cNvSpPr txBox="1">
            <a:spLocks/>
          </p:cNvSpPr>
          <p:nvPr/>
        </p:nvSpPr>
        <p:spPr>
          <a:xfrm>
            <a:off x="6494402" y="974764"/>
            <a:ext cx="4859397" cy="2669137"/>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100 Monte Carlo runs with both Global and Local variation:</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The DAC provides enough range and resolution to deal with the variation</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30 transient noise runs at each MC point with conservative accuracy and 30 GHz max frequency</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1.3 </a:t>
            </a:r>
            <a:r>
              <a:rPr lang="en-US" sz="1800" dirty="0" err="1">
                <a:latin typeface="Lato" panose="020F0502020204030203" pitchFamily="34" charset="0"/>
                <a:ea typeface="Lato" panose="020F0502020204030203" pitchFamily="34" charset="0"/>
                <a:cs typeface="Lato" panose="020F0502020204030203" pitchFamily="34" charset="0"/>
              </a:rPr>
              <a:t>fC</a:t>
            </a:r>
            <a:r>
              <a:rPr lang="en-US" sz="1800" dirty="0">
                <a:latin typeface="Lato" panose="020F0502020204030203" pitchFamily="34" charset="0"/>
                <a:ea typeface="Lato" panose="020F0502020204030203" pitchFamily="34" charset="0"/>
                <a:cs typeface="Lato" panose="020F0502020204030203" pitchFamily="34" charset="0"/>
              </a:rPr>
              <a:t> input charge</a:t>
            </a:r>
          </a:p>
          <a:p>
            <a:pPr marL="342900" indent="-342900">
              <a:spcBef>
                <a:spcPts val="6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p:txBody>
      </p:sp>
      <p:pic>
        <p:nvPicPr>
          <p:cNvPr id="6" name="Picture 5">
            <a:extLst>
              <a:ext uri="{FF2B5EF4-FFF2-40B4-BE49-F238E27FC236}">
                <a16:creationId xmlns:a16="http://schemas.microsoft.com/office/drawing/2014/main" id="{210E144A-2CFF-6133-F85F-461CF598B30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00582" y="3538538"/>
            <a:ext cx="5447038" cy="3069078"/>
          </a:xfrm>
          <a:prstGeom prst="rect">
            <a:avLst/>
          </a:prstGeom>
        </p:spPr>
      </p:pic>
      <p:sp>
        <p:nvSpPr>
          <p:cNvPr id="7" name="TextBox 6">
            <a:extLst>
              <a:ext uri="{FF2B5EF4-FFF2-40B4-BE49-F238E27FC236}">
                <a16:creationId xmlns:a16="http://schemas.microsoft.com/office/drawing/2014/main" id="{CF4B08EB-6183-D78D-AD31-B770EBD7BA08}"/>
              </a:ext>
            </a:extLst>
          </p:cNvPr>
          <p:cNvSpPr txBox="1"/>
          <p:nvPr/>
        </p:nvSpPr>
        <p:spPr>
          <a:xfrm>
            <a:off x="9033238" y="3596034"/>
            <a:ext cx="1755900" cy="738664"/>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Standard deviation of </a:t>
            </a:r>
            <a:r>
              <a:rPr lang="en-US" sz="1400" b="1" dirty="0" err="1">
                <a:latin typeface="Lato" panose="020F0502020204030203" pitchFamily="34" charset="0"/>
                <a:ea typeface="Lato" panose="020F0502020204030203" pitchFamily="34" charset="0"/>
                <a:cs typeface="Lato" panose="020F0502020204030203" pitchFamily="34" charset="0"/>
              </a:rPr>
              <a:t>ToA</a:t>
            </a:r>
            <a:r>
              <a:rPr lang="en-US" sz="1400" b="1" dirty="0">
                <a:latin typeface="Lato" panose="020F0502020204030203" pitchFamily="34" charset="0"/>
                <a:ea typeface="Lato" panose="020F0502020204030203" pitchFamily="34" charset="0"/>
                <a:cs typeface="Lato" panose="020F0502020204030203" pitchFamily="34" charset="0"/>
              </a:rPr>
              <a:t> within each Monte Carlo point</a:t>
            </a:r>
          </a:p>
        </p:txBody>
      </p:sp>
      <p:sp>
        <p:nvSpPr>
          <p:cNvPr id="8" name="TextBox 7">
            <a:extLst>
              <a:ext uri="{FF2B5EF4-FFF2-40B4-BE49-F238E27FC236}">
                <a16:creationId xmlns:a16="http://schemas.microsoft.com/office/drawing/2014/main" id="{C45C6DCA-1A78-1D34-580F-555E11477D5F}"/>
              </a:ext>
            </a:extLst>
          </p:cNvPr>
          <p:cNvSpPr txBox="1"/>
          <p:nvPr/>
        </p:nvSpPr>
        <p:spPr>
          <a:xfrm>
            <a:off x="9406484" y="5183107"/>
            <a:ext cx="2241136" cy="523220"/>
          </a:xfrm>
          <a:prstGeom prst="rect">
            <a:avLst/>
          </a:prstGeom>
          <a:noFill/>
        </p:spPr>
        <p:txBody>
          <a:bodyPr wrap="square" rtlCol="0">
            <a:spAutoFit/>
          </a:bodyPr>
          <a:lstStyle/>
          <a:p>
            <a:pPr algn="ctr"/>
            <a:r>
              <a:rPr lang="en-US" sz="1400" dirty="0">
                <a:latin typeface="Lato" panose="020F0502020204030203" pitchFamily="34" charset="0"/>
                <a:ea typeface="Lato" panose="020F0502020204030203" pitchFamily="34" charset="0"/>
                <a:cs typeface="Lato" panose="020F0502020204030203" pitchFamily="34" charset="0"/>
              </a:rPr>
              <a:t>One stray point (badly calibrated) out at 80 ps</a:t>
            </a:r>
            <a:r>
              <a:rPr lang="en-US" sz="1400" baseline="-25000" dirty="0">
                <a:latin typeface="Lato" panose="020F0502020204030203" pitchFamily="34" charset="0"/>
                <a:ea typeface="Lato" panose="020F0502020204030203" pitchFamily="34" charset="0"/>
                <a:cs typeface="Lato" panose="020F0502020204030203" pitchFamily="34" charset="0"/>
              </a:rPr>
              <a:t>rms</a:t>
            </a:r>
          </a:p>
        </p:txBody>
      </p:sp>
      <p:cxnSp>
        <p:nvCxnSpPr>
          <p:cNvPr id="9" name="Straight Arrow Connector 8">
            <a:extLst>
              <a:ext uri="{FF2B5EF4-FFF2-40B4-BE49-F238E27FC236}">
                <a16:creationId xmlns:a16="http://schemas.microsoft.com/office/drawing/2014/main" id="{311C12B0-125C-9F18-DAB3-ACA8FC0F4144}"/>
              </a:ext>
            </a:extLst>
          </p:cNvPr>
          <p:cNvCxnSpPr>
            <a:cxnSpLocks/>
          </p:cNvCxnSpPr>
          <p:nvPr/>
        </p:nvCxnSpPr>
        <p:spPr>
          <a:xfrm>
            <a:off x="11058525" y="5706327"/>
            <a:ext cx="468761" cy="362963"/>
          </a:xfrm>
          <a:prstGeom prst="straightConnector1">
            <a:avLst/>
          </a:prstGeom>
          <a:ln w="19050">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9278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itle 2">
            <a:extLst>
              <a:ext uri="{FF2B5EF4-FFF2-40B4-BE49-F238E27FC236}">
                <a16:creationId xmlns:a16="http://schemas.microsoft.com/office/drawing/2014/main" id="{FA02F736-EC41-3640-4E56-7D30A570A157}"/>
              </a:ext>
            </a:extLst>
          </p:cNvPr>
          <p:cNvSpPr>
            <a:spLocks noGrp="1"/>
          </p:cNvSpPr>
          <p:nvPr>
            <p:ph type="title"/>
          </p:nvPr>
        </p:nvSpPr>
        <p:spPr/>
        <p:txBody>
          <a:bodyPr/>
          <a:lstStyle/>
          <a:p>
            <a:r>
              <a:rPr lang="en-US" dirty="0"/>
              <a:t>28nm TDC Architecture</a:t>
            </a:r>
          </a:p>
        </p:txBody>
      </p:sp>
      <p:pic>
        <p:nvPicPr>
          <p:cNvPr id="139" name="Picture 138">
            <a:extLst>
              <a:ext uri="{FF2B5EF4-FFF2-40B4-BE49-F238E27FC236}">
                <a16:creationId xmlns:a16="http://schemas.microsoft.com/office/drawing/2014/main" id="{CBD66834-BCD9-4CB9-E9B3-DEF1C4399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9873" y="986218"/>
            <a:ext cx="4600826" cy="5791325"/>
          </a:xfrm>
          <a:prstGeom prst="rect">
            <a:avLst/>
          </a:prstGeom>
        </p:spPr>
      </p:pic>
      <p:sp>
        <p:nvSpPr>
          <p:cNvPr id="140" name="Text Box 22">
            <a:extLst>
              <a:ext uri="{FF2B5EF4-FFF2-40B4-BE49-F238E27FC236}">
                <a16:creationId xmlns:a16="http://schemas.microsoft.com/office/drawing/2014/main" id="{BBEE1B35-16F1-FFCF-9247-643FB72F6645}"/>
              </a:ext>
            </a:extLst>
          </p:cNvPr>
          <p:cNvSpPr txBox="1">
            <a:spLocks noChangeArrowheads="1"/>
          </p:cNvSpPr>
          <p:nvPr/>
        </p:nvSpPr>
        <p:spPr bwMode="auto">
          <a:xfrm>
            <a:off x="757237" y="1022314"/>
            <a:ext cx="5926221"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15400">
                <a:solidFill>
                  <a:schemeClr val="tx1"/>
                </a:solidFill>
                <a:latin typeface="Arial" panose="020B0604020202020204" pitchFamily="34" charset="0"/>
              </a:defRPr>
            </a:lvl1pPr>
            <a:lvl2pPr marL="914400" indent="-346075">
              <a:spcBef>
                <a:spcPct val="20000"/>
              </a:spcBef>
              <a:buChar char="–"/>
              <a:defRPr sz="13400">
                <a:solidFill>
                  <a:schemeClr val="tx1"/>
                </a:solidFill>
                <a:latin typeface="Arial" panose="020B0604020202020204" pitchFamily="34" charset="0"/>
              </a:defRPr>
            </a:lvl2pPr>
            <a:lvl3pPr marL="5486400" indent="-1096963">
              <a:spcBef>
                <a:spcPct val="20000"/>
              </a:spcBef>
              <a:buChar char="•"/>
              <a:defRPr sz="11500">
                <a:solidFill>
                  <a:schemeClr val="tx1"/>
                </a:solidFill>
                <a:latin typeface="Arial" panose="020B0604020202020204" pitchFamily="34" charset="0"/>
              </a:defRPr>
            </a:lvl3pPr>
            <a:lvl4pPr marL="7680325" indent="-1096963">
              <a:spcBef>
                <a:spcPct val="20000"/>
              </a:spcBef>
              <a:buChar char="–"/>
              <a:defRPr sz="9600">
                <a:solidFill>
                  <a:schemeClr val="tx1"/>
                </a:solidFill>
                <a:latin typeface="Arial" panose="020B0604020202020204" pitchFamily="34" charset="0"/>
              </a:defRPr>
            </a:lvl4pPr>
            <a:lvl5pPr marL="9875838" indent="-1096963">
              <a:spcBef>
                <a:spcPct val="20000"/>
              </a:spcBef>
              <a:buChar char="»"/>
              <a:defRPr sz="9600">
                <a:solidFill>
                  <a:schemeClr val="tx1"/>
                </a:solidFill>
                <a:latin typeface="Arial" panose="020B0604020202020204" pitchFamily="34" charset="0"/>
              </a:defRPr>
            </a:lvl5pPr>
            <a:lvl6pPr marL="10333038" indent="-1096963" eaLnBrk="0" fontAlgn="base" hangingPunct="0">
              <a:spcBef>
                <a:spcPct val="20000"/>
              </a:spcBef>
              <a:spcAft>
                <a:spcPct val="0"/>
              </a:spcAft>
              <a:buChar char="»"/>
              <a:defRPr sz="9600">
                <a:solidFill>
                  <a:schemeClr val="tx1"/>
                </a:solidFill>
                <a:latin typeface="Arial" panose="020B0604020202020204" pitchFamily="34" charset="0"/>
              </a:defRPr>
            </a:lvl6pPr>
            <a:lvl7pPr marL="10790238" indent="-1096963" eaLnBrk="0" fontAlgn="base" hangingPunct="0">
              <a:spcBef>
                <a:spcPct val="20000"/>
              </a:spcBef>
              <a:spcAft>
                <a:spcPct val="0"/>
              </a:spcAft>
              <a:buChar char="»"/>
              <a:defRPr sz="9600">
                <a:solidFill>
                  <a:schemeClr val="tx1"/>
                </a:solidFill>
                <a:latin typeface="Arial" panose="020B0604020202020204" pitchFamily="34" charset="0"/>
              </a:defRPr>
            </a:lvl7pPr>
            <a:lvl8pPr marL="11247438" indent="-1096963" eaLnBrk="0" fontAlgn="base" hangingPunct="0">
              <a:spcBef>
                <a:spcPct val="20000"/>
              </a:spcBef>
              <a:spcAft>
                <a:spcPct val="0"/>
              </a:spcAft>
              <a:buChar char="»"/>
              <a:defRPr sz="9600">
                <a:solidFill>
                  <a:schemeClr val="tx1"/>
                </a:solidFill>
                <a:latin typeface="Arial" panose="020B0604020202020204" pitchFamily="34" charset="0"/>
              </a:defRPr>
            </a:lvl8pPr>
            <a:lvl9pPr marL="11704638" indent="-1096963" eaLnBrk="0" fontAlgn="base" hangingPunct="0">
              <a:spcBef>
                <a:spcPct val="20000"/>
              </a:spcBef>
              <a:spcAft>
                <a:spcPct val="0"/>
              </a:spcAft>
              <a:buChar char="»"/>
              <a:defRPr sz="9600">
                <a:solidFill>
                  <a:schemeClr val="tx1"/>
                </a:solidFill>
                <a:latin typeface="Arial" panose="020B0604020202020204" pitchFamily="34" charset="0"/>
              </a:defRPr>
            </a:lvl9pPr>
          </a:lstStyle>
          <a:p>
            <a:pPr eaLnBrk="1" hangingPunct="1">
              <a:spcBef>
                <a:spcPct val="50000"/>
              </a:spcBef>
              <a:buClr>
                <a:srgbClr val="C00000"/>
              </a:buClr>
              <a:buFont typeface="Wingdings" panose="05000000000000000000" pitchFamily="2" charset="2"/>
              <a:buChar char="§"/>
            </a:pPr>
            <a:r>
              <a:rPr lang="en-US" altLang="en-US" sz="1400" b="1" dirty="0">
                <a:latin typeface="Lato" panose="020F0502020204030203" pitchFamily="34" charset="0"/>
                <a:ea typeface="Lato" panose="020F0502020204030203" pitchFamily="34" charset="0"/>
                <a:cs typeface="Lato" panose="020F0502020204030203" pitchFamily="34" charset="0"/>
              </a:rPr>
              <a:t>2D Vernier Architecture:</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Fast Ring Oscillator with 50ps propagation delay cells;</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Slow Ring Oscillator with 56.25ps propagation delay cells;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 + two STOP signal for simultaneous time-of-arrival (TOA) and time-over-threshold (TOT) measurements;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Start-Stop1 - Coarse time resolution (TOT): 50ps;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Start-Stop2 - Fine time resolution (TOA): 56.25ps - 50ps = 6.25ps;</a:t>
            </a:r>
          </a:p>
          <a:p>
            <a:pPr eaLnBrk="1" hangingPunct="1">
              <a:spcBef>
                <a:spcPct val="50000"/>
              </a:spcBef>
              <a:buClr>
                <a:srgbClr val="C00000"/>
              </a:buClr>
              <a:buFont typeface="Wingdings" panose="05000000000000000000" pitchFamily="2" charset="2"/>
              <a:buChar char="§"/>
            </a:pPr>
            <a:r>
              <a:rPr lang="en-US" altLang="en-US" sz="1400" b="1" dirty="0">
                <a:latin typeface="Lato" panose="020F0502020204030203" pitchFamily="34" charset="0"/>
                <a:ea typeface="Lato" panose="020F0502020204030203" pitchFamily="34" charset="0"/>
                <a:cs typeface="Lato" panose="020F0502020204030203" pitchFamily="34" charset="0"/>
              </a:rPr>
              <a:t>Sliding scale technique for improvement of conversion linearity:</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Both ring oscillators have programable starting conditions via delay cell set/reset function;</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Starting conditions randomly selected each measurement cycle and corresponding values subtracted from the conversion result;</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Same time intervals converted with different parts/bins of the TDC conversion characteristics;</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Sliding scale transforms the non-linearities into stochastic variable thus effectively improving the conversion linearity at the expense of worsening single-shoot precision.</a:t>
            </a:r>
          </a:p>
        </p:txBody>
      </p:sp>
      <p:sp>
        <p:nvSpPr>
          <p:cNvPr id="2" name="Rectangle: Rounded Corners 1">
            <a:extLst>
              <a:ext uri="{FF2B5EF4-FFF2-40B4-BE49-F238E27FC236}">
                <a16:creationId xmlns:a16="http://schemas.microsoft.com/office/drawing/2014/main" id="{39CC1739-19C0-F38F-2897-F55E55FF0FA5}"/>
              </a:ext>
            </a:extLst>
          </p:cNvPr>
          <p:cNvSpPr/>
          <p:nvPr/>
        </p:nvSpPr>
        <p:spPr>
          <a:xfrm>
            <a:off x="1347537" y="1299411"/>
            <a:ext cx="4748463" cy="36094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19BAA50C-EB09-B130-2319-6029975477CC}"/>
              </a:ext>
            </a:extLst>
          </p:cNvPr>
          <p:cNvSpPr/>
          <p:nvPr/>
        </p:nvSpPr>
        <p:spPr>
          <a:xfrm>
            <a:off x="9240254" y="958517"/>
            <a:ext cx="1604210" cy="127935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F94E09F6-57D5-2BF1-7395-D8783B185A4D}"/>
              </a:ext>
            </a:extLst>
          </p:cNvPr>
          <p:cNvSpPr/>
          <p:nvPr/>
        </p:nvSpPr>
        <p:spPr>
          <a:xfrm>
            <a:off x="1347537" y="1644316"/>
            <a:ext cx="4993105" cy="36094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0A50BE7B-2326-390D-5EAE-0F6C579FC98B}"/>
              </a:ext>
            </a:extLst>
          </p:cNvPr>
          <p:cNvSpPr/>
          <p:nvPr/>
        </p:nvSpPr>
        <p:spPr>
          <a:xfrm>
            <a:off x="7022433" y="3793960"/>
            <a:ext cx="1604210" cy="127935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E583106B-C046-BC1D-94BC-9F4B432FD828}"/>
              </a:ext>
            </a:extLst>
          </p:cNvPr>
          <p:cNvSpPr/>
          <p:nvPr/>
        </p:nvSpPr>
        <p:spPr>
          <a:xfrm>
            <a:off x="800100" y="2001253"/>
            <a:ext cx="5883358" cy="50131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9C90A6-5553-61A2-82F7-F751F5DC5441}"/>
              </a:ext>
            </a:extLst>
          </p:cNvPr>
          <p:cNvSpPr/>
          <p:nvPr/>
        </p:nvSpPr>
        <p:spPr>
          <a:xfrm>
            <a:off x="6714957" y="1861383"/>
            <a:ext cx="491874" cy="501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9D6B2D3-5D1D-C9FE-11A3-E2B21A2CD35C}"/>
              </a:ext>
            </a:extLst>
          </p:cNvPr>
          <p:cNvSpPr/>
          <p:nvPr/>
        </p:nvSpPr>
        <p:spPr>
          <a:xfrm>
            <a:off x="6695490" y="2562725"/>
            <a:ext cx="491874" cy="501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323788D-7157-3C7A-9766-551409446804}"/>
              </a:ext>
            </a:extLst>
          </p:cNvPr>
          <p:cNvSpPr/>
          <p:nvPr/>
        </p:nvSpPr>
        <p:spPr>
          <a:xfrm>
            <a:off x="6650081" y="4694595"/>
            <a:ext cx="491874" cy="501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87DEEAB3-7F97-FAA5-2CD8-C5447254A2EA}"/>
              </a:ext>
            </a:extLst>
          </p:cNvPr>
          <p:cNvSpPr/>
          <p:nvPr/>
        </p:nvSpPr>
        <p:spPr>
          <a:xfrm>
            <a:off x="812132" y="2515164"/>
            <a:ext cx="4361447" cy="30423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2441EAA5-BF4F-FB3E-32AA-8046B7497374}"/>
              </a:ext>
            </a:extLst>
          </p:cNvPr>
          <p:cNvSpPr/>
          <p:nvPr/>
        </p:nvSpPr>
        <p:spPr>
          <a:xfrm>
            <a:off x="8207543" y="958518"/>
            <a:ext cx="2885574" cy="216139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E7F3E4DA-34C0-70C0-0E34-80258594F250}"/>
              </a:ext>
            </a:extLst>
          </p:cNvPr>
          <p:cNvSpPr/>
          <p:nvPr/>
        </p:nvSpPr>
        <p:spPr>
          <a:xfrm>
            <a:off x="812131" y="2819962"/>
            <a:ext cx="5565777" cy="30423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9656EFCD-3EAF-808E-5A69-A156CD8F1FE5}"/>
              </a:ext>
            </a:extLst>
          </p:cNvPr>
          <p:cNvSpPr/>
          <p:nvPr/>
        </p:nvSpPr>
        <p:spPr>
          <a:xfrm>
            <a:off x="7002379" y="986589"/>
            <a:ext cx="4030579" cy="4608095"/>
          </a:xfrm>
          <a:custGeom>
            <a:avLst/>
            <a:gdLst>
              <a:gd name="connsiteX0" fmla="*/ 2237874 w 4030579"/>
              <a:gd name="connsiteY0" fmla="*/ 0 h 4632158"/>
              <a:gd name="connsiteX1" fmla="*/ 2249905 w 4030579"/>
              <a:gd name="connsiteY1" fmla="*/ 1275348 h 4632158"/>
              <a:gd name="connsiteX2" fmla="*/ 3621505 w 4030579"/>
              <a:gd name="connsiteY2" fmla="*/ 1275348 h 4632158"/>
              <a:gd name="connsiteX3" fmla="*/ 3621505 w 4030579"/>
              <a:gd name="connsiteY3" fmla="*/ 2322095 h 4632158"/>
              <a:gd name="connsiteX4" fmla="*/ 0 w 4030579"/>
              <a:gd name="connsiteY4" fmla="*/ 2334127 h 4632158"/>
              <a:gd name="connsiteX5" fmla="*/ 36095 w 4030579"/>
              <a:gd name="connsiteY5" fmla="*/ 4620127 h 4632158"/>
              <a:gd name="connsiteX6" fmla="*/ 4006516 w 4030579"/>
              <a:gd name="connsiteY6" fmla="*/ 4632158 h 4632158"/>
              <a:gd name="connsiteX7" fmla="*/ 4030579 w 4030579"/>
              <a:gd name="connsiteY7" fmla="*/ 24063 h 4632158"/>
              <a:gd name="connsiteX8" fmla="*/ 2237874 w 4030579"/>
              <a:gd name="connsiteY8" fmla="*/ 0 h 4632158"/>
              <a:gd name="connsiteX0" fmla="*/ 2237874 w 4030579"/>
              <a:gd name="connsiteY0" fmla="*/ 0 h 4632158"/>
              <a:gd name="connsiteX1" fmla="*/ 1660357 w 4030579"/>
              <a:gd name="connsiteY1" fmla="*/ 1540042 h 4632158"/>
              <a:gd name="connsiteX2" fmla="*/ 3621505 w 4030579"/>
              <a:gd name="connsiteY2" fmla="*/ 1275348 h 4632158"/>
              <a:gd name="connsiteX3" fmla="*/ 3621505 w 4030579"/>
              <a:gd name="connsiteY3" fmla="*/ 2322095 h 4632158"/>
              <a:gd name="connsiteX4" fmla="*/ 0 w 4030579"/>
              <a:gd name="connsiteY4" fmla="*/ 2334127 h 4632158"/>
              <a:gd name="connsiteX5" fmla="*/ 36095 w 4030579"/>
              <a:gd name="connsiteY5" fmla="*/ 4620127 h 4632158"/>
              <a:gd name="connsiteX6" fmla="*/ 4006516 w 4030579"/>
              <a:gd name="connsiteY6" fmla="*/ 4632158 h 4632158"/>
              <a:gd name="connsiteX7" fmla="*/ 4030579 w 4030579"/>
              <a:gd name="connsiteY7" fmla="*/ 24063 h 4632158"/>
              <a:gd name="connsiteX8" fmla="*/ 2237874 w 4030579"/>
              <a:gd name="connsiteY8" fmla="*/ 0 h 4632158"/>
              <a:gd name="connsiteX0" fmla="*/ 2237874 w 4030579"/>
              <a:gd name="connsiteY0" fmla="*/ 0 h 4632158"/>
              <a:gd name="connsiteX1" fmla="*/ 1660357 w 4030579"/>
              <a:gd name="connsiteY1" fmla="*/ 1540042 h 4632158"/>
              <a:gd name="connsiteX2" fmla="*/ 3621505 w 4030579"/>
              <a:gd name="connsiteY2" fmla="*/ 1515979 h 4632158"/>
              <a:gd name="connsiteX3" fmla="*/ 3621505 w 4030579"/>
              <a:gd name="connsiteY3" fmla="*/ 2322095 h 4632158"/>
              <a:gd name="connsiteX4" fmla="*/ 0 w 4030579"/>
              <a:gd name="connsiteY4" fmla="*/ 2334127 h 4632158"/>
              <a:gd name="connsiteX5" fmla="*/ 36095 w 4030579"/>
              <a:gd name="connsiteY5" fmla="*/ 4620127 h 4632158"/>
              <a:gd name="connsiteX6" fmla="*/ 4006516 w 4030579"/>
              <a:gd name="connsiteY6" fmla="*/ 4632158 h 4632158"/>
              <a:gd name="connsiteX7" fmla="*/ 4030579 w 4030579"/>
              <a:gd name="connsiteY7" fmla="*/ 24063 h 4632158"/>
              <a:gd name="connsiteX8" fmla="*/ 2237874 w 4030579"/>
              <a:gd name="connsiteY8" fmla="*/ 0 h 4632158"/>
              <a:gd name="connsiteX0" fmla="*/ 1672390 w 4030579"/>
              <a:gd name="connsiteY0" fmla="*/ 12032 h 4608095"/>
              <a:gd name="connsiteX1" fmla="*/ 1660357 w 4030579"/>
              <a:gd name="connsiteY1" fmla="*/ 1515979 h 4608095"/>
              <a:gd name="connsiteX2" fmla="*/ 3621505 w 4030579"/>
              <a:gd name="connsiteY2" fmla="*/ 1491916 h 4608095"/>
              <a:gd name="connsiteX3" fmla="*/ 3621505 w 4030579"/>
              <a:gd name="connsiteY3" fmla="*/ 2298032 h 4608095"/>
              <a:gd name="connsiteX4" fmla="*/ 0 w 4030579"/>
              <a:gd name="connsiteY4" fmla="*/ 2310064 h 4608095"/>
              <a:gd name="connsiteX5" fmla="*/ 36095 w 4030579"/>
              <a:gd name="connsiteY5" fmla="*/ 4596064 h 4608095"/>
              <a:gd name="connsiteX6" fmla="*/ 4006516 w 4030579"/>
              <a:gd name="connsiteY6" fmla="*/ 4608095 h 4608095"/>
              <a:gd name="connsiteX7" fmla="*/ 4030579 w 4030579"/>
              <a:gd name="connsiteY7" fmla="*/ 0 h 4608095"/>
              <a:gd name="connsiteX8" fmla="*/ 1672390 w 4030579"/>
              <a:gd name="connsiteY8" fmla="*/ 12032 h 4608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0579" h="4608095">
                <a:moveTo>
                  <a:pt x="1672390" y="12032"/>
                </a:moveTo>
                <a:lnTo>
                  <a:pt x="1660357" y="1515979"/>
                </a:lnTo>
                <a:lnTo>
                  <a:pt x="3621505" y="1491916"/>
                </a:lnTo>
                <a:lnTo>
                  <a:pt x="3621505" y="2298032"/>
                </a:lnTo>
                <a:lnTo>
                  <a:pt x="0" y="2310064"/>
                </a:lnTo>
                <a:lnTo>
                  <a:pt x="36095" y="4596064"/>
                </a:lnTo>
                <a:lnTo>
                  <a:pt x="4006516" y="4608095"/>
                </a:lnTo>
                <a:lnTo>
                  <a:pt x="4030579" y="0"/>
                </a:lnTo>
                <a:lnTo>
                  <a:pt x="1672390" y="12032"/>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49C9A0E1-5737-D9BD-2913-FCEF4197050A}"/>
              </a:ext>
            </a:extLst>
          </p:cNvPr>
          <p:cNvSpPr/>
          <p:nvPr/>
        </p:nvSpPr>
        <p:spPr>
          <a:xfrm>
            <a:off x="6644691" y="941396"/>
            <a:ext cx="778713" cy="501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BA2D874-BE37-0EBC-62B2-CEC9472BEEFA}"/>
              </a:ext>
            </a:extLst>
          </p:cNvPr>
          <p:cNvSpPr/>
          <p:nvPr/>
        </p:nvSpPr>
        <p:spPr>
          <a:xfrm>
            <a:off x="6652709" y="3797444"/>
            <a:ext cx="778713" cy="501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396C9B73-B7D0-16F2-B839-F184AC475101}"/>
              </a:ext>
            </a:extLst>
          </p:cNvPr>
          <p:cNvSpPr/>
          <p:nvPr/>
        </p:nvSpPr>
        <p:spPr>
          <a:xfrm>
            <a:off x="6742278" y="5628249"/>
            <a:ext cx="4410994" cy="50131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7E6A9CB8-3A22-4C45-296E-CAA0C34A5D10}"/>
              </a:ext>
            </a:extLst>
          </p:cNvPr>
          <p:cNvSpPr/>
          <p:nvPr/>
        </p:nvSpPr>
        <p:spPr>
          <a:xfrm>
            <a:off x="781300" y="3136793"/>
            <a:ext cx="5773865" cy="293305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1CBA7376-9E6E-CE1C-F433-6E0B845C9129}"/>
              </a:ext>
            </a:extLst>
          </p:cNvPr>
          <p:cNvGrpSpPr/>
          <p:nvPr/>
        </p:nvGrpSpPr>
        <p:grpSpPr>
          <a:xfrm>
            <a:off x="745961" y="938585"/>
            <a:ext cx="10760994" cy="5838958"/>
            <a:chOff x="745961" y="938585"/>
            <a:chExt cx="10760994" cy="5838958"/>
          </a:xfrm>
        </p:grpSpPr>
        <p:sp>
          <p:nvSpPr>
            <p:cNvPr id="19" name="Rectangle 18">
              <a:extLst>
                <a:ext uri="{FF2B5EF4-FFF2-40B4-BE49-F238E27FC236}">
                  <a16:creationId xmlns:a16="http://schemas.microsoft.com/office/drawing/2014/main" id="{11F02073-9016-6D3D-56F2-582D012E2117}"/>
                </a:ext>
              </a:extLst>
            </p:cNvPr>
            <p:cNvSpPr/>
            <p:nvPr/>
          </p:nvSpPr>
          <p:spPr>
            <a:xfrm>
              <a:off x="745961" y="938585"/>
              <a:ext cx="10760994" cy="5305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AE52207A-9DC9-D4EA-D7A9-B97DD38809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9873" y="986218"/>
              <a:ext cx="4600826" cy="5791325"/>
            </a:xfrm>
            <a:prstGeom prst="rect">
              <a:avLst/>
            </a:prstGeom>
          </p:spPr>
        </p:pic>
        <p:sp>
          <p:nvSpPr>
            <p:cNvPr id="34" name="Text Box 22">
              <a:extLst>
                <a:ext uri="{FF2B5EF4-FFF2-40B4-BE49-F238E27FC236}">
                  <a16:creationId xmlns:a16="http://schemas.microsoft.com/office/drawing/2014/main" id="{018D03B3-FB88-6352-9C54-A996B4345A1D}"/>
                </a:ext>
              </a:extLst>
            </p:cNvPr>
            <p:cNvSpPr txBox="1">
              <a:spLocks noChangeArrowheads="1"/>
            </p:cNvSpPr>
            <p:nvPr/>
          </p:nvSpPr>
          <p:spPr bwMode="auto">
            <a:xfrm>
              <a:off x="757237" y="1022314"/>
              <a:ext cx="5926221"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15400">
                  <a:solidFill>
                    <a:schemeClr val="tx1"/>
                  </a:solidFill>
                  <a:latin typeface="Arial" panose="020B0604020202020204" pitchFamily="34" charset="0"/>
                </a:defRPr>
              </a:lvl1pPr>
              <a:lvl2pPr marL="914400" indent="-346075">
                <a:spcBef>
                  <a:spcPct val="20000"/>
                </a:spcBef>
                <a:buChar char="–"/>
                <a:defRPr sz="13400">
                  <a:solidFill>
                    <a:schemeClr val="tx1"/>
                  </a:solidFill>
                  <a:latin typeface="Arial" panose="020B0604020202020204" pitchFamily="34" charset="0"/>
                </a:defRPr>
              </a:lvl2pPr>
              <a:lvl3pPr marL="5486400" indent="-1096963">
                <a:spcBef>
                  <a:spcPct val="20000"/>
                </a:spcBef>
                <a:buChar char="•"/>
                <a:defRPr sz="11500">
                  <a:solidFill>
                    <a:schemeClr val="tx1"/>
                  </a:solidFill>
                  <a:latin typeface="Arial" panose="020B0604020202020204" pitchFamily="34" charset="0"/>
                </a:defRPr>
              </a:lvl3pPr>
              <a:lvl4pPr marL="7680325" indent="-1096963">
                <a:spcBef>
                  <a:spcPct val="20000"/>
                </a:spcBef>
                <a:buChar char="–"/>
                <a:defRPr sz="9600">
                  <a:solidFill>
                    <a:schemeClr val="tx1"/>
                  </a:solidFill>
                  <a:latin typeface="Arial" panose="020B0604020202020204" pitchFamily="34" charset="0"/>
                </a:defRPr>
              </a:lvl4pPr>
              <a:lvl5pPr marL="9875838" indent="-1096963">
                <a:spcBef>
                  <a:spcPct val="20000"/>
                </a:spcBef>
                <a:buChar char="»"/>
                <a:defRPr sz="9600">
                  <a:solidFill>
                    <a:schemeClr val="tx1"/>
                  </a:solidFill>
                  <a:latin typeface="Arial" panose="020B0604020202020204" pitchFamily="34" charset="0"/>
                </a:defRPr>
              </a:lvl5pPr>
              <a:lvl6pPr marL="10333038" indent="-1096963" eaLnBrk="0" fontAlgn="base" hangingPunct="0">
                <a:spcBef>
                  <a:spcPct val="20000"/>
                </a:spcBef>
                <a:spcAft>
                  <a:spcPct val="0"/>
                </a:spcAft>
                <a:buChar char="»"/>
                <a:defRPr sz="9600">
                  <a:solidFill>
                    <a:schemeClr val="tx1"/>
                  </a:solidFill>
                  <a:latin typeface="Arial" panose="020B0604020202020204" pitchFamily="34" charset="0"/>
                </a:defRPr>
              </a:lvl6pPr>
              <a:lvl7pPr marL="10790238" indent="-1096963" eaLnBrk="0" fontAlgn="base" hangingPunct="0">
                <a:spcBef>
                  <a:spcPct val="20000"/>
                </a:spcBef>
                <a:spcAft>
                  <a:spcPct val="0"/>
                </a:spcAft>
                <a:buChar char="»"/>
                <a:defRPr sz="9600">
                  <a:solidFill>
                    <a:schemeClr val="tx1"/>
                  </a:solidFill>
                  <a:latin typeface="Arial" panose="020B0604020202020204" pitchFamily="34" charset="0"/>
                </a:defRPr>
              </a:lvl7pPr>
              <a:lvl8pPr marL="11247438" indent="-1096963" eaLnBrk="0" fontAlgn="base" hangingPunct="0">
                <a:spcBef>
                  <a:spcPct val="20000"/>
                </a:spcBef>
                <a:spcAft>
                  <a:spcPct val="0"/>
                </a:spcAft>
                <a:buChar char="»"/>
                <a:defRPr sz="9600">
                  <a:solidFill>
                    <a:schemeClr val="tx1"/>
                  </a:solidFill>
                  <a:latin typeface="Arial" panose="020B0604020202020204" pitchFamily="34" charset="0"/>
                </a:defRPr>
              </a:lvl8pPr>
              <a:lvl9pPr marL="11704638" indent="-1096963" eaLnBrk="0" fontAlgn="base" hangingPunct="0">
                <a:spcBef>
                  <a:spcPct val="20000"/>
                </a:spcBef>
                <a:spcAft>
                  <a:spcPct val="0"/>
                </a:spcAft>
                <a:buChar char="»"/>
                <a:defRPr sz="9600">
                  <a:solidFill>
                    <a:schemeClr val="tx1"/>
                  </a:solidFill>
                  <a:latin typeface="Arial" panose="020B0604020202020204" pitchFamily="34" charset="0"/>
                </a:defRPr>
              </a:lvl9pPr>
            </a:lstStyle>
            <a:p>
              <a:pPr eaLnBrk="1" hangingPunct="1">
                <a:spcBef>
                  <a:spcPct val="50000"/>
                </a:spcBef>
                <a:buClr>
                  <a:srgbClr val="C00000"/>
                </a:buClr>
                <a:buFont typeface="Wingdings" panose="05000000000000000000" pitchFamily="2" charset="2"/>
                <a:buChar char="§"/>
              </a:pPr>
              <a:r>
                <a:rPr lang="en-US" altLang="en-US" sz="1400" b="1" dirty="0">
                  <a:latin typeface="Lato" panose="020F0502020204030203" pitchFamily="34" charset="0"/>
                  <a:ea typeface="Lato" panose="020F0502020204030203" pitchFamily="34" charset="0"/>
                  <a:cs typeface="Lato" panose="020F0502020204030203" pitchFamily="34" charset="0"/>
                </a:rPr>
                <a:t>2D Vernier Architecture:</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Fast Ring Oscillator with 50ps propagation delay cells;</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Slow Ring Oscillator with 56.25ps propagation delay cells;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 + two STOP signal for simultaneous time-of-arrival (TOA) and time-over-threshold (TOT) measurements;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Start-Stop1 - Coarse time resolution (TOT): 50ps;</a:t>
              </a:r>
            </a:p>
            <a:p>
              <a:pPr eaLnBrk="1" hangingPunct="1">
                <a:spcBef>
                  <a:spcPct val="50000"/>
                </a:spcBef>
                <a:buClr>
                  <a:srgbClr val="C00000"/>
                </a:buClr>
                <a:buFont typeface="Wingdings" panose="05000000000000000000" pitchFamily="2" charset="2"/>
                <a:buChar char="§"/>
              </a:pPr>
              <a:r>
                <a:rPr lang="en-US" altLang="en-US" sz="1400" dirty="0">
                  <a:latin typeface="Lato" panose="020F0502020204030203" pitchFamily="34" charset="0"/>
                  <a:ea typeface="Lato" panose="020F0502020204030203" pitchFamily="34" charset="0"/>
                  <a:cs typeface="Lato" panose="020F0502020204030203" pitchFamily="34" charset="0"/>
                </a:rPr>
                <a:t>Start-Stop2 - Fine time resolution (TOA): 56.25ps - 50ps = 6.25ps;</a:t>
              </a:r>
            </a:p>
            <a:p>
              <a:pPr eaLnBrk="1" hangingPunct="1">
                <a:spcBef>
                  <a:spcPct val="50000"/>
                </a:spcBef>
                <a:buClr>
                  <a:srgbClr val="C00000"/>
                </a:buClr>
                <a:buFont typeface="Wingdings" panose="05000000000000000000" pitchFamily="2" charset="2"/>
                <a:buChar char="§"/>
              </a:pPr>
              <a:r>
                <a:rPr lang="en-US" altLang="en-US" sz="1400" b="1" dirty="0">
                  <a:latin typeface="Lato" panose="020F0502020204030203" pitchFamily="34" charset="0"/>
                  <a:ea typeface="Lato" panose="020F0502020204030203" pitchFamily="34" charset="0"/>
                  <a:cs typeface="Lato" panose="020F0502020204030203" pitchFamily="34" charset="0"/>
                </a:rPr>
                <a:t>Sliding scale technique for improvement of conversion linearity:</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Both ring oscillators have programable starting conditions via delay cell set/reset function;</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Starting conditions randomly selected each measurement cycle and corresponding values subtracted from the conversion result;</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Same time intervals converted with different parts/bins of the TDC conversion characteristics;</a:t>
              </a:r>
            </a:p>
            <a:p>
              <a:pPr lvl="1" eaLnBrk="1" hangingPunct="1">
                <a:spcBef>
                  <a:spcPct val="50000"/>
                </a:spcBef>
                <a:buClr>
                  <a:srgbClr val="C00000"/>
                </a:buClr>
                <a:buFont typeface="Arial" panose="020B0604020202020204" pitchFamily="34" charset="0"/>
                <a:buChar char="•"/>
              </a:pPr>
              <a:r>
                <a:rPr lang="en-US" altLang="en-US" sz="1400" dirty="0">
                  <a:latin typeface="Lato" panose="020F0502020204030203" pitchFamily="34" charset="0"/>
                  <a:ea typeface="Lato" panose="020F0502020204030203" pitchFamily="34" charset="0"/>
                  <a:cs typeface="Lato" panose="020F0502020204030203" pitchFamily="34" charset="0"/>
                </a:rPr>
                <a:t>Sliding scale transforms the non-linearities into stochastic variable thus effectively improving the conversion linearity at the expense of worsening single-shoot precision.</a:t>
              </a:r>
            </a:p>
          </p:txBody>
        </p:sp>
      </p:grpSp>
      <p:sp>
        <p:nvSpPr>
          <p:cNvPr id="21" name="Google Shape;183;p2">
            <a:extLst>
              <a:ext uri="{FF2B5EF4-FFF2-40B4-BE49-F238E27FC236}">
                <a16:creationId xmlns:a16="http://schemas.microsoft.com/office/drawing/2014/main" id="{74132666-560D-E6BF-7BF5-B3477C5F8A54}"/>
              </a:ext>
            </a:extLst>
          </p:cNvPr>
          <p:cNvSpPr txBox="1"/>
          <p:nvPr/>
        </p:nvSpPr>
        <p:spPr>
          <a:xfrm>
            <a:off x="6903720" y="397686"/>
            <a:ext cx="4450081" cy="307736"/>
          </a:xfrm>
          <a:prstGeom prst="rect">
            <a:avLst/>
          </a:prstGeom>
          <a:noFill/>
          <a:ln>
            <a:noFill/>
          </a:ln>
        </p:spPr>
        <p:txBody>
          <a:bodyPr spcFirstLastPara="1" wrap="square" lIns="91425" tIns="45700" rIns="91425" bIns="45700" anchor="t" anchorCtr="0">
            <a:spAutoFit/>
          </a:bodyPr>
          <a:lstStyle/>
          <a:p>
            <a:pPr indent="0"/>
            <a:r>
              <a:rPr lang="en-US" sz="1400" dirty="0">
                <a:solidFill>
                  <a:schemeClr val="tx1">
                    <a:lumMod val="75000"/>
                    <a:lumOff val="25000"/>
                  </a:schemeClr>
                </a:solidFill>
                <a:latin typeface="Lato" panose="020F0502020204030203" pitchFamily="34" charset="0"/>
              </a:rPr>
              <a:t>@Bojan Markovic (SLAC, markovic@slac.stanford.edu)</a:t>
            </a:r>
          </a:p>
        </p:txBody>
      </p:sp>
    </p:spTree>
    <p:extLst>
      <p:ext uri="{BB962C8B-B14F-4D97-AF65-F5344CB8AC3E}">
        <p14:creationId xmlns:p14="http://schemas.microsoft.com/office/powerpoint/2010/main" val="42442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5"/>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4"/>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6"/>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9"/>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2" nodeType="click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8"/>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par>
                                <p:cTn id="53" presetID="1" presetClass="exit" presetSubtype="0" fill="hold" grpId="1" nodeType="withEffect">
                                  <p:stCondLst>
                                    <p:cond delay="0"/>
                                  </p:stCondLst>
                                  <p:childTnLst>
                                    <p:set>
                                      <p:cBhvr>
                                        <p:cTn id="54" dur="1" fill="hold">
                                          <p:stCondLst>
                                            <p:cond delay="0"/>
                                          </p:stCondLst>
                                        </p:cTn>
                                        <p:tgtEl>
                                          <p:spTgt spid="10"/>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11"/>
                                        </p:tgtEl>
                                        <p:attrNameLst>
                                          <p:attrName>style.visibility</p:attrName>
                                        </p:attrNameLst>
                                      </p:cBhvr>
                                      <p:to>
                                        <p:strVal val="hidden"/>
                                      </p:to>
                                    </p:set>
                                  </p:childTnLst>
                                </p:cTn>
                              </p:par>
                              <p:par>
                                <p:cTn id="57" presetID="1"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12"/>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13"/>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childTnLst>
                                </p:cTn>
                              </p:par>
                              <p:par>
                                <p:cTn id="73" presetID="1" presetClass="exit" presetSubtype="0" fill="hold" grpId="1" nodeType="withEffect">
                                  <p:stCondLst>
                                    <p:cond delay="0"/>
                                  </p:stCondLst>
                                  <p:childTnLst>
                                    <p:set>
                                      <p:cBhvr>
                                        <p:cTn id="74" dur="1" fill="hold">
                                          <p:stCondLst>
                                            <p:cond delay="0"/>
                                          </p:stCondLst>
                                        </p:cTn>
                                        <p:tgtEl>
                                          <p:spTgt spid="7"/>
                                        </p:tgtEl>
                                        <p:attrNameLst>
                                          <p:attrName>style.visibility</p:attrName>
                                        </p:attrNameLst>
                                      </p:cBhvr>
                                      <p:to>
                                        <p:strVal val="hidden"/>
                                      </p:to>
                                    </p:set>
                                  </p:childTnLst>
                                </p:cTn>
                              </p:par>
                              <p:par>
                                <p:cTn id="75" presetID="1" presetClass="exit" presetSubtype="0" fill="hold" grpId="3" nodeType="withEffect">
                                  <p:stCondLst>
                                    <p:cond delay="0"/>
                                  </p:stCondLst>
                                  <p:childTnLst>
                                    <p:set>
                                      <p:cBhvr>
                                        <p:cTn id="7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9" grpId="2" animBg="1"/>
      <p:bldP spid="9" grpId="3" animBg="1"/>
      <p:bldP spid="10" grpId="0" animBg="1"/>
      <p:bldP spid="10" grpId="1" animBg="1"/>
      <p:bldP spid="11" grpId="0" animBg="1"/>
      <p:bldP spid="11" grpId="1" animBg="1"/>
      <p:bldP spid="12" grpId="0" animBg="1"/>
      <p:bldP spid="12" grpId="1" animBg="1"/>
      <p:bldP spid="13" grpId="0" animBg="1"/>
      <p:bldP spid="13" grpId="1" animBg="1"/>
      <p:bldP spid="14" grpId="0" animBg="1"/>
      <p:bldP spid="15"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97CAB94-7EDC-A83A-8485-7E1F16891580}"/>
              </a:ext>
            </a:extLst>
          </p:cNvPr>
          <p:cNvSpPr>
            <a:spLocks noGrp="1"/>
          </p:cNvSpPr>
          <p:nvPr>
            <p:ph type="title"/>
          </p:nvPr>
        </p:nvSpPr>
        <p:spPr/>
        <p:txBody>
          <a:bodyPr/>
          <a:lstStyle/>
          <a:p>
            <a:r>
              <a:rPr lang="en-US" dirty="0"/>
              <a:t>Sliding-Scale Linearity Improvement </a:t>
            </a:r>
          </a:p>
        </p:txBody>
      </p:sp>
      <p:sp>
        <p:nvSpPr>
          <p:cNvPr id="3" name="Slide Number Placeholder 4">
            <a:extLst>
              <a:ext uri="{FF2B5EF4-FFF2-40B4-BE49-F238E27FC236}">
                <a16:creationId xmlns:a16="http://schemas.microsoft.com/office/drawing/2014/main" id="{3A211FAA-B506-A01E-B346-3C033FB6AFE5}"/>
              </a:ext>
            </a:extLst>
          </p:cNvPr>
          <p:cNvSpPr>
            <a:spLocks noGrp="1"/>
          </p:cNvSpPr>
          <p:nvPr>
            <p:ph type="sldNum" sz="quarter" idx="4"/>
          </p:nvPr>
        </p:nvSpPr>
        <p:spPr/>
        <p:txBody>
          <a:bodyPr/>
          <a:lstStyle/>
          <a:p>
            <a:fld id="{52B60363-7E9F-BF4A-894A-A30319D3939A}" type="slidenum">
              <a:rPr lang="en-US" smtClean="0"/>
              <a:pPr/>
              <a:t>12</a:t>
            </a:fld>
            <a:endParaRPr lang="en-US" dirty="0"/>
          </a:p>
        </p:txBody>
      </p:sp>
      <p:sp>
        <p:nvSpPr>
          <p:cNvPr id="4" name="Google Shape;183;p2">
            <a:extLst>
              <a:ext uri="{FF2B5EF4-FFF2-40B4-BE49-F238E27FC236}">
                <a16:creationId xmlns:a16="http://schemas.microsoft.com/office/drawing/2014/main" id="{AE343147-5F73-2CC0-D605-D8804605AF10}"/>
              </a:ext>
            </a:extLst>
          </p:cNvPr>
          <p:cNvSpPr txBox="1"/>
          <p:nvPr/>
        </p:nvSpPr>
        <p:spPr>
          <a:xfrm>
            <a:off x="800099" y="981886"/>
            <a:ext cx="10553699" cy="1477287"/>
          </a:xfrm>
          <a:prstGeom prst="rect">
            <a:avLst/>
          </a:prstGeom>
          <a:noFill/>
          <a:ln>
            <a:noFill/>
          </a:ln>
        </p:spPr>
        <p:txBody>
          <a:bodyPr spcFirstLastPara="1" wrap="square" lIns="91425" tIns="45700" rIns="91425" bIns="45700" anchor="t" anchorCtr="0">
            <a:spAutoFit/>
          </a:bodyPr>
          <a:lstStyle/>
          <a:p>
            <a:pPr marL="285750" indent="-285750">
              <a:spcAft>
                <a:spcPts val="600"/>
              </a:spcAft>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Achieving sub-10ps resolution in all PVT conditions requires Vernier architecture (LSB given by the difference of propagation delays) that suffers heavily from mismatch (especially true for implementations that target small pixel sizes) resulting in significant non-linearities of the TDC characteristics.</a:t>
            </a:r>
          </a:p>
          <a:p>
            <a:pPr marL="285750" indent="-285750">
              <a:spcAft>
                <a:spcPts val="600"/>
              </a:spcAft>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The developed TDC implement the sliding-scale technique [1,2] for linearity improvement to mitigate the weakness of the Vernier approach.</a:t>
            </a:r>
          </a:p>
        </p:txBody>
      </p:sp>
      <p:pic>
        <p:nvPicPr>
          <p:cNvPr id="17" name="Picture 16">
            <a:extLst>
              <a:ext uri="{FF2B5EF4-FFF2-40B4-BE49-F238E27FC236}">
                <a16:creationId xmlns:a16="http://schemas.microsoft.com/office/drawing/2014/main" id="{EB8AD84A-CC15-AFEE-C75E-3EB24F602B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125" y="2647949"/>
            <a:ext cx="4997875" cy="1507091"/>
          </a:xfrm>
          <a:prstGeom prst="rect">
            <a:avLst/>
          </a:prstGeom>
        </p:spPr>
      </p:pic>
      <p:sp>
        <p:nvSpPr>
          <p:cNvPr id="19" name="Rectangle 18">
            <a:extLst>
              <a:ext uri="{FF2B5EF4-FFF2-40B4-BE49-F238E27FC236}">
                <a16:creationId xmlns:a16="http://schemas.microsoft.com/office/drawing/2014/main" id="{0CC29076-58E4-1BAE-98DF-9CDE5C2480D7}"/>
              </a:ext>
            </a:extLst>
          </p:cNvPr>
          <p:cNvSpPr/>
          <p:nvPr/>
        </p:nvSpPr>
        <p:spPr>
          <a:xfrm>
            <a:off x="2671010" y="3185211"/>
            <a:ext cx="493294" cy="334004"/>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506F6280-9C1B-7C19-F47D-81A475DF2387}"/>
              </a:ext>
            </a:extLst>
          </p:cNvPr>
          <p:cNvCxnSpPr>
            <a:cxnSpLocks/>
            <a:stCxn id="19" idx="3"/>
          </p:cNvCxnSpPr>
          <p:nvPr/>
        </p:nvCxnSpPr>
        <p:spPr>
          <a:xfrm flipV="1">
            <a:off x="3164304" y="2756478"/>
            <a:ext cx="3558102" cy="59573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Google Shape;183;p2">
            <a:extLst>
              <a:ext uri="{FF2B5EF4-FFF2-40B4-BE49-F238E27FC236}">
                <a16:creationId xmlns:a16="http://schemas.microsoft.com/office/drawing/2014/main" id="{256A5942-D862-C365-5DA2-9BE1B5021FDA}"/>
              </a:ext>
            </a:extLst>
          </p:cNvPr>
          <p:cNvSpPr txBox="1"/>
          <p:nvPr/>
        </p:nvSpPr>
        <p:spPr>
          <a:xfrm rot="21012225">
            <a:off x="6023064" y="2444948"/>
            <a:ext cx="687956" cy="338514"/>
          </a:xfrm>
          <a:prstGeom prst="rect">
            <a:avLst/>
          </a:prstGeom>
          <a:noFill/>
          <a:ln>
            <a:noFill/>
          </a:ln>
        </p:spPr>
        <p:txBody>
          <a:bodyPr spcFirstLastPara="1" wrap="square" lIns="91425" tIns="45700" rIns="91425" bIns="45700" anchor="t" anchorCtr="0">
            <a:spAutoFit/>
          </a:bodyPr>
          <a:lstStyle/>
          <a:p>
            <a:pPr indent="0"/>
            <a:r>
              <a:rPr lang="en-US" sz="1600" dirty="0">
                <a:solidFill>
                  <a:srgbClr val="FF0000"/>
                </a:solidFill>
                <a:latin typeface="Lato" panose="020F0502020204030203" pitchFamily="34" charset="0"/>
              </a:rPr>
              <a:t>zoom</a:t>
            </a:r>
          </a:p>
        </p:txBody>
      </p:sp>
      <p:pic>
        <p:nvPicPr>
          <p:cNvPr id="32" name="Picture 31">
            <a:extLst>
              <a:ext uri="{FF2B5EF4-FFF2-40B4-BE49-F238E27FC236}">
                <a16:creationId xmlns:a16="http://schemas.microsoft.com/office/drawing/2014/main" id="{A6B01EFB-3E96-EACE-759F-B2968B9F32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1444" y="2409979"/>
            <a:ext cx="4798026" cy="1477287"/>
          </a:xfrm>
          <a:prstGeom prst="rect">
            <a:avLst/>
          </a:prstGeom>
        </p:spPr>
      </p:pic>
      <p:pic>
        <p:nvPicPr>
          <p:cNvPr id="35" name="Picture 34">
            <a:extLst>
              <a:ext uri="{FF2B5EF4-FFF2-40B4-BE49-F238E27FC236}">
                <a16:creationId xmlns:a16="http://schemas.microsoft.com/office/drawing/2014/main" id="{15EAE24E-0A90-9A72-481C-B91E585E21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95186" y="4057476"/>
            <a:ext cx="4911039" cy="1507091"/>
          </a:xfrm>
          <a:prstGeom prst="rect">
            <a:avLst/>
          </a:prstGeom>
        </p:spPr>
      </p:pic>
      <p:sp>
        <p:nvSpPr>
          <p:cNvPr id="36" name="Google Shape;183;p2">
            <a:extLst>
              <a:ext uri="{FF2B5EF4-FFF2-40B4-BE49-F238E27FC236}">
                <a16:creationId xmlns:a16="http://schemas.microsoft.com/office/drawing/2014/main" id="{AD1FA076-6512-37E9-9AB3-BB74D6EA1D86}"/>
              </a:ext>
            </a:extLst>
          </p:cNvPr>
          <p:cNvSpPr txBox="1"/>
          <p:nvPr/>
        </p:nvSpPr>
        <p:spPr>
          <a:xfrm>
            <a:off x="7127501" y="3310458"/>
            <a:ext cx="3592636" cy="307736"/>
          </a:xfrm>
          <a:prstGeom prst="rect">
            <a:avLst/>
          </a:prstGeom>
          <a:noFill/>
          <a:ln>
            <a:noFill/>
          </a:ln>
        </p:spPr>
        <p:txBody>
          <a:bodyPr spcFirstLastPara="1" wrap="square" lIns="91425" tIns="45700" rIns="91425" bIns="45700" anchor="t" anchorCtr="0">
            <a:spAutoFit/>
          </a:bodyPr>
          <a:lstStyle/>
          <a:p>
            <a:pPr indent="0"/>
            <a:r>
              <a:rPr lang="en-US" sz="1400" b="1" dirty="0">
                <a:solidFill>
                  <a:schemeClr val="tx1">
                    <a:lumMod val="75000"/>
                    <a:lumOff val="25000"/>
                  </a:schemeClr>
                </a:solidFill>
                <a:latin typeface="Lato" panose="020F0502020204030203" pitchFamily="34" charset="0"/>
              </a:rPr>
              <a:t>Sliding-scale OFF</a:t>
            </a:r>
            <a:r>
              <a:rPr lang="en-US" sz="1400" dirty="0">
                <a:solidFill>
                  <a:schemeClr val="tx1">
                    <a:lumMod val="75000"/>
                    <a:lumOff val="25000"/>
                  </a:schemeClr>
                </a:solidFill>
                <a:latin typeface="Lato" panose="020F0502020204030203" pitchFamily="34" charset="0"/>
              </a:rPr>
              <a:t>: Mismatch</a:t>
            </a:r>
            <a:endParaRPr lang="en-US" sz="1400" b="1" dirty="0">
              <a:solidFill>
                <a:schemeClr val="tx1">
                  <a:lumMod val="75000"/>
                  <a:lumOff val="25000"/>
                </a:schemeClr>
              </a:solidFill>
              <a:latin typeface="Lato" panose="020F0502020204030203" pitchFamily="34" charset="0"/>
            </a:endParaRPr>
          </a:p>
        </p:txBody>
      </p:sp>
      <p:sp>
        <p:nvSpPr>
          <p:cNvPr id="37" name="Google Shape;183;p2">
            <a:extLst>
              <a:ext uri="{FF2B5EF4-FFF2-40B4-BE49-F238E27FC236}">
                <a16:creationId xmlns:a16="http://schemas.microsoft.com/office/drawing/2014/main" id="{3FBCFB3B-41CD-8E3D-EFF4-1B76DC363B0A}"/>
              </a:ext>
            </a:extLst>
          </p:cNvPr>
          <p:cNvSpPr txBox="1"/>
          <p:nvPr/>
        </p:nvSpPr>
        <p:spPr>
          <a:xfrm>
            <a:off x="7127501" y="4971527"/>
            <a:ext cx="3592636" cy="307736"/>
          </a:xfrm>
          <a:prstGeom prst="rect">
            <a:avLst/>
          </a:prstGeom>
          <a:noFill/>
          <a:ln>
            <a:noFill/>
          </a:ln>
        </p:spPr>
        <p:txBody>
          <a:bodyPr spcFirstLastPara="1" wrap="square" lIns="91425" tIns="45700" rIns="91425" bIns="45700" anchor="t" anchorCtr="0">
            <a:spAutoFit/>
          </a:bodyPr>
          <a:lstStyle/>
          <a:p>
            <a:pPr indent="0"/>
            <a:r>
              <a:rPr lang="en-US" sz="1400" b="1" dirty="0">
                <a:solidFill>
                  <a:schemeClr val="tx1">
                    <a:lumMod val="75000"/>
                    <a:lumOff val="25000"/>
                  </a:schemeClr>
                </a:solidFill>
                <a:latin typeface="Lato" panose="020F0502020204030203" pitchFamily="34" charset="0"/>
              </a:rPr>
              <a:t>Sliding-scale ON</a:t>
            </a:r>
            <a:r>
              <a:rPr lang="en-US" sz="1400" dirty="0">
                <a:solidFill>
                  <a:schemeClr val="tx1">
                    <a:lumMod val="75000"/>
                    <a:lumOff val="25000"/>
                  </a:schemeClr>
                </a:solidFill>
                <a:latin typeface="Lato" panose="020F0502020204030203" pitchFamily="34" charset="0"/>
              </a:rPr>
              <a:t>: Linearity improvement</a:t>
            </a:r>
          </a:p>
        </p:txBody>
      </p:sp>
      <p:sp>
        <p:nvSpPr>
          <p:cNvPr id="38" name="Rectangle 37">
            <a:extLst>
              <a:ext uri="{FF2B5EF4-FFF2-40B4-BE49-F238E27FC236}">
                <a16:creationId xmlns:a16="http://schemas.microsoft.com/office/drawing/2014/main" id="{C52243E5-AB75-EF9A-00B6-ED7C9EBC59B5}"/>
              </a:ext>
            </a:extLst>
          </p:cNvPr>
          <p:cNvSpPr/>
          <p:nvPr/>
        </p:nvSpPr>
        <p:spPr>
          <a:xfrm>
            <a:off x="6725421" y="2330136"/>
            <a:ext cx="5056783" cy="3342031"/>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CE68B165-51CB-E3E6-59C9-1F5DAAD486C0}"/>
              </a:ext>
            </a:extLst>
          </p:cNvPr>
          <p:cNvSpPr/>
          <p:nvPr/>
        </p:nvSpPr>
        <p:spPr>
          <a:xfrm>
            <a:off x="11201400" y="4186513"/>
            <a:ext cx="300789" cy="466109"/>
          </a:xfrm>
          <a:prstGeom prst="ellipse">
            <a:avLst/>
          </a:prstGeom>
          <a:noFill/>
          <a:ln w="28575">
            <a:solidFill>
              <a:srgbClr val="00B05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descr="A graph showing a line&#10;&#10;Description automatically generated">
            <a:extLst>
              <a:ext uri="{FF2B5EF4-FFF2-40B4-BE49-F238E27FC236}">
                <a16:creationId xmlns:a16="http://schemas.microsoft.com/office/drawing/2014/main" id="{99E73A62-8C59-AB85-B8ED-7FE0BB72B4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1370" y="4471269"/>
            <a:ext cx="3221305" cy="2316093"/>
          </a:xfrm>
          <a:prstGeom prst="rect">
            <a:avLst/>
          </a:prstGeom>
        </p:spPr>
      </p:pic>
      <p:sp>
        <p:nvSpPr>
          <p:cNvPr id="44" name="Oval 43">
            <a:extLst>
              <a:ext uri="{FF2B5EF4-FFF2-40B4-BE49-F238E27FC236}">
                <a16:creationId xmlns:a16="http://schemas.microsoft.com/office/drawing/2014/main" id="{D1E0A1A3-29D4-0F01-53C5-BD3029C7C901}"/>
              </a:ext>
            </a:extLst>
          </p:cNvPr>
          <p:cNvSpPr/>
          <p:nvPr/>
        </p:nvSpPr>
        <p:spPr>
          <a:xfrm>
            <a:off x="2361058" y="5612911"/>
            <a:ext cx="231727" cy="369332"/>
          </a:xfrm>
          <a:prstGeom prst="ellipse">
            <a:avLst/>
          </a:prstGeom>
          <a:noFill/>
          <a:ln w="28575">
            <a:solidFill>
              <a:srgbClr val="00B05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Google Shape;183;p2">
            <a:extLst>
              <a:ext uri="{FF2B5EF4-FFF2-40B4-BE49-F238E27FC236}">
                <a16:creationId xmlns:a16="http://schemas.microsoft.com/office/drawing/2014/main" id="{40170670-33E2-0B4E-2A03-F08FD3D09D33}"/>
              </a:ext>
            </a:extLst>
          </p:cNvPr>
          <p:cNvSpPr txBox="1"/>
          <p:nvPr/>
        </p:nvSpPr>
        <p:spPr>
          <a:xfrm>
            <a:off x="3306932" y="5170707"/>
            <a:ext cx="1073847" cy="430847"/>
          </a:xfrm>
          <a:prstGeom prst="rect">
            <a:avLst/>
          </a:prstGeom>
          <a:noFill/>
          <a:ln>
            <a:noFill/>
          </a:ln>
        </p:spPr>
        <p:txBody>
          <a:bodyPr spcFirstLastPara="1" wrap="square" lIns="91425" tIns="45700" rIns="91425" bIns="45700" anchor="t" anchorCtr="0">
            <a:spAutoFit/>
          </a:bodyPr>
          <a:lstStyle/>
          <a:p>
            <a:pPr indent="0"/>
            <a:r>
              <a:rPr lang="en-US" sz="1100" dirty="0">
                <a:solidFill>
                  <a:schemeClr val="tx1">
                    <a:lumMod val="75000"/>
                    <a:lumOff val="25000"/>
                  </a:schemeClr>
                </a:solidFill>
                <a:latin typeface="Lato" panose="020F0502020204030203" pitchFamily="34" charset="0"/>
              </a:rPr>
              <a:t>SY58608U</a:t>
            </a:r>
          </a:p>
          <a:p>
            <a:pPr indent="0"/>
            <a:r>
              <a:rPr lang="en-US" sz="1100" dirty="0">
                <a:solidFill>
                  <a:schemeClr val="tx1">
                    <a:lumMod val="75000"/>
                    <a:lumOff val="25000"/>
                  </a:schemeClr>
                </a:solidFill>
                <a:latin typeface="Lato" panose="020F0502020204030203" pitchFamily="34" charset="0"/>
              </a:rPr>
              <a:t>Non-linearity  </a:t>
            </a:r>
            <a:endParaRPr lang="en-US" sz="1100" b="1" dirty="0">
              <a:solidFill>
                <a:schemeClr val="tx1">
                  <a:lumMod val="75000"/>
                  <a:lumOff val="25000"/>
                </a:schemeClr>
              </a:solidFill>
              <a:latin typeface="Lato" panose="020F0502020204030203" pitchFamily="34" charset="0"/>
            </a:endParaRPr>
          </a:p>
        </p:txBody>
      </p:sp>
      <p:cxnSp>
        <p:nvCxnSpPr>
          <p:cNvPr id="48" name="Straight Connector 47">
            <a:extLst>
              <a:ext uri="{FF2B5EF4-FFF2-40B4-BE49-F238E27FC236}">
                <a16:creationId xmlns:a16="http://schemas.microsoft.com/office/drawing/2014/main" id="{485FD38C-0221-BBBF-86C3-D8A9E6EFBDE5}"/>
              </a:ext>
            </a:extLst>
          </p:cNvPr>
          <p:cNvCxnSpPr>
            <a:cxnSpLocks/>
            <a:stCxn id="42" idx="2"/>
          </p:cNvCxnSpPr>
          <p:nvPr/>
        </p:nvCxnSpPr>
        <p:spPr>
          <a:xfrm flipH="1">
            <a:off x="9348537" y="4419568"/>
            <a:ext cx="1852863" cy="1416819"/>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53D15A2-4A09-7D2C-B94C-9F73CECCB019}"/>
              </a:ext>
            </a:extLst>
          </p:cNvPr>
          <p:cNvCxnSpPr>
            <a:cxnSpLocks/>
            <a:endCxn id="44" idx="6"/>
          </p:cNvCxnSpPr>
          <p:nvPr/>
        </p:nvCxnSpPr>
        <p:spPr>
          <a:xfrm flipH="1" flipV="1">
            <a:off x="2592785" y="5797577"/>
            <a:ext cx="6755752" cy="4480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 name="Google Shape;183;p2">
            <a:extLst>
              <a:ext uri="{FF2B5EF4-FFF2-40B4-BE49-F238E27FC236}">
                <a16:creationId xmlns:a16="http://schemas.microsoft.com/office/drawing/2014/main" id="{072E1B92-3F25-6F6F-A351-6A61334AED5E}"/>
              </a:ext>
            </a:extLst>
          </p:cNvPr>
          <p:cNvSpPr txBox="1"/>
          <p:nvPr/>
        </p:nvSpPr>
        <p:spPr>
          <a:xfrm>
            <a:off x="1131370" y="2388244"/>
            <a:ext cx="4255345" cy="307736"/>
          </a:xfrm>
          <a:prstGeom prst="rect">
            <a:avLst/>
          </a:prstGeom>
          <a:noFill/>
          <a:ln>
            <a:noFill/>
          </a:ln>
        </p:spPr>
        <p:txBody>
          <a:bodyPr spcFirstLastPara="1" wrap="square" lIns="91425" tIns="45700" rIns="91425" bIns="45700" anchor="t" anchorCtr="0">
            <a:spAutoFit/>
          </a:bodyPr>
          <a:lstStyle/>
          <a:p>
            <a:pPr indent="0"/>
            <a:r>
              <a:rPr lang="en-US" sz="1400" u="sng" dirty="0">
                <a:solidFill>
                  <a:schemeClr val="tx1">
                    <a:lumMod val="75000"/>
                    <a:lumOff val="25000"/>
                  </a:schemeClr>
                </a:solidFill>
                <a:latin typeface="Lato" panose="020F0502020204030203" pitchFamily="34" charset="0"/>
              </a:rPr>
              <a:t>6.25ps (TOA) TDC Output VS programmable delay</a:t>
            </a:r>
            <a:r>
              <a:rPr lang="en-US" sz="1400" b="1" u="sng" dirty="0">
                <a:solidFill>
                  <a:schemeClr val="tx1">
                    <a:lumMod val="75000"/>
                    <a:lumOff val="25000"/>
                  </a:schemeClr>
                </a:solidFill>
                <a:latin typeface="Lato" panose="020F0502020204030203" pitchFamily="34" charset="0"/>
              </a:rPr>
              <a:t>: </a:t>
            </a:r>
          </a:p>
        </p:txBody>
      </p:sp>
      <p:sp>
        <p:nvSpPr>
          <p:cNvPr id="12" name="TextBox 11">
            <a:extLst>
              <a:ext uri="{FF2B5EF4-FFF2-40B4-BE49-F238E27FC236}">
                <a16:creationId xmlns:a16="http://schemas.microsoft.com/office/drawing/2014/main" id="{9885A042-E318-CFB6-ECC2-B9B3EDBF1C02}"/>
              </a:ext>
            </a:extLst>
          </p:cNvPr>
          <p:cNvSpPr txBox="1"/>
          <p:nvPr/>
        </p:nvSpPr>
        <p:spPr>
          <a:xfrm>
            <a:off x="4452257" y="6078387"/>
            <a:ext cx="6749143" cy="507831"/>
          </a:xfrm>
          <a:prstGeom prst="rect">
            <a:avLst/>
          </a:prstGeom>
          <a:noFill/>
        </p:spPr>
        <p:txBody>
          <a:bodyPr wrap="square" rtlCol="0">
            <a:spAutoFit/>
          </a:bodyPr>
          <a:lstStyle/>
          <a:p>
            <a:r>
              <a:rPr lang="en-US" sz="900" dirty="0">
                <a:latin typeface="Lato" panose="020F0502020204030203" pitchFamily="34" charset="0"/>
                <a:ea typeface="Lato" panose="020F0502020204030203" pitchFamily="34" charset="0"/>
                <a:cs typeface="Lato" panose="020F0502020204030203" pitchFamily="34" charset="0"/>
              </a:rPr>
              <a:t>[1] C. </a:t>
            </a:r>
            <a:r>
              <a:rPr lang="en-US" sz="900" dirty="0" err="1">
                <a:latin typeface="Lato" panose="020F0502020204030203" pitchFamily="34" charset="0"/>
                <a:ea typeface="Lato" panose="020F0502020204030203" pitchFamily="34" charset="0"/>
                <a:cs typeface="Lato" panose="020F0502020204030203" pitchFamily="34" charset="0"/>
              </a:rPr>
              <a:t>Cottini</a:t>
            </a:r>
            <a:r>
              <a:rPr lang="en-US" sz="900" dirty="0">
                <a:latin typeface="Lato" panose="020F0502020204030203" pitchFamily="34" charset="0"/>
                <a:ea typeface="Lato" panose="020F0502020204030203" pitchFamily="34" charset="0"/>
                <a:cs typeface="Lato" panose="020F0502020204030203" pitchFamily="34" charset="0"/>
              </a:rPr>
              <a:t>, </a:t>
            </a:r>
            <a:r>
              <a:rPr lang="en-US" sz="900" b="1" dirty="0">
                <a:latin typeface="Lato" panose="020F0502020204030203" pitchFamily="34" charset="0"/>
                <a:ea typeface="Lato" panose="020F0502020204030203" pitchFamily="34" charset="0"/>
                <a:cs typeface="Lato" panose="020F0502020204030203" pitchFamily="34" charset="0"/>
              </a:rPr>
              <a:t>E. </a:t>
            </a:r>
            <a:r>
              <a:rPr lang="en-US" sz="900" b="1" dirty="0" err="1">
                <a:latin typeface="Lato" panose="020F0502020204030203" pitchFamily="34" charset="0"/>
                <a:ea typeface="Lato" panose="020F0502020204030203" pitchFamily="34" charset="0"/>
                <a:cs typeface="Lato" panose="020F0502020204030203" pitchFamily="34" charset="0"/>
              </a:rPr>
              <a:t>Gatti</a:t>
            </a:r>
            <a:r>
              <a:rPr lang="en-US" sz="900" dirty="0">
                <a:latin typeface="Lato" panose="020F0502020204030203" pitchFamily="34" charset="0"/>
                <a:ea typeface="Lato" panose="020F0502020204030203" pitchFamily="34" charset="0"/>
                <a:cs typeface="Lato" panose="020F0502020204030203" pitchFamily="34" charset="0"/>
              </a:rPr>
              <a:t>, and V. </a:t>
            </a:r>
            <a:r>
              <a:rPr lang="en-US" sz="900" dirty="0" err="1">
                <a:latin typeface="Lato" panose="020F0502020204030203" pitchFamily="34" charset="0"/>
                <a:ea typeface="Lato" panose="020F0502020204030203" pitchFamily="34" charset="0"/>
                <a:cs typeface="Lato" panose="020F0502020204030203" pitchFamily="34" charset="0"/>
              </a:rPr>
              <a:t>Svelto</a:t>
            </a:r>
            <a:r>
              <a:rPr lang="en-US" sz="900" dirty="0">
                <a:latin typeface="Lato" panose="020F0502020204030203" pitchFamily="34" charset="0"/>
                <a:ea typeface="Lato" panose="020F0502020204030203" pitchFamily="34" charset="0"/>
                <a:cs typeface="Lato" panose="020F0502020204030203" pitchFamily="34" charset="0"/>
              </a:rPr>
              <a:t>, “A new method for analog to digital conversion,” </a:t>
            </a:r>
            <a:r>
              <a:rPr lang="en-US" sz="900" dirty="0" err="1">
                <a:latin typeface="Lato" panose="020F0502020204030203" pitchFamily="34" charset="0"/>
                <a:ea typeface="Lato" panose="020F0502020204030203" pitchFamily="34" charset="0"/>
                <a:cs typeface="Lato" panose="020F0502020204030203" pitchFamily="34" charset="0"/>
              </a:rPr>
              <a:t>Nucl</a:t>
            </a:r>
            <a:r>
              <a:rPr lang="en-US" sz="900" dirty="0">
                <a:latin typeface="Lato" panose="020F0502020204030203" pitchFamily="34" charset="0"/>
                <a:ea typeface="Lato" panose="020F0502020204030203" pitchFamily="34" charset="0"/>
                <a:cs typeface="Lato" panose="020F0502020204030203" pitchFamily="34" charset="0"/>
              </a:rPr>
              <a:t>. Instr. Meth., vol. 24, p. 241, Aug. 1963. </a:t>
            </a:r>
          </a:p>
          <a:p>
            <a:r>
              <a:rPr lang="en-US" sz="900" dirty="0">
                <a:latin typeface="Lato" panose="020F0502020204030203" pitchFamily="34" charset="0"/>
                <a:ea typeface="Lato" panose="020F0502020204030203" pitchFamily="34" charset="0"/>
                <a:cs typeface="Lato" panose="020F0502020204030203" pitchFamily="34" charset="0"/>
              </a:rPr>
              <a:t>[2] </a:t>
            </a:r>
            <a:r>
              <a:rPr lang="en-US" sz="900" b="1" dirty="0">
                <a:latin typeface="Lato" panose="020F0502020204030203" pitchFamily="34" charset="0"/>
                <a:ea typeface="Lato" panose="020F0502020204030203" pitchFamily="34" charset="0"/>
                <a:cs typeface="Lato" panose="020F0502020204030203" pitchFamily="34" charset="0"/>
              </a:rPr>
              <a:t>E. </a:t>
            </a:r>
            <a:r>
              <a:rPr lang="en-US" sz="900" b="1" dirty="0" err="1">
                <a:latin typeface="Lato" panose="020F0502020204030203" pitchFamily="34" charset="0"/>
                <a:ea typeface="Lato" panose="020F0502020204030203" pitchFamily="34" charset="0"/>
                <a:cs typeface="Lato" panose="020F0502020204030203" pitchFamily="34" charset="0"/>
              </a:rPr>
              <a:t>Gatti</a:t>
            </a:r>
            <a:r>
              <a:rPr lang="en-US" sz="900" dirty="0">
                <a:latin typeface="Lato" panose="020F0502020204030203" pitchFamily="34" charset="0"/>
                <a:ea typeface="Lato" panose="020F0502020204030203" pitchFamily="34" charset="0"/>
                <a:cs typeface="Lato" panose="020F0502020204030203" pitchFamily="34" charset="0"/>
              </a:rPr>
              <a:t>, P. F. Manfredi, and D. Marino, “Analysis and characterization of cyclic-scale compensated analog-to-digital converters,” </a:t>
            </a:r>
            <a:r>
              <a:rPr lang="en-US" sz="900" dirty="0" err="1">
                <a:latin typeface="Lato" panose="020F0502020204030203" pitchFamily="34" charset="0"/>
                <a:ea typeface="Lato" panose="020F0502020204030203" pitchFamily="34" charset="0"/>
                <a:cs typeface="Lato" panose="020F0502020204030203" pitchFamily="34" charset="0"/>
              </a:rPr>
              <a:t>Nucl</a:t>
            </a:r>
            <a:r>
              <a:rPr lang="en-US" sz="900" dirty="0">
                <a:latin typeface="Lato" panose="020F0502020204030203" pitchFamily="34" charset="0"/>
                <a:ea typeface="Lato" panose="020F0502020204030203" pitchFamily="34" charset="0"/>
                <a:cs typeface="Lato" panose="020F0502020204030203" pitchFamily="34" charset="0"/>
              </a:rPr>
              <a:t>. </a:t>
            </a:r>
            <a:r>
              <a:rPr lang="en-US" sz="900" dirty="0" err="1">
                <a:latin typeface="Lato" panose="020F0502020204030203" pitchFamily="34" charset="0"/>
                <a:ea typeface="Lato" panose="020F0502020204030203" pitchFamily="34" charset="0"/>
                <a:cs typeface="Lato" panose="020F0502020204030203" pitchFamily="34" charset="0"/>
              </a:rPr>
              <a:t>Instrum</a:t>
            </a:r>
            <a:r>
              <a:rPr lang="en-US" sz="900" dirty="0">
                <a:latin typeface="Lato" panose="020F0502020204030203" pitchFamily="34" charset="0"/>
                <a:ea typeface="Lato" panose="020F0502020204030203" pitchFamily="34" charset="0"/>
                <a:cs typeface="Lato" panose="020F0502020204030203" pitchFamily="34" charset="0"/>
              </a:rPr>
              <a:t>. Methods, vol. 165, no. 2, pp. 225–230, Oct. 1979.</a:t>
            </a:r>
          </a:p>
        </p:txBody>
      </p:sp>
      <p:sp>
        <p:nvSpPr>
          <p:cNvPr id="13" name="Google Shape;183;p2">
            <a:extLst>
              <a:ext uri="{FF2B5EF4-FFF2-40B4-BE49-F238E27FC236}">
                <a16:creationId xmlns:a16="http://schemas.microsoft.com/office/drawing/2014/main" id="{79537D36-EFCF-06FC-32D3-82809B884D88}"/>
              </a:ext>
            </a:extLst>
          </p:cNvPr>
          <p:cNvSpPr txBox="1"/>
          <p:nvPr/>
        </p:nvSpPr>
        <p:spPr>
          <a:xfrm>
            <a:off x="1131370" y="4223768"/>
            <a:ext cx="3516978" cy="307736"/>
          </a:xfrm>
          <a:prstGeom prst="rect">
            <a:avLst/>
          </a:prstGeom>
          <a:noFill/>
          <a:ln>
            <a:noFill/>
          </a:ln>
        </p:spPr>
        <p:txBody>
          <a:bodyPr spcFirstLastPara="1" wrap="square" lIns="91425" tIns="45700" rIns="91425" bIns="45700" anchor="t" anchorCtr="0">
            <a:spAutoFit/>
          </a:bodyPr>
          <a:lstStyle/>
          <a:p>
            <a:pPr indent="0"/>
            <a:r>
              <a:rPr lang="en-US" sz="1400" u="sng" dirty="0">
                <a:solidFill>
                  <a:schemeClr val="tx1">
                    <a:lumMod val="75000"/>
                    <a:lumOff val="25000"/>
                  </a:schemeClr>
                </a:solidFill>
                <a:latin typeface="Lato" panose="020F0502020204030203" pitchFamily="34" charset="0"/>
              </a:rPr>
              <a:t>Oscilloscope measurement (no ASIC)</a:t>
            </a:r>
            <a:r>
              <a:rPr lang="en-US" sz="1400" b="1" u="sng" dirty="0">
                <a:solidFill>
                  <a:schemeClr val="tx1">
                    <a:lumMod val="75000"/>
                    <a:lumOff val="25000"/>
                  </a:schemeClr>
                </a:solidFill>
                <a:latin typeface="Lato" panose="020F0502020204030203" pitchFamily="34" charset="0"/>
              </a:rPr>
              <a:t>: </a:t>
            </a:r>
          </a:p>
        </p:txBody>
      </p:sp>
    </p:spTree>
    <p:extLst>
      <p:ext uri="{BB962C8B-B14F-4D97-AF65-F5344CB8AC3E}">
        <p14:creationId xmlns:p14="http://schemas.microsoft.com/office/powerpoint/2010/main" val="4021247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5CEF995E-1030-224F-8F93-D4E0299AF1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042600"/>
            <a:ext cx="3885954" cy="4891475"/>
          </a:xfrm>
          <a:prstGeom prst="rect">
            <a:avLst/>
          </a:prstGeom>
        </p:spPr>
      </p:pic>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TDC improvements</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13</a:t>
            </a:fld>
            <a:endParaRPr lang="en-US" dirty="0"/>
          </a:p>
        </p:txBody>
      </p:sp>
      <p:grpSp>
        <p:nvGrpSpPr>
          <p:cNvPr id="26" name="Group 25">
            <a:extLst>
              <a:ext uri="{FF2B5EF4-FFF2-40B4-BE49-F238E27FC236}">
                <a16:creationId xmlns:a16="http://schemas.microsoft.com/office/drawing/2014/main" id="{94E407AB-F5DB-78C1-0FEE-48F622C15FDE}"/>
              </a:ext>
            </a:extLst>
          </p:cNvPr>
          <p:cNvGrpSpPr>
            <a:grpSpLocks noChangeAspect="1"/>
          </p:cNvGrpSpPr>
          <p:nvPr/>
        </p:nvGrpSpPr>
        <p:grpSpPr>
          <a:xfrm>
            <a:off x="8016291" y="1053571"/>
            <a:ext cx="3337509" cy="3302336"/>
            <a:chOff x="9735674" y="1028569"/>
            <a:chExt cx="1635615" cy="1618378"/>
          </a:xfrm>
        </p:grpSpPr>
        <p:pic>
          <p:nvPicPr>
            <p:cNvPr id="15" name="Picture 14">
              <a:extLst>
                <a:ext uri="{FF2B5EF4-FFF2-40B4-BE49-F238E27FC236}">
                  <a16:creationId xmlns:a16="http://schemas.microsoft.com/office/drawing/2014/main" id="{CEC0697F-9C6D-873B-C392-FF9D980A9F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7147" y="1028569"/>
              <a:ext cx="1616652" cy="1616652"/>
            </a:xfrm>
            <a:prstGeom prst="rect">
              <a:avLst/>
            </a:prstGeom>
          </p:spPr>
        </p:pic>
        <p:sp>
          <p:nvSpPr>
            <p:cNvPr id="16" name="Freeform: Shape 15">
              <a:extLst>
                <a:ext uri="{FF2B5EF4-FFF2-40B4-BE49-F238E27FC236}">
                  <a16:creationId xmlns:a16="http://schemas.microsoft.com/office/drawing/2014/main" id="{5D8EBC04-67CA-A883-9C2E-503B288AA59E}"/>
                </a:ext>
              </a:extLst>
            </p:cNvPr>
            <p:cNvSpPr/>
            <p:nvPr/>
          </p:nvSpPr>
          <p:spPr>
            <a:xfrm>
              <a:off x="10303041" y="1351547"/>
              <a:ext cx="866273" cy="1295400"/>
            </a:xfrm>
            <a:custGeom>
              <a:avLst/>
              <a:gdLst>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5642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62263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73505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1474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9495 w 866273"/>
                <a:gd name="connsiteY8" fmla="*/ 866274 h 1295400"/>
                <a:gd name="connsiteX9" fmla="*/ 561474 w 866273"/>
                <a:gd name="connsiteY9" fmla="*/ 1295400 h 1295400"/>
                <a:gd name="connsiteX10" fmla="*/ 52137 w 866273"/>
                <a:gd name="connsiteY10" fmla="*/ 129139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273" h="1295400">
                  <a:moveTo>
                    <a:pt x="52137" y="1291390"/>
                  </a:moveTo>
                  <a:cubicBezTo>
                    <a:pt x="54811" y="1032043"/>
                    <a:pt x="57484" y="772695"/>
                    <a:pt x="60158" y="513348"/>
                  </a:cubicBezTo>
                  <a:lnTo>
                    <a:pt x="0" y="513348"/>
                  </a:lnTo>
                  <a:lnTo>
                    <a:pt x="8021" y="0"/>
                  </a:lnTo>
                  <a:lnTo>
                    <a:pt x="866273" y="4011"/>
                  </a:lnTo>
                  <a:cubicBezTo>
                    <a:pt x="864936" y="209885"/>
                    <a:pt x="863600" y="415758"/>
                    <a:pt x="862263" y="621632"/>
                  </a:cubicBezTo>
                  <a:lnTo>
                    <a:pt x="794084" y="625643"/>
                  </a:lnTo>
                  <a:lnTo>
                    <a:pt x="794084" y="866274"/>
                  </a:lnTo>
                  <a:lnTo>
                    <a:pt x="569495" y="866274"/>
                  </a:lnTo>
                  <a:lnTo>
                    <a:pt x="561474" y="1295400"/>
                  </a:lnTo>
                  <a:lnTo>
                    <a:pt x="52137" y="1291390"/>
                  </a:lnTo>
                  <a:close/>
                </a:path>
              </a:pathLst>
            </a:custGeom>
            <a:noFill/>
            <a:ln w="28575">
              <a:solidFill>
                <a:srgbClr val="FF000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203651E8-7BA1-CED5-BA29-2AE034CBED51}"/>
                </a:ext>
              </a:extLst>
            </p:cNvPr>
            <p:cNvSpPr/>
            <p:nvPr/>
          </p:nvSpPr>
          <p:spPr>
            <a:xfrm>
              <a:off x="10447041" y="1036179"/>
              <a:ext cx="606829" cy="287567"/>
            </a:xfrm>
            <a:prstGeom prst="rect">
              <a:avLst/>
            </a:prstGeom>
            <a:noFill/>
            <a:ln w="28575">
              <a:solidFill>
                <a:srgbClr val="00B0F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B54BF21-49DA-CD3C-DE07-382F4164C20A}"/>
                </a:ext>
              </a:extLst>
            </p:cNvPr>
            <p:cNvSpPr/>
            <p:nvPr/>
          </p:nvSpPr>
          <p:spPr>
            <a:xfrm>
              <a:off x="9735674" y="2477976"/>
              <a:ext cx="497349" cy="166800"/>
            </a:xfrm>
            <a:prstGeom prst="rect">
              <a:avLst/>
            </a:prstGeom>
            <a:noFill/>
            <a:ln>
              <a:solidFill>
                <a:srgbClr val="00B0F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ontent Placeholder 3">
              <a:extLst>
                <a:ext uri="{FF2B5EF4-FFF2-40B4-BE49-F238E27FC236}">
                  <a16:creationId xmlns:a16="http://schemas.microsoft.com/office/drawing/2014/main" id="{C4D27992-75C3-6C44-80B3-8C8104664206}"/>
                </a:ext>
              </a:extLst>
            </p:cNvPr>
            <p:cNvSpPr txBox="1">
              <a:spLocks/>
            </p:cNvSpPr>
            <p:nvPr/>
          </p:nvSpPr>
          <p:spPr>
            <a:xfrm>
              <a:off x="10265698" y="1655540"/>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24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TDC</a:t>
              </a:r>
            </a:p>
            <a:p>
              <a:pPr marL="342900" indent="-342900" algn="ctr">
                <a:spcBef>
                  <a:spcPts val="1200"/>
                </a:spcBef>
                <a:buFont typeface="Arial" panose="020B0604020202020204" pitchFamily="34" charset="0"/>
                <a:buChar char="•"/>
              </a:pPr>
              <a:endParaRPr lang="en-US" sz="24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5" name="Content Placeholder 3">
              <a:extLst>
                <a:ext uri="{FF2B5EF4-FFF2-40B4-BE49-F238E27FC236}">
                  <a16:creationId xmlns:a16="http://schemas.microsoft.com/office/drawing/2014/main" id="{099D94F4-10DA-EE8A-8337-3FBE4ED1F7CC}"/>
                </a:ext>
              </a:extLst>
            </p:cNvPr>
            <p:cNvSpPr txBox="1">
              <a:spLocks/>
            </p:cNvSpPr>
            <p:nvPr/>
          </p:nvSpPr>
          <p:spPr>
            <a:xfrm>
              <a:off x="10126603" y="1043773"/>
              <a:ext cx="1244686"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4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Vctrl </a:t>
              </a:r>
              <a:br>
                <a:rPr lang="en-US" sz="14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br>
              <a:r>
                <a:rPr lang="en-US" sz="14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Decoupling C. </a:t>
              </a:r>
            </a:p>
            <a:p>
              <a:pPr marL="342900" indent="-342900" algn="ctr">
                <a:spcBef>
                  <a:spcPts val="1200"/>
                </a:spcBef>
                <a:buFont typeface="Arial" panose="020B0604020202020204" pitchFamily="34" charset="0"/>
                <a:buChar char="•"/>
              </a:pPr>
              <a:endParaRPr lang="en-US" sz="14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26">
              <a:extLst>
                <a:ext uri="{FF2B5EF4-FFF2-40B4-BE49-F238E27FC236}">
                  <a16:creationId xmlns:a16="http://schemas.microsoft.com/office/drawing/2014/main" id="{B1EF0715-E5FF-ED86-FD44-2355CF542AAD}"/>
                </a:ext>
              </a:extLst>
            </p:cNvPr>
            <p:cNvSpPr/>
            <p:nvPr/>
          </p:nvSpPr>
          <p:spPr>
            <a:xfrm>
              <a:off x="10993187" y="1374250"/>
              <a:ext cx="152944" cy="572603"/>
            </a:xfrm>
            <a:prstGeom prst="rect">
              <a:avLst/>
            </a:prstGeom>
            <a:noFill/>
            <a:ln w="28575">
              <a:solidFill>
                <a:schemeClr val="tx1"/>
              </a:solidFill>
              <a:prstDash val="sysDash"/>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8" name="Google Shape;107;p1">
            <a:extLst>
              <a:ext uri="{FF2B5EF4-FFF2-40B4-BE49-F238E27FC236}">
                <a16:creationId xmlns:a16="http://schemas.microsoft.com/office/drawing/2014/main" id="{7D9FB6E9-09B3-0324-F1C8-AD3B466F2C64}"/>
              </a:ext>
            </a:extLst>
          </p:cNvPr>
          <p:cNvGraphicFramePr/>
          <p:nvPr>
            <p:extLst>
              <p:ext uri="{D42A27DB-BD31-4B8C-83A1-F6EECF244321}">
                <p14:modId xmlns:p14="http://schemas.microsoft.com/office/powerpoint/2010/main" val="3523975861"/>
              </p:ext>
            </p:extLst>
          </p:nvPr>
        </p:nvGraphicFramePr>
        <p:xfrm>
          <a:off x="5437297" y="4449230"/>
          <a:ext cx="5880815" cy="1828118"/>
        </p:xfrm>
        <a:graphic>
          <a:graphicData uri="http://schemas.openxmlformats.org/drawingml/2006/table">
            <a:tbl>
              <a:tblPr>
                <a:noFill/>
              </a:tblPr>
              <a:tblGrid>
                <a:gridCol w="1594565">
                  <a:extLst>
                    <a:ext uri="{9D8B030D-6E8A-4147-A177-3AD203B41FA5}">
                      <a16:colId xmlns:a16="http://schemas.microsoft.com/office/drawing/2014/main" val="20000"/>
                    </a:ext>
                  </a:extLst>
                </a:gridCol>
                <a:gridCol w="4286250">
                  <a:extLst>
                    <a:ext uri="{9D8B030D-6E8A-4147-A177-3AD203B41FA5}">
                      <a16:colId xmlns:a16="http://schemas.microsoft.com/office/drawing/2014/main" val="20001"/>
                    </a:ext>
                  </a:extLst>
                </a:gridCol>
              </a:tblGrid>
              <a:tr h="121702">
                <a:tc>
                  <a:txBody>
                    <a:bodyPr/>
                    <a:lstStyle/>
                    <a:p>
                      <a:pPr marL="457200" marR="0" lvl="1" indent="0" algn="l" rtl="0">
                        <a:lnSpc>
                          <a:spcPct val="100000"/>
                        </a:lnSpc>
                        <a:spcBef>
                          <a:spcPts val="0"/>
                        </a:spcBef>
                        <a:spcAft>
                          <a:spcPts val="0"/>
                        </a:spcAft>
                        <a:buNone/>
                      </a:pPr>
                      <a:endParaRPr sz="1200" b="1" i="0" u="none" strike="noStrike" cap="none" dirty="0">
                        <a:solidFill>
                          <a:srgbClr val="C00000"/>
                        </a:solidFill>
                        <a:latin typeface="Lato" panose="020F0502020204030203" pitchFamily="34" charset="0"/>
                        <a:ea typeface="Lato" panose="020F0502020204030203" pitchFamily="34" charset="0"/>
                        <a:cs typeface="Lato" panose="020F0502020204030203" pitchFamily="34" charset="0"/>
                        <a:sym typeface="Verdana"/>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4001D"/>
                    </a:solidFill>
                  </a:tcPr>
                </a:tc>
                <a:tc>
                  <a:txBody>
                    <a:bodyPr/>
                    <a:lstStyle/>
                    <a:p>
                      <a:pPr marL="0" marR="0" lvl="0" indent="0" algn="ctr" rtl="0">
                        <a:lnSpc>
                          <a:spcPct val="100000"/>
                        </a:lnSpc>
                        <a:spcBef>
                          <a:spcPts val="0"/>
                        </a:spcBef>
                        <a:spcAft>
                          <a:spcPts val="0"/>
                        </a:spcAft>
                        <a:buNone/>
                      </a:pPr>
                      <a:r>
                        <a:rPr lang="en-US" sz="1200" b="1"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Verdana"/>
                        </a:rPr>
                        <a:t>TDC metrics </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127490">
                <a:tc>
                  <a:txBody>
                    <a:bodyPr/>
                    <a:lstStyle/>
                    <a:p>
                      <a:pPr marL="182880" marR="0" lvl="1" indent="0" algn="l" rtl="0">
                        <a:lnSpc>
                          <a:spcPct val="100000"/>
                        </a:lnSpc>
                        <a:spcBef>
                          <a:spcPts val="0"/>
                        </a:spcBef>
                        <a:spcAft>
                          <a:spcPts val="0"/>
                        </a:spcAft>
                        <a:buNone/>
                      </a:pPr>
                      <a:r>
                        <a:rPr lang="en-US" sz="1200" b="1" i="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Verdana"/>
                        </a:rPr>
                        <a:t>Technology</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rtl="0">
                        <a:lnSpc>
                          <a:spcPct val="100000"/>
                        </a:lnSpc>
                        <a:spcBef>
                          <a:spcPts val="0"/>
                        </a:spcBef>
                        <a:spcAft>
                          <a:spcPts val="0"/>
                        </a:spcAft>
                        <a:buNone/>
                      </a:pP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28nm</a:t>
                      </a:r>
                      <a:endParaRPr sz="1200" b="1" i="0" u="none" strike="noStrike" cap="none" dirty="0">
                        <a:solidFill>
                          <a:srgbClr val="C00000"/>
                        </a:solidFill>
                        <a:latin typeface="Lato" panose="020F0502020204030203" pitchFamily="34" charset="0"/>
                        <a:ea typeface="Lato" panose="020F0502020204030203" pitchFamily="34" charset="0"/>
                        <a:cs typeface="Lato" panose="020F0502020204030203" pitchFamily="34" charset="0"/>
                        <a:sym typeface="Verdana"/>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27490">
                <a:tc>
                  <a:txBody>
                    <a:bodyPr/>
                    <a:lstStyle/>
                    <a:p>
                      <a:pPr marL="182880" marR="0" lvl="1" indent="0" algn="l" rtl="0">
                        <a:lnSpc>
                          <a:spcPct val="100000"/>
                        </a:lnSpc>
                        <a:spcBef>
                          <a:spcPts val="0"/>
                        </a:spcBef>
                        <a:spcAft>
                          <a:spcPts val="0"/>
                        </a:spcAft>
                        <a:buClr>
                          <a:srgbClr val="A4001D"/>
                        </a:buClr>
                        <a:buSzPts val="2400"/>
                        <a:buFont typeface="Verdana"/>
                        <a:buNone/>
                      </a:pPr>
                      <a:r>
                        <a:rPr lang="en-US" sz="1200" b="1" i="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Verdana"/>
                        </a:rPr>
                        <a:t>Timing resolution</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rtl="0">
                        <a:lnSpc>
                          <a:spcPct val="100000"/>
                        </a:lnSpc>
                        <a:spcBef>
                          <a:spcPts val="0"/>
                        </a:spcBef>
                        <a:spcAft>
                          <a:spcPts val="0"/>
                        </a:spcAft>
                        <a:buNone/>
                      </a:pP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6.25ps (TOA) / 50ps (TOT)</a:t>
                      </a:r>
                      <a:endParaRPr sz="1200" b="1"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58845">
                <a:tc>
                  <a:txBody>
                    <a:bodyPr/>
                    <a:lstStyle/>
                    <a:p>
                      <a:pPr marL="182880" marR="0" lvl="1" indent="0" algn="l" rtl="0">
                        <a:lnSpc>
                          <a:spcPct val="100000"/>
                        </a:lnSpc>
                        <a:spcBef>
                          <a:spcPts val="0"/>
                        </a:spcBef>
                        <a:spcAft>
                          <a:spcPts val="0"/>
                        </a:spcAft>
                        <a:buClr>
                          <a:srgbClr val="A4001D"/>
                        </a:buClr>
                        <a:buSzPts val="2400"/>
                        <a:buFont typeface="Verdana"/>
                        <a:buNone/>
                      </a:pPr>
                      <a:r>
                        <a:rPr lang="en-US" sz="1200" b="1" i="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Verdana"/>
                        </a:rPr>
                        <a:t>Time depth</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defTabSz="914400" rtl="0" eaLnBrk="1" fontAlgn="auto" latinLnBrk="0" hangingPunct="1">
                        <a:lnSpc>
                          <a:spcPct val="100000"/>
                        </a:lnSpc>
                        <a:spcBef>
                          <a:spcPts val="0"/>
                        </a:spcBef>
                        <a:spcAft>
                          <a:spcPts val="0"/>
                        </a:spcAft>
                        <a:buClrTx/>
                        <a:buSzTx/>
                        <a:buFontTx/>
                        <a:buNone/>
                        <a:tabLst/>
                        <a:defRPr/>
                      </a:pPr>
                      <a:r>
                        <a:rPr lang="en-US" sz="1200" b="0" i="0" u="none" strike="sngStrike" cap="none"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Verdana"/>
                        </a:rPr>
                        <a:t>1.6ns (8bit / 5bit)</a:t>
                      </a:r>
                      <a:r>
                        <a:rPr lang="en-US" sz="1200" b="0" i="0" u="none" strike="noStrike" cap="none"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Verdana"/>
                        </a:rPr>
                        <a:t> </a:t>
                      </a: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12.8ns (11bit / 8bit) </a:t>
                      </a:r>
                    </a:p>
                    <a:p>
                      <a:pPr marL="182880" marR="0" lvl="1" indent="0" algn="l" rtl="0">
                        <a:lnSpc>
                          <a:spcPct val="100000"/>
                        </a:lnSpc>
                        <a:spcBef>
                          <a:spcPts val="0"/>
                        </a:spcBef>
                        <a:spcAft>
                          <a:spcPts val="0"/>
                        </a:spcAft>
                        <a:buNone/>
                      </a:pP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easily extendable by simple addition of bits to the counter</a:t>
                      </a:r>
                      <a:endParaRPr lang="en-US"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27490">
                <a:tc>
                  <a:txBody>
                    <a:bodyPr/>
                    <a:lstStyle/>
                    <a:p>
                      <a:pPr marL="182880" marR="0" lvl="1" indent="0" algn="l" rtl="0">
                        <a:lnSpc>
                          <a:spcPct val="100000"/>
                        </a:lnSpc>
                        <a:spcBef>
                          <a:spcPts val="0"/>
                        </a:spcBef>
                        <a:spcAft>
                          <a:spcPts val="0"/>
                        </a:spcAft>
                        <a:buNone/>
                      </a:pPr>
                      <a:r>
                        <a:rPr lang="en-US" sz="1200" b="1" i="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Verdana"/>
                        </a:rPr>
                        <a:t>TDC area</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rtl="0">
                        <a:lnSpc>
                          <a:spcPct val="100000"/>
                        </a:lnSpc>
                        <a:spcBef>
                          <a:spcPts val="0"/>
                        </a:spcBef>
                        <a:spcAft>
                          <a:spcPts val="0"/>
                        </a:spcAft>
                        <a:buNone/>
                      </a:pP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26</a:t>
                      </a:r>
                      <a:r>
                        <a:rPr lang="en-US" sz="1200" b="1" u="none" strike="noStrike" cap="none" dirty="0">
                          <a:latin typeface="Lato" panose="020F0502020204030203" pitchFamily="34" charset="0"/>
                          <a:ea typeface="Lato" panose="020F0502020204030203" pitchFamily="34" charset="0"/>
                          <a:cs typeface="Lato" panose="020F0502020204030203" pitchFamily="34" charset="0"/>
                          <a:sym typeface="Verdana"/>
                        </a:rPr>
                        <a:t>µ</a:t>
                      </a: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m x 40.5</a:t>
                      </a:r>
                      <a:r>
                        <a:rPr lang="en-US" sz="1200" b="1" u="none" strike="noStrike" cap="none" dirty="0">
                          <a:latin typeface="Lato" panose="020F0502020204030203" pitchFamily="34" charset="0"/>
                          <a:ea typeface="Lato" panose="020F0502020204030203" pitchFamily="34" charset="0"/>
                          <a:cs typeface="Lato" panose="020F0502020204030203" pitchFamily="34" charset="0"/>
                          <a:sym typeface="Verdana"/>
                        </a:rPr>
                        <a:t>µ</a:t>
                      </a: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m</a:t>
                      </a: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 (1.7</a:t>
                      </a:r>
                      <a:r>
                        <a:rPr lang="en-US" sz="1200" b="0" u="none" strike="noStrike" cap="none" dirty="0">
                          <a:latin typeface="Lato" panose="020F0502020204030203" pitchFamily="34" charset="0"/>
                          <a:ea typeface="Lato" panose="020F0502020204030203" pitchFamily="34" charset="0"/>
                          <a:cs typeface="Lato" panose="020F0502020204030203" pitchFamily="34" charset="0"/>
                          <a:sym typeface="Verdana"/>
                        </a:rPr>
                        <a:t>µ</a:t>
                      </a: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m x 13.3</a:t>
                      </a:r>
                      <a:r>
                        <a:rPr lang="en-US" sz="1200" b="0" u="none" strike="noStrike" cap="none" dirty="0">
                          <a:latin typeface="Lato" panose="020F0502020204030203" pitchFamily="34" charset="0"/>
                          <a:ea typeface="Lato" panose="020F0502020204030203" pitchFamily="34" charset="0"/>
                          <a:cs typeface="Lato" panose="020F0502020204030203" pitchFamily="34" charset="0"/>
                          <a:sym typeface="Verdana"/>
                        </a:rPr>
                        <a:t>µ</a:t>
                      </a: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m per additional bit)</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43503">
                <a:tc>
                  <a:txBody>
                    <a:bodyPr/>
                    <a:lstStyle/>
                    <a:p>
                      <a:pPr marL="182880" marR="0" lvl="1" indent="0" algn="l" rtl="0">
                        <a:lnSpc>
                          <a:spcPct val="100000"/>
                        </a:lnSpc>
                        <a:spcBef>
                          <a:spcPts val="0"/>
                        </a:spcBef>
                        <a:spcAft>
                          <a:spcPts val="0"/>
                        </a:spcAft>
                        <a:buNone/>
                      </a:pPr>
                      <a:r>
                        <a:rPr lang="en-US" sz="1200" b="1" i="0" u="none" strike="noStrike" cap="none">
                          <a:solidFill>
                            <a:srgbClr val="A4001D"/>
                          </a:solidFill>
                          <a:latin typeface="Lato" panose="020F0502020204030203" pitchFamily="34" charset="0"/>
                          <a:ea typeface="Lato" panose="020F0502020204030203" pitchFamily="34" charset="0"/>
                          <a:cs typeface="Lato" panose="020F0502020204030203" pitchFamily="34" charset="0"/>
                          <a:sym typeface="Verdana"/>
                        </a:rPr>
                        <a:t>Power consumption </a:t>
                      </a:r>
                      <a:endParaRPr sz="120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rtl="0">
                        <a:lnSpc>
                          <a:spcPct val="100000"/>
                        </a:lnSpc>
                        <a:spcBef>
                          <a:spcPts val="0"/>
                        </a:spcBef>
                        <a:spcAft>
                          <a:spcPts val="0"/>
                        </a:spcAft>
                        <a:buClr>
                          <a:srgbClr val="A4001D"/>
                        </a:buClr>
                        <a:buSzPts val="2400"/>
                        <a:buFont typeface="Verdana"/>
                        <a:buNone/>
                      </a:pPr>
                      <a:r>
                        <a:rPr lang="en-US" sz="1200" b="0" i="0" u="none" strike="noStrike" cap="none" dirty="0">
                          <a:solidFill>
                            <a:srgbClr val="A4001D"/>
                          </a:solidFill>
                          <a:latin typeface="Lato" panose="020F0502020204030203" pitchFamily="34" charset="0"/>
                          <a:ea typeface="Lato" panose="020F0502020204030203" pitchFamily="34" charset="0"/>
                          <a:cs typeface="Lato" panose="020F0502020204030203" pitchFamily="34" charset="0"/>
                          <a:sym typeface="Verdana"/>
                        </a:rPr>
                        <a:t>(average, 25ns conversion cycle / bunch crossing)</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127490">
                <a:tc>
                  <a:txBody>
                    <a:bodyPr/>
                    <a:lstStyle/>
                    <a:p>
                      <a:pPr marL="182880" marR="0" lvl="1" indent="0" algn="l" rtl="0">
                        <a:lnSpc>
                          <a:spcPct val="100000"/>
                        </a:lnSpc>
                        <a:spcBef>
                          <a:spcPts val="0"/>
                        </a:spcBef>
                        <a:spcAft>
                          <a:spcPts val="0"/>
                        </a:spcAft>
                        <a:buNone/>
                      </a:pPr>
                      <a:r>
                        <a:rPr lang="en-US" sz="12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Verdana"/>
                        </a:rPr>
                        <a:t>10% occupancy</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defTabSz="914400" rtl="0" eaLnBrk="1" fontAlgn="auto" latinLnBrk="0" hangingPunct="1">
                        <a:lnSpc>
                          <a:spcPct val="100000"/>
                        </a:lnSpc>
                        <a:spcBef>
                          <a:spcPts val="0"/>
                        </a:spcBef>
                        <a:spcAft>
                          <a:spcPts val="0"/>
                        </a:spcAft>
                        <a:buClrTx/>
                        <a:buSzTx/>
                        <a:buFontTx/>
                        <a:buNone/>
                        <a:tabLst/>
                        <a:defRPr/>
                      </a:pPr>
                      <a:r>
                        <a:rPr lang="en-US" sz="1200" b="0" i="0" u="none" strike="sngStrike" cap="none"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Verdana"/>
                        </a:rPr>
                        <a:t>16µW</a:t>
                      </a: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 </a:t>
                      </a: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51.1µW</a:t>
                      </a:r>
                      <a:endParaRPr lang="en-US" sz="1200" b="1"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127490">
                <a:tc>
                  <a:txBody>
                    <a:bodyPr/>
                    <a:lstStyle/>
                    <a:p>
                      <a:pPr marL="182880" marR="0" lvl="1" indent="0" algn="l" rtl="0">
                        <a:lnSpc>
                          <a:spcPct val="100000"/>
                        </a:lnSpc>
                        <a:spcBef>
                          <a:spcPts val="0"/>
                        </a:spcBef>
                        <a:spcAft>
                          <a:spcPts val="0"/>
                        </a:spcAft>
                        <a:buNone/>
                      </a:pPr>
                      <a:r>
                        <a:rPr lang="en-US" sz="12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Verdana"/>
                        </a:rPr>
                        <a:t>1% occupancy</a:t>
                      </a:r>
                      <a:endParaRPr sz="1200"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182880" marR="0" lvl="1" indent="0" algn="l" defTabSz="914400" rtl="0" eaLnBrk="1" fontAlgn="auto" latinLnBrk="0" hangingPunct="1">
                        <a:lnSpc>
                          <a:spcPct val="100000"/>
                        </a:lnSpc>
                        <a:spcBef>
                          <a:spcPts val="0"/>
                        </a:spcBef>
                        <a:spcAft>
                          <a:spcPts val="0"/>
                        </a:spcAft>
                        <a:buClrTx/>
                        <a:buSzTx/>
                        <a:buFontTx/>
                        <a:buNone/>
                        <a:tabLst/>
                        <a:defRPr/>
                      </a:pPr>
                      <a:r>
                        <a:rPr lang="en-US" sz="1200" b="0" i="0" u="none" strike="sngStrike" cap="none"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Verdana"/>
                        </a:rPr>
                        <a:t>2.5µW</a:t>
                      </a:r>
                      <a:r>
                        <a:rPr lang="en-US" sz="1200" b="0"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 </a:t>
                      </a:r>
                      <a:r>
                        <a:rPr lang="en-US" sz="1200" b="1" i="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Verdana"/>
                        </a:rPr>
                        <a:t>6.2µW</a:t>
                      </a:r>
                      <a:endParaRPr lang="en-US" sz="1200" b="1" dirty="0">
                        <a:latin typeface="Lato" panose="020F0502020204030203" pitchFamily="34" charset="0"/>
                        <a:ea typeface="Lato" panose="020F0502020204030203" pitchFamily="34" charset="0"/>
                        <a:cs typeface="Lato" panose="020F0502020204030203" pitchFamily="34" charset="0"/>
                      </a:endParaRPr>
                    </a:p>
                  </a:txBody>
                  <a:tcPr marL="9525" marR="9525" marT="95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30" name="Content Placeholder 3">
            <a:extLst>
              <a:ext uri="{FF2B5EF4-FFF2-40B4-BE49-F238E27FC236}">
                <a16:creationId xmlns:a16="http://schemas.microsoft.com/office/drawing/2014/main" id="{329204FC-BE40-AADF-D322-44CFABB70DC2}"/>
              </a:ext>
            </a:extLst>
          </p:cNvPr>
          <p:cNvSpPr txBox="1">
            <a:spLocks/>
          </p:cNvSpPr>
          <p:nvPr/>
        </p:nvSpPr>
        <p:spPr>
          <a:xfrm>
            <a:off x="10127934" y="1810606"/>
            <a:ext cx="1278312" cy="65766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2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3 additional bits </a:t>
            </a:r>
            <a:br>
              <a:rPr lang="en-US" sz="12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br>
            <a:r>
              <a:rPr lang="en-US" sz="1200" b="1" dirty="0">
                <a:solidFill>
                  <a:schemeClr val="tx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(TOA and TOT)</a:t>
            </a:r>
          </a:p>
          <a:p>
            <a:pPr marL="342900" indent="-342900" algn="ctr">
              <a:spcBef>
                <a:spcPts val="1200"/>
              </a:spcBef>
              <a:buFont typeface="Arial" panose="020B0604020202020204" pitchFamily="34" charset="0"/>
              <a:buChar char="•"/>
            </a:pPr>
            <a:endParaRPr lang="en-US" sz="12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nvGrpSpPr>
          <p:cNvPr id="50" name="Group 49">
            <a:extLst>
              <a:ext uri="{FF2B5EF4-FFF2-40B4-BE49-F238E27FC236}">
                <a16:creationId xmlns:a16="http://schemas.microsoft.com/office/drawing/2014/main" id="{ADC2E764-C173-E939-C1AB-9D445082A72B}"/>
              </a:ext>
            </a:extLst>
          </p:cNvPr>
          <p:cNvGrpSpPr/>
          <p:nvPr/>
        </p:nvGrpSpPr>
        <p:grpSpPr>
          <a:xfrm>
            <a:off x="701040" y="1011555"/>
            <a:ext cx="4152900" cy="5031105"/>
            <a:chOff x="701040" y="1011555"/>
            <a:chExt cx="4152900" cy="5031105"/>
          </a:xfrm>
        </p:grpSpPr>
        <p:sp>
          <p:nvSpPr>
            <p:cNvPr id="49" name="Rectangle 48">
              <a:extLst>
                <a:ext uri="{FF2B5EF4-FFF2-40B4-BE49-F238E27FC236}">
                  <a16:creationId xmlns:a16="http://schemas.microsoft.com/office/drawing/2014/main" id="{5981D11F-4AE7-F55B-50C7-B1063ED20284}"/>
                </a:ext>
              </a:extLst>
            </p:cNvPr>
            <p:cNvSpPr/>
            <p:nvPr/>
          </p:nvSpPr>
          <p:spPr>
            <a:xfrm>
              <a:off x="701040" y="1011555"/>
              <a:ext cx="4152900" cy="50311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a:extLst>
                <a:ext uri="{FF2B5EF4-FFF2-40B4-BE49-F238E27FC236}">
                  <a16:creationId xmlns:a16="http://schemas.microsoft.com/office/drawing/2014/main" id="{F4A6CB17-6EB9-9F11-5BA4-F72FDF6FD0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042035"/>
              <a:ext cx="3886404" cy="4892040"/>
            </a:xfrm>
            <a:prstGeom prst="rect">
              <a:avLst/>
            </a:prstGeom>
          </p:spPr>
        </p:pic>
      </p:grpSp>
      <p:sp>
        <p:nvSpPr>
          <p:cNvPr id="31" name="Content Placeholder 3">
            <a:extLst>
              <a:ext uri="{FF2B5EF4-FFF2-40B4-BE49-F238E27FC236}">
                <a16:creationId xmlns:a16="http://schemas.microsoft.com/office/drawing/2014/main" id="{78A570F7-632E-0E5F-19BD-436C9ADA914B}"/>
              </a:ext>
            </a:extLst>
          </p:cNvPr>
          <p:cNvSpPr txBox="1">
            <a:spLocks/>
          </p:cNvSpPr>
          <p:nvPr/>
        </p:nvSpPr>
        <p:spPr>
          <a:xfrm>
            <a:off x="4352799" y="1042600"/>
            <a:ext cx="3627804" cy="2968519"/>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q"/>
            </a:pPr>
            <a:r>
              <a:rPr lang="en-US" dirty="0">
                <a:latin typeface="Lato" panose="020F0502020204030203" pitchFamily="34" charset="0"/>
                <a:ea typeface="Lato" panose="020F0502020204030203" pitchFamily="34" charset="0"/>
                <a:cs typeface="Lato" panose="020F0502020204030203" pitchFamily="34" charset="0"/>
              </a:rPr>
              <a:t>Added 3 bit to TOA and TOT to extend the range from 1.6ns to 12.8ns</a:t>
            </a:r>
          </a:p>
          <a:p>
            <a:pPr marL="342900" indent="-342900">
              <a:spcBef>
                <a:spcPts val="600"/>
              </a:spcBef>
              <a:buClr>
                <a:srgbClr val="C00000"/>
              </a:buClr>
              <a:buFont typeface="Wingdings" panose="05000000000000000000" pitchFamily="2" charset="2"/>
              <a:buChar char="q"/>
            </a:pPr>
            <a:r>
              <a:rPr lang="en-US" dirty="0">
                <a:latin typeface="Lato" panose="020F0502020204030203" pitchFamily="34" charset="0"/>
                <a:ea typeface="Lato" panose="020F0502020204030203" pitchFamily="34" charset="0"/>
                <a:cs typeface="Lato" panose="020F0502020204030203" pitchFamily="34" charset="0"/>
              </a:rPr>
              <a:t>Added decoupling caps on TDC control lines (Vctrl) to limit the disturbances causing characteristic curvature and jitter increase</a:t>
            </a:r>
          </a:p>
          <a:p>
            <a:pPr marL="342900" indent="-342900">
              <a:spcBef>
                <a:spcPts val="600"/>
              </a:spcBef>
              <a:buClr>
                <a:srgbClr val="C00000"/>
              </a:buClr>
              <a:buFont typeface="Wingdings" panose="05000000000000000000" pitchFamily="2" charset="2"/>
              <a:buChar char="q"/>
            </a:pPr>
            <a:r>
              <a:rPr lang="en-US" dirty="0">
                <a:latin typeface="Lato" panose="020F0502020204030203" pitchFamily="34" charset="0"/>
                <a:ea typeface="Lato" panose="020F0502020204030203" pitchFamily="34" charset="0"/>
                <a:cs typeface="Lato" panose="020F0502020204030203" pitchFamily="34" charset="0"/>
              </a:rPr>
              <a:t>Fixed top level parasitic that caused race condition in counter sampling, resulting in “glitches” in conversion characteristic</a:t>
            </a:r>
          </a:p>
        </p:txBody>
      </p:sp>
      <p:sp>
        <p:nvSpPr>
          <p:cNvPr id="52" name="Rectangle: Rounded Corners 51">
            <a:extLst>
              <a:ext uri="{FF2B5EF4-FFF2-40B4-BE49-F238E27FC236}">
                <a16:creationId xmlns:a16="http://schemas.microsoft.com/office/drawing/2014/main" id="{EA5E4CF5-EAC3-B541-0E17-E36F267D47AD}"/>
              </a:ext>
            </a:extLst>
          </p:cNvPr>
          <p:cNvSpPr/>
          <p:nvPr/>
        </p:nvSpPr>
        <p:spPr>
          <a:xfrm>
            <a:off x="2369820" y="2049780"/>
            <a:ext cx="731520" cy="1645920"/>
          </a:xfrm>
          <a:prstGeom prst="roundRect">
            <a:avLst/>
          </a:prstGeom>
          <a:noFill/>
          <a:ln w="28575">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183;p2">
            <a:extLst>
              <a:ext uri="{FF2B5EF4-FFF2-40B4-BE49-F238E27FC236}">
                <a16:creationId xmlns:a16="http://schemas.microsoft.com/office/drawing/2014/main" id="{D76F5B77-B697-19AD-BB49-BAE7DFC75DC1}"/>
              </a:ext>
            </a:extLst>
          </p:cNvPr>
          <p:cNvSpPr txBox="1"/>
          <p:nvPr/>
        </p:nvSpPr>
        <p:spPr>
          <a:xfrm>
            <a:off x="6903720" y="397686"/>
            <a:ext cx="4450081" cy="307736"/>
          </a:xfrm>
          <a:prstGeom prst="rect">
            <a:avLst/>
          </a:prstGeom>
          <a:noFill/>
          <a:ln>
            <a:noFill/>
          </a:ln>
        </p:spPr>
        <p:txBody>
          <a:bodyPr spcFirstLastPara="1" wrap="square" lIns="91425" tIns="45700" rIns="91425" bIns="45700" anchor="t" anchorCtr="0">
            <a:spAutoFit/>
          </a:bodyPr>
          <a:lstStyle/>
          <a:p>
            <a:pPr indent="0"/>
            <a:r>
              <a:rPr lang="en-US" sz="1400" dirty="0">
                <a:solidFill>
                  <a:schemeClr val="tx1">
                    <a:lumMod val="75000"/>
                    <a:lumOff val="25000"/>
                  </a:schemeClr>
                </a:solidFill>
                <a:latin typeface="Lato" panose="020F0502020204030203" pitchFamily="34" charset="0"/>
              </a:rPr>
              <a:t>@Bojan Markovic (SLAC, markovic@slac.stanford.edu)</a:t>
            </a:r>
          </a:p>
        </p:txBody>
      </p:sp>
    </p:spTree>
    <p:extLst>
      <p:ext uri="{BB962C8B-B14F-4D97-AF65-F5344CB8AC3E}">
        <p14:creationId xmlns:p14="http://schemas.microsoft.com/office/powerpoint/2010/main" val="1704884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TDC characterization</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14</a:t>
            </a:fld>
            <a:endParaRPr lang="en-US" dirty="0"/>
          </a:p>
        </p:txBody>
      </p:sp>
      <p:sp>
        <p:nvSpPr>
          <p:cNvPr id="26" name="Google Shape;183;p2">
            <a:extLst>
              <a:ext uri="{FF2B5EF4-FFF2-40B4-BE49-F238E27FC236}">
                <a16:creationId xmlns:a16="http://schemas.microsoft.com/office/drawing/2014/main" id="{DED5BB8A-ABF4-4C61-1208-D679B3888E1B}"/>
              </a:ext>
            </a:extLst>
          </p:cNvPr>
          <p:cNvSpPr txBox="1"/>
          <p:nvPr/>
        </p:nvSpPr>
        <p:spPr>
          <a:xfrm>
            <a:off x="646785" y="1009806"/>
            <a:ext cx="4329797" cy="338514"/>
          </a:xfrm>
          <a:prstGeom prst="rect">
            <a:avLst/>
          </a:prstGeom>
          <a:noFill/>
          <a:ln>
            <a:noFill/>
          </a:ln>
        </p:spPr>
        <p:txBody>
          <a:bodyPr spcFirstLastPara="1" wrap="square" lIns="91425" tIns="45700" rIns="91425" bIns="45700" anchor="t" anchorCtr="0">
            <a:spAutoFit/>
          </a:bodyPr>
          <a:lstStyle/>
          <a:p>
            <a:pPr indent="0"/>
            <a:r>
              <a:rPr lang="en-US" sz="1600" u="sng" dirty="0">
                <a:solidFill>
                  <a:schemeClr val="tx1">
                    <a:lumMod val="75000"/>
                    <a:lumOff val="25000"/>
                  </a:schemeClr>
                </a:solidFill>
                <a:latin typeface="Lato" panose="020F0502020204030203" pitchFamily="34" charset="0"/>
              </a:rPr>
              <a:t>TDC prototype ASIC test setup</a:t>
            </a:r>
            <a:r>
              <a:rPr lang="en-US" sz="1600" b="1" u="sng" dirty="0">
                <a:solidFill>
                  <a:schemeClr val="tx1">
                    <a:lumMod val="75000"/>
                    <a:lumOff val="25000"/>
                  </a:schemeClr>
                </a:solidFill>
                <a:latin typeface="Lato" panose="020F0502020204030203" pitchFamily="34" charset="0"/>
              </a:rPr>
              <a:t>: </a:t>
            </a:r>
          </a:p>
        </p:txBody>
      </p:sp>
      <p:sp>
        <p:nvSpPr>
          <p:cNvPr id="44" name="Content Placeholder 3">
            <a:extLst>
              <a:ext uri="{FF2B5EF4-FFF2-40B4-BE49-F238E27FC236}">
                <a16:creationId xmlns:a16="http://schemas.microsoft.com/office/drawing/2014/main" id="{1FE9F4A8-67C5-B1EA-ED48-9417C4EFC42D}"/>
              </a:ext>
            </a:extLst>
          </p:cNvPr>
          <p:cNvSpPr txBox="1">
            <a:spLocks/>
          </p:cNvSpPr>
          <p:nvPr/>
        </p:nvSpPr>
        <p:spPr>
          <a:xfrm>
            <a:off x="719618" y="4676778"/>
            <a:ext cx="5851518" cy="1860613"/>
          </a:xfrm>
          <a:prstGeom prst="rect">
            <a:avLst/>
          </a:prstGeom>
        </p:spPr>
        <p:txBody>
          <a:bodyPr lIns="91440" tIns="45720" rIns="91440" bIns="45720" anchor="t">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buClr>
                <a:srgbClr val="C00000"/>
              </a:buClr>
            </a:pPr>
            <a:r>
              <a:rPr lang="en-US" b="1" u="sng">
                <a:latin typeface="Lato"/>
                <a:ea typeface="Lato"/>
                <a:cs typeface="Lato"/>
              </a:rPr>
              <a:t>Summary:</a:t>
            </a:r>
          </a:p>
          <a:p>
            <a:pPr marL="342900" indent="-342900">
              <a:spcBef>
                <a:spcPts val="600"/>
              </a:spcBef>
              <a:buClr>
                <a:srgbClr val="C00000"/>
              </a:buClr>
              <a:buFont typeface="Wingdings" panose="05000000000000000000" pitchFamily="2" charset="2"/>
              <a:buChar char="q"/>
            </a:pPr>
            <a:r>
              <a:rPr lang="en-US">
                <a:latin typeface="Lato"/>
                <a:ea typeface="Lato"/>
                <a:cs typeface="Lato"/>
              </a:rPr>
              <a:t>Overall good performance</a:t>
            </a:r>
          </a:p>
          <a:p>
            <a:pPr marL="342900" indent="-342900">
              <a:spcBef>
                <a:spcPts val="600"/>
              </a:spcBef>
              <a:buClr>
                <a:srgbClr val="C00000"/>
              </a:buClr>
              <a:buFont typeface="Wingdings" panose="05000000000000000000" pitchFamily="2" charset="2"/>
              <a:buChar char="q"/>
            </a:pPr>
            <a:r>
              <a:rPr lang="en-US">
                <a:latin typeface="Lato"/>
                <a:ea typeface="Lato"/>
                <a:cs typeface="Lato"/>
              </a:rPr>
              <a:t>Few issues that are well understood and fixed for MPW2</a:t>
            </a:r>
            <a:endParaRPr lang="en-US">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q"/>
            </a:pPr>
            <a:r>
              <a:rPr lang="en-US">
                <a:latin typeface="Lato"/>
                <a:ea typeface="Lato"/>
                <a:cs typeface="Lato"/>
              </a:rPr>
              <a:t>Full system jitter is around 10 </a:t>
            </a:r>
            <a:r>
              <a:rPr lang="en-US" err="1">
                <a:latin typeface="Lato"/>
                <a:ea typeface="Lato"/>
                <a:cs typeface="Lato"/>
              </a:rPr>
              <a:t>ps</a:t>
            </a:r>
            <a:r>
              <a:rPr lang="en-US" baseline="-25000" err="1">
                <a:latin typeface="Lato"/>
                <a:ea typeface="Lato"/>
                <a:cs typeface="Lato"/>
              </a:rPr>
              <a:t>rms</a:t>
            </a:r>
            <a:r>
              <a:rPr lang="en-US">
                <a:latin typeface="Lato"/>
                <a:ea typeface="Lato"/>
                <a:cs typeface="Lato"/>
              </a:rPr>
              <a:t> </a:t>
            </a:r>
            <a:endParaRPr lang="en-US" baseline="-25000">
              <a:latin typeface="Lato"/>
              <a:ea typeface="Lato"/>
              <a:cs typeface="Lato"/>
            </a:endParaRPr>
          </a:p>
          <a:p>
            <a:pPr marL="342900" indent="-342900">
              <a:spcBef>
                <a:spcPts val="600"/>
              </a:spcBef>
              <a:buClr>
                <a:srgbClr val="C00000"/>
              </a:buClr>
              <a:buFont typeface="Wingdings" panose="05000000000000000000" pitchFamily="2" charset="2"/>
              <a:buChar char="q"/>
            </a:pPr>
            <a:r>
              <a:rPr lang="en-US">
                <a:latin typeface="Lato"/>
                <a:ea typeface="Lato"/>
                <a:cs typeface="Lato"/>
              </a:rPr>
              <a:t>Confidence in achieving sub-10ps system jitter in MPW2</a:t>
            </a:r>
            <a:endParaRPr lang="en-US">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pPr>
            <a:endParaRPr lang="en-US">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pPr>
            <a:endParaRPr lang="en-US">
              <a:latin typeface="Lato" panose="020F0502020204030203" pitchFamily="34" charset="0"/>
              <a:ea typeface="Lato" panose="020F0502020204030203" pitchFamily="34" charset="0"/>
              <a:cs typeface="Lato" panose="020F0502020204030203" pitchFamily="34" charset="0"/>
            </a:endParaRPr>
          </a:p>
          <a:p>
            <a:pPr marL="800100" lvl="1" indent="-342900">
              <a:spcBef>
                <a:spcPts val="600"/>
              </a:spcBef>
              <a:buClr>
                <a:srgbClr val="C00000"/>
              </a:buClr>
            </a:pPr>
            <a:endParaRPr lang="en-US">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Arial" panose="020B0604020202020204" pitchFamily="34" charset="0"/>
              <a:buChar char="•"/>
            </a:pPr>
            <a:endParaRPr lang="en-US">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
            </a:pPr>
            <a:endParaRPr lang="en-US">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endParaRPr lang="en-US">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a:latin typeface="Lato" panose="020F0502020204030203" pitchFamily="34" charset="0"/>
              <a:ea typeface="Lato" panose="020F0502020204030203" pitchFamily="34" charset="0"/>
              <a:cs typeface="Lato" panose="020F0502020204030203" pitchFamily="34" charset="0"/>
            </a:endParaRPr>
          </a:p>
        </p:txBody>
      </p:sp>
      <p:grpSp>
        <p:nvGrpSpPr>
          <p:cNvPr id="3" name="Group 2">
            <a:extLst>
              <a:ext uri="{FF2B5EF4-FFF2-40B4-BE49-F238E27FC236}">
                <a16:creationId xmlns:a16="http://schemas.microsoft.com/office/drawing/2014/main" id="{8A3957C3-DF6D-DF78-DF5E-08B79C964CAF}"/>
              </a:ext>
            </a:extLst>
          </p:cNvPr>
          <p:cNvGrpSpPr>
            <a:grpSpLocks noChangeAspect="1"/>
          </p:cNvGrpSpPr>
          <p:nvPr/>
        </p:nvGrpSpPr>
        <p:grpSpPr>
          <a:xfrm>
            <a:off x="539808" y="1009806"/>
            <a:ext cx="5520164" cy="3975695"/>
            <a:chOff x="6398476" y="1077052"/>
            <a:chExt cx="5283653" cy="3802699"/>
          </a:xfrm>
        </p:grpSpPr>
        <p:pic>
          <p:nvPicPr>
            <p:cNvPr id="5" name="Picture 4" descr="A close up of a circuit board&#10;&#10;AI-generated content may be incorrect.">
              <a:extLst>
                <a:ext uri="{FF2B5EF4-FFF2-40B4-BE49-F238E27FC236}">
                  <a16:creationId xmlns:a16="http://schemas.microsoft.com/office/drawing/2014/main" id="{9E25594E-B0BD-A008-5872-D09CD58E04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9383" y="1672388"/>
              <a:ext cx="2202746" cy="1652059"/>
            </a:xfrm>
            <a:prstGeom prst="rect">
              <a:avLst/>
            </a:prstGeom>
            <a:ln w="38100">
              <a:solidFill>
                <a:srgbClr val="FF0000"/>
              </a:solidFill>
            </a:ln>
          </p:spPr>
        </p:pic>
        <p:pic>
          <p:nvPicPr>
            <p:cNvPr id="7" name="Picture 6" descr="A close up of a circuit board&#10;&#10;AI-generated content may be incorrect.">
              <a:extLst>
                <a:ext uri="{FF2B5EF4-FFF2-40B4-BE49-F238E27FC236}">
                  <a16:creationId xmlns:a16="http://schemas.microsoft.com/office/drawing/2014/main" id="{8C8A340C-B750-794F-6E3E-C9A00D577ED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375" b="90990" l="5417" r="97986">
                          <a14:foregroundMark x1="16667" y1="20573" x2="16667" y2="20573"/>
                          <a14:foregroundMark x1="7986" y1="15781" x2="7986" y2="15781"/>
                          <a14:foregroundMark x1="5694" y1="37760" x2="5694" y2="37760"/>
                          <a14:foregroundMark x1="5417" y1="28854" x2="5417" y2="28854"/>
                          <a14:foregroundMark x1="92222" y1="35885" x2="92222" y2="35885"/>
                          <a14:foregroundMark x1="96111" y1="35521" x2="96111" y2="35521"/>
                          <a14:foregroundMark x1="20069" y1="9427" x2="20069" y2="9427"/>
                          <a14:foregroundMark x1="48958" y1="90990" x2="48958" y2="90990"/>
                          <a14:foregroundMark x1="92222" y1="46198" x2="92222" y2="46198"/>
                          <a14:foregroundMark x1="92222" y1="40521" x2="92222" y2="40521"/>
                          <a14:foregroundMark x1="91736" y1="36563" x2="91736" y2="36563"/>
                          <a14:foregroundMark x1="92917" y1="36719" x2="92917" y2="36719"/>
                          <a14:foregroundMark x1="94514" y1="36719" x2="94514" y2="36719"/>
                          <a14:foregroundMark x1="91528" y1="37083" x2="91528" y2="37083"/>
                          <a14:foregroundMark x1="92431" y1="36927" x2="92431" y2="36927"/>
                          <a14:foregroundMark x1="90972" y1="34323" x2="92708" y2="34323"/>
                          <a14:foregroundMark x1="97986" y1="36510" x2="97986" y2="35833"/>
                          <a14:foregroundMark x1="88472" y1="50156" x2="88472" y2="50156"/>
                          <a14:foregroundMark x1="88472" y1="49219" x2="88472" y2="49219"/>
                        </a14:backgroundRemoval>
                      </a14:imgEffect>
                    </a14:imgLayer>
                  </a14:imgProps>
                </a:ext>
                <a:ext uri="{28A0092B-C50C-407E-A947-70E740481C1C}">
                  <a14:useLocalDpi xmlns:a14="http://schemas.microsoft.com/office/drawing/2010/main" val="0"/>
                </a:ext>
              </a:extLst>
            </a:blip>
            <a:stretch>
              <a:fillRect/>
            </a:stretch>
          </p:blipFill>
          <p:spPr>
            <a:xfrm>
              <a:off x="6398476" y="1077052"/>
              <a:ext cx="2852024" cy="3802699"/>
            </a:xfrm>
            <a:prstGeom prst="rect">
              <a:avLst/>
            </a:prstGeom>
          </p:spPr>
        </p:pic>
        <p:sp>
          <p:nvSpPr>
            <p:cNvPr id="13" name="Google Shape;138;p1">
              <a:extLst>
                <a:ext uri="{FF2B5EF4-FFF2-40B4-BE49-F238E27FC236}">
                  <a16:creationId xmlns:a16="http://schemas.microsoft.com/office/drawing/2014/main" id="{51587F42-6882-8862-E33E-98A8796D78D7}"/>
                </a:ext>
              </a:extLst>
            </p:cNvPr>
            <p:cNvSpPr/>
            <p:nvPr/>
          </p:nvSpPr>
          <p:spPr>
            <a:xfrm>
              <a:off x="8583530" y="2406267"/>
              <a:ext cx="106443" cy="136654"/>
            </a:xfrm>
            <a:prstGeom prst="rect">
              <a:avLst/>
            </a:prstGeom>
            <a:noFill/>
            <a:ln w="28575" cap="flat" cmpd="sng">
              <a:solidFill>
                <a:srgbClr val="FF0000"/>
              </a:solidFill>
              <a:prstDash val="solid"/>
              <a:round/>
              <a:headEnd type="none" w="sm" len="sm"/>
              <a:tailEnd type="none" w="sm" len="sm"/>
            </a:ln>
          </p:spPr>
          <p:txBody>
            <a:bodyPr spcFirstLastPara="1" wrap="square" lIns="68569" tIns="34275" rIns="68569" bIns="34275" anchor="t" anchorCtr="0">
              <a:noAutofit/>
            </a:bodyPr>
            <a:lstStyle/>
            <a:p>
              <a:pPr>
                <a:buClr>
                  <a:schemeClr val="dk1"/>
                </a:buClr>
                <a:buSzPts val="4800"/>
              </a:pPr>
              <a:endParaRPr sz="3600">
                <a:solidFill>
                  <a:schemeClr val="dk1"/>
                </a:solidFill>
                <a:latin typeface="Verdana"/>
                <a:ea typeface="Verdana"/>
                <a:cs typeface="Verdana"/>
                <a:sym typeface="Verdana"/>
              </a:endParaRPr>
            </a:p>
          </p:txBody>
        </p:sp>
        <p:cxnSp>
          <p:nvCxnSpPr>
            <p:cNvPr id="14" name="Google Shape;139;p1">
              <a:extLst>
                <a:ext uri="{FF2B5EF4-FFF2-40B4-BE49-F238E27FC236}">
                  <a16:creationId xmlns:a16="http://schemas.microsoft.com/office/drawing/2014/main" id="{3EE49361-25CB-64B6-B37E-1C9957D20C43}"/>
                </a:ext>
              </a:extLst>
            </p:cNvPr>
            <p:cNvCxnSpPr>
              <a:cxnSpLocks/>
            </p:cNvCxnSpPr>
            <p:nvPr/>
          </p:nvCxnSpPr>
          <p:spPr>
            <a:xfrm flipV="1">
              <a:off x="8689973" y="1672388"/>
              <a:ext cx="789410" cy="733879"/>
            </a:xfrm>
            <a:prstGeom prst="straightConnector1">
              <a:avLst/>
            </a:prstGeom>
            <a:solidFill>
              <a:schemeClr val="accent1"/>
            </a:solidFill>
            <a:ln w="38100" cap="flat" cmpd="sng">
              <a:solidFill>
                <a:srgbClr val="FF0000"/>
              </a:solidFill>
              <a:prstDash val="solid"/>
              <a:round/>
              <a:headEnd type="none" w="sm" len="sm"/>
              <a:tailEnd type="none" w="sm" len="sm"/>
            </a:ln>
          </p:spPr>
        </p:cxnSp>
        <p:cxnSp>
          <p:nvCxnSpPr>
            <p:cNvPr id="15" name="Google Shape;140;p1">
              <a:extLst>
                <a:ext uri="{FF2B5EF4-FFF2-40B4-BE49-F238E27FC236}">
                  <a16:creationId xmlns:a16="http://schemas.microsoft.com/office/drawing/2014/main" id="{FE0644DB-6084-7A2D-0D7E-1B42329A30E8}"/>
                </a:ext>
              </a:extLst>
            </p:cNvPr>
            <p:cNvCxnSpPr>
              <a:cxnSpLocks/>
            </p:cNvCxnSpPr>
            <p:nvPr/>
          </p:nvCxnSpPr>
          <p:spPr>
            <a:xfrm>
              <a:off x="8668139" y="2542921"/>
              <a:ext cx="811244" cy="792107"/>
            </a:xfrm>
            <a:prstGeom prst="straightConnector1">
              <a:avLst/>
            </a:prstGeom>
            <a:solidFill>
              <a:schemeClr val="accent1"/>
            </a:solidFill>
            <a:ln w="38100" cap="flat" cmpd="sng">
              <a:solidFill>
                <a:srgbClr val="FF0000"/>
              </a:solidFill>
              <a:prstDash val="solid"/>
              <a:round/>
              <a:headEnd type="none" w="sm" len="sm"/>
              <a:tailEnd type="none" w="sm" len="sm"/>
            </a:ln>
          </p:spPr>
        </p:cxnSp>
      </p:grpSp>
      <p:grpSp>
        <p:nvGrpSpPr>
          <p:cNvPr id="29" name="Group 28">
            <a:extLst>
              <a:ext uri="{FF2B5EF4-FFF2-40B4-BE49-F238E27FC236}">
                <a16:creationId xmlns:a16="http://schemas.microsoft.com/office/drawing/2014/main" id="{D6AA2C5C-98DC-7035-672C-45869F4A27F6}"/>
              </a:ext>
            </a:extLst>
          </p:cNvPr>
          <p:cNvGrpSpPr/>
          <p:nvPr/>
        </p:nvGrpSpPr>
        <p:grpSpPr>
          <a:xfrm>
            <a:off x="6578822" y="89290"/>
            <a:ext cx="4991638" cy="3431478"/>
            <a:chOff x="5089414" y="2379492"/>
            <a:chExt cx="3568589" cy="2339558"/>
          </a:xfrm>
        </p:grpSpPr>
        <p:pic>
          <p:nvPicPr>
            <p:cNvPr id="16" name="Picture 15">
              <a:extLst>
                <a:ext uri="{FF2B5EF4-FFF2-40B4-BE49-F238E27FC236}">
                  <a16:creationId xmlns:a16="http://schemas.microsoft.com/office/drawing/2014/main" id="{3C0595B6-61F3-F414-5FF1-38A836AF31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9414" y="2379492"/>
              <a:ext cx="3568589" cy="2339558"/>
            </a:xfrm>
            <a:prstGeom prst="rect">
              <a:avLst/>
            </a:prstGeom>
          </p:spPr>
        </p:pic>
        <p:sp>
          <p:nvSpPr>
            <p:cNvPr id="20" name="Google Shape;183;p2">
              <a:extLst>
                <a:ext uri="{FF2B5EF4-FFF2-40B4-BE49-F238E27FC236}">
                  <a16:creationId xmlns:a16="http://schemas.microsoft.com/office/drawing/2014/main" id="{E9B00021-CB50-AE9F-FF05-A08C347AB666}"/>
                </a:ext>
              </a:extLst>
            </p:cNvPr>
            <p:cNvSpPr txBox="1"/>
            <p:nvPr/>
          </p:nvSpPr>
          <p:spPr>
            <a:xfrm>
              <a:off x="6451796" y="3719945"/>
              <a:ext cx="1905982" cy="230802"/>
            </a:xfrm>
            <a:prstGeom prst="rect">
              <a:avLst/>
            </a:prstGeom>
            <a:noFill/>
            <a:ln>
              <a:noFill/>
            </a:ln>
          </p:spPr>
          <p:txBody>
            <a:bodyPr spcFirstLastPara="1" wrap="square" lIns="68569" tIns="34275" rIns="68569" bIns="34275" anchor="t" anchorCtr="0">
              <a:spAutoFit/>
            </a:bodyPr>
            <a:lstStyle/>
            <a:p>
              <a:r>
                <a:rPr lang="en-US" sz="1050" b="1">
                  <a:solidFill>
                    <a:schemeClr val="tx1">
                      <a:lumMod val="75000"/>
                      <a:lumOff val="25000"/>
                    </a:schemeClr>
                  </a:solidFill>
                  <a:latin typeface="Lato" panose="020F0502020204030203" pitchFamily="34" charset="0"/>
                </a:rPr>
                <a:t>Jitter ≈ 8.7ps</a:t>
              </a:r>
            </a:p>
          </p:txBody>
        </p:sp>
        <p:sp>
          <p:nvSpPr>
            <p:cNvPr id="23" name="Google Shape;183;p2">
              <a:extLst>
                <a:ext uri="{FF2B5EF4-FFF2-40B4-BE49-F238E27FC236}">
                  <a16:creationId xmlns:a16="http://schemas.microsoft.com/office/drawing/2014/main" id="{7764B61D-0397-2BED-BCBC-6B91D7E716D2}"/>
                </a:ext>
              </a:extLst>
            </p:cNvPr>
            <p:cNvSpPr txBox="1"/>
            <p:nvPr/>
          </p:nvSpPr>
          <p:spPr>
            <a:xfrm>
              <a:off x="5570872" y="2588276"/>
              <a:ext cx="1905982" cy="267525"/>
            </a:xfrm>
            <a:prstGeom prst="rect">
              <a:avLst/>
            </a:prstGeom>
            <a:noFill/>
            <a:ln>
              <a:noFill/>
            </a:ln>
          </p:spPr>
          <p:txBody>
            <a:bodyPr spcFirstLastPara="1" wrap="square" lIns="68569" tIns="34275" rIns="68569" bIns="34275" anchor="t" anchorCtr="0">
              <a:spAutoFit/>
            </a:bodyPr>
            <a:lstStyle/>
            <a:p>
              <a:r>
                <a:rPr lang="en-US" sz="1050" b="1">
                  <a:solidFill>
                    <a:schemeClr val="tx1">
                      <a:lumMod val="75000"/>
                      <a:lumOff val="25000"/>
                    </a:schemeClr>
                  </a:solidFill>
                  <a:latin typeface="Lato"/>
                  <a:ea typeface="Lato"/>
                  <a:cs typeface="Lato"/>
                </a:rPr>
                <a:t>TDC TOA (6.25ps LSB) Characteristics (single pixel)</a:t>
              </a:r>
              <a:endParaRPr lang="en-US" sz="1050" b="1">
                <a:solidFill>
                  <a:schemeClr val="tx1">
                    <a:lumMod val="75000"/>
                    <a:lumOff val="25000"/>
                  </a:schemeClr>
                </a:solidFill>
                <a:latin typeface="Lato" panose="020F0502020204030203" pitchFamily="34" charset="0"/>
              </a:endParaRPr>
            </a:p>
          </p:txBody>
        </p:sp>
      </p:grpSp>
      <p:pic>
        <p:nvPicPr>
          <p:cNvPr id="4" name="Picture 3">
            <a:extLst>
              <a:ext uri="{FF2B5EF4-FFF2-40B4-BE49-F238E27FC236}">
                <a16:creationId xmlns:a16="http://schemas.microsoft.com/office/drawing/2014/main" id="{93BDE04E-0656-A518-BF8A-A2F0A9458B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2560" y="3605997"/>
            <a:ext cx="4997622" cy="3090665"/>
          </a:xfrm>
          <a:prstGeom prst="rect">
            <a:avLst/>
          </a:prstGeom>
        </p:spPr>
      </p:pic>
      <p:sp>
        <p:nvSpPr>
          <p:cNvPr id="8" name="Google Shape;183;p2">
            <a:extLst>
              <a:ext uri="{FF2B5EF4-FFF2-40B4-BE49-F238E27FC236}">
                <a16:creationId xmlns:a16="http://schemas.microsoft.com/office/drawing/2014/main" id="{0AE9BAC5-0342-0921-CA2A-521842DD2123}"/>
              </a:ext>
            </a:extLst>
          </p:cNvPr>
          <p:cNvSpPr txBox="1"/>
          <p:nvPr/>
        </p:nvSpPr>
        <p:spPr>
          <a:xfrm>
            <a:off x="7168482" y="3856686"/>
            <a:ext cx="2805410" cy="230802"/>
          </a:xfrm>
          <a:prstGeom prst="rect">
            <a:avLst/>
          </a:prstGeom>
          <a:noFill/>
          <a:ln>
            <a:noFill/>
          </a:ln>
        </p:spPr>
        <p:txBody>
          <a:bodyPr spcFirstLastPara="1" wrap="square" lIns="68569" tIns="34275" rIns="68569" bIns="34275" anchor="t" anchorCtr="0">
            <a:spAutoFit/>
          </a:bodyPr>
          <a:lstStyle/>
          <a:p>
            <a:r>
              <a:rPr lang="en-US" sz="1050" b="1">
                <a:solidFill>
                  <a:schemeClr val="tx1">
                    <a:lumMod val="75000"/>
                    <a:lumOff val="25000"/>
                  </a:schemeClr>
                </a:solidFill>
                <a:latin typeface="Lato"/>
                <a:ea typeface="Lato"/>
                <a:cs typeface="Lato"/>
              </a:rPr>
              <a:t>TDC TOA Characteristics (all 39 pixels)</a:t>
            </a:r>
            <a:endParaRPr lang="en-US" sz="1050" b="1">
              <a:solidFill>
                <a:schemeClr val="tx1">
                  <a:lumMod val="75000"/>
                  <a:lumOff val="25000"/>
                </a:schemeClr>
              </a:solidFill>
              <a:latin typeface="Lato" panose="020F0502020204030203" pitchFamily="34" charset="0"/>
            </a:endParaRPr>
          </a:p>
        </p:txBody>
      </p:sp>
      <p:sp>
        <p:nvSpPr>
          <p:cNvPr id="10" name="Google Shape;183;p2">
            <a:extLst>
              <a:ext uri="{FF2B5EF4-FFF2-40B4-BE49-F238E27FC236}">
                <a16:creationId xmlns:a16="http://schemas.microsoft.com/office/drawing/2014/main" id="{18F4AEF3-958C-AC8D-9BDC-F9748ED3307A}"/>
              </a:ext>
            </a:extLst>
          </p:cNvPr>
          <p:cNvSpPr txBox="1"/>
          <p:nvPr/>
        </p:nvSpPr>
        <p:spPr>
          <a:xfrm>
            <a:off x="7922317" y="5457247"/>
            <a:ext cx="2805410" cy="230802"/>
          </a:xfrm>
          <a:prstGeom prst="rect">
            <a:avLst/>
          </a:prstGeom>
          <a:noFill/>
          <a:ln>
            <a:noFill/>
          </a:ln>
        </p:spPr>
        <p:txBody>
          <a:bodyPr spcFirstLastPara="1" wrap="square" lIns="68569" tIns="34275" rIns="68569" bIns="34275" anchor="t" anchorCtr="0">
            <a:spAutoFit/>
          </a:bodyPr>
          <a:lstStyle/>
          <a:p>
            <a:r>
              <a:rPr lang="en-US" sz="1050" b="1">
                <a:solidFill>
                  <a:schemeClr val="tx1">
                    <a:lumMod val="75000"/>
                    <a:lumOff val="25000"/>
                  </a:schemeClr>
                </a:solidFill>
                <a:latin typeface="Lato"/>
                <a:ea typeface="Lato"/>
                <a:cs typeface="Lato"/>
              </a:rPr>
              <a:t>Average jitter for all pixels ≈ 9.5ps</a:t>
            </a:r>
          </a:p>
        </p:txBody>
      </p:sp>
      <p:pic>
        <p:nvPicPr>
          <p:cNvPr id="9" name="Picture 8">
            <a:extLst>
              <a:ext uri="{FF2B5EF4-FFF2-40B4-BE49-F238E27FC236}">
                <a16:creationId xmlns:a16="http://schemas.microsoft.com/office/drawing/2014/main" id="{22AEA6B2-15FB-1C5A-C457-6C3101B91A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8179" y="3523075"/>
            <a:ext cx="3969316" cy="1283658"/>
          </a:xfrm>
          <a:prstGeom prst="rect">
            <a:avLst/>
          </a:prstGeom>
        </p:spPr>
      </p:pic>
      <p:sp>
        <p:nvSpPr>
          <p:cNvPr id="17" name="Google Shape;183;p2">
            <a:extLst>
              <a:ext uri="{FF2B5EF4-FFF2-40B4-BE49-F238E27FC236}">
                <a16:creationId xmlns:a16="http://schemas.microsoft.com/office/drawing/2014/main" id="{458FF580-2CAA-B679-1E0D-EDB346615A70}"/>
              </a:ext>
            </a:extLst>
          </p:cNvPr>
          <p:cNvSpPr txBox="1"/>
          <p:nvPr/>
        </p:nvSpPr>
        <p:spPr>
          <a:xfrm>
            <a:off x="2811794" y="3731617"/>
            <a:ext cx="2352881" cy="392385"/>
          </a:xfrm>
          <a:prstGeom prst="rect">
            <a:avLst/>
          </a:prstGeom>
          <a:noFill/>
          <a:ln>
            <a:noFill/>
          </a:ln>
        </p:spPr>
        <p:txBody>
          <a:bodyPr spcFirstLastPara="1" wrap="square" lIns="68569" tIns="34275" rIns="68569" bIns="34275" anchor="t" anchorCtr="0">
            <a:spAutoFit/>
          </a:bodyPr>
          <a:lstStyle/>
          <a:p>
            <a:r>
              <a:rPr lang="en-US" sz="1050" b="1">
                <a:solidFill>
                  <a:schemeClr val="tx1">
                    <a:lumMod val="75000"/>
                    <a:lumOff val="25000"/>
                  </a:schemeClr>
                </a:solidFill>
                <a:latin typeface="Lato"/>
                <a:ea typeface="Lato"/>
                <a:cs typeface="Lato"/>
              </a:rPr>
              <a:t>TDC TOT (50ps LSB) Characteristics (single pixel)</a:t>
            </a:r>
            <a:endParaRPr lang="en-US" sz="1050" b="1">
              <a:solidFill>
                <a:schemeClr val="tx1">
                  <a:lumMod val="75000"/>
                  <a:lumOff val="25000"/>
                </a:schemeClr>
              </a:solidFill>
              <a:latin typeface="Lato" panose="020F0502020204030203" pitchFamily="34" charset="0"/>
            </a:endParaRPr>
          </a:p>
        </p:txBody>
      </p:sp>
      <p:sp>
        <p:nvSpPr>
          <p:cNvPr id="21" name="Google Shape;183;p2">
            <a:extLst>
              <a:ext uri="{FF2B5EF4-FFF2-40B4-BE49-F238E27FC236}">
                <a16:creationId xmlns:a16="http://schemas.microsoft.com/office/drawing/2014/main" id="{B774E89C-4935-6E92-5033-EA5BE21A7D70}"/>
              </a:ext>
            </a:extLst>
          </p:cNvPr>
          <p:cNvSpPr txBox="1"/>
          <p:nvPr/>
        </p:nvSpPr>
        <p:spPr>
          <a:xfrm>
            <a:off x="4607192" y="4222220"/>
            <a:ext cx="1851840" cy="376996"/>
          </a:xfrm>
          <a:prstGeom prst="rect">
            <a:avLst/>
          </a:prstGeom>
          <a:noFill/>
          <a:ln>
            <a:noFill/>
          </a:ln>
        </p:spPr>
        <p:txBody>
          <a:bodyPr spcFirstLastPara="1" wrap="square" lIns="68569" tIns="34275" rIns="68569" bIns="34275" anchor="t" anchorCtr="0">
            <a:spAutoFit/>
          </a:bodyPr>
          <a:lstStyle/>
          <a:p>
            <a:r>
              <a:rPr lang="en-US" sz="1000" i="1">
                <a:solidFill>
                  <a:srgbClr val="404040"/>
                </a:solidFill>
                <a:latin typeface="Lato"/>
                <a:ea typeface="Lato"/>
                <a:cs typeface="Lato"/>
              </a:rPr>
              <a:t>Artefact of FPGA pulse-width generation (not TDC issue)</a:t>
            </a:r>
            <a:endParaRPr lang="en-US" sz="1000" i="1">
              <a:solidFill>
                <a:srgbClr val="404040"/>
              </a:solidFill>
            </a:endParaRPr>
          </a:p>
        </p:txBody>
      </p:sp>
      <p:cxnSp>
        <p:nvCxnSpPr>
          <p:cNvPr id="19" name="Straight Arrow Connector 18">
            <a:extLst>
              <a:ext uri="{FF2B5EF4-FFF2-40B4-BE49-F238E27FC236}">
                <a16:creationId xmlns:a16="http://schemas.microsoft.com/office/drawing/2014/main" id="{4426E4B0-7DF8-B7AD-92CC-8C3D9367010B}"/>
              </a:ext>
            </a:extLst>
          </p:cNvPr>
          <p:cNvCxnSpPr/>
          <p:nvPr/>
        </p:nvCxnSpPr>
        <p:spPr>
          <a:xfrm flipH="1" flipV="1">
            <a:off x="4427699" y="4226234"/>
            <a:ext cx="233819" cy="8768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1423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Front-end characterization</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15</a:t>
            </a:fld>
            <a:endParaRPr lang="en-US" dirty="0"/>
          </a:p>
        </p:txBody>
      </p:sp>
      <p:sp>
        <p:nvSpPr>
          <p:cNvPr id="4" name="Content Placeholder 3">
            <a:extLst>
              <a:ext uri="{FF2B5EF4-FFF2-40B4-BE49-F238E27FC236}">
                <a16:creationId xmlns:a16="http://schemas.microsoft.com/office/drawing/2014/main" id="{139FBDE4-EEB6-C274-593C-810C982AF045}"/>
              </a:ext>
            </a:extLst>
          </p:cNvPr>
          <p:cNvSpPr txBox="1">
            <a:spLocks/>
          </p:cNvSpPr>
          <p:nvPr/>
        </p:nvSpPr>
        <p:spPr>
          <a:xfrm>
            <a:off x="800100" y="1432723"/>
            <a:ext cx="4075070" cy="4938580"/>
          </a:xfrm>
          <a:prstGeom prst="rect">
            <a:avLst/>
          </a:prstGeom>
        </p:spPr>
        <p:txBody>
          <a:bodyPr>
            <a:no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rPr>
              <a:t>Issue with charge injection circuit pulses on test boards limits the test range </a:t>
            </a:r>
          </a:p>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rPr>
              <a:t>Issue with power supply distribution means that pixel rows sees increasing supply impedance (worse for large pixels)</a:t>
            </a:r>
          </a:p>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rPr>
              <a:t>Dominates jitter except for first few pixels </a:t>
            </a:r>
          </a:p>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rPr>
              <a:t>Even pixels achieve better pixels than odds because of reduce connection capacitance to the pad. Channel #2 achieves 20ps</a:t>
            </a:r>
          </a:p>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sym typeface="Wingdings" panose="05000000000000000000" pitchFamily="2" charset="2"/>
              </a:rPr>
              <a:t> fixed in the next iteration</a:t>
            </a:r>
            <a:endParaRPr lang="en-US" sz="1550" dirty="0">
              <a:latin typeface="Lato" panose="020F0502020204030203" pitchFamily="34" charset="0"/>
              <a:ea typeface="Lato" panose="020F0502020204030203" pitchFamily="34" charset="0"/>
              <a:cs typeface="Lato" panose="020F0502020204030203" pitchFamily="34" charset="0"/>
            </a:endParaRPr>
          </a:p>
        </p:txBody>
      </p:sp>
      <p:pic>
        <p:nvPicPr>
          <p:cNvPr id="8" name="Picture 7" descr="Chart&#10;&#10;AI-generated content may be incorrect.">
            <a:extLst>
              <a:ext uri="{FF2B5EF4-FFF2-40B4-BE49-F238E27FC236}">
                <a16:creationId xmlns:a16="http://schemas.microsoft.com/office/drawing/2014/main" id="{F718A55B-2A3B-C8D7-27BE-D2A886AFD2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2883" y="2258151"/>
            <a:ext cx="6962197" cy="4453366"/>
          </a:xfrm>
          <a:prstGeom prst="rect">
            <a:avLst/>
          </a:prstGeom>
        </p:spPr>
      </p:pic>
      <p:pic>
        <p:nvPicPr>
          <p:cNvPr id="10" name="Picture 9" descr="A picture containing shape&#10;&#10;AI-generated content may be incorrect.">
            <a:extLst>
              <a:ext uri="{FF2B5EF4-FFF2-40B4-BE49-F238E27FC236}">
                <a16:creationId xmlns:a16="http://schemas.microsoft.com/office/drawing/2014/main" id="{065542A3-9450-5719-EB0A-5A7C2CDD0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122474" y="-1626652"/>
            <a:ext cx="1719252" cy="5505959"/>
          </a:xfrm>
          <a:prstGeom prst="rect">
            <a:avLst/>
          </a:prstGeom>
        </p:spPr>
      </p:pic>
    </p:spTree>
    <p:extLst>
      <p:ext uri="{BB962C8B-B14F-4D97-AF65-F5344CB8AC3E}">
        <p14:creationId xmlns:p14="http://schemas.microsoft.com/office/powerpoint/2010/main" val="3157667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b="1" dirty="0"/>
              <a:t>Readout ASIC: 2</a:t>
            </a:r>
            <a:r>
              <a:rPr lang="en-US" b="1" baseline="30000" dirty="0"/>
              <a:t>nd</a:t>
            </a:r>
            <a:r>
              <a:rPr lang="en-US" b="1" dirty="0"/>
              <a:t> prototype</a:t>
            </a:r>
          </a:p>
        </p:txBody>
      </p:sp>
      <p:sp>
        <p:nvSpPr>
          <p:cNvPr id="6" name="Content Placeholder 3">
            <a:extLst>
              <a:ext uri="{FF2B5EF4-FFF2-40B4-BE49-F238E27FC236}">
                <a16:creationId xmlns:a16="http://schemas.microsoft.com/office/drawing/2014/main" id="{2A13028E-9B19-0547-038C-D6FF140D0C16}"/>
              </a:ext>
            </a:extLst>
          </p:cNvPr>
          <p:cNvSpPr txBox="1">
            <a:spLocks/>
          </p:cNvSpPr>
          <p:nvPr/>
        </p:nvSpPr>
        <p:spPr>
          <a:xfrm>
            <a:off x="800099" y="1088202"/>
            <a:ext cx="5928319" cy="5379621"/>
          </a:xfrm>
          <a:prstGeom prst="rect">
            <a:avLst/>
          </a:prstGeom>
        </p:spPr>
        <p:txBody>
          <a:bodyPr lIns="91440" tIns="45720" rIns="91440" bIns="45720" anchor="t">
            <a:no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
            </a:pPr>
            <a:r>
              <a:rPr lang="en-US" dirty="0">
                <a:latin typeface="Lato"/>
                <a:ea typeface="Lato"/>
                <a:cs typeface="Lato"/>
              </a:rPr>
              <a:t>2</a:t>
            </a:r>
            <a:r>
              <a:rPr lang="en-US" baseline="30000" dirty="0">
                <a:latin typeface="Lato"/>
                <a:ea typeface="Lato"/>
                <a:cs typeface="Lato"/>
              </a:rPr>
              <a:t>nd</a:t>
            </a:r>
            <a:r>
              <a:rPr lang="en-US" dirty="0">
                <a:latin typeface="Lato"/>
                <a:ea typeface="Lato"/>
                <a:cs typeface="Lato"/>
              </a:rPr>
              <a:t> prototype in 28nm to be taped out in September 2025</a:t>
            </a:r>
            <a:endParaRPr lang="en-US" dirty="0">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
            </a:pPr>
            <a:r>
              <a:rPr lang="en-US" b="1" dirty="0">
                <a:solidFill>
                  <a:srgbClr val="606B76"/>
                </a:solidFill>
                <a:latin typeface="Lato"/>
                <a:ea typeface="Lato"/>
                <a:cs typeface="Lato"/>
              </a:rPr>
              <a:t>THRIGLAV</a:t>
            </a:r>
            <a:r>
              <a:rPr lang="en-US" dirty="0">
                <a:solidFill>
                  <a:srgbClr val="606B76"/>
                </a:solidFill>
                <a:latin typeface="Lato"/>
                <a:ea typeface="Lato"/>
                <a:cs typeface="Lato"/>
              </a:rPr>
              <a:t>: </a:t>
            </a:r>
            <a:r>
              <a:rPr lang="en-US" b="1" dirty="0" err="1">
                <a:solidFill>
                  <a:srgbClr val="606B76"/>
                </a:solidFill>
                <a:latin typeface="Lato"/>
                <a:ea typeface="Lato"/>
                <a:cs typeface="Lato"/>
              </a:rPr>
              <a:t>THR</a:t>
            </a:r>
            <a:r>
              <a:rPr lang="en-US" dirty="0" err="1">
                <a:solidFill>
                  <a:srgbClr val="606B76"/>
                </a:solidFill>
                <a:latin typeface="Lato"/>
                <a:ea typeface="Lato"/>
                <a:cs typeface="Lato"/>
              </a:rPr>
              <a:t>ee-d</a:t>
            </a:r>
            <a:r>
              <a:rPr lang="en-US" dirty="0">
                <a:solidFill>
                  <a:srgbClr val="606B76"/>
                </a:solidFill>
                <a:latin typeface="Lato"/>
                <a:ea typeface="Lato"/>
                <a:cs typeface="Lato"/>
              </a:rPr>
              <a:t> </a:t>
            </a:r>
            <a:r>
              <a:rPr lang="en-US" b="1" dirty="0" err="1">
                <a:solidFill>
                  <a:srgbClr val="606B76"/>
                </a:solidFill>
                <a:latin typeface="Lato"/>
                <a:ea typeface="Lato"/>
                <a:cs typeface="Lato"/>
              </a:rPr>
              <a:t>I</a:t>
            </a:r>
            <a:r>
              <a:rPr lang="en-US" dirty="0" err="1">
                <a:solidFill>
                  <a:srgbClr val="606B76"/>
                </a:solidFill>
                <a:latin typeface="Lato"/>
                <a:ea typeface="Lato"/>
                <a:cs typeface="Lato"/>
              </a:rPr>
              <a:t>nte</a:t>
            </a:r>
            <a:r>
              <a:rPr lang="en-US" b="1" dirty="0" err="1">
                <a:solidFill>
                  <a:srgbClr val="606B76"/>
                </a:solidFill>
                <a:latin typeface="Lato"/>
                <a:ea typeface="Lato"/>
                <a:cs typeface="Lato"/>
              </a:rPr>
              <a:t>G</a:t>
            </a:r>
            <a:r>
              <a:rPr lang="en-US" dirty="0" err="1">
                <a:solidFill>
                  <a:srgbClr val="606B76"/>
                </a:solidFill>
                <a:latin typeface="Lato"/>
                <a:ea typeface="Lato"/>
                <a:cs typeface="Lato"/>
              </a:rPr>
              <a:t>rated</a:t>
            </a:r>
            <a:r>
              <a:rPr lang="en-US" dirty="0">
                <a:solidFill>
                  <a:srgbClr val="606B76"/>
                </a:solidFill>
                <a:latin typeface="Lato"/>
                <a:ea typeface="Lato"/>
                <a:cs typeface="Lato"/>
              </a:rPr>
              <a:t> </a:t>
            </a:r>
            <a:r>
              <a:rPr lang="en-US" b="1" dirty="0" err="1">
                <a:solidFill>
                  <a:srgbClr val="606B76"/>
                </a:solidFill>
                <a:latin typeface="Lato"/>
                <a:ea typeface="Lato"/>
                <a:cs typeface="Lato"/>
              </a:rPr>
              <a:t>L</a:t>
            </a:r>
            <a:r>
              <a:rPr lang="en-US" dirty="0" err="1">
                <a:solidFill>
                  <a:srgbClr val="606B76"/>
                </a:solidFill>
                <a:latin typeface="Lato"/>
                <a:ea typeface="Lato"/>
                <a:cs typeface="Lato"/>
              </a:rPr>
              <a:t>g</a:t>
            </a:r>
            <a:r>
              <a:rPr lang="en-US" b="1" dirty="0" err="1">
                <a:solidFill>
                  <a:srgbClr val="606B76"/>
                </a:solidFill>
                <a:latin typeface="Lato"/>
                <a:ea typeface="Lato"/>
                <a:cs typeface="Lato"/>
              </a:rPr>
              <a:t>A</a:t>
            </a:r>
            <a:r>
              <a:rPr lang="en-US" dirty="0" err="1">
                <a:solidFill>
                  <a:srgbClr val="606B76"/>
                </a:solidFill>
                <a:latin typeface="Lato"/>
                <a:ea typeface="Lato"/>
                <a:cs typeface="Lato"/>
              </a:rPr>
              <a:t>d</a:t>
            </a:r>
            <a:r>
              <a:rPr lang="en-US" dirty="0">
                <a:solidFill>
                  <a:srgbClr val="606B76"/>
                </a:solidFill>
                <a:latin typeface="Lato"/>
                <a:ea typeface="Lato"/>
                <a:cs typeface="Lato"/>
              </a:rPr>
              <a:t> </a:t>
            </a:r>
            <a:r>
              <a:rPr lang="en-US" dirty="0" err="1">
                <a:solidFill>
                  <a:srgbClr val="606B76"/>
                </a:solidFill>
                <a:latin typeface="Lato"/>
                <a:ea typeface="Lato"/>
                <a:cs typeface="Lato"/>
              </a:rPr>
              <a:t>dri</a:t>
            </a:r>
            <a:r>
              <a:rPr lang="en-US" b="1" dirty="0" err="1">
                <a:solidFill>
                  <a:srgbClr val="606B76"/>
                </a:solidFill>
                <a:latin typeface="Lato"/>
                <a:ea typeface="Lato"/>
                <a:cs typeface="Lato"/>
              </a:rPr>
              <a:t>V</a:t>
            </a:r>
            <a:r>
              <a:rPr lang="en-US" dirty="0" err="1">
                <a:solidFill>
                  <a:srgbClr val="606B76"/>
                </a:solidFill>
                <a:latin typeface="Lato"/>
                <a:ea typeface="Lato"/>
                <a:cs typeface="Lato"/>
              </a:rPr>
              <a:t>er</a:t>
            </a:r>
            <a:endParaRPr lang="en-US" dirty="0">
              <a:solidFill>
                <a:srgbClr val="606B76"/>
              </a:solidFill>
              <a:latin typeface="Lato"/>
              <a:ea typeface="Lato"/>
              <a:cs typeface="Lato"/>
            </a:endParaRPr>
          </a:p>
          <a:p>
            <a:pPr marL="342900" indent="-342900">
              <a:spcBef>
                <a:spcPts val="600"/>
              </a:spcBef>
              <a:buClr>
                <a:srgbClr val="C00000"/>
              </a:buClr>
              <a:buFont typeface="Wingdings" panose="05000000000000000000" pitchFamily="2" charset="2"/>
              <a:buChar char="§"/>
            </a:pPr>
            <a:r>
              <a:rPr lang="en-US" dirty="0">
                <a:latin typeface="Lato"/>
                <a:ea typeface="Lato"/>
                <a:cs typeface="Lato"/>
              </a:rPr>
              <a:t>(5x6mm</a:t>
            </a:r>
            <a:r>
              <a:rPr lang="en-US" baseline="30000" dirty="0">
                <a:latin typeface="Lato"/>
                <a:ea typeface="Lato"/>
                <a:cs typeface="Lato"/>
              </a:rPr>
              <a:t>2</a:t>
            </a:r>
            <a:r>
              <a:rPr lang="en-US" dirty="0">
                <a:latin typeface="Lato"/>
                <a:ea typeface="Lato"/>
                <a:cs typeface="Lato"/>
              </a:rPr>
              <a:t>) </a:t>
            </a:r>
            <a:r>
              <a:rPr lang="en-US">
                <a:latin typeface="Lato"/>
                <a:ea typeface="Lato"/>
                <a:cs typeface="Lato"/>
              </a:rPr>
              <a:t>with 100x100 </a:t>
            </a:r>
            <a:r>
              <a:rPr lang="en-US" dirty="0">
                <a:latin typeface="Lato"/>
                <a:ea typeface="Lato"/>
                <a:cs typeface="Lato"/>
              </a:rPr>
              <a:t>50µm pitch pixel array, incorporating learning from the 1</a:t>
            </a:r>
            <a:r>
              <a:rPr lang="en-US" baseline="30000" dirty="0">
                <a:latin typeface="Lato"/>
                <a:ea typeface="Lato"/>
                <a:cs typeface="Lato"/>
              </a:rPr>
              <a:t>st</a:t>
            </a:r>
            <a:r>
              <a:rPr lang="en-US" dirty="0">
                <a:latin typeface="Lato"/>
                <a:ea typeface="Lato"/>
                <a:cs typeface="Lato"/>
              </a:rPr>
              <a:t> run.</a:t>
            </a:r>
          </a:p>
          <a:p>
            <a:pPr marL="342900" indent="-342900">
              <a:spcBef>
                <a:spcPts val="600"/>
              </a:spcBef>
              <a:buClr>
                <a:srgbClr val="C00000"/>
              </a:buClr>
              <a:buFont typeface="Wingdings" panose="05000000000000000000" pitchFamily="2" charset="2"/>
              <a:buChar char="§"/>
            </a:pPr>
            <a:r>
              <a:rPr lang="en-US" dirty="0">
                <a:latin typeface="Lato"/>
                <a:ea typeface="Lato"/>
                <a:cs typeface="Lato"/>
              </a:rPr>
              <a:t>100x100 pixel matrix with clock distribution tree completed</a:t>
            </a:r>
          </a:p>
          <a:p>
            <a:pPr marL="342900" indent="-342900">
              <a:spcBef>
                <a:spcPts val="600"/>
              </a:spcBef>
              <a:buClr>
                <a:srgbClr val="C00000"/>
              </a:buClr>
              <a:buFont typeface="Wingdings" panose="05000000000000000000" pitchFamily="2" charset="2"/>
              <a:buChar char="§"/>
            </a:pPr>
            <a:r>
              <a:rPr lang="en-US" dirty="0">
                <a:latin typeface="Lato"/>
                <a:ea typeface="Lato"/>
                <a:cs typeface="Lato"/>
              </a:rPr>
              <a:t>Optimization of pixel blocks based on feedback from MPW1 in progress</a:t>
            </a:r>
          </a:p>
          <a:p>
            <a:pPr marL="342900" indent="-342900">
              <a:spcBef>
                <a:spcPts val="600"/>
              </a:spcBef>
              <a:buClr>
                <a:srgbClr val="C00000"/>
              </a:buClr>
              <a:buFont typeface="Wingdings" panose="05000000000000000000" pitchFamily="2" charset="2"/>
              <a:buChar char="§"/>
            </a:pPr>
            <a:r>
              <a:rPr lang="en-US" dirty="0">
                <a:latin typeface="Lato"/>
                <a:ea typeface="Lato"/>
                <a:cs typeface="Lato"/>
              </a:rPr>
              <a:t>Digital control and readout logic design, fast IO driver.</a:t>
            </a:r>
          </a:p>
          <a:p>
            <a:pPr marL="342900" indent="-342900">
              <a:spcBef>
                <a:spcPts val="600"/>
              </a:spcBef>
              <a:buClr>
                <a:srgbClr val="C00000"/>
              </a:buClr>
              <a:buFont typeface="Wingdings" panose="05000000000000000000" pitchFamily="2" charset="2"/>
              <a:buChar char="§"/>
            </a:pPr>
            <a:r>
              <a:rPr lang="en-US" dirty="0">
                <a:latin typeface="Lato"/>
                <a:ea typeface="Lato"/>
                <a:cs typeface="Lato"/>
              </a:rPr>
              <a:t>At the end of 2</a:t>
            </a:r>
            <a:r>
              <a:rPr lang="en-US" baseline="30000" dirty="0">
                <a:latin typeface="Lato"/>
                <a:ea typeface="Lato"/>
                <a:cs typeface="Lato"/>
              </a:rPr>
              <a:t>nd</a:t>
            </a:r>
            <a:r>
              <a:rPr lang="en-US" dirty="0">
                <a:latin typeface="Lato"/>
                <a:ea typeface="Lato"/>
                <a:cs typeface="Lato"/>
              </a:rPr>
              <a:t> year, we anticipate first demonstration of 28nm readout chip bump-bonded to the prototype LGAD array with high-precision timing performance.</a:t>
            </a:r>
          </a:p>
          <a:p>
            <a:pPr marL="342900" indent="-342900">
              <a:spcBef>
                <a:spcPts val="600"/>
              </a:spcBef>
              <a:buClr>
                <a:srgbClr val="C00000"/>
              </a:buClr>
              <a:buFont typeface="Wingdings" panose="05000000000000000000" pitchFamily="2" charset="2"/>
              <a:buChar char="§"/>
            </a:pPr>
            <a:r>
              <a:rPr lang="en-US" dirty="0">
                <a:latin typeface="Lato"/>
                <a:ea typeface="Lato"/>
                <a:cs typeface="Lato"/>
              </a:rPr>
              <a:t>For the next project phase, we would proceed to wafer-to-wafer bonding of 12” LGAD and 12” 28nm ASIC wafers.</a:t>
            </a:r>
          </a:p>
        </p:txBody>
      </p:sp>
      <p:pic>
        <p:nvPicPr>
          <p:cNvPr id="2" name="Picture 1" descr="Text&#10;&#10;AI-generated content may be incorrect.">
            <a:extLst>
              <a:ext uri="{FF2B5EF4-FFF2-40B4-BE49-F238E27FC236}">
                <a16:creationId xmlns:a16="http://schemas.microsoft.com/office/drawing/2014/main" id="{C73194A9-6083-B6C2-133D-619F60A28F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5632" y="243139"/>
            <a:ext cx="3305175" cy="1473980"/>
          </a:xfrm>
          <a:prstGeom prst="rect">
            <a:avLst/>
          </a:prstGeom>
        </p:spPr>
      </p:pic>
      <p:grpSp>
        <p:nvGrpSpPr>
          <p:cNvPr id="17" name="Group 16">
            <a:extLst>
              <a:ext uri="{FF2B5EF4-FFF2-40B4-BE49-F238E27FC236}">
                <a16:creationId xmlns:a16="http://schemas.microsoft.com/office/drawing/2014/main" id="{E568A625-0B59-3E60-54A8-801710EB6CC5}"/>
              </a:ext>
            </a:extLst>
          </p:cNvPr>
          <p:cNvGrpSpPr/>
          <p:nvPr/>
        </p:nvGrpSpPr>
        <p:grpSpPr>
          <a:xfrm>
            <a:off x="7138316" y="2341331"/>
            <a:ext cx="4253584" cy="3490557"/>
            <a:chOff x="4733606" y="1221558"/>
            <a:chExt cx="4253584" cy="3490557"/>
          </a:xfrm>
        </p:grpSpPr>
        <p:pic>
          <p:nvPicPr>
            <p:cNvPr id="11" name="Picture 10">
              <a:extLst>
                <a:ext uri="{FF2B5EF4-FFF2-40B4-BE49-F238E27FC236}">
                  <a16:creationId xmlns:a16="http://schemas.microsoft.com/office/drawing/2014/main" id="{F4C51223-68F9-9713-FBB3-C051D8BD38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3606" y="1221558"/>
              <a:ext cx="2947069" cy="2986840"/>
            </a:xfrm>
            <a:prstGeom prst="rect">
              <a:avLst/>
            </a:prstGeom>
          </p:spPr>
        </p:pic>
        <p:pic>
          <p:nvPicPr>
            <p:cNvPr id="13" name="Picture 12">
              <a:extLst>
                <a:ext uri="{FF2B5EF4-FFF2-40B4-BE49-F238E27FC236}">
                  <a16:creationId xmlns:a16="http://schemas.microsoft.com/office/drawing/2014/main" id="{1011D981-549F-1A8F-D051-703659D785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7950" y="2190019"/>
              <a:ext cx="2529240" cy="2522096"/>
            </a:xfrm>
            <a:prstGeom prst="rect">
              <a:avLst/>
            </a:prstGeom>
            <a:ln w="38100">
              <a:solidFill>
                <a:srgbClr val="FF0000"/>
              </a:solidFill>
            </a:ln>
          </p:spPr>
        </p:pic>
        <p:sp>
          <p:nvSpPr>
            <p:cNvPr id="14" name="Google Shape;138;p1">
              <a:extLst>
                <a:ext uri="{FF2B5EF4-FFF2-40B4-BE49-F238E27FC236}">
                  <a16:creationId xmlns:a16="http://schemas.microsoft.com/office/drawing/2014/main" id="{7B902E21-2ADF-7941-CCA8-DAFF178E9D5B}"/>
                </a:ext>
              </a:extLst>
            </p:cNvPr>
            <p:cNvSpPr/>
            <p:nvPr/>
          </p:nvSpPr>
          <p:spPr>
            <a:xfrm>
              <a:off x="5909371" y="1690597"/>
              <a:ext cx="81854" cy="85816"/>
            </a:xfrm>
            <a:prstGeom prst="rect">
              <a:avLst/>
            </a:prstGeom>
            <a:noFill/>
            <a:ln w="28575" cap="flat" cmpd="sng">
              <a:solidFill>
                <a:srgbClr val="FF0000"/>
              </a:solidFill>
              <a:prstDash val="solid"/>
              <a:round/>
              <a:headEnd type="none" w="sm" len="sm"/>
              <a:tailEnd type="none" w="sm" len="sm"/>
            </a:ln>
          </p:spPr>
          <p:txBody>
            <a:bodyPr spcFirstLastPara="1" wrap="square" lIns="68569" tIns="34275" rIns="68569" bIns="34275" anchor="t" anchorCtr="0">
              <a:noAutofit/>
            </a:bodyPr>
            <a:lstStyle/>
            <a:p>
              <a:pPr>
                <a:buClr>
                  <a:schemeClr val="dk1"/>
                </a:buClr>
                <a:buSzPts val="4800"/>
              </a:pPr>
              <a:endParaRPr sz="3600">
                <a:solidFill>
                  <a:schemeClr val="dk1"/>
                </a:solidFill>
                <a:latin typeface="Verdana"/>
                <a:ea typeface="Verdana"/>
                <a:cs typeface="Verdana"/>
                <a:sym typeface="Verdana"/>
              </a:endParaRPr>
            </a:p>
          </p:txBody>
        </p:sp>
        <p:cxnSp>
          <p:nvCxnSpPr>
            <p:cNvPr id="15" name="Google Shape;139;p1">
              <a:extLst>
                <a:ext uri="{FF2B5EF4-FFF2-40B4-BE49-F238E27FC236}">
                  <a16:creationId xmlns:a16="http://schemas.microsoft.com/office/drawing/2014/main" id="{4A5DD9A0-83C2-2C61-184B-00EB72E8FDF2}"/>
                </a:ext>
              </a:extLst>
            </p:cNvPr>
            <p:cNvCxnSpPr>
              <a:cxnSpLocks/>
            </p:cNvCxnSpPr>
            <p:nvPr/>
          </p:nvCxnSpPr>
          <p:spPr>
            <a:xfrm>
              <a:off x="5991225" y="1690597"/>
              <a:ext cx="2995965" cy="499423"/>
            </a:xfrm>
            <a:prstGeom prst="straightConnector1">
              <a:avLst/>
            </a:prstGeom>
            <a:solidFill>
              <a:schemeClr val="accent1"/>
            </a:solidFill>
            <a:ln w="38100" cap="flat" cmpd="sng">
              <a:solidFill>
                <a:srgbClr val="FF0000"/>
              </a:solidFill>
              <a:prstDash val="solid"/>
              <a:round/>
              <a:headEnd type="none" w="sm" len="sm"/>
              <a:tailEnd type="none" w="sm" len="sm"/>
            </a:ln>
          </p:spPr>
        </p:cxnSp>
        <p:cxnSp>
          <p:nvCxnSpPr>
            <p:cNvPr id="16" name="Google Shape;139;p1">
              <a:extLst>
                <a:ext uri="{FF2B5EF4-FFF2-40B4-BE49-F238E27FC236}">
                  <a16:creationId xmlns:a16="http://schemas.microsoft.com/office/drawing/2014/main" id="{EF7DB867-BA06-094E-A54D-79EB947F597D}"/>
                </a:ext>
              </a:extLst>
            </p:cNvPr>
            <p:cNvCxnSpPr>
              <a:cxnSpLocks/>
            </p:cNvCxnSpPr>
            <p:nvPr/>
          </p:nvCxnSpPr>
          <p:spPr>
            <a:xfrm>
              <a:off x="5991225" y="1776413"/>
              <a:ext cx="466725" cy="413607"/>
            </a:xfrm>
            <a:prstGeom prst="straightConnector1">
              <a:avLst/>
            </a:prstGeom>
            <a:solidFill>
              <a:schemeClr val="accent1"/>
            </a:solidFill>
            <a:ln w="38100" cap="flat" cmpd="sng">
              <a:solidFill>
                <a:srgbClr val="FF0000"/>
              </a:solidFill>
              <a:prstDash val="solid"/>
              <a:round/>
              <a:headEnd type="none" w="sm" len="sm"/>
              <a:tailEnd type="none" w="sm" len="sm"/>
            </a:ln>
          </p:spPr>
        </p:cxnSp>
      </p:grpSp>
      <p:sp>
        <p:nvSpPr>
          <p:cNvPr id="21" name="TextBox 20">
            <a:extLst>
              <a:ext uri="{FF2B5EF4-FFF2-40B4-BE49-F238E27FC236}">
                <a16:creationId xmlns:a16="http://schemas.microsoft.com/office/drawing/2014/main" id="{0DC0CCA0-4E05-9C2B-152C-46D2908EA0E9}"/>
              </a:ext>
            </a:extLst>
          </p:cNvPr>
          <p:cNvSpPr txBox="1"/>
          <p:nvPr/>
        </p:nvSpPr>
        <p:spPr>
          <a:xfrm>
            <a:off x="7037793" y="5897832"/>
            <a:ext cx="4354107" cy="430887"/>
          </a:xfrm>
          <a:prstGeom prst="rect">
            <a:avLst/>
          </a:prstGeom>
          <a:noFill/>
        </p:spPr>
        <p:txBody>
          <a:bodyPr wrap="square">
            <a:spAutoFit/>
          </a:bodyPr>
          <a:lstStyle/>
          <a:p>
            <a:r>
              <a:rPr lang="en-US" sz="1100" dirty="0">
                <a:latin typeface="Lato" panose="020F0502020204030203" pitchFamily="34" charset="0"/>
                <a:ea typeface="Lato" panose="020F0502020204030203" pitchFamily="34" charset="0"/>
                <a:cs typeface="Lato" panose="020F0502020204030203" pitchFamily="34" charset="0"/>
              </a:rPr>
              <a:t>Layout of the pixel matrix highlighting the clock distribution three with zoom on 3x3 pixel region</a:t>
            </a:r>
            <a:endParaRPr lang="en-US" sz="1100" dirty="0"/>
          </a:p>
        </p:txBody>
      </p:sp>
    </p:spTree>
    <p:extLst>
      <p:ext uri="{BB962C8B-B14F-4D97-AF65-F5344CB8AC3E}">
        <p14:creationId xmlns:p14="http://schemas.microsoft.com/office/powerpoint/2010/main" val="13962129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Summary and Next Steps</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17</a:t>
            </a:fld>
            <a:endParaRPr lang="en-US" dirty="0"/>
          </a:p>
        </p:txBody>
      </p:sp>
      <p:sp>
        <p:nvSpPr>
          <p:cNvPr id="3" name="Content Placeholder 3">
            <a:extLst>
              <a:ext uri="{FF2B5EF4-FFF2-40B4-BE49-F238E27FC236}">
                <a16:creationId xmlns:a16="http://schemas.microsoft.com/office/drawing/2014/main" id="{42EC99CA-E656-5F1A-43E9-EDFAC035684B}"/>
              </a:ext>
            </a:extLst>
          </p:cNvPr>
          <p:cNvSpPr txBox="1">
            <a:spLocks/>
          </p:cNvSpPr>
          <p:nvPr/>
        </p:nvSpPr>
        <p:spPr>
          <a:xfrm>
            <a:off x="800100" y="945899"/>
            <a:ext cx="10553700" cy="5232149"/>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200000"/>
              </a:lnSpc>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LGAD and ASIC development proceeding in parallel</a:t>
            </a:r>
          </a:p>
          <a:p>
            <a:pPr marL="342900" indent="-342900">
              <a:lnSpc>
                <a:spcPct val="200000"/>
              </a:lnSpc>
              <a:spcBef>
                <a:spcPts val="600"/>
              </a:spcBef>
              <a:buClr>
                <a:srgbClr val="C00000"/>
              </a:buClr>
              <a:buFont typeface="Wingdings" panose="05000000000000000000" pitchFamily="2" charset="2"/>
              <a:buChar char="ü"/>
            </a:pPr>
            <a:r>
              <a:rPr lang="en-US" sz="1800" dirty="0">
                <a:latin typeface="Lato" panose="020F0502020204030203" pitchFamily="34" charset="0"/>
                <a:ea typeface="Lato" panose="020F0502020204030203" pitchFamily="34" charset="0"/>
                <a:cs typeface="Lato" panose="020F0502020204030203" pitchFamily="34" charset="0"/>
              </a:rPr>
              <a:t>The first 28nm LGAD readout ASIC prototype was submitted for fabrication</a:t>
            </a:r>
          </a:p>
          <a:p>
            <a:pPr marL="342900" indent="-342900">
              <a:lnSpc>
                <a:spcPct val="200000"/>
              </a:lnSpc>
              <a:spcBef>
                <a:spcPts val="600"/>
              </a:spcBef>
              <a:buClr>
                <a:srgbClr val="C00000"/>
              </a:buClr>
              <a:buFont typeface="Wingdings" panose="05000000000000000000" pitchFamily="2" charset="2"/>
              <a:buChar char="ü"/>
            </a:pPr>
            <a:r>
              <a:rPr lang="en-US" sz="1800" dirty="0">
                <a:latin typeface="Lato" panose="020F0502020204030203" pitchFamily="34" charset="0"/>
                <a:ea typeface="Lato" panose="020F0502020204030203" pitchFamily="34" charset="0"/>
                <a:cs typeface="Lato" panose="020F0502020204030203" pitchFamily="34" charset="0"/>
              </a:rPr>
              <a:t>LGAD fabrication run at Tower Semiconductor imminent</a:t>
            </a:r>
          </a:p>
          <a:p>
            <a:pPr marL="342900" indent="-342900">
              <a:lnSpc>
                <a:spcPct val="200000"/>
              </a:lnSpc>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Characterization of first prototype revealed issue with power distribution, but combination of pixel front end and TDC demonstrated sub 20ps jitter</a:t>
            </a:r>
          </a:p>
          <a:p>
            <a:pPr marL="342900" indent="-342900">
              <a:lnSpc>
                <a:spcPct val="200000"/>
              </a:lnSpc>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Second readout ASIC to be submitted in September, incorporating lessons from the 1</a:t>
            </a:r>
            <a:r>
              <a:rPr lang="en-US" sz="1800" baseline="30000" dirty="0">
                <a:latin typeface="Lato" panose="020F0502020204030203" pitchFamily="34" charset="0"/>
                <a:ea typeface="Lato" panose="020F0502020204030203" pitchFamily="34" charset="0"/>
                <a:cs typeface="Lato" panose="020F0502020204030203" pitchFamily="34" charset="0"/>
              </a:rPr>
              <a:t>st</a:t>
            </a:r>
            <a:r>
              <a:rPr lang="en-US" sz="1800" dirty="0">
                <a:latin typeface="Lato" panose="020F0502020204030203" pitchFamily="34" charset="0"/>
                <a:ea typeface="Lato" panose="020F0502020204030203" pitchFamily="34" charset="0"/>
                <a:cs typeface="Lato" panose="020F0502020204030203" pitchFamily="34" charset="0"/>
              </a:rPr>
              <a:t> run</a:t>
            </a:r>
          </a:p>
          <a:p>
            <a:pPr marL="342900" indent="-342900">
              <a:lnSpc>
                <a:spcPct val="200000"/>
              </a:lnSpc>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Towards 3D: bump bonded ASIC + sensor characterization and beam test to follow</a:t>
            </a:r>
          </a:p>
          <a:p>
            <a:pPr marL="342900" indent="-342900">
              <a:lnSpc>
                <a:spcPct val="200000"/>
              </a:lnSpc>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Next project phase: wafer-to-wafer bonding of 12” LGAD and 12” 28nm ASIC wafers</a:t>
            </a:r>
          </a:p>
          <a:p>
            <a:pPr marL="342900" indent="-342900">
              <a:lnSpc>
                <a:spcPct val="200000"/>
              </a:lnSpc>
              <a:spcBef>
                <a:spcPts val="600"/>
              </a:spcBef>
              <a:buClr>
                <a:srgbClr val="C00000"/>
              </a:buClr>
              <a:buFont typeface="Wingdings" panose="05000000000000000000" pitchFamily="2" charset="2"/>
              <a:buChar char="q"/>
            </a:pPr>
            <a:endParaRPr lang="en-US" sz="1800" dirty="0">
              <a:latin typeface="Lato" panose="020F0502020204030203" pitchFamily="34" charset="0"/>
              <a:ea typeface="Lato" panose="020F0502020204030203" pitchFamily="34" charset="0"/>
              <a:cs typeface="Lato" panose="020F0502020204030203" pitchFamily="34" charset="0"/>
            </a:endParaRPr>
          </a:p>
          <a:p>
            <a:pPr>
              <a:lnSpc>
                <a:spcPct val="200000"/>
              </a:lnSpc>
              <a:spcBef>
                <a:spcPts val="600"/>
              </a:spcBef>
              <a:buClr>
                <a:srgbClr val="C00000"/>
              </a:buCl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lnSpc>
                <a:spcPct val="200000"/>
              </a:lnSpc>
              <a:spcBef>
                <a:spcPts val="1200"/>
              </a:spcBef>
              <a:buClr>
                <a:srgbClr val="C00000"/>
              </a:buClr>
              <a:buFont typeface="Wingdings" panose="05000000000000000000" pitchFamily="2" charset="2"/>
              <a:buChar char="q"/>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lnSpc>
                <a:spcPct val="200000"/>
              </a:lnSpc>
              <a:spcBef>
                <a:spcPts val="1200"/>
              </a:spcBef>
              <a:buFont typeface="Wingdings" panose="05000000000000000000" pitchFamily="2" charset="2"/>
              <a:buChar char="q"/>
            </a:pPr>
            <a:endParaRPr lang="en-US" sz="18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62740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CEF56E-54AB-5C29-1547-43A6FCA1436B}"/>
              </a:ext>
            </a:extLst>
          </p:cNvPr>
          <p:cNvSpPr>
            <a:spLocks noGrp="1"/>
          </p:cNvSpPr>
          <p:nvPr>
            <p:ph type="title"/>
          </p:nvPr>
        </p:nvSpPr>
        <p:spPr/>
        <p:txBody>
          <a:bodyPr/>
          <a:lstStyle/>
          <a:p>
            <a:r>
              <a:rPr lang="en-US" dirty="0"/>
              <a:t>Acknowledgements</a:t>
            </a:r>
          </a:p>
        </p:txBody>
      </p:sp>
      <p:sp>
        <p:nvSpPr>
          <p:cNvPr id="4" name="Text Placeholder 3">
            <a:extLst>
              <a:ext uri="{FF2B5EF4-FFF2-40B4-BE49-F238E27FC236}">
                <a16:creationId xmlns:a16="http://schemas.microsoft.com/office/drawing/2014/main" id="{5714B7C7-EDB1-7AC6-B214-F01578628B51}"/>
              </a:ext>
            </a:extLst>
          </p:cNvPr>
          <p:cNvSpPr>
            <a:spLocks noGrp="1"/>
          </p:cNvSpPr>
          <p:nvPr>
            <p:ph type="body" sz="quarter" idx="16"/>
          </p:nvPr>
        </p:nvSpPr>
        <p:spPr/>
        <p:txBody>
          <a:bodyPr/>
          <a:lstStyle/>
          <a:p>
            <a:pPr>
              <a:spcAft>
                <a:spcPts val="200"/>
              </a:spcAft>
            </a:pPr>
            <a:r>
              <a:rPr lang="en-CA" sz="2000" b="1" dirty="0">
                <a:solidFill>
                  <a:schemeClr val="tx1"/>
                </a:solidFill>
              </a:rPr>
              <a:t>SLAC</a:t>
            </a:r>
            <a:r>
              <a:rPr lang="en-CA" sz="2000" dirty="0">
                <a:solidFill>
                  <a:schemeClr val="tx1"/>
                </a:solidFill>
              </a:rPr>
              <a:t>: Julie Segal (PI), Bojan Markovic, Lorenzo Rota, Angela Kok, Chris Kenney, Ariel Shwartzman, Aseem Gupta, Julian Mendez, Larry Ruckman, Christos </a:t>
            </a:r>
            <a:r>
              <a:rPr lang="en-CA" sz="2000" dirty="0" err="1">
                <a:solidFill>
                  <a:schemeClr val="tx1"/>
                </a:solidFill>
              </a:rPr>
              <a:t>Bakalis</a:t>
            </a:r>
            <a:endParaRPr lang="en-CA" sz="2000" dirty="0">
              <a:solidFill>
                <a:schemeClr val="tx1"/>
              </a:solidFill>
            </a:endParaRPr>
          </a:p>
          <a:p>
            <a:pPr>
              <a:spcAft>
                <a:spcPts val="200"/>
              </a:spcAft>
            </a:pPr>
            <a:r>
              <a:rPr lang="en-CA" sz="2000" b="1" dirty="0">
                <a:solidFill>
                  <a:schemeClr val="tx1"/>
                </a:solidFill>
              </a:rPr>
              <a:t>Fermilab</a:t>
            </a:r>
            <a:r>
              <a:rPr lang="en-CA" sz="2000" dirty="0">
                <a:solidFill>
                  <a:schemeClr val="tx1"/>
                </a:solidFill>
              </a:rPr>
              <a:t>: Troy England, Ron Lipton, Davide Braga, Artur Apresyan, Farah Fahim, Shuoxing Wu, Sergey Los, Benjamin Parpillon</a:t>
            </a:r>
          </a:p>
          <a:p>
            <a:pPr>
              <a:spcAft>
                <a:spcPts val="200"/>
              </a:spcAft>
            </a:pPr>
            <a:r>
              <a:rPr lang="en-CA" sz="2000" b="1" dirty="0">
                <a:solidFill>
                  <a:schemeClr val="tx1"/>
                </a:solidFill>
              </a:rPr>
              <a:t>LLNL</a:t>
            </a:r>
            <a:r>
              <a:rPr lang="en-CA" sz="2000" dirty="0">
                <a:solidFill>
                  <a:schemeClr val="tx1"/>
                </a:solidFill>
              </a:rPr>
              <a:t>: Arthur Carpenter, Ann Garafalo, Clemet Trosseille</a:t>
            </a:r>
          </a:p>
          <a:p>
            <a:pPr>
              <a:spcAft>
                <a:spcPts val="200"/>
              </a:spcAft>
            </a:pPr>
            <a:endParaRPr lang="en-CA" dirty="0">
              <a:solidFill>
                <a:schemeClr val="tx1"/>
              </a:solidFill>
            </a:endParaRPr>
          </a:p>
          <a:p>
            <a:pPr marL="0" indent="0">
              <a:spcAft>
                <a:spcPts val="200"/>
              </a:spcAft>
              <a:buNone/>
            </a:pPr>
            <a:r>
              <a:rPr lang="en-CA" u="sng" dirty="0">
                <a:solidFill>
                  <a:schemeClr val="tx1"/>
                </a:solidFill>
              </a:rPr>
              <a:t>Fermilab is hiring!</a:t>
            </a:r>
            <a:endParaRPr lang="en-CA" sz="2000" u="sng" dirty="0">
              <a:solidFill>
                <a:schemeClr val="tx1"/>
              </a:solidFill>
            </a:endParaRPr>
          </a:p>
          <a:p>
            <a:pPr marL="0" indent="0">
              <a:spcAft>
                <a:spcPts val="200"/>
              </a:spcAft>
              <a:buNone/>
            </a:pPr>
            <a:r>
              <a:rPr lang="en-US" dirty="0"/>
              <a:t>Senior &amp; entry level Analog ASIC design engineer positions are available</a:t>
            </a:r>
          </a:p>
          <a:p>
            <a:pPr marL="0" indent="0">
              <a:spcAft>
                <a:spcPts val="200"/>
              </a:spcAft>
              <a:buNone/>
            </a:pPr>
            <a:r>
              <a:rPr lang="en-US" dirty="0">
                <a:hlinkClick r:id="rId2"/>
              </a:rPr>
              <a:t>https://fermilab.jobs/</a:t>
            </a:r>
            <a:r>
              <a:rPr lang="en-US" dirty="0"/>
              <a:t> and/or contact me directly</a:t>
            </a:r>
          </a:p>
          <a:p>
            <a:pPr marL="0" indent="0">
              <a:spcAft>
                <a:spcPts val="200"/>
              </a:spcAft>
              <a:buNone/>
            </a:pPr>
            <a:endParaRPr lang="en-US" dirty="0"/>
          </a:p>
          <a:p>
            <a:pPr>
              <a:spcAft>
                <a:spcPts val="200"/>
              </a:spcAft>
            </a:pPr>
            <a:endParaRPr lang="en-CA" sz="2000" dirty="0">
              <a:solidFill>
                <a:schemeClr val="tx1"/>
              </a:solidFill>
            </a:endParaRPr>
          </a:p>
          <a:p>
            <a:endParaRPr lang="en-US" dirty="0"/>
          </a:p>
        </p:txBody>
      </p:sp>
      <p:sp>
        <p:nvSpPr>
          <p:cNvPr id="5" name="Slide Number Placeholder 4">
            <a:extLst>
              <a:ext uri="{FF2B5EF4-FFF2-40B4-BE49-F238E27FC236}">
                <a16:creationId xmlns:a16="http://schemas.microsoft.com/office/drawing/2014/main" id="{D8E73DF9-7874-5C12-B740-F3729960E47A}"/>
              </a:ext>
            </a:extLst>
          </p:cNvPr>
          <p:cNvSpPr>
            <a:spLocks noGrp="1"/>
          </p:cNvSpPr>
          <p:nvPr>
            <p:ph type="sldNum" sz="quarter" idx="4"/>
          </p:nvPr>
        </p:nvSpPr>
        <p:spPr/>
        <p:txBody>
          <a:bodyPr/>
          <a:lstStyle/>
          <a:p>
            <a:fld id="{52B60363-7E9F-BF4A-894A-A30319D3939A}" type="slidenum">
              <a:rPr lang="en-US" smtClean="0"/>
              <a:pPr/>
              <a:t>18</a:t>
            </a:fld>
            <a:endParaRPr lang="en-US" dirty="0"/>
          </a:p>
        </p:txBody>
      </p:sp>
    </p:spTree>
    <p:extLst>
      <p:ext uri="{BB962C8B-B14F-4D97-AF65-F5344CB8AC3E}">
        <p14:creationId xmlns:p14="http://schemas.microsoft.com/office/powerpoint/2010/main" val="3319074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C580B0A-B12C-9BB2-B827-1F20936787D9}"/>
              </a:ext>
            </a:extLst>
          </p:cNvPr>
          <p:cNvSpPr>
            <a:spLocks noGrp="1"/>
          </p:cNvSpPr>
          <p:nvPr>
            <p:ph type="title"/>
          </p:nvPr>
        </p:nvSpPr>
        <p:spPr/>
        <p:txBody>
          <a:bodyPr/>
          <a:lstStyle/>
          <a:p>
            <a:r>
              <a:rPr lang="en-US" dirty="0"/>
              <a:t>Backup</a:t>
            </a:r>
          </a:p>
        </p:txBody>
      </p:sp>
      <p:sp>
        <p:nvSpPr>
          <p:cNvPr id="8" name="Text Placeholder 7">
            <a:extLst>
              <a:ext uri="{FF2B5EF4-FFF2-40B4-BE49-F238E27FC236}">
                <a16:creationId xmlns:a16="http://schemas.microsoft.com/office/drawing/2014/main" id="{1EF0C657-0740-754B-77D8-6EF5A0F84998}"/>
              </a:ext>
            </a:extLst>
          </p:cNvPr>
          <p:cNvSpPr>
            <a:spLocks noGrp="1"/>
          </p:cNvSpPr>
          <p:nvPr>
            <p:ph type="body" sz="quarter" idx="12"/>
          </p:nvPr>
        </p:nvSpPr>
        <p:spPr/>
        <p:txBody>
          <a:bodyPr/>
          <a:lstStyle/>
          <a:p>
            <a:endParaRPr lang="en-US"/>
          </a:p>
        </p:txBody>
      </p:sp>
      <p:sp>
        <p:nvSpPr>
          <p:cNvPr id="6" name="Footer Placeholder 5">
            <a:extLst>
              <a:ext uri="{FF2B5EF4-FFF2-40B4-BE49-F238E27FC236}">
                <a16:creationId xmlns:a16="http://schemas.microsoft.com/office/drawing/2014/main" id="{07F5D33A-AD6D-2EE8-5289-70C2E2B477A3}"/>
              </a:ext>
            </a:extLst>
          </p:cNvPr>
          <p:cNvSpPr>
            <a:spLocks noGrp="1"/>
          </p:cNvSpPr>
          <p:nvPr>
            <p:ph type="ftr" sz="quarter" idx="14"/>
          </p:nvPr>
        </p:nvSpPr>
        <p:spPr/>
        <p:txBody>
          <a:bodyPr/>
          <a:lstStyle/>
          <a:p>
            <a:r>
              <a:rPr lang="en-US"/>
              <a:t>SECTION TITLE AND/OR DEPARTMENT</a:t>
            </a:r>
            <a:endParaRPr lang="en-US" dirty="0"/>
          </a:p>
        </p:txBody>
      </p:sp>
      <p:sp>
        <p:nvSpPr>
          <p:cNvPr id="5" name="Slide Number Placeholder 4">
            <a:extLst>
              <a:ext uri="{FF2B5EF4-FFF2-40B4-BE49-F238E27FC236}">
                <a16:creationId xmlns:a16="http://schemas.microsoft.com/office/drawing/2014/main" id="{9E1B53B9-93DE-786E-5C2B-7D104343B3C8}"/>
              </a:ext>
            </a:extLst>
          </p:cNvPr>
          <p:cNvSpPr>
            <a:spLocks noGrp="1"/>
          </p:cNvSpPr>
          <p:nvPr>
            <p:ph type="sldNum" sz="quarter" idx="15"/>
          </p:nvPr>
        </p:nvSpPr>
        <p:spPr/>
        <p:txBody>
          <a:bodyPr/>
          <a:lstStyle/>
          <a:p>
            <a:fld id="{52B60363-7E9F-BF4A-894A-A30319D3939A}" type="slidenum">
              <a:rPr lang="en-US" smtClean="0"/>
              <a:pPr/>
              <a:t>19</a:t>
            </a:fld>
            <a:endParaRPr lang="en-US" dirty="0"/>
          </a:p>
        </p:txBody>
      </p:sp>
    </p:spTree>
    <p:extLst>
      <p:ext uri="{BB962C8B-B14F-4D97-AF65-F5344CB8AC3E}">
        <p14:creationId xmlns:p14="http://schemas.microsoft.com/office/powerpoint/2010/main" val="2632909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3D Integrated Sensing Solutions: </a:t>
            </a:r>
            <a:r>
              <a:rPr lang="en-US" b="1" dirty="0"/>
              <a:t>Project Overview</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2</a:t>
            </a:fld>
            <a:endParaRPr lang="en-US" dirty="0"/>
          </a:p>
        </p:txBody>
      </p:sp>
      <p:sp>
        <p:nvSpPr>
          <p:cNvPr id="28" name="Content Placeholder 3">
            <a:extLst>
              <a:ext uri="{FF2B5EF4-FFF2-40B4-BE49-F238E27FC236}">
                <a16:creationId xmlns:a16="http://schemas.microsoft.com/office/drawing/2014/main" id="{0CAC933B-020A-A11F-9CCD-8BB57272DF68}"/>
              </a:ext>
            </a:extLst>
          </p:cNvPr>
          <p:cNvSpPr txBox="1">
            <a:spLocks/>
          </p:cNvSpPr>
          <p:nvPr/>
        </p:nvSpPr>
        <p:spPr>
          <a:xfrm>
            <a:off x="800100" y="1050674"/>
            <a:ext cx="10553700" cy="5232149"/>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12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2-year R&amp;D project funded under the DOE “Accelerate Innovations in Emerging Technologies” call</a:t>
            </a:r>
          </a:p>
          <a:p>
            <a:pPr marL="342900" indent="-342900">
              <a:spcBef>
                <a:spcPts val="12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Joint effort by SLAC, Fermilab and LLNL teams</a:t>
            </a:r>
            <a:endParaRPr lang="en-US"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Highly granular precision timing detectors, essential for achieving scientific breakthroughs across HEP, NP, BES, and FES applications, require 3D-integration between high performance sensors and readout ASICs that has been cost-prohibitive for the majority of scientific community</a:t>
            </a:r>
          </a:p>
          <a:p>
            <a:pPr marL="342900" indent="-342900">
              <a:spcBef>
                <a:spcPts val="1200"/>
              </a:spcBef>
              <a:buClr>
                <a:srgbClr val="C00000"/>
              </a:buClr>
              <a:buFont typeface="Wingdings" panose="05000000000000000000" pitchFamily="2" charset="2"/>
              <a:buChar char="§"/>
            </a:pPr>
            <a:r>
              <a:rPr lang="en-US" sz="1800" b="1" u="sng" dirty="0">
                <a:solidFill>
                  <a:schemeClr val="tx1"/>
                </a:solidFill>
                <a:latin typeface="Lato" panose="020F0502020204030203" pitchFamily="34" charset="0"/>
                <a:ea typeface="Lato" panose="020F0502020204030203" pitchFamily="34" charset="0"/>
                <a:cs typeface="Lato" panose="020F0502020204030203" pitchFamily="34" charset="0"/>
              </a:rPr>
              <a:t>Objective</a:t>
            </a:r>
            <a:r>
              <a:rPr lang="en-US" sz="1800" u="sng" dirty="0">
                <a:solidFill>
                  <a:schemeClr val="tx1"/>
                </a:solidFill>
                <a:latin typeface="Lato" panose="020F0502020204030203" pitchFamily="34" charset="0"/>
                <a:ea typeface="Lato" panose="020F0502020204030203" pitchFamily="34" charset="0"/>
                <a:cs typeface="Lato" panose="020F0502020204030203" pitchFamily="34" charset="0"/>
              </a:rPr>
              <a:t>:</a:t>
            </a:r>
            <a:r>
              <a:rPr lang="en-US" sz="1800" dirty="0">
                <a:latin typeface="Lato" panose="020F0502020204030203" pitchFamily="34" charset="0"/>
                <a:ea typeface="Lato" panose="020F0502020204030203" pitchFamily="34" charset="0"/>
                <a:cs typeface="Lato" panose="020F0502020204030203" pitchFamily="34" charset="0"/>
              </a:rPr>
              <a:t> Develop technology to enable cost-effective large-scale particle detectors with 3D-integrated ASIC designs to simultaneously achieve 10 </a:t>
            </a:r>
            <a:r>
              <a:rPr lang="el-GR" sz="1800" dirty="0">
                <a:latin typeface="Lato" panose="020F0502020204030203" pitchFamily="34" charset="0"/>
                <a:ea typeface="Lato" panose="020F0502020204030203" pitchFamily="34" charset="0"/>
                <a:cs typeface="Lato" panose="020F0502020204030203" pitchFamily="34" charset="0"/>
              </a:rPr>
              <a:t>μ</a:t>
            </a:r>
            <a:r>
              <a:rPr lang="en-US" sz="1800" dirty="0">
                <a:latin typeface="Lato" panose="020F0502020204030203" pitchFamily="34" charset="0"/>
                <a:ea typeface="Lato" panose="020F0502020204030203" pitchFamily="34" charset="0"/>
                <a:cs typeface="Lato" panose="020F0502020204030203" pitchFamily="34" charset="0"/>
              </a:rPr>
              <a:t>m position resolution and 10 </a:t>
            </a:r>
            <a:r>
              <a:rPr lang="en-US" sz="1800" dirty="0" err="1">
                <a:latin typeface="Lato" panose="020F0502020204030203" pitchFamily="34" charset="0"/>
                <a:ea typeface="Lato" panose="020F0502020204030203" pitchFamily="34" charset="0"/>
                <a:cs typeface="Lato" panose="020F0502020204030203" pitchFamily="34" charset="0"/>
              </a:rPr>
              <a:t>ps</a:t>
            </a:r>
            <a:r>
              <a:rPr lang="en-US" sz="1800" dirty="0">
                <a:latin typeface="Lato" panose="020F0502020204030203" pitchFamily="34" charset="0"/>
                <a:ea typeface="Lato" panose="020F0502020204030203" pitchFamily="34" charset="0"/>
                <a:cs typeface="Lato" panose="020F0502020204030203" pitchFamily="34" charset="0"/>
              </a:rPr>
              <a:t> precision timing, with low-power consumption and high throughput rates. </a:t>
            </a:r>
          </a:p>
          <a:p>
            <a:pPr algn="ctr">
              <a:spcBef>
                <a:spcPts val="1800"/>
              </a:spcBef>
              <a:buClr>
                <a:srgbClr val="C00000"/>
              </a:buClr>
            </a:pPr>
            <a:r>
              <a:rPr lang="en-US" sz="1800" b="1" u="sng" dirty="0">
                <a:solidFill>
                  <a:schemeClr val="tx1"/>
                </a:solidFill>
                <a:latin typeface="Lato" panose="020F0502020204030203" pitchFamily="34" charset="0"/>
                <a:ea typeface="Lato" panose="020F0502020204030203" pitchFamily="34" charset="0"/>
                <a:cs typeface="Lato" panose="020F0502020204030203" pitchFamily="34" charset="0"/>
              </a:rPr>
              <a:t>Technical approach:</a:t>
            </a:r>
          </a:p>
          <a:p>
            <a:pPr algn="ctr">
              <a:spcBef>
                <a:spcPts val="1200"/>
              </a:spcBef>
              <a:buClr>
                <a:srgbClr val="C00000"/>
              </a:buClr>
            </a:pPr>
            <a:endParaRPr lang="en-US" sz="1800" b="1" u="sng" dirty="0">
              <a:latin typeface="Lato" panose="020F0502020204030203" pitchFamily="34" charset="0"/>
              <a:ea typeface="Lato" panose="020F0502020204030203" pitchFamily="34" charset="0"/>
              <a:cs typeface="Lato" panose="020F0502020204030203" pitchFamily="34" charset="0"/>
            </a:endParaRPr>
          </a:p>
          <a:p>
            <a:pPr>
              <a:spcBef>
                <a:spcPts val="1200"/>
              </a:spcBef>
              <a:buClr>
                <a:srgbClr val="C00000"/>
              </a:buCl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lgn="ctr">
              <a:spcBef>
                <a:spcPts val="24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Develop 3D integration capability </a:t>
            </a:r>
            <a:br>
              <a:rPr lang="en-US" sz="1800" dirty="0">
                <a:latin typeface="Lato" panose="020F0502020204030203" pitchFamily="34" charset="0"/>
                <a:ea typeface="Lato" panose="020F0502020204030203" pitchFamily="34" charset="0"/>
                <a:cs typeface="Lato" panose="020F0502020204030203" pitchFamily="34" charset="0"/>
              </a:rPr>
            </a:br>
            <a:r>
              <a:rPr lang="en-US" sz="1800" dirty="0">
                <a:latin typeface="Lato" panose="020F0502020204030203" pitchFamily="34" charset="0"/>
                <a:ea typeface="Lato" panose="020F0502020204030203" pitchFamily="34" charset="0"/>
                <a:cs typeface="Lato" panose="020F0502020204030203" pitchFamily="34" charset="0"/>
              </a:rPr>
              <a:t>12” LGAD and 12” 28nm ASIC wafer-to-wafer bonding (</a:t>
            </a:r>
            <a:r>
              <a:rPr lang="en-US" sz="1800" i="1" dirty="0">
                <a:latin typeface="Lato" panose="020F0502020204030203" pitchFamily="34" charset="0"/>
                <a:ea typeface="Lato" panose="020F0502020204030203" pitchFamily="34" charset="0"/>
                <a:cs typeface="Lato" panose="020F0502020204030203" pitchFamily="34" charset="0"/>
              </a:rPr>
              <a:t>next phase</a:t>
            </a:r>
            <a:r>
              <a:rPr lang="en-US" sz="1800" dirty="0">
                <a:latin typeface="Lato" panose="020F0502020204030203" pitchFamily="34" charset="0"/>
                <a:ea typeface="Lato" panose="020F0502020204030203" pitchFamily="34" charset="0"/>
                <a:cs typeface="Lato" panose="020F0502020204030203" pitchFamily="34" charset="0"/>
              </a:rPr>
              <a:t>)</a:t>
            </a:r>
          </a:p>
          <a:p>
            <a:pPr marL="342900" indent="-342900">
              <a:spcBef>
                <a:spcPts val="1200"/>
              </a:spcBef>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p:txBody>
      </p:sp>
      <p:sp>
        <p:nvSpPr>
          <p:cNvPr id="29" name="Content Placeholder 3">
            <a:extLst>
              <a:ext uri="{FF2B5EF4-FFF2-40B4-BE49-F238E27FC236}">
                <a16:creationId xmlns:a16="http://schemas.microsoft.com/office/drawing/2014/main" id="{10DC8B53-2C13-2073-AE8A-F1BE7C61F33F}"/>
              </a:ext>
            </a:extLst>
          </p:cNvPr>
          <p:cNvSpPr txBox="1">
            <a:spLocks/>
          </p:cNvSpPr>
          <p:nvPr/>
        </p:nvSpPr>
        <p:spPr>
          <a:xfrm>
            <a:off x="1136682" y="4346122"/>
            <a:ext cx="9918637" cy="1162666"/>
          </a:xfrm>
          <a:prstGeom prst="rect">
            <a:avLst/>
          </a:prstGeom>
        </p:spPr>
        <p:txBody>
          <a:bodyPr numCol="2" spcCol="91440">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Design and manufacture </a:t>
            </a:r>
            <a:r>
              <a:rPr lang="en-US" sz="1800" b="1" dirty="0">
                <a:latin typeface="Lato" panose="020F0502020204030203" pitchFamily="34" charset="0"/>
                <a:ea typeface="Lato" panose="020F0502020204030203" pitchFamily="34" charset="0"/>
                <a:cs typeface="Lato" panose="020F0502020204030203" pitchFamily="34" charset="0"/>
              </a:rPr>
              <a:t>LGADs on 12” 65nm CMOS foundry node </a:t>
            </a:r>
            <a:r>
              <a:rPr lang="en-US" sz="1800" dirty="0">
                <a:latin typeface="Lato" panose="020F0502020204030203" pitchFamily="34" charset="0"/>
                <a:ea typeface="Lato" panose="020F0502020204030203" pitchFamily="34" charset="0"/>
                <a:cs typeface="Lato" panose="020F0502020204030203" pitchFamily="34" charset="0"/>
              </a:rPr>
              <a:t>for 3D integration with advanced ASIC technology</a:t>
            </a:r>
          </a:p>
          <a:p>
            <a:pPr marL="342900" indent="-342900">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Develop </a:t>
            </a:r>
            <a:r>
              <a:rPr lang="en-US" sz="1800" b="1" dirty="0">
                <a:latin typeface="Lato" panose="020F0502020204030203" pitchFamily="34" charset="0"/>
                <a:ea typeface="Lato" panose="020F0502020204030203" pitchFamily="34" charset="0"/>
                <a:cs typeface="Lato" panose="020F0502020204030203" pitchFamily="34" charset="0"/>
              </a:rPr>
              <a:t>ASICs in 12” 28nm CMOS </a:t>
            </a:r>
            <a:r>
              <a:rPr lang="en-US" sz="1800" dirty="0">
                <a:latin typeface="Lato" panose="020F0502020204030203" pitchFamily="34" charset="0"/>
                <a:ea typeface="Lato" panose="020F0502020204030203" pitchFamily="34" charset="0"/>
                <a:cs typeface="Lato" panose="020F0502020204030203" pitchFamily="34" charset="0"/>
              </a:rPr>
              <a:t>node to meet aggressive power and timing requirements for HEP, BES, FES applications</a:t>
            </a:r>
          </a:p>
        </p:txBody>
      </p:sp>
    </p:spTree>
    <p:extLst>
      <p:ext uri="{BB962C8B-B14F-4D97-AF65-F5344CB8AC3E}">
        <p14:creationId xmlns:p14="http://schemas.microsoft.com/office/powerpoint/2010/main" val="117742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Power Consumption</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20</a:t>
            </a:fld>
            <a:endParaRPr lang="en-US" dirty="0"/>
          </a:p>
        </p:txBody>
      </p:sp>
      <p:pic>
        <p:nvPicPr>
          <p:cNvPr id="3" name="Picture 2">
            <a:extLst>
              <a:ext uri="{FF2B5EF4-FFF2-40B4-BE49-F238E27FC236}">
                <a16:creationId xmlns:a16="http://schemas.microsoft.com/office/drawing/2014/main" id="{45D176B8-B5B6-AF80-CFAB-AB172BA082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540" y="1009024"/>
            <a:ext cx="5775112" cy="2339329"/>
          </a:xfrm>
          <a:prstGeom prst="rect">
            <a:avLst/>
          </a:prstGeom>
        </p:spPr>
      </p:pic>
      <p:sp>
        <p:nvSpPr>
          <p:cNvPr id="5" name="TextBox 4">
            <a:extLst>
              <a:ext uri="{FF2B5EF4-FFF2-40B4-BE49-F238E27FC236}">
                <a16:creationId xmlns:a16="http://schemas.microsoft.com/office/drawing/2014/main" id="{30FD6F2D-7824-3A0A-E3BE-F72108C39BCC}"/>
              </a:ext>
            </a:extLst>
          </p:cNvPr>
          <p:cNvSpPr txBox="1"/>
          <p:nvPr/>
        </p:nvSpPr>
        <p:spPr>
          <a:xfrm>
            <a:off x="701539" y="3348353"/>
            <a:ext cx="6468245" cy="3154710"/>
          </a:xfrm>
          <a:prstGeom prst="rect">
            <a:avLst/>
          </a:prstGeom>
          <a:noFill/>
        </p:spPr>
        <p:txBody>
          <a:bodyPr wrap="square" rtlCol="0">
            <a:spAutoFit/>
          </a:bodyPr>
          <a:lstStyle/>
          <a:p>
            <a:pPr marL="285750" indent="-285750">
              <a:spcBef>
                <a:spcPts val="600"/>
              </a:spcBef>
              <a:buClr>
                <a:srgbClr val="C00000"/>
              </a:buClr>
              <a:buFont typeface="Wingdings" panose="05000000000000000000" pitchFamily="2" charset="2"/>
              <a:buChar char="q"/>
            </a:pPr>
            <a:r>
              <a:rPr lang="en-US" sz="1400" dirty="0">
                <a:latin typeface="Lato" panose="020F0502020204030203" pitchFamily="34" charset="0"/>
                <a:ea typeface="Lato" panose="020F0502020204030203" pitchFamily="34" charset="0"/>
                <a:cs typeface="Lato" panose="020F0502020204030203" pitchFamily="34" charset="0"/>
              </a:rPr>
              <a:t>TDC idle consumption (due to leakage): ~1.2µW</a:t>
            </a:r>
          </a:p>
          <a:p>
            <a:pPr marL="285750" indent="-285750">
              <a:spcBef>
                <a:spcPts val="600"/>
              </a:spcBef>
              <a:buClr>
                <a:srgbClr val="C00000"/>
              </a:buClr>
              <a:buFont typeface="Wingdings" panose="05000000000000000000" pitchFamily="2" charset="2"/>
              <a:buChar char="q"/>
            </a:pPr>
            <a:r>
              <a:rPr lang="en-US" sz="1400" dirty="0">
                <a:latin typeface="Lato" panose="020F0502020204030203" pitchFamily="34" charset="0"/>
                <a:ea typeface="Lato" panose="020F0502020204030203" pitchFamily="34" charset="0"/>
                <a:cs typeface="Lato" panose="020F0502020204030203" pitchFamily="34" charset="0"/>
              </a:rPr>
              <a:t>TDC power consumption depends on time-interval being measured</a:t>
            </a:r>
          </a:p>
          <a:p>
            <a:pPr marL="742950" lvl="1"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For uniformly distributed time-intervals 𝑇𝑖 the average power consumption per Hit in a 25ns measurement window is: </a:t>
            </a:r>
          </a:p>
          <a:p>
            <a:pPr marL="285750" indent="-285750">
              <a:spcBef>
                <a:spcPts val="600"/>
              </a:spcBef>
              <a:buFont typeface="Wingdings" panose="05000000000000000000" pitchFamily="2" charset="2"/>
              <a:buChar char="q"/>
            </a:pPr>
            <a:endParaRPr lang="en-US" sz="1400" dirty="0">
              <a:latin typeface="Lato" panose="020F0502020204030203" pitchFamily="34" charset="0"/>
              <a:ea typeface="Lato" panose="020F0502020204030203" pitchFamily="34" charset="0"/>
              <a:cs typeface="Lato" panose="020F0502020204030203" pitchFamily="34" charset="0"/>
            </a:endParaRPr>
          </a:p>
          <a:p>
            <a:pPr marL="285750" indent="-285750">
              <a:spcBef>
                <a:spcPts val="600"/>
              </a:spcBef>
              <a:buFont typeface="Wingdings" panose="05000000000000000000" pitchFamily="2" charset="2"/>
              <a:buChar char="q"/>
            </a:pPr>
            <a:endParaRPr lang="en-US" sz="1400" dirty="0">
              <a:latin typeface="Lato" panose="020F0502020204030203" pitchFamily="34" charset="0"/>
              <a:ea typeface="Lato" panose="020F0502020204030203" pitchFamily="34" charset="0"/>
              <a:cs typeface="Lato" panose="020F0502020204030203" pitchFamily="34" charset="0"/>
            </a:endParaRPr>
          </a:p>
          <a:p>
            <a:pPr marL="285750" indent="-285750">
              <a:spcBef>
                <a:spcPts val="600"/>
              </a:spcBef>
              <a:buClr>
                <a:srgbClr val="C00000"/>
              </a:buClr>
              <a:buFont typeface="Wingdings" panose="05000000000000000000" pitchFamily="2" charset="2"/>
              <a:buChar char="q"/>
            </a:pPr>
            <a:r>
              <a:rPr lang="en-US" sz="1400" b="1" dirty="0">
                <a:latin typeface="Lato" panose="020F0502020204030203" pitchFamily="34" charset="0"/>
                <a:ea typeface="Lato" panose="020F0502020204030203" pitchFamily="34" charset="0"/>
                <a:cs typeface="Lato" panose="020F0502020204030203" pitchFamily="34" charset="0"/>
              </a:rPr>
              <a:t>Average power consumption:</a:t>
            </a:r>
          </a:p>
          <a:p>
            <a:pPr marL="285750" indent="-285750">
              <a:spcBef>
                <a:spcPts val="600"/>
              </a:spcBef>
              <a:buFont typeface="Wingdings" panose="05000000000000000000" pitchFamily="2" charset="2"/>
              <a:buChar char="q"/>
            </a:pPr>
            <a:endParaRPr lang="en-US" sz="1400" dirty="0">
              <a:latin typeface="Lato" panose="020F0502020204030203" pitchFamily="34" charset="0"/>
              <a:ea typeface="Lato" panose="020F0502020204030203" pitchFamily="34" charset="0"/>
              <a:cs typeface="Lato" panose="020F0502020204030203" pitchFamily="34" charset="0"/>
            </a:endParaRPr>
          </a:p>
          <a:p>
            <a:pPr>
              <a:spcBef>
                <a:spcPts val="600"/>
              </a:spcBef>
            </a:pPr>
            <a:endParaRPr lang="en-US" sz="1400" dirty="0">
              <a:latin typeface="Lato" panose="020F0502020204030203" pitchFamily="34" charset="0"/>
              <a:ea typeface="Lato" panose="020F0502020204030203" pitchFamily="34" charset="0"/>
              <a:cs typeface="Lato" panose="020F0502020204030203" pitchFamily="34" charset="0"/>
            </a:endParaRPr>
          </a:p>
          <a:p>
            <a:pPr marL="1657350" lvl="3" indent="-285750">
              <a:spcBef>
                <a:spcPts val="600"/>
              </a:spcBef>
              <a:buClr>
                <a:srgbClr val="C00000"/>
              </a:buClr>
              <a:buFont typeface="Wingdings" panose="05000000000000000000" pitchFamily="2" charset="2"/>
              <a:buChar char="§"/>
            </a:pPr>
            <a:r>
              <a:rPr lang="en-US" sz="1400" b="1" dirty="0">
                <a:latin typeface="Lato" panose="020F0502020204030203" pitchFamily="34" charset="0"/>
                <a:ea typeface="Lato" panose="020F0502020204030203" pitchFamily="34" charset="0"/>
                <a:cs typeface="Lato" panose="020F0502020204030203" pitchFamily="34" charset="0"/>
              </a:rPr>
              <a:t>For 10% occupancy: ~ 51.1µW</a:t>
            </a:r>
          </a:p>
          <a:p>
            <a:pPr marL="1657350" lvl="3" indent="-285750">
              <a:spcBef>
                <a:spcPts val="600"/>
              </a:spcBef>
              <a:buClr>
                <a:srgbClr val="C00000"/>
              </a:buClr>
              <a:buFont typeface="Wingdings" panose="05000000000000000000" pitchFamily="2" charset="2"/>
              <a:buChar char="§"/>
            </a:pPr>
            <a:r>
              <a:rPr lang="en-US" sz="1400" b="1" dirty="0">
                <a:latin typeface="Lato" panose="020F0502020204030203" pitchFamily="34" charset="0"/>
                <a:ea typeface="Lato" panose="020F0502020204030203" pitchFamily="34" charset="0"/>
                <a:cs typeface="Lato" panose="020F0502020204030203" pitchFamily="34" charset="0"/>
              </a:rPr>
              <a:t>For 1% occupancy: ~ 6.2µW</a:t>
            </a:r>
          </a:p>
        </p:txBody>
      </p:sp>
      <mc:AlternateContent xmlns:mc="http://schemas.openxmlformats.org/markup-compatibility/2006" xmlns:a14="http://schemas.microsoft.com/office/drawing/2010/main">
        <mc:Choice Requires="a14">
          <p:sp>
            <p:nvSpPr>
              <p:cNvPr id="6" name="TextBox 7">
                <a:extLst>
                  <a:ext uri="{FF2B5EF4-FFF2-40B4-BE49-F238E27FC236}">
                    <a16:creationId xmlns:a16="http://schemas.microsoft.com/office/drawing/2014/main" id="{28CD7841-F33B-FEC4-4062-94DF539618CD}"/>
                  </a:ext>
                </a:extLst>
              </p:cNvPr>
              <p:cNvSpPr txBox="1">
                <a:spLocks noChangeArrowheads="1"/>
              </p:cNvSpPr>
              <p:nvPr/>
            </p:nvSpPr>
            <p:spPr bwMode="auto">
              <a:xfrm>
                <a:off x="933902" y="4544532"/>
                <a:ext cx="3581400" cy="405239"/>
              </a:xfrm>
              <a:prstGeom prst="rect">
                <a:avLst/>
              </a:prstGeom>
              <a:noFill/>
              <a:ln w="9525">
                <a:noFill/>
                <a:miter lim="800000"/>
                <a:headEnd/>
                <a:tailEnd/>
              </a:ln>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a:rPr>
                            <m:t>𝑃</m:t>
                          </m:r>
                        </m:e>
                        <m:sub>
                          <m:f>
                            <m:fPr>
                              <m:ctrlPr>
                                <a:rPr lang="en-US" sz="1400" b="0" i="1" smtClean="0">
                                  <a:latin typeface="Cambria Math" panose="02040503050406030204" pitchFamily="18" charset="0"/>
                                </a:rPr>
                              </m:ctrlPr>
                            </m:fPr>
                            <m:num>
                              <m:r>
                                <a:rPr lang="en-US" sz="1400" b="0" i="1" smtClean="0">
                                  <a:latin typeface="Cambria Math"/>
                                </a:rPr>
                                <m:t>𝑎𝑣</m:t>
                              </m:r>
                            </m:num>
                            <m:den>
                              <m:r>
                                <a:rPr lang="en-US" sz="1400" b="0" i="1" smtClean="0">
                                  <a:latin typeface="Cambria Math"/>
                                </a:rPr>
                                <m:t>h𝑖𝑡</m:t>
                              </m:r>
                            </m:den>
                          </m:f>
                          <m:r>
                            <a:rPr lang="en-US" sz="1400" b="0" i="1" smtClean="0">
                              <a:latin typeface="Cambria Math"/>
                            </a:rPr>
                            <m:t>/</m:t>
                          </m:r>
                          <m:sSub>
                            <m:sSubPr>
                              <m:ctrlPr>
                                <a:rPr lang="en-US" sz="1400" b="0" i="1" smtClean="0">
                                  <a:latin typeface="Cambria Math" panose="02040503050406030204" pitchFamily="18" charset="0"/>
                                </a:rPr>
                              </m:ctrlPr>
                            </m:sSubPr>
                            <m:e>
                              <m:r>
                                <a:rPr lang="en-US" sz="1400" b="0" i="1" smtClean="0">
                                  <a:latin typeface="Cambria Math"/>
                                </a:rPr>
                                <m:t>𝑇</m:t>
                              </m:r>
                            </m:e>
                            <m:sub>
                              <m:r>
                                <a:rPr lang="en-US" sz="1400" b="0" i="1" smtClean="0">
                                  <a:latin typeface="Cambria Math"/>
                                </a:rPr>
                                <m:t>𝐶𝐾</m:t>
                              </m:r>
                            </m:sub>
                          </m:sSub>
                        </m:sub>
                      </m:sSub>
                      <m:r>
                        <a:rPr lang="en-US" sz="1400" i="1">
                          <a:latin typeface="Cambria Math"/>
                        </a:rPr>
                        <m:t>=</m:t>
                      </m:r>
                      <m:r>
                        <a:rPr lang="en-US" sz="1400" b="0" i="1" smtClean="0">
                          <a:latin typeface="Cambria Math" panose="02040503050406030204" pitchFamily="18" charset="0"/>
                        </a:rPr>
                        <m:t>500</m:t>
                      </m:r>
                      <m:r>
                        <a:rPr lang="en-US" sz="1400" b="0" i="1" smtClean="0">
                          <a:latin typeface="Cambria Math" panose="02040503050406030204" pitchFamily="18" charset="0"/>
                          <a:ea typeface="Cambria Math" panose="02040503050406030204" pitchFamily="18" charset="0"/>
                        </a:rPr>
                        <m:t>𝜇</m:t>
                      </m:r>
                      <m:r>
                        <a:rPr lang="en-US" sz="1400" b="0" i="1" smtClean="0">
                          <a:latin typeface="Cambria Math" panose="02040503050406030204" pitchFamily="18" charset="0"/>
                          <a:ea typeface="Cambria Math" panose="02040503050406030204" pitchFamily="18" charset="0"/>
                        </a:rPr>
                        <m:t>𝑊</m:t>
                      </m:r>
                    </m:oMath>
                  </m:oMathPara>
                </a14:m>
                <a:endParaRPr lang="en-US" sz="1400" dirty="0">
                  <a:latin typeface="Calibri" panose="020F0502020204030204" pitchFamily="34" charset="0"/>
                </a:endParaRPr>
              </a:p>
            </p:txBody>
          </p:sp>
        </mc:Choice>
        <mc:Fallback xmlns="">
          <p:sp>
            <p:nvSpPr>
              <p:cNvPr id="6" name="TextBox 7">
                <a:extLst>
                  <a:ext uri="{FF2B5EF4-FFF2-40B4-BE49-F238E27FC236}">
                    <a16:creationId xmlns:a16="http://schemas.microsoft.com/office/drawing/2014/main" id="{28CD7841-F33B-FEC4-4062-94DF539618CD}"/>
                  </a:ext>
                </a:extLst>
              </p:cNvPr>
              <p:cNvSpPr txBox="1">
                <a:spLocks noRot="1" noChangeAspect="1" noMove="1" noResize="1" noEditPoints="1" noAdjustHandles="1" noChangeArrowheads="1" noChangeShapeType="1" noTextEdit="1"/>
              </p:cNvSpPr>
              <p:nvPr/>
            </p:nvSpPr>
            <p:spPr bwMode="auto">
              <a:xfrm>
                <a:off x="933902" y="4544532"/>
                <a:ext cx="3581400" cy="405239"/>
              </a:xfrm>
              <a:prstGeom prst="rect">
                <a:avLst/>
              </a:prstGeom>
              <a:blipFill>
                <a:blip r:embed="rId3"/>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7">
                <a:extLst>
                  <a:ext uri="{FF2B5EF4-FFF2-40B4-BE49-F238E27FC236}">
                    <a16:creationId xmlns:a16="http://schemas.microsoft.com/office/drawing/2014/main" id="{2562507B-FF4F-2862-5DAF-BFD6A32D2530}"/>
                  </a:ext>
                </a:extLst>
              </p:cNvPr>
              <p:cNvSpPr txBox="1">
                <a:spLocks noChangeArrowheads="1"/>
              </p:cNvSpPr>
              <p:nvPr/>
            </p:nvSpPr>
            <p:spPr bwMode="auto">
              <a:xfrm>
                <a:off x="1887445" y="5405743"/>
                <a:ext cx="4589206" cy="405239"/>
              </a:xfrm>
              <a:prstGeom prst="rect">
                <a:avLst/>
              </a:prstGeom>
              <a:noFill/>
              <a:ln w="9525">
                <a:noFill/>
                <a:miter lim="800000"/>
                <a:headEnd/>
                <a:tailEnd/>
              </a:ln>
            </p:spPr>
            <p:txBody>
              <a:bodyPr wrap="square">
                <a:spAutoFit/>
              </a:bodyPr>
              <a:lstStyle/>
              <a:p>
                <a:pPr algn="just"/>
                <a14:m>
                  <m:oMathPara xmlns:m="http://schemas.openxmlformats.org/officeDocument/2006/math">
                    <m:oMathParaPr>
                      <m:jc m:val="left"/>
                    </m:oMathParaPr>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𝑃</m:t>
                          </m:r>
                        </m:e>
                        <m:sub>
                          <m:r>
                            <a:rPr lang="en-US" sz="1400" b="0" i="1" smtClean="0">
                              <a:latin typeface="Cambria Math" panose="02040503050406030204" pitchFamily="18" charset="0"/>
                            </a:rPr>
                            <m:t>𝑎𝑣</m:t>
                          </m:r>
                        </m:sub>
                      </m:sSub>
                      <m:r>
                        <a:rPr lang="en-US" sz="1400" i="1">
                          <a:latin typeface="Cambria Math"/>
                        </a:rPr>
                        <m:t>=</m:t>
                      </m:r>
                      <m:r>
                        <a:rPr lang="en-US" sz="1400" b="0" i="1" smtClean="0">
                          <a:latin typeface="Cambria Math" panose="02040503050406030204" pitchFamily="18" charset="0"/>
                        </a:rPr>
                        <m:t>1.2</m:t>
                      </m:r>
                      <m:r>
                        <a:rPr lang="en-US" sz="1400" b="0" i="1" smtClean="0">
                          <a:latin typeface="Cambria Math" panose="02040503050406030204" pitchFamily="18" charset="0"/>
                          <a:ea typeface="Cambria Math" panose="02040503050406030204" pitchFamily="18" charset="0"/>
                        </a:rPr>
                        <m:t>𝜇</m:t>
                      </m:r>
                      <m:r>
                        <a:rPr lang="en-US" sz="1400" b="0" i="1" smtClean="0">
                          <a:latin typeface="Cambria Math" panose="02040503050406030204" pitchFamily="18" charset="0"/>
                          <a:ea typeface="Cambria Math" panose="02040503050406030204" pitchFamily="18" charset="0"/>
                        </a:rPr>
                        <m:t>𝑊</m:t>
                      </m:r>
                      <m:r>
                        <a:rPr lang="en-US" sz="1400" b="0" i="1" smtClean="0">
                          <a:latin typeface="Cambria Math" panose="02040503050406030204" pitchFamily="18" charset="0"/>
                          <a:ea typeface="Cambria Math" panose="02040503050406030204" pitchFamily="18" charset="0"/>
                        </a:rPr>
                        <m:t>∙</m:t>
                      </m:r>
                      <m:d>
                        <m:dPr>
                          <m:ctrlPr>
                            <a:rPr lang="en-US" sz="1400" b="0" i="1" smtClean="0">
                              <a:latin typeface="Cambria Math" panose="02040503050406030204" pitchFamily="18" charset="0"/>
                              <a:ea typeface="Cambria Math" panose="02040503050406030204" pitchFamily="18" charset="0"/>
                            </a:rPr>
                          </m:ctrlPr>
                        </m:dPr>
                        <m:e>
                          <m:r>
                            <a:rPr lang="en-US" sz="1400" b="0" i="1" smtClean="0">
                              <a:latin typeface="Cambria Math" panose="02040503050406030204" pitchFamily="18" charset="0"/>
                              <a:ea typeface="Cambria Math" panose="02040503050406030204" pitchFamily="18" charset="0"/>
                            </a:rPr>
                            <m:t>1−</m:t>
                          </m:r>
                          <m:r>
                            <a:rPr lang="en-US" sz="1400" b="0" i="1" smtClean="0">
                              <a:latin typeface="Cambria Math" panose="02040503050406030204" pitchFamily="18" charset="0"/>
                              <a:ea typeface="Cambria Math" panose="02040503050406030204" pitchFamily="18" charset="0"/>
                            </a:rPr>
                            <m:t>𝑂𝑐𝑐𝑢𝑝𝑎𝑛𝑐𝑦</m:t>
                          </m:r>
                        </m:e>
                      </m:d>
                      <m:r>
                        <a:rPr lang="en-US" sz="1400" b="0" i="1" smtClean="0">
                          <a:latin typeface="Cambria Math"/>
                        </a:rPr>
                        <m:t>+</m:t>
                      </m:r>
                      <m:sSub>
                        <m:sSubPr>
                          <m:ctrlPr>
                            <a:rPr lang="en-US" sz="1400" i="1">
                              <a:latin typeface="Cambria Math" panose="02040503050406030204" pitchFamily="18" charset="0"/>
                            </a:rPr>
                          </m:ctrlPr>
                        </m:sSubPr>
                        <m:e>
                          <m:r>
                            <a:rPr lang="en-US" sz="1400" i="1">
                              <a:latin typeface="Cambria Math"/>
                            </a:rPr>
                            <m:t>𝑃</m:t>
                          </m:r>
                        </m:e>
                        <m:sub>
                          <m:f>
                            <m:fPr>
                              <m:ctrlPr>
                                <a:rPr lang="en-US" sz="1400" i="1">
                                  <a:latin typeface="Cambria Math" panose="02040503050406030204" pitchFamily="18" charset="0"/>
                                </a:rPr>
                              </m:ctrlPr>
                            </m:fPr>
                            <m:num>
                              <m:r>
                                <a:rPr lang="en-US" sz="1400" i="1">
                                  <a:latin typeface="Cambria Math"/>
                                </a:rPr>
                                <m:t>𝑎𝑣</m:t>
                              </m:r>
                            </m:num>
                            <m:den>
                              <m:r>
                                <a:rPr lang="en-US" sz="1400" i="1">
                                  <a:latin typeface="Cambria Math"/>
                                </a:rPr>
                                <m:t>h𝑖𝑡</m:t>
                              </m:r>
                            </m:den>
                          </m:f>
                          <m:r>
                            <a:rPr lang="en-US" sz="1400" i="1">
                              <a:latin typeface="Cambria Math"/>
                            </a:rPr>
                            <m:t>/</m:t>
                          </m:r>
                          <m:sSub>
                            <m:sSubPr>
                              <m:ctrlPr>
                                <a:rPr lang="en-US" sz="1400" i="1">
                                  <a:latin typeface="Cambria Math" panose="02040503050406030204" pitchFamily="18" charset="0"/>
                                </a:rPr>
                              </m:ctrlPr>
                            </m:sSubPr>
                            <m:e>
                              <m:r>
                                <a:rPr lang="en-US" sz="1400" i="1">
                                  <a:latin typeface="Cambria Math"/>
                                </a:rPr>
                                <m:t>𝑇</m:t>
                              </m:r>
                            </m:e>
                            <m:sub>
                              <m:r>
                                <a:rPr lang="en-US" sz="1400" i="1">
                                  <a:latin typeface="Cambria Math"/>
                                </a:rPr>
                                <m:t>𝐶𝐾</m:t>
                              </m:r>
                            </m:sub>
                          </m:sSub>
                        </m:sub>
                      </m:sSub>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𝑂𝑐𝑐𝑢𝑝𝑎𝑛𝑐𝑦</m:t>
                      </m:r>
                    </m:oMath>
                  </m:oMathPara>
                </a14:m>
                <a:endParaRPr lang="en-US" sz="1400" dirty="0">
                  <a:latin typeface="Calibri" panose="020F0502020204030204" pitchFamily="34" charset="0"/>
                </a:endParaRPr>
              </a:p>
            </p:txBody>
          </p:sp>
        </mc:Choice>
        <mc:Fallback xmlns="">
          <p:sp>
            <p:nvSpPr>
              <p:cNvPr id="7" name="TextBox 7">
                <a:extLst>
                  <a:ext uri="{FF2B5EF4-FFF2-40B4-BE49-F238E27FC236}">
                    <a16:creationId xmlns:a16="http://schemas.microsoft.com/office/drawing/2014/main" id="{2562507B-FF4F-2862-5DAF-BFD6A32D2530}"/>
                  </a:ext>
                </a:extLst>
              </p:cNvPr>
              <p:cNvSpPr txBox="1">
                <a:spLocks noRot="1" noChangeAspect="1" noMove="1" noResize="1" noEditPoints="1" noAdjustHandles="1" noChangeArrowheads="1" noChangeShapeType="1" noTextEdit="1"/>
              </p:cNvSpPr>
              <p:nvPr/>
            </p:nvSpPr>
            <p:spPr bwMode="auto">
              <a:xfrm>
                <a:off x="1887445" y="5405743"/>
                <a:ext cx="4589206" cy="405239"/>
              </a:xfrm>
              <a:prstGeom prst="rect">
                <a:avLst/>
              </a:prstGeom>
              <a:blipFill>
                <a:blip r:embed="rId4"/>
                <a:stretch>
                  <a:fillRect/>
                </a:stretch>
              </a:blipFill>
              <a:ln w="9525">
                <a:noFill/>
                <a:miter lim="800000"/>
                <a:headEnd/>
                <a:tailEnd/>
              </a:ln>
            </p:spPr>
            <p:txBody>
              <a:bodyPr/>
              <a:lstStyle/>
              <a:p>
                <a:r>
                  <a:rPr lang="en-US">
                    <a:noFill/>
                  </a:rPr>
                  <a:t> </a:t>
                </a:r>
              </a:p>
            </p:txBody>
          </p:sp>
        </mc:Fallback>
      </mc:AlternateContent>
      <p:sp>
        <p:nvSpPr>
          <p:cNvPr id="8" name="Google Shape;183;p2">
            <a:extLst>
              <a:ext uri="{FF2B5EF4-FFF2-40B4-BE49-F238E27FC236}">
                <a16:creationId xmlns:a16="http://schemas.microsoft.com/office/drawing/2014/main" id="{4BFCC808-60FC-02A0-1F9D-55341CC9536E}"/>
              </a:ext>
            </a:extLst>
          </p:cNvPr>
          <p:cNvSpPr txBox="1"/>
          <p:nvPr/>
        </p:nvSpPr>
        <p:spPr>
          <a:xfrm>
            <a:off x="1076638" y="1009024"/>
            <a:ext cx="5024915" cy="323125"/>
          </a:xfrm>
          <a:prstGeom prst="rect">
            <a:avLst/>
          </a:prstGeom>
          <a:noFill/>
          <a:ln>
            <a:noFill/>
          </a:ln>
        </p:spPr>
        <p:txBody>
          <a:bodyPr spcFirstLastPara="1" wrap="square" lIns="91425" tIns="45700" rIns="91425" bIns="45700" anchor="t" anchorCtr="0">
            <a:spAutoFit/>
          </a:bodyPr>
          <a:lstStyle/>
          <a:p>
            <a:pPr indent="0"/>
            <a:r>
              <a:rPr lang="en-US" sz="1500" u="sng" dirty="0">
                <a:solidFill>
                  <a:schemeClr val="tx1">
                    <a:lumMod val="75000"/>
                    <a:lumOff val="25000"/>
                  </a:schemeClr>
                </a:solidFill>
                <a:latin typeface="Lato" panose="020F0502020204030203" pitchFamily="34" charset="0"/>
              </a:rPr>
              <a:t>Average power within 25ns window VS TOA (RCX):</a:t>
            </a:r>
          </a:p>
        </p:txBody>
      </p:sp>
      <p:graphicFrame>
        <p:nvGraphicFramePr>
          <p:cNvPr id="9" name="Table 8">
            <a:extLst>
              <a:ext uri="{FF2B5EF4-FFF2-40B4-BE49-F238E27FC236}">
                <a16:creationId xmlns:a16="http://schemas.microsoft.com/office/drawing/2014/main" id="{4EA090AA-5556-A688-F0FE-4770863E640C}"/>
              </a:ext>
            </a:extLst>
          </p:cNvPr>
          <p:cNvGraphicFramePr>
            <a:graphicFrameLocks noGrp="1"/>
          </p:cNvGraphicFramePr>
          <p:nvPr>
            <p:extLst>
              <p:ext uri="{D42A27DB-BD31-4B8C-83A1-F6EECF244321}">
                <p14:modId xmlns:p14="http://schemas.microsoft.com/office/powerpoint/2010/main" val="1195781487"/>
              </p:ext>
            </p:extLst>
          </p:nvPr>
        </p:nvGraphicFramePr>
        <p:xfrm>
          <a:off x="6476651" y="1137671"/>
          <a:ext cx="5601053" cy="3794760"/>
        </p:xfrm>
        <a:graphic>
          <a:graphicData uri="http://schemas.openxmlformats.org/drawingml/2006/table">
            <a:tbl>
              <a:tblPr firstRow="1" bandRow="1">
                <a:tableStyleId>{5C22544A-7EE6-4342-B048-85BDC9FD1C3A}</a:tableStyleId>
              </a:tblPr>
              <a:tblGrid>
                <a:gridCol w="943325">
                  <a:extLst>
                    <a:ext uri="{9D8B030D-6E8A-4147-A177-3AD203B41FA5}">
                      <a16:colId xmlns:a16="http://schemas.microsoft.com/office/drawing/2014/main" val="2733776507"/>
                    </a:ext>
                  </a:extLst>
                </a:gridCol>
                <a:gridCol w="582216">
                  <a:extLst>
                    <a:ext uri="{9D8B030D-6E8A-4147-A177-3AD203B41FA5}">
                      <a16:colId xmlns:a16="http://schemas.microsoft.com/office/drawing/2014/main" val="3839882425"/>
                    </a:ext>
                  </a:extLst>
                </a:gridCol>
                <a:gridCol w="582216">
                  <a:extLst>
                    <a:ext uri="{9D8B030D-6E8A-4147-A177-3AD203B41FA5}">
                      <a16:colId xmlns:a16="http://schemas.microsoft.com/office/drawing/2014/main" val="381248856"/>
                    </a:ext>
                  </a:extLst>
                </a:gridCol>
                <a:gridCol w="582216">
                  <a:extLst>
                    <a:ext uri="{9D8B030D-6E8A-4147-A177-3AD203B41FA5}">
                      <a16:colId xmlns:a16="http://schemas.microsoft.com/office/drawing/2014/main" val="4054714531"/>
                    </a:ext>
                  </a:extLst>
                </a:gridCol>
                <a:gridCol w="582216">
                  <a:extLst>
                    <a:ext uri="{9D8B030D-6E8A-4147-A177-3AD203B41FA5}">
                      <a16:colId xmlns:a16="http://schemas.microsoft.com/office/drawing/2014/main" val="1880799111"/>
                    </a:ext>
                  </a:extLst>
                </a:gridCol>
                <a:gridCol w="582216">
                  <a:extLst>
                    <a:ext uri="{9D8B030D-6E8A-4147-A177-3AD203B41FA5}">
                      <a16:colId xmlns:a16="http://schemas.microsoft.com/office/drawing/2014/main" val="669928918"/>
                    </a:ext>
                  </a:extLst>
                </a:gridCol>
                <a:gridCol w="582216">
                  <a:extLst>
                    <a:ext uri="{9D8B030D-6E8A-4147-A177-3AD203B41FA5}">
                      <a16:colId xmlns:a16="http://schemas.microsoft.com/office/drawing/2014/main" val="922449544"/>
                    </a:ext>
                  </a:extLst>
                </a:gridCol>
                <a:gridCol w="582216">
                  <a:extLst>
                    <a:ext uri="{9D8B030D-6E8A-4147-A177-3AD203B41FA5}">
                      <a16:colId xmlns:a16="http://schemas.microsoft.com/office/drawing/2014/main" val="1592040615"/>
                    </a:ext>
                  </a:extLst>
                </a:gridCol>
                <a:gridCol w="582216">
                  <a:extLst>
                    <a:ext uri="{9D8B030D-6E8A-4147-A177-3AD203B41FA5}">
                      <a16:colId xmlns:a16="http://schemas.microsoft.com/office/drawing/2014/main" val="4256598347"/>
                    </a:ext>
                  </a:extLst>
                </a:gridCol>
              </a:tblGrid>
              <a:tr h="370840">
                <a:tc>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gridSpan="8">
                  <a:txBody>
                    <a:bodyPr/>
                    <a:lstStyle/>
                    <a:p>
                      <a:pPr algn="ctr"/>
                      <a:r>
                        <a:rPr lang="en-US" sz="1200" dirty="0">
                          <a:latin typeface="Lato" panose="020F0502020204030203" pitchFamily="34" charset="0"/>
                          <a:ea typeface="Lato" panose="020F0502020204030203" pitchFamily="34" charset="0"/>
                          <a:cs typeface="Lato" panose="020F0502020204030203" pitchFamily="34" charset="0"/>
                        </a:rPr>
                        <a:t>Power Consumption (average, 40MHz clock ) [µW]</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latin typeface="Lato" panose="020F0502020204030203" pitchFamily="34" charset="0"/>
                        <a:ea typeface="Lato" panose="020F0502020204030203" pitchFamily="34" charset="0"/>
                        <a:cs typeface="Lato" panose="020F0502020204030203"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03549095"/>
                  </a:ext>
                </a:extLst>
              </a:tr>
              <a:tr h="370840">
                <a:tc>
                  <a:txBody>
                    <a:bodyPr/>
                    <a:lstStyle/>
                    <a:p>
                      <a:endParaRPr lang="en-US" sz="1200" b="1" dirty="0">
                        <a:latin typeface="Lato" panose="020F0502020204030203" pitchFamily="34" charset="0"/>
                        <a:ea typeface="Lato" panose="020F0502020204030203" pitchFamily="34" charset="0"/>
                        <a:cs typeface="Lato" panose="020F0502020204030203" pitchFamily="34" charset="0"/>
                      </a:endParaRPr>
                    </a:p>
                  </a:txBody>
                  <a:tcPr>
                    <a:solidFill>
                      <a:srgbClr val="8C1515"/>
                    </a:solidFill>
                  </a:tcPr>
                </a:tc>
                <a:tc gridSpan="4">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50 µm x 50 µm pixel</a:t>
                      </a:r>
                    </a:p>
                  </a:txBody>
                  <a:tcPr>
                    <a:solidFill>
                      <a:srgbClr val="8C1515"/>
                    </a:solidFill>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100 µm x 100 µm pixel</a:t>
                      </a:r>
                    </a:p>
                  </a:txBody>
                  <a:tcPr>
                    <a:solidFill>
                      <a:srgbClr val="8C1515"/>
                    </a:solidFill>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tc hMerge="1">
                  <a:txBody>
                    <a:bodyPr/>
                    <a:lstStyle/>
                    <a:p>
                      <a:endParaRPr lang="en-US" sz="1200" dirty="0">
                        <a:latin typeface="Lato" panose="020F0502020204030203" pitchFamily="34" charset="0"/>
                        <a:ea typeface="Lato" panose="020F0502020204030203" pitchFamily="34" charset="0"/>
                        <a:cs typeface="Lato" panose="020F0502020204030203" pitchFamily="34" charset="0"/>
                      </a:endParaRPr>
                    </a:p>
                  </a:txBody>
                  <a:tcPr/>
                </a:tc>
                <a:extLst>
                  <a:ext uri="{0D108BD9-81ED-4DB2-BD59-A6C34878D82A}">
                    <a16:rowId xmlns:a16="http://schemas.microsoft.com/office/drawing/2014/main" val="2070282102"/>
                  </a:ext>
                </a:extLst>
              </a:tr>
              <a:tr h="370840">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Occupancy</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FE</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TDC</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*Clk three</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Tot.</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FE</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TDC</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*Clk three</a:t>
                      </a:r>
                    </a:p>
                  </a:txBody>
                  <a:tcPr>
                    <a:solidFill>
                      <a:srgbClr val="8C1515"/>
                    </a:solidFill>
                  </a:tcPr>
                </a:tc>
                <a:tc>
                  <a:txBody>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Tot.</a:t>
                      </a:r>
                    </a:p>
                  </a:txBody>
                  <a:tcPr>
                    <a:solidFill>
                      <a:srgbClr val="8C1515"/>
                    </a:solidFill>
                  </a:tcPr>
                </a:tc>
                <a:extLst>
                  <a:ext uri="{0D108BD9-81ED-4DB2-BD59-A6C34878D82A}">
                    <a16:rowId xmlns:a16="http://schemas.microsoft.com/office/drawing/2014/main" val="3619365043"/>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0%</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14</a:t>
                      </a:r>
                    </a:p>
                  </a:txBody>
                  <a:tcPr>
                    <a:solidFill>
                      <a:srgbClr val="8C1515"/>
                    </a:solidFill>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84.6</a:t>
                      </a:r>
                    </a:p>
                  </a:txBody>
                  <a:tcPr>
                    <a:solidFill>
                      <a:srgbClr val="8C1515"/>
                    </a:solidFill>
                  </a:tcPr>
                </a:tc>
                <a:extLst>
                  <a:ext uri="{0D108BD9-81ED-4DB2-BD59-A6C34878D82A}">
                    <a16:rowId xmlns:a16="http://schemas.microsoft.com/office/drawing/2014/main" val="1721192002"/>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6.2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19</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6.2</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89.6</a:t>
                      </a:r>
                    </a:p>
                  </a:txBody>
                  <a:tcPr>
                    <a:solidFill>
                      <a:srgbClr val="8C1515"/>
                    </a:solidFill>
                  </a:tcPr>
                </a:tc>
                <a:extLst>
                  <a:ext uri="{0D108BD9-81ED-4DB2-BD59-A6C34878D82A}">
                    <a16:rowId xmlns:a16="http://schemas.microsoft.com/office/drawing/2014/main" val="4012152804"/>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24</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11.2</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94.6</a:t>
                      </a:r>
                    </a:p>
                  </a:txBody>
                  <a:tcPr>
                    <a:solidFill>
                      <a:srgbClr val="8C1515"/>
                    </a:solidFill>
                  </a:tcPr>
                </a:tc>
                <a:extLst>
                  <a:ext uri="{0D108BD9-81ED-4DB2-BD59-A6C34878D82A}">
                    <a16:rowId xmlns:a16="http://schemas.microsoft.com/office/drawing/2014/main" val="3574329669"/>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34</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21.2</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104.6</a:t>
                      </a:r>
                    </a:p>
                  </a:txBody>
                  <a:tcPr>
                    <a:solidFill>
                      <a:srgbClr val="8C1515"/>
                    </a:solidFill>
                  </a:tcPr>
                </a:tc>
                <a:extLst>
                  <a:ext uri="{0D108BD9-81ED-4DB2-BD59-A6C34878D82A}">
                    <a16:rowId xmlns:a16="http://schemas.microsoft.com/office/drawing/2014/main" val="2635030891"/>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31.1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43.9</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31.1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114.5</a:t>
                      </a:r>
                    </a:p>
                  </a:txBody>
                  <a:tcPr>
                    <a:solidFill>
                      <a:srgbClr val="8C1515"/>
                    </a:solidFill>
                  </a:tcPr>
                </a:tc>
                <a:extLst>
                  <a:ext uri="{0D108BD9-81ED-4DB2-BD59-A6C34878D82A}">
                    <a16:rowId xmlns:a16="http://schemas.microsoft.com/office/drawing/2014/main" val="827641602"/>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41.1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53.9</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41.1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124.5</a:t>
                      </a:r>
                    </a:p>
                  </a:txBody>
                  <a:tcPr>
                    <a:solidFill>
                      <a:srgbClr val="8C1515"/>
                    </a:solidFill>
                  </a:tcPr>
                </a:tc>
                <a:extLst>
                  <a:ext uri="{0D108BD9-81ED-4DB2-BD59-A6C34878D82A}">
                    <a16:rowId xmlns:a16="http://schemas.microsoft.com/office/drawing/2014/main" val="3429778602"/>
                  </a:ext>
                </a:extLst>
              </a:tr>
              <a:tr h="370840">
                <a:tc>
                  <a:txBody>
                    <a:bodyPr/>
                    <a:lstStyle/>
                    <a:p>
                      <a:r>
                        <a:rPr lang="en-US" sz="1200" b="1" dirty="0">
                          <a:latin typeface="Lato" panose="020F0502020204030203" pitchFamily="34" charset="0"/>
                          <a:ea typeface="Lato" panose="020F0502020204030203" pitchFamily="34" charset="0"/>
                          <a:cs typeface="Lato" panose="020F0502020204030203"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11.6</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51.1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1.2</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63.9</a:t>
                      </a:r>
                    </a:p>
                  </a:txBody>
                  <a:tcPr>
                    <a:solidFill>
                      <a:srgbClr val="8C15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Lato" panose="020F0502020204030203" pitchFamily="34" charset="0"/>
                          <a:ea typeface="Lato" panose="020F0502020204030203" pitchFamily="34" charset="0"/>
                          <a:cs typeface="Lato" panose="020F0502020204030203" pitchFamily="34" charset="0"/>
                        </a:rPr>
                        <a:t>81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51.1</a:t>
                      </a:r>
                    </a:p>
                  </a:txBody>
                  <a:tcPr/>
                </a:tc>
                <a:tc>
                  <a:txBody>
                    <a:bodyPr/>
                    <a:lstStyle/>
                    <a:p>
                      <a:r>
                        <a:rPr lang="en-US" sz="1200" b="1" dirty="0">
                          <a:latin typeface="Lato" panose="020F0502020204030203" pitchFamily="34" charset="0"/>
                          <a:ea typeface="Lato" panose="020F0502020204030203" pitchFamily="34" charset="0"/>
                          <a:cs typeface="Lato" panose="020F0502020204030203" pitchFamily="34" charset="0"/>
                        </a:rPr>
                        <a:t>2.4</a:t>
                      </a:r>
                    </a:p>
                  </a:txBody>
                  <a:tcPr/>
                </a:tc>
                <a:tc>
                  <a:txBody>
                    <a:bodyPr/>
                    <a:lstStyle/>
                    <a:p>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134.5</a:t>
                      </a:r>
                    </a:p>
                  </a:txBody>
                  <a:tcPr>
                    <a:solidFill>
                      <a:srgbClr val="8C1515"/>
                    </a:solidFill>
                  </a:tcPr>
                </a:tc>
                <a:extLst>
                  <a:ext uri="{0D108BD9-81ED-4DB2-BD59-A6C34878D82A}">
                    <a16:rowId xmlns:a16="http://schemas.microsoft.com/office/drawing/2014/main" val="1540338843"/>
                  </a:ext>
                </a:extLst>
              </a:tr>
            </a:tbl>
          </a:graphicData>
        </a:graphic>
      </p:graphicFrame>
      <p:pic>
        <p:nvPicPr>
          <p:cNvPr id="11" name="Picture 10">
            <a:extLst>
              <a:ext uri="{FF2B5EF4-FFF2-40B4-BE49-F238E27FC236}">
                <a16:creationId xmlns:a16="http://schemas.microsoft.com/office/drawing/2014/main" id="{25D812E6-BD4B-6734-88AE-E5B6FAA512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42567" y="5171249"/>
            <a:ext cx="1356478" cy="1348857"/>
          </a:xfrm>
          <a:prstGeom prst="rect">
            <a:avLst/>
          </a:prstGeom>
        </p:spPr>
      </p:pic>
      <p:sp>
        <p:nvSpPr>
          <p:cNvPr id="13" name="TextBox 12">
            <a:extLst>
              <a:ext uri="{FF2B5EF4-FFF2-40B4-BE49-F238E27FC236}">
                <a16:creationId xmlns:a16="http://schemas.microsoft.com/office/drawing/2014/main" id="{A496CAF0-59A9-33C4-5E8C-7FD88A4A2AAA}"/>
              </a:ext>
            </a:extLst>
          </p:cNvPr>
          <p:cNvSpPr txBox="1"/>
          <p:nvPr/>
        </p:nvSpPr>
        <p:spPr>
          <a:xfrm>
            <a:off x="6727568" y="5260903"/>
            <a:ext cx="2914999" cy="1169551"/>
          </a:xfrm>
          <a:prstGeom prst="rect">
            <a:avLst/>
          </a:prstGeom>
          <a:noFill/>
        </p:spPr>
        <p:txBody>
          <a:bodyPr wrap="square" rtlCol="0">
            <a:spAutoFit/>
          </a:bodyPr>
          <a:lstStyle/>
          <a:p>
            <a:pPr>
              <a:spcBef>
                <a:spcPts val="600"/>
              </a:spcBef>
              <a:buClr>
                <a:srgbClr val="C00000"/>
              </a:buClr>
            </a:pPr>
            <a:r>
              <a:rPr lang="en-US" sz="1400" dirty="0">
                <a:latin typeface="Lato" panose="020F0502020204030203" pitchFamily="34" charset="0"/>
                <a:ea typeface="Lato" panose="020F0502020204030203" pitchFamily="34" charset="0"/>
                <a:cs typeface="Lato" panose="020F0502020204030203" pitchFamily="34" charset="0"/>
              </a:rPr>
              <a:t>*Clock distribution contribution is derived assuming hierarchical tree on a matrix of 256x256 50µm pixels and 128x128 100µm pixels (parasitic extracted sim.)</a:t>
            </a:r>
          </a:p>
        </p:txBody>
      </p:sp>
    </p:spTree>
    <p:extLst>
      <p:ext uri="{BB962C8B-B14F-4D97-AF65-F5344CB8AC3E}">
        <p14:creationId xmlns:p14="http://schemas.microsoft.com/office/powerpoint/2010/main" val="3309579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PCB Carrier for LGAD Sensor and ASIC</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21</a:t>
            </a:fld>
            <a:endParaRPr lang="en-US" dirty="0"/>
          </a:p>
        </p:txBody>
      </p:sp>
      <p:pic>
        <p:nvPicPr>
          <p:cNvPr id="3" name="Picture 2">
            <a:extLst>
              <a:ext uri="{FF2B5EF4-FFF2-40B4-BE49-F238E27FC236}">
                <a16:creationId xmlns:a16="http://schemas.microsoft.com/office/drawing/2014/main" id="{801599B4-908B-7038-8E7A-48F84FA615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8442" y="1061104"/>
            <a:ext cx="3575358" cy="5059468"/>
          </a:xfrm>
          <a:prstGeom prst="rect">
            <a:avLst/>
          </a:prstGeom>
        </p:spPr>
      </p:pic>
      <p:sp>
        <p:nvSpPr>
          <p:cNvPr id="4" name="Google Shape;183;p2">
            <a:extLst>
              <a:ext uri="{FF2B5EF4-FFF2-40B4-BE49-F238E27FC236}">
                <a16:creationId xmlns:a16="http://schemas.microsoft.com/office/drawing/2014/main" id="{5CBA2CB8-8E41-0933-30E6-919C4D693984}"/>
              </a:ext>
            </a:extLst>
          </p:cNvPr>
          <p:cNvSpPr txBox="1"/>
          <p:nvPr/>
        </p:nvSpPr>
        <p:spPr>
          <a:xfrm>
            <a:off x="700353" y="4755143"/>
            <a:ext cx="7248589" cy="1323399"/>
          </a:xfrm>
          <a:prstGeom prst="rect">
            <a:avLst/>
          </a:prstGeom>
          <a:noFill/>
          <a:ln>
            <a:noFill/>
          </a:ln>
        </p:spPr>
        <p:txBody>
          <a:bodyPr spcFirstLastPara="1" wrap="square" lIns="91425" tIns="45700" rIns="91425" bIns="45700" anchor="t" anchorCtr="0">
            <a:spAutoFit/>
          </a:bodyPr>
          <a:lstStyle/>
          <a:p>
            <a:pPr marL="285750" indent="-285750">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PCB carrier for both the LGAD sensor and ASIC</a:t>
            </a:r>
          </a:p>
          <a:p>
            <a:pPr marL="285750" indent="-285750">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Sensor outputs directly wire bonded to ASIC analog inputs</a:t>
            </a:r>
          </a:p>
          <a:p>
            <a:pPr marL="285750" indent="-285750">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Internal mode: programmable delay ICs for sweeping the TDCs entire range</a:t>
            </a:r>
          </a:p>
          <a:p>
            <a:pPr marL="285750" indent="-285750">
              <a:buClr>
                <a:srgbClr val="C00000"/>
              </a:buClr>
              <a:buFont typeface="Arial" panose="020B0604020202020204" pitchFamily="34" charset="0"/>
              <a:buChar char="•"/>
            </a:pPr>
            <a:r>
              <a:rPr lang="en-US" sz="1600" dirty="0">
                <a:solidFill>
                  <a:schemeClr val="tx1">
                    <a:lumMod val="75000"/>
                    <a:lumOff val="25000"/>
                  </a:schemeClr>
                </a:solidFill>
                <a:latin typeface="Lato" panose="020F0502020204030203" pitchFamily="34" charset="0"/>
              </a:rPr>
              <a:t>External mode: Using external START/STOP TTL signals to synchronize with external system</a:t>
            </a:r>
          </a:p>
        </p:txBody>
      </p:sp>
      <p:pic>
        <p:nvPicPr>
          <p:cNvPr id="6" name="Picture 5" descr="A diagram of a programmable sensor&#10;&#10;Description automatically generated">
            <a:extLst>
              <a:ext uri="{FF2B5EF4-FFF2-40B4-BE49-F238E27FC236}">
                <a16:creationId xmlns:a16="http://schemas.microsoft.com/office/drawing/2014/main" id="{E6C8C057-8E3B-69FE-EFDB-71C763A6DC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084" y="1054099"/>
            <a:ext cx="5539836" cy="3649531"/>
          </a:xfrm>
          <a:prstGeom prst="rect">
            <a:avLst/>
          </a:prstGeom>
        </p:spPr>
      </p:pic>
      <p:sp>
        <p:nvSpPr>
          <p:cNvPr id="7" name="Google Shape;183;p2">
            <a:extLst>
              <a:ext uri="{FF2B5EF4-FFF2-40B4-BE49-F238E27FC236}">
                <a16:creationId xmlns:a16="http://schemas.microsoft.com/office/drawing/2014/main" id="{D11C6B2D-FE80-0623-6779-D0BA78CE1FB6}"/>
              </a:ext>
            </a:extLst>
          </p:cNvPr>
          <p:cNvSpPr txBox="1"/>
          <p:nvPr/>
        </p:nvSpPr>
        <p:spPr>
          <a:xfrm>
            <a:off x="2192202" y="2983666"/>
            <a:ext cx="2656323" cy="400069"/>
          </a:xfrm>
          <a:prstGeom prst="rect">
            <a:avLst/>
          </a:prstGeom>
          <a:noFill/>
          <a:ln>
            <a:noFill/>
          </a:ln>
        </p:spPr>
        <p:txBody>
          <a:bodyPr spcFirstLastPara="1" wrap="square" lIns="91425" tIns="45700" rIns="91425" bIns="45700" anchor="t" anchorCtr="0">
            <a:spAutoFit/>
          </a:bodyPr>
          <a:lstStyle/>
          <a:p>
            <a:pPr indent="0"/>
            <a:r>
              <a:rPr lang="en-US" sz="2000" dirty="0">
                <a:highlight>
                  <a:srgbClr val="FFFFFF"/>
                </a:highlight>
                <a:latin typeface="Lato" panose="020F0502020204030203" pitchFamily="34" charset="0"/>
              </a:rPr>
              <a:t>LGAD Sensor</a:t>
            </a:r>
          </a:p>
        </p:txBody>
      </p:sp>
    </p:spTree>
    <p:extLst>
      <p:ext uri="{BB962C8B-B14F-4D97-AF65-F5344CB8AC3E}">
        <p14:creationId xmlns:p14="http://schemas.microsoft.com/office/powerpoint/2010/main" val="2619472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AD35B8-E4B3-6876-2D72-0E64D2841347}"/>
              </a:ext>
            </a:extLst>
          </p:cNvPr>
          <p:cNvSpPr>
            <a:spLocks noGrp="1"/>
          </p:cNvSpPr>
          <p:nvPr>
            <p:ph type="title"/>
          </p:nvPr>
        </p:nvSpPr>
        <p:spPr/>
        <p:txBody>
          <a:bodyPr/>
          <a:lstStyle/>
          <a:p>
            <a:r>
              <a:rPr lang="en-US" dirty="0"/>
              <a:t>LGAD: Low Gain Avalanche Diode detectors </a:t>
            </a:r>
          </a:p>
        </p:txBody>
      </p:sp>
      <p:sp>
        <p:nvSpPr>
          <p:cNvPr id="4" name="Text Placeholder 3">
            <a:extLst>
              <a:ext uri="{FF2B5EF4-FFF2-40B4-BE49-F238E27FC236}">
                <a16:creationId xmlns:a16="http://schemas.microsoft.com/office/drawing/2014/main" id="{36858AF7-5415-DE6D-1773-B23DFD17369E}"/>
              </a:ext>
            </a:extLst>
          </p:cNvPr>
          <p:cNvSpPr>
            <a:spLocks noGrp="1"/>
          </p:cNvSpPr>
          <p:nvPr>
            <p:ph type="body" sz="quarter" idx="16"/>
          </p:nvPr>
        </p:nvSpPr>
        <p:spPr>
          <a:xfrm>
            <a:off x="800100" y="1349599"/>
            <a:ext cx="7502848" cy="5035915"/>
          </a:xfrm>
        </p:spPr>
        <p:txBody>
          <a:bodyPr>
            <a:noAutofit/>
          </a:bodyPr>
          <a:lstStyle/>
          <a:p>
            <a:pPr marL="0" indent="0">
              <a:spcAft>
                <a:spcPts val="0"/>
              </a:spcAft>
              <a:buNone/>
            </a:pPr>
            <a:r>
              <a:rPr lang="en-US" sz="1600" dirty="0"/>
              <a:t>Thin silicon sensors with gain layer for high-field region and charge multiplication</a:t>
            </a:r>
          </a:p>
          <a:p>
            <a:pPr marL="0" indent="0">
              <a:spcAft>
                <a:spcPts val="0"/>
              </a:spcAft>
              <a:buNone/>
            </a:pPr>
            <a:r>
              <a:rPr lang="en-US" sz="1600" dirty="0"/>
              <a:t>Moderate internal gain (~10:20), to improve SNR. </a:t>
            </a:r>
          </a:p>
          <a:p>
            <a:pPr marL="0" indent="0">
              <a:spcAft>
                <a:spcPts val="0"/>
              </a:spcAft>
              <a:buNone/>
            </a:pPr>
            <a:r>
              <a:rPr lang="en-US" sz="1600" dirty="0"/>
              <a:t>Applications in:</a:t>
            </a:r>
          </a:p>
          <a:p>
            <a:pPr marL="0" indent="0">
              <a:spcAft>
                <a:spcPts val="0"/>
              </a:spcAft>
              <a:buNone/>
            </a:pPr>
            <a:r>
              <a:rPr lang="en-US" sz="1600" b="1" dirty="0"/>
              <a:t>High Energy Physics</a:t>
            </a:r>
            <a:r>
              <a:rPr lang="en-US" sz="1600" dirty="0"/>
              <a:t>: 4D particle tracking: provide excellent timing (&lt;30ns) and position resolution.</a:t>
            </a:r>
          </a:p>
          <a:p>
            <a:pPr>
              <a:spcAft>
                <a:spcPts val="0"/>
              </a:spcAft>
            </a:pPr>
            <a:r>
              <a:rPr lang="en-US" sz="1600" dirty="0"/>
              <a:t>CMS and ATLAS are building first-generation detectors (1mm pixel pitch, ~30ps resolution).</a:t>
            </a:r>
          </a:p>
          <a:p>
            <a:pPr>
              <a:spcAft>
                <a:spcPts val="0"/>
              </a:spcAft>
            </a:pPr>
            <a:r>
              <a:rPr lang="en-US" sz="1600" dirty="0"/>
              <a:t>Beam demonstration of ~5 </a:t>
            </a:r>
            <a:r>
              <a:rPr lang="en-US" sz="1600" dirty="0" err="1"/>
              <a:t>μm</a:t>
            </a:r>
            <a:r>
              <a:rPr lang="en-US" sz="1600" dirty="0"/>
              <a:t>, ~30 </a:t>
            </a:r>
            <a:r>
              <a:rPr lang="en-US" sz="1600" dirty="0" err="1"/>
              <a:t>ps</a:t>
            </a:r>
            <a:r>
              <a:rPr lang="en-US" sz="1600" dirty="0"/>
              <a:t> resolutions with AC-LGADs beam.</a:t>
            </a:r>
          </a:p>
          <a:p>
            <a:pPr>
              <a:spcAft>
                <a:spcPts val="0"/>
              </a:spcAft>
            </a:pPr>
            <a:r>
              <a:rPr lang="en-US" sz="1600" dirty="0"/>
              <a:t>Particle ID with Time of Flight</a:t>
            </a:r>
          </a:p>
          <a:p>
            <a:pPr marL="0" indent="0">
              <a:spcAft>
                <a:spcPts val="0"/>
              </a:spcAft>
              <a:buNone/>
            </a:pPr>
            <a:r>
              <a:rPr lang="en-US" sz="1600" b="1" dirty="0"/>
              <a:t>Fusion Energy Science</a:t>
            </a:r>
            <a:r>
              <a:rPr lang="en-US" sz="1600" dirty="0"/>
              <a:t>: Inertial Confinement Fusion (ICF) experiments measure peak plasma burn durations below 100 </a:t>
            </a:r>
            <a:r>
              <a:rPr lang="en-US" sz="1600" dirty="0" err="1"/>
              <a:t>ps</a:t>
            </a:r>
            <a:r>
              <a:rPr lang="en-US" sz="1600" dirty="0"/>
              <a:t>: need to sample with precision ~10 ps.</a:t>
            </a:r>
          </a:p>
          <a:p>
            <a:pPr marL="0" indent="0">
              <a:spcAft>
                <a:spcPts val="0"/>
              </a:spcAft>
              <a:buNone/>
            </a:pPr>
            <a:r>
              <a:rPr lang="en-US" sz="1600" b="1" dirty="0"/>
              <a:t>Basic Energy Science: </a:t>
            </a:r>
            <a:r>
              <a:rPr lang="en-US" sz="1600" dirty="0"/>
              <a:t>Development of large area camera systems for deployment at DOE Photon sources</a:t>
            </a:r>
          </a:p>
          <a:p>
            <a:pPr>
              <a:spcAft>
                <a:spcPts val="0"/>
              </a:spcAft>
            </a:pPr>
            <a:r>
              <a:rPr lang="en-US" sz="1600" dirty="0"/>
              <a:t>Synchrotron radiation facilities </a:t>
            </a:r>
          </a:p>
          <a:p>
            <a:pPr>
              <a:spcAft>
                <a:spcPts val="0"/>
              </a:spcAft>
            </a:pPr>
            <a:r>
              <a:rPr lang="en-US" sz="1600" dirty="0"/>
              <a:t>Time-resolved X-ray imaging</a:t>
            </a:r>
          </a:p>
          <a:p>
            <a:pPr>
              <a:spcAft>
                <a:spcPts val="0"/>
              </a:spcAft>
            </a:pPr>
            <a:r>
              <a:rPr lang="en-US" sz="1600" dirty="0"/>
              <a:t>Soft X-ray imaging: gain improves signal-to-noise for soft x-rays</a:t>
            </a:r>
          </a:p>
        </p:txBody>
      </p:sp>
      <p:sp>
        <p:nvSpPr>
          <p:cNvPr id="5" name="Slide Number Placeholder 4">
            <a:extLst>
              <a:ext uri="{FF2B5EF4-FFF2-40B4-BE49-F238E27FC236}">
                <a16:creationId xmlns:a16="http://schemas.microsoft.com/office/drawing/2014/main" id="{9BB1129F-F38C-3F1E-270A-90EE5C7C4C5A}"/>
              </a:ext>
            </a:extLst>
          </p:cNvPr>
          <p:cNvSpPr>
            <a:spLocks noGrp="1"/>
          </p:cNvSpPr>
          <p:nvPr>
            <p:ph type="sldNum" sz="quarter" idx="4"/>
          </p:nvPr>
        </p:nvSpPr>
        <p:spPr/>
        <p:txBody>
          <a:bodyPr/>
          <a:lstStyle/>
          <a:p>
            <a:fld id="{52B60363-7E9F-BF4A-894A-A30319D3939A}" type="slidenum">
              <a:rPr lang="en-US" smtClean="0"/>
              <a:pPr/>
              <a:t>3</a:t>
            </a:fld>
            <a:endParaRPr lang="en-US" dirty="0"/>
          </a:p>
        </p:txBody>
      </p:sp>
      <p:pic>
        <p:nvPicPr>
          <p:cNvPr id="13314" name="Picture 2">
            <a:extLst>
              <a:ext uri="{FF2B5EF4-FFF2-40B4-BE49-F238E27FC236}">
                <a16:creationId xmlns:a16="http://schemas.microsoft.com/office/drawing/2014/main" id="{62C73206-8818-2D60-9495-55C0130885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8610600" y="1044318"/>
            <a:ext cx="3051235" cy="252989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a:extLst>
              <a:ext uri="{FF2B5EF4-FFF2-40B4-BE49-F238E27FC236}">
                <a16:creationId xmlns:a16="http://schemas.microsoft.com/office/drawing/2014/main" id="{48AF2F90-BF14-9941-7414-8B5C71CB6C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3915877"/>
            <a:ext cx="3107033" cy="27489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A71BB622-EA4D-9A5E-4342-026ABA72B0C2}"/>
              </a:ext>
            </a:extLst>
          </p:cNvPr>
          <p:cNvSpPr txBox="1"/>
          <p:nvPr/>
        </p:nvSpPr>
        <p:spPr>
          <a:xfrm>
            <a:off x="8899508" y="3496664"/>
            <a:ext cx="2684521" cy="276999"/>
          </a:xfrm>
          <a:prstGeom prst="rect">
            <a:avLst/>
          </a:prstGeom>
          <a:noFill/>
        </p:spPr>
        <p:txBody>
          <a:bodyPr wrap="square">
            <a:spAutoFit/>
          </a:bodyPr>
          <a:lstStyle/>
          <a:p>
            <a:pPr rtl="0">
              <a:spcBef>
                <a:spcPts val="0"/>
              </a:spcBef>
              <a:spcAft>
                <a:spcPts val="0"/>
              </a:spcAft>
            </a:pPr>
            <a:r>
              <a:rPr lang="en-US" sz="1200" b="0" i="0" u="none" strike="noStrike" dirty="0">
                <a:effectLst/>
                <a:latin typeface="Calibri" panose="020F0502020204030204" pitchFamily="34" charset="0"/>
              </a:rPr>
              <a:t>Hamamatsu 20 </a:t>
            </a:r>
            <a:r>
              <a:rPr lang="el-GR" sz="1200" b="0" i="0" u="none" strike="noStrike" dirty="0">
                <a:effectLst/>
                <a:latin typeface="Calibri" panose="020F0502020204030204" pitchFamily="34" charset="0"/>
              </a:rPr>
              <a:t>μ</a:t>
            </a:r>
            <a:r>
              <a:rPr lang="en-US" sz="1200" b="0" i="0" u="none" strike="noStrike" dirty="0">
                <a:effectLst/>
                <a:latin typeface="Calibri" panose="020F0502020204030204" pitchFamily="34" charset="0"/>
              </a:rPr>
              <a:t>m AC-LGAD sensor</a:t>
            </a:r>
            <a:endParaRPr lang="en-US" sz="1200" dirty="0"/>
          </a:p>
        </p:txBody>
      </p:sp>
      <p:sp>
        <p:nvSpPr>
          <p:cNvPr id="11" name="TextBox 10">
            <a:extLst>
              <a:ext uri="{FF2B5EF4-FFF2-40B4-BE49-F238E27FC236}">
                <a16:creationId xmlns:a16="http://schemas.microsoft.com/office/drawing/2014/main" id="{FA9FDAAB-0768-F0D1-8F8C-3D09CE45ABF2}"/>
              </a:ext>
            </a:extLst>
          </p:cNvPr>
          <p:cNvSpPr txBox="1"/>
          <p:nvPr/>
        </p:nvSpPr>
        <p:spPr>
          <a:xfrm>
            <a:off x="8851423" y="6387356"/>
            <a:ext cx="2684521" cy="276999"/>
          </a:xfrm>
          <a:prstGeom prst="rect">
            <a:avLst/>
          </a:prstGeom>
          <a:noFill/>
        </p:spPr>
        <p:txBody>
          <a:bodyPr wrap="square">
            <a:spAutoFit/>
          </a:bodyPr>
          <a:lstStyle/>
          <a:p>
            <a:pPr rtl="0">
              <a:spcBef>
                <a:spcPts val="0"/>
              </a:spcBef>
              <a:spcAft>
                <a:spcPts val="0"/>
              </a:spcAft>
            </a:pPr>
            <a:r>
              <a:rPr lang="en-US" sz="1200" b="0" i="0" u="none" strike="noStrike" dirty="0">
                <a:effectLst/>
                <a:latin typeface="Calibri" panose="020F0502020204030204" pitchFamily="34" charset="0"/>
              </a:rPr>
              <a:t>BNL AC-LGAD</a:t>
            </a:r>
            <a:endParaRPr lang="en-US" sz="1200" dirty="0"/>
          </a:p>
        </p:txBody>
      </p:sp>
      <p:sp>
        <p:nvSpPr>
          <p:cNvPr id="13" name="Oval 12">
            <a:extLst>
              <a:ext uri="{FF2B5EF4-FFF2-40B4-BE49-F238E27FC236}">
                <a16:creationId xmlns:a16="http://schemas.microsoft.com/office/drawing/2014/main" id="{0178D663-3BC1-9D93-B28D-6594192ACA3D}"/>
              </a:ext>
            </a:extLst>
          </p:cNvPr>
          <p:cNvSpPr/>
          <p:nvPr/>
        </p:nvSpPr>
        <p:spPr>
          <a:xfrm>
            <a:off x="7840042" y="2488335"/>
            <a:ext cx="946999" cy="50854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rgbClr val="FF0000"/>
                </a:solidFill>
              </a:rPr>
              <a:t>20ps time resolution</a:t>
            </a:r>
          </a:p>
        </p:txBody>
      </p:sp>
      <p:sp>
        <p:nvSpPr>
          <p:cNvPr id="14" name="Oval 13">
            <a:extLst>
              <a:ext uri="{FF2B5EF4-FFF2-40B4-BE49-F238E27FC236}">
                <a16:creationId xmlns:a16="http://schemas.microsoft.com/office/drawing/2014/main" id="{387B7F02-7086-4B48-2745-6F867B9E4E72}"/>
              </a:ext>
            </a:extLst>
          </p:cNvPr>
          <p:cNvSpPr/>
          <p:nvPr/>
        </p:nvSpPr>
        <p:spPr>
          <a:xfrm>
            <a:off x="7840042" y="5603447"/>
            <a:ext cx="946999" cy="50854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rgbClr val="FF0000"/>
                </a:solidFill>
              </a:rPr>
              <a:t>~5ps pos. resolution</a:t>
            </a:r>
          </a:p>
        </p:txBody>
      </p:sp>
    </p:spTree>
    <p:extLst>
      <p:ext uri="{BB962C8B-B14F-4D97-AF65-F5344CB8AC3E}">
        <p14:creationId xmlns:p14="http://schemas.microsoft.com/office/powerpoint/2010/main" val="225342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EF0599E-C0D8-30A7-4E4F-D1358A8AD024}"/>
              </a:ext>
            </a:extLst>
          </p:cNvPr>
          <p:cNvSpPr>
            <a:spLocks noGrp="1"/>
          </p:cNvSpPr>
          <p:nvPr>
            <p:ph type="body" sz="quarter" idx="13"/>
          </p:nvPr>
        </p:nvSpPr>
        <p:spPr/>
        <p:txBody>
          <a:bodyPr>
            <a:normAutofit lnSpcReduction="10000"/>
          </a:bodyPr>
          <a:lstStyle/>
          <a:p>
            <a:pPr marL="0" indent="0">
              <a:buNone/>
            </a:pPr>
            <a:r>
              <a:rPr lang="en-US" dirty="0"/>
              <a:t>Demonstration at </a:t>
            </a:r>
            <a:r>
              <a:rPr lang="de-DE" dirty="0"/>
              <a:t>Fermilab (2009-2014)</a:t>
            </a:r>
          </a:p>
          <a:p>
            <a:endParaRPr lang="en-US" dirty="0"/>
          </a:p>
        </p:txBody>
      </p:sp>
      <p:sp>
        <p:nvSpPr>
          <p:cNvPr id="3" name="Title 2">
            <a:extLst>
              <a:ext uri="{FF2B5EF4-FFF2-40B4-BE49-F238E27FC236}">
                <a16:creationId xmlns:a16="http://schemas.microsoft.com/office/drawing/2014/main" id="{B209E811-2F3C-D1C6-D7B5-016DCCB738B3}"/>
              </a:ext>
            </a:extLst>
          </p:cNvPr>
          <p:cNvSpPr>
            <a:spLocks noGrp="1"/>
          </p:cNvSpPr>
          <p:nvPr>
            <p:ph type="title"/>
          </p:nvPr>
        </p:nvSpPr>
        <p:spPr/>
        <p:txBody>
          <a:bodyPr/>
          <a:lstStyle/>
          <a:p>
            <a:r>
              <a:rPr lang="en-US" dirty="0"/>
              <a:t>3D integration: motivation</a:t>
            </a:r>
          </a:p>
        </p:txBody>
      </p:sp>
      <p:sp>
        <p:nvSpPr>
          <p:cNvPr id="4" name="Text Placeholder 3">
            <a:extLst>
              <a:ext uri="{FF2B5EF4-FFF2-40B4-BE49-F238E27FC236}">
                <a16:creationId xmlns:a16="http://schemas.microsoft.com/office/drawing/2014/main" id="{457C5AA9-D682-5D92-B3A7-A64E3947CEC8}"/>
              </a:ext>
            </a:extLst>
          </p:cNvPr>
          <p:cNvSpPr>
            <a:spLocks noGrp="1"/>
          </p:cNvSpPr>
          <p:nvPr>
            <p:ph type="body" sz="quarter" idx="16"/>
          </p:nvPr>
        </p:nvSpPr>
        <p:spPr>
          <a:xfrm>
            <a:off x="800100" y="1605068"/>
            <a:ext cx="5794224" cy="4452832"/>
          </a:xfrm>
        </p:spPr>
        <p:txBody>
          <a:bodyPr/>
          <a:lstStyle/>
          <a:p>
            <a:pPr marL="0" indent="0">
              <a:buNone/>
            </a:pPr>
            <a:r>
              <a:rPr lang="de-DE" dirty="0"/>
              <a:t>Reducing input and interconnect capacitance reduces noise and improves SNR and jitter</a:t>
            </a:r>
          </a:p>
          <a:p>
            <a:r>
              <a:rPr lang="de-DE" dirty="0"/>
              <a:t>VIPIC 1 (64 x 64 pixels)​</a:t>
            </a:r>
          </a:p>
          <a:p>
            <a:r>
              <a:rPr lang="en-US" dirty="0"/>
              <a:t>Lower input capacitance in the fusion-bonded version​</a:t>
            </a:r>
          </a:p>
          <a:p>
            <a:pPr marL="457200" lvl="1" indent="0">
              <a:buNone/>
            </a:pPr>
            <a:r>
              <a:rPr lang="en-US" dirty="0"/>
              <a:t>ENC on fusion bonded device is close to that measured for floating inputs​</a:t>
            </a:r>
          </a:p>
          <a:p>
            <a:pPr marL="457200" lvl="1" indent="0">
              <a:buNone/>
            </a:pPr>
            <a:r>
              <a:rPr lang="en-US" dirty="0"/>
              <a:t>ENC=40e C&lt;20fF​</a:t>
            </a:r>
          </a:p>
          <a:p>
            <a:pPr marL="457200" lvl="1" indent="0">
              <a:buNone/>
            </a:pPr>
            <a:r>
              <a:rPr lang="en-US" dirty="0"/>
              <a:t>ENC=70e C&gt;80fF</a:t>
            </a:r>
          </a:p>
        </p:txBody>
      </p:sp>
      <p:sp>
        <p:nvSpPr>
          <p:cNvPr id="5" name="Slide Number Placeholder 4">
            <a:extLst>
              <a:ext uri="{FF2B5EF4-FFF2-40B4-BE49-F238E27FC236}">
                <a16:creationId xmlns:a16="http://schemas.microsoft.com/office/drawing/2014/main" id="{4D1802F6-2756-809B-C204-2194A9B1C545}"/>
              </a:ext>
            </a:extLst>
          </p:cNvPr>
          <p:cNvSpPr>
            <a:spLocks noGrp="1"/>
          </p:cNvSpPr>
          <p:nvPr>
            <p:ph type="sldNum" sz="quarter" idx="4"/>
          </p:nvPr>
        </p:nvSpPr>
        <p:spPr/>
        <p:txBody>
          <a:bodyPr/>
          <a:lstStyle/>
          <a:p>
            <a:fld id="{52B60363-7E9F-BF4A-894A-A30319D3939A}" type="slidenum">
              <a:rPr lang="en-US" smtClean="0"/>
              <a:pPr/>
              <a:t>4</a:t>
            </a:fld>
            <a:endParaRPr lang="en-US" dirty="0"/>
          </a:p>
        </p:txBody>
      </p:sp>
      <p:pic>
        <p:nvPicPr>
          <p:cNvPr id="6146" name="Picture 2" descr="Unbonded_Noise.pdf">
            <a:extLst>
              <a:ext uri="{FF2B5EF4-FFF2-40B4-BE49-F238E27FC236}">
                <a16:creationId xmlns:a16="http://schemas.microsoft.com/office/drawing/2014/main" id="{2ACD05D2-F2E3-A38F-04BB-2A8741393C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0706" y="-344685"/>
            <a:ext cx="5046789" cy="389950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D654FC7A-DF0C-909E-53C7-2B0B2935B782}"/>
              </a:ext>
            </a:extLst>
          </p:cNvPr>
          <p:cNvGrpSpPr>
            <a:grpSpLocks noChangeAspect="1"/>
          </p:cNvGrpSpPr>
          <p:nvPr/>
        </p:nvGrpSpPr>
        <p:grpSpPr>
          <a:xfrm>
            <a:off x="7585237" y="3336126"/>
            <a:ext cx="3852098" cy="2648539"/>
            <a:chOff x="7860460" y="3831484"/>
            <a:chExt cx="3576797" cy="2459254"/>
          </a:xfrm>
        </p:grpSpPr>
        <p:pic>
          <p:nvPicPr>
            <p:cNvPr id="6148" name="Picture 4">
              <a:extLst>
                <a:ext uri="{FF2B5EF4-FFF2-40B4-BE49-F238E27FC236}">
                  <a16:creationId xmlns:a16="http://schemas.microsoft.com/office/drawing/2014/main" id="{A7ADB49B-C591-2ADB-BC99-5F43267ED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0460" y="3831484"/>
              <a:ext cx="3493340" cy="198913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25F5FF7-6310-FE34-9968-5776BD6B2B1A}"/>
                </a:ext>
              </a:extLst>
            </p:cNvPr>
            <p:cNvSpPr txBox="1"/>
            <p:nvPr/>
          </p:nvSpPr>
          <p:spPr>
            <a:xfrm>
              <a:off x="7860460" y="5829073"/>
              <a:ext cx="3576797" cy="461665"/>
            </a:xfrm>
            <a:prstGeom prst="rect">
              <a:avLst/>
            </a:prstGeom>
            <a:noFill/>
          </p:spPr>
          <p:txBody>
            <a:bodyPr wrap="square">
              <a:spAutoFit/>
            </a:bodyPr>
            <a:lstStyle/>
            <a:p>
              <a:r>
                <a:rPr lang="en-US" sz="1200" dirty="0"/>
                <a:t>VIPIC1 with DBI bonded sensor Sn-Pb bump-bonded on PCB</a:t>
              </a:r>
            </a:p>
          </p:txBody>
        </p:sp>
      </p:grpSp>
      <p:pic>
        <p:nvPicPr>
          <p:cNvPr id="6150" name="Picture 6">
            <a:extLst>
              <a:ext uri="{FF2B5EF4-FFF2-40B4-BE49-F238E27FC236}">
                <a16:creationId xmlns:a16="http://schemas.microsoft.com/office/drawing/2014/main" id="{05E6DC7D-BC77-058F-CD90-FF29CE8C94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5515" y="4258469"/>
            <a:ext cx="3493340" cy="2439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520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b="1" dirty="0"/>
              <a:t>LGAD Development</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5</a:t>
            </a:fld>
            <a:endParaRPr lang="en-US" dirty="0"/>
          </a:p>
        </p:txBody>
      </p:sp>
      <p:pic>
        <p:nvPicPr>
          <p:cNvPr id="3" name="Picture 2" descr="A red and green square with black squares&#10;&#10;Description automatically generated">
            <a:extLst>
              <a:ext uri="{FF2B5EF4-FFF2-40B4-BE49-F238E27FC236}">
                <a16:creationId xmlns:a16="http://schemas.microsoft.com/office/drawing/2014/main" id="{E6FAE240-8AEB-CD83-FC44-0F6AF89B31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5585" y="1625958"/>
            <a:ext cx="2802924" cy="2809266"/>
          </a:xfrm>
          <a:prstGeom prst="rect">
            <a:avLst/>
          </a:prstGeom>
        </p:spPr>
      </p:pic>
      <p:sp>
        <p:nvSpPr>
          <p:cNvPr id="4" name="Google Shape;183;p2">
            <a:extLst>
              <a:ext uri="{FF2B5EF4-FFF2-40B4-BE49-F238E27FC236}">
                <a16:creationId xmlns:a16="http://schemas.microsoft.com/office/drawing/2014/main" id="{54F2FB7E-F0A7-DF64-CE5B-E3504D7A07CD}"/>
              </a:ext>
            </a:extLst>
          </p:cNvPr>
          <p:cNvSpPr txBox="1"/>
          <p:nvPr/>
        </p:nvSpPr>
        <p:spPr>
          <a:xfrm>
            <a:off x="8642673" y="1033508"/>
            <a:ext cx="2888749" cy="523180"/>
          </a:xfrm>
          <a:prstGeom prst="rect">
            <a:avLst/>
          </a:prstGeom>
          <a:noFill/>
          <a:ln>
            <a:noFill/>
          </a:ln>
        </p:spPr>
        <p:txBody>
          <a:bodyPr spcFirstLastPara="1" wrap="square" lIns="91425" tIns="45700" rIns="91425" bIns="45700" anchor="t" anchorCtr="0">
            <a:spAutoFit/>
          </a:bodyPr>
          <a:lstStyle/>
          <a:p>
            <a:pPr indent="0" algn="ctr"/>
            <a:r>
              <a:rPr lang="en-US" sz="1400" b="1" u="sng" dirty="0">
                <a:solidFill>
                  <a:schemeClr val="tx1">
                    <a:lumMod val="75000"/>
                    <a:lumOff val="25000"/>
                  </a:schemeClr>
                </a:solidFill>
                <a:latin typeface="Lato" panose="020F0502020204030203" pitchFamily="34" charset="0"/>
              </a:rPr>
              <a:t>100µm pitch AC coupled LGAD 50x50 prototype array layout:</a:t>
            </a:r>
          </a:p>
        </p:txBody>
      </p:sp>
      <p:sp>
        <p:nvSpPr>
          <p:cNvPr id="5" name="Content Placeholder 3">
            <a:extLst>
              <a:ext uri="{FF2B5EF4-FFF2-40B4-BE49-F238E27FC236}">
                <a16:creationId xmlns:a16="http://schemas.microsoft.com/office/drawing/2014/main" id="{442DF42E-A14E-6AFC-BFCB-618D6E1F420A}"/>
              </a:ext>
            </a:extLst>
          </p:cNvPr>
          <p:cNvSpPr txBox="1">
            <a:spLocks/>
          </p:cNvSpPr>
          <p:nvPr/>
        </p:nvSpPr>
        <p:spPr>
          <a:xfrm>
            <a:off x="800100" y="1050674"/>
            <a:ext cx="7810499" cy="3758247"/>
          </a:xfrm>
          <a:prstGeom prst="rect">
            <a:avLst/>
          </a:prstGeom>
        </p:spPr>
        <p:txBody>
          <a:bodyPr>
            <a:no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
            </a:pPr>
            <a:r>
              <a:rPr lang="en-US" sz="1400" dirty="0">
                <a:latin typeface="Lato" panose="020F0502020204030203" pitchFamily="34" charset="0"/>
                <a:ea typeface="Lato" panose="020F0502020204030203" pitchFamily="34" charset="0"/>
                <a:cs typeface="Lato" panose="020F0502020204030203" pitchFamily="34" charset="0"/>
              </a:rPr>
              <a:t>Development in partnership with Tower Semiconductor</a:t>
            </a:r>
          </a:p>
          <a:p>
            <a:pPr marL="342900" indent="-342900">
              <a:spcBef>
                <a:spcPts val="600"/>
              </a:spcBef>
              <a:buClr>
                <a:srgbClr val="C00000"/>
              </a:buClr>
              <a:buFont typeface="Wingdings" panose="05000000000000000000" pitchFamily="2" charset="2"/>
              <a:buChar char="§"/>
            </a:pPr>
            <a:r>
              <a:rPr lang="en-US" sz="1400" dirty="0">
                <a:latin typeface="Lato" panose="020F0502020204030203" pitchFamily="34" charset="0"/>
                <a:ea typeface="Lato" panose="020F0502020204030203" pitchFamily="34" charset="0"/>
                <a:cs typeface="Lato" panose="020F0502020204030203" pitchFamily="34" charset="0"/>
              </a:rPr>
              <a:t>Full wafer run on 12” process 65nm process (</a:t>
            </a:r>
            <a:r>
              <a:rPr lang="en-US" sz="1400" u="sng" dirty="0">
                <a:latin typeface="Lato" panose="020F0502020204030203" pitchFamily="34" charset="0"/>
                <a:ea typeface="Lato" panose="020F0502020204030203" pitchFamily="34" charset="0"/>
                <a:cs typeface="Lato" panose="020F0502020204030203" pitchFamily="34" charset="0"/>
              </a:rPr>
              <a:t>first LGAD process on 12” wafers</a:t>
            </a:r>
            <a:r>
              <a:rPr lang="en-US" sz="1400" dirty="0">
                <a:latin typeface="Lato" panose="020F0502020204030203" pitchFamily="34" charset="0"/>
                <a:ea typeface="Lato" panose="020F0502020204030203" pitchFamily="34" charset="0"/>
                <a:cs typeface="Lato" panose="020F0502020204030203" pitchFamily="34" charset="0"/>
              </a:rPr>
              <a:t>)</a:t>
            </a:r>
          </a:p>
          <a:p>
            <a:pPr>
              <a:spcBef>
                <a:spcPts val="600"/>
              </a:spcBef>
              <a:buClr>
                <a:srgbClr val="C00000"/>
              </a:buClr>
            </a:pPr>
            <a:r>
              <a:rPr lang="en-US" sz="1400" b="1" dirty="0">
                <a:latin typeface="Lato" panose="020F0502020204030203" pitchFamily="34" charset="0"/>
                <a:ea typeface="Lato" panose="020F0502020204030203" pitchFamily="34" charset="0"/>
                <a:cs typeface="Lato" panose="020F0502020204030203" pitchFamily="34" charset="0"/>
              </a:rPr>
              <a:t>Reach Through (RT) LGADs:</a:t>
            </a:r>
            <a:r>
              <a:rPr lang="en-US" sz="1400" dirty="0">
                <a:latin typeface="Lato" panose="020F0502020204030203" pitchFamily="34" charset="0"/>
                <a:ea typeface="Lato" panose="020F0502020204030203" pitchFamily="34" charset="0"/>
                <a:cs typeface="Lato" panose="020F0502020204030203" pitchFamily="34" charset="0"/>
              </a:rPr>
              <a:t> </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Proven design with planned deployment for the CMS and ATLAS upgrades</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Limited fill factor due to junction termination extension (JTE), used to compare to existing devices</a:t>
            </a:r>
          </a:p>
          <a:p>
            <a:pPr>
              <a:spcBef>
                <a:spcPts val="600"/>
              </a:spcBef>
              <a:buClr>
                <a:srgbClr val="C00000"/>
              </a:buClr>
            </a:pPr>
            <a:r>
              <a:rPr lang="en-US" sz="1400" b="1" dirty="0">
                <a:latin typeface="Lato" panose="020F0502020204030203" pitchFamily="34" charset="0"/>
                <a:ea typeface="Lato" panose="020F0502020204030203" pitchFamily="34" charset="0"/>
                <a:cs typeface="Lato" panose="020F0502020204030203" pitchFamily="34" charset="0"/>
              </a:rPr>
              <a:t>AC LGADs</a:t>
            </a:r>
            <a:r>
              <a:rPr lang="en-US" sz="1400" dirty="0">
                <a:latin typeface="Lato" panose="020F0502020204030203" pitchFamily="34" charset="0"/>
                <a:ea typeface="Lato" panose="020F0502020204030203" pitchFamily="34" charset="0"/>
                <a:cs typeface="Lato" panose="020F0502020204030203" pitchFamily="34" charset="0"/>
              </a:rPr>
              <a:t>: </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Solve the fill factor problem</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Bipolar signals, resistive cathode, complex response.</a:t>
            </a:r>
          </a:p>
          <a:p>
            <a:pPr>
              <a:spcBef>
                <a:spcPts val="600"/>
              </a:spcBef>
              <a:buClr>
                <a:srgbClr val="C00000"/>
              </a:buClr>
            </a:pPr>
            <a:r>
              <a:rPr lang="en-US" sz="1400" b="1" dirty="0">
                <a:latin typeface="Lato" panose="020F0502020204030203" pitchFamily="34" charset="0"/>
                <a:ea typeface="Lato" panose="020F0502020204030203" pitchFamily="34" charset="0"/>
                <a:cs typeface="Lato" panose="020F0502020204030203" pitchFamily="34" charset="0"/>
              </a:rPr>
              <a:t>Deep Junction (DJ) LGADs: </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Also provide 100% fill factor but require high energy implants or engineered substrates.</a:t>
            </a:r>
          </a:p>
          <a:p>
            <a:pPr marL="285750" indent="-285750">
              <a:spcBef>
                <a:spcPts val="600"/>
              </a:spcBef>
              <a:buClr>
                <a:srgbClr val="C00000"/>
              </a:buClr>
              <a:buFont typeface="Arial" panose="020B0604020202020204" pitchFamily="34" charset="0"/>
              <a:buChar char="•"/>
            </a:pPr>
            <a:r>
              <a:rPr lang="en-US" sz="1400" dirty="0">
                <a:latin typeface="Lato" panose="020F0502020204030203" pitchFamily="34" charset="0"/>
                <a:ea typeface="Lato" panose="020F0502020204030203" pitchFamily="34" charset="0"/>
                <a:cs typeface="Lato" panose="020F0502020204030203" pitchFamily="34" charset="0"/>
              </a:rPr>
              <a:t>New variety of LGAD, loss of gain between pixels</a:t>
            </a:r>
          </a:p>
        </p:txBody>
      </p:sp>
      <p:grpSp>
        <p:nvGrpSpPr>
          <p:cNvPr id="7" name="Group 6">
            <a:extLst>
              <a:ext uri="{FF2B5EF4-FFF2-40B4-BE49-F238E27FC236}">
                <a16:creationId xmlns:a16="http://schemas.microsoft.com/office/drawing/2014/main" id="{311271A8-5DCD-8702-A1F8-10671F89A1AE}"/>
              </a:ext>
            </a:extLst>
          </p:cNvPr>
          <p:cNvGrpSpPr>
            <a:grpSpLocks noChangeAspect="1"/>
          </p:cNvGrpSpPr>
          <p:nvPr/>
        </p:nvGrpSpPr>
        <p:grpSpPr>
          <a:xfrm>
            <a:off x="125181" y="4878191"/>
            <a:ext cx="11059061" cy="1920240"/>
            <a:chOff x="0" y="4808921"/>
            <a:chExt cx="11815118" cy="2051518"/>
          </a:xfrm>
        </p:grpSpPr>
        <p:pic>
          <p:nvPicPr>
            <p:cNvPr id="8" name="Picture 7">
              <a:extLst>
                <a:ext uri="{FF2B5EF4-FFF2-40B4-BE49-F238E27FC236}">
                  <a16:creationId xmlns:a16="http://schemas.microsoft.com/office/drawing/2014/main" id="{2224EEF5-34EB-D942-1106-4B1C35C34A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0" y="4808921"/>
              <a:ext cx="11815118" cy="2051518"/>
            </a:xfrm>
            <a:prstGeom prst="rect">
              <a:avLst/>
            </a:prstGeom>
          </p:spPr>
        </p:pic>
        <p:sp>
          <p:nvSpPr>
            <p:cNvPr id="9" name="TextBox 8">
              <a:extLst>
                <a:ext uri="{FF2B5EF4-FFF2-40B4-BE49-F238E27FC236}">
                  <a16:creationId xmlns:a16="http://schemas.microsoft.com/office/drawing/2014/main" id="{425112A0-B9D1-05F2-51A0-10FA62477A42}"/>
                </a:ext>
              </a:extLst>
            </p:cNvPr>
            <p:cNvSpPr txBox="1"/>
            <p:nvPr/>
          </p:nvSpPr>
          <p:spPr>
            <a:xfrm>
              <a:off x="1362392" y="6392390"/>
              <a:ext cx="1110882" cy="292388"/>
            </a:xfrm>
            <a:prstGeom prst="rect">
              <a:avLst/>
            </a:prstGeom>
            <a:noFill/>
          </p:spPr>
          <p:txBody>
            <a:bodyPr wrap="none" lIns="0" tIns="0" rIns="0" bIns="0" rtlCol="0" anchor="ctr">
              <a:spAutoFit/>
            </a:bodyPr>
            <a:lstStyle/>
            <a:p>
              <a:pPr algn="ctr"/>
              <a:r>
                <a:rPr lang="en-US" sz="1900" b="1" dirty="0">
                  <a:latin typeface="Helvetica" pitchFamily="2" charset="0"/>
                </a:rPr>
                <a:t>DC LGAD</a:t>
              </a:r>
            </a:p>
          </p:txBody>
        </p:sp>
        <p:sp>
          <p:nvSpPr>
            <p:cNvPr id="10" name="TextBox 9">
              <a:extLst>
                <a:ext uri="{FF2B5EF4-FFF2-40B4-BE49-F238E27FC236}">
                  <a16:creationId xmlns:a16="http://schemas.microsoft.com/office/drawing/2014/main" id="{BD57AE85-C9FF-8A5F-CA6D-B0A0997A4B81}"/>
                </a:ext>
              </a:extLst>
            </p:cNvPr>
            <p:cNvSpPr txBox="1"/>
            <p:nvPr/>
          </p:nvSpPr>
          <p:spPr>
            <a:xfrm>
              <a:off x="5079716" y="6394172"/>
              <a:ext cx="1110882" cy="292388"/>
            </a:xfrm>
            <a:prstGeom prst="rect">
              <a:avLst/>
            </a:prstGeom>
            <a:noFill/>
          </p:spPr>
          <p:txBody>
            <a:bodyPr wrap="none" lIns="0" tIns="0" rIns="0" bIns="0" rtlCol="0" anchor="ctr">
              <a:spAutoFit/>
            </a:bodyPr>
            <a:lstStyle/>
            <a:p>
              <a:pPr algn="ctr"/>
              <a:r>
                <a:rPr lang="en-US" sz="1900" b="1" dirty="0">
                  <a:latin typeface="Helvetica" pitchFamily="2" charset="0"/>
                </a:rPr>
                <a:t>AC LGAD</a:t>
              </a:r>
            </a:p>
          </p:txBody>
        </p:sp>
        <p:sp>
          <p:nvSpPr>
            <p:cNvPr id="11" name="TextBox 10">
              <a:extLst>
                <a:ext uri="{FF2B5EF4-FFF2-40B4-BE49-F238E27FC236}">
                  <a16:creationId xmlns:a16="http://schemas.microsoft.com/office/drawing/2014/main" id="{33CA003E-D1DE-3195-FDDA-13610C418DE3}"/>
                </a:ext>
              </a:extLst>
            </p:cNvPr>
            <p:cNvSpPr txBox="1"/>
            <p:nvPr/>
          </p:nvSpPr>
          <p:spPr>
            <a:xfrm>
              <a:off x="8491726" y="6392390"/>
              <a:ext cx="2441374" cy="292388"/>
            </a:xfrm>
            <a:prstGeom prst="rect">
              <a:avLst/>
            </a:prstGeom>
            <a:noFill/>
          </p:spPr>
          <p:txBody>
            <a:bodyPr wrap="none" lIns="0" tIns="0" rIns="0" bIns="0" rtlCol="0" anchor="ctr">
              <a:spAutoFit/>
            </a:bodyPr>
            <a:lstStyle/>
            <a:p>
              <a:pPr algn="ctr"/>
              <a:r>
                <a:rPr lang="en-US" sz="1900" b="1" dirty="0">
                  <a:latin typeface="Helvetica" pitchFamily="2" charset="0"/>
                </a:rPr>
                <a:t>Deep Junction LGAD</a:t>
              </a:r>
            </a:p>
          </p:txBody>
        </p:sp>
      </p:grpSp>
    </p:spTree>
    <p:extLst>
      <p:ext uri="{BB962C8B-B14F-4D97-AF65-F5344CB8AC3E}">
        <p14:creationId xmlns:p14="http://schemas.microsoft.com/office/powerpoint/2010/main" val="3384987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b="1" dirty="0"/>
              <a:t>LGAD Development</a:t>
            </a:r>
          </a:p>
        </p:txBody>
      </p:sp>
      <p:sp>
        <p:nvSpPr>
          <p:cNvPr id="5" name="Content Placeholder 3">
            <a:extLst>
              <a:ext uri="{FF2B5EF4-FFF2-40B4-BE49-F238E27FC236}">
                <a16:creationId xmlns:a16="http://schemas.microsoft.com/office/drawing/2014/main" id="{442DF42E-A14E-6AFC-BFCB-618D6E1F420A}"/>
              </a:ext>
            </a:extLst>
          </p:cNvPr>
          <p:cNvSpPr txBox="1">
            <a:spLocks/>
          </p:cNvSpPr>
          <p:nvPr/>
        </p:nvSpPr>
        <p:spPr>
          <a:xfrm>
            <a:off x="240960" y="1050674"/>
            <a:ext cx="6012898" cy="5232149"/>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buClr>
                <a:srgbClr val="C00000"/>
              </a:buClr>
            </a:pPr>
            <a:r>
              <a:rPr lang="en-US" sz="2000" b="1" dirty="0">
                <a:latin typeface="Lato" panose="020F0502020204030203" pitchFamily="34" charset="0"/>
                <a:ea typeface="Lato" panose="020F0502020204030203" pitchFamily="34" charset="0"/>
                <a:cs typeface="Lato" panose="020F0502020204030203" pitchFamily="34" charset="0"/>
              </a:rPr>
              <a:t>~50 separate sensor structures:</a:t>
            </a:r>
          </a:p>
          <a:p>
            <a:pPr marL="285750" indent="-285750">
              <a:spcBef>
                <a:spcPts val="600"/>
              </a:spcBef>
              <a:buClr>
                <a:srgbClr val="C00000"/>
              </a:buClr>
              <a:buFont typeface="Arial" panose="020B0604020202020204" pitchFamily="34" charset="0"/>
              <a:buChar char="•"/>
            </a:pPr>
            <a:r>
              <a:rPr lang="en-US" sz="2000" dirty="0">
                <a:latin typeface="Lato" panose="020F0502020204030203" pitchFamily="34" charset="0"/>
                <a:ea typeface="Lato" panose="020F0502020204030203" pitchFamily="34" charset="0"/>
                <a:cs typeface="Lato" panose="020F0502020204030203" pitchFamily="34" charset="0"/>
              </a:rPr>
              <a:t>11 6x6mm </a:t>
            </a:r>
            <a:r>
              <a:rPr lang="en-US" sz="2000" b="1" dirty="0">
                <a:latin typeface="Lato" panose="020F0502020204030203" pitchFamily="34" charset="0"/>
                <a:ea typeface="Lato" panose="020F0502020204030203" pitchFamily="34" charset="0"/>
                <a:cs typeface="Lato" panose="020F0502020204030203" pitchFamily="34" charset="0"/>
              </a:rPr>
              <a:t>pixels</a:t>
            </a:r>
            <a:r>
              <a:rPr lang="en-US" sz="2000" dirty="0">
                <a:latin typeface="Lato" panose="020F0502020204030203" pitchFamily="34" charset="0"/>
                <a:ea typeface="Lato" panose="020F0502020204030203" pitchFamily="34" charset="0"/>
                <a:cs typeface="Lato" panose="020F0502020204030203" pitchFamily="34" charset="0"/>
              </a:rPr>
              <a:t> arrays (50, 100 µm pitch) for BB</a:t>
            </a:r>
          </a:p>
          <a:p>
            <a:pPr marL="285750" indent="-285750">
              <a:spcBef>
                <a:spcPts val="600"/>
              </a:spcBef>
              <a:buClr>
                <a:srgbClr val="C00000"/>
              </a:buClr>
              <a:buFont typeface="Arial" panose="020B0604020202020204" pitchFamily="34" charset="0"/>
              <a:buChar char="•"/>
            </a:pPr>
            <a:r>
              <a:rPr lang="en-US" sz="2000" dirty="0">
                <a:latin typeface="Lato" panose="020F0502020204030203" pitchFamily="34" charset="0"/>
                <a:ea typeface="Lato" panose="020F0502020204030203" pitchFamily="34" charset="0"/>
                <a:cs typeface="Lato" panose="020F0502020204030203" pitchFamily="34" charset="0"/>
              </a:rPr>
              <a:t>12 3x3mm </a:t>
            </a:r>
            <a:r>
              <a:rPr lang="en-US" sz="2000" b="1" dirty="0">
                <a:latin typeface="Lato" panose="020F0502020204030203" pitchFamily="34" charset="0"/>
                <a:ea typeface="Lato" panose="020F0502020204030203" pitchFamily="34" charset="0"/>
                <a:cs typeface="Lato" panose="020F0502020204030203" pitchFamily="34" charset="0"/>
              </a:rPr>
              <a:t>strip</a:t>
            </a:r>
            <a:r>
              <a:rPr lang="en-US" sz="2000" dirty="0">
                <a:latin typeface="Lato" panose="020F0502020204030203" pitchFamily="34" charset="0"/>
                <a:ea typeface="Lato" panose="020F0502020204030203" pitchFamily="34" charset="0"/>
                <a:cs typeface="Lato" panose="020F0502020204030203" pitchFamily="34" charset="0"/>
              </a:rPr>
              <a:t> arrays (20, 40, 60, 80, 100 µm pitch) for WB</a:t>
            </a:r>
          </a:p>
          <a:p>
            <a:pPr marL="285750" indent="-285750">
              <a:spcBef>
                <a:spcPts val="600"/>
              </a:spcBef>
              <a:buClr>
                <a:srgbClr val="C00000"/>
              </a:buClr>
              <a:buFont typeface="Arial" panose="020B0604020202020204" pitchFamily="34" charset="0"/>
              <a:buChar char="•"/>
            </a:pPr>
            <a:r>
              <a:rPr lang="en-US" sz="2000" dirty="0">
                <a:latin typeface="Lato" panose="020F0502020204030203" pitchFamily="34" charset="0"/>
                <a:ea typeface="Lato" panose="020F0502020204030203" pitchFamily="34" charset="0"/>
                <a:cs typeface="Lato" panose="020F0502020204030203" pitchFamily="34" charset="0"/>
              </a:rPr>
              <a:t>16 device </a:t>
            </a:r>
            <a:r>
              <a:rPr lang="en-US" sz="2000" b="1" dirty="0">
                <a:latin typeface="Lato" panose="020F0502020204030203" pitchFamily="34" charset="0"/>
                <a:ea typeface="Lato" panose="020F0502020204030203" pitchFamily="34" charset="0"/>
                <a:cs typeface="Lato" panose="020F0502020204030203" pitchFamily="34" charset="0"/>
              </a:rPr>
              <a:t>test structures</a:t>
            </a:r>
            <a:r>
              <a:rPr lang="en-US" sz="2000" dirty="0">
                <a:latin typeface="Lato" panose="020F0502020204030203" pitchFamily="34" charset="0"/>
                <a:ea typeface="Lato" panose="020F0502020204030203" pitchFamily="34" charset="0"/>
                <a:cs typeface="Lato" panose="020F0502020204030203" pitchFamily="34" charset="0"/>
              </a:rPr>
              <a:t> (Foundry PCMs + 3x3 macro pixels + pad diodes)</a:t>
            </a:r>
          </a:p>
          <a:p>
            <a:pPr marL="285750" indent="-285750">
              <a:spcBef>
                <a:spcPts val="600"/>
              </a:spcBef>
              <a:buClr>
                <a:srgbClr val="C00000"/>
              </a:buClr>
              <a:buFont typeface="Arial" panose="020B0604020202020204" pitchFamily="34" charset="0"/>
              <a:buChar char="•"/>
            </a:pPr>
            <a:r>
              <a:rPr lang="en-US" sz="2000" dirty="0">
                <a:latin typeface="Lato" panose="020F0502020204030203" pitchFamily="34" charset="0"/>
                <a:ea typeface="Lato" panose="020F0502020204030203" pitchFamily="34" charset="0"/>
                <a:cs typeface="Lato" panose="020F0502020204030203" pitchFamily="34" charset="0"/>
              </a:rPr>
              <a:t>8 </a:t>
            </a:r>
            <a:r>
              <a:rPr lang="en-US" sz="2000" b="1" dirty="0">
                <a:latin typeface="Lato" panose="020F0502020204030203" pitchFamily="34" charset="0"/>
                <a:ea typeface="Lato" panose="020F0502020204030203" pitchFamily="34" charset="0"/>
                <a:cs typeface="Lato" panose="020F0502020204030203" pitchFamily="34" charset="0"/>
              </a:rPr>
              <a:t>guard ring </a:t>
            </a:r>
            <a:r>
              <a:rPr lang="en-US" sz="2000" dirty="0">
                <a:latin typeface="Lato" panose="020F0502020204030203" pitchFamily="34" charset="0"/>
                <a:ea typeface="Lato" panose="020F0502020204030203" pitchFamily="34" charset="0"/>
                <a:cs typeface="Lato" panose="020F0502020204030203" pitchFamily="34" charset="0"/>
              </a:rPr>
              <a:t>test structure </a:t>
            </a:r>
          </a:p>
          <a:p>
            <a:pPr>
              <a:spcBef>
                <a:spcPts val="600"/>
              </a:spcBef>
              <a:buClr>
                <a:srgbClr val="C00000"/>
              </a:buClr>
            </a:pPr>
            <a:r>
              <a:rPr lang="en-US" sz="2000" dirty="0">
                <a:latin typeface="Lato" panose="020F0502020204030203" pitchFamily="34" charset="0"/>
                <a:ea typeface="Lato" panose="020F0502020204030203" pitchFamily="34" charset="0"/>
                <a:cs typeface="Lato" panose="020F0502020204030203" pitchFamily="34" charset="0"/>
              </a:rPr>
              <a:t>Sensor study to optimize doses, energies and edge termination strategies. Production splits.</a:t>
            </a:r>
          </a:p>
          <a:p>
            <a:pPr>
              <a:spcBef>
                <a:spcPts val="600"/>
              </a:spcBef>
              <a:buClr>
                <a:srgbClr val="C00000"/>
              </a:buClr>
            </a:pPr>
            <a:r>
              <a:rPr lang="en-US" sz="2000" dirty="0">
                <a:latin typeface="Lato" panose="020F0502020204030203" pitchFamily="34" charset="0"/>
                <a:ea typeface="Lato" panose="020F0502020204030203" pitchFamily="34" charset="0"/>
                <a:cs typeface="Lato" panose="020F0502020204030203" pitchFamily="34" charset="0"/>
              </a:rPr>
              <a:t>Standard CMOS model forces special considerations for detector design: define active regions to exclude STI, metal density and spacing, angles restricted to 45º and 90º, vias size and location, oxide thickness, etc.</a:t>
            </a:r>
          </a:p>
          <a:p>
            <a:pPr marL="342900" indent="-342900">
              <a:spcBef>
                <a:spcPts val="1200"/>
              </a:spcBef>
              <a:buClr>
                <a:srgbClr val="C00000"/>
              </a:buClr>
              <a:buFont typeface="Wingdings" panose="05000000000000000000" pitchFamily="2" charset="2"/>
              <a:buChar char="§"/>
            </a:pPr>
            <a:endParaRPr lang="en-US" sz="20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sz="2000" dirty="0">
              <a:latin typeface="Lato" panose="020F0502020204030203" pitchFamily="34" charset="0"/>
              <a:ea typeface="Lato" panose="020F0502020204030203" pitchFamily="34" charset="0"/>
              <a:cs typeface="Lato" panose="020F0502020204030203" pitchFamily="34" charset="0"/>
            </a:endParaRPr>
          </a:p>
        </p:txBody>
      </p:sp>
      <p:grpSp>
        <p:nvGrpSpPr>
          <p:cNvPr id="34" name="Group 33">
            <a:extLst>
              <a:ext uri="{FF2B5EF4-FFF2-40B4-BE49-F238E27FC236}">
                <a16:creationId xmlns:a16="http://schemas.microsoft.com/office/drawing/2014/main" id="{929F29F9-7810-0E54-7272-1589F654EA47}"/>
              </a:ext>
            </a:extLst>
          </p:cNvPr>
          <p:cNvGrpSpPr>
            <a:grpSpLocks noChangeAspect="1"/>
          </p:cNvGrpSpPr>
          <p:nvPr/>
        </p:nvGrpSpPr>
        <p:grpSpPr>
          <a:xfrm>
            <a:off x="6227805" y="210050"/>
            <a:ext cx="5443244" cy="6628823"/>
            <a:chOff x="7043855" y="210051"/>
            <a:chExt cx="4627194" cy="5635031"/>
          </a:xfrm>
        </p:grpSpPr>
        <p:pic>
          <p:nvPicPr>
            <p:cNvPr id="9" name="Picture 8">
              <a:extLst>
                <a:ext uri="{FF2B5EF4-FFF2-40B4-BE49-F238E27FC236}">
                  <a16:creationId xmlns:a16="http://schemas.microsoft.com/office/drawing/2014/main" id="{D982CBD2-2DDF-4227-A6A2-C4387517FF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8871" y="210051"/>
              <a:ext cx="4132178" cy="5109533"/>
            </a:xfrm>
            <a:prstGeom prst="rect">
              <a:avLst/>
            </a:prstGeom>
          </p:spPr>
        </p:pic>
        <p:cxnSp>
          <p:nvCxnSpPr>
            <p:cNvPr id="11" name="Straight Arrow Connector 10">
              <a:extLst>
                <a:ext uri="{FF2B5EF4-FFF2-40B4-BE49-F238E27FC236}">
                  <a16:creationId xmlns:a16="http://schemas.microsoft.com/office/drawing/2014/main" id="{B9F8216F-9F1B-2850-3710-F4FFFA6F5826}"/>
                </a:ext>
              </a:extLst>
            </p:cNvPr>
            <p:cNvCxnSpPr/>
            <p:nvPr/>
          </p:nvCxnSpPr>
          <p:spPr>
            <a:xfrm>
              <a:off x="7358449" y="210051"/>
              <a:ext cx="0" cy="5109533"/>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5DA9247E-AE1E-C285-DA1A-7C6C8AF72015}"/>
                </a:ext>
              </a:extLst>
            </p:cNvPr>
            <p:cNvSpPr txBox="1"/>
            <p:nvPr/>
          </p:nvSpPr>
          <p:spPr>
            <a:xfrm rot="16200000">
              <a:off x="6667470" y="2618623"/>
              <a:ext cx="1045158" cy="292388"/>
            </a:xfrm>
            <a:prstGeom prst="rect">
              <a:avLst/>
            </a:prstGeom>
            <a:noFill/>
          </p:spPr>
          <p:txBody>
            <a:bodyPr wrap="none" lIns="0" tIns="0" rIns="0" bIns="0" rtlCol="0" anchor="ctr">
              <a:spAutoFit/>
            </a:bodyPr>
            <a:lstStyle/>
            <a:p>
              <a:pPr algn="ctr"/>
              <a:r>
                <a:rPr lang="en-US" sz="1900" b="1" dirty="0">
                  <a:latin typeface="Helvetica" pitchFamily="2" charset="0"/>
                </a:rPr>
                <a:t>3000 mm</a:t>
              </a:r>
            </a:p>
          </p:txBody>
        </p:sp>
        <p:sp>
          <p:nvSpPr>
            <p:cNvPr id="14" name="TextBox 13">
              <a:extLst>
                <a:ext uri="{FF2B5EF4-FFF2-40B4-BE49-F238E27FC236}">
                  <a16:creationId xmlns:a16="http://schemas.microsoft.com/office/drawing/2014/main" id="{E39799A7-C99C-8755-9313-0C5711142250}"/>
                </a:ext>
              </a:extLst>
            </p:cNvPr>
            <p:cNvSpPr txBox="1"/>
            <p:nvPr/>
          </p:nvSpPr>
          <p:spPr>
            <a:xfrm>
              <a:off x="9082381" y="5552694"/>
              <a:ext cx="1045158" cy="292388"/>
            </a:xfrm>
            <a:prstGeom prst="rect">
              <a:avLst/>
            </a:prstGeom>
            <a:noFill/>
          </p:spPr>
          <p:txBody>
            <a:bodyPr wrap="none" lIns="0" tIns="0" rIns="0" bIns="0" rtlCol="0" anchor="ctr">
              <a:spAutoFit/>
            </a:bodyPr>
            <a:lstStyle/>
            <a:p>
              <a:pPr algn="ctr"/>
              <a:r>
                <a:rPr lang="en-US" sz="1900" b="1" dirty="0">
                  <a:latin typeface="Helvetica" pitchFamily="2" charset="0"/>
                </a:rPr>
                <a:t>2400 mm</a:t>
              </a:r>
            </a:p>
          </p:txBody>
        </p:sp>
        <p:cxnSp>
          <p:nvCxnSpPr>
            <p:cNvPr id="15" name="Straight Arrow Connector 14">
              <a:extLst>
                <a:ext uri="{FF2B5EF4-FFF2-40B4-BE49-F238E27FC236}">
                  <a16:creationId xmlns:a16="http://schemas.microsoft.com/office/drawing/2014/main" id="{E6172CCF-B786-A58D-1ECF-979E1DD356D5}"/>
                </a:ext>
              </a:extLst>
            </p:cNvPr>
            <p:cNvCxnSpPr>
              <a:cxnSpLocks/>
            </p:cNvCxnSpPr>
            <p:nvPr/>
          </p:nvCxnSpPr>
          <p:spPr>
            <a:xfrm flipH="1">
              <a:off x="7538871" y="5471984"/>
              <a:ext cx="4132178" cy="0"/>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25" name="Group 24">
              <a:extLst>
                <a:ext uri="{FF2B5EF4-FFF2-40B4-BE49-F238E27FC236}">
                  <a16:creationId xmlns:a16="http://schemas.microsoft.com/office/drawing/2014/main" id="{5FF7A406-C888-7F52-83BF-8603895B0CBA}"/>
                </a:ext>
              </a:extLst>
            </p:cNvPr>
            <p:cNvGrpSpPr/>
            <p:nvPr/>
          </p:nvGrpSpPr>
          <p:grpSpPr>
            <a:xfrm>
              <a:off x="9712411" y="4417541"/>
              <a:ext cx="1206200" cy="885107"/>
              <a:chOff x="9712411" y="4417541"/>
              <a:chExt cx="1206200" cy="885107"/>
            </a:xfrm>
          </p:grpSpPr>
          <p:cxnSp>
            <p:nvCxnSpPr>
              <p:cNvPr id="18" name="Straight Arrow Connector 17">
                <a:extLst>
                  <a:ext uri="{FF2B5EF4-FFF2-40B4-BE49-F238E27FC236}">
                    <a16:creationId xmlns:a16="http://schemas.microsoft.com/office/drawing/2014/main" id="{8428E669-929E-9E4D-F8A9-00F59F47DA8C}"/>
                  </a:ext>
                </a:extLst>
              </p:cNvPr>
              <p:cNvCxnSpPr>
                <a:cxnSpLocks/>
              </p:cNvCxnSpPr>
              <p:nvPr/>
            </p:nvCxnSpPr>
            <p:spPr>
              <a:xfrm flipH="1">
                <a:off x="9712411" y="5041557"/>
                <a:ext cx="939114" cy="0"/>
              </a:xfrm>
              <a:prstGeom prst="straightConnector1">
                <a:avLst/>
              </a:prstGeom>
              <a:ln>
                <a:solidFill>
                  <a:schemeClr val="accent6">
                    <a:lumMod val="40000"/>
                    <a:lumOff val="60000"/>
                  </a:schemeClr>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25FF4F9-BB87-5D9B-92D5-F8E706F0E878}"/>
                  </a:ext>
                </a:extLst>
              </p:cNvPr>
              <p:cNvCxnSpPr>
                <a:cxnSpLocks/>
              </p:cNvCxnSpPr>
              <p:nvPr/>
            </p:nvCxnSpPr>
            <p:spPr>
              <a:xfrm>
                <a:off x="9916297" y="4417541"/>
                <a:ext cx="0" cy="885107"/>
              </a:xfrm>
              <a:prstGeom prst="straightConnector1">
                <a:avLst/>
              </a:prstGeom>
              <a:ln>
                <a:solidFill>
                  <a:schemeClr val="accent6">
                    <a:lumMod val="40000"/>
                    <a:lumOff val="60000"/>
                  </a:schemeClr>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7E067D17-8CFC-B3BD-FD83-18C38B0A05E1}"/>
                  </a:ext>
                </a:extLst>
              </p:cNvPr>
              <p:cNvSpPr txBox="1"/>
              <p:nvPr/>
            </p:nvSpPr>
            <p:spPr>
              <a:xfrm>
                <a:off x="10009708" y="4471171"/>
                <a:ext cx="908903" cy="292388"/>
              </a:xfrm>
              <a:prstGeom prst="rect">
                <a:avLst/>
              </a:prstGeom>
              <a:noFill/>
            </p:spPr>
            <p:txBody>
              <a:bodyPr wrap="none" lIns="0" tIns="0" rIns="0" bIns="0" rtlCol="0" anchor="ctr">
                <a:spAutoFit/>
              </a:bodyPr>
              <a:lstStyle/>
              <a:p>
                <a:pPr algn="ctr"/>
                <a:r>
                  <a:rPr lang="en-US" sz="1900" b="1" dirty="0">
                    <a:solidFill>
                      <a:schemeClr val="accent6">
                        <a:lumMod val="40000"/>
                        <a:lumOff val="60000"/>
                      </a:schemeClr>
                    </a:solidFill>
                    <a:latin typeface="Helvetica" pitchFamily="2" charset="0"/>
                  </a:rPr>
                  <a:t>6x6 mm</a:t>
                </a:r>
              </a:p>
            </p:txBody>
          </p:sp>
        </p:grpSp>
        <p:grpSp>
          <p:nvGrpSpPr>
            <p:cNvPr id="26" name="Group 25">
              <a:extLst>
                <a:ext uri="{FF2B5EF4-FFF2-40B4-BE49-F238E27FC236}">
                  <a16:creationId xmlns:a16="http://schemas.microsoft.com/office/drawing/2014/main" id="{4410EA13-3585-B579-84A5-D0908ABBDF6E}"/>
                </a:ext>
              </a:extLst>
            </p:cNvPr>
            <p:cNvGrpSpPr/>
            <p:nvPr/>
          </p:nvGrpSpPr>
          <p:grpSpPr>
            <a:xfrm>
              <a:off x="10700951" y="2885303"/>
              <a:ext cx="908903" cy="675502"/>
              <a:chOff x="9868930" y="4703806"/>
              <a:chExt cx="908903" cy="675502"/>
            </a:xfrm>
          </p:grpSpPr>
          <p:cxnSp>
            <p:nvCxnSpPr>
              <p:cNvPr id="27" name="Straight Arrow Connector 26">
                <a:extLst>
                  <a:ext uri="{FF2B5EF4-FFF2-40B4-BE49-F238E27FC236}">
                    <a16:creationId xmlns:a16="http://schemas.microsoft.com/office/drawing/2014/main" id="{5C0F2C61-766E-0ED1-E7C6-9674D87AE421}"/>
                  </a:ext>
                </a:extLst>
              </p:cNvPr>
              <p:cNvCxnSpPr>
                <a:cxnSpLocks/>
              </p:cNvCxnSpPr>
              <p:nvPr/>
            </p:nvCxnSpPr>
            <p:spPr>
              <a:xfrm flipH="1">
                <a:off x="9868930" y="5041557"/>
                <a:ext cx="407773" cy="0"/>
              </a:xfrm>
              <a:prstGeom prst="straightConnector1">
                <a:avLst/>
              </a:prstGeom>
              <a:ln>
                <a:solidFill>
                  <a:schemeClr val="accent6">
                    <a:lumMod val="40000"/>
                    <a:lumOff val="60000"/>
                  </a:schemeClr>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F224CE1-E4EC-F532-8001-4257A6774EC8}"/>
                  </a:ext>
                </a:extLst>
              </p:cNvPr>
              <p:cNvCxnSpPr>
                <a:cxnSpLocks/>
              </p:cNvCxnSpPr>
              <p:nvPr/>
            </p:nvCxnSpPr>
            <p:spPr>
              <a:xfrm>
                <a:off x="9984255" y="4703806"/>
                <a:ext cx="0" cy="337751"/>
              </a:xfrm>
              <a:prstGeom prst="straightConnector1">
                <a:avLst/>
              </a:prstGeom>
              <a:ln>
                <a:solidFill>
                  <a:schemeClr val="accent6">
                    <a:lumMod val="40000"/>
                    <a:lumOff val="60000"/>
                  </a:schemeClr>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C924598D-0E25-E7F2-27B4-203D9B659773}"/>
                  </a:ext>
                </a:extLst>
              </p:cNvPr>
              <p:cNvSpPr txBox="1"/>
              <p:nvPr/>
            </p:nvSpPr>
            <p:spPr>
              <a:xfrm>
                <a:off x="9868930" y="5086920"/>
                <a:ext cx="908903" cy="292388"/>
              </a:xfrm>
              <a:prstGeom prst="rect">
                <a:avLst/>
              </a:prstGeom>
              <a:noFill/>
            </p:spPr>
            <p:txBody>
              <a:bodyPr wrap="none" lIns="0" tIns="0" rIns="0" bIns="0" rtlCol="0" anchor="ctr">
                <a:spAutoFit/>
              </a:bodyPr>
              <a:lstStyle/>
              <a:p>
                <a:pPr algn="ctr"/>
                <a:r>
                  <a:rPr lang="en-US" sz="1900" b="1" dirty="0">
                    <a:solidFill>
                      <a:schemeClr val="accent6">
                        <a:lumMod val="40000"/>
                        <a:lumOff val="60000"/>
                      </a:schemeClr>
                    </a:solidFill>
                    <a:latin typeface="Helvetica" pitchFamily="2" charset="0"/>
                  </a:rPr>
                  <a:t>3x3 mm</a:t>
                </a:r>
              </a:p>
            </p:txBody>
          </p:sp>
        </p:grpSp>
      </p:grpSp>
    </p:spTree>
    <p:extLst>
      <p:ext uri="{BB962C8B-B14F-4D97-AF65-F5344CB8AC3E}">
        <p14:creationId xmlns:p14="http://schemas.microsoft.com/office/powerpoint/2010/main" val="927419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b="1" dirty="0"/>
              <a:t>Readout ASIC: 1</a:t>
            </a:r>
            <a:r>
              <a:rPr lang="en-US" b="1" baseline="30000" dirty="0"/>
              <a:t>st</a:t>
            </a:r>
            <a:r>
              <a:rPr lang="en-US" b="1" dirty="0"/>
              <a:t> prototype</a:t>
            </a:r>
          </a:p>
        </p:txBody>
      </p:sp>
      <p:sp>
        <p:nvSpPr>
          <p:cNvPr id="6" name="Content Placeholder 3">
            <a:extLst>
              <a:ext uri="{FF2B5EF4-FFF2-40B4-BE49-F238E27FC236}">
                <a16:creationId xmlns:a16="http://schemas.microsoft.com/office/drawing/2014/main" id="{2A13028E-9B19-0547-038C-D6FF140D0C16}"/>
              </a:ext>
            </a:extLst>
          </p:cNvPr>
          <p:cNvSpPr txBox="1">
            <a:spLocks/>
          </p:cNvSpPr>
          <p:nvPr/>
        </p:nvSpPr>
        <p:spPr>
          <a:xfrm>
            <a:off x="800100" y="991682"/>
            <a:ext cx="4574655" cy="5379621"/>
          </a:xfrm>
          <a:prstGeom prst="rect">
            <a:avLst/>
          </a:prstGeom>
        </p:spPr>
        <p:txBody>
          <a:bodyPr>
            <a:no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
            </a:pPr>
            <a:r>
              <a:rPr lang="en-US" sz="1550" dirty="0">
                <a:latin typeface="Lato" panose="020F0502020204030203" pitchFamily="34" charset="0"/>
                <a:ea typeface="Lato" panose="020F0502020204030203" pitchFamily="34" charset="0"/>
                <a:cs typeface="Lato" panose="020F0502020204030203" pitchFamily="34" charset="0"/>
              </a:rPr>
              <a:t>The first 28nm LGAD readout ASIC prototype (1x3mm</a:t>
            </a:r>
            <a:r>
              <a:rPr lang="en-US" sz="1550" baseline="30000" dirty="0">
                <a:latin typeface="Lato" panose="020F0502020204030203" pitchFamily="34" charset="0"/>
                <a:ea typeface="Lato" panose="020F0502020204030203" pitchFamily="34" charset="0"/>
                <a:cs typeface="Lato" panose="020F0502020204030203" pitchFamily="34" charset="0"/>
              </a:rPr>
              <a:t>2</a:t>
            </a:r>
            <a:r>
              <a:rPr lang="en-US" sz="1550" dirty="0">
                <a:latin typeface="Lato" panose="020F0502020204030203" pitchFamily="34" charset="0"/>
                <a:ea typeface="Lato" panose="020F0502020204030203" pitchFamily="34" charset="0"/>
                <a:cs typeface="Lato" panose="020F0502020204030203" pitchFamily="34" charset="0"/>
              </a:rPr>
              <a:t>) was submitted for fabrication in August 2024:</a:t>
            </a:r>
          </a:p>
          <a:p>
            <a:pPr marL="800100" lvl="1" indent="-342900">
              <a:spcBef>
                <a:spcPts val="600"/>
              </a:spcBef>
              <a:buClr>
                <a:srgbClr val="C00000"/>
              </a:buClr>
            </a:pPr>
            <a:r>
              <a:rPr lang="en-US" sz="1550" dirty="0">
                <a:latin typeface="Lato" panose="020F0502020204030203" pitchFamily="34" charset="0"/>
                <a:ea typeface="Lato" panose="020F0502020204030203" pitchFamily="34" charset="0"/>
                <a:cs typeface="Lato" panose="020F0502020204030203" pitchFamily="34" charset="0"/>
              </a:rPr>
              <a:t>Linear pixel array (39 pixels) of different flavors: 2 variants of 50µm and 1 variant of 100µm size pixels;</a:t>
            </a:r>
          </a:p>
          <a:p>
            <a:pPr marL="800100" lvl="1" indent="-342900">
              <a:spcBef>
                <a:spcPts val="600"/>
              </a:spcBef>
              <a:buClr>
                <a:srgbClr val="C00000"/>
              </a:buClr>
            </a:pPr>
            <a:r>
              <a:rPr lang="en-US" sz="1550" dirty="0">
                <a:latin typeface="Lato" panose="020F0502020204030203" pitchFamily="34" charset="0"/>
                <a:ea typeface="Lato" panose="020F0502020204030203" pitchFamily="34" charset="0"/>
                <a:cs typeface="Lato" panose="020F0502020204030203" pitchFamily="34" charset="0"/>
              </a:rPr>
              <a:t>Timing critical signals (clock, test injection signal) distributed via balanced distribution three; </a:t>
            </a:r>
            <a:r>
              <a:rPr lang="en-US" sz="1550" i="1" dirty="0">
                <a:latin typeface="Lato" panose="020F0502020204030203" pitchFamily="34" charset="0"/>
                <a:ea typeface="Lato" panose="020F0502020204030203" pitchFamily="34" charset="0"/>
                <a:cs typeface="Lato" panose="020F0502020204030203" pitchFamily="34" charset="0"/>
              </a:rPr>
              <a:t>low-jitter receives courtesy of Carl Grace (LBNL)</a:t>
            </a:r>
            <a:r>
              <a:rPr lang="en-US" sz="1550" dirty="0">
                <a:latin typeface="Lato" panose="020F0502020204030203" pitchFamily="34" charset="0"/>
                <a:ea typeface="Lato" panose="020F0502020204030203" pitchFamily="34" charset="0"/>
                <a:cs typeface="Lato" panose="020F0502020204030203" pitchFamily="34" charset="0"/>
              </a:rPr>
              <a:t>;</a:t>
            </a:r>
          </a:p>
          <a:p>
            <a:pPr marL="800100" lvl="1" indent="-342900">
              <a:spcBef>
                <a:spcPts val="600"/>
              </a:spcBef>
              <a:buClr>
                <a:srgbClr val="C00000"/>
              </a:buClr>
            </a:pPr>
            <a:r>
              <a:rPr lang="en-US" sz="1550" dirty="0">
                <a:latin typeface="Lato" panose="020F0502020204030203" pitchFamily="34" charset="0"/>
                <a:ea typeface="Lato" panose="020F0502020204030203" pitchFamily="34" charset="0"/>
                <a:cs typeface="Lato" panose="020F0502020204030203" pitchFamily="34" charset="0"/>
              </a:rPr>
              <a:t>Sparsified readout (pixel address, TOA and TOT data are sent out for pixels that receive events over the threshold);</a:t>
            </a:r>
          </a:p>
          <a:p>
            <a:pPr marL="800100" lvl="1" indent="-342900">
              <a:spcBef>
                <a:spcPts val="600"/>
              </a:spcBef>
              <a:buClr>
                <a:srgbClr val="C00000"/>
              </a:buClr>
            </a:pPr>
            <a:r>
              <a:rPr lang="en-US" sz="1550" dirty="0">
                <a:latin typeface="Lato" panose="020F0502020204030203" pitchFamily="34" charset="0"/>
                <a:ea typeface="Lato" panose="020F0502020204030203" pitchFamily="34" charset="0"/>
                <a:cs typeface="Lato" panose="020F0502020204030203" pitchFamily="34" charset="0"/>
              </a:rPr>
              <a:t>SLAC’s SUGOI protocol for ASIC slow-control configuration;</a:t>
            </a:r>
          </a:p>
        </p:txBody>
      </p:sp>
      <p:pic>
        <p:nvPicPr>
          <p:cNvPr id="8" name="Picture 7">
            <a:extLst>
              <a:ext uri="{FF2B5EF4-FFF2-40B4-BE49-F238E27FC236}">
                <a16:creationId xmlns:a16="http://schemas.microsoft.com/office/drawing/2014/main" id="{9A65B830-A9BA-D4A5-3D76-DD6035202E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5295" y="1471668"/>
            <a:ext cx="1465337" cy="4899635"/>
          </a:xfrm>
          <a:prstGeom prst="rect">
            <a:avLst/>
          </a:prstGeom>
        </p:spPr>
      </p:pic>
      <p:pic>
        <p:nvPicPr>
          <p:cNvPr id="49" name="Picture 48" descr="A computer screen shot of a diagram&#10;&#10;Description automatically generated">
            <a:extLst>
              <a:ext uri="{FF2B5EF4-FFF2-40B4-BE49-F238E27FC236}">
                <a16:creationId xmlns:a16="http://schemas.microsoft.com/office/drawing/2014/main" id="{EB0A62A7-460F-1165-2DCD-4051C52455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9233" y="1471668"/>
            <a:ext cx="2720122" cy="5146744"/>
          </a:xfrm>
          <a:prstGeom prst="rect">
            <a:avLst/>
          </a:prstGeom>
        </p:spPr>
      </p:pic>
      <p:sp>
        <p:nvSpPr>
          <p:cNvPr id="50" name="Google Shape;183;p2">
            <a:extLst>
              <a:ext uri="{FF2B5EF4-FFF2-40B4-BE49-F238E27FC236}">
                <a16:creationId xmlns:a16="http://schemas.microsoft.com/office/drawing/2014/main" id="{694E2C90-B58D-AF6A-3077-D101D85F11FF}"/>
              </a:ext>
            </a:extLst>
          </p:cNvPr>
          <p:cNvSpPr txBox="1"/>
          <p:nvPr/>
        </p:nvSpPr>
        <p:spPr>
          <a:xfrm>
            <a:off x="5980274" y="1002809"/>
            <a:ext cx="5750451" cy="307736"/>
          </a:xfrm>
          <a:prstGeom prst="rect">
            <a:avLst/>
          </a:prstGeom>
          <a:noFill/>
          <a:ln>
            <a:noFill/>
          </a:ln>
        </p:spPr>
        <p:txBody>
          <a:bodyPr spcFirstLastPara="1" wrap="square" lIns="91425" tIns="45700" rIns="91425" bIns="45700" anchor="t" anchorCtr="0">
            <a:spAutoFit/>
          </a:bodyPr>
          <a:lstStyle/>
          <a:p>
            <a:pPr indent="0" algn="ctr"/>
            <a:r>
              <a:rPr lang="en-US" sz="1400" b="1" u="sng" dirty="0">
                <a:solidFill>
                  <a:schemeClr val="tx1">
                    <a:lumMod val="75000"/>
                    <a:lumOff val="25000"/>
                  </a:schemeClr>
                </a:solidFill>
                <a:latin typeface="Lato" panose="020F0502020204030203" pitchFamily="34" charset="0"/>
              </a:rPr>
              <a:t>First readout ASIC prototype: block schematic, layout, and die</a:t>
            </a:r>
          </a:p>
        </p:txBody>
      </p:sp>
      <p:sp>
        <p:nvSpPr>
          <p:cNvPr id="3" name="TextBox 2">
            <a:extLst>
              <a:ext uri="{FF2B5EF4-FFF2-40B4-BE49-F238E27FC236}">
                <a16:creationId xmlns:a16="http://schemas.microsoft.com/office/drawing/2014/main" id="{67612971-DFEB-A75B-0E91-9C27D19B6D69}"/>
              </a:ext>
            </a:extLst>
          </p:cNvPr>
          <p:cNvSpPr txBox="1"/>
          <p:nvPr/>
        </p:nvSpPr>
        <p:spPr>
          <a:xfrm>
            <a:off x="6896033" y="-62085"/>
            <a:ext cx="4054967" cy="1533753"/>
          </a:xfrm>
          <a:prstGeom prst="rect">
            <a:avLst/>
          </a:prstGeom>
          <a:noFill/>
        </p:spPr>
        <p:txBody>
          <a:bodyPr wrap="square" lIns="365760" tIns="274320" rIns="365760" bIns="274320" rtlCol="0">
            <a:spAutoFit/>
          </a:bodyPr>
          <a:lstStyle/>
          <a:p>
            <a:pPr algn="ctr">
              <a:spcAft>
                <a:spcPts val="800"/>
              </a:spcAft>
            </a:pPr>
            <a:r>
              <a:rPr lang="en-US" sz="1900" b="1" dirty="0">
                <a:solidFill>
                  <a:schemeClr val="bg1"/>
                </a:solidFill>
                <a:latin typeface="Helvetica" pitchFamily="2" charset="0"/>
                <a:hlinkClick r:id="rId4"/>
              </a:rPr>
              <a:t>see Bojan Markovic's TWEPP 2024 presentation</a:t>
            </a:r>
            <a:endParaRPr lang="en-US" sz="1900" b="1" dirty="0">
              <a:solidFill>
                <a:schemeClr val="bg1"/>
              </a:solidFill>
              <a:latin typeface="Helvetica" pitchFamily="2" charset="0"/>
            </a:endParaRPr>
          </a:p>
          <a:p>
            <a:pPr algn="ctr">
              <a:spcAft>
                <a:spcPts val="800"/>
              </a:spcAft>
            </a:pPr>
            <a:endParaRPr lang="en-US" sz="1900" b="1" dirty="0">
              <a:solidFill>
                <a:schemeClr val="bg1"/>
              </a:solidFill>
              <a:latin typeface="Helvetica" pitchFamily="2" charset="0"/>
            </a:endParaRPr>
          </a:p>
        </p:txBody>
      </p:sp>
      <p:pic>
        <p:nvPicPr>
          <p:cNvPr id="4" name="Picture 3" descr="A close-up of a computer chip&#10;&#10;AI-generated content may be incorrect.">
            <a:extLst>
              <a:ext uri="{FF2B5EF4-FFF2-40B4-BE49-F238E27FC236}">
                <a16:creationId xmlns:a16="http://schemas.microsoft.com/office/drawing/2014/main" id="{24C0CCE4-8903-BB77-65C1-EFEC1D8D7CE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16200000">
            <a:off x="8308376" y="3159863"/>
            <a:ext cx="4905171" cy="1528780"/>
          </a:xfrm>
          <a:prstGeom prst="rect">
            <a:avLst/>
          </a:prstGeom>
        </p:spPr>
      </p:pic>
      <p:cxnSp>
        <p:nvCxnSpPr>
          <p:cNvPr id="5" name="Straight Arrow Connector 4">
            <a:extLst>
              <a:ext uri="{FF2B5EF4-FFF2-40B4-BE49-F238E27FC236}">
                <a16:creationId xmlns:a16="http://schemas.microsoft.com/office/drawing/2014/main" id="{AC2FB798-E3C1-3604-B370-D32E49AF784D}"/>
              </a:ext>
            </a:extLst>
          </p:cNvPr>
          <p:cNvCxnSpPr>
            <a:cxnSpLocks/>
          </p:cNvCxnSpPr>
          <p:nvPr/>
        </p:nvCxnSpPr>
        <p:spPr>
          <a:xfrm>
            <a:off x="11619746" y="1471667"/>
            <a:ext cx="0" cy="4899636"/>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99A31081-84D9-9715-DF59-1AEA5B960BDA}"/>
              </a:ext>
            </a:extLst>
          </p:cNvPr>
          <p:cNvSpPr txBox="1"/>
          <p:nvPr/>
        </p:nvSpPr>
        <p:spPr>
          <a:xfrm rot="5400000">
            <a:off x="11505095" y="3702478"/>
            <a:ext cx="469680" cy="215444"/>
          </a:xfrm>
          <a:prstGeom prst="rect">
            <a:avLst/>
          </a:prstGeom>
          <a:noFill/>
        </p:spPr>
        <p:txBody>
          <a:bodyPr wrap="none" lIns="0" tIns="0" rIns="0" bIns="0" rtlCol="0" anchor="ctr">
            <a:spAutoFit/>
          </a:bodyPr>
          <a:lstStyle/>
          <a:p>
            <a:pPr algn="ctr"/>
            <a:r>
              <a:rPr lang="en-US" sz="1400" b="1" dirty="0">
                <a:latin typeface="Helvetica" pitchFamily="2" charset="0"/>
              </a:rPr>
              <a:t>3 mm</a:t>
            </a:r>
          </a:p>
        </p:txBody>
      </p:sp>
      <p:sp>
        <p:nvSpPr>
          <p:cNvPr id="9" name="TextBox 8">
            <a:extLst>
              <a:ext uri="{FF2B5EF4-FFF2-40B4-BE49-F238E27FC236}">
                <a16:creationId xmlns:a16="http://schemas.microsoft.com/office/drawing/2014/main" id="{8556B5FE-5BB9-007F-77B6-311023C4DA97}"/>
              </a:ext>
            </a:extLst>
          </p:cNvPr>
          <p:cNvSpPr txBox="1"/>
          <p:nvPr/>
        </p:nvSpPr>
        <p:spPr>
          <a:xfrm>
            <a:off x="10561926" y="6526910"/>
            <a:ext cx="469680" cy="215444"/>
          </a:xfrm>
          <a:prstGeom prst="rect">
            <a:avLst/>
          </a:prstGeom>
          <a:noFill/>
        </p:spPr>
        <p:txBody>
          <a:bodyPr wrap="none" lIns="0" tIns="0" rIns="0" bIns="0" rtlCol="0" anchor="ctr">
            <a:spAutoFit/>
          </a:bodyPr>
          <a:lstStyle/>
          <a:p>
            <a:pPr algn="ctr"/>
            <a:r>
              <a:rPr lang="en-US" sz="1400" b="1" dirty="0">
                <a:latin typeface="Helvetica" pitchFamily="2" charset="0"/>
              </a:rPr>
              <a:t>1 mm</a:t>
            </a:r>
          </a:p>
        </p:txBody>
      </p:sp>
      <p:cxnSp>
        <p:nvCxnSpPr>
          <p:cNvPr id="10" name="Straight Arrow Connector 9">
            <a:extLst>
              <a:ext uri="{FF2B5EF4-FFF2-40B4-BE49-F238E27FC236}">
                <a16:creationId xmlns:a16="http://schemas.microsoft.com/office/drawing/2014/main" id="{A98C5819-2145-20B1-4AC5-3A1AD896D43B}"/>
              </a:ext>
            </a:extLst>
          </p:cNvPr>
          <p:cNvCxnSpPr>
            <a:cxnSpLocks/>
          </p:cNvCxnSpPr>
          <p:nvPr/>
        </p:nvCxnSpPr>
        <p:spPr>
          <a:xfrm flipH="1">
            <a:off x="10068180" y="6465386"/>
            <a:ext cx="1457172" cy="0"/>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517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3">
            <a:extLst>
              <a:ext uri="{FF2B5EF4-FFF2-40B4-BE49-F238E27FC236}">
                <a16:creationId xmlns:a16="http://schemas.microsoft.com/office/drawing/2014/main" id="{728C0B3B-3543-7535-7DAE-0DE947DEC04B}"/>
              </a:ext>
            </a:extLst>
          </p:cNvPr>
          <p:cNvSpPr txBox="1">
            <a:spLocks/>
          </p:cNvSpPr>
          <p:nvPr/>
        </p:nvSpPr>
        <p:spPr>
          <a:xfrm>
            <a:off x="800099" y="974762"/>
            <a:ext cx="7219583" cy="2168488"/>
          </a:xfrm>
          <a:prstGeom prst="rect">
            <a:avLst/>
          </a:prstGeom>
        </p:spPr>
        <p:txBody>
          <a:bodyPr>
            <a:normAutofit fontScale="92500" lnSpcReduction="10000"/>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Analog frontend in deep n-well shared between column pixels</a:t>
            </a:r>
          </a:p>
          <a:p>
            <a:pPr marL="800100" lvl="1" indent="-34290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Analog section uses about 40 % of the 50 µm pixel area</a:t>
            </a:r>
          </a:p>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Digital section includes: </a:t>
            </a:r>
          </a:p>
          <a:p>
            <a:pPr marL="742950" lvl="1" indent="-28575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TDC performing both TOA and TOT measurements, based on silicon demonstrated design (see </a:t>
            </a:r>
            <a:r>
              <a:rPr lang="en-US" sz="1800" dirty="0">
                <a:latin typeface="Lato" panose="020F0502020204030203" pitchFamily="34" charset="0"/>
                <a:ea typeface="Lato" panose="020F0502020204030203" pitchFamily="34" charset="0"/>
                <a:cs typeface="Lato" panose="020F0502020204030203" pitchFamily="34" charset="0"/>
                <a:hlinkClick r:id="rId2"/>
              </a:rPr>
              <a:t>Julia Mendez TWEPP talk</a:t>
            </a:r>
            <a:r>
              <a:rPr lang="en-US" sz="1800" dirty="0">
                <a:latin typeface="Lato" panose="020F0502020204030203" pitchFamily="34" charset="0"/>
                <a:ea typeface="Lato" panose="020F0502020204030203" pitchFamily="34" charset="0"/>
                <a:cs typeface="Lato" panose="020F0502020204030203" pitchFamily="34" charset="0"/>
              </a:rPr>
              <a:t>)</a:t>
            </a:r>
          </a:p>
          <a:p>
            <a:pPr marL="742950" lvl="1" indent="-285750">
              <a:spcBef>
                <a:spcPts val="600"/>
              </a:spcBef>
              <a:buClr>
                <a:srgbClr val="C00000"/>
              </a:buClr>
              <a:buFont typeface="Wingdings" panose="05000000000000000000" pitchFamily="2" charset="2"/>
              <a:buChar char="§"/>
            </a:pPr>
            <a:r>
              <a:rPr lang="en-US" sz="1800" dirty="0">
                <a:latin typeface="Lato" panose="020F0502020204030203" pitchFamily="34" charset="0"/>
                <a:ea typeface="Lato" panose="020F0502020204030203" pitchFamily="34" charset="0"/>
                <a:cs typeface="Lato" panose="020F0502020204030203" pitchFamily="34" charset="0"/>
              </a:rPr>
              <a:t>Readout logic</a:t>
            </a:r>
          </a:p>
          <a:p>
            <a:pPr marL="285750" indent="-28575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Decoupling caps (plenty in the 100 µm pixel version)</a:t>
            </a:r>
          </a:p>
          <a:p>
            <a:pPr marL="285750" indent="-285750">
              <a:spcBef>
                <a:spcPts val="6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p:txBody>
      </p:sp>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Pixel</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8</a:t>
            </a:fld>
            <a:endParaRPr lang="en-US" dirty="0"/>
          </a:p>
        </p:txBody>
      </p:sp>
      <p:grpSp>
        <p:nvGrpSpPr>
          <p:cNvPr id="13" name="Group 12">
            <a:extLst>
              <a:ext uri="{FF2B5EF4-FFF2-40B4-BE49-F238E27FC236}">
                <a16:creationId xmlns:a16="http://schemas.microsoft.com/office/drawing/2014/main" id="{6DC1781F-5039-BC9B-A226-BA3ACC02927A}"/>
              </a:ext>
            </a:extLst>
          </p:cNvPr>
          <p:cNvGrpSpPr>
            <a:grpSpLocks noChangeAspect="1"/>
          </p:cNvGrpSpPr>
          <p:nvPr/>
        </p:nvGrpSpPr>
        <p:grpSpPr>
          <a:xfrm>
            <a:off x="8159230" y="1028569"/>
            <a:ext cx="3194569" cy="4969110"/>
            <a:chOff x="7898199" y="298565"/>
            <a:chExt cx="4168004" cy="6483274"/>
          </a:xfrm>
        </p:grpSpPr>
        <p:pic>
          <p:nvPicPr>
            <p:cNvPr id="11" name="Picture 10">
              <a:extLst>
                <a:ext uri="{FF2B5EF4-FFF2-40B4-BE49-F238E27FC236}">
                  <a16:creationId xmlns:a16="http://schemas.microsoft.com/office/drawing/2014/main" id="{9A82EDB9-E5C8-0282-FB63-56465649BC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8199" y="2608558"/>
              <a:ext cx="4168004" cy="4173281"/>
            </a:xfrm>
            <a:prstGeom prst="rect">
              <a:avLst/>
            </a:prstGeom>
          </p:spPr>
        </p:pic>
        <p:pic>
          <p:nvPicPr>
            <p:cNvPr id="9" name="Picture 8">
              <a:extLst>
                <a:ext uri="{FF2B5EF4-FFF2-40B4-BE49-F238E27FC236}">
                  <a16:creationId xmlns:a16="http://schemas.microsoft.com/office/drawing/2014/main" id="{EE0C7071-56A6-3C26-6C68-08C0EA22B6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56932" y="298565"/>
              <a:ext cx="2109271" cy="2109271"/>
            </a:xfrm>
            <a:prstGeom prst="rect">
              <a:avLst/>
            </a:prstGeom>
          </p:spPr>
        </p:pic>
      </p:grpSp>
      <p:sp>
        <p:nvSpPr>
          <p:cNvPr id="10" name="Arrow: Right 9">
            <a:extLst>
              <a:ext uri="{FF2B5EF4-FFF2-40B4-BE49-F238E27FC236}">
                <a16:creationId xmlns:a16="http://schemas.microsoft.com/office/drawing/2014/main" id="{09CF6BEE-7D39-D352-861E-617717351C06}"/>
              </a:ext>
            </a:extLst>
          </p:cNvPr>
          <p:cNvSpPr/>
          <p:nvPr/>
        </p:nvSpPr>
        <p:spPr>
          <a:xfrm>
            <a:off x="10282989" y="6021637"/>
            <a:ext cx="1066799" cy="365125"/>
          </a:xfrm>
          <a:prstGeom prst="rightArrow">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latin typeface="Lato" panose="020F0502020204030203" pitchFamily="34" charset="0"/>
                <a:ea typeface="Lato" panose="020F0502020204030203" pitchFamily="34" charset="0"/>
                <a:cs typeface="Lato" panose="020F0502020204030203" pitchFamily="34" charset="0"/>
              </a:rPr>
              <a:t>Digital</a:t>
            </a:r>
          </a:p>
        </p:txBody>
      </p:sp>
      <p:sp>
        <p:nvSpPr>
          <p:cNvPr id="15" name="Arrow: Right 14">
            <a:extLst>
              <a:ext uri="{FF2B5EF4-FFF2-40B4-BE49-F238E27FC236}">
                <a16:creationId xmlns:a16="http://schemas.microsoft.com/office/drawing/2014/main" id="{89EFFED5-97CC-4144-3F03-2DE02A9A1A52}"/>
              </a:ext>
            </a:extLst>
          </p:cNvPr>
          <p:cNvSpPr/>
          <p:nvPr/>
        </p:nvSpPr>
        <p:spPr>
          <a:xfrm flipH="1">
            <a:off x="9114878" y="6021637"/>
            <a:ext cx="1066799" cy="365125"/>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latin typeface="Lato" panose="020F0502020204030203" pitchFamily="34" charset="0"/>
                <a:ea typeface="Lato" panose="020F0502020204030203" pitchFamily="34" charset="0"/>
                <a:cs typeface="Lato" panose="020F0502020204030203" pitchFamily="34" charset="0"/>
              </a:rPr>
              <a:t>Analog</a:t>
            </a:r>
          </a:p>
        </p:txBody>
      </p:sp>
      <mc:AlternateContent xmlns:mc="http://schemas.openxmlformats.org/markup-compatibility/2006" xmlns:a14="http://schemas.microsoft.com/office/drawing/2010/main">
        <mc:Choice Requires="a14">
          <p:graphicFrame>
            <p:nvGraphicFramePr>
              <p:cNvPr id="16" name="Table 8">
                <a:extLst>
                  <a:ext uri="{FF2B5EF4-FFF2-40B4-BE49-F238E27FC236}">
                    <a16:creationId xmlns:a16="http://schemas.microsoft.com/office/drawing/2014/main" id="{B53162D3-B75D-2E92-E339-8FF2FA59B049}"/>
                  </a:ext>
                </a:extLst>
              </p:cNvPr>
              <p:cNvGraphicFramePr>
                <a:graphicFrameLocks noGrp="1"/>
              </p:cNvGraphicFramePr>
              <p:nvPr>
                <p:extLst>
                  <p:ext uri="{D42A27DB-BD31-4B8C-83A1-F6EECF244321}">
                    <p14:modId xmlns:p14="http://schemas.microsoft.com/office/powerpoint/2010/main" val="137927813"/>
                  </p:ext>
                </p:extLst>
              </p:nvPr>
            </p:nvGraphicFramePr>
            <p:xfrm>
              <a:off x="800100" y="3153337"/>
              <a:ext cx="4090553" cy="3352800"/>
            </p:xfrm>
            <a:graphic>
              <a:graphicData uri="http://schemas.openxmlformats.org/drawingml/2006/table">
                <a:tbl>
                  <a:tblPr firstRow="1" bandRow="1">
                    <a:tableStyleId>{5C22544A-7EE6-4342-B048-85BDC9FD1C3A}</a:tableStyleId>
                  </a:tblPr>
                  <a:tblGrid>
                    <a:gridCol w="2619374">
                      <a:extLst>
                        <a:ext uri="{9D8B030D-6E8A-4147-A177-3AD203B41FA5}">
                          <a16:colId xmlns:a16="http://schemas.microsoft.com/office/drawing/2014/main" val="1894468442"/>
                        </a:ext>
                      </a:extLst>
                    </a:gridCol>
                    <a:gridCol w="1471179">
                      <a:extLst>
                        <a:ext uri="{9D8B030D-6E8A-4147-A177-3AD203B41FA5}">
                          <a16:colId xmlns:a16="http://schemas.microsoft.com/office/drawing/2014/main" val="1333743740"/>
                        </a:ext>
                      </a:extLst>
                    </a:gridCol>
                  </a:tblGrid>
                  <a:tr h="262533">
                    <a:tc>
                      <a:txBody>
                        <a:bodyPr/>
                        <a:lstStyle/>
                        <a:p>
                          <a:r>
                            <a:rPr lang="en-US" sz="1600" dirty="0">
                              <a:latin typeface="Lato" panose="020F0502020204030203" pitchFamily="34" charset="0"/>
                              <a:ea typeface="Lato" panose="020F0502020204030203" pitchFamily="34" charset="0"/>
                              <a:cs typeface="Lato" panose="020F0502020204030203" pitchFamily="34" charset="0"/>
                            </a:rPr>
                            <a:t>Frontend Specification</a:t>
                          </a:r>
                        </a:p>
                      </a:txBody>
                      <a:tcPr/>
                    </a:tc>
                    <a:tc>
                      <a:txBody>
                        <a:bodyPr/>
                        <a:lstStyle/>
                        <a:p>
                          <a:r>
                            <a:rPr lang="en-US" sz="1600" dirty="0">
                              <a:latin typeface="Lato" panose="020F0502020204030203" pitchFamily="34" charset="0"/>
                              <a:ea typeface="Lato" panose="020F0502020204030203" pitchFamily="34" charset="0"/>
                              <a:cs typeface="Lato" panose="020F0502020204030203" pitchFamily="34" charset="0"/>
                            </a:rPr>
                            <a:t>Value</a:t>
                          </a:r>
                        </a:p>
                      </a:txBody>
                      <a:tcPr/>
                    </a:tc>
                    <a:extLst>
                      <a:ext uri="{0D108BD9-81ED-4DB2-BD59-A6C34878D82A}">
                        <a16:rowId xmlns:a16="http://schemas.microsoft.com/office/drawing/2014/main" val="1745532682"/>
                      </a:ext>
                    </a:extLst>
                  </a:tr>
                  <a:tr h="262533">
                    <a:tc>
                      <a:txBody>
                        <a:bodyPr/>
                        <a:lstStyle/>
                        <a:p>
                          <a:r>
                            <a:rPr lang="en-US" sz="1600" dirty="0">
                              <a:latin typeface="Lato" panose="020F0502020204030203" pitchFamily="34" charset="0"/>
                              <a:ea typeface="Lato" panose="020F0502020204030203" pitchFamily="34" charset="0"/>
                              <a:cs typeface="Lato" panose="020F0502020204030203" pitchFamily="34" charset="0"/>
                            </a:rPr>
                            <a:t>Total Power Density</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m:t>
                                </m:r>
                                <m:f>
                                  <m:fPr>
                                    <m:type m:val="lin"/>
                                    <m:ctrlPr>
                                      <a:rPr lang="en-US" sz="1600" b="0" i="1" smtClean="0">
                                        <a:latin typeface="Cambria Math" panose="02040503050406030204" pitchFamily="18" charset="0"/>
                                      </a:rPr>
                                    </m:ctrlPr>
                                  </m:fPr>
                                  <m:num>
                                    <m:r>
                                      <a:rPr lang="en-US" sz="1600" b="0" i="1" smtClean="0">
                                        <a:latin typeface="Cambria Math" panose="02040503050406030204" pitchFamily="18" charset="0"/>
                                      </a:rPr>
                                      <m:t>𝑊</m:t>
                                    </m:r>
                                  </m:num>
                                  <m:den>
                                    <m:r>
                                      <a:rPr lang="en-US" sz="1600" b="0" i="1" smtClean="0">
                                        <a:latin typeface="Cambria Math" panose="02040503050406030204" pitchFamily="18" charset="0"/>
                                      </a:rPr>
                                      <m:t>𝑐</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𝑚</m:t>
                                        </m:r>
                                      </m:e>
                                      <m:sup>
                                        <m:r>
                                          <a:rPr lang="en-US" sz="1600" b="0" i="1" smtClean="0">
                                            <a:latin typeface="Cambria Math" panose="02040503050406030204" pitchFamily="18" charset="0"/>
                                          </a:rPr>
                                          <m:t>2</m:t>
                                        </m:r>
                                      </m:sup>
                                    </m:sSup>
                                  </m:den>
                                </m:f>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1067555210"/>
                      </a:ext>
                    </a:extLst>
                  </a:tr>
                  <a:tr h="262533">
                    <a:tc>
                      <a:txBody>
                        <a:bodyPr/>
                        <a:lstStyle/>
                        <a:p>
                          <a:pPr marL="0" indent="457200"/>
                          <a:r>
                            <a:rPr lang="en-US" sz="1600">
                              <a:latin typeface="Lato" panose="020F0502020204030203" pitchFamily="34" charset="0"/>
                              <a:ea typeface="Lato" panose="020F0502020204030203" pitchFamily="34" charset="0"/>
                              <a:cs typeface="Lato" panose="020F0502020204030203" pitchFamily="34" charset="0"/>
                            </a:rPr>
                            <a:t>Power 50x50 µm</a:t>
                          </a:r>
                          <a:r>
                            <a:rPr lang="en-US" sz="1600" baseline="30000">
                              <a:latin typeface="Lato" panose="020F0502020204030203" pitchFamily="34" charset="0"/>
                              <a:ea typeface="Lato" panose="020F0502020204030203" pitchFamily="34" charset="0"/>
                              <a:cs typeface="Lato" panose="020F0502020204030203" pitchFamily="34" charset="0"/>
                            </a:rPr>
                            <a:t>2</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25 </m:t>
                                </m:r>
                                <m:r>
                                  <a:rPr lang="en-US" sz="1600" b="0" i="1" smtClean="0">
                                    <a:latin typeface="Cambria Math" panose="02040503050406030204" pitchFamily="18" charset="0"/>
                                  </a:rPr>
                                  <m:t>𝜇</m:t>
                                </m:r>
                                <m:r>
                                  <a:rPr lang="en-US" sz="1600" b="0" i="1" smtClean="0">
                                    <a:latin typeface="Cambria Math" panose="02040503050406030204" pitchFamily="18" charset="0"/>
                                  </a:rPr>
                                  <m:t>𝑊</m:t>
                                </m:r>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1416418232"/>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Time of Arrival (</a:t>
                          </a:r>
                          <a:r>
                            <a:rPr lang="en-US" sz="1600" err="1">
                              <a:latin typeface="Lato" panose="020F0502020204030203" pitchFamily="34" charset="0"/>
                              <a:ea typeface="Lato" panose="020F0502020204030203" pitchFamily="34" charset="0"/>
                              <a:cs typeface="Lato" panose="020F0502020204030203" pitchFamily="34" charset="0"/>
                            </a:rPr>
                            <a:t>ToA</a:t>
                          </a:r>
                          <a:r>
                            <a:rPr lang="en-US" sz="1600">
                              <a:latin typeface="Lato" panose="020F0502020204030203" pitchFamily="34" charset="0"/>
                              <a:ea typeface="Lato" panose="020F0502020204030203" pitchFamily="34" charset="0"/>
                              <a:cs typeface="Lato" panose="020F0502020204030203" pitchFamily="34" charset="0"/>
                            </a:rPr>
                            <a:t>) Jitter</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10 </m:t>
                                </m:r>
                                <m:r>
                                  <a:rPr lang="en-US" sz="1600" b="0" i="1" smtClean="0">
                                    <a:latin typeface="Cambria Math" panose="02040503050406030204" pitchFamily="18" charset="0"/>
                                  </a:rPr>
                                  <m:t>𝑝</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𝑠</m:t>
                                    </m:r>
                                  </m:e>
                                  <m:sub>
                                    <m:r>
                                      <a:rPr lang="en-US" sz="1600" b="0" i="1" smtClean="0">
                                        <a:latin typeface="Cambria Math" panose="02040503050406030204" pitchFamily="18" charset="0"/>
                                      </a:rPr>
                                      <m:t>𝑟𝑚𝑠</m:t>
                                    </m:r>
                                  </m:sub>
                                </m:sSub>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360279404"/>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Min Signal for </a:t>
                          </a:r>
                          <a:r>
                            <a:rPr lang="en-US" sz="1600" err="1">
                              <a:latin typeface="Lato" panose="020F0502020204030203" pitchFamily="34" charset="0"/>
                              <a:ea typeface="Lato" panose="020F0502020204030203" pitchFamily="34" charset="0"/>
                              <a:cs typeface="Lato" panose="020F0502020204030203" pitchFamily="34" charset="0"/>
                            </a:rPr>
                            <a:t>ToA</a:t>
                          </a:r>
                          <a:r>
                            <a:rPr lang="en-US" sz="1600">
                              <a:latin typeface="Lato" panose="020F0502020204030203" pitchFamily="34" charset="0"/>
                              <a:ea typeface="Lato" panose="020F0502020204030203" pitchFamily="34" charset="0"/>
                              <a:cs typeface="Lato" panose="020F0502020204030203" pitchFamily="34" charset="0"/>
                            </a:rPr>
                            <a:t> Jitter</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1.3 </m:t>
                                </m:r>
                                <m:r>
                                  <a:rPr lang="en-US" sz="1600" b="0" i="1" smtClean="0">
                                    <a:latin typeface="Cambria Math" panose="02040503050406030204" pitchFamily="18" charset="0"/>
                                  </a:rPr>
                                  <m:t>𝑓𝐶</m:t>
                                </m:r>
                              </m:oMath>
                            </m:oMathPara>
                          </a14:m>
                          <a:endParaRPr lang="en-US" sz="160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1552021754"/>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Max Signal</a:t>
                          </a: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13 </m:t>
                                </m:r>
                                <m:r>
                                  <a:rPr lang="en-US" sz="1600" b="0" i="1" smtClean="0">
                                    <a:latin typeface="Cambria Math" panose="02040503050406030204" pitchFamily="18" charset="0"/>
                                  </a:rPr>
                                  <m:t>𝑓𝐶</m:t>
                                </m:r>
                              </m:oMath>
                            </m:oMathPara>
                          </a14:m>
                          <a:endParaRPr lang="en-US" sz="160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493809895"/>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Dynamic Range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10−20</m:t>
                                </m:r>
                              </m:oMath>
                            </m:oMathPara>
                          </a14:m>
                          <a:endParaRPr lang="en-US" sz="160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1549580588"/>
                      </a:ext>
                    </a:extLst>
                  </a:tr>
                  <a:tr h="262533">
                    <a:tc>
                      <a:txBody>
                        <a:bodyPr/>
                        <a:lstStyle/>
                        <a:p>
                          <a:r>
                            <a:rPr lang="en-US" sz="1600" dirty="0">
                              <a:latin typeface="Lato" panose="020F0502020204030203" pitchFamily="34" charset="0"/>
                              <a:ea typeface="Lato" panose="020F0502020204030203" pitchFamily="34" charset="0"/>
                              <a:cs typeface="Lato" panose="020F0502020204030203" pitchFamily="34" charset="0"/>
                            </a:rPr>
                            <a:t>Recovery Rate</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100 </m:t>
                                </m:r>
                                <m:r>
                                  <a:rPr lang="en-US" sz="1600" b="0" i="1" smtClean="0">
                                    <a:latin typeface="Cambria Math" panose="02040503050406030204" pitchFamily="18" charset="0"/>
                                  </a:rPr>
                                  <m:t>𝑘𝐻𝑧</m:t>
                                </m:r>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4098779984"/>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LGAD Input Cap. Approx.</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11.52</m:t>
                                </m:r>
                                <m:f>
                                  <m:fPr>
                                    <m:type m:val="lin"/>
                                    <m:ctrlPr>
                                      <a:rPr lang="en-US" sz="1600" b="0" i="1" smtClean="0">
                                        <a:latin typeface="Cambria Math" panose="02040503050406030204" pitchFamily="18" charset="0"/>
                                      </a:rPr>
                                    </m:ctrlPr>
                                  </m:fPr>
                                  <m:num>
                                    <m:r>
                                      <a:rPr lang="en-US" sz="1600" b="0" i="1" smtClean="0">
                                        <a:latin typeface="Cambria Math" panose="02040503050406030204" pitchFamily="18" charset="0"/>
                                      </a:rPr>
                                      <m:t>𝑎𝐹</m:t>
                                    </m:r>
                                  </m:num>
                                  <m:den>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𝜇</m:t>
                                        </m:r>
                                        <m:r>
                                          <a:rPr lang="en-US" sz="1600" b="0" i="1" smtClean="0">
                                            <a:latin typeface="Cambria Math" panose="02040503050406030204" pitchFamily="18" charset="0"/>
                                          </a:rPr>
                                          <m:t>𝑚</m:t>
                                        </m:r>
                                      </m:e>
                                      <m:sup>
                                        <m:r>
                                          <a:rPr lang="en-US" sz="1600" b="0" i="1" smtClean="0">
                                            <a:latin typeface="Cambria Math" panose="02040503050406030204" pitchFamily="18" charset="0"/>
                                          </a:rPr>
                                          <m:t>2</m:t>
                                        </m:r>
                                      </m:sup>
                                    </m:sSup>
                                  </m:den>
                                </m:f>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2953878208"/>
                      </a:ext>
                    </a:extLst>
                  </a:tr>
                  <a:tr h="262533">
                    <a:tc>
                      <a:txBody>
                        <a:bodyPr/>
                        <a:lstStyle/>
                        <a:p>
                          <a:r>
                            <a:rPr lang="en-US" sz="1600">
                              <a:latin typeface="Lato" panose="020F0502020204030203" pitchFamily="34" charset="0"/>
                              <a:ea typeface="Lato" panose="020F0502020204030203" pitchFamily="34" charset="0"/>
                              <a:cs typeface="Lato" panose="020F0502020204030203" pitchFamily="34" charset="0"/>
                            </a:rPr>
                            <a:t>Amplitude Accuracy</a:t>
                          </a:r>
                        </a:p>
                      </a:txBody>
                      <a:tcPr anchor="ctr"/>
                    </a:tc>
                    <a:tc>
                      <a:txBody>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10 %</m:t>
                                </m:r>
                              </m:oMath>
                            </m:oMathPara>
                          </a14:m>
                          <a:endParaRPr lang="en-US" sz="1600" dirty="0">
                            <a:latin typeface="Lato" panose="020F0502020204030203" pitchFamily="34" charset="0"/>
                            <a:ea typeface="Lato" panose="020F0502020204030203" pitchFamily="34" charset="0"/>
                            <a:cs typeface="Lato" panose="020F0502020204030203" pitchFamily="34" charset="0"/>
                          </a:endParaRPr>
                        </a:p>
                      </a:txBody>
                      <a:tcPr anchor="ctr"/>
                    </a:tc>
                    <a:extLst>
                      <a:ext uri="{0D108BD9-81ED-4DB2-BD59-A6C34878D82A}">
                        <a16:rowId xmlns:a16="http://schemas.microsoft.com/office/drawing/2014/main" val="2902405777"/>
                      </a:ext>
                    </a:extLst>
                  </a:tr>
                </a:tbl>
              </a:graphicData>
            </a:graphic>
          </p:graphicFrame>
        </mc:Choice>
        <mc:Fallback xmlns="">
          <p:graphicFrame>
            <p:nvGraphicFramePr>
              <p:cNvPr id="16" name="Table 8">
                <a:extLst>
                  <a:ext uri="{FF2B5EF4-FFF2-40B4-BE49-F238E27FC236}">
                    <a16:creationId xmlns:a16="http://schemas.microsoft.com/office/drawing/2014/main" id="{B53162D3-B75D-2E92-E339-8FF2FA59B049}"/>
                  </a:ext>
                </a:extLst>
              </p:cNvPr>
              <p:cNvGraphicFramePr>
                <a:graphicFrameLocks noGrp="1"/>
              </p:cNvGraphicFramePr>
              <p:nvPr>
                <p:extLst>
                  <p:ext uri="{D42A27DB-BD31-4B8C-83A1-F6EECF244321}">
                    <p14:modId xmlns:p14="http://schemas.microsoft.com/office/powerpoint/2010/main" val="137927813"/>
                  </p:ext>
                </p:extLst>
              </p:nvPr>
            </p:nvGraphicFramePr>
            <p:xfrm>
              <a:off x="800100" y="3153337"/>
              <a:ext cx="4090553" cy="3352800"/>
            </p:xfrm>
            <a:graphic>
              <a:graphicData uri="http://schemas.openxmlformats.org/drawingml/2006/table">
                <a:tbl>
                  <a:tblPr firstRow="1" bandRow="1">
                    <a:tableStyleId>{5C22544A-7EE6-4342-B048-85BDC9FD1C3A}</a:tableStyleId>
                  </a:tblPr>
                  <a:tblGrid>
                    <a:gridCol w="2619374">
                      <a:extLst>
                        <a:ext uri="{9D8B030D-6E8A-4147-A177-3AD203B41FA5}">
                          <a16:colId xmlns:a16="http://schemas.microsoft.com/office/drawing/2014/main" val="1894468442"/>
                        </a:ext>
                      </a:extLst>
                    </a:gridCol>
                    <a:gridCol w="1471179">
                      <a:extLst>
                        <a:ext uri="{9D8B030D-6E8A-4147-A177-3AD203B41FA5}">
                          <a16:colId xmlns:a16="http://schemas.microsoft.com/office/drawing/2014/main" val="1333743740"/>
                        </a:ext>
                      </a:extLst>
                    </a:gridCol>
                  </a:tblGrid>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Frontend Specification</a:t>
                          </a:r>
                        </a:p>
                      </a:txBody>
                      <a:tcPr/>
                    </a:tc>
                    <a:tc>
                      <a:txBody>
                        <a:bodyPr/>
                        <a:lstStyle/>
                        <a:p>
                          <a:r>
                            <a:rPr lang="en-US" sz="1600">
                              <a:latin typeface="Lato" panose="020F0502020204030203" pitchFamily="34" charset="0"/>
                              <a:ea typeface="Lato" panose="020F0502020204030203" pitchFamily="34" charset="0"/>
                              <a:cs typeface="Lato" panose="020F0502020204030203" pitchFamily="34" charset="0"/>
                            </a:rPr>
                            <a:t>Value</a:t>
                          </a:r>
                        </a:p>
                      </a:txBody>
                      <a:tcPr/>
                    </a:tc>
                    <a:extLst>
                      <a:ext uri="{0D108BD9-81ED-4DB2-BD59-A6C34878D82A}">
                        <a16:rowId xmlns:a16="http://schemas.microsoft.com/office/drawing/2014/main" val="1745532682"/>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Total Power Density</a:t>
                          </a:r>
                        </a:p>
                      </a:txBody>
                      <a:tcPr anchor="ctr"/>
                    </a:tc>
                    <a:tc>
                      <a:txBody>
                        <a:bodyPr/>
                        <a:lstStyle/>
                        <a:p>
                          <a:endParaRPr lang="en-US"/>
                        </a:p>
                      </a:txBody>
                      <a:tcPr anchor="ctr">
                        <a:blipFill>
                          <a:blip r:embed="rId5"/>
                          <a:stretch>
                            <a:fillRect l="-178099" t="-105455" r="-1653" b="-870909"/>
                          </a:stretch>
                        </a:blipFill>
                      </a:tcPr>
                    </a:tc>
                    <a:extLst>
                      <a:ext uri="{0D108BD9-81ED-4DB2-BD59-A6C34878D82A}">
                        <a16:rowId xmlns:a16="http://schemas.microsoft.com/office/drawing/2014/main" val="1067555210"/>
                      </a:ext>
                    </a:extLst>
                  </a:tr>
                  <a:tr h="335280">
                    <a:tc>
                      <a:txBody>
                        <a:bodyPr/>
                        <a:lstStyle/>
                        <a:p>
                          <a:pPr marL="0" indent="457200"/>
                          <a:r>
                            <a:rPr lang="en-US" sz="1600">
                              <a:latin typeface="Lato" panose="020F0502020204030203" pitchFamily="34" charset="0"/>
                              <a:ea typeface="Lato" panose="020F0502020204030203" pitchFamily="34" charset="0"/>
                              <a:cs typeface="Lato" panose="020F0502020204030203" pitchFamily="34" charset="0"/>
                            </a:rPr>
                            <a:t>Power 50x50 µm</a:t>
                          </a:r>
                          <a:r>
                            <a:rPr lang="en-US" sz="1600" baseline="30000">
                              <a:latin typeface="Lato" panose="020F0502020204030203" pitchFamily="34" charset="0"/>
                              <a:ea typeface="Lato" panose="020F0502020204030203" pitchFamily="34" charset="0"/>
                              <a:cs typeface="Lato" panose="020F0502020204030203" pitchFamily="34" charset="0"/>
                            </a:rPr>
                            <a:t>2</a:t>
                          </a:r>
                        </a:p>
                      </a:txBody>
                      <a:tcPr anchor="ctr"/>
                    </a:tc>
                    <a:tc>
                      <a:txBody>
                        <a:bodyPr/>
                        <a:lstStyle/>
                        <a:p>
                          <a:endParaRPr lang="en-US"/>
                        </a:p>
                      </a:txBody>
                      <a:tcPr anchor="ctr">
                        <a:blipFill>
                          <a:blip r:embed="rId5"/>
                          <a:stretch>
                            <a:fillRect l="-178099" t="-205455" r="-1653" b="-770909"/>
                          </a:stretch>
                        </a:blipFill>
                      </a:tcPr>
                    </a:tc>
                    <a:extLst>
                      <a:ext uri="{0D108BD9-81ED-4DB2-BD59-A6C34878D82A}">
                        <a16:rowId xmlns:a16="http://schemas.microsoft.com/office/drawing/2014/main" val="1416418232"/>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Time of Arrival (</a:t>
                          </a:r>
                          <a:r>
                            <a:rPr lang="en-US" sz="1600" err="1">
                              <a:latin typeface="Lato" panose="020F0502020204030203" pitchFamily="34" charset="0"/>
                              <a:ea typeface="Lato" panose="020F0502020204030203" pitchFamily="34" charset="0"/>
                              <a:cs typeface="Lato" panose="020F0502020204030203" pitchFamily="34" charset="0"/>
                            </a:rPr>
                            <a:t>ToA</a:t>
                          </a:r>
                          <a:r>
                            <a:rPr lang="en-US" sz="1600">
                              <a:latin typeface="Lato" panose="020F0502020204030203" pitchFamily="34" charset="0"/>
                              <a:ea typeface="Lato" panose="020F0502020204030203" pitchFamily="34" charset="0"/>
                              <a:cs typeface="Lato" panose="020F0502020204030203" pitchFamily="34" charset="0"/>
                            </a:rPr>
                            <a:t>) Jitter</a:t>
                          </a:r>
                        </a:p>
                      </a:txBody>
                      <a:tcPr anchor="ctr"/>
                    </a:tc>
                    <a:tc>
                      <a:txBody>
                        <a:bodyPr/>
                        <a:lstStyle/>
                        <a:p>
                          <a:endParaRPr lang="en-US"/>
                        </a:p>
                      </a:txBody>
                      <a:tcPr anchor="ctr">
                        <a:blipFill>
                          <a:blip r:embed="rId5"/>
                          <a:stretch>
                            <a:fillRect l="-178099" t="-305455" r="-1653" b="-670909"/>
                          </a:stretch>
                        </a:blipFill>
                      </a:tcPr>
                    </a:tc>
                    <a:extLst>
                      <a:ext uri="{0D108BD9-81ED-4DB2-BD59-A6C34878D82A}">
                        <a16:rowId xmlns:a16="http://schemas.microsoft.com/office/drawing/2014/main" val="360279404"/>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Min Signal for </a:t>
                          </a:r>
                          <a:r>
                            <a:rPr lang="en-US" sz="1600" err="1">
                              <a:latin typeface="Lato" panose="020F0502020204030203" pitchFamily="34" charset="0"/>
                              <a:ea typeface="Lato" panose="020F0502020204030203" pitchFamily="34" charset="0"/>
                              <a:cs typeface="Lato" panose="020F0502020204030203" pitchFamily="34" charset="0"/>
                            </a:rPr>
                            <a:t>ToA</a:t>
                          </a:r>
                          <a:r>
                            <a:rPr lang="en-US" sz="1600">
                              <a:latin typeface="Lato" panose="020F0502020204030203" pitchFamily="34" charset="0"/>
                              <a:ea typeface="Lato" panose="020F0502020204030203" pitchFamily="34" charset="0"/>
                              <a:cs typeface="Lato" panose="020F0502020204030203" pitchFamily="34" charset="0"/>
                            </a:rPr>
                            <a:t> Jitter</a:t>
                          </a:r>
                        </a:p>
                      </a:txBody>
                      <a:tcPr anchor="ctr"/>
                    </a:tc>
                    <a:tc>
                      <a:txBody>
                        <a:bodyPr/>
                        <a:lstStyle/>
                        <a:p>
                          <a:endParaRPr lang="en-US"/>
                        </a:p>
                      </a:txBody>
                      <a:tcPr anchor="ctr">
                        <a:blipFill>
                          <a:blip r:embed="rId5"/>
                          <a:stretch>
                            <a:fillRect l="-178099" t="-398214" r="-1653" b="-558929"/>
                          </a:stretch>
                        </a:blipFill>
                      </a:tcPr>
                    </a:tc>
                    <a:extLst>
                      <a:ext uri="{0D108BD9-81ED-4DB2-BD59-A6C34878D82A}">
                        <a16:rowId xmlns:a16="http://schemas.microsoft.com/office/drawing/2014/main" val="1552021754"/>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Max Signal</a:t>
                          </a:r>
                        </a:p>
                      </a:txBody>
                      <a:tcPr anchor="ctr"/>
                    </a:tc>
                    <a:tc>
                      <a:txBody>
                        <a:bodyPr/>
                        <a:lstStyle/>
                        <a:p>
                          <a:endParaRPr lang="en-US"/>
                        </a:p>
                      </a:txBody>
                      <a:tcPr anchor="ctr">
                        <a:blipFill>
                          <a:blip r:embed="rId5"/>
                          <a:stretch>
                            <a:fillRect l="-178099" t="-507273" r="-1653" b="-469091"/>
                          </a:stretch>
                        </a:blipFill>
                      </a:tcPr>
                    </a:tc>
                    <a:extLst>
                      <a:ext uri="{0D108BD9-81ED-4DB2-BD59-A6C34878D82A}">
                        <a16:rowId xmlns:a16="http://schemas.microsoft.com/office/drawing/2014/main" val="493809895"/>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Dynamic Range</a:t>
                          </a:r>
                        </a:p>
                      </a:txBody>
                      <a:tcPr anchor="ctr"/>
                    </a:tc>
                    <a:tc>
                      <a:txBody>
                        <a:bodyPr/>
                        <a:lstStyle/>
                        <a:p>
                          <a:endParaRPr lang="en-US"/>
                        </a:p>
                      </a:txBody>
                      <a:tcPr anchor="ctr">
                        <a:blipFill>
                          <a:blip r:embed="rId5"/>
                          <a:stretch>
                            <a:fillRect l="-178099" t="-607273" r="-1653" b="-369091"/>
                          </a:stretch>
                        </a:blipFill>
                      </a:tcPr>
                    </a:tc>
                    <a:extLst>
                      <a:ext uri="{0D108BD9-81ED-4DB2-BD59-A6C34878D82A}">
                        <a16:rowId xmlns:a16="http://schemas.microsoft.com/office/drawing/2014/main" val="1549580588"/>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Recovery Rate</a:t>
                          </a:r>
                        </a:p>
                      </a:txBody>
                      <a:tcPr anchor="ctr"/>
                    </a:tc>
                    <a:tc>
                      <a:txBody>
                        <a:bodyPr/>
                        <a:lstStyle/>
                        <a:p>
                          <a:endParaRPr lang="en-US"/>
                        </a:p>
                      </a:txBody>
                      <a:tcPr anchor="ctr">
                        <a:blipFill>
                          <a:blip r:embed="rId5"/>
                          <a:stretch>
                            <a:fillRect l="-178099" t="-707273" r="-1653" b="-269091"/>
                          </a:stretch>
                        </a:blipFill>
                      </a:tcPr>
                    </a:tc>
                    <a:extLst>
                      <a:ext uri="{0D108BD9-81ED-4DB2-BD59-A6C34878D82A}">
                        <a16:rowId xmlns:a16="http://schemas.microsoft.com/office/drawing/2014/main" val="4098779984"/>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LGAD Input Cap. Approx.</a:t>
                          </a:r>
                        </a:p>
                      </a:txBody>
                      <a:tcPr anchor="ctr"/>
                    </a:tc>
                    <a:tc>
                      <a:txBody>
                        <a:bodyPr/>
                        <a:lstStyle/>
                        <a:p>
                          <a:endParaRPr lang="en-US"/>
                        </a:p>
                      </a:txBody>
                      <a:tcPr anchor="ctr">
                        <a:blipFill>
                          <a:blip r:embed="rId5"/>
                          <a:stretch>
                            <a:fillRect l="-178099" t="-807273" r="-1653" b="-169091"/>
                          </a:stretch>
                        </a:blipFill>
                      </a:tcPr>
                    </a:tc>
                    <a:extLst>
                      <a:ext uri="{0D108BD9-81ED-4DB2-BD59-A6C34878D82A}">
                        <a16:rowId xmlns:a16="http://schemas.microsoft.com/office/drawing/2014/main" val="2953878208"/>
                      </a:ext>
                    </a:extLst>
                  </a:tr>
                  <a:tr h="335280">
                    <a:tc>
                      <a:txBody>
                        <a:bodyPr/>
                        <a:lstStyle/>
                        <a:p>
                          <a:r>
                            <a:rPr lang="en-US" sz="1600">
                              <a:latin typeface="Lato" panose="020F0502020204030203" pitchFamily="34" charset="0"/>
                              <a:ea typeface="Lato" panose="020F0502020204030203" pitchFamily="34" charset="0"/>
                              <a:cs typeface="Lato" panose="020F0502020204030203" pitchFamily="34" charset="0"/>
                            </a:rPr>
                            <a:t>Amplitude Accuracy</a:t>
                          </a:r>
                        </a:p>
                      </a:txBody>
                      <a:tcPr anchor="ctr"/>
                    </a:tc>
                    <a:tc>
                      <a:txBody>
                        <a:bodyPr/>
                        <a:lstStyle/>
                        <a:p>
                          <a:endParaRPr lang="en-US"/>
                        </a:p>
                      </a:txBody>
                      <a:tcPr anchor="ctr">
                        <a:blipFill>
                          <a:blip r:embed="rId5"/>
                          <a:stretch>
                            <a:fillRect l="-178099" t="-907273" r="-1653" b="-69091"/>
                          </a:stretch>
                        </a:blipFill>
                      </a:tcPr>
                    </a:tc>
                    <a:extLst>
                      <a:ext uri="{0D108BD9-81ED-4DB2-BD59-A6C34878D82A}">
                        <a16:rowId xmlns:a16="http://schemas.microsoft.com/office/drawing/2014/main" val="2902405777"/>
                      </a:ext>
                    </a:extLst>
                  </a:tr>
                </a:tbl>
              </a:graphicData>
            </a:graphic>
          </p:graphicFrame>
        </mc:Fallback>
      </mc:AlternateContent>
      <p:sp>
        <p:nvSpPr>
          <p:cNvPr id="17" name="Rectangle 16">
            <a:extLst>
              <a:ext uri="{FF2B5EF4-FFF2-40B4-BE49-F238E27FC236}">
                <a16:creationId xmlns:a16="http://schemas.microsoft.com/office/drawing/2014/main" id="{845AA64D-47F9-41B4-6103-2DE0B66BABD3}"/>
              </a:ext>
            </a:extLst>
          </p:cNvPr>
          <p:cNvSpPr/>
          <p:nvPr/>
        </p:nvSpPr>
        <p:spPr>
          <a:xfrm>
            <a:off x="800100" y="4172540"/>
            <a:ext cx="4090552" cy="307844"/>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AEF5F333-BD4C-4A2F-9966-792D83135FC0}"/>
              </a:ext>
            </a:extLst>
          </p:cNvPr>
          <p:cNvSpPr txBox="1">
            <a:spLocks/>
          </p:cNvSpPr>
          <p:nvPr/>
        </p:nvSpPr>
        <p:spPr>
          <a:xfrm>
            <a:off x="4871602" y="4158085"/>
            <a:ext cx="3409950" cy="322300"/>
          </a:xfrm>
          <a:prstGeom prst="rect">
            <a:avLst/>
          </a:prstGeom>
        </p:spPr>
        <p:txBody>
          <a:bodyPr>
            <a:normAutofit lnSpcReduction="10000"/>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buClr>
                <a:srgbClr val="C00000"/>
              </a:buClr>
            </a:pPr>
            <a:r>
              <a:rPr lang="en-US" i="1" dirty="0">
                <a:solidFill>
                  <a:srgbClr val="FF0000"/>
                </a:solidFill>
                <a:latin typeface="Lato" panose="020F0502020204030203" pitchFamily="34" charset="0"/>
                <a:ea typeface="Lato" panose="020F0502020204030203" pitchFamily="34" charset="0"/>
                <a:cs typeface="Lato" panose="020F0502020204030203" pitchFamily="34" charset="0"/>
              </a:rPr>
              <a:t>Jitter specification is paramount</a:t>
            </a:r>
          </a:p>
          <a:p>
            <a:pPr marL="342900" indent="-342900">
              <a:spcBef>
                <a:spcPts val="1200"/>
              </a:spcBef>
              <a:buFont typeface="Arial" panose="020B0604020202020204" pitchFamily="34" charset="0"/>
              <a:buChar char="•"/>
            </a:pPr>
            <a:endParaRPr lang="en-US" i="1" dirty="0">
              <a:solidFill>
                <a:srgbClr val="FF0000"/>
              </a:solidFill>
              <a:latin typeface="Lato" panose="020F0502020204030203" pitchFamily="34" charset="0"/>
              <a:ea typeface="Lato" panose="020F0502020204030203" pitchFamily="34" charset="0"/>
              <a:cs typeface="Lato" panose="020F0502020204030203" pitchFamily="34" charset="0"/>
            </a:endParaRPr>
          </a:p>
        </p:txBody>
      </p:sp>
      <p:sp>
        <p:nvSpPr>
          <p:cNvPr id="24" name="Content Placeholder 3">
            <a:extLst>
              <a:ext uri="{FF2B5EF4-FFF2-40B4-BE49-F238E27FC236}">
                <a16:creationId xmlns:a16="http://schemas.microsoft.com/office/drawing/2014/main" id="{7B9E1B38-2CA7-9328-8E49-8F4423A25835}"/>
              </a:ext>
            </a:extLst>
          </p:cNvPr>
          <p:cNvSpPr txBox="1">
            <a:spLocks/>
          </p:cNvSpPr>
          <p:nvPr/>
        </p:nvSpPr>
        <p:spPr>
          <a:xfrm>
            <a:off x="5005820" y="5115486"/>
            <a:ext cx="3046270" cy="1266826"/>
          </a:xfrm>
          <a:prstGeom prst="rect">
            <a:avLst/>
          </a:prstGeom>
        </p:spPr>
        <p:txBody>
          <a:bodyPr>
            <a:normAutofit fontScale="77500" lnSpcReduction="20000"/>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buClr>
                <a:srgbClr val="C00000"/>
              </a:buClr>
            </a:pPr>
            <a:r>
              <a:rPr lang="en-US" i="1" dirty="0">
                <a:solidFill>
                  <a:schemeClr val="tx1"/>
                </a:solidFill>
                <a:latin typeface="Lato" panose="020F0502020204030203" pitchFamily="34" charset="0"/>
                <a:ea typeface="Lato" panose="020F0502020204030203" pitchFamily="34" charset="0"/>
                <a:cs typeface="Lato" panose="020F0502020204030203" pitchFamily="34" charset="0"/>
              </a:rPr>
              <a:t>[1] J. Mendez et al. ”Design update and characterization of sub-10ps TDC ASIC in 28nm for future 4D trackers”, TWEPP 2024.</a:t>
            </a:r>
          </a:p>
          <a:p>
            <a:pPr>
              <a:spcBef>
                <a:spcPts val="600"/>
              </a:spcBef>
              <a:buClr>
                <a:srgbClr val="C00000"/>
              </a:buClr>
            </a:pPr>
            <a:r>
              <a:rPr lang="en-US" i="1" dirty="0">
                <a:solidFill>
                  <a:schemeClr val="tx1"/>
                </a:solidFill>
                <a:latin typeface="Lato" panose="020F0502020204030203" pitchFamily="34" charset="0"/>
                <a:ea typeface="Lato" panose="020F0502020204030203" pitchFamily="34" charset="0"/>
                <a:cs typeface="Lato" panose="020F0502020204030203" pitchFamily="34" charset="0"/>
              </a:rPr>
              <a:t>[2] L. </a:t>
            </a:r>
            <a:r>
              <a:rPr lang="en-US" i="1" dirty="0" err="1">
                <a:solidFill>
                  <a:schemeClr val="tx1"/>
                </a:solidFill>
                <a:latin typeface="Lato" panose="020F0502020204030203" pitchFamily="34" charset="0"/>
                <a:ea typeface="Lato" panose="020F0502020204030203" pitchFamily="34" charset="0"/>
                <a:cs typeface="Lato" panose="020F0502020204030203" pitchFamily="34" charset="0"/>
              </a:rPr>
              <a:t>Ruckman</a:t>
            </a:r>
            <a:r>
              <a:rPr lang="en-US" i="1" dirty="0">
                <a:solidFill>
                  <a:schemeClr val="tx1"/>
                </a:solidFill>
                <a:latin typeface="Lato" panose="020F0502020204030203" pitchFamily="34" charset="0"/>
                <a:ea typeface="Lato" panose="020F0502020204030203" pitchFamily="34" charset="0"/>
                <a:cs typeface="Lato" panose="020F0502020204030203" pitchFamily="34" charset="0"/>
              </a:rPr>
              <a:t> et al. “Design and characterization of sub-10ps TDC ASIC in 28nm CMOS technology for future 4D trackers”, TWEPP 2023.</a:t>
            </a:r>
          </a:p>
        </p:txBody>
      </p:sp>
      <p:sp>
        <p:nvSpPr>
          <p:cNvPr id="25" name="Freeform: Shape 24">
            <a:extLst>
              <a:ext uri="{FF2B5EF4-FFF2-40B4-BE49-F238E27FC236}">
                <a16:creationId xmlns:a16="http://schemas.microsoft.com/office/drawing/2014/main" id="{2ABF282D-6439-A0B0-E259-D93C8E8D0536}"/>
              </a:ext>
            </a:extLst>
          </p:cNvPr>
          <p:cNvSpPr/>
          <p:nvPr/>
        </p:nvSpPr>
        <p:spPr>
          <a:xfrm>
            <a:off x="10303041" y="1351547"/>
            <a:ext cx="866273" cy="1295400"/>
          </a:xfrm>
          <a:custGeom>
            <a:avLst/>
            <a:gdLst>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5642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62263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73505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1474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9495 w 866273"/>
              <a:gd name="connsiteY8" fmla="*/ 866274 h 1295400"/>
              <a:gd name="connsiteX9" fmla="*/ 561474 w 866273"/>
              <a:gd name="connsiteY9" fmla="*/ 1295400 h 1295400"/>
              <a:gd name="connsiteX10" fmla="*/ 52137 w 866273"/>
              <a:gd name="connsiteY10" fmla="*/ 129139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273" h="1295400">
                <a:moveTo>
                  <a:pt x="52137" y="1291390"/>
                </a:moveTo>
                <a:cubicBezTo>
                  <a:pt x="54811" y="1032043"/>
                  <a:pt x="57484" y="772695"/>
                  <a:pt x="60158" y="513348"/>
                </a:cubicBezTo>
                <a:lnTo>
                  <a:pt x="0" y="513348"/>
                </a:lnTo>
                <a:lnTo>
                  <a:pt x="8021" y="0"/>
                </a:lnTo>
                <a:lnTo>
                  <a:pt x="866273" y="4011"/>
                </a:lnTo>
                <a:cubicBezTo>
                  <a:pt x="864936" y="209885"/>
                  <a:pt x="863600" y="415758"/>
                  <a:pt x="862263" y="621632"/>
                </a:cubicBezTo>
                <a:lnTo>
                  <a:pt x="794084" y="625643"/>
                </a:lnTo>
                <a:lnTo>
                  <a:pt x="794084" y="866274"/>
                </a:lnTo>
                <a:lnTo>
                  <a:pt x="569495" y="866274"/>
                </a:lnTo>
                <a:lnTo>
                  <a:pt x="561474" y="1295400"/>
                </a:lnTo>
                <a:lnTo>
                  <a:pt x="52137" y="1291390"/>
                </a:lnTo>
                <a:close/>
              </a:path>
            </a:pathLst>
          </a:custGeom>
          <a:noFill/>
          <a:ln>
            <a:solidFill>
              <a:srgbClr val="FFC00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E24A3A74-A35F-5E3D-28BF-9554AE46953F}"/>
              </a:ext>
            </a:extLst>
          </p:cNvPr>
          <p:cNvSpPr/>
          <p:nvPr/>
        </p:nvSpPr>
        <p:spPr>
          <a:xfrm>
            <a:off x="10899775" y="1065884"/>
            <a:ext cx="454025" cy="1578891"/>
          </a:xfrm>
          <a:custGeom>
            <a:avLst/>
            <a:gdLst>
              <a:gd name="connsiteX0" fmla="*/ 0 w 450850"/>
              <a:gd name="connsiteY0" fmla="*/ 1577975 h 1577975"/>
              <a:gd name="connsiteX1" fmla="*/ 12700 w 450850"/>
              <a:gd name="connsiteY1" fmla="*/ 1181100 h 1577975"/>
              <a:gd name="connsiteX2" fmla="*/ 231775 w 450850"/>
              <a:gd name="connsiteY2" fmla="*/ 1181100 h 1577975"/>
              <a:gd name="connsiteX3" fmla="*/ 234950 w 450850"/>
              <a:gd name="connsiteY3" fmla="*/ 942975 h 1577975"/>
              <a:gd name="connsiteX4" fmla="*/ 301625 w 450850"/>
              <a:gd name="connsiteY4" fmla="*/ 942975 h 1577975"/>
              <a:gd name="connsiteX5" fmla="*/ 304800 w 450850"/>
              <a:gd name="connsiteY5" fmla="*/ 266700 h 1577975"/>
              <a:gd name="connsiteX6" fmla="*/ 161925 w 450850"/>
              <a:gd name="connsiteY6" fmla="*/ 260350 h 1577975"/>
              <a:gd name="connsiteX7" fmla="*/ 165100 w 450850"/>
              <a:gd name="connsiteY7" fmla="*/ 0 h 1577975"/>
              <a:gd name="connsiteX8" fmla="*/ 450850 w 450850"/>
              <a:gd name="connsiteY8" fmla="*/ 9525 h 1577975"/>
              <a:gd name="connsiteX9" fmla="*/ 444500 w 450850"/>
              <a:gd name="connsiteY9" fmla="*/ 1571625 h 1577975"/>
              <a:gd name="connsiteX10" fmla="*/ 0 w 450850"/>
              <a:gd name="connsiteY10" fmla="*/ 1577975 h 1577975"/>
              <a:gd name="connsiteX0" fmla="*/ 0 w 454025"/>
              <a:gd name="connsiteY0" fmla="*/ 1578891 h 1578891"/>
              <a:gd name="connsiteX1" fmla="*/ 12700 w 454025"/>
              <a:gd name="connsiteY1" fmla="*/ 1182016 h 1578891"/>
              <a:gd name="connsiteX2" fmla="*/ 231775 w 454025"/>
              <a:gd name="connsiteY2" fmla="*/ 1182016 h 1578891"/>
              <a:gd name="connsiteX3" fmla="*/ 234950 w 454025"/>
              <a:gd name="connsiteY3" fmla="*/ 943891 h 1578891"/>
              <a:gd name="connsiteX4" fmla="*/ 301625 w 454025"/>
              <a:gd name="connsiteY4" fmla="*/ 943891 h 1578891"/>
              <a:gd name="connsiteX5" fmla="*/ 304800 w 454025"/>
              <a:gd name="connsiteY5" fmla="*/ 267616 h 1578891"/>
              <a:gd name="connsiteX6" fmla="*/ 161925 w 454025"/>
              <a:gd name="connsiteY6" fmla="*/ 261266 h 1578891"/>
              <a:gd name="connsiteX7" fmla="*/ 165100 w 454025"/>
              <a:gd name="connsiteY7" fmla="*/ 916 h 1578891"/>
              <a:gd name="connsiteX8" fmla="*/ 454025 w 454025"/>
              <a:gd name="connsiteY8" fmla="*/ 916 h 1578891"/>
              <a:gd name="connsiteX9" fmla="*/ 444500 w 454025"/>
              <a:gd name="connsiteY9" fmla="*/ 1572541 h 1578891"/>
              <a:gd name="connsiteX10" fmla="*/ 0 w 454025"/>
              <a:gd name="connsiteY10" fmla="*/ 1578891 h 1578891"/>
              <a:gd name="connsiteX0" fmla="*/ 0 w 454025"/>
              <a:gd name="connsiteY0" fmla="*/ 1578891 h 1578891"/>
              <a:gd name="connsiteX1" fmla="*/ 12700 w 454025"/>
              <a:gd name="connsiteY1" fmla="*/ 1182016 h 1578891"/>
              <a:gd name="connsiteX2" fmla="*/ 231775 w 454025"/>
              <a:gd name="connsiteY2" fmla="*/ 1182016 h 1578891"/>
              <a:gd name="connsiteX3" fmla="*/ 234950 w 454025"/>
              <a:gd name="connsiteY3" fmla="*/ 943891 h 1578891"/>
              <a:gd name="connsiteX4" fmla="*/ 301625 w 454025"/>
              <a:gd name="connsiteY4" fmla="*/ 943891 h 1578891"/>
              <a:gd name="connsiteX5" fmla="*/ 304800 w 454025"/>
              <a:gd name="connsiteY5" fmla="*/ 258091 h 1578891"/>
              <a:gd name="connsiteX6" fmla="*/ 161925 w 454025"/>
              <a:gd name="connsiteY6" fmla="*/ 261266 h 1578891"/>
              <a:gd name="connsiteX7" fmla="*/ 165100 w 454025"/>
              <a:gd name="connsiteY7" fmla="*/ 916 h 1578891"/>
              <a:gd name="connsiteX8" fmla="*/ 454025 w 454025"/>
              <a:gd name="connsiteY8" fmla="*/ 916 h 1578891"/>
              <a:gd name="connsiteX9" fmla="*/ 444500 w 454025"/>
              <a:gd name="connsiteY9" fmla="*/ 1572541 h 1578891"/>
              <a:gd name="connsiteX10" fmla="*/ 0 w 454025"/>
              <a:gd name="connsiteY10" fmla="*/ 1578891 h 157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4025" h="1578891">
                <a:moveTo>
                  <a:pt x="0" y="1578891"/>
                </a:moveTo>
                <a:lnTo>
                  <a:pt x="12700" y="1182016"/>
                </a:lnTo>
                <a:lnTo>
                  <a:pt x="231775" y="1182016"/>
                </a:lnTo>
                <a:cubicBezTo>
                  <a:pt x="232833" y="1102641"/>
                  <a:pt x="233892" y="1023266"/>
                  <a:pt x="234950" y="943891"/>
                </a:cubicBezTo>
                <a:lnTo>
                  <a:pt x="301625" y="943891"/>
                </a:lnTo>
                <a:cubicBezTo>
                  <a:pt x="302683" y="718466"/>
                  <a:pt x="303742" y="483516"/>
                  <a:pt x="304800" y="258091"/>
                </a:cubicBezTo>
                <a:lnTo>
                  <a:pt x="161925" y="261266"/>
                </a:lnTo>
                <a:cubicBezTo>
                  <a:pt x="162983" y="174483"/>
                  <a:pt x="164042" y="87699"/>
                  <a:pt x="165100" y="916"/>
                </a:cubicBezTo>
                <a:cubicBezTo>
                  <a:pt x="260350" y="4091"/>
                  <a:pt x="358775" y="-2259"/>
                  <a:pt x="454025" y="916"/>
                </a:cubicBezTo>
                <a:cubicBezTo>
                  <a:pt x="451908" y="521616"/>
                  <a:pt x="446617" y="1051841"/>
                  <a:pt x="444500" y="1572541"/>
                </a:cubicBezTo>
                <a:lnTo>
                  <a:pt x="0" y="1578891"/>
                </a:lnTo>
                <a:close/>
              </a:path>
            </a:pathLst>
          </a:custGeom>
          <a:noFill/>
          <a:ln>
            <a:solidFill>
              <a:schemeClr val="accent1">
                <a:lumMod val="75000"/>
              </a:schemeClr>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1F9F78DC-C80F-6152-F4F2-C47974B3632E}"/>
              </a:ext>
            </a:extLst>
          </p:cNvPr>
          <p:cNvSpPr/>
          <p:nvPr/>
        </p:nvSpPr>
        <p:spPr>
          <a:xfrm>
            <a:off x="9737147" y="1351547"/>
            <a:ext cx="497349" cy="1100708"/>
          </a:xfrm>
          <a:prstGeom prst="rect">
            <a:avLst/>
          </a:prstGeom>
          <a:noFill/>
          <a:ln>
            <a:solidFill>
              <a:srgbClr val="C0000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0A2918B-B44A-F260-D3C1-412D0B4A4B4A}"/>
              </a:ext>
            </a:extLst>
          </p:cNvPr>
          <p:cNvSpPr/>
          <p:nvPr/>
        </p:nvSpPr>
        <p:spPr>
          <a:xfrm>
            <a:off x="9739196" y="1026843"/>
            <a:ext cx="1289022" cy="275635"/>
          </a:xfrm>
          <a:prstGeom prst="rect">
            <a:avLst/>
          </a:prstGeom>
          <a:noFill/>
          <a:ln>
            <a:solidFill>
              <a:srgbClr val="00B0F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D96F86F-B39B-EA22-BBB6-858A928201E7}"/>
              </a:ext>
            </a:extLst>
          </p:cNvPr>
          <p:cNvSpPr/>
          <p:nvPr/>
        </p:nvSpPr>
        <p:spPr>
          <a:xfrm>
            <a:off x="9735674" y="2477976"/>
            <a:ext cx="497349" cy="166800"/>
          </a:xfrm>
          <a:prstGeom prst="rect">
            <a:avLst/>
          </a:prstGeom>
          <a:noFill/>
          <a:ln>
            <a:solidFill>
              <a:srgbClr val="00B0F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Content Placeholder 3">
            <a:extLst>
              <a:ext uri="{FF2B5EF4-FFF2-40B4-BE49-F238E27FC236}">
                <a16:creationId xmlns:a16="http://schemas.microsoft.com/office/drawing/2014/main" id="{7B92BDB4-E4AE-3790-5D05-1BE047AB786E}"/>
              </a:ext>
            </a:extLst>
          </p:cNvPr>
          <p:cNvSpPr txBox="1">
            <a:spLocks/>
          </p:cNvSpPr>
          <p:nvPr/>
        </p:nvSpPr>
        <p:spPr>
          <a:xfrm>
            <a:off x="10269537" y="1725764"/>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TDC</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32" name="Content Placeholder 3">
            <a:extLst>
              <a:ext uri="{FF2B5EF4-FFF2-40B4-BE49-F238E27FC236}">
                <a16:creationId xmlns:a16="http://schemas.microsoft.com/office/drawing/2014/main" id="{57F79ED3-026B-2E21-A521-2546E27AD45A}"/>
              </a:ext>
            </a:extLst>
          </p:cNvPr>
          <p:cNvSpPr txBox="1">
            <a:spLocks/>
          </p:cNvSpPr>
          <p:nvPr/>
        </p:nvSpPr>
        <p:spPr>
          <a:xfrm>
            <a:off x="9531783" y="1883177"/>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FE</a:t>
            </a:r>
          </a:p>
          <a:p>
            <a:pPr marL="342900" indent="-342900" algn="ctr">
              <a:spcBef>
                <a:spcPts val="1200"/>
              </a:spcBef>
              <a:buFont typeface="Arial" panose="020B0604020202020204" pitchFamily="34" charset="0"/>
              <a:buChar char="•"/>
            </a:pPr>
            <a:endParaRPr lang="en-US" sz="1100" b="1" i="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3" name="Content Placeholder 3">
            <a:extLst>
              <a:ext uri="{FF2B5EF4-FFF2-40B4-BE49-F238E27FC236}">
                <a16:creationId xmlns:a16="http://schemas.microsoft.com/office/drawing/2014/main" id="{E46850D4-D056-8517-870D-7C76453FD6E2}"/>
              </a:ext>
            </a:extLst>
          </p:cNvPr>
          <p:cNvSpPr txBox="1">
            <a:spLocks/>
          </p:cNvSpPr>
          <p:nvPr/>
        </p:nvSpPr>
        <p:spPr>
          <a:xfrm>
            <a:off x="10698162" y="2291440"/>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RO</a:t>
            </a:r>
          </a:p>
          <a:p>
            <a:pPr marL="342900" indent="-342900" algn="ctr">
              <a:spcBef>
                <a:spcPts val="1200"/>
              </a:spcBef>
              <a:buFont typeface="Arial" panose="020B0604020202020204" pitchFamily="34" charset="0"/>
              <a:buChar char="•"/>
            </a:pPr>
            <a:endParaRPr lang="en-US" sz="1100" b="1" i="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4" name="Content Placeholder 3">
            <a:extLst>
              <a:ext uri="{FF2B5EF4-FFF2-40B4-BE49-F238E27FC236}">
                <a16:creationId xmlns:a16="http://schemas.microsoft.com/office/drawing/2014/main" id="{3A52A107-6FF5-129F-C8D7-09BA82050A0B}"/>
              </a:ext>
            </a:extLst>
          </p:cNvPr>
          <p:cNvSpPr txBox="1">
            <a:spLocks/>
          </p:cNvSpPr>
          <p:nvPr/>
        </p:nvSpPr>
        <p:spPr>
          <a:xfrm>
            <a:off x="9565287" y="2418544"/>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 C </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35" name="Content Placeholder 3">
            <a:extLst>
              <a:ext uri="{FF2B5EF4-FFF2-40B4-BE49-F238E27FC236}">
                <a16:creationId xmlns:a16="http://schemas.microsoft.com/office/drawing/2014/main" id="{4CA9FF42-C97E-C3C3-066B-E11FACB01C98}"/>
              </a:ext>
            </a:extLst>
          </p:cNvPr>
          <p:cNvSpPr txBox="1">
            <a:spLocks/>
          </p:cNvSpPr>
          <p:nvPr/>
        </p:nvSpPr>
        <p:spPr>
          <a:xfrm>
            <a:off x="9738849" y="1022848"/>
            <a:ext cx="1244686"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decoupling Caps </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cxnSp>
        <p:nvCxnSpPr>
          <p:cNvPr id="4" name="Straight Connector 3">
            <a:extLst>
              <a:ext uri="{FF2B5EF4-FFF2-40B4-BE49-F238E27FC236}">
                <a16:creationId xmlns:a16="http://schemas.microsoft.com/office/drawing/2014/main" id="{B9F89229-8F63-318D-9C4F-DA633369369B}"/>
              </a:ext>
            </a:extLst>
          </p:cNvPr>
          <p:cNvCxnSpPr>
            <a:cxnSpLocks/>
          </p:cNvCxnSpPr>
          <p:nvPr/>
        </p:nvCxnSpPr>
        <p:spPr>
          <a:xfrm flipH="1">
            <a:off x="10234498" y="1028569"/>
            <a:ext cx="48491" cy="5309124"/>
          </a:xfrm>
          <a:prstGeom prst="line">
            <a:avLst/>
          </a:prstGeom>
          <a:ln w="19050">
            <a:solidFill>
              <a:srgbClr val="FF0000"/>
            </a:solidFill>
            <a:prstDash val="solid"/>
          </a:ln>
          <a:effectLst>
            <a:glow rad="50800">
              <a:schemeClr val="bg1">
                <a:alpha val="80000"/>
              </a:schemeClr>
            </a:glow>
          </a:effectLst>
        </p:spPr>
        <p:style>
          <a:lnRef idx="1">
            <a:schemeClr val="accent1"/>
          </a:lnRef>
          <a:fillRef idx="0">
            <a:schemeClr val="accent1"/>
          </a:fillRef>
          <a:effectRef idx="0">
            <a:schemeClr val="accent1"/>
          </a:effectRef>
          <a:fontRef idx="minor">
            <a:schemeClr val="tx1"/>
          </a:fontRef>
        </p:style>
      </p:cxnSp>
      <p:sp>
        <p:nvSpPr>
          <p:cNvPr id="36" name="Freeform: Shape 35">
            <a:extLst>
              <a:ext uri="{FF2B5EF4-FFF2-40B4-BE49-F238E27FC236}">
                <a16:creationId xmlns:a16="http://schemas.microsoft.com/office/drawing/2014/main" id="{FB5A3943-2F3C-42D9-CB7D-DC6DA4C377E4}"/>
              </a:ext>
            </a:extLst>
          </p:cNvPr>
          <p:cNvSpPr/>
          <p:nvPr/>
        </p:nvSpPr>
        <p:spPr>
          <a:xfrm>
            <a:off x="10303041" y="3902977"/>
            <a:ext cx="866273" cy="1295400"/>
          </a:xfrm>
          <a:custGeom>
            <a:avLst/>
            <a:gdLst>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5642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70284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70284"/>
              <a:gd name="connsiteY0" fmla="*/ 1295400 h 1299410"/>
              <a:gd name="connsiteX1" fmla="*/ 60158 w 870284"/>
              <a:gd name="connsiteY1" fmla="*/ 517358 h 1299410"/>
              <a:gd name="connsiteX2" fmla="*/ 0 w 870284"/>
              <a:gd name="connsiteY2" fmla="*/ 517358 h 1299410"/>
              <a:gd name="connsiteX3" fmla="*/ 8021 w 870284"/>
              <a:gd name="connsiteY3" fmla="*/ 4010 h 1299410"/>
              <a:gd name="connsiteX4" fmla="*/ 870284 w 870284"/>
              <a:gd name="connsiteY4" fmla="*/ 0 h 1299410"/>
              <a:gd name="connsiteX5" fmla="*/ 862263 w 870284"/>
              <a:gd name="connsiteY5" fmla="*/ 625642 h 1299410"/>
              <a:gd name="connsiteX6" fmla="*/ 794084 w 870284"/>
              <a:gd name="connsiteY6" fmla="*/ 629653 h 1299410"/>
              <a:gd name="connsiteX7" fmla="*/ 794084 w 870284"/>
              <a:gd name="connsiteY7" fmla="*/ 870284 h 1299410"/>
              <a:gd name="connsiteX8" fmla="*/ 573505 w 870284"/>
              <a:gd name="connsiteY8" fmla="*/ 870284 h 1299410"/>
              <a:gd name="connsiteX9" fmla="*/ 561474 w 870284"/>
              <a:gd name="connsiteY9" fmla="*/ 1299410 h 1299410"/>
              <a:gd name="connsiteX10" fmla="*/ 52137 w 870284"/>
              <a:gd name="connsiteY10" fmla="*/ 1295400 h 129941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73505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1474 w 866273"/>
              <a:gd name="connsiteY8" fmla="*/ 866274 h 1295400"/>
              <a:gd name="connsiteX9" fmla="*/ 561474 w 866273"/>
              <a:gd name="connsiteY9" fmla="*/ 1295400 h 1295400"/>
              <a:gd name="connsiteX10" fmla="*/ 52137 w 866273"/>
              <a:gd name="connsiteY10" fmla="*/ 1291390 h 1295400"/>
              <a:gd name="connsiteX0" fmla="*/ 52137 w 866273"/>
              <a:gd name="connsiteY0" fmla="*/ 1291390 h 1295400"/>
              <a:gd name="connsiteX1" fmla="*/ 60158 w 866273"/>
              <a:gd name="connsiteY1" fmla="*/ 513348 h 1295400"/>
              <a:gd name="connsiteX2" fmla="*/ 0 w 866273"/>
              <a:gd name="connsiteY2" fmla="*/ 513348 h 1295400"/>
              <a:gd name="connsiteX3" fmla="*/ 8021 w 866273"/>
              <a:gd name="connsiteY3" fmla="*/ 0 h 1295400"/>
              <a:gd name="connsiteX4" fmla="*/ 866273 w 866273"/>
              <a:gd name="connsiteY4" fmla="*/ 4011 h 1295400"/>
              <a:gd name="connsiteX5" fmla="*/ 862263 w 866273"/>
              <a:gd name="connsiteY5" fmla="*/ 621632 h 1295400"/>
              <a:gd name="connsiteX6" fmla="*/ 794084 w 866273"/>
              <a:gd name="connsiteY6" fmla="*/ 625643 h 1295400"/>
              <a:gd name="connsiteX7" fmla="*/ 794084 w 866273"/>
              <a:gd name="connsiteY7" fmla="*/ 866274 h 1295400"/>
              <a:gd name="connsiteX8" fmla="*/ 569495 w 866273"/>
              <a:gd name="connsiteY8" fmla="*/ 866274 h 1295400"/>
              <a:gd name="connsiteX9" fmla="*/ 561474 w 866273"/>
              <a:gd name="connsiteY9" fmla="*/ 1295400 h 1295400"/>
              <a:gd name="connsiteX10" fmla="*/ 52137 w 866273"/>
              <a:gd name="connsiteY10" fmla="*/ 129139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273" h="1295400">
                <a:moveTo>
                  <a:pt x="52137" y="1291390"/>
                </a:moveTo>
                <a:cubicBezTo>
                  <a:pt x="54811" y="1032043"/>
                  <a:pt x="57484" y="772695"/>
                  <a:pt x="60158" y="513348"/>
                </a:cubicBezTo>
                <a:lnTo>
                  <a:pt x="0" y="513348"/>
                </a:lnTo>
                <a:lnTo>
                  <a:pt x="8021" y="0"/>
                </a:lnTo>
                <a:lnTo>
                  <a:pt x="866273" y="4011"/>
                </a:lnTo>
                <a:cubicBezTo>
                  <a:pt x="864936" y="209885"/>
                  <a:pt x="863600" y="415758"/>
                  <a:pt x="862263" y="621632"/>
                </a:cubicBezTo>
                <a:lnTo>
                  <a:pt x="794084" y="625643"/>
                </a:lnTo>
                <a:lnTo>
                  <a:pt x="794084" y="866274"/>
                </a:lnTo>
                <a:lnTo>
                  <a:pt x="569495" y="866274"/>
                </a:lnTo>
                <a:lnTo>
                  <a:pt x="561474" y="1295400"/>
                </a:lnTo>
                <a:lnTo>
                  <a:pt x="52137" y="1291390"/>
                </a:lnTo>
                <a:close/>
              </a:path>
            </a:pathLst>
          </a:custGeom>
          <a:noFill/>
          <a:ln>
            <a:solidFill>
              <a:srgbClr val="FFC00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C48A1605-4A31-9AB7-38D9-13D04E9D0595}"/>
              </a:ext>
            </a:extLst>
          </p:cNvPr>
          <p:cNvSpPr/>
          <p:nvPr/>
        </p:nvSpPr>
        <p:spPr>
          <a:xfrm>
            <a:off x="10899775" y="3617314"/>
            <a:ext cx="454025" cy="1578891"/>
          </a:xfrm>
          <a:custGeom>
            <a:avLst/>
            <a:gdLst>
              <a:gd name="connsiteX0" fmla="*/ 0 w 450850"/>
              <a:gd name="connsiteY0" fmla="*/ 1577975 h 1577975"/>
              <a:gd name="connsiteX1" fmla="*/ 12700 w 450850"/>
              <a:gd name="connsiteY1" fmla="*/ 1181100 h 1577975"/>
              <a:gd name="connsiteX2" fmla="*/ 231775 w 450850"/>
              <a:gd name="connsiteY2" fmla="*/ 1181100 h 1577975"/>
              <a:gd name="connsiteX3" fmla="*/ 234950 w 450850"/>
              <a:gd name="connsiteY3" fmla="*/ 942975 h 1577975"/>
              <a:gd name="connsiteX4" fmla="*/ 301625 w 450850"/>
              <a:gd name="connsiteY4" fmla="*/ 942975 h 1577975"/>
              <a:gd name="connsiteX5" fmla="*/ 304800 w 450850"/>
              <a:gd name="connsiteY5" fmla="*/ 266700 h 1577975"/>
              <a:gd name="connsiteX6" fmla="*/ 161925 w 450850"/>
              <a:gd name="connsiteY6" fmla="*/ 260350 h 1577975"/>
              <a:gd name="connsiteX7" fmla="*/ 165100 w 450850"/>
              <a:gd name="connsiteY7" fmla="*/ 0 h 1577975"/>
              <a:gd name="connsiteX8" fmla="*/ 450850 w 450850"/>
              <a:gd name="connsiteY8" fmla="*/ 9525 h 1577975"/>
              <a:gd name="connsiteX9" fmla="*/ 444500 w 450850"/>
              <a:gd name="connsiteY9" fmla="*/ 1571625 h 1577975"/>
              <a:gd name="connsiteX10" fmla="*/ 0 w 450850"/>
              <a:gd name="connsiteY10" fmla="*/ 1577975 h 1577975"/>
              <a:gd name="connsiteX0" fmla="*/ 0 w 454025"/>
              <a:gd name="connsiteY0" fmla="*/ 1578891 h 1578891"/>
              <a:gd name="connsiteX1" fmla="*/ 12700 w 454025"/>
              <a:gd name="connsiteY1" fmla="*/ 1182016 h 1578891"/>
              <a:gd name="connsiteX2" fmla="*/ 231775 w 454025"/>
              <a:gd name="connsiteY2" fmla="*/ 1182016 h 1578891"/>
              <a:gd name="connsiteX3" fmla="*/ 234950 w 454025"/>
              <a:gd name="connsiteY3" fmla="*/ 943891 h 1578891"/>
              <a:gd name="connsiteX4" fmla="*/ 301625 w 454025"/>
              <a:gd name="connsiteY4" fmla="*/ 943891 h 1578891"/>
              <a:gd name="connsiteX5" fmla="*/ 304800 w 454025"/>
              <a:gd name="connsiteY5" fmla="*/ 267616 h 1578891"/>
              <a:gd name="connsiteX6" fmla="*/ 161925 w 454025"/>
              <a:gd name="connsiteY6" fmla="*/ 261266 h 1578891"/>
              <a:gd name="connsiteX7" fmla="*/ 165100 w 454025"/>
              <a:gd name="connsiteY7" fmla="*/ 916 h 1578891"/>
              <a:gd name="connsiteX8" fmla="*/ 454025 w 454025"/>
              <a:gd name="connsiteY8" fmla="*/ 916 h 1578891"/>
              <a:gd name="connsiteX9" fmla="*/ 444500 w 454025"/>
              <a:gd name="connsiteY9" fmla="*/ 1572541 h 1578891"/>
              <a:gd name="connsiteX10" fmla="*/ 0 w 454025"/>
              <a:gd name="connsiteY10" fmla="*/ 1578891 h 1578891"/>
              <a:gd name="connsiteX0" fmla="*/ 0 w 454025"/>
              <a:gd name="connsiteY0" fmla="*/ 1578891 h 1578891"/>
              <a:gd name="connsiteX1" fmla="*/ 12700 w 454025"/>
              <a:gd name="connsiteY1" fmla="*/ 1182016 h 1578891"/>
              <a:gd name="connsiteX2" fmla="*/ 231775 w 454025"/>
              <a:gd name="connsiteY2" fmla="*/ 1182016 h 1578891"/>
              <a:gd name="connsiteX3" fmla="*/ 234950 w 454025"/>
              <a:gd name="connsiteY3" fmla="*/ 943891 h 1578891"/>
              <a:gd name="connsiteX4" fmla="*/ 301625 w 454025"/>
              <a:gd name="connsiteY4" fmla="*/ 943891 h 1578891"/>
              <a:gd name="connsiteX5" fmla="*/ 304800 w 454025"/>
              <a:gd name="connsiteY5" fmla="*/ 258091 h 1578891"/>
              <a:gd name="connsiteX6" fmla="*/ 161925 w 454025"/>
              <a:gd name="connsiteY6" fmla="*/ 261266 h 1578891"/>
              <a:gd name="connsiteX7" fmla="*/ 165100 w 454025"/>
              <a:gd name="connsiteY7" fmla="*/ 916 h 1578891"/>
              <a:gd name="connsiteX8" fmla="*/ 454025 w 454025"/>
              <a:gd name="connsiteY8" fmla="*/ 916 h 1578891"/>
              <a:gd name="connsiteX9" fmla="*/ 444500 w 454025"/>
              <a:gd name="connsiteY9" fmla="*/ 1572541 h 1578891"/>
              <a:gd name="connsiteX10" fmla="*/ 0 w 454025"/>
              <a:gd name="connsiteY10" fmla="*/ 1578891 h 157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4025" h="1578891">
                <a:moveTo>
                  <a:pt x="0" y="1578891"/>
                </a:moveTo>
                <a:lnTo>
                  <a:pt x="12700" y="1182016"/>
                </a:lnTo>
                <a:lnTo>
                  <a:pt x="231775" y="1182016"/>
                </a:lnTo>
                <a:cubicBezTo>
                  <a:pt x="232833" y="1102641"/>
                  <a:pt x="233892" y="1023266"/>
                  <a:pt x="234950" y="943891"/>
                </a:cubicBezTo>
                <a:lnTo>
                  <a:pt x="301625" y="943891"/>
                </a:lnTo>
                <a:cubicBezTo>
                  <a:pt x="302683" y="718466"/>
                  <a:pt x="303742" y="483516"/>
                  <a:pt x="304800" y="258091"/>
                </a:cubicBezTo>
                <a:lnTo>
                  <a:pt x="161925" y="261266"/>
                </a:lnTo>
                <a:cubicBezTo>
                  <a:pt x="162983" y="174483"/>
                  <a:pt x="164042" y="87699"/>
                  <a:pt x="165100" y="916"/>
                </a:cubicBezTo>
                <a:cubicBezTo>
                  <a:pt x="260350" y="4091"/>
                  <a:pt x="358775" y="-2259"/>
                  <a:pt x="454025" y="916"/>
                </a:cubicBezTo>
                <a:cubicBezTo>
                  <a:pt x="451908" y="521616"/>
                  <a:pt x="446617" y="1051841"/>
                  <a:pt x="444500" y="1572541"/>
                </a:cubicBezTo>
                <a:lnTo>
                  <a:pt x="0" y="1578891"/>
                </a:lnTo>
                <a:close/>
              </a:path>
            </a:pathLst>
          </a:custGeom>
          <a:noFill/>
          <a:ln>
            <a:solidFill>
              <a:schemeClr val="accent1">
                <a:lumMod val="75000"/>
              </a:schemeClr>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CBDF5B00-7EFA-0789-2342-560075F8449D}"/>
              </a:ext>
            </a:extLst>
          </p:cNvPr>
          <p:cNvSpPr/>
          <p:nvPr/>
        </p:nvSpPr>
        <p:spPr>
          <a:xfrm>
            <a:off x="9256159" y="3877866"/>
            <a:ext cx="978338" cy="1062661"/>
          </a:xfrm>
          <a:prstGeom prst="rect">
            <a:avLst/>
          </a:prstGeom>
          <a:noFill/>
          <a:ln>
            <a:solidFill>
              <a:srgbClr val="C0000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ontent Placeholder 3">
            <a:extLst>
              <a:ext uri="{FF2B5EF4-FFF2-40B4-BE49-F238E27FC236}">
                <a16:creationId xmlns:a16="http://schemas.microsoft.com/office/drawing/2014/main" id="{2DA97332-036D-69E4-7AE1-2CDD72993147}"/>
              </a:ext>
            </a:extLst>
          </p:cNvPr>
          <p:cNvSpPr txBox="1">
            <a:spLocks/>
          </p:cNvSpPr>
          <p:nvPr/>
        </p:nvSpPr>
        <p:spPr>
          <a:xfrm>
            <a:off x="10269537" y="4277194"/>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TDC</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2" name="Content Placeholder 3">
            <a:extLst>
              <a:ext uri="{FF2B5EF4-FFF2-40B4-BE49-F238E27FC236}">
                <a16:creationId xmlns:a16="http://schemas.microsoft.com/office/drawing/2014/main" id="{0DC9ABDD-A29C-3E2E-C0FA-6CFF007A7F12}"/>
              </a:ext>
            </a:extLst>
          </p:cNvPr>
          <p:cNvSpPr txBox="1">
            <a:spLocks/>
          </p:cNvSpPr>
          <p:nvPr/>
        </p:nvSpPr>
        <p:spPr>
          <a:xfrm>
            <a:off x="9298895" y="4237222"/>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FE</a:t>
            </a:r>
          </a:p>
          <a:p>
            <a:pPr marL="342900" indent="-342900" algn="ctr">
              <a:spcBef>
                <a:spcPts val="1200"/>
              </a:spcBef>
              <a:buFont typeface="Arial" panose="020B0604020202020204" pitchFamily="34" charset="0"/>
              <a:buChar char="•"/>
            </a:pPr>
            <a:endParaRPr lang="en-US" sz="1100" b="1" i="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3" name="Content Placeholder 3">
            <a:extLst>
              <a:ext uri="{FF2B5EF4-FFF2-40B4-BE49-F238E27FC236}">
                <a16:creationId xmlns:a16="http://schemas.microsoft.com/office/drawing/2014/main" id="{3B3C46D2-6A02-3555-07E9-219FD585C280}"/>
              </a:ext>
            </a:extLst>
          </p:cNvPr>
          <p:cNvSpPr txBox="1">
            <a:spLocks/>
          </p:cNvSpPr>
          <p:nvPr/>
        </p:nvSpPr>
        <p:spPr>
          <a:xfrm>
            <a:off x="10698162" y="4842870"/>
            <a:ext cx="857250"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RO</a:t>
            </a:r>
          </a:p>
          <a:p>
            <a:pPr marL="342900" indent="-342900" algn="ctr">
              <a:spcBef>
                <a:spcPts val="1200"/>
              </a:spcBef>
              <a:buFont typeface="Arial" panose="020B0604020202020204" pitchFamily="34" charset="0"/>
              <a:buChar char="•"/>
            </a:pPr>
            <a:endParaRPr lang="en-US" sz="1100" b="1" i="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7" name="Freeform: Shape 46">
            <a:extLst>
              <a:ext uri="{FF2B5EF4-FFF2-40B4-BE49-F238E27FC236}">
                <a16:creationId xmlns:a16="http://schemas.microsoft.com/office/drawing/2014/main" id="{0C9F6944-5435-DBA2-5B0F-BF3F8001236A}"/>
              </a:ext>
            </a:extLst>
          </p:cNvPr>
          <p:cNvSpPr/>
          <p:nvPr/>
        </p:nvSpPr>
        <p:spPr>
          <a:xfrm>
            <a:off x="8195732" y="2886488"/>
            <a:ext cx="2837329" cy="2998694"/>
          </a:xfrm>
          <a:custGeom>
            <a:avLst/>
            <a:gdLst>
              <a:gd name="connsiteX0" fmla="*/ 2805953 w 2837329"/>
              <a:gd name="connsiteY0" fmla="*/ 959223 h 2998694"/>
              <a:gd name="connsiteX1" fmla="*/ 2805953 w 2837329"/>
              <a:gd name="connsiteY1" fmla="*/ 0 h 2998694"/>
              <a:gd name="connsiteX2" fmla="*/ 4482 w 2837329"/>
              <a:gd name="connsiteY2" fmla="*/ 0 h 2998694"/>
              <a:gd name="connsiteX3" fmla="*/ 0 w 2837329"/>
              <a:gd name="connsiteY3" fmla="*/ 2998694 h 2998694"/>
              <a:gd name="connsiteX4" fmla="*/ 2837329 w 2837329"/>
              <a:gd name="connsiteY4" fmla="*/ 2989729 h 2998694"/>
              <a:gd name="connsiteX5" fmla="*/ 2837329 w 2837329"/>
              <a:gd name="connsiteY5" fmla="*/ 2371164 h 2998694"/>
              <a:gd name="connsiteX6" fmla="*/ 1981200 w 2837329"/>
              <a:gd name="connsiteY6" fmla="*/ 2366682 h 2998694"/>
              <a:gd name="connsiteX7" fmla="*/ 1981200 w 2837329"/>
              <a:gd name="connsiteY7" fmla="*/ 2138082 h 2998694"/>
              <a:gd name="connsiteX8" fmla="*/ 977153 w 2837329"/>
              <a:gd name="connsiteY8" fmla="*/ 2138082 h 2998694"/>
              <a:gd name="connsiteX9" fmla="*/ 981635 w 2837329"/>
              <a:gd name="connsiteY9" fmla="*/ 963706 h 2998694"/>
              <a:gd name="connsiteX10" fmla="*/ 2805953 w 2837329"/>
              <a:gd name="connsiteY10" fmla="*/ 959223 h 2998694"/>
              <a:gd name="connsiteX0" fmla="*/ 2805953 w 2837329"/>
              <a:gd name="connsiteY0" fmla="*/ 959223 h 2998694"/>
              <a:gd name="connsiteX1" fmla="*/ 2805953 w 2837329"/>
              <a:gd name="connsiteY1" fmla="*/ 0 h 2998694"/>
              <a:gd name="connsiteX2" fmla="*/ 4482 w 2837329"/>
              <a:gd name="connsiteY2" fmla="*/ 0 h 2998694"/>
              <a:gd name="connsiteX3" fmla="*/ 0 w 2837329"/>
              <a:gd name="connsiteY3" fmla="*/ 2998694 h 2998694"/>
              <a:gd name="connsiteX4" fmla="*/ 2837329 w 2837329"/>
              <a:gd name="connsiteY4" fmla="*/ 2989729 h 2998694"/>
              <a:gd name="connsiteX5" fmla="*/ 2837329 w 2837329"/>
              <a:gd name="connsiteY5" fmla="*/ 2371164 h 2998694"/>
              <a:gd name="connsiteX6" fmla="*/ 1981200 w 2837329"/>
              <a:gd name="connsiteY6" fmla="*/ 2366682 h 2998694"/>
              <a:gd name="connsiteX7" fmla="*/ 1990165 w 2837329"/>
              <a:gd name="connsiteY7" fmla="*/ 2084293 h 2998694"/>
              <a:gd name="connsiteX8" fmla="*/ 977153 w 2837329"/>
              <a:gd name="connsiteY8" fmla="*/ 2138082 h 2998694"/>
              <a:gd name="connsiteX9" fmla="*/ 981635 w 2837329"/>
              <a:gd name="connsiteY9" fmla="*/ 963706 h 2998694"/>
              <a:gd name="connsiteX10" fmla="*/ 2805953 w 2837329"/>
              <a:gd name="connsiteY10" fmla="*/ 959223 h 2998694"/>
              <a:gd name="connsiteX0" fmla="*/ 2805953 w 2837329"/>
              <a:gd name="connsiteY0" fmla="*/ 959223 h 2998694"/>
              <a:gd name="connsiteX1" fmla="*/ 2805953 w 2837329"/>
              <a:gd name="connsiteY1" fmla="*/ 0 h 2998694"/>
              <a:gd name="connsiteX2" fmla="*/ 4482 w 2837329"/>
              <a:gd name="connsiteY2" fmla="*/ 0 h 2998694"/>
              <a:gd name="connsiteX3" fmla="*/ 0 w 2837329"/>
              <a:gd name="connsiteY3" fmla="*/ 2998694 h 2998694"/>
              <a:gd name="connsiteX4" fmla="*/ 2837329 w 2837329"/>
              <a:gd name="connsiteY4" fmla="*/ 2989729 h 2998694"/>
              <a:gd name="connsiteX5" fmla="*/ 2837329 w 2837329"/>
              <a:gd name="connsiteY5" fmla="*/ 2371164 h 2998694"/>
              <a:gd name="connsiteX6" fmla="*/ 1981200 w 2837329"/>
              <a:gd name="connsiteY6" fmla="*/ 2366682 h 2998694"/>
              <a:gd name="connsiteX7" fmla="*/ 1990165 w 2837329"/>
              <a:gd name="connsiteY7" fmla="*/ 2084293 h 2998694"/>
              <a:gd name="connsiteX8" fmla="*/ 981635 w 2837329"/>
              <a:gd name="connsiteY8" fmla="*/ 2088776 h 2998694"/>
              <a:gd name="connsiteX9" fmla="*/ 981635 w 2837329"/>
              <a:gd name="connsiteY9" fmla="*/ 963706 h 2998694"/>
              <a:gd name="connsiteX10" fmla="*/ 2805953 w 2837329"/>
              <a:gd name="connsiteY10" fmla="*/ 959223 h 2998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37329" h="2998694">
                <a:moveTo>
                  <a:pt x="2805953" y="959223"/>
                </a:moveTo>
                <a:lnTo>
                  <a:pt x="2805953" y="0"/>
                </a:lnTo>
                <a:lnTo>
                  <a:pt x="4482" y="0"/>
                </a:lnTo>
                <a:lnTo>
                  <a:pt x="0" y="2998694"/>
                </a:lnTo>
                <a:lnTo>
                  <a:pt x="2837329" y="2989729"/>
                </a:lnTo>
                <a:lnTo>
                  <a:pt x="2837329" y="2371164"/>
                </a:lnTo>
                <a:lnTo>
                  <a:pt x="1981200" y="2366682"/>
                </a:lnTo>
                <a:lnTo>
                  <a:pt x="1990165" y="2084293"/>
                </a:lnTo>
                <a:lnTo>
                  <a:pt x="981635" y="2088776"/>
                </a:lnTo>
                <a:lnTo>
                  <a:pt x="981635" y="963706"/>
                </a:lnTo>
                <a:lnTo>
                  <a:pt x="2805953" y="959223"/>
                </a:lnTo>
                <a:close/>
              </a:path>
            </a:pathLst>
          </a:custGeom>
          <a:noFill/>
          <a:ln>
            <a:solidFill>
              <a:srgbClr val="00B0F0"/>
            </a:solidFill>
          </a:ln>
          <a:effectLst>
            <a:glow rad="50800">
              <a:srgbClr val="FFFFFF">
                <a:alpha val="8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Content Placeholder 3">
            <a:extLst>
              <a:ext uri="{FF2B5EF4-FFF2-40B4-BE49-F238E27FC236}">
                <a16:creationId xmlns:a16="http://schemas.microsoft.com/office/drawing/2014/main" id="{E8120F1B-7F33-4B08-B857-8164AF17C331}"/>
              </a:ext>
            </a:extLst>
          </p:cNvPr>
          <p:cNvSpPr txBox="1">
            <a:spLocks/>
          </p:cNvSpPr>
          <p:nvPr/>
        </p:nvSpPr>
        <p:spPr>
          <a:xfrm>
            <a:off x="9738849" y="3223758"/>
            <a:ext cx="1244686"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decoupling Caps </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3">
            <a:extLst>
              <a:ext uri="{FF2B5EF4-FFF2-40B4-BE49-F238E27FC236}">
                <a16:creationId xmlns:a16="http://schemas.microsoft.com/office/drawing/2014/main" id="{6CC17B34-CE90-9407-75E8-5EB25710905B}"/>
              </a:ext>
            </a:extLst>
          </p:cNvPr>
          <p:cNvSpPr txBox="1">
            <a:spLocks/>
          </p:cNvSpPr>
          <p:nvPr/>
        </p:nvSpPr>
        <p:spPr>
          <a:xfrm>
            <a:off x="9738845" y="5433549"/>
            <a:ext cx="1244686"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decoupling Caps </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3">
            <a:extLst>
              <a:ext uri="{FF2B5EF4-FFF2-40B4-BE49-F238E27FC236}">
                <a16:creationId xmlns:a16="http://schemas.microsoft.com/office/drawing/2014/main" id="{300B0B2A-DC0D-34AE-407A-80DD2BFB1B38}"/>
              </a:ext>
            </a:extLst>
          </p:cNvPr>
          <p:cNvSpPr txBox="1">
            <a:spLocks/>
          </p:cNvSpPr>
          <p:nvPr/>
        </p:nvSpPr>
        <p:spPr>
          <a:xfrm rot="18135237">
            <a:off x="8060787" y="4277194"/>
            <a:ext cx="1244686" cy="322300"/>
          </a:xfrm>
          <a:prstGeom prst="rect">
            <a:avLst/>
          </a:prstGeom>
        </p:spPr>
        <p:txBody>
          <a:bodyPr>
            <a:normAutofit/>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600"/>
              </a:spcBef>
              <a:buClr>
                <a:srgbClr val="C00000"/>
              </a:buClr>
            </a:pPr>
            <a:r>
              <a:rPr lang="en-US" sz="1100" b="1"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decoupling Caps </a:t>
            </a:r>
          </a:p>
          <a:p>
            <a:pPr marL="342900" indent="-342900" algn="ctr">
              <a:spcBef>
                <a:spcPts val="1200"/>
              </a:spcBef>
              <a:buFont typeface="Arial" panose="020B0604020202020204" pitchFamily="34" charset="0"/>
              <a:buChar char="•"/>
            </a:pPr>
            <a:endParaRPr lang="en-US" sz="1100" b="1" i="1"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52" name="Google Shape;183;p2">
            <a:extLst>
              <a:ext uri="{FF2B5EF4-FFF2-40B4-BE49-F238E27FC236}">
                <a16:creationId xmlns:a16="http://schemas.microsoft.com/office/drawing/2014/main" id="{D195E333-305D-1BE6-8DC4-4A01A20AA361}"/>
              </a:ext>
            </a:extLst>
          </p:cNvPr>
          <p:cNvSpPr txBox="1"/>
          <p:nvPr/>
        </p:nvSpPr>
        <p:spPr>
          <a:xfrm>
            <a:off x="7340255" y="2483627"/>
            <a:ext cx="2934333" cy="307736"/>
          </a:xfrm>
          <a:prstGeom prst="rect">
            <a:avLst/>
          </a:prstGeom>
          <a:noFill/>
          <a:ln>
            <a:noFill/>
          </a:ln>
        </p:spPr>
        <p:txBody>
          <a:bodyPr spcFirstLastPara="1" wrap="square" lIns="91425" tIns="45700" rIns="91425" bIns="45700" anchor="t" anchorCtr="0">
            <a:spAutoFit/>
          </a:bodyPr>
          <a:lstStyle/>
          <a:p>
            <a:pPr indent="0" algn="ctr"/>
            <a:r>
              <a:rPr lang="en-US" sz="1400" b="1" u="sng" dirty="0">
                <a:solidFill>
                  <a:schemeClr val="tx1">
                    <a:lumMod val="75000"/>
                    <a:lumOff val="25000"/>
                  </a:schemeClr>
                </a:solidFill>
                <a:latin typeface="Lato" panose="020F0502020204030203" pitchFamily="34" charset="0"/>
              </a:rPr>
              <a:t>100 µm pixel layout:</a:t>
            </a:r>
          </a:p>
        </p:txBody>
      </p:sp>
      <p:sp>
        <p:nvSpPr>
          <p:cNvPr id="53" name="Google Shape;183;p2">
            <a:extLst>
              <a:ext uri="{FF2B5EF4-FFF2-40B4-BE49-F238E27FC236}">
                <a16:creationId xmlns:a16="http://schemas.microsoft.com/office/drawing/2014/main" id="{0E7F60A1-5B31-119F-C8B0-36B988411C70}"/>
              </a:ext>
            </a:extLst>
          </p:cNvPr>
          <p:cNvSpPr txBox="1"/>
          <p:nvPr/>
        </p:nvSpPr>
        <p:spPr>
          <a:xfrm>
            <a:off x="9078306" y="671627"/>
            <a:ext cx="2934333" cy="307736"/>
          </a:xfrm>
          <a:prstGeom prst="rect">
            <a:avLst/>
          </a:prstGeom>
          <a:noFill/>
          <a:ln>
            <a:noFill/>
          </a:ln>
        </p:spPr>
        <p:txBody>
          <a:bodyPr spcFirstLastPara="1" wrap="square" lIns="91425" tIns="45700" rIns="91425" bIns="45700" anchor="t" anchorCtr="0">
            <a:spAutoFit/>
          </a:bodyPr>
          <a:lstStyle/>
          <a:p>
            <a:pPr indent="0" algn="ctr"/>
            <a:r>
              <a:rPr lang="en-US" sz="1400" b="1" u="sng" dirty="0">
                <a:solidFill>
                  <a:schemeClr val="tx1">
                    <a:lumMod val="75000"/>
                    <a:lumOff val="25000"/>
                  </a:schemeClr>
                </a:solidFill>
                <a:latin typeface="Lato" panose="020F0502020204030203" pitchFamily="34" charset="0"/>
              </a:rPr>
              <a:t>50 µm pixel layout:</a:t>
            </a:r>
          </a:p>
        </p:txBody>
      </p:sp>
      <p:sp>
        <p:nvSpPr>
          <p:cNvPr id="3" name="Rectangle: Rounded Corners 2">
            <a:extLst>
              <a:ext uri="{FF2B5EF4-FFF2-40B4-BE49-F238E27FC236}">
                <a16:creationId xmlns:a16="http://schemas.microsoft.com/office/drawing/2014/main" id="{86FE76B4-D8EC-9F41-91BC-92A2CCC2713E}"/>
              </a:ext>
            </a:extLst>
          </p:cNvPr>
          <p:cNvSpPr/>
          <p:nvPr/>
        </p:nvSpPr>
        <p:spPr>
          <a:xfrm>
            <a:off x="8100580" y="972817"/>
            <a:ext cx="2126429" cy="5533319"/>
          </a:xfrm>
          <a:prstGeom prst="roundRect">
            <a:avLst>
              <a:gd name="adj" fmla="val 3967"/>
            </a:avLst>
          </a:prstGeom>
          <a:noFill/>
          <a:ln w="28575">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183;p2">
            <a:extLst>
              <a:ext uri="{FF2B5EF4-FFF2-40B4-BE49-F238E27FC236}">
                <a16:creationId xmlns:a16="http://schemas.microsoft.com/office/drawing/2014/main" id="{2DA4B9E7-C687-CE5A-D5DD-07026559C710}"/>
              </a:ext>
            </a:extLst>
          </p:cNvPr>
          <p:cNvSpPr txBox="1"/>
          <p:nvPr/>
        </p:nvSpPr>
        <p:spPr>
          <a:xfrm>
            <a:off x="8064616" y="979591"/>
            <a:ext cx="2934333" cy="307736"/>
          </a:xfrm>
          <a:prstGeom prst="rect">
            <a:avLst/>
          </a:prstGeom>
          <a:noFill/>
          <a:ln>
            <a:noFill/>
          </a:ln>
        </p:spPr>
        <p:txBody>
          <a:bodyPr spcFirstLastPara="1" wrap="square" lIns="91425" tIns="45700" rIns="91425" bIns="45700" anchor="t" anchorCtr="0">
            <a:spAutoFit/>
          </a:bodyPr>
          <a:lstStyle/>
          <a:p>
            <a:pPr indent="0"/>
            <a:r>
              <a:rPr lang="en-US" sz="1400" b="1" dirty="0">
                <a:solidFill>
                  <a:schemeClr val="bg1">
                    <a:lumMod val="65000"/>
                  </a:schemeClr>
                </a:solidFill>
                <a:latin typeface="Lato" panose="020F0502020204030203" pitchFamily="34" charset="0"/>
              </a:rPr>
              <a:t>Deep N-well</a:t>
            </a:r>
          </a:p>
        </p:txBody>
      </p:sp>
    </p:spTree>
    <p:extLst>
      <p:ext uri="{BB962C8B-B14F-4D97-AF65-F5344CB8AC3E}">
        <p14:creationId xmlns:p14="http://schemas.microsoft.com/office/powerpoint/2010/main" val="451495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9E3B7388-8571-4F50-3B99-A4D546B1EE9A}"/>
              </a:ext>
            </a:extLst>
          </p:cNvPr>
          <p:cNvSpPr>
            <a:spLocks noGrp="1"/>
          </p:cNvSpPr>
          <p:nvPr>
            <p:ph type="title"/>
          </p:nvPr>
        </p:nvSpPr>
        <p:spPr/>
        <p:txBody>
          <a:bodyPr/>
          <a:lstStyle/>
          <a:p>
            <a:r>
              <a:rPr lang="en-US" dirty="0"/>
              <a:t>Analog Front-End: Architecture</a:t>
            </a:r>
          </a:p>
        </p:txBody>
      </p:sp>
      <p:sp>
        <p:nvSpPr>
          <p:cNvPr id="2" name="Slide Number Placeholder 4">
            <a:extLst>
              <a:ext uri="{FF2B5EF4-FFF2-40B4-BE49-F238E27FC236}">
                <a16:creationId xmlns:a16="http://schemas.microsoft.com/office/drawing/2014/main" id="{C256F06A-8EA8-DC15-D4DA-AA83C45703FB}"/>
              </a:ext>
            </a:extLst>
          </p:cNvPr>
          <p:cNvSpPr>
            <a:spLocks noGrp="1"/>
          </p:cNvSpPr>
          <p:nvPr>
            <p:ph type="sldNum" sz="quarter" idx="4"/>
          </p:nvPr>
        </p:nvSpPr>
        <p:spPr/>
        <p:txBody>
          <a:bodyPr/>
          <a:lstStyle/>
          <a:p>
            <a:fld id="{52B60363-7E9F-BF4A-894A-A30319D3939A}" type="slidenum">
              <a:rPr lang="en-US" smtClean="0"/>
              <a:pPr/>
              <a:t>9</a:t>
            </a:fld>
            <a:endParaRPr lang="en-US" dirty="0"/>
          </a:p>
        </p:txBody>
      </p:sp>
      <p:sp>
        <p:nvSpPr>
          <p:cNvPr id="8" name="Content Placeholder 3">
            <a:extLst>
              <a:ext uri="{FF2B5EF4-FFF2-40B4-BE49-F238E27FC236}">
                <a16:creationId xmlns:a16="http://schemas.microsoft.com/office/drawing/2014/main" id="{24301AE6-34BF-DAED-9E61-0AA677DC3507}"/>
              </a:ext>
            </a:extLst>
          </p:cNvPr>
          <p:cNvSpPr txBox="1">
            <a:spLocks/>
          </p:cNvSpPr>
          <p:nvPr/>
        </p:nvSpPr>
        <p:spPr>
          <a:xfrm>
            <a:off x="800100" y="974763"/>
            <a:ext cx="5723914" cy="5308061"/>
          </a:xfrm>
          <a:prstGeom prst="rect">
            <a:avLst/>
          </a:prstGeom>
        </p:spPr>
        <p:txBody>
          <a:bodyPr>
            <a:normAutofit fontScale="92500" lnSpcReduction="20000"/>
          </a:bodyPr>
          <a:lstStyle>
            <a:lvl1pPr marL="0" marR="0" indent="0" algn="l" defTabSz="914400" rtl="0" eaLnBrk="1" latinLnBrk="0" hangingPunct="1">
              <a:lnSpc>
                <a:spcPct val="100000"/>
              </a:lnSpc>
              <a:spcBef>
                <a:spcPts val="500"/>
              </a:spcBef>
              <a:spcAft>
                <a:spcPts val="0"/>
              </a:spcAft>
              <a:buFontTx/>
              <a:buNone/>
              <a:defRPr sz="1600" kern="1200">
                <a:solidFill>
                  <a:schemeClr val="tx1">
                    <a:lumMod val="75000"/>
                    <a:lumOff val="25000"/>
                  </a:schemeClr>
                </a:solidFill>
                <a:latin typeface="Lato" panose="020F0502020204030203" pitchFamily="34" charset="77"/>
                <a:ea typeface="+mn-ea"/>
                <a:cs typeface="+mn-cs"/>
              </a:defRPr>
            </a:lvl1pPr>
            <a:lvl2pPr marL="457200" marR="0" indent="-168275" algn="l" defTabSz="914400" rtl="0" eaLnBrk="1" latinLnBrk="0" hangingPunct="1">
              <a:lnSpc>
                <a:spcPct val="100000"/>
              </a:lnSpc>
              <a:spcBef>
                <a:spcPts val="500"/>
              </a:spcBef>
              <a:spcAft>
                <a:spcPts val="0"/>
              </a:spcAft>
              <a:buClr>
                <a:srgbClr val="B83A4B"/>
              </a:buClr>
              <a:buSzPct val="112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2pPr>
            <a:lvl3pPr marL="858838" marR="0" indent="-168275" algn="l" defTabSz="914400" rtl="0" eaLnBrk="1" latinLnBrk="0" hangingPunct="1">
              <a:lnSpc>
                <a:spcPct val="100000"/>
              </a:lnSpc>
              <a:spcBef>
                <a:spcPts val="500"/>
              </a:spcBef>
              <a:spcAft>
                <a:spcPts val="0"/>
              </a:spcAft>
              <a:buClr>
                <a:srgbClr val="B83A4B"/>
              </a:buClr>
              <a:buSzPct val="110000"/>
              <a:buFont typeface="Arial" panose="020B0604020202020204" pitchFamily="34" charset="0"/>
              <a:buChar char="•"/>
              <a:tabLst/>
              <a:defRPr sz="1600" kern="1200">
                <a:solidFill>
                  <a:schemeClr val="tx1">
                    <a:lumMod val="75000"/>
                    <a:lumOff val="25000"/>
                  </a:schemeClr>
                </a:solidFill>
                <a:latin typeface="Lato" panose="020F0502020204030203" pitchFamily="34" charset="77"/>
                <a:ea typeface="+mn-ea"/>
                <a:cs typeface="+mn-cs"/>
              </a:defRPr>
            </a:lvl3pPr>
            <a:lvl4pPr marL="1316038"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kern="1200">
                <a:solidFill>
                  <a:schemeClr val="tx1">
                    <a:lumMod val="75000"/>
                    <a:lumOff val="25000"/>
                  </a:schemeClr>
                </a:solidFill>
                <a:latin typeface="Lato" panose="020F0502020204030203" pitchFamily="34" charset="77"/>
                <a:ea typeface="+mn-ea"/>
                <a:cs typeface="+mn-cs"/>
              </a:defRPr>
            </a:lvl4pPr>
            <a:lvl5pPr marL="1662113" indent="-168275" algn="l" defTabSz="914400" rtl="0" eaLnBrk="1" latinLnBrk="0" hangingPunct="1">
              <a:lnSpc>
                <a:spcPct val="100000"/>
              </a:lnSpc>
              <a:spcBef>
                <a:spcPts val="500"/>
              </a:spcBef>
              <a:buClr>
                <a:srgbClr val="B83A4B"/>
              </a:buClr>
              <a:buSzPct val="112000"/>
              <a:buFont typeface="Arial" panose="020B0604020202020204" pitchFamily="34" charset="0"/>
              <a:buChar char="•"/>
              <a:tabLst/>
              <a:defRPr sz="1400" b="0" i="1" kern="1200">
                <a:solidFill>
                  <a:schemeClr val="tx1">
                    <a:lumMod val="75000"/>
                    <a:lumOff val="25000"/>
                  </a:schemeClr>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50 µm e</a:t>
            </a:r>
            <a:r>
              <a:rPr lang="en-US" sz="1800" baseline="30000" dirty="0">
                <a:latin typeface="Lato" panose="020F0502020204030203" pitchFamily="34" charset="0"/>
                <a:ea typeface="Lato" panose="020F0502020204030203" pitchFamily="34" charset="0"/>
                <a:cs typeface="Lato" panose="020F0502020204030203" pitchFamily="34" charset="0"/>
              </a:rPr>
              <a:t>-</a:t>
            </a:r>
            <a:r>
              <a:rPr lang="en-US" sz="1800" dirty="0">
                <a:latin typeface="Lato" panose="020F0502020204030203" pitchFamily="34" charset="0"/>
                <a:ea typeface="Lato" panose="020F0502020204030203" pitchFamily="34" charset="0"/>
                <a:cs typeface="Lato" panose="020F0502020204030203" pitchFamily="34" charset="0"/>
              </a:rPr>
              <a:t> and h</a:t>
            </a:r>
            <a:r>
              <a:rPr lang="en-US" sz="1800" baseline="30000" dirty="0">
                <a:latin typeface="Lato" panose="020F0502020204030203" pitchFamily="34" charset="0"/>
                <a:ea typeface="Lato" panose="020F0502020204030203" pitchFamily="34" charset="0"/>
                <a:cs typeface="Lato" panose="020F0502020204030203" pitchFamily="34" charset="0"/>
              </a:rPr>
              <a:t>+ </a:t>
            </a:r>
            <a:r>
              <a:rPr lang="en-US" sz="1800" dirty="0">
                <a:latin typeface="Lato" panose="020F0502020204030203" pitchFamily="34" charset="0"/>
                <a:ea typeface="Lato" panose="020F0502020204030203" pitchFamily="34" charset="0"/>
                <a:cs typeface="Lato" panose="020F0502020204030203" pitchFamily="34" charset="0"/>
              </a:rPr>
              <a:t>readout, 100 µm e</a:t>
            </a:r>
            <a:r>
              <a:rPr lang="en-US" sz="1800" baseline="30000" dirty="0">
                <a:latin typeface="Lato" panose="020F0502020204030203" pitchFamily="34" charset="0"/>
                <a:ea typeface="Lato" panose="020F0502020204030203" pitchFamily="34" charset="0"/>
                <a:cs typeface="Lato" panose="020F0502020204030203" pitchFamily="34" charset="0"/>
              </a:rPr>
              <a:t>-</a:t>
            </a:r>
            <a:r>
              <a:rPr lang="en-US" sz="1800" dirty="0">
                <a:latin typeface="Lato" panose="020F0502020204030203" pitchFamily="34" charset="0"/>
                <a:ea typeface="Lato" panose="020F0502020204030203" pitchFamily="34" charset="0"/>
                <a:cs typeface="Lato" panose="020F0502020204030203" pitchFamily="34" charset="0"/>
              </a:rPr>
              <a:t> readout</a:t>
            </a:r>
          </a:p>
          <a:p>
            <a:pPr marL="342900" indent="-342900">
              <a:spcBef>
                <a:spcPts val="6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The signal path consists of:</a:t>
            </a:r>
          </a:p>
          <a:p>
            <a:pPr marL="800100" lvl="1" indent="-342900">
              <a:spcBef>
                <a:spcPts val="1200"/>
              </a:spcBef>
              <a:buClr>
                <a:srgbClr val="C00000"/>
              </a:buClr>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Preamplifier</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The circuit is based on [1]</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Open loop voltage gain at frequencies of interest, active feedback for DC biasing and recovery.</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Time over threshold used to access amplitude information</a:t>
            </a:r>
          </a:p>
          <a:p>
            <a:pPr marL="800100" lvl="1" indent="-342900">
              <a:spcBef>
                <a:spcPts val="1200"/>
              </a:spcBef>
              <a:buClr>
                <a:srgbClr val="C00000"/>
              </a:buClr>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additional gain</a:t>
            </a:r>
          </a:p>
          <a:p>
            <a:pPr marL="1201738" lvl="2" indent="-342900">
              <a:spcBef>
                <a:spcPts val="600"/>
              </a:spcBef>
              <a:buClr>
                <a:srgbClr val="C00000"/>
              </a:buClr>
            </a:pPr>
            <a:r>
              <a:rPr lang="en-US" sz="1800" dirty="0">
                <a:latin typeface="Lato" panose="020F0502020204030203" pitchFamily="34" charset="0"/>
                <a:ea typeface="Lato" panose="020F0502020204030203" pitchFamily="34" charset="0"/>
                <a:cs typeface="Lato" panose="020F0502020204030203" pitchFamily="34" charset="0"/>
              </a:rPr>
              <a:t>abundant gain used in place of a specialized comparator</a:t>
            </a:r>
          </a:p>
          <a:p>
            <a:pPr marL="800100" lvl="1" indent="-342900">
              <a:spcBef>
                <a:spcPts val="1200"/>
              </a:spcBef>
              <a:buClr>
                <a:srgbClr val="C00000"/>
              </a:buClr>
              <a:buFont typeface="+mj-lt"/>
              <a:buAutoNum type="arabicPeriod"/>
            </a:pPr>
            <a:r>
              <a:rPr lang="en-US" sz="1800" dirty="0">
                <a:latin typeface="Lato" panose="020F0502020204030203" pitchFamily="34" charset="0"/>
                <a:ea typeface="Lato" panose="020F0502020204030203" pitchFamily="34" charset="0"/>
                <a:cs typeface="Lato" panose="020F0502020204030203" pitchFamily="34" charset="0"/>
              </a:rPr>
              <a:t>digital buffer</a:t>
            </a:r>
          </a:p>
          <a:p>
            <a:pPr marL="342900" indent="-342900">
              <a:spcBef>
                <a:spcPts val="1200"/>
              </a:spcBef>
              <a:buClr>
                <a:srgbClr val="C00000"/>
              </a:buClr>
              <a:buFont typeface="Wingdings" panose="05000000000000000000" pitchFamily="2" charset="2"/>
              <a:buChar char="q"/>
            </a:pPr>
            <a:r>
              <a:rPr lang="en-US" sz="1800" dirty="0">
                <a:latin typeface="Lato" panose="020F0502020204030203" pitchFamily="34" charset="0"/>
                <a:ea typeface="Lato" panose="020F0502020204030203" pitchFamily="34" charset="0"/>
                <a:cs typeface="Lato" panose="020F0502020204030203" pitchFamily="34" charset="0"/>
              </a:rPr>
              <a:t>Support circuitry includes:  </a:t>
            </a:r>
          </a:p>
          <a:p>
            <a:pPr marL="800100" lvl="1" indent="-342900">
              <a:spcBef>
                <a:spcPts val="1200"/>
              </a:spcBef>
              <a:buClr>
                <a:srgbClr val="C00000"/>
              </a:buClr>
              <a:buFont typeface="+mj-lt"/>
              <a:buAutoNum type="arabicPeriod" startAt="4"/>
            </a:pPr>
            <a:r>
              <a:rPr lang="en-US" sz="1800" dirty="0">
                <a:latin typeface="Lato" panose="020F0502020204030203" pitchFamily="34" charset="0"/>
                <a:ea typeface="Lato" panose="020F0502020204030203" pitchFamily="34" charset="0"/>
                <a:cs typeface="Lato" panose="020F0502020204030203" pitchFamily="34" charset="0"/>
              </a:rPr>
              <a:t>current mirrors</a:t>
            </a:r>
          </a:p>
          <a:p>
            <a:pPr marL="800100" lvl="1" indent="-342900">
              <a:spcBef>
                <a:spcPts val="1200"/>
              </a:spcBef>
              <a:buClr>
                <a:srgbClr val="C00000"/>
              </a:buClr>
              <a:buFont typeface="+mj-lt"/>
              <a:buAutoNum type="arabicPeriod" startAt="4"/>
            </a:pPr>
            <a:r>
              <a:rPr lang="en-US" sz="1800" dirty="0">
                <a:latin typeface="Lato" panose="020F0502020204030203" pitchFamily="34" charset="0"/>
                <a:ea typeface="Lato" panose="020F0502020204030203" pitchFamily="34" charset="0"/>
                <a:cs typeface="Lato" panose="020F0502020204030203" pitchFamily="34" charset="0"/>
              </a:rPr>
              <a:t>DAC for setting the threshold (V</a:t>
            </a:r>
            <a:r>
              <a:rPr lang="en-US" sz="1800" baseline="-25000" dirty="0">
                <a:latin typeface="Lato" panose="020F0502020204030203" pitchFamily="34" charset="0"/>
                <a:ea typeface="Lato" panose="020F0502020204030203" pitchFamily="34" charset="0"/>
                <a:cs typeface="Lato" panose="020F0502020204030203" pitchFamily="34" charset="0"/>
              </a:rPr>
              <a:t>CG</a:t>
            </a:r>
            <a:r>
              <a:rPr lang="en-US" sz="1800" dirty="0">
                <a:latin typeface="Lato" panose="020F0502020204030203" pitchFamily="34" charset="0"/>
                <a:ea typeface="Lato" panose="020F0502020204030203" pitchFamily="34" charset="0"/>
                <a:cs typeface="Lato" panose="020F0502020204030203" pitchFamily="34" charset="0"/>
              </a:rPr>
              <a:t> , 5bit)</a:t>
            </a:r>
          </a:p>
          <a:p>
            <a:pPr marL="800100" lvl="1" indent="-342900">
              <a:spcBef>
                <a:spcPts val="1200"/>
              </a:spcBef>
              <a:buClr>
                <a:srgbClr val="C00000"/>
              </a:buClr>
              <a:buFont typeface="+mj-lt"/>
              <a:buAutoNum type="arabicPeriod" startAt="4"/>
            </a:pPr>
            <a:r>
              <a:rPr lang="en-US" sz="1800" dirty="0">
                <a:latin typeface="Lato" panose="020F0502020204030203" pitchFamily="34" charset="0"/>
                <a:ea typeface="Lato" panose="020F0502020204030203" pitchFamily="34" charset="0"/>
                <a:cs typeface="Lato" panose="020F0502020204030203" pitchFamily="34" charset="0"/>
              </a:rPr>
              <a:t>charge injection for testing</a:t>
            </a:r>
          </a:p>
          <a:p>
            <a:pPr lvl="1" indent="0">
              <a:spcBef>
                <a:spcPts val="600"/>
              </a:spcBef>
              <a:buClr>
                <a:srgbClr val="C00000"/>
              </a:buClr>
              <a:buNone/>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6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Clr>
                <a:srgbClr val="C00000"/>
              </a:buClr>
              <a:buFont typeface="Wingdings" panose="05000000000000000000" pitchFamily="2" charset="2"/>
              <a:buChar char="§"/>
            </a:pPr>
            <a:endParaRPr lang="en-US" sz="1800" dirty="0">
              <a:latin typeface="Lato" panose="020F0502020204030203" pitchFamily="34" charset="0"/>
              <a:ea typeface="Lato" panose="020F0502020204030203" pitchFamily="34" charset="0"/>
              <a:cs typeface="Lato" panose="020F0502020204030203" pitchFamily="34" charset="0"/>
            </a:endParaRPr>
          </a:p>
          <a:p>
            <a:pPr marL="342900" indent="-342900">
              <a:spcBef>
                <a:spcPts val="1200"/>
              </a:spcBef>
              <a:buFont typeface="Arial" panose="020B0604020202020204" pitchFamily="34" charset="0"/>
              <a:buChar char="•"/>
            </a:pPr>
            <a:endParaRPr lang="en-US" sz="1800" dirty="0">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C5933BD6-F005-4117-9670-AFEDCB1FF43E}"/>
              </a:ext>
            </a:extLst>
          </p:cNvPr>
          <p:cNvSpPr txBox="1"/>
          <p:nvPr/>
        </p:nvSpPr>
        <p:spPr>
          <a:xfrm>
            <a:off x="6524015" y="5867326"/>
            <a:ext cx="4867886" cy="430887"/>
          </a:xfrm>
          <a:prstGeom prst="rect">
            <a:avLst/>
          </a:prstGeom>
          <a:noFill/>
        </p:spPr>
        <p:txBody>
          <a:bodyPr wrap="square" rtlCol="0">
            <a:spAutoFit/>
          </a:bodyPr>
          <a:lstStyle/>
          <a:p>
            <a:r>
              <a:rPr lang="en-US" sz="1100" dirty="0">
                <a:latin typeface="Lato" panose="020F0502020204030203" pitchFamily="34" charset="0"/>
                <a:ea typeface="Lato" panose="020F0502020204030203" pitchFamily="34" charset="0"/>
                <a:cs typeface="Lato" panose="020F0502020204030203" pitchFamily="34" charset="0"/>
                <a:hlinkClick r:id="rId2"/>
              </a:rPr>
              <a:t>[1] “A transimpedance amplifier using a novel current mode feedback loop” https://www.sciencedirect.com/science/article/pii/0168900295014543</a:t>
            </a:r>
            <a:endParaRPr lang="en-US" sz="1200" dirty="0">
              <a:latin typeface="Lato" panose="020F0502020204030203" pitchFamily="34" charset="0"/>
              <a:ea typeface="Lato" panose="020F0502020204030203" pitchFamily="34" charset="0"/>
              <a:cs typeface="Lato" panose="020F0502020204030203" pitchFamily="34" charset="0"/>
            </a:endParaRPr>
          </a:p>
        </p:txBody>
      </p:sp>
      <p:pic>
        <p:nvPicPr>
          <p:cNvPr id="14" name="Picture 13">
            <a:extLst>
              <a:ext uri="{FF2B5EF4-FFF2-40B4-BE49-F238E27FC236}">
                <a16:creationId xmlns:a16="http://schemas.microsoft.com/office/drawing/2014/main" id="{8B36BEAF-5C2E-1578-9347-B0319EBA5EA7}"/>
              </a:ext>
            </a:extLst>
          </p:cNvPr>
          <p:cNvPicPr>
            <a:picLocks noChangeAspect="1"/>
          </p:cNvPicPr>
          <p:nvPr/>
        </p:nvPicPr>
        <p:blipFill>
          <a:blip r:embed="rId3"/>
          <a:stretch>
            <a:fillRect/>
          </a:stretch>
        </p:blipFill>
        <p:spPr>
          <a:xfrm>
            <a:off x="5852962" y="1048880"/>
            <a:ext cx="5500838" cy="1790771"/>
          </a:xfrm>
          <a:prstGeom prst="rect">
            <a:avLst/>
          </a:prstGeom>
        </p:spPr>
      </p:pic>
      <p:pic>
        <p:nvPicPr>
          <p:cNvPr id="15" name="Picture 2">
            <a:extLst>
              <a:ext uri="{FF2B5EF4-FFF2-40B4-BE49-F238E27FC236}">
                <a16:creationId xmlns:a16="http://schemas.microsoft.com/office/drawing/2014/main" id="{E1939ECE-306A-872B-AB9D-3AACD1A910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4352" y="3104669"/>
            <a:ext cx="4548275" cy="259813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E2C4EAB-8F66-5872-DFF3-F145CC68C000}"/>
              </a:ext>
            </a:extLst>
          </p:cNvPr>
          <p:cNvSpPr/>
          <p:nvPr/>
        </p:nvSpPr>
        <p:spPr>
          <a:xfrm>
            <a:off x="7724366" y="1450625"/>
            <a:ext cx="2854600" cy="823377"/>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318A3F1E-2C1C-6D04-2CC5-F80B1795052A}"/>
              </a:ext>
            </a:extLst>
          </p:cNvPr>
          <p:cNvCxnSpPr>
            <a:cxnSpLocks/>
            <a:stCxn id="16" idx="2"/>
          </p:cNvCxnSpPr>
          <p:nvPr/>
        </p:nvCxnSpPr>
        <p:spPr>
          <a:xfrm flipH="1">
            <a:off x="8610600" y="2274002"/>
            <a:ext cx="541066" cy="960811"/>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 name="Google Shape;183;p2">
            <a:extLst>
              <a:ext uri="{FF2B5EF4-FFF2-40B4-BE49-F238E27FC236}">
                <a16:creationId xmlns:a16="http://schemas.microsoft.com/office/drawing/2014/main" id="{E89DEF7A-65AE-77A0-FE6A-935A1544642B}"/>
              </a:ext>
            </a:extLst>
          </p:cNvPr>
          <p:cNvSpPr txBox="1"/>
          <p:nvPr/>
        </p:nvSpPr>
        <p:spPr>
          <a:xfrm>
            <a:off x="7789515" y="397686"/>
            <a:ext cx="3564286" cy="307736"/>
          </a:xfrm>
          <a:prstGeom prst="rect">
            <a:avLst/>
          </a:prstGeom>
          <a:noFill/>
          <a:ln>
            <a:noFill/>
          </a:ln>
        </p:spPr>
        <p:txBody>
          <a:bodyPr spcFirstLastPara="1" wrap="square" lIns="91425" tIns="45700" rIns="91425" bIns="45700" anchor="t" anchorCtr="0">
            <a:spAutoFit/>
          </a:bodyPr>
          <a:lstStyle/>
          <a:p>
            <a:pPr indent="0"/>
            <a:r>
              <a:rPr lang="en-US" sz="1400" dirty="0">
                <a:solidFill>
                  <a:schemeClr val="tx1">
                    <a:lumMod val="75000"/>
                    <a:lumOff val="25000"/>
                  </a:schemeClr>
                </a:solidFill>
                <a:latin typeface="Lato" panose="020F0502020204030203" pitchFamily="34" charset="0"/>
              </a:rPr>
              <a:t>@Troy England (FNAL, tengland@fnal.gov)</a:t>
            </a:r>
          </a:p>
        </p:txBody>
      </p:sp>
    </p:spTree>
    <p:extLst>
      <p:ext uri="{BB962C8B-B14F-4D97-AF65-F5344CB8AC3E}">
        <p14:creationId xmlns:p14="http://schemas.microsoft.com/office/powerpoint/2010/main" val="3959311367"/>
      </p:ext>
    </p:extLst>
  </p:cSld>
  <p:clrMapOvr>
    <a:masterClrMapping/>
  </p:clrMapOvr>
</p:sld>
</file>

<file path=ppt/theme/theme1.xml><?xml version="1.0" encoding="utf-8"?>
<a:theme xmlns:a="http://schemas.openxmlformats.org/drawingml/2006/main" name="SLAC Interior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AC_PPT_Presentation_031622" id="{4765C110-CC2B-6E45-B2B3-75F5A1911DB3}" vid="{7FBC852C-56B0-CE44-BF70-AA1CE13EFFE6}"/>
    </a:ext>
  </a:extLst>
</a:theme>
</file>

<file path=ppt/theme/theme2.xml><?xml version="1.0" encoding="utf-8"?>
<a:theme xmlns:a="http://schemas.openxmlformats.org/drawingml/2006/main" name="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9.2025_Light" id="{DECC6BAE-C71F-4093-9E0E-4C8110440761}" vid="{47E2D723-DCAB-4177-A0D5-719DACF32B77}"/>
    </a:ext>
  </a:extLst>
</a:theme>
</file>

<file path=ppt/theme/theme3.xml><?xml version="1.0" encoding="utf-8"?>
<a:theme xmlns:a="http://schemas.openxmlformats.org/drawingml/2006/main" name="Section Title and Agenda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9.2025_Light" id="{DECC6BAE-C71F-4093-9E0E-4C8110440761}" vid="{DD28CB9B-F22F-489B-910D-A1440EDAF307}"/>
    </a:ext>
  </a:extLst>
</a:theme>
</file>

<file path=ppt/theme/theme4.xml><?xml version="1.0" encoding="utf-8"?>
<a:theme xmlns:a="http://schemas.openxmlformats.org/drawingml/2006/main" name="1_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90A0F859-CD59-5A4C-90B3-A4548FA782D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SLAC_PPT_Presentation_template_031622 (1)</Template>
  <TotalTime>20715</TotalTime>
  <Words>2864</Words>
  <Application>Microsoft Office PowerPoint</Application>
  <PresentationFormat>Widescreen</PresentationFormat>
  <Paragraphs>408</Paragraphs>
  <Slides>21</Slides>
  <Notes>3</Notes>
  <HiddenSlides>4</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21</vt:i4>
      </vt:variant>
    </vt:vector>
  </HeadingPairs>
  <TitlesOfParts>
    <vt:vector size="34" baseType="lpstr">
      <vt:lpstr>Helvetica</vt:lpstr>
      <vt:lpstr>Calibri</vt:lpstr>
      <vt:lpstr>Wingdings</vt:lpstr>
      <vt:lpstr>Verdana</vt:lpstr>
      <vt:lpstr>Arial</vt:lpstr>
      <vt:lpstr>Cambria Math</vt:lpstr>
      <vt:lpstr>Lato</vt:lpstr>
      <vt:lpstr>Aptos</vt:lpstr>
      <vt:lpstr>Montserrat</vt:lpstr>
      <vt:lpstr>SLAC Interior Slides</vt:lpstr>
      <vt:lpstr>Content Slides</vt:lpstr>
      <vt:lpstr>Section Title and Agenda Slides</vt:lpstr>
      <vt:lpstr>1_Content Slides</vt:lpstr>
      <vt:lpstr>28nm front end ASIC and  12” LGADs for 3D integration</vt:lpstr>
      <vt:lpstr>3D Integrated Sensing Solutions: Project Overview</vt:lpstr>
      <vt:lpstr>LGAD: Low Gain Avalanche Diode detectors </vt:lpstr>
      <vt:lpstr>3D integration: motivation</vt:lpstr>
      <vt:lpstr>LGAD Development</vt:lpstr>
      <vt:lpstr>LGAD Development</vt:lpstr>
      <vt:lpstr>Readout ASIC: 1st prototype</vt:lpstr>
      <vt:lpstr>Pixel</vt:lpstr>
      <vt:lpstr>Analog Front-End: Architecture</vt:lpstr>
      <vt:lpstr>Analog Front-End: TOA Jitter Simulation</vt:lpstr>
      <vt:lpstr>28nm TDC Architecture</vt:lpstr>
      <vt:lpstr>Sliding-Scale Linearity Improvement </vt:lpstr>
      <vt:lpstr>TDC improvements</vt:lpstr>
      <vt:lpstr>TDC characterization</vt:lpstr>
      <vt:lpstr>Front-end characterization</vt:lpstr>
      <vt:lpstr>Readout ASIC: 2nd prototype</vt:lpstr>
      <vt:lpstr>Summary and Next Steps</vt:lpstr>
      <vt:lpstr>Acknowledgements</vt:lpstr>
      <vt:lpstr>Backup</vt:lpstr>
      <vt:lpstr>Power Consumption</vt:lpstr>
      <vt:lpstr>PCB Carrier for LGAD Sensor and ASIC</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Rota, Lorenzo</dc:creator>
  <cp:keywords/>
  <dc:description/>
  <cp:lastModifiedBy>Davide Braga</cp:lastModifiedBy>
  <cp:revision>170</cp:revision>
  <dcterms:created xsi:type="dcterms:W3CDTF">2022-04-14T19:09:44Z</dcterms:created>
  <dcterms:modified xsi:type="dcterms:W3CDTF">2025-07-09T23:49:28Z</dcterms:modified>
  <cp:category/>
</cp:coreProperties>
</file>