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6" r:id="rId1"/>
  </p:sldMasterIdLst>
  <p:notesMasterIdLst>
    <p:notesMasterId r:id="rId27"/>
  </p:notesMasterIdLst>
  <p:handoutMasterIdLst>
    <p:handoutMasterId r:id="rId28"/>
  </p:handoutMasterIdLst>
  <p:sldIdLst>
    <p:sldId id="270" r:id="rId2"/>
    <p:sldId id="277" r:id="rId3"/>
    <p:sldId id="280" r:id="rId4"/>
    <p:sldId id="298" r:id="rId5"/>
    <p:sldId id="274" r:id="rId6"/>
    <p:sldId id="295" r:id="rId7"/>
    <p:sldId id="273" r:id="rId8"/>
    <p:sldId id="285" r:id="rId9"/>
    <p:sldId id="286" r:id="rId10"/>
    <p:sldId id="293" r:id="rId11"/>
    <p:sldId id="296" r:id="rId12"/>
    <p:sldId id="290" r:id="rId13"/>
    <p:sldId id="299" r:id="rId14"/>
    <p:sldId id="300" r:id="rId15"/>
    <p:sldId id="301" r:id="rId16"/>
    <p:sldId id="302" r:id="rId17"/>
    <p:sldId id="297" r:id="rId18"/>
    <p:sldId id="309" r:id="rId19"/>
    <p:sldId id="303" r:id="rId20"/>
    <p:sldId id="291" r:id="rId21"/>
    <p:sldId id="305" r:id="rId22"/>
    <p:sldId id="292" r:id="rId23"/>
    <p:sldId id="294" r:id="rId24"/>
    <p:sldId id="308" r:id="rId25"/>
    <p:sldId id="306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BA97"/>
    <a:srgbClr val="B10B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3BA63F9-BDF2-4610-BB4B-3D40CCFBF927}" v="3" dt="2025-07-07T09:34:37.7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1013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389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eo Polo" userId="5ce168a7e4273313" providerId="LiveId" clId="{2EE99E87-5989-4B10-B40A-DACB844BDCCB}"/>
    <pc:docChg chg="undo custSel addSld modSld sldOrd modMainMaster">
      <pc:chgData name="Matteo Polo" userId="5ce168a7e4273313" providerId="LiveId" clId="{2EE99E87-5989-4B10-B40A-DACB844BDCCB}" dt="2023-10-03T08:53:42.446" v="3731" actId="1076"/>
      <pc:docMkLst>
        <pc:docMk/>
      </pc:docMkLst>
      <pc:sldChg chg="modSp mod">
        <pc:chgData name="Matteo Polo" userId="5ce168a7e4273313" providerId="LiveId" clId="{2EE99E87-5989-4B10-B40A-DACB844BDCCB}" dt="2023-09-21T13:26:46.730" v="665"/>
        <pc:sldMkLst>
          <pc:docMk/>
          <pc:sldMk cId="3366615058" sldId="258"/>
        </pc:sldMkLst>
      </pc:sldChg>
      <pc:sldChg chg="modSp mod">
        <pc:chgData name="Matteo Polo" userId="5ce168a7e4273313" providerId="LiveId" clId="{2EE99E87-5989-4B10-B40A-DACB844BDCCB}" dt="2023-09-27T13:45:55.049" v="1713" actId="790"/>
        <pc:sldMkLst>
          <pc:docMk/>
          <pc:sldMk cId="3228661492" sldId="259"/>
        </pc:sldMkLst>
      </pc:sldChg>
      <pc:sldChg chg="addSp modSp mod">
        <pc:chgData name="Matteo Polo" userId="5ce168a7e4273313" providerId="LiveId" clId="{2EE99E87-5989-4B10-B40A-DACB844BDCCB}" dt="2023-09-29T09:15:30.587" v="3635" actId="1076"/>
        <pc:sldMkLst>
          <pc:docMk/>
          <pc:sldMk cId="980802249" sldId="260"/>
        </pc:sldMkLst>
      </pc:sldChg>
      <pc:sldChg chg="modSp mod">
        <pc:chgData name="Matteo Polo" userId="5ce168a7e4273313" providerId="LiveId" clId="{2EE99E87-5989-4B10-B40A-DACB844BDCCB}" dt="2023-09-28T08:27:18.796" v="2765" actId="113"/>
        <pc:sldMkLst>
          <pc:docMk/>
          <pc:sldMk cId="3007212760" sldId="261"/>
        </pc:sldMkLst>
      </pc:sldChg>
      <pc:sldChg chg="modSp mod">
        <pc:chgData name="Matteo Polo" userId="5ce168a7e4273313" providerId="LiveId" clId="{2EE99E87-5989-4B10-B40A-DACB844BDCCB}" dt="2023-09-26T12:24:22.526" v="1222" actId="313"/>
        <pc:sldMkLst>
          <pc:docMk/>
          <pc:sldMk cId="2855743108" sldId="263"/>
        </pc:sldMkLst>
      </pc:sldChg>
      <pc:sldChg chg="addSp delSp modSp mod">
        <pc:chgData name="Matteo Polo" userId="5ce168a7e4273313" providerId="LiveId" clId="{2EE99E87-5989-4B10-B40A-DACB844BDCCB}" dt="2023-10-03T08:53:42.446" v="3731" actId="1076"/>
        <pc:sldMkLst>
          <pc:docMk/>
          <pc:sldMk cId="333924909" sldId="265"/>
        </pc:sldMkLst>
      </pc:sldChg>
      <pc:sldChg chg="modSp mod">
        <pc:chgData name="Matteo Polo" userId="5ce168a7e4273313" providerId="LiveId" clId="{2EE99E87-5989-4B10-B40A-DACB844BDCCB}" dt="2023-09-27T13:49:39.033" v="1717" actId="790"/>
        <pc:sldMkLst>
          <pc:docMk/>
          <pc:sldMk cId="1874678101" sldId="266"/>
        </pc:sldMkLst>
      </pc:sldChg>
      <pc:sldChg chg="mod modShow">
        <pc:chgData name="Matteo Polo" userId="5ce168a7e4273313" providerId="LiveId" clId="{2EE99E87-5989-4B10-B40A-DACB844BDCCB}" dt="2023-09-21T12:54:47.310" v="593" actId="729"/>
        <pc:sldMkLst>
          <pc:docMk/>
          <pc:sldMk cId="4246429145" sldId="267"/>
        </pc:sldMkLst>
      </pc:sldChg>
      <pc:sldChg chg="modSp mod">
        <pc:chgData name="Matteo Polo" userId="5ce168a7e4273313" providerId="LiveId" clId="{2EE99E87-5989-4B10-B40A-DACB844BDCCB}" dt="2023-09-27T13:48:18.064" v="1715" actId="790"/>
        <pc:sldMkLst>
          <pc:docMk/>
          <pc:sldMk cId="942971206" sldId="269"/>
        </pc:sldMkLst>
      </pc:sldChg>
      <pc:sldChg chg="modSp mod">
        <pc:chgData name="Matteo Polo" userId="5ce168a7e4273313" providerId="LiveId" clId="{2EE99E87-5989-4B10-B40A-DACB844BDCCB}" dt="2023-09-28T11:57:19.163" v="3392" actId="790"/>
        <pc:sldMkLst>
          <pc:docMk/>
          <pc:sldMk cId="3107294402" sldId="270"/>
        </pc:sldMkLst>
      </pc:sldChg>
      <pc:sldChg chg="modSp mod">
        <pc:chgData name="Matteo Polo" userId="5ce168a7e4273313" providerId="LiveId" clId="{2EE99E87-5989-4B10-B40A-DACB844BDCCB}" dt="2023-09-27T12:40:15.759" v="1677" actId="947"/>
        <pc:sldMkLst>
          <pc:docMk/>
          <pc:sldMk cId="3448718169" sldId="271"/>
        </pc:sldMkLst>
      </pc:sldChg>
      <pc:sldChg chg="addSp delSp modSp mod">
        <pc:chgData name="Matteo Polo" userId="5ce168a7e4273313" providerId="LiveId" clId="{2EE99E87-5989-4B10-B40A-DACB844BDCCB}" dt="2023-09-28T07:15:11.884" v="1868" actId="14100"/>
        <pc:sldMkLst>
          <pc:docMk/>
          <pc:sldMk cId="1834946215" sldId="272"/>
        </pc:sldMkLst>
      </pc:sldChg>
      <pc:sldChg chg="addSp delSp modSp mod">
        <pc:chgData name="Matteo Polo" userId="5ce168a7e4273313" providerId="LiveId" clId="{2EE99E87-5989-4B10-B40A-DACB844BDCCB}" dt="2023-09-22T14:17:24.895" v="1097" actId="255"/>
        <pc:sldMkLst>
          <pc:docMk/>
          <pc:sldMk cId="976805179" sldId="273"/>
        </pc:sldMkLst>
      </pc:sldChg>
      <pc:sldChg chg="addSp delSp modSp mod">
        <pc:chgData name="Matteo Polo" userId="5ce168a7e4273313" providerId="LiveId" clId="{2EE99E87-5989-4B10-B40A-DACB844BDCCB}" dt="2023-09-28T08:06:14.812" v="2401" actId="22"/>
        <pc:sldMkLst>
          <pc:docMk/>
          <pc:sldMk cId="1770870801" sldId="274"/>
        </pc:sldMkLst>
      </pc:sldChg>
      <pc:sldChg chg="modSp mod modShow">
        <pc:chgData name="Matteo Polo" userId="5ce168a7e4273313" providerId="LiveId" clId="{2EE99E87-5989-4B10-B40A-DACB844BDCCB}" dt="2023-09-28T08:07:01.984" v="2403" actId="729"/>
        <pc:sldMkLst>
          <pc:docMk/>
          <pc:sldMk cId="2408301637" sldId="275"/>
        </pc:sldMkLst>
      </pc:sldChg>
      <pc:sldChg chg="addSp delSp modSp mod">
        <pc:chgData name="Matteo Polo" userId="5ce168a7e4273313" providerId="LiveId" clId="{2EE99E87-5989-4B10-B40A-DACB844BDCCB}" dt="2023-09-28T08:25:21.201" v="2727" actId="20577"/>
        <pc:sldMkLst>
          <pc:docMk/>
          <pc:sldMk cId="1994761466" sldId="276"/>
        </pc:sldMkLst>
      </pc:sldChg>
      <pc:sldChg chg="addSp delSp modSp mod">
        <pc:chgData name="Matteo Polo" userId="5ce168a7e4273313" providerId="LiveId" clId="{2EE99E87-5989-4B10-B40A-DACB844BDCCB}" dt="2023-09-28T07:54:39.300" v="2352"/>
        <pc:sldMkLst>
          <pc:docMk/>
          <pc:sldMk cId="2761183384" sldId="277"/>
        </pc:sldMkLst>
      </pc:sldChg>
      <pc:sldChg chg="addSp delSp modSp mod">
        <pc:chgData name="Matteo Polo" userId="5ce168a7e4273313" providerId="LiveId" clId="{2EE99E87-5989-4B10-B40A-DACB844BDCCB}" dt="2023-09-19T15:01:44.405" v="483" actId="20577"/>
        <pc:sldMkLst>
          <pc:docMk/>
          <pc:sldMk cId="3178960713" sldId="278"/>
        </pc:sldMkLst>
      </pc:sldChg>
      <pc:sldChg chg="addSp delSp modSp add mod">
        <pc:chgData name="Matteo Polo" userId="5ce168a7e4273313" providerId="LiveId" clId="{2EE99E87-5989-4B10-B40A-DACB844BDCCB}" dt="2023-09-28T08:33:47.121" v="2782" actId="20577"/>
        <pc:sldMkLst>
          <pc:docMk/>
          <pc:sldMk cId="915102705" sldId="279"/>
        </pc:sldMkLst>
      </pc:sldChg>
      <pc:sldChg chg="addSp delSp modSp add mod">
        <pc:chgData name="Matteo Polo" userId="5ce168a7e4273313" providerId="LiveId" clId="{2EE99E87-5989-4B10-B40A-DACB844BDCCB}" dt="2023-09-29T09:09:56.517" v="3541" actId="404"/>
        <pc:sldMkLst>
          <pc:docMk/>
          <pc:sldMk cId="1281104023" sldId="280"/>
        </pc:sldMkLst>
      </pc:sldChg>
      <pc:sldChg chg="modSp mod">
        <pc:chgData name="Matteo Polo" userId="5ce168a7e4273313" providerId="LiveId" clId="{2EE99E87-5989-4B10-B40A-DACB844BDCCB}" dt="2023-09-28T08:20:02.820" v="2532" actId="20577"/>
        <pc:sldMkLst>
          <pc:docMk/>
          <pc:sldMk cId="3662535393" sldId="281"/>
        </pc:sldMkLst>
      </pc:sldChg>
      <pc:sldChg chg="addSp delSp modSp mod">
        <pc:chgData name="Matteo Polo" userId="5ce168a7e4273313" providerId="LiveId" clId="{2EE99E87-5989-4B10-B40A-DACB844BDCCB}" dt="2023-09-27T12:31:07.952" v="1646" actId="1076"/>
        <pc:sldMkLst>
          <pc:docMk/>
          <pc:sldMk cId="977286924" sldId="282"/>
        </pc:sldMkLst>
      </pc:sldChg>
      <pc:sldChg chg="addSp delSp modSp add mod modClrScheme chgLayout">
        <pc:chgData name="Matteo Polo" userId="5ce168a7e4273313" providerId="LiveId" clId="{2EE99E87-5989-4B10-B40A-DACB844BDCCB}" dt="2023-09-27T13:44:48.321" v="1711" actId="1076"/>
        <pc:sldMkLst>
          <pc:docMk/>
          <pc:sldMk cId="956670772" sldId="283"/>
        </pc:sldMkLst>
      </pc:sldChg>
      <pc:sldChg chg="addSp delSp modSp add mod">
        <pc:chgData name="Matteo Polo" userId="5ce168a7e4273313" providerId="LiveId" clId="{2EE99E87-5989-4B10-B40A-DACB844BDCCB}" dt="2023-09-29T09:20:22.732" v="3712" actId="20577"/>
        <pc:sldMkLst>
          <pc:docMk/>
          <pc:sldMk cId="2425585415" sldId="284"/>
        </pc:sldMkLst>
      </pc:sldChg>
      <pc:sldChg chg="addSp delSp modSp add mod">
        <pc:chgData name="Matteo Polo" userId="5ce168a7e4273313" providerId="LiveId" clId="{2EE99E87-5989-4B10-B40A-DACB844BDCCB}" dt="2023-09-29T09:11:28.838" v="3585" actId="313"/>
        <pc:sldMkLst>
          <pc:docMk/>
          <pc:sldMk cId="3837379012" sldId="285"/>
        </pc:sldMkLst>
      </pc:sldChg>
      <pc:sldChg chg="modSp add mod ord">
        <pc:chgData name="Matteo Polo" userId="5ce168a7e4273313" providerId="LiveId" clId="{2EE99E87-5989-4B10-B40A-DACB844BDCCB}" dt="2023-09-28T08:45:06.557" v="2851"/>
        <pc:sldMkLst>
          <pc:docMk/>
          <pc:sldMk cId="3032871214" sldId="286"/>
        </pc:sldMkLst>
      </pc:sldChg>
      <pc:sldChg chg="addSp delSp modSp add mod ord">
        <pc:chgData name="Matteo Polo" userId="5ce168a7e4273313" providerId="LiveId" clId="{2EE99E87-5989-4B10-B40A-DACB844BDCCB}" dt="2023-09-29T09:16:34.854" v="3647" actId="20577"/>
        <pc:sldMkLst>
          <pc:docMk/>
          <pc:sldMk cId="3992992526" sldId="287"/>
        </pc:sldMkLst>
      </pc:sldChg>
      <pc:sldMasterChg chg="modSp modSldLayout">
        <pc:chgData name="Matteo Polo" userId="5ce168a7e4273313" providerId="LiveId" clId="{2EE99E87-5989-4B10-B40A-DACB844BDCCB}" dt="2023-09-19T15:10:25.861" v="519" actId="255"/>
        <pc:sldMasterMkLst>
          <pc:docMk/>
          <pc:sldMasterMk cId="332923412" sldId="2147483744"/>
        </pc:sldMasterMkLst>
        <pc:sldLayoutChg chg="modSp">
          <pc:chgData name="Matteo Polo" userId="5ce168a7e4273313" providerId="LiveId" clId="{2EE99E87-5989-4B10-B40A-DACB844BDCCB}" dt="2023-09-19T15:09:38.271" v="518" actId="255"/>
          <pc:sldLayoutMkLst>
            <pc:docMk/>
            <pc:sldMasterMk cId="332923412" sldId="2147483744"/>
            <pc:sldLayoutMk cId="2702648613" sldId="2147483748"/>
          </pc:sldLayoutMkLst>
        </pc:sldLayoutChg>
      </pc:sldMasterChg>
      <pc:sldMasterChg chg="modSldLayout sldLayoutOrd">
        <pc:chgData name="Matteo Polo" userId="5ce168a7e4273313" providerId="LiveId" clId="{2EE99E87-5989-4B10-B40A-DACB844BDCCB}" dt="2023-09-27T13:43:07.251" v="1693" actId="20578"/>
        <pc:sldMasterMkLst>
          <pc:docMk/>
          <pc:sldMasterMk cId="3661144024" sldId="2147483756"/>
        </pc:sldMasterMkLst>
        <pc:sldLayoutChg chg="ord">
          <pc:chgData name="Matteo Polo" userId="5ce168a7e4273313" providerId="LiveId" clId="{2EE99E87-5989-4B10-B40A-DACB844BDCCB}" dt="2023-09-27T13:43:07.251" v="1693" actId="20578"/>
          <pc:sldLayoutMkLst>
            <pc:docMk/>
            <pc:sldMasterMk cId="3661144024" sldId="2147483756"/>
            <pc:sldLayoutMk cId="3851319777" sldId="2147483763"/>
          </pc:sldLayoutMkLst>
        </pc:sldLayoutChg>
      </pc:sldMasterChg>
    </pc:docChg>
  </pc:docChgLst>
  <pc:docChgLst>
    <pc:chgData name="Matteo Polo" userId="5ce168a7e4273313" providerId="LiveId" clId="{F43996F0-DF1B-4E2E-9413-21B27F393226}"/>
    <pc:docChg chg="undo custSel addSld modSld sldOrd modMainMaster">
      <pc:chgData name="Matteo Polo" userId="5ce168a7e4273313" providerId="LiveId" clId="{F43996F0-DF1B-4E2E-9413-21B27F393226}" dt="2024-09-12T13:37:31.976" v="745" actId="207"/>
      <pc:docMkLst>
        <pc:docMk/>
      </pc:docMkLst>
      <pc:sldChg chg="addSp delSp modSp mod modClrScheme chgLayout">
        <pc:chgData name="Matteo Polo" userId="5ce168a7e4273313" providerId="LiveId" clId="{F43996F0-DF1B-4E2E-9413-21B27F393226}" dt="2024-09-11T08:00:00.144" v="451"/>
        <pc:sldMkLst>
          <pc:docMk/>
          <pc:sldMk cId="3107294402" sldId="270"/>
        </pc:sldMkLst>
      </pc:sldChg>
      <pc:sldChg chg="addSp delSp modSp mod">
        <pc:chgData name="Matteo Polo" userId="5ce168a7e4273313" providerId="LiveId" clId="{F43996F0-DF1B-4E2E-9413-21B27F393226}" dt="2024-09-11T07:56:04.233" v="403" actId="20577"/>
        <pc:sldMkLst>
          <pc:docMk/>
          <pc:sldMk cId="976805179" sldId="273"/>
        </pc:sldMkLst>
      </pc:sldChg>
      <pc:sldChg chg="addSp delSp modSp mod">
        <pc:chgData name="Matteo Polo" userId="5ce168a7e4273313" providerId="LiveId" clId="{F43996F0-DF1B-4E2E-9413-21B27F393226}" dt="2024-09-09T15:36:39.265" v="141" actId="1076"/>
        <pc:sldMkLst>
          <pc:docMk/>
          <pc:sldMk cId="1770870801" sldId="274"/>
        </pc:sldMkLst>
      </pc:sldChg>
      <pc:sldChg chg="modSp mod">
        <pc:chgData name="Matteo Polo" userId="5ce168a7e4273313" providerId="LiveId" clId="{F43996F0-DF1B-4E2E-9413-21B27F393226}" dt="2024-09-11T07:27:44.884" v="323" actId="1076"/>
        <pc:sldMkLst>
          <pc:docMk/>
          <pc:sldMk cId="2761183384" sldId="277"/>
        </pc:sldMkLst>
      </pc:sldChg>
      <pc:sldChg chg="addSp delSp modSp mod">
        <pc:chgData name="Matteo Polo" userId="5ce168a7e4273313" providerId="LiveId" clId="{F43996F0-DF1B-4E2E-9413-21B27F393226}" dt="2024-09-12T11:24:47.015" v="719" actId="790"/>
        <pc:sldMkLst>
          <pc:docMk/>
          <pc:sldMk cId="1281104023" sldId="280"/>
        </pc:sldMkLst>
      </pc:sldChg>
      <pc:sldChg chg="addSp delSp modSp mod">
        <pc:chgData name="Matteo Polo" userId="5ce168a7e4273313" providerId="LiveId" clId="{F43996F0-DF1B-4E2E-9413-21B27F393226}" dt="2024-09-12T13:37:31.976" v="745" actId="207"/>
        <pc:sldMkLst>
          <pc:docMk/>
          <pc:sldMk cId="3837379012" sldId="285"/>
        </pc:sldMkLst>
      </pc:sldChg>
      <pc:sldChg chg="addSp delSp modSp add mod">
        <pc:chgData name="Matteo Polo" userId="5ce168a7e4273313" providerId="LiveId" clId="{F43996F0-DF1B-4E2E-9413-21B27F393226}" dt="2024-09-09T15:50:01.592" v="221" actId="1076"/>
        <pc:sldMkLst>
          <pc:docMk/>
          <pc:sldMk cId="498137476" sldId="286"/>
        </pc:sldMkLst>
      </pc:sldChg>
      <pc:sldChg chg="addSp modSp add mod">
        <pc:chgData name="Matteo Polo" userId="5ce168a7e4273313" providerId="LiveId" clId="{F43996F0-DF1B-4E2E-9413-21B27F393226}" dt="2024-09-09T15:51:02.882" v="244" actId="1076"/>
        <pc:sldMkLst>
          <pc:docMk/>
          <pc:sldMk cId="1846485791" sldId="287"/>
        </pc:sldMkLst>
      </pc:sldChg>
      <pc:sldChg chg="addSp delSp modSp add mod">
        <pc:chgData name="Matteo Polo" userId="5ce168a7e4273313" providerId="LiveId" clId="{F43996F0-DF1B-4E2E-9413-21B27F393226}" dt="2024-09-11T12:45:08.877" v="675" actId="20577"/>
        <pc:sldMkLst>
          <pc:docMk/>
          <pc:sldMk cId="3922857191" sldId="288"/>
        </pc:sldMkLst>
      </pc:sldChg>
      <pc:sldChg chg="add">
        <pc:chgData name="Matteo Polo" userId="5ce168a7e4273313" providerId="LiveId" clId="{F43996F0-DF1B-4E2E-9413-21B27F393226}" dt="2024-09-09T15:42:55.846" v="155" actId="2890"/>
        <pc:sldMkLst>
          <pc:docMk/>
          <pc:sldMk cId="2914423559" sldId="289"/>
        </pc:sldMkLst>
      </pc:sldChg>
      <pc:sldChg chg="addSp delSp modSp add mod">
        <pc:chgData name="Matteo Polo" userId="5ce168a7e4273313" providerId="LiveId" clId="{F43996F0-DF1B-4E2E-9413-21B27F393226}" dt="2024-09-11T09:03:43.369" v="590" actId="14100"/>
        <pc:sldMkLst>
          <pc:docMk/>
          <pc:sldMk cId="4065659638" sldId="290"/>
        </pc:sldMkLst>
      </pc:sldChg>
      <pc:sldChg chg="add">
        <pc:chgData name="Matteo Polo" userId="5ce168a7e4273313" providerId="LiveId" clId="{F43996F0-DF1B-4E2E-9413-21B27F393226}" dt="2024-09-09T15:42:59.449" v="157" actId="2890"/>
        <pc:sldMkLst>
          <pc:docMk/>
          <pc:sldMk cId="2261642167" sldId="291"/>
        </pc:sldMkLst>
      </pc:sldChg>
      <pc:sldChg chg="add">
        <pc:chgData name="Matteo Polo" userId="5ce168a7e4273313" providerId="LiveId" clId="{F43996F0-DF1B-4E2E-9413-21B27F393226}" dt="2024-09-09T15:43:01.768" v="158" actId="2890"/>
        <pc:sldMkLst>
          <pc:docMk/>
          <pc:sldMk cId="2563850824" sldId="292"/>
        </pc:sldMkLst>
      </pc:sldChg>
      <pc:sldChg chg="addSp delSp modSp new mod modClrScheme chgLayout">
        <pc:chgData name="Matteo Polo" userId="5ce168a7e4273313" providerId="LiveId" clId="{F43996F0-DF1B-4E2E-9413-21B27F393226}" dt="2024-09-11T08:09:19.757" v="540" actId="20577"/>
        <pc:sldMkLst>
          <pc:docMk/>
          <pc:sldMk cId="589634847" sldId="295"/>
        </pc:sldMkLst>
      </pc:sldChg>
      <pc:sldChg chg="addSp delSp modSp new mod modClrScheme chgLayout">
        <pc:chgData name="Matteo Polo" userId="5ce168a7e4273313" providerId="LiveId" clId="{F43996F0-DF1B-4E2E-9413-21B27F393226}" dt="2024-09-11T08:09:45.901" v="544" actId="20577"/>
        <pc:sldMkLst>
          <pc:docMk/>
          <pc:sldMk cId="1348461845" sldId="296"/>
        </pc:sldMkLst>
      </pc:sldChg>
      <pc:sldChg chg="addSp delSp modSp add mod ord">
        <pc:chgData name="Matteo Polo" userId="5ce168a7e4273313" providerId="LiveId" clId="{F43996F0-DF1B-4E2E-9413-21B27F393226}" dt="2024-09-11T09:01:31.667" v="581"/>
        <pc:sldMkLst>
          <pc:docMk/>
          <pc:sldMk cId="854009303" sldId="297"/>
        </pc:sldMkLst>
      </pc:sldChg>
      <pc:sldChg chg="modSp add mod">
        <pc:chgData name="Matteo Polo" userId="5ce168a7e4273313" providerId="LiveId" clId="{F43996F0-DF1B-4E2E-9413-21B27F393226}" dt="2024-09-12T11:24:54.785" v="720" actId="790"/>
        <pc:sldMkLst>
          <pc:docMk/>
          <pc:sldMk cId="1132551489" sldId="298"/>
        </pc:sldMkLst>
      </pc:sldChg>
      <pc:sldMasterChg chg="modSp mod modSldLayout">
        <pc:chgData name="Matteo Polo" userId="5ce168a7e4273313" providerId="LiveId" clId="{F43996F0-DF1B-4E2E-9413-21B27F393226}" dt="2024-09-11T08:08:37.553" v="535" actId="20577"/>
        <pc:sldMasterMkLst>
          <pc:docMk/>
          <pc:sldMasterMk cId="3661144024" sldId="2147483756"/>
        </pc:sldMasterMkLst>
        <pc:sldLayoutChg chg="delSp modSp mod">
          <pc:chgData name="Matteo Polo" userId="5ce168a7e4273313" providerId="LiveId" clId="{F43996F0-DF1B-4E2E-9413-21B27F393226}" dt="2024-09-11T08:08:10.931" v="531" actId="20577"/>
          <pc:sldLayoutMkLst>
            <pc:docMk/>
            <pc:sldMasterMk cId="3661144024" sldId="2147483756"/>
            <pc:sldLayoutMk cId="1150972564" sldId="2147483758"/>
          </pc:sldLayoutMkLst>
        </pc:sldLayoutChg>
        <pc:sldLayoutChg chg="addSp delSp modSp mod">
          <pc:chgData name="Matteo Polo" userId="5ce168a7e4273313" providerId="LiveId" clId="{F43996F0-DF1B-4E2E-9413-21B27F393226}" dt="2024-09-11T08:06:37.094" v="524" actId="20577"/>
          <pc:sldLayoutMkLst>
            <pc:docMk/>
            <pc:sldMasterMk cId="3661144024" sldId="2147483756"/>
            <pc:sldLayoutMk cId="2831030144" sldId="2147483760"/>
          </pc:sldLayoutMkLst>
        </pc:sldLayoutChg>
        <pc:sldLayoutChg chg="modSp mod">
          <pc:chgData name="Matteo Polo" userId="5ce168a7e4273313" providerId="LiveId" clId="{F43996F0-DF1B-4E2E-9413-21B27F393226}" dt="2024-09-11T08:08:32.447" v="533" actId="20577"/>
          <pc:sldLayoutMkLst>
            <pc:docMk/>
            <pc:sldMasterMk cId="3661144024" sldId="2147483756"/>
            <pc:sldLayoutMk cId="3471425539" sldId="2147483761"/>
          </pc:sldLayoutMkLst>
        </pc:sldLayoutChg>
        <pc:sldLayoutChg chg="modSp mod">
          <pc:chgData name="Matteo Polo" userId="5ce168a7e4273313" providerId="LiveId" clId="{F43996F0-DF1B-4E2E-9413-21B27F393226}" dt="2024-09-11T08:08:37.553" v="535" actId="20577"/>
          <pc:sldLayoutMkLst>
            <pc:docMk/>
            <pc:sldMasterMk cId="3661144024" sldId="2147483756"/>
            <pc:sldLayoutMk cId="149589427" sldId="2147483762"/>
          </pc:sldLayoutMkLst>
        </pc:sldLayoutChg>
      </pc:sldMasterChg>
    </pc:docChg>
  </pc:docChgLst>
  <pc:docChgLst>
    <pc:chgData name="Matteo Polo" userId="5ce168a7e4273313" providerId="LiveId" clId="{39847F70-734A-43A0-BDE1-1D8DA1E9AF55}"/>
    <pc:docChg chg="undo custSel addSld delSld modSld sldOrd">
      <pc:chgData name="Matteo Polo" userId="5ce168a7e4273313" providerId="LiveId" clId="{39847F70-734A-43A0-BDE1-1D8DA1E9AF55}" dt="2023-09-06T06:47:14.083" v="1817" actId="478"/>
      <pc:docMkLst>
        <pc:docMk/>
      </pc:docMkLst>
      <pc:sldChg chg="addSp delSp modSp mod ord delDesignElem">
        <pc:chgData name="Matteo Polo" userId="5ce168a7e4273313" providerId="LiveId" clId="{39847F70-734A-43A0-BDE1-1D8DA1E9AF55}" dt="2023-09-05T07:23:59.966" v="1565" actId="122"/>
        <pc:sldMkLst>
          <pc:docMk/>
          <pc:sldMk cId="3366615058" sldId="258"/>
        </pc:sldMkLst>
      </pc:sldChg>
      <pc:sldChg chg="addSp delSp modSp mod modClrScheme delDesignElem chgLayout">
        <pc:chgData name="Matteo Polo" userId="5ce168a7e4273313" providerId="LiveId" clId="{39847F70-734A-43A0-BDE1-1D8DA1E9AF55}" dt="2023-09-01T13:00:21.429" v="872" actId="20577"/>
        <pc:sldMkLst>
          <pc:docMk/>
          <pc:sldMk cId="3228661492" sldId="259"/>
        </pc:sldMkLst>
      </pc:sldChg>
      <pc:sldChg chg="addSp delSp modSp add mod delDesignElem chgLayout">
        <pc:chgData name="Matteo Polo" userId="5ce168a7e4273313" providerId="LiveId" clId="{39847F70-734A-43A0-BDE1-1D8DA1E9AF55}" dt="2023-09-05T11:52:44.766" v="1788" actId="1076"/>
        <pc:sldMkLst>
          <pc:docMk/>
          <pc:sldMk cId="980802249" sldId="260"/>
        </pc:sldMkLst>
      </pc:sldChg>
      <pc:sldChg chg="del">
        <pc:chgData name="Matteo Polo" userId="5ce168a7e4273313" providerId="LiveId" clId="{39847F70-734A-43A0-BDE1-1D8DA1E9AF55}" dt="2023-09-01T09:03:09.251" v="1" actId="47"/>
        <pc:sldMkLst>
          <pc:docMk/>
          <pc:sldMk cId="2168697163" sldId="261"/>
        </pc:sldMkLst>
      </pc:sldChg>
      <pc:sldChg chg="addSp delSp modSp add mod delDesignElem chgLayout">
        <pc:chgData name="Matteo Polo" userId="5ce168a7e4273313" providerId="LiveId" clId="{39847F70-734A-43A0-BDE1-1D8DA1E9AF55}" dt="2023-09-05T07:34:59.498" v="1627" actId="700"/>
        <pc:sldMkLst>
          <pc:docMk/>
          <pc:sldMk cId="3007212760" sldId="261"/>
        </pc:sldMkLst>
      </pc:sldChg>
      <pc:sldChg chg="del">
        <pc:chgData name="Matteo Polo" userId="5ce168a7e4273313" providerId="LiveId" clId="{39847F70-734A-43A0-BDE1-1D8DA1E9AF55}" dt="2023-09-01T09:03:08.073" v="0" actId="47"/>
        <pc:sldMkLst>
          <pc:docMk/>
          <pc:sldMk cId="1957103504" sldId="262"/>
        </pc:sldMkLst>
      </pc:sldChg>
      <pc:sldChg chg="addSp delSp modSp add mod ord modClrScheme chgLayout">
        <pc:chgData name="Matteo Polo" userId="5ce168a7e4273313" providerId="LiveId" clId="{39847F70-734A-43A0-BDE1-1D8DA1E9AF55}" dt="2023-09-01T12:27:50.121" v="786"/>
        <pc:sldMkLst>
          <pc:docMk/>
          <pc:sldMk cId="2290080408" sldId="262"/>
        </pc:sldMkLst>
      </pc:sldChg>
      <pc:sldChg chg="addSp delSp modSp add mod ord">
        <pc:chgData name="Matteo Polo" userId="5ce168a7e4273313" providerId="LiveId" clId="{39847F70-734A-43A0-BDE1-1D8DA1E9AF55}" dt="2023-09-01T12:27:50.121" v="786"/>
        <pc:sldMkLst>
          <pc:docMk/>
          <pc:sldMk cId="2855743108" sldId="263"/>
        </pc:sldMkLst>
      </pc:sldChg>
      <pc:sldChg chg="add ord">
        <pc:chgData name="Matteo Polo" userId="5ce168a7e4273313" providerId="LiveId" clId="{39847F70-734A-43A0-BDE1-1D8DA1E9AF55}" dt="2023-09-01T12:27:50.121" v="786"/>
        <pc:sldMkLst>
          <pc:docMk/>
          <pc:sldMk cId="2488399476" sldId="264"/>
        </pc:sldMkLst>
      </pc:sldChg>
      <pc:sldChg chg="addSp delSp modSp add mod ord">
        <pc:chgData name="Matteo Polo" userId="5ce168a7e4273313" providerId="LiveId" clId="{39847F70-734A-43A0-BDE1-1D8DA1E9AF55}" dt="2023-09-01T12:27:50.121" v="786"/>
        <pc:sldMkLst>
          <pc:docMk/>
          <pc:sldMk cId="333924909" sldId="265"/>
        </pc:sldMkLst>
      </pc:sldChg>
      <pc:sldChg chg="modSp add mod ord">
        <pc:chgData name="Matteo Polo" userId="5ce168a7e4273313" providerId="LiveId" clId="{39847F70-734A-43A0-BDE1-1D8DA1E9AF55}" dt="2023-09-01T12:33:27.330" v="801"/>
        <pc:sldMkLst>
          <pc:docMk/>
          <pc:sldMk cId="1874678101" sldId="266"/>
        </pc:sldMkLst>
      </pc:sldChg>
      <pc:sldChg chg="addSp delSp modSp add mod ord chgLayout">
        <pc:chgData name="Matteo Polo" userId="5ce168a7e4273313" providerId="LiveId" clId="{39847F70-734A-43A0-BDE1-1D8DA1E9AF55}" dt="2023-09-01T12:33:27.330" v="801"/>
        <pc:sldMkLst>
          <pc:docMk/>
          <pc:sldMk cId="4246429145" sldId="267"/>
        </pc:sldMkLst>
      </pc:sldChg>
      <pc:sldChg chg="modSp add del mod ord">
        <pc:chgData name="Matteo Polo" userId="5ce168a7e4273313" providerId="LiveId" clId="{39847F70-734A-43A0-BDE1-1D8DA1E9AF55}" dt="2023-09-01T12:34:25.573" v="821" actId="47"/>
        <pc:sldMkLst>
          <pc:docMk/>
          <pc:sldMk cId="2404007281" sldId="268"/>
        </pc:sldMkLst>
      </pc:sldChg>
      <pc:sldChg chg="modSp add mod ord">
        <pc:chgData name="Matteo Polo" userId="5ce168a7e4273313" providerId="LiveId" clId="{39847F70-734A-43A0-BDE1-1D8DA1E9AF55}" dt="2023-09-01T12:18:09.538" v="678" actId="20577"/>
        <pc:sldMkLst>
          <pc:docMk/>
          <pc:sldMk cId="942971206" sldId="269"/>
        </pc:sldMkLst>
      </pc:sldChg>
      <pc:sldChg chg="add">
        <pc:chgData name="Matteo Polo" userId="5ce168a7e4273313" providerId="LiveId" clId="{39847F70-734A-43A0-BDE1-1D8DA1E9AF55}" dt="2023-09-01T12:33:53.504" v="802" actId="2890"/>
        <pc:sldMkLst>
          <pc:docMk/>
          <pc:sldMk cId="3107294402" sldId="270"/>
        </pc:sldMkLst>
      </pc:sldChg>
      <pc:sldChg chg="addSp modSp add mod modClrScheme chgLayout">
        <pc:chgData name="Matteo Polo" userId="5ce168a7e4273313" providerId="LiveId" clId="{39847F70-734A-43A0-BDE1-1D8DA1E9AF55}" dt="2023-09-01T13:09:20.774" v="1091" actId="20577"/>
        <pc:sldMkLst>
          <pc:docMk/>
          <pc:sldMk cId="3448718169" sldId="271"/>
        </pc:sldMkLst>
      </pc:sldChg>
      <pc:sldChg chg="addSp delSp modSp add mod ord chgLayout">
        <pc:chgData name="Matteo Polo" userId="5ce168a7e4273313" providerId="LiveId" clId="{39847F70-734A-43A0-BDE1-1D8DA1E9AF55}" dt="2023-09-05T07:33:02.290" v="1616" actId="123"/>
        <pc:sldMkLst>
          <pc:docMk/>
          <pc:sldMk cId="1834946215" sldId="272"/>
        </pc:sldMkLst>
      </pc:sldChg>
      <pc:sldChg chg="addSp delSp modSp add mod">
        <pc:chgData name="Matteo Polo" userId="5ce168a7e4273313" providerId="LiveId" clId="{39847F70-734A-43A0-BDE1-1D8DA1E9AF55}" dt="2023-09-06T06:46:54.364" v="1806" actId="1076"/>
        <pc:sldMkLst>
          <pc:docMk/>
          <pc:sldMk cId="976805179" sldId="273"/>
        </pc:sldMkLst>
      </pc:sldChg>
      <pc:sldChg chg="addSp delSp modSp add mod modClrScheme chgLayout">
        <pc:chgData name="Matteo Polo" userId="5ce168a7e4273313" providerId="LiveId" clId="{39847F70-734A-43A0-BDE1-1D8DA1E9AF55}" dt="2023-09-05T07:44:09.933" v="1682" actId="14100"/>
        <pc:sldMkLst>
          <pc:docMk/>
          <pc:sldMk cId="1770870801" sldId="274"/>
        </pc:sldMkLst>
      </pc:sldChg>
      <pc:sldChg chg="add del">
        <pc:chgData name="Matteo Polo" userId="5ce168a7e4273313" providerId="LiveId" clId="{39847F70-734A-43A0-BDE1-1D8DA1E9AF55}" dt="2023-09-05T07:41:02.062" v="1645" actId="47"/>
        <pc:sldMkLst>
          <pc:docMk/>
          <pc:sldMk cId="4174801443" sldId="274"/>
        </pc:sldMkLst>
      </pc:sldChg>
      <pc:sldChg chg="addSp delSp modSp add mod ord">
        <pc:chgData name="Matteo Polo" userId="5ce168a7e4273313" providerId="LiveId" clId="{39847F70-734A-43A0-BDE1-1D8DA1E9AF55}" dt="2023-09-05T11:48:26.245" v="1753" actId="1076"/>
        <pc:sldMkLst>
          <pc:docMk/>
          <pc:sldMk cId="2408301637" sldId="275"/>
        </pc:sldMkLst>
      </pc:sldChg>
      <pc:sldChg chg="addSp delSp modSp add mod">
        <pc:chgData name="Matteo Polo" userId="5ce168a7e4273313" providerId="LiveId" clId="{39847F70-734A-43A0-BDE1-1D8DA1E9AF55}" dt="2023-09-06T06:47:14.083" v="1817" actId="478"/>
        <pc:sldMkLst>
          <pc:docMk/>
          <pc:sldMk cId="1994761466" sldId="276"/>
        </pc:sldMkLst>
      </pc:sldChg>
    </pc:docChg>
  </pc:docChgLst>
  <pc:docChgLst>
    <pc:chgData name="Matteo Polo" userId="5ce168a7e4273313" providerId="LiveId" clId="{A3BA63F9-BDF2-4610-BB4B-3D40CCFBF927}"/>
    <pc:docChg chg="undo custSel modSld modMainMaster">
      <pc:chgData name="Matteo Polo" userId="5ce168a7e4273313" providerId="LiveId" clId="{A3BA63F9-BDF2-4610-BB4B-3D40CCFBF927}" dt="2025-07-07T09:37:52.305" v="22" actId="478"/>
      <pc:docMkLst>
        <pc:docMk/>
      </pc:docMkLst>
      <pc:sldChg chg="delSp mod">
        <pc:chgData name="Matteo Polo" userId="5ce168a7e4273313" providerId="LiveId" clId="{A3BA63F9-BDF2-4610-BB4B-3D40CCFBF927}" dt="2025-07-07T09:37:42.430" v="21" actId="478"/>
        <pc:sldMkLst>
          <pc:docMk/>
          <pc:sldMk cId="589634847" sldId="295"/>
        </pc:sldMkLst>
        <pc:spChg chg="del">
          <ac:chgData name="Matteo Polo" userId="5ce168a7e4273313" providerId="LiveId" clId="{A3BA63F9-BDF2-4610-BB4B-3D40CCFBF927}" dt="2025-07-07T09:37:42.430" v="21" actId="478"/>
          <ac:spMkLst>
            <pc:docMk/>
            <pc:sldMk cId="589634847" sldId="295"/>
            <ac:spMk id="5" creationId="{8AE4705A-3447-7B4C-F20E-36D676829AB9}"/>
          </ac:spMkLst>
        </pc:spChg>
      </pc:sldChg>
      <pc:sldChg chg="delSp mod">
        <pc:chgData name="Matteo Polo" userId="5ce168a7e4273313" providerId="LiveId" clId="{A3BA63F9-BDF2-4610-BB4B-3D40CCFBF927}" dt="2025-07-07T09:37:38.314" v="20" actId="478"/>
        <pc:sldMkLst>
          <pc:docMk/>
          <pc:sldMk cId="1348461845" sldId="296"/>
        </pc:sldMkLst>
        <pc:spChg chg="del">
          <ac:chgData name="Matteo Polo" userId="5ce168a7e4273313" providerId="LiveId" clId="{A3BA63F9-BDF2-4610-BB4B-3D40CCFBF927}" dt="2025-07-07T09:37:38.314" v="20" actId="478"/>
          <ac:spMkLst>
            <pc:docMk/>
            <pc:sldMk cId="1348461845" sldId="296"/>
            <ac:spMk id="5" creationId="{BD9F92EE-4F85-A285-8DA3-C823BD3E1CAB}"/>
          </ac:spMkLst>
        </pc:spChg>
      </pc:sldChg>
      <pc:sldChg chg="delSp mod">
        <pc:chgData name="Matteo Polo" userId="5ce168a7e4273313" providerId="LiveId" clId="{A3BA63F9-BDF2-4610-BB4B-3D40CCFBF927}" dt="2025-07-07T09:37:52.305" v="22" actId="478"/>
        <pc:sldMkLst>
          <pc:docMk/>
          <pc:sldMk cId="854009303" sldId="297"/>
        </pc:sldMkLst>
        <pc:spChg chg="del">
          <ac:chgData name="Matteo Polo" userId="5ce168a7e4273313" providerId="LiveId" clId="{A3BA63F9-BDF2-4610-BB4B-3D40CCFBF927}" dt="2025-07-07T09:37:52.305" v="22" actId="478"/>
          <ac:spMkLst>
            <pc:docMk/>
            <pc:sldMk cId="854009303" sldId="297"/>
            <ac:spMk id="5" creationId="{BD9F92EE-4F85-A285-8DA3-C823BD3E1CAB}"/>
          </ac:spMkLst>
        </pc:spChg>
      </pc:sldChg>
      <pc:sldMasterChg chg="modSp modSldLayout">
        <pc:chgData name="Matteo Polo" userId="5ce168a7e4273313" providerId="LiveId" clId="{A3BA63F9-BDF2-4610-BB4B-3D40CCFBF927}" dt="2025-07-07T09:37:10.980" v="19" actId="478"/>
        <pc:sldMasterMkLst>
          <pc:docMk/>
          <pc:sldMasterMk cId="3661144024" sldId="2147483756"/>
        </pc:sldMasterMkLst>
        <pc:spChg chg="mod">
          <ac:chgData name="Matteo Polo" userId="5ce168a7e4273313" providerId="LiveId" clId="{A3BA63F9-BDF2-4610-BB4B-3D40CCFBF927}" dt="2025-07-07T09:34:37.744" v="3" actId="255"/>
          <ac:spMkLst>
            <pc:docMk/>
            <pc:sldMasterMk cId="3661144024" sldId="2147483756"/>
            <ac:spMk id="6" creationId="{00000000-0000-0000-0000-000000000000}"/>
          </ac:spMkLst>
        </pc:spChg>
        <pc:sldLayoutChg chg="addSp delSp modSp mod">
          <pc:chgData name="Matteo Polo" userId="5ce168a7e4273313" providerId="LiveId" clId="{A3BA63F9-BDF2-4610-BB4B-3D40CCFBF927}" dt="2025-07-07T09:37:04.492" v="18" actId="1076"/>
          <pc:sldLayoutMkLst>
            <pc:docMk/>
            <pc:sldMasterMk cId="3661144024" sldId="2147483756"/>
            <pc:sldLayoutMk cId="3550934459" sldId="2147483757"/>
          </pc:sldLayoutMkLst>
          <pc:spChg chg="add del">
            <ac:chgData name="Matteo Polo" userId="5ce168a7e4273313" providerId="LiveId" clId="{A3BA63F9-BDF2-4610-BB4B-3D40CCFBF927}" dt="2025-07-07T09:35:54.108" v="8" actId="478"/>
            <ac:spMkLst>
              <pc:docMk/>
              <pc:sldMasterMk cId="3661144024" sldId="2147483756"/>
              <pc:sldLayoutMk cId="3550934459" sldId="2147483757"/>
              <ac:spMk id="6" creationId="{00000000-0000-0000-0000-000000000000}"/>
            </ac:spMkLst>
          </pc:spChg>
          <pc:spChg chg="add del mod">
            <ac:chgData name="Matteo Polo" userId="5ce168a7e4273313" providerId="LiveId" clId="{A3BA63F9-BDF2-4610-BB4B-3D40CCFBF927}" dt="2025-07-07T09:37:04.492" v="18" actId="1076"/>
            <ac:spMkLst>
              <pc:docMk/>
              <pc:sldMasterMk cId="3661144024" sldId="2147483756"/>
              <pc:sldLayoutMk cId="3550934459" sldId="2147483757"/>
              <ac:spMk id="10" creationId="{00000000-0000-0000-0000-000000000000}"/>
            </ac:spMkLst>
          </pc:spChg>
          <pc:picChg chg="mod ord">
            <ac:chgData name="Matteo Polo" userId="5ce168a7e4273313" providerId="LiveId" clId="{A3BA63F9-BDF2-4610-BB4B-3D40CCFBF927}" dt="2025-07-07T09:36:57.992" v="14" actId="1076"/>
            <ac:picMkLst>
              <pc:docMk/>
              <pc:sldMasterMk cId="3661144024" sldId="2147483756"/>
              <pc:sldLayoutMk cId="3550934459" sldId="2147483757"/>
              <ac:picMk id="7" creationId="{BEFD897C-936D-131F-81A0-D159A69703EA}"/>
            </ac:picMkLst>
          </pc:picChg>
          <pc:cxnChg chg="add del">
            <ac:chgData name="Matteo Polo" userId="5ce168a7e4273313" providerId="LiveId" clId="{A3BA63F9-BDF2-4610-BB4B-3D40CCFBF927}" dt="2025-07-07T09:37:01.489" v="17" actId="478"/>
            <ac:cxnSpMkLst>
              <pc:docMk/>
              <pc:sldMasterMk cId="3661144024" sldId="2147483756"/>
              <pc:sldLayoutMk cId="3550934459" sldId="2147483757"/>
              <ac:cxnSpMk id="8" creationId="{00000000-0000-0000-0000-000000000000}"/>
            </ac:cxnSpMkLst>
          </pc:cxnChg>
        </pc:sldLayoutChg>
        <pc:sldLayoutChg chg="modSp">
          <pc:chgData name="Matteo Polo" userId="5ce168a7e4273313" providerId="LiveId" clId="{A3BA63F9-BDF2-4610-BB4B-3D40CCFBF927}" dt="2025-07-07T09:34:14.395" v="0" actId="121"/>
          <pc:sldLayoutMkLst>
            <pc:docMk/>
            <pc:sldMasterMk cId="3661144024" sldId="2147483756"/>
            <pc:sldLayoutMk cId="1150972564" sldId="2147483758"/>
          </pc:sldLayoutMkLst>
          <pc:spChg chg="mod">
            <ac:chgData name="Matteo Polo" userId="5ce168a7e4273313" providerId="LiveId" clId="{A3BA63F9-BDF2-4610-BB4B-3D40CCFBF927}" dt="2025-07-07T09:34:14.395" v="0" actId="121"/>
            <ac:spMkLst>
              <pc:docMk/>
              <pc:sldMasterMk cId="3661144024" sldId="2147483756"/>
              <pc:sldLayoutMk cId="1150972564" sldId="2147483758"/>
              <ac:spMk id="6" creationId="{00000000-0000-0000-0000-000000000000}"/>
            </ac:spMkLst>
          </pc:spChg>
        </pc:sldLayoutChg>
        <pc:sldLayoutChg chg="delSp modSp mod">
          <pc:chgData name="Matteo Polo" userId="5ce168a7e4273313" providerId="LiveId" clId="{A3BA63F9-BDF2-4610-BB4B-3D40CCFBF927}" dt="2025-07-07T09:37:10.980" v="19" actId="478"/>
          <pc:sldLayoutMkLst>
            <pc:docMk/>
            <pc:sldMasterMk cId="3661144024" sldId="2147483756"/>
            <pc:sldLayoutMk cId="1242522118" sldId="2147483759"/>
          </pc:sldLayoutMkLst>
          <pc:spChg chg="del mod">
            <ac:chgData name="Matteo Polo" userId="5ce168a7e4273313" providerId="LiveId" clId="{A3BA63F9-BDF2-4610-BB4B-3D40CCFBF927}" dt="2025-07-07T09:37:10.980" v="19" actId="478"/>
            <ac:spMkLst>
              <pc:docMk/>
              <pc:sldMasterMk cId="3661144024" sldId="2147483756"/>
              <pc:sldLayoutMk cId="1242522118" sldId="2147483759"/>
              <ac:spMk id="5" creationId="{00000000-0000-0000-0000-000000000000}"/>
            </ac:spMkLst>
          </pc:spChg>
        </pc:sldLayoutChg>
      </pc:sldMasterChg>
    </pc:docChg>
  </pc:docChgLst>
  <pc:docChgLst>
    <pc:chgData name="Matteo Polo" userId="5ce168a7e4273313" providerId="LiveId" clId="{8D84374C-D48B-4F13-B91B-4779A602A294}"/>
    <pc:docChg chg="undo custSel modSld">
      <pc:chgData name="Matteo Polo" userId="5ce168a7e4273313" providerId="LiveId" clId="{8D84374C-D48B-4F13-B91B-4779A602A294}" dt="2025-05-07T12:02:59.437" v="62" actId="5793"/>
      <pc:docMkLst>
        <pc:docMk/>
      </pc:docMkLst>
      <pc:sldChg chg="modSp mod">
        <pc:chgData name="Matteo Polo" userId="5ce168a7e4273313" providerId="LiveId" clId="{8D84374C-D48B-4F13-B91B-4779A602A294}" dt="2025-05-05T16:52:31.942" v="35" actId="20577"/>
        <pc:sldMkLst>
          <pc:docMk/>
          <pc:sldMk cId="3107294402" sldId="270"/>
        </pc:sldMkLst>
        <pc:spChg chg="mod">
          <ac:chgData name="Matteo Polo" userId="5ce168a7e4273313" providerId="LiveId" clId="{8D84374C-D48B-4F13-B91B-4779A602A294}" dt="2025-05-05T16:52:31.942" v="35" actId="20577"/>
          <ac:spMkLst>
            <pc:docMk/>
            <pc:sldMk cId="3107294402" sldId="270"/>
            <ac:spMk id="3" creationId="{B71B76B3-1285-3B6D-DF0E-58A8F12CD8FB}"/>
          </ac:spMkLst>
        </pc:spChg>
        <pc:spChg chg="mod">
          <ac:chgData name="Matteo Polo" userId="5ce168a7e4273313" providerId="LiveId" clId="{8D84374C-D48B-4F13-B91B-4779A602A294}" dt="2025-05-05T16:52:10.251" v="11"/>
          <ac:spMkLst>
            <pc:docMk/>
            <pc:sldMk cId="3107294402" sldId="270"/>
            <ac:spMk id="16" creationId="{68AA73CA-FCC1-B3CF-EA68-47A971398358}"/>
          </ac:spMkLst>
        </pc:spChg>
      </pc:sldChg>
      <pc:sldChg chg="addSp delSp modSp mod">
        <pc:chgData name="Matteo Polo" userId="5ce168a7e4273313" providerId="LiveId" clId="{8D84374C-D48B-4F13-B91B-4779A602A294}" dt="2025-05-05T16:54:42.560" v="59" actId="1076"/>
        <pc:sldMkLst>
          <pc:docMk/>
          <pc:sldMk cId="1770870801" sldId="274"/>
        </pc:sldMkLst>
        <pc:spChg chg="mod">
          <ac:chgData name="Matteo Polo" userId="5ce168a7e4273313" providerId="LiveId" clId="{8D84374C-D48B-4F13-B91B-4779A602A294}" dt="2025-05-05T16:54:42.560" v="59" actId="1076"/>
          <ac:spMkLst>
            <pc:docMk/>
            <pc:sldMk cId="1770870801" sldId="274"/>
            <ac:spMk id="30" creationId="{C112BE4F-AE4A-7FF9-C4BE-41F13699380A}"/>
          </ac:spMkLst>
        </pc:spChg>
        <pc:spChg chg="mod">
          <ac:chgData name="Matteo Polo" userId="5ce168a7e4273313" providerId="LiveId" clId="{8D84374C-D48B-4F13-B91B-4779A602A294}" dt="2025-05-05T16:53:21.803" v="43" actId="1076"/>
          <ac:spMkLst>
            <pc:docMk/>
            <pc:sldMk cId="1770870801" sldId="274"/>
            <ac:spMk id="31" creationId="{BEB4C04C-7A3F-CBB5-645D-7C27B3319C41}"/>
          </ac:spMkLst>
        </pc:spChg>
        <pc:grpChg chg="mod">
          <ac:chgData name="Matteo Polo" userId="5ce168a7e4273313" providerId="LiveId" clId="{8D84374C-D48B-4F13-B91B-4779A602A294}" dt="2025-05-05T16:54:34.297" v="58" actId="1076"/>
          <ac:grpSpMkLst>
            <pc:docMk/>
            <pc:sldMk cId="1770870801" sldId="274"/>
            <ac:grpSpMk id="23" creationId="{64713527-B221-F1DB-C9A0-B1352A7ADC4E}"/>
          </ac:grpSpMkLst>
        </pc:grpChg>
        <pc:picChg chg="add mod">
          <ac:chgData name="Matteo Polo" userId="5ce168a7e4273313" providerId="LiveId" clId="{8D84374C-D48B-4F13-B91B-4779A602A294}" dt="2025-05-05T16:54:22.632" v="56" actId="1076"/>
          <ac:picMkLst>
            <pc:docMk/>
            <pc:sldMk cId="1770870801" sldId="274"/>
            <ac:picMk id="2" creationId="{43E308AD-655A-EA00-D5E6-DCD572753842}"/>
          </ac:picMkLst>
        </pc:picChg>
        <pc:picChg chg="mod">
          <ac:chgData name="Matteo Polo" userId="5ce168a7e4273313" providerId="LiveId" clId="{8D84374C-D48B-4F13-B91B-4779A602A294}" dt="2025-05-05T16:54:27.925" v="57" actId="1076"/>
          <ac:picMkLst>
            <pc:docMk/>
            <pc:sldMk cId="1770870801" sldId="274"/>
            <ac:picMk id="16" creationId="{DD6ACB0F-11C0-3B4B-3343-53E1827741EA}"/>
          </ac:picMkLst>
        </pc:picChg>
        <pc:cxnChg chg="add mod">
          <ac:chgData name="Matteo Polo" userId="5ce168a7e4273313" providerId="LiveId" clId="{8D84374C-D48B-4F13-B91B-4779A602A294}" dt="2025-05-05T16:54:22.632" v="56" actId="1076"/>
          <ac:cxnSpMkLst>
            <pc:docMk/>
            <pc:sldMk cId="1770870801" sldId="274"/>
            <ac:cxnSpMk id="7" creationId="{7CCFB7F1-E808-D863-32DB-38FBE24B8F60}"/>
          </ac:cxnSpMkLst>
        </pc:cxnChg>
        <pc:cxnChg chg="add mod">
          <ac:chgData name="Matteo Polo" userId="5ce168a7e4273313" providerId="LiveId" clId="{8D84374C-D48B-4F13-B91B-4779A602A294}" dt="2025-05-05T16:54:42.560" v="59" actId="1076"/>
          <ac:cxnSpMkLst>
            <pc:docMk/>
            <pc:sldMk cId="1770870801" sldId="274"/>
            <ac:cxnSpMk id="9" creationId="{5D91A9AD-1330-EDC9-136B-9F044F230894}"/>
          </ac:cxnSpMkLst>
        </pc:cxnChg>
        <pc:cxnChg chg="mod">
          <ac:chgData name="Matteo Polo" userId="5ce168a7e4273313" providerId="LiveId" clId="{8D84374C-D48B-4F13-B91B-4779A602A294}" dt="2025-05-05T16:54:27.925" v="57" actId="1076"/>
          <ac:cxnSpMkLst>
            <pc:docMk/>
            <pc:sldMk cId="1770870801" sldId="274"/>
            <ac:cxnSpMk id="25" creationId="{757ED579-C802-99B6-BD4E-8EA5B23F86E9}"/>
          </ac:cxnSpMkLst>
        </pc:cxnChg>
      </pc:sldChg>
      <pc:sldChg chg="modSp mod">
        <pc:chgData name="Matteo Polo" userId="5ce168a7e4273313" providerId="LiveId" clId="{8D84374C-D48B-4F13-B91B-4779A602A294}" dt="2025-05-07T12:02:59.437" v="62" actId="5793"/>
        <pc:sldMkLst>
          <pc:docMk/>
          <pc:sldMk cId="3246257255" sldId="306"/>
        </pc:sldMkLst>
        <pc:spChg chg="mod">
          <ac:chgData name="Matteo Polo" userId="5ce168a7e4273313" providerId="LiveId" clId="{8D84374C-D48B-4F13-B91B-4779A602A294}" dt="2025-05-07T12:02:59.437" v="62" actId="5793"/>
          <ac:spMkLst>
            <pc:docMk/>
            <pc:sldMk cId="3246257255" sldId="306"/>
            <ac:spMk id="2" creationId="{71AA200A-FF1B-F982-C19E-DEEFF96361C8}"/>
          </ac:spMkLst>
        </pc:spChg>
      </pc:sldChg>
    </pc:docChg>
  </pc:docChgLst>
  <pc:docChgLst>
    <pc:chgData name="Matteo Polo" userId="5ce168a7e4273313" providerId="LiveId" clId="{484FCA3B-511E-400D-A211-87635A3B7C4C}"/>
    <pc:docChg chg="delSld">
      <pc:chgData name="Matteo Polo" userId="5ce168a7e4273313" providerId="LiveId" clId="{484FCA3B-511E-400D-A211-87635A3B7C4C}" dt="2024-05-22T12:34:52.199" v="2" actId="47"/>
      <pc:docMkLst>
        <pc:docMk/>
      </pc:docMkLst>
      <pc:sldChg chg="del">
        <pc:chgData name="Matteo Polo" userId="5ce168a7e4273313" providerId="LiveId" clId="{484FCA3B-511E-400D-A211-87635A3B7C4C}" dt="2024-05-22T12:34:12.530" v="0" actId="47"/>
        <pc:sldMkLst>
          <pc:docMk/>
          <pc:sldMk cId="3228661492" sldId="259"/>
        </pc:sldMkLst>
      </pc:sldChg>
      <pc:sldChg chg="del">
        <pc:chgData name="Matteo Polo" userId="5ce168a7e4273313" providerId="LiveId" clId="{484FCA3B-511E-400D-A211-87635A3B7C4C}" dt="2024-05-22T12:34:52.199" v="2" actId="47"/>
        <pc:sldMkLst>
          <pc:docMk/>
          <pc:sldMk cId="980802249" sldId="260"/>
        </pc:sldMkLst>
      </pc:sldChg>
      <pc:sldChg chg="del">
        <pc:chgData name="Matteo Polo" userId="5ce168a7e4273313" providerId="LiveId" clId="{484FCA3B-511E-400D-A211-87635A3B7C4C}" dt="2024-05-22T12:34:52.199" v="2" actId="47"/>
        <pc:sldMkLst>
          <pc:docMk/>
          <pc:sldMk cId="3007212760" sldId="261"/>
        </pc:sldMkLst>
      </pc:sldChg>
      <pc:sldChg chg="del">
        <pc:chgData name="Matteo Polo" userId="5ce168a7e4273313" providerId="LiveId" clId="{484FCA3B-511E-400D-A211-87635A3B7C4C}" dt="2024-05-22T12:34:52.199" v="2" actId="47"/>
        <pc:sldMkLst>
          <pc:docMk/>
          <pc:sldMk cId="2290080408" sldId="262"/>
        </pc:sldMkLst>
      </pc:sldChg>
      <pc:sldChg chg="del">
        <pc:chgData name="Matteo Polo" userId="5ce168a7e4273313" providerId="LiveId" clId="{484FCA3B-511E-400D-A211-87635A3B7C4C}" dt="2024-05-22T12:34:52.199" v="2" actId="47"/>
        <pc:sldMkLst>
          <pc:docMk/>
          <pc:sldMk cId="2855743108" sldId="263"/>
        </pc:sldMkLst>
      </pc:sldChg>
      <pc:sldChg chg="del">
        <pc:chgData name="Matteo Polo" userId="5ce168a7e4273313" providerId="LiveId" clId="{484FCA3B-511E-400D-A211-87635A3B7C4C}" dt="2024-05-22T12:34:52.199" v="2" actId="47"/>
        <pc:sldMkLst>
          <pc:docMk/>
          <pc:sldMk cId="2488399476" sldId="264"/>
        </pc:sldMkLst>
      </pc:sldChg>
      <pc:sldChg chg="del">
        <pc:chgData name="Matteo Polo" userId="5ce168a7e4273313" providerId="LiveId" clId="{484FCA3B-511E-400D-A211-87635A3B7C4C}" dt="2024-05-22T12:34:52.199" v="2" actId="47"/>
        <pc:sldMkLst>
          <pc:docMk/>
          <pc:sldMk cId="333924909" sldId="265"/>
        </pc:sldMkLst>
      </pc:sldChg>
      <pc:sldChg chg="del">
        <pc:chgData name="Matteo Polo" userId="5ce168a7e4273313" providerId="LiveId" clId="{484FCA3B-511E-400D-A211-87635A3B7C4C}" dt="2024-05-22T12:34:52.199" v="2" actId="47"/>
        <pc:sldMkLst>
          <pc:docMk/>
          <pc:sldMk cId="1874678101" sldId="266"/>
        </pc:sldMkLst>
      </pc:sldChg>
      <pc:sldChg chg="del">
        <pc:chgData name="Matteo Polo" userId="5ce168a7e4273313" providerId="LiveId" clId="{484FCA3B-511E-400D-A211-87635A3B7C4C}" dt="2024-05-22T12:34:52.199" v="2" actId="47"/>
        <pc:sldMkLst>
          <pc:docMk/>
          <pc:sldMk cId="942971206" sldId="269"/>
        </pc:sldMkLst>
      </pc:sldChg>
      <pc:sldChg chg="del">
        <pc:chgData name="Matteo Polo" userId="5ce168a7e4273313" providerId="LiveId" clId="{484FCA3B-511E-400D-A211-87635A3B7C4C}" dt="2024-05-22T12:34:12.530" v="0" actId="47"/>
        <pc:sldMkLst>
          <pc:docMk/>
          <pc:sldMk cId="3448718169" sldId="271"/>
        </pc:sldMkLst>
      </pc:sldChg>
      <pc:sldChg chg="del">
        <pc:chgData name="Matteo Polo" userId="5ce168a7e4273313" providerId="LiveId" clId="{484FCA3B-511E-400D-A211-87635A3B7C4C}" dt="2024-05-22T12:34:12.530" v="0" actId="47"/>
        <pc:sldMkLst>
          <pc:docMk/>
          <pc:sldMk cId="1834946215" sldId="272"/>
        </pc:sldMkLst>
      </pc:sldChg>
      <pc:sldChg chg="del">
        <pc:chgData name="Matteo Polo" userId="5ce168a7e4273313" providerId="LiveId" clId="{484FCA3B-511E-400D-A211-87635A3B7C4C}" dt="2024-05-22T12:34:35.695" v="1" actId="47"/>
        <pc:sldMkLst>
          <pc:docMk/>
          <pc:sldMk cId="2408301637" sldId="275"/>
        </pc:sldMkLst>
      </pc:sldChg>
      <pc:sldChg chg="del">
        <pc:chgData name="Matteo Polo" userId="5ce168a7e4273313" providerId="LiveId" clId="{484FCA3B-511E-400D-A211-87635A3B7C4C}" dt="2024-05-22T12:34:52.199" v="2" actId="47"/>
        <pc:sldMkLst>
          <pc:docMk/>
          <pc:sldMk cId="1994761466" sldId="276"/>
        </pc:sldMkLst>
      </pc:sldChg>
      <pc:sldChg chg="del">
        <pc:chgData name="Matteo Polo" userId="5ce168a7e4273313" providerId="LiveId" clId="{484FCA3B-511E-400D-A211-87635A3B7C4C}" dt="2024-05-22T12:34:52.199" v="2" actId="47"/>
        <pc:sldMkLst>
          <pc:docMk/>
          <pc:sldMk cId="3178960713" sldId="278"/>
        </pc:sldMkLst>
      </pc:sldChg>
      <pc:sldChg chg="del">
        <pc:chgData name="Matteo Polo" userId="5ce168a7e4273313" providerId="LiveId" clId="{484FCA3B-511E-400D-A211-87635A3B7C4C}" dt="2024-05-22T12:34:52.199" v="2" actId="47"/>
        <pc:sldMkLst>
          <pc:docMk/>
          <pc:sldMk cId="915102705" sldId="279"/>
        </pc:sldMkLst>
      </pc:sldChg>
      <pc:sldChg chg="del">
        <pc:chgData name="Matteo Polo" userId="5ce168a7e4273313" providerId="LiveId" clId="{484FCA3B-511E-400D-A211-87635A3B7C4C}" dt="2024-05-22T12:34:52.199" v="2" actId="47"/>
        <pc:sldMkLst>
          <pc:docMk/>
          <pc:sldMk cId="3662535393" sldId="281"/>
        </pc:sldMkLst>
      </pc:sldChg>
      <pc:sldChg chg="del">
        <pc:chgData name="Matteo Polo" userId="5ce168a7e4273313" providerId="LiveId" clId="{484FCA3B-511E-400D-A211-87635A3B7C4C}" dt="2024-05-22T12:34:52.199" v="2" actId="47"/>
        <pc:sldMkLst>
          <pc:docMk/>
          <pc:sldMk cId="977286924" sldId="282"/>
        </pc:sldMkLst>
      </pc:sldChg>
      <pc:sldChg chg="del">
        <pc:chgData name="Matteo Polo" userId="5ce168a7e4273313" providerId="LiveId" clId="{484FCA3B-511E-400D-A211-87635A3B7C4C}" dt="2024-05-22T12:34:52.199" v="2" actId="47"/>
        <pc:sldMkLst>
          <pc:docMk/>
          <pc:sldMk cId="956670772" sldId="283"/>
        </pc:sldMkLst>
      </pc:sldChg>
      <pc:sldChg chg="del">
        <pc:chgData name="Matteo Polo" userId="5ce168a7e4273313" providerId="LiveId" clId="{484FCA3B-511E-400D-A211-87635A3B7C4C}" dt="2024-05-22T12:34:12.530" v="0" actId="47"/>
        <pc:sldMkLst>
          <pc:docMk/>
          <pc:sldMk cId="2425585415" sldId="284"/>
        </pc:sldMkLst>
      </pc:sldChg>
      <pc:sldChg chg="del">
        <pc:chgData name="Matteo Polo" userId="5ce168a7e4273313" providerId="LiveId" clId="{484FCA3B-511E-400D-A211-87635A3B7C4C}" dt="2024-05-22T12:34:52.199" v="2" actId="47"/>
        <pc:sldMkLst>
          <pc:docMk/>
          <pc:sldMk cId="3032871214" sldId="286"/>
        </pc:sldMkLst>
      </pc:sldChg>
      <pc:sldChg chg="del">
        <pc:chgData name="Matteo Polo" userId="5ce168a7e4273313" providerId="LiveId" clId="{484FCA3B-511E-400D-A211-87635A3B7C4C}" dt="2024-05-22T12:34:52.199" v="2" actId="47"/>
        <pc:sldMkLst>
          <pc:docMk/>
          <pc:sldMk cId="3992992526" sldId="28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7440414-3E19-D9F8-F576-0FEBD48A3E2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D3AED3-C14D-CA99-5077-023F19ABBEC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54F0ED-3C87-475C-A116-FC522C2E8029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AB35E-8350-AF01-53D9-7460524A7E3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CF9C8B-719B-8A04-C675-534D7F29BF9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FE500E-F3D1-4B67-BC0A-BED619C01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612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01A061-FC72-48F7-BA28-CD6421E88F14}" type="datetimeFigureOut">
              <a:rPr lang="it-IT" smtClean="0"/>
              <a:t>08/07/2025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16AFFD-C2A6-4D3C-A08C-D680F19EAB8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6374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-11977" y="2453"/>
            <a:ext cx="12192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11" name="Oval 5"/>
          <p:cNvSpPr/>
          <p:nvPr userDrawn="1"/>
        </p:nvSpPr>
        <p:spPr>
          <a:xfrm>
            <a:off x="0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2CC3-DFDD-4E39-BEA4-B75D233C104D}" type="slidenum">
              <a:rPr lang="it-IT" smtClean="0"/>
              <a:t>‹#›</a:t>
            </a:fld>
            <a:endParaRPr lang="it-I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FD897C-936D-131F-81A0-D159A69703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b="24084"/>
          <a:stretch>
            <a:fillRect/>
          </a:stretch>
        </p:blipFill>
        <p:spPr>
          <a:xfrm>
            <a:off x="0" y="3387099"/>
            <a:ext cx="12192000" cy="347090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62D56F2-C1D5-DCE1-8155-33B2A212DD92}"/>
              </a:ext>
            </a:extLst>
          </p:cNvPr>
          <p:cNvSpPr/>
          <p:nvPr userDrawn="1"/>
        </p:nvSpPr>
        <p:spPr>
          <a:xfrm>
            <a:off x="1403926" y="909000"/>
            <a:ext cx="9555597" cy="504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I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0275" y="1646271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95800" y="3286791"/>
            <a:ext cx="3200400" cy="128521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18C91E6-3234-62B1-A2F6-1995FCE2B8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86220" y="4823050"/>
            <a:ext cx="3363038" cy="100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934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A3914-250F-4B13-B254-DC76D192409D}" type="datetime1">
              <a:rPr lang="it-IT" smtClean="0"/>
              <a:t>08/07/2025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2CC3-DFDD-4E39-BEA4-B75D233C104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7780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03CF-51CB-4E0D-A9B9-847E5D4B25CF}" type="datetime1">
              <a:rPr lang="it-IT" smtClean="0"/>
              <a:t>08/07/2025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2CC3-DFDD-4E39-BEA4-B75D233C104D}" type="slidenum">
              <a:rPr lang="it-IT" smtClean="0"/>
              <a:t>‹#›</a:t>
            </a:fld>
            <a:endParaRPr lang="it-IT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040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it-IT" dirty="0"/>
              <a:t>XXXV Congresso Annuale SISN - Università Ca’ Foscari Venezia - 16/09/2024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2400"/>
            </a:lvl1pPr>
          </a:lstStyle>
          <a:p>
            <a:fld id="{11B52CC3-DFDD-4E39-BEA4-B75D233C104D}" type="slidenum">
              <a:rPr lang="it-IT" smtClean="0"/>
              <a:pPr/>
              <a:t>‹#›</a:t>
            </a:fld>
            <a:endParaRPr lang="it-IT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38ED5AD-8391-01F6-AE9D-FEAA2548907F}"/>
              </a:ext>
            </a:extLst>
          </p:cNvPr>
          <p:cNvGrpSpPr/>
          <p:nvPr userDrawn="1"/>
        </p:nvGrpSpPr>
        <p:grpSpPr>
          <a:xfrm>
            <a:off x="9146606" y="585216"/>
            <a:ext cx="2664394" cy="801498"/>
            <a:chOff x="8305702" y="683437"/>
            <a:chExt cx="2664394" cy="801498"/>
          </a:xfrm>
        </p:grpSpPr>
        <p:pic>
          <p:nvPicPr>
            <p:cNvPr id="9" name="Immagine 6" descr="Immagine che contiene testo, logo, Carattere, simbolo&#10;&#10;Descrizione generata automaticamente">
              <a:extLst>
                <a:ext uri="{FF2B5EF4-FFF2-40B4-BE49-F238E27FC236}">
                  <a16:creationId xmlns:a16="http://schemas.microsoft.com/office/drawing/2014/main" id="{543EE369-EB15-B4A2-206F-D6096C6CBA9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05702" y="875242"/>
              <a:ext cx="1658936" cy="51758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D370076-0B44-2F0B-1FB8-B9CD373058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237693" y="683437"/>
              <a:ext cx="732403" cy="8014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50972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6A3C0-2A36-4CF6-9C02-2870E69EC354}" type="datetime1">
              <a:rPr lang="it-IT" smtClean="0"/>
              <a:t>08/07/2025</a:t>
            </a:fld>
            <a:endParaRPr lang="it-IT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2522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it-IT" dirty="0"/>
              <a:t>XXXV Congresso Annuale SISN - Università Ca’ Foscari Venezia - 16/09/2024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/>
            </a:lvl1pPr>
          </a:lstStyle>
          <a:p>
            <a:fld id="{11B52CC3-DFDD-4E39-BEA4-B75D233C104D}" type="slidenum">
              <a:rPr lang="it-IT" smtClean="0"/>
              <a:pPr/>
              <a:t>‹#›</a:t>
            </a:fld>
            <a:endParaRPr lang="it-IT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D0312D5-111B-C40C-084D-CBA9DC50A623}"/>
              </a:ext>
            </a:extLst>
          </p:cNvPr>
          <p:cNvGrpSpPr/>
          <p:nvPr userDrawn="1"/>
        </p:nvGrpSpPr>
        <p:grpSpPr>
          <a:xfrm>
            <a:off x="9146606" y="585216"/>
            <a:ext cx="2664394" cy="801498"/>
            <a:chOff x="8305702" y="683437"/>
            <a:chExt cx="2664394" cy="801498"/>
          </a:xfrm>
        </p:grpSpPr>
        <p:pic>
          <p:nvPicPr>
            <p:cNvPr id="12" name="Immagine 6" descr="Immagine che contiene testo, logo, Carattere, simbolo&#10;&#10;Descrizione generata automaticamente">
              <a:extLst>
                <a:ext uri="{FF2B5EF4-FFF2-40B4-BE49-F238E27FC236}">
                  <a16:creationId xmlns:a16="http://schemas.microsoft.com/office/drawing/2014/main" id="{A18A5DCC-92FA-3463-BCF3-CB900D15E3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05702" y="875242"/>
              <a:ext cx="1658936" cy="517588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CD7D90F-D2EB-0703-EB65-FFC4FA9590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237693" y="683437"/>
              <a:ext cx="732403" cy="801498"/>
            </a:xfrm>
            <a:prstGeom prst="rect">
              <a:avLst/>
            </a:prstGeom>
          </p:spPr>
        </p:pic>
      </p:grp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7DBDA2F-FE17-768B-9A12-DD78DE8EA0CE}"/>
              </a:ext>
            </a:extLst>
          </p:cNvPr>
          <p:cNvSpPr txBox="1">
            <a:spLocks/>
          </p:cNvSpPr>
          <p:nvPr userDrawn="1"/>
        </p:nvSpPr>
        <p:spPr>
          <a:xfrm>
            <a:off x="1024127" y="6463476"/>
            <a:ext cx="309511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b="0" kern="12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31030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4945E-4D10-4A0D-B9D2-2EB6B34040AD}" type="datetime1">
              <a:rPr lang="it-IT" smtClean="0"/>
              <a:t>08/07/2025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XXXV Congresso Annuale SISN - Università Ca’ Foscari Venezia - 16/09/2024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2CC3-DFDD-4E39-BEA4-B75D233C104D}" type="slidenum">
              <a:rPr lang="it-IT" smtClean="0"/>
              <a:t>‹#›</a:t>
            </a:fld>
            <a:endParaRPr lang="it-IT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713AF99-9399-1D79-3258-A4F78950B40A}"/>
              </a:ext>
            </a:extLst>
          </p:cNvPr>
          <p:cNvGrpSpPr/>
          <p:nvPr userDrawn="1"/>
        </p:nvGrpSpPr>
        <p:grpSpPr>
          <a:xfrm>
            <a:off x="9146606" y="585216"/>
            <a:ext cx="2664394" cy="801498"/>
            <a:chOff x="8305702" y="683437"/>
            <a:chExt cx="2664394" cy="801498"/>
          </a:xfrm>
        </p:grpSpPr>
        <p:pic>
          <p:nvPicPr>
            <p:cNvPr id="11" name="Immagine 6" descr="Immagine che contiene testo, logo, Carattere, simbolo&#10;&#10;Descrizione generata automaticamente">
              <a:extLst>
                <a:ext uri="{FF2B5EF4-FFF2-40B4-BE49-F238E27FC236}">
                  <a16:creationId xmlns:a16="http://schemas.microsoft.com/office/drawing/2014/main" id="{D199EA90-EA17-7941-D1BE-51B5B6D4BB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05702" y="875242"/>
              <a:ext cx="1658936" cy="51758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3AB8FC2-B613-FC1E-B247-3D44A7CB3D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237693" y="683437"/>
              <a:ext cx="732403" cy="8014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71425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E92F5-4760-45A5-98B8-CFD64B2CA193}" type="datetime1">
              <a:rPr lang="it-IT" smtClean="0"/>
              <a:t>08/07/2025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XXXV Congresso Annuale SISN - Università Ca’ Foscari Venezia - 16/09/2024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2CC3-DFDD-4E39-BEA4-B75D233C104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589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EA1E6-598C-43FF-A4CE-EC22D465877B}" type="datetime1">
              <a:rPr lang="it-IT" smtClean="0"/>
              <a:t>08/07/2025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2CC3-DFDD-4E39-BEA4-B75D233C104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1319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D164D-F2B5-48A2-A0DD-6D6284C81378}" type="datetime1">
              <a:rPr lang="it-IT" smtClean="0"/>
              <a:t>08/07/2025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2CC3-DFDD-4E39-BEA4-B75D233C104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8898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26E3-5361-410D-86F4-4938B1A89DE8}" type="datetime1">
              <a:rPr lang="it-IT" smtClean="0"/>
              <a:t>08/07/2025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2CC3-DFDD-4E39-BEA4-B75D233C104D}" type="slidenum">
              <a:rPr lang="it-IT" smtClean="0"/>
              <a:t>‹#›</a:t>
            </a:fld>
            <a:endParaRPr lang="it-IT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1073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AF10573-93F7-4DDA-B35B-C43BBFB7471D}" type="datetime1">
              <a:rPr lang="it-IT" smtClean="0"/>
              <a:t>08/07/2025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it-IT" dirty="0"/>
              <a:t>XXXV Congresso Annuale SISN - Università Ca’ Foscari Venezia - 16/09/2024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11B52CC3-DFDD-4E39-BEA4-B75D233C104D}" type="slidenum">
              <a:rPr lang="it-IT" smtClean="0"/>
              <a:pPr/>
              <a:t>‹#›</a:t>
            </a:fld>
            <a:endParaRPr lang="it-IT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1144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0.png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5" Type="http://schemas.openxmlformats.org/officeDocument/2006/relationships/image" Target="../media/image8.jpg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openxmlformats.org/officeDocument/2006/relationships/image" Target="../media/image90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68AA73CA-FCC1-B3CF-EA68-47A9713983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4130" y="1646271"/>
            <a:ext cx="9537405" cy="1463040"/>
          </a:xfrm>
        </p:spPr>
        <p:txBody>
          <a:bodyPr>
            <a:noAutofit/>
          </a:bodyPr>
          <a:lstStyle/>
          <a:p>
            <a:pPr algn="ctr"/>
            <a:r>
              <a:rPr lang="en-GB" sz="4000" dirty="0"/>
              <a:t>Optimization of a 3D neutron imaging sensor through combined simulation approaches </a:t>
            </a: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1B76B3-1285-3B6D-DF0E-58A8F12CD8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00275" y="3109311"/>
            <a:ext cx="7772400" cy="878788"/>
          </a:xfrm>
        </p:spPr>
        <p:txBody>
          <a:bodyPr>
            <a:normAutofit/>
          </a:bodyPr>
          <a:lstStyle/>
          <a:p>
            <a:pPr algn="just"/>
            <a:r>
              <a:rPr lang="it-IT" b="1" dirty="0"/>
              <a:t>Matteo Polo</a:t>
            </a:r>
            <a:r>
              <a:rPr lang="it-IT" dirty="0"/>
              <a:t>, </a:t>
            </a:r>
            <a:r>
              <a:rPr lang="it-IT" dirty="0" err="1"/>
              <a:t>Jixing</a:t>
            </a:r>
            <a:r>
              <a:rPr lang="it-IT" dirty="0"/>
              <a:t> </a:t>
            </a:r>
            <a:r>
              <a:rPr lang="it-IT" dirty="0" err="1"/>
              <a:t>Ye</a:t>
            </a:r>
            <a:r>
              <a:rPr lang="it-IT" dirty="0"/>
              <a:t>, Lucio </a:t>
            </a:r>
            <a:r>
              <a:rPr lang="it-IT" dirty="0" err="1"/>
              <a:t>Pancheri</a:t>
            </a:r>
            <a:r>
              <a:rPr lang="it-IT" dirty="0"/>
              <a:t>, Alberto Quaranta, Gian-Franco Dalla Betta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C416D3-A056-BDF6-F08E-1693564502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3653" y="4158933"/>
            <a:ext cx="1807882" cy="1807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294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1457779-A9F1-6728-0CE7-3109CBCD3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Roboto" panose="02000000000000000000" pitchFamily="2" charset="0"/>
              </a:rPr>
              <a:t>Energy deposition maps -- </a:t>
            </a:r>
            <a:r>
              <a:rPr lang="it-IT" sz="5400" baseline="30000" dirty="0"/>
              <a:t>6</a:t>
            </a:r>
            <a:r>
              <a:rPr lang="it-IT" sz="5400" dirty="0"/>
              <a:t>LiF</a:t>
            </a:r>
            <a:endParaRPr lang="en-US" dirty="0">
              <a:ea typeface="Roboto" panose="02000000000000000000" pitchFamily="2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2F5DF6-1C8E-27F7-262D-93AF6015C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2CC3-DFDD-4E39-BEA4-B75D233C104D}" type="slidenum">
              <a:rPr lang="it-IT" smtClean="0"/>
              <a:pPr/>
              <a:t>10</a:t>
            </a:fld>
            <a:endParaRPr lang="it-IT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F37752-CA2E-CEC6-F4FD-0136F1C6E921}"/>
              </a:ext>
            </a:extLst>
          </p:cNvPr>
          <p:cNvSpPr txBox="1"/>
          <p:nvPr/>
        </p:nvSpPr>
        <p:spPr>
          <a:xfrm>
            <a:off x="1024129" y="2084832"/>
            <a:ext cx="4085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/>
              <a:t>From GEANT4, the maps of the deposited energy were determined. A mesh with cubes of 500 nm side length was used.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671B7B0-0B60-CE26-D007-534CC17F46B8}"/>
              </a:ext>
            </a:extLst>
          </p:cNvPr>
          <p:cNvGrpSpPr/>
          <p:nvPr/>
        </p:nvGrpSpPr>
        <p:grpSpPr>
          <a:xfrm>
            <a:off x="8620735" y="1666162"/>
            <a:ext cx="2547137" cy="2094880"/>
            <a:chOff x="8620735" y="1666162"/>
            <a:chExt cx="2547137" cy="209488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8CC3B61-12D9-C110-F19B-1050D52E64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356"/>
            <a:stretch/>
          </p:blipFill>
          <p:spPr>
            <a:xfrm>
              <a:off x="8620735" y="2029427"/>
              <a:ext cx="2547137" cy="1731615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680C5D-F669-7775-742D-7CCBB480F5D4}"/>
                </a:ext>
              </a:extLst>
            </p:cNvPr>
            <p:cNvSpPr txBox="1"/>
            <p:nvPr/>
          </p:nvSpPr>
          <p:spPr>
            <a:xfrm>
              <a:off x="9170357" y="1666162"/>
              <a:ext cx="14494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/>
                <a:t>D=5um, R=2.5um</a:t>
              </a:r>
              <a:endParaRPr lang="en-GB" sz="1400" dirty="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404FBF5-DF27-0762-BD85-6899BAD9687A}"/>
              </a:ext>
            </a:extLst>
          </p:cNvPr>
          <p:cNvGrpSpPr/>
          <p:nvPr/>
        </p:nvGrpSpPr>
        <p:grpSpPr>
          <a:xfrm>
            <a:off x="5421828" y="1666163"/>
            <a:ext cx="2547137" cy="2094880"/>
            <a:chOff x="5421828" y="1666163"/>
            <a:chExt cx="2547137" cy="209488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2ED8926-60FA-E3C9-987E-E73FC16769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356"/>
            <a:stretch/>
          </p:blipFill>
          <p:spPr>
            <a:xfrm>
              <a:off x="5421828" y="2029427"/>
              <a:ext cx="2547137" cy="1731616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EAD0D9A-6F71-B780-BA89-51CFECF1E541}"/>
                </a:ext>
              </a:extLst>
            </p:cNvPr>
            <p:cNvSpPr txBox="1"/>
            <p:nvPr/>
          </p:nvSpPr>
          <p:spPr>
            <a:xfrm>
              <a:off x="5970678" y="1666163"/>
              <a:ext cx="14494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/>
                <a:t>D=1um, R=2.5um</a:t>
              </a:r>
              <a:endParaRPr lang="en-GB" sz="1400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C254582-0D60-ACD1-73C9-6FB15AB67F99}"/>
              </a:ext>
            </a:extLst>
          </p:cNvPr>
          <p:cNvGrpSpPr/>
          <p:nvPr/>
        </p:nvGrpSpPr>
        <p:grpSpPr>
          <a:xfrm>
            <a:off x="5421828" y="3987294"/>
            <a:ext cx="2547137" cy="2133440"/>
            <a:chOff x="5421828" y="3987294"/>
            <a:chExt cx="2547137" cy="213344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EB3C202-E368-E4CC-6048-E3324C5903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356"/>
            <a:stretch/>
          </p:blipFill>
          <p:spPr>
            <a:xfrm>
              <a:off x="5421828" y="4389117"/>
              <a:ext cx="2547137" cy="1731617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DE83376-3A86-9506-C17E-47143DD6E730}"/>
                </a:ext>
              </a:extLst>
            </p:cNvPr>
            <p:cNvSpPr txBox="1"/>
            <p:nvPr/>
          </p:nvSpPr>
          <p:spPr>
            <a:xfrm>
              <a:off x="5976263" y="3987294"/>
              <a:ext cx="14494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/>
                <a:t>D=1um, R=7.5um</a:t>
              </a:r>
              <a:endParaRPr lang="en-GB" sz="140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3E1F43C-87F9-5BC4-4BF0-9B286C62FEF2}"/>
              </a:ext>
            </a:extLst>
          </p:cNvPr>
          <p:cNvGrpSpPr/>
          <p:nvPr/>
        </p:nvGrpSpPr>
        <p:grpSpPr>
          <a:xfrm>
            <a:off x="8620735" y="3987294"/>
            <a:ext cx="2547137" cy="2133440"/>
            <a:chOff x="8620735" y="3987294"/>
            <a:chExt cx="2547137" cy="213344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C8DBD0-659B-70A7-EA6E-1CDC28F2556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356"/>
            <a:stretch/>
          </p:blipFill>
          <p:spPr>
            <a:xfrm>
              <a:off x="8620735" y="4389119"/>
              <a:ext cx="2547137" cy="1731615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922683A-B558-015E-29E0-FD2129CC16CC}"/>
                </a:ext>
              </a:extLst>
            </p:cNvPr>
            <p:cNvSpPr txBox="1"/>
            <p:nvPr/>
          </p:nvSpPr>
          <p:spPr>
            <a:xfrm>
              <a:off x="9169585" y="3987294"/>
              <a:ext cx="14494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/>
                <a:t>D=5um, R=7.5um</a:t>
              </a:r>
              <a:endParaRPr lang="en-GB" sz="1400" dirty="0"/>
            </a:p>
          </p:txBody>
        </p:sp>
      </p:grp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7CADA1DF-BD9D-B17C-5D69-4A12F5200C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477198"/>
              </p:ext>
            </p:extLst>
          </p:nvPr>
        </p:nvGraphicFramePr>
        <p:xfrm>
          <a:off x="1181586" y="3824723"/>
          <a:ext cx="3588472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97118">
                  <a:extLst>
                    <a:ext uri="{9D8B030D-6E8A-4147-A177-3AD203B41FA5}">
                      <a16:colId xmlns:a16="http://schemas.microsoft.com/office/drawing/2014/main" val="3975625998"/>
                    </a:ext>
                  </a:extLst>
                </a:gridCol>
                <a:gridCol w="897118">
                  <a:extLst>
                    <a:ext uri="{9D8B030D-6E8A-4147-A177-3AD203B41FA5}">
                      <a16:colId xmlns:a16="http://schemas.microsoft.com/office/drawing/2014/main" val="1054476092"/>
                    </a:ext>
                  </a:extLst>
                </a:gridCol>
                <a:gridCol w="897118">
                  <a:extLst>
                    <a:ext uri="{9D8B030D-6E8A-4147-A177-3AD203B41FA5}">
                      <a16:colId xmlns:a16="http://schemas.microsoft.com/office/drawing/2014/main" val="2374661531"/>
                    </a:ext>
                  </a:extLst>
                </a:gridCol>
                <a:gridCol w="897118">
                  <a:extLst>
                    <a:ext uri="{9D8B030D-6E8A-4147-A177-3AD203B41FA5}">
                      <a16:colId xmlns:a16="http://schemas.microsoft.com/office/drawing/2014/main" val="468137334"/>
                    </a:ext>
                  </a:extLst>
                </a:gridCol>
              </a:tblGrid>
              <a:tr h="370840">
                <a:tc rowSpan="2" gridSpan="2">
                  <a:txBody>
                    <a:bodyPr/>
                    <a:lstStyle/>
                    <a:p>
                      <a:pPr algn="ctr"/>
                      <a:r>
                        <a:rPr lang="it-IT" sz="2400" baseline="30000" dirty="0"/>
                        <a:t>6</a:t>
                      </a:r>
                      <a:r>
                        <a:rPr lang="it-IT" sz="2400" dirty="0"/>
                        <a:t>LiF</a:t>
                      </a:r>
                      <a:endParaRPr lang="en-GB" sz="24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dirty="0"/>
                        <a:t>D[</a:t>
                      </a:r>
                      <a:r>
                        <a:rPr lang="it-IT" dirty="0" err="1"/>
                        <a:t>um</a:t>
                      </a:r>
                      <a:r>
                        <a:rPr lang="it-IT" dirty="0"/>
                        <a:t>]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8596228"/>
                  </a:ext>
                </a:extLst>
              </a:tr>
              <a:tr h="370840"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1201756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R[</a:t>
                      </a:r>
                      <a:r>
                        <a:rPr lang="it-IT" dirty="0" err="1">
                          <a:solidFill>
                            <a:schemeClr val="tx1"/>
                          </a:solidFill>
                        </a:rPr>
                        <a:t>um</a:t>
                      </a:r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2.5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13%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6%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258467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7.5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16%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11%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51486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89274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6567897-6DEC-70A4-3522-F20AB5C4B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/>
          <a:lstStyle/>
          <a:p>
            <a:r>
              <a:rPr lang="it-IT" dirty="0"/>
              <a:t>TCAD – Device </a:t>
            </a:r>
            <a:r>
              <a:rPr lang="it-IT" dirty="0" err="1"/>
              <a:t>simulation</a:t>
            </a:r>
            <a:r>
              <a:rPr lang="it-IT" dirty="0"/>
              <a:t> 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08D8086-A993-9929-609A-65018682D3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</a:t>
            </a:r>
            <a:r>
              <a:rPr lang="en-GB" sz="1800" dirty="0"/>
              <a:t>lectrical characteristics of semiconductor devices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84618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1457779-A9F1-6728-0CE7-3109CBCD3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Roboto" panose="02000000000000000000" pitchFamily="2" charset="0"/>
              </a:rPr>
              <a:t>Electric field maps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2F5DF6-1C8E-27F7-262D-93AF6015C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2CC3-DFDD-4E39-BEA4-B75D233C104D}" type="slidenum">
              <a:rPr lang="it-IT" smtClean="0"/>
              <a:pPr/>
              <a:t>12</a:t>
            </a:fld>
            <a:endParaRPr lang="it-IT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6A21A62-E484-BAFE-28C1-BDE0FD1F31E5}"/>
              </a:ext>
            </a:extLst>
          </p:cNvPr>
          <p:cNvCxnSpPr>
            <a:cxnSpLocks/>
          </p:cNvCxnSpPr>
          <p:nvPr/>
        </p:nvCxnSpPr>
        <p:spPr>
          <a:xfrm>
            <a:off x="6150412" y="4118457"/>
            <a:ext cx="0" cy="2365258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4543E2F-CE8A-000B-3162-82A763A81F4A}"/>
              </a:ext>
            </a:extLst>
          </p:cNvPr>
          <p:cNvSpPr txBox="1"/>
          <p:nvPr/>
        </p:nvSpPr>
        <p:spPr>
          <a:xfrm>
            <a:off x="2447537" y="6269987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D=1um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8BB794-264D-5F04-CD09-A07F4F61FA9A}"/>
              </a:ext>
            </a:extLst>
          </p:cNvPr>
          <p:cNvSpPr txBox="1"/>
          <p:nvPr/>
        </p:nvSpPr>
        <p:spPr>
          <a:xfrm>
            <a:off x="972798" y="1970984"/>
            <a:ext cx="98645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/>
              <a:t>The simulation allows the extraction of the electric field map, which makes it possible to estimate and map the depletion region, necessary for the correct functioning of the sensor. The </a:t>
            </a:r>
            <a:r>
              <a:rPr lang="it-IT" b="1" dirty="0" err="1"/>
              <a:t>Q</a:t>
            </a:r>
            <a:r>
              <a:rPr lang="it-IT" b="1" baseline="-25000" dirty="0" err="1"/>
              <a:t>ox</a:t>
            </a:r>
            <a:r>
              <a:rPr lang="it-IT" b="1" dirty="0"/>
              <a:t> (</a:t>
            </a:r>
            <a:r>
              <a:rPr lang="it-IT" b="1" dirty="0" err="1"/>
              <a:t>passivation</a:t>
            </a:r>
            <a:r>
              <a:rPr lang="it-IT" b="1" dirty="0"/>
              <a:t> </a:t>
            </a:r>
            <a:r>
              <a:rPr lang="it-IT" b="1" dirty="0" err="1"/>
              <a:t>layer</a:t>
            </a:r>
            <a:r>
              <a:rPr lang="it-IT" b="1" dirty="0"/>
              <a:t>) </a:t>
            </a:r>
            <a:r>
              <a:rPr lang="it-IT" b="1" dirty="0" err="1"/>
              <a:t>is</a:t>
            </a:r>
            <a:r>
              <a:rPr lang="it-IT" b="1" dirty="0"/>
              <a:t> set to -1</a:t>
            </a:r>
            <a:r>
              <a:rPr lang="it-IT" b="1" dirty="0">
                <a:ea typeface="Calibri" panose="020F0502020204030204" pitchFamily="34" charset="0"/>
                <a:cs typeface="Calibri" panose="020F0502020204030204" pitchFamily="34" charset="0"/>
              </a:rPr>
              <a:t>·10</a:t>
            </a:r>
            <a:r>
              <a:rPr lang="it-IT" b="1" baseline="30000" dirty="0">
                <a:ea typeface="Calibri" panose="020F0502020204030204" pitchFamily="34" charset="0"/>
                <a:cs typeface="Calibri" panose="020F0502020204030204" pitchFamily="34" charset="0"/>
              </a:rPr>
              <a:t>11 </a:t>
            </a:r>
            <a:r>
              <a:rPr lang="it-IT" b="1" dirty="0">
                <a:ea typeface="Calibri" panose="020F0502020204030204" pitchFamily="34" charset="0"/>
                <a:cs typeface="Calibri" panose="020F0502020204030204" pitchFamily="34" charset="0"/>
              </a:rPr>
              <a:t>cm</a:t>
            </a:r>
            <a:r>
              <a:rPr lang="it-IT" b="1" baseline="30000" dirty="0">
                <a:ea typeface="Calibri" panose="020F0502020204030204" pitchFamily="34" charset="0"/>
                <a:cs typeface="Calibri" panose="020F0502020204030204" pitchFamily="34" charset="0"/>
              </a:rPr>
              <a:t>-2</a:t>
            </a:r>
            <a:endParaRPr lang="en-GB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9ACEDC4-3994-65EF-11FC-9F700432418E}"/>
              </a:ext>
            </a:extLst>
          </p:cNvPr>
          <p:cNvSpPr txBox="1"/>
          <p:nvPr/>
        </p:nvSpPr>
        <p:spPr>
          <a:xfrm>
            <a:off x="8709278" y="6269987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D=5um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F76D39C-92FF-9802-FCCD-16A93B16B7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7020" y="2837323"/>
            <a:ext cx="5226784" cy="10336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4C3B216-EB4A-F114-518E-D75C43E45E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803" y="4463767"/>
            <a:ext cx="5621786" cy="155898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0936D3D-0848-6C0A-C8C8-5F66CFE8C6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5651" y="4346773"/>
            <a:ext cx="5226784" cy="1908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6596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26DE98-7766-BE8A-604D-FA383D0E90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E7981C6-D2AB-2D42-986F-196337B4C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Roboto" panose="02000000000000000000" pitchFamily="2" charset="0"/>
              </a:rPr>
              <a:t>Transient simulation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B2ACF9-AB2B-CED7-851C-38D703F52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2CC3-DFDD-4E39-BEA4-B75D233C104D}" type="slidenum">
              <a:rPr lang="it-IT" smtClean="0"/>
              <a:pPr/>
              <a:t>13</a:t>
            </a:fld>
            <a:endParaRPr lang="it-IT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AE8C2E-C1CF-DDFB-7813-CC4A7F65AC3E}"/>
              </a:ext>
            </a:extLst>
          </p:cNvPr>
          <p:cNvSpPr txBox="1"/>
          <p:nvPr/>
        </p:nvSpPr>
        <p:spPr>
          <a:xfrm>
            <a:off x="972798" y="1970984"/>
            <a:ext cx="91245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accent3"/>
              </a:buClr>
              <a:buFont typeface="Wingdings" panose="05000000000000000000" pitchFamily="2" charset="2"/>
              <a:buChar char="v"/>
            </a:pPr>
            <a:r>
              <a:rPr lang="en-GB" sz="2400" b="1" dirty="0"/>
              <a:t>Simulation setup: </a:t>
            </a:r>
            <a:r>
              <a:rPr lang="en-GB" sz="2400" dirty="0" err="1"/>
              <a:t>OpticalGeneration</a:t>
            </a:r>
            <a:r>
              <a:rPr lang="en-GB" sz="2400" dirty="0"/>
              <a:t> command used</a:t>
            </a:r>
          </a:p>
          <a:p>
            <a:pPr marL="342900" indent="-342900" algn="just">
              <a:buClr>
                <a:schemeClr val="accent3"/>
              </a:buClr>
              <a:buFont typeface="Wingdings" panose="05000000000000000000" pitchFamily="2" charset="2"/>
              <a:buChar char="v"/>
            </a:pPr>
            <a:r>
              <a:rPr lang="en-GB" sz="2400" b="1" dirty="0"/>
              <a:t>Charge deposition: </a:t>
            </a:r>
            <a:r>
              <a:rPr lang="en-GB" sz="2400" dirty="0"/>
              <a:t>Fixed number of charges deposited</a:t>
            </a:r>
          </a:p>
          <a:p>
            <a:pPr marL="342900" indent="-342900" algn="just">
              <a:buClr>
                <a:schemeClr val="accent3"/>
              </a:buClr>
              <a:buFont typeface="Wingdings" panose="05000000000000000000" pitchFamily="2" charset="2"/>
              <a:buChar char="v"/>
            </a:pPr>
            <a:r>
              <a:rPr lang="en-GB" sz="2400" b="1" dirty="0"/>
              <a:t>Deposition positions: </a:t>
            </a:r>
            <a:r>
              <a:rPr lang="en-GB" sz="2400" dirty="0"/>
              <a:t>Three distinct spatial locations:</a:t>
            </a:r>
          </a:p>
          <a:p>
            <a:pPr marL="800100" lvl="1" indent="-342900" algn="just">
              <a:buClr>
                <a:schemeClr val="accent3"/>
              </a:buClr>
              <a:buFont typeface="Wingdings" panose="05000000000000000000" pitchFamily="2" charset="2"/>
              <a:buChar char="v"/>
            </a:pPr>
            <a:r>
              <a:rPr lang="en-GB" sz="2400" dirty="0">
                <a:solidFill>
                  <a:srgbClr val="C00000"/>
                </a:solidFill>
              </a:rPr>
              <a:t>Red (A): </a:t>
            </a:r>
            <a:r>
              <a:rPr lang="en-GB" sz="2400" dirty="0"/>
              <a:t>245um</a:t>
            </a:r>
          </a:p>
          <a:p>
            <a:pPr marL="800100" lvl="1" indent="-342900" algn="just">
              <a:buClr>
                <a:schemeClr val="accent3"/>
              </a:buClr>
              <a:buFont typeface="Wingdings" panose="05000000000000000000" pitchFamily="2" charset="2"/>
              <a:buChar char="v"/>
            </a:pPr>
            <a:r>
              <a:rPr lang="en-GB" sz="2400" dirty="0">
                <a:solidFill>
                  <a:schemeClr val="accent2"/>
                </a:solidFill>
              </a:rPr>
              <a:t>Blue (B): </a:t>
            </a:r>
            <a:r>
              <a:rPr lang="en-GB" sz="2400" dirty="0"/>
              <a:t>258um</a:t>
            </a:r>
          </a:p>
          <a:p>
            <a:pPr marL="800100" lvl="1" indent="-342900" algn="just">
              <a:buClr>
                <a:schemeClr val="accent3"/>
              </a:buClr>
              <a:buFont typeface="Wingdings" panose="05000000000000000000" pitchFamily="2" charset="2"/>
              <a:buChar char="v"/>
            </a:pPr>
            <a:r>
              <a:rPr lang="en-GB" sz="2400" dirty="0">
                <a:solidFill>
                  <a:schemeClr val="accent5"/>
                </a:solidFill>
              </a:rPr>
              <a:t>Green (C): </a:t>
            </a:r>
            <a:r>
              <a:rPr lang="en-GB" sz="2400" dirty="0"/>
              <a:t>268um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08C36A-98B3-1FBE-C27B-674E6C4273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1925" y="4725562"/>
            <a:ext cx="4748149" cy="188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8097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1D4BB7-1E79-F661-D31F-9B76E66FA8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264EFAA-382E-E685-65DF-177337FD0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Roboto" panose="02000000000000000000" pitchFamily="2" charset="0"/>
              </a:rPr>
              <a:t>Transient simulation D=1um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66314A-1DFA-03EB-227D-ABB9D22AA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2CC3-DFDD-4E39-BEA4-B75D233C104D}" type="slidenum">
              <a:rPr lang="it-IT" smtClean="0"/>
              <a:pPr/>
              <a:t>14</a:t>
            </a:fld>
            <a:endParaRPr lang="it-IT" dirty="0"/>
          </a:p>
        </p:txBody>
      </p:sp>
      <p:pic>
        <p:nvPicPr>
          <p:cNvPr id="19" name="Picture 18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D26E29E2-8131-2765-226E-799DF24CD7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436" y="2884239"/>
            <a:ext cx="3617603" cy="3165402"/>
          </a:xfrm>
          <a:prstGeom prst="rect">
            <a:avLst/>
          </a:prstGeom>
        </p:spPr>
      </p:pic>
      <p:pic>
        <p:nvPicPr>
          <p:cNvPr id="21" name="Picture 20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8A3CFDE3-B27A-15B0-A486-DCFAA82CF8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416" y="2884239"/>
            <a:ext cx="3617603" cy="3165402"/>
          </a:xfrm>
          <a:prstGeom prst="rect">
            <a:avLst/>
          </a:prstGeom>
        </p:spPr>
      </p:pic>
      <p:pic>
        <p:nvPicPr>
          <p:cNvPr id="23" name="Picture 22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BF3DAEB2-06F6-E5AE-7994-F2F9697362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3397" y="2875227"/>
            <a:ext cx="3617603" cy="31654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1923623-1A75-0C74-A6EE-BDB5C38276BC}"/>
              </a:ext>
            </a:extLst>
          </p:cNvPr>
          <p:cNvSpPr txBox="1"/>
          <p:nvPr/>
        </p:nvSpPr>
        <p:spPr>
          <a:xfrm>
            <a:off x="663913" y="2084832"/>
            <a:ext cx="105039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Different value of Surface recombination velocity (S</a:t>
            </a:r>
            <a:r>
              <a:rPr lang="en-GB" baseline="-25000" dirty="0"/>
              <a:t>0</a:t>
            </a:r>
            <a:r>
              <a:rPr lang="en-GB" dirty="0"/>
              <a:t>) are simulated</a:t>
            </a:r>
          </a:p>
        </p:txBody>
      </p:sp>
    </p:spTree>
    <p:extLst>
      <p:ext uri="{BB962C8B-B14F-4D97-AF65-F5344CB8AC3E}">
        <p14:creationId xmlns:p14="http://schemas.microsoft.com/office/powerpoint/2010/main" val="38527906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E52D37-9C6D-5DDB-3271-09FCEEE17D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E200C9A-B8DB-0963-629A-338C95385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Roboto" panose="02000000000000000000" pitchFamily="2" charset="0"/>
              </a:rPr>
              <a:t>Transient simulation D=5um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5C171B-3D5B-CD05-BDA4-4310E424B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2CC3-DFDD-4E39-BEA4-B75D233C104D}" type="slidenum">
              <a:rPr lang="it-IT" smtClean="0"/>
              <a:pPr/>
              <a:t>15</a:t>
            </a:fld>
            <a:endParaRPr lang="it-IT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7A9BEB9-5C91-4E65-3149-96BB69C227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9436" y="2884239"/>
            <a:ext cx="3617603" cy="316540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3B86E24-CEEC-E4D0-7316-F0E4B2CA25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86416" y="2884239"/>
            <a:ext cx="3617603" cy="316540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EDDF103-5794-CC01-18A1-3ED6C250BD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93397" y="2875227"/>
            <a:ext cx="3617603" cy="316540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6116130-63C1-AF16-DD4A-64213F30E470}"/>
              </a:ext>
            </a:extLst>
          </p:cNvPr>
          <p:cNvSpPr txBox="1"/>
          <p:nvPr/>
        </p:nvSpPr>
        <p:spPr>
          <a:xfrm>
            <a:off x="663913" y="2084832"/>
            <a:ext cx="105039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Different value of Surface recombination velocity (S</a:t>
            </a:r>
            <a:r>
              <a:rPr lang="en-GB" baseline="-25000" dirty="0"/>
              <a:t>0</a:t>
            </a:r>
            <a:r>
              <a:rPr lang="en-GB" dirty="0"/>
              <a:t>) are simulated</a:t>
            </a:r>
          </a:p>
        </p:txBody>
      </p:sp>
    </p:spTree>
    <p:extLst>
      <p:ext uri="{BB962C8B-B14F-4D97-AF65-F5344CB8AC3E}">
        <p14:creationId xmlns:p14="http://schemas.microsoft.com/office/powerpoint/2010/main" val="26475745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074555-2715-D410-C9BC-CF98F7A38F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6371E3C-6FAD-D21F-0A03-2C559AB0D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Roboto" panose="02000000000000000000" pitchFamily="2" charset="0"/>
              </a:rPr>
              <a:t>Transient simulation Results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408D0C-6B00-EC36-9473-213456CB1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2CC3-DFDD-4E39-BEA4-B75D233C104D}" type="slidenum">
              <a:rPr lang="it-IT" smtClean="0"/>
              <a:pPr/>
              <a:t>16</a:t>
            </a:fld>
            <a:endParaRPr lang="it-I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AB91C3-E54D-2B90-EA40-E0E4AF649E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24"/>
          <a:stretch>
            <a:fillRect/>
          </a:stretch>
        </p:blipFill>
        <p:spPr>
          <a:xfrm>
            <a:off x="1033392" y="3311093"/>
            <a:ext cx="4780796" cy="31903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F00EB5D-247E-AC8D-2F11-9D7C0C20FB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24"/>
          <a:stretch>
            <a:fillRect/>
          </a:stretch>
        </p:blipFill>
        <p:spPr>
          <a:xfrm>
            <a:off x="6377814" y="3306160"/>
            <a:ext cx="4780796" cy="319033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69163EB-7769-71DA-323D-1E1B91040199}"/>
              </a:ext>
            </a:extLst>
          </p:cNvPr>
          <p:cNvSpPr txBox="1"/>
          <p:nvPr/>
        </p:nvSpPr>
        <p:spPr>
          <a:xfrm>
            <a:off x="863704" y="2084832"/>
            <a:ext cx="1004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A maximum of three points per geometry is considered, due to the time required for each individual simulation.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557E22-EBC7-4F17-FA3E-6E02DC337470}"/>
              </a:ext>
            </a:extLst>
          </p:cNvPr>
          <p:cNvSpPr txBox="1"/>
          <p:nvPr/>
        </p:nvSpPr>
        <p:spPr>
          <a:xfrm>
            <a:off x="2994024" y="2928795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D=1um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967CA6-6A27-2878-C494-7E5D186D53A5}"/>
              </a:ext>
            </a:extLst>
          </p:cNvPr>
          <p:cNvSpPr txBox="1"/>
          <p:nvPr/>
        </p:nvSpPr>
        <p:spPr>
          <a:xfrm>
            <a:off x="8338445" y="2910896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D=5um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3626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6567897-6DEC-70A4-3522-F20AB5C4B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/>
          <a:lstStyle/>
          <a:p>
            <a:r>
              <a:rPr lang="it-IT" dirty="0"/>
              <a:t>ALLPIX2 </a:t>
            </a:r>
            <a:r>
              <a:rPr lang="it-IT" dirty="0" err="1"/>
              <a:t>Simulations</a:t>
            </a:r>
            <a:endParaRPr lang="en-GB" dirty="0"/>
          </a:p>
        </p:txBody>
      </p:sp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53E7803D-3949-08BF-D74B-450DBCABE0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/>
          <a:lstStyle/>
          <a:p>
            <a:r>
              <a:rPr lang="en-GB" dirty="0"/>
              <a:t>Semiconductor Detector</a:t>
            </a:r>
            <a:br>
              <a:rPr lang="en-GB" dirty="0"/>
            </a:br>
            <a:r>
              <a:rPr lang="en-GB" dirty="0"/>
              <a:t>Monte Carlo Simulation Framework</a:t>
            </a:r>
          </a:p>
        </p:txBody>
      </p:sp>
    </p:spTree>
    <p:extLst>
      <p:ext uri="{BB962C8B-B14F-4D97-AF65-F5344CB8AC3E}">
        <p14:creationId xmlns:p14="http://schemas.microsoft.com/office/powerpoint/2010/main" val="8540093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66BEE1-193B-790E-FF7D-1BE46C1259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0D1E45B4-C61E-5E73-F9A4-169E4B50A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Roboto" panose="02000000000000000000" pitchFamily="2" charset="0"/>
              </a:rPr>
              <a:t>Charge collection efficiency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13E0290-9363-3B3C-8585-532D5F052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2CC3-DFDD-4E39-BEA4-B75D233C104D}" type="slidenum">
              <a:rPr lang="it-IT" smtClean="0"/>
              <a:pPr/>
              <a:t>18</a:t>
            </a:fld>
            <a:endParaRPr lang="it-IT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8176A5-0467-8175-445C-5B3E5A31D1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21141" y="1691858"/>
            <a:ext cx="5603025" cy="420226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F13EDDA-61A5-1A7A-9FAF-00369F71A98B}"/>
              </a:ext>
            </a:extLst>
          </p:cNvPr>
          <p:cNvSpPr txBox="1"/>
          <p:nvPr/>
        </p:nvSpPr>
        <p:spPr>
          <a:xfrm>
            <a:off x="867834" y="2183444"/>
            <a:ext cx="46902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chemeClr val="accent3"/>
              </a:buClr>
              <a:buFont typeface="Wingdings" panose="05000000000000000000" pitchFamily="2" charset="2"/>
              <a:buChar char="v"/>
            </a:pPr>
            <a:r>
              <a:rPr lang="en-GB" sz="2400" dirty="0"/>
              <a:t>TCAD simulations used as reference</a:t>
            </a:r>
          </a:p>
          <a:p>
            <a:pPr marL="285750" indent="-285750" algn="just">
              <a:buClr>
                <a:schemeClr val="accent3"/>
              </a:buClr>
              <a:buFont typeface="Wingdings" panose="05000000000000000000" pitchFamily="2" charset="2"/>
              <a:buChar char="v"/>
            </a:pPr>
            <a:r>
              <a:rPr lang="en-GB" sz="2400" dirty="0"/>
              <a:t>The Allpix² code was modified because 3D detector geometries are not implemented.</a:t>
            </a:r>
          </a:p>
          <a:p>
            <a:pPr marL="285750" indent="-285750" algn="just">
              <a:buClr>
                <a:schemeClr val="accent3"/>
              </a:buClr>
              <a:buFont typeface="Wingdings" panose="05000000000000000000" pitchFamily="2" charset="2"/>
              <a:buChar char="v"/>
            </a:pPr>
            <a:r>
              <a:rPr lang="en-GB" sz="2400" dirty="0"/>
              <a:t>Computational time drastically reduced.</a:t>
            </a:r>
          </a:p>
        </p:txBody>
      </p:sp>
    </p:spTree>
    <p:extLst>
      <p:ext uri="{BB962C8B-B14F-4D97-AF65-F5344CB8AC3E}">
        <p14:creationId xmlns:p14="http://schemas.microsoft.com/office/powerpoint/2010/main" val="17802076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8AEE14-DF14-7B2E-3C68-10EB343973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7A28775-CE76-9BDB-C333-6316699A9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/>
          <a:lstStyle/>
          <a:p>
            <a:r>
              <a:rPr lang="it-IT" dirty="0" err="1"/>
              <a:t>Final</a:t>
            </a:r>
            <a:r>
              <a:rPr lang="it-IT" dirty="0"/>
              <a:t> </a:t>
            </a:r>
            <a:r>
              <a:rPr lang="it-IT" dirty="0" err="1"/>
              <a:t>remarks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EF731C-8A53-7155-4FFD-267F741EAE7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218863" y="6470650"/>
            <a:ext cx="973137" cy="274638"/>
          </a:xfrm>
        </p:spPr>
        <p:txBody>
          <a:bodyPr/>
          <a:lstStyle/>
          <a:p>
            <a:fld id="{11B52CC3-DFDD-4E39-BEA4-B75D233C104D}" type="slidenum">
              <a:rPr lang="it-IT" smtClean="0"/>
              <a:pPr/>
              <a:t>19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95881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1457779-A9F1-6728-0CE7-3109CBCD3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ea typeface="Roboto" panose="02000000000000000000" pitchFamily="2" charset="0"/>
              </a:rPr>
              <a:t>Neutron</a:t>
            </a:r>
            <a:r>
              <a:rPr lang="it-IT" dirty="0">
                <a:ea typeface="Roboto" panose="02000000000000000000" pitchFamily="2" charset="0"/>
              </a:rPr>
              <a:t> imaging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C560590-0899-1EDF-2DE1-42634A23505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5844" y="2035899"/>
                <a:ext cx="9090226" cy="1151819"/>
              </a:xfrm>
            </p:spPr>
            <p:txBody>
              <a:bodyPr>
                <a:normAutofit fontScale="92500" lnSpcReduction="100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dirty="0"/>
                  <a:t>Neutron imaging provides additional information to X-ray imaging and can be used in many applications. </a:t>
                </a:r>
                <a:r>
                  <a:rPr lang="en-GB" dirty="0"/>
                  <a:t>In both techniques, image formation relies on the attenuation characteristics of the object under investigation.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𝐼</m:t>
                    </m:r>
                    <m:d>
                      <m:d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it-IT" dirty="0"/>
                  <a:t> </a:t>
                </a:r>
              </a:p>
              <a:p>
                <a:pPr algn="just">
                  <a:lnSpc>
                    <a:spcPct val="120000"/>
                  </a:lnSpc>
                </a:pPr>
                <a:endParaRPr lang="it-IT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C560590-0899-1EDF-2DE1-42634A23505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5844" y="2035899"/>
                <a:ext cx="9090226" cy="1151819"/>
              </a:xfrm>
              <a:blipFill>
                <a:blip r:embed="rId4"/>
                <a:stretch>
                  <a:fillRect l="-201" t="-2116" r="-1207" b="-31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E9F52D-F8F5-1B2E-D0E6-1AF001895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2CC3-DFDD-4E39-BEA4-B75D233C104D}" type="slidenum">
              <a:rPr lang="it-IT" smtClean="0"/>
              <a:t>2</a:t>
            </a:fld>
            <a:endParaRPr lang="it-IT"/>
          </a:p>
        </p:txBody>
      </p:sp>
      <p:pic>
        <p:nvPicPr>
          <p:cNvPr id="5" name="Picture 4" descr="A close-up of a camera&#10;&#10;Description automatically generated">
            <a:extLst>
              <a:ext uri="{FF2B5EF4-FFF2-40B4-BE49-F238E27FC236}">
                <a16:creationId xmlns:a16="http://schemas.microsoft.com/office/drawing/2014/main" id="{91A5F6EA-FA95-8B9E-9391-3B06D699630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734"/>
          <a:stretch/>
        </p:blipFill>
        <p:spPr>
          <a:xfrm>
            <a:off x="2751832" y="4109041"/>
            <a:ext cx="3084810" cy="2047898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37A679DD-B827-9BE1-04C8-3773D6F72B6D}"/>
              </a:ext>
            </a:extLst>
          </p:cNvPr>
          <p:cNvGrpSpPr/>
          <p:nvPr/>
        </p:nvGrpSpPr>
        <p:grpSpPr>
          <a:xfrm>
            <a:off x="2032731" y="3347665"/>
            <a:ext cx="2104247" cy="518604"/>
            <a:chOff x="1363223" y="3714356"/>
            <a:chExt cx="2104247" cy="51860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7377615-A5A5-FCEC-D14D-76F7E4C8EB33}"/>
                </a:ext>
              </a:extLst>
            </p:cNvPr>
            <p:cNvSpPr txBox="1"/>
            <p:nvPr/>
          </p:nvSpPr>
          <p:spPr>
            <a:xfrm>
              <a:off x="1363223" y="3788992"/>
              <a:ext cx="9831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u="sng" dirty="0" err="1"/>
                <a:t>Neutrons</a:t>
              </a:r>
              <a:endParaRPr lang="it-IT" u="sng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73618CBF-63CF-B9F0-A993-1C937B5A7EF8}"/>
                    </a:ext>
                  </a:extLst>
                </p:cNvPr>
                <p:cNvSpPr txBox="1"/>
                <p:nvPr/>
              </p:nvSpPr>
              <p:spPr>
                <a:xfrm>
                  <a:off x="2665712" y="3714356"/>
                  <a:ext cx="801758" cy="51860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 </m:t>
                        </m:r>
                        <m:f>
                          <m:fPr>
                            <m:ctrlP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den>
                        </m:f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73618CBF-63CF-B9F0-A993-1C937B5A7EF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65712" y="3714356"/>
                  <a:ext cx="801758" cy="518604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15417EE-CE9E-D9F4-BDF4-D6A8287AB21D}"/>
              </a:ext>
            </a:extLst>
          </p:cNvPr>
          <p:cNvGrpSpPr/>
          <p:nvPr/>
        </p:nvGrpSpPr>
        <p:grpSpPr>
          <a:xfrm>
            <a:off x="7592487" y="3521394"/>
            <a:ext cx="3084843" cy="2658360"/>
            <a:chOff x="7565593" y="3835159"/>
            <a:chExt cx="3084843" cy="265836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DF8C2CD-A453-2F38-5F8E-068E1985A4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50197"/>
            <a:stretch/>
          </p:blipFill>
          <p:spPr>
            <a:xfrm>
              <a:off x="7565593" y="4422806"/>
              <a:ext cx="3084843" cy="2070713"/>
            </a:xfrm>
            <a:prstGeom prst="rect">
              <a:avLst/>
            </a:prstGeom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41495E18-762A-5DEB-7FE3-0C90DFB8A710}"/>
                </a:ext>
              </a:extLst>
            </p:cNvPr>
            <p:cNvGrpSpPr/>
            <p:nvPr/>
          </p:nvGrpSpPr>
          <p:grpSpPr>
            <a:xfrm>
              <a:off x="8313866" y="3835159"/>
              <a:ext cx="1588295" cy="369332"/>
              <a:chOff x="7717195" y="3788992"/>
              <a:chExt cx="1588295" cy="369332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1767E1E-74A5-BD39-38C1-393F15E52145}"/>
                  </a:ext>
                </a:extLst>
              </p:cNvPr>
              <p:cNvSpPr txBox="1"/>
              <p:nvPr/>
            </p:nvSpPr>
            <p:spPr>
              <a:xfrm>
                <a:off x="7717195" y="3788992"/>
                <a:ext cx="7003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u="sng" dirty="0"/>
                  <a:t>X-ray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DC524ACE-E74A-F6E0-56A6-7EC4FA365FFD}"/>
                      </a:ext>
                    </a:extLst>
                  </p:cNvPr>
                  <p:cNvSpPr txBox="1"/>
                  <p:nvPr/>
                </p:nvSpPr>
                <p:spPr>
                  <a:xfrm>
                    <a:off x="8554002" y="3835159"/>
                    <a:ext cx="751488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𝑋</m:t>
                              </m:r>
                            </m:sub>
                          </m:sSub>
                          <m:r>
                            <a:rPr lang="it-IT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∝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oMath>
                      </m:oMathPara>
                    </a14:m>
                    <a:endParaRPr lang="it-IT" dirty="0"/>
                  </a:p>
                </p:txBody>
              </p:sp>
            </mc:Choice>
            <mc:Fallback xmlns="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DC524ACE-E74A-F6E0-56A6-7EC4FA365FF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554002" y="3835159"/>
                    <a:ext cx="751488" cy="276999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5691" r="-6504" b="-22222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pic>
        <p:nvPicPr>
          <p:cNvPr id="2" name="Neutron movie of coffee making">
            <a:hlinkClick r:id="" action="ppaction://media"/>
            <a:extLst>
              <a:ext uri="{FF2B5EF4-FFF2-40B4-BE49-F238E27FC236}">
                <a16:creationId xmlns:a16="http://schemas.microsoft.com/office/drawing/2014/main" id="{D2CCE330-EEAB-EE35-535D-E6FC1E431126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21087" end="13996.7656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684878" y="4265344"/>
            <a:ext cx="1675255" cy="1693675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CB94ED8-88F2-AE71-E99E-AD4224465221}"/>
              </a:ext>
            </a:extLst>
          </p:cNvPr>
          <p:cNvCxnSpPr/>
          <p:nvPr/>
        </p:nvCxnSpPr>
        <p:spPr>
          <a:xfrm>
            <a:off x="6687670" y="3521394"/>
            <a:ext cx="0" cy="277270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A96B613-31CA-F9A0-3D08-6F1DC73491F3}"/>
              </a:ext>
            </a:extLst>
          </p:cNvPr>
          <p:cNvSpPr txBox="1"/>
          <p:nvPr/>
        </p:nvSpPr>
        <p:spPr>
          <a:xfrm>
            <a:off x="684878" y="6490811"/>
            <a:ext cx="675274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Figures sourced from the Paul Scherrer Institute (PSI), https://www.psi.ch</a:t>
            </a:r>
          </a:p>
        </p:txBody>
      </p:sp>
    </p:spTree>
    <p:extLst>
      <p:ext uri="{BB962C8B-B14F-4D97-AF65-F5344CB8AC3E}">
        <p14:creationId xmlns:p14="http://schemas.microsoft.com/office/powerpoint/2010/main" val="2761183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07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1457779-A9F1-6728-0CE7-3109CBCD3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Roboto" panose="02000000000000000000" pitchFamily="2" charset="0"/>
              </a:rPr>
              <a:t>Main Goal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2F5DF6-1C8E-27F7-262D-93AF6015C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2CC3-DFDD-4E39-BEA4-B75D233C104D}" type="slidenum">
              <a:rPr lang="it-IT" smtClean="0"/>
              <a:pPr/>
              <a:t>20</a:t>
            </a:fld>
            <a:endParaRPr lang="it-IT" dirty="0"/>
          </a:p>
        </p:txBody>
      </p:sp>
      <p:pic>
        <p:nvPicPr>
          <p:cNvPr id="4" name="Picture 3" descr="A blue circle with black text and a black background&#10;&#10;Description automatically generated">
            <a:extLst>
              <a:ext uri="{FF2B5EF4-FFF2-40B4-BE49-F238E27FC236}">
                <a16:creationId xmlns:a16="http://schemas.microsoft.com/office/drawing/2014/main" id="{A9FC1EB3-62EC-EFE9-2EC0-1F12986663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6947" y="3133713"/>
            <a:ext cx="1878106" cy="187810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C2D6A46-F541-256D-0754-C0CF9E8FB027}"/>
              </a:ext>
            </a:extLst>
          </p:cNvPr>
          <p:cNvSpPr txBox="1"/>
          <p:nvPr/>
        </p:nvSpPr>
        <p:spPr>
          <a:xfrm>
            <a:off x="1232557" y="2084833"/>
            <a:ext cx="40319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Data from neutron capture and charged particle interaction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7659F9-B9A5-07DC-32E4-3173F0A32118}"/>
              </a:ext>
            </a:extLst>
          </p:cNvPr>
          <p:cNvSpPr txBox="1"/>
          <p:nvPr/>
        </p:nvSpPr>
        <p:spPr>
          <a:xfrm>
            <a:off x="7351151" y="2084832"/>
            <a:ext cx="32272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Electric field and weighting potential map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9AC3EDE-01AE-7AD5-F34C-84A88FC92BCE}"/>
              </a:ext>
            </a:extLst>
          </p:cNvPr>
          <p:cNvCxnSpPr>
            <a:cxnSpLocks/>
            <a:stCxn id="5" idx="2"/>
            <a:endCxn id="4" idx="1"/>
          </p:cNvCxnSpPr>
          <p:nvPr/>
        </p:nvCxnSpPr>
        <p:spPr>
          <a:xfrm>
            <a:off x="3248540" y="2915830"/>
            <a:ext cx="1908407" cy="11569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D1B23BE-3D5D-4824-621D-36B1437F15E6}"/>
              </a:ext>
            </a:extLst>
          </p:cNvPr>
          <p:cNvCxnSpPr>
            <a:cxnSpLocks/>
            <a:stCxn id="6" idx="2"/>
            <a:endCxn id="4" idx="3"/>
          </p:cNvCxnSpPr>
          <p:nvPr/>
        </p:nvCxnSpPr>
        <p:spPr>
          <a:xfrm flipH="1">
            <a:off x="7035053" y="2915829"/>
            <a:ext cx="1929745" cy="11569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rrow: Down 15">
            <a:extLst>
              <a:ext uri="{FF2B5EF4-FFF2-40B4-BE49-F238E27FC236}">
                <a16:creationId xmlns:a16="http://schemas.microsoft.com/office/drawing/2014/main" id="{0642FA78-A291-1FD0-93AD-F40F2FC148C2}"/>
              </a:ext>
            </a:extLst>
          </p:cNvPr>
          <p:cNvSpPr/>
          <p:nvPr/>
        </p:nvSpPr>
        <p:spPr>
          <a:xfrm>
            <a:off x="5898776" y="5011819"/>
            <a:ext cx="394447" cy="51940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AF1F5DE-2891-2983-0E10-0E88402F3FE8}"/>
              </a:ext>
            </a:extLst>
          </p:cNvPr>
          <p:cNvSpPr txBox="1"/>
          <p:nvPr/>
        </p:nvSpPr>
        <p:spPr>
          <a:xfrm>
            <a:off x="4864472" y="5627706"/>
            <a:ext cx="2463053" cy="715089"/>
          </a:xfrm>
          <a:prstGeom prst="roundRect">
            <a:avLst/>
          </a:prstGeom>
          <a:ln cap="rnd">
            <a:round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Find the most efficient configuration</a:t>
            </a:r>
          </a:p>
        </p:txBody>
      </p:sp>
    </p:spTree>
    <p:extLst>
      <p:ext uri="{BB962C8B-B14F-4D97-AF65-F5344CB8AC3E}">
        <p14:creationId xmlns:p14="http://schemas.microsoft.com/office/powerpoint/2010/main" val="22616421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31F94F-A0CA-67F1-8389-D153B98684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7E831FC-7C63-2D99-1933-647B9CE22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Roboto" panose="02000000000000000000" pitchFamily="2" charset="0"/>
              </a:rPr>
              <a:t>Final results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2C744A-B9AB-BD9C-9415-E55FBCD63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2CC3-DFDD-4E39-BEA4-B75D233C104D}" type="slidenum">
              <a:rPr lang="it-IT" smtClean="0"/>
              <a:pPr/>
              <a:t>21</a:t>
            </a:fld>
            <a:endParaRPr lang="it-IT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DD6513-D46C-31DD-65AD-1AC2DC3EE576}"/>
              </a:ext>
            </a:extLst>
          </p:cNvPr>
          <p:cNvSpPr txBox="1"/>
          <p:nvPr/>
        </p:nvSpPr>
        <p:spPr>
          <a:xfrm>
            <a:off x="867834" y="2084832"/>
            <a:ext cx="10099570" cy="966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Clr>
                <a:schemeClr val="accent3"/>
              </a:buClr>
            </a:pPr>
            <a:r>
              <a:rPr lang="en-GB" sz="2000" dirty="0"/>
              <a:t>By merging the results from Allpix² and Geant4, it is possible to identify the geometry that maximizes both intrinsic efficiency and the collected charge per single event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E15288-6EE4-D961-D625-D4EE3209C5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21731" y="3009872"/>
            <a:ext cx="5603024" cy="350189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309E690-24C3-0505-25E2-8FB7DE1D0E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607"/>
          <a:stretch>
            <a:fillRect/>
          </a:stretch>
        </p:blipFill>
        <p:spPr>
          <a:xfrm>
            <a:off x="1224595" y="2968814"/>
            <a:ext cx="3999157" cy="35018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D1E22F0-B6FF-9FFB-908F-5E19181266A4}"/>
              </a:ext>
            </a:extLst>
          </p:cNvPr>
          <p:cNvSpPr txBox="1"/>
          <p:nvPr/>
        </p:nvSpPr>
        <p:spPr>
          <a:xfrm>
            <a:off x="2706948" y="3040248"/>
            <a:ext cx="1034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accent2"/>
                </a:solidFill>
              </a:rPr>
              <a:t>Boron-10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516275-8B85-8D12-3C11-2A510415CB02}"/>
              </a:ext>
            </a:extLst>
          </p:cNvPr>
          <p:cNvSpPr txBox="1"/>
          <p:nvPr/>
        </p:nvSpPr>
        <p:spPr>
          <a:xfrm>
            <a:off x="7098188" y="3040248"/>
            <a:ext cx="997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accent2"/>
                </a:solidFill>
              </a:rPr>
              <a:t>Lithium-6</a:t>
            </a:r>
            <a:endParaRPr lang="en-GB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6026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1457779-A9F1-6728-0CE7-3109CBCD3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Roboto" panose="02000000000000000000" pitchFamily="2" charset="0"/>
              </a:rPr>
              <a:t>Conclusion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2F5DF6-1C8E-27F7-262D-93AF6015C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2CC3-DFDD-4E39-BEA4-B75D233C104D}" type="slidenum">
              <a:rPr lang="it-IT" smtClean="0"/>
              <a:pPr/>
              <a:t>22</a:t>
            </a:fld>
            <a:endParaRPr lang="it-IT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C1A3D2-97C1-CB02-F09A-D7D7567511D3}"/>
              </a:ext>
            </a:extLst>
          </p:cNvPr>
          <p:cNvSpPr txBox="1"/>
          <p:nvPr/>
        </p:nvSpPr>
        <p:spPr>
          <a:xfrm>
            <a:off x="1225486" y="2151727"/>
            <a:ext cx="95187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en-GB" sz="2400" dirty="0"/>
              <a:t>According to GEANT4, the configuration with boron and small, closely spaced holes can result in an efficiency greater than 30%. </a:t>
            </a:r>
          </a:p>
          <a:p>
            <a:pPr marL="285750" indent="-285750" algn="just"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en-GB" sz="2400" dirty="0"/>
              <a:t>TCAD data indicates that the most effective configuration involves large, widely spaced holes. </a:t>
            </a:r>
          </a:p>
          <a:p>
            <a:pPr marL="285750" indent="-285750" algn="just"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en-GB" sz="2400" dirty="0"/>
              <a:t>Allpix² is now fully operational, and code modifications are being applied to enable data merging and identify the optimal sensor configuration.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CD633E-8981-6FAA-EFB7-CE96815717EB}"/>
              </a:ext>
            </a:extLst>
          </p:cNvPr>
          <p:cNvSpPr txBox="1"/>
          <p:nvPr/>
        </p:nvSpPr>
        <p:spPr>
          <a:xfrm>
            <a:off x="3644113" y="5048384"/>
            <a:ext cx="4681459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GB" dirty="0"/>
              <a:t>The next step is to prototype sensors to validate whether these results can be achieved in practice.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FEFB7C0-F76C-05B4-63D4-1098609810EF}"/>
              </a:ext>
            </a:extLst>
          </p:cNvPr>
          <p:cNvCxnSpPr>
            <a:stCxn id="2" idx="2"/>
            <a:endCxn id="4" idx="0"/>
          </p:cNvCxnSpPr>
          <p:nvPr/>
        </p:nvCxnSpPr>
        <p:spPr>
          <a:xfrm>
            <a:off x="5984843" y="4460051"/>
            <a:ext cx="0" cy="58833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38508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2F5DF6-1C8E-27F7-262D-93AF6015C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2CC3-DFDD-4E39-BEA4-B75D233C104D}" type="slidenum">
              <a:rPr lang="it-IT" smtClean="0"/>
              <a:pPr/>
              <a:t>23</a:t>
            </a:fld>
            <a:endParaRPr lang="it-IT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C1A3D2-97C1-CB02-F09A-D7D7567511D3}"/>
              </a:ext>
            </a:extLst>
          </p:cNvPr>
          <p:cNvSpPr txBox="1"/>
          <p:nvPr/>
        </p:nvSpPr>
        <p:spPr>
          <a:xfrm>
            <a:off x="3802699" y="2459504"/>
            <a:ext cx="45866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GB" sz="6000" dirty="0"/>
              <a:t>Thanks for your attention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60949D7-6A8D-C27A-66DF-78C7AA08B3EB}"/>
              </a:ext>
            </a:extLst>
          </p:cNvPr>
          <p:cNvSpPr/>
          <p:nvPr/>
        </p:nvSpPr>
        <p:spPr>
          <a:xfrm>
            <a:off x="448235" y="585216"/>
            <a:ext cx="575893" cy="14996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8516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467D4A-ACA6-06C0-A10D-A8D6DDBA57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4D9119-C0F3-1652-A05C-455326426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2CC3-DFDD-4E39-BEA4-B75D233C104D}" type="slidenum">
              <a:rPr lang="it-IT" smtClean="0"/>
              <a:pPr/>
              <a:t>24</a:t>
            </a:fld>
            <a:endParaRPr lang="it-IT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827EFA2-0443-8A5C-DA42-006764222AD0}"/>
              </a:ext>
            </a:extLst>
          </p:cNvPr>
          <p:cNvSpPr txBox="1"/>
          <p:nvPr/>
        </p:nvSpPr>
        <p:spPr>
          <a:xfrm>
            <a:off x="3802699" y="2459504"/>
            <a:ext cx="45866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GB" sz="6000" dirty="0"/>
              <a:t>Backup slides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5059640-3378-0769-9B47-6E7CE2758E66}"/>
              </a:ext>
            </a:extLst>
          </p:cNvPr>
          <p:cNvSpPr/>
          <p:nvPr/>
        </p:nvSpPr>
        <p:spPr>
          <a:xfrm>
            <a:off x="448235" y="585216"/>
            <a:ext cx="575893" cy="14996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091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E2F638-854D-5E6E-FFD6-B442B97C33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C510CDD-8FA4-4320-444A-68855970A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Roboto" panose="02000000000000000000" pitchFamily="2" charset="0"/>
              </a:rPr>
              <a:t>Allpix2 configuration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EF5CD9-799B-D57A-D4BB-12DC911A8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2CC3-DFDD-4E39-BEA4-B75D233C104D}" type="slidenum">
              <a:rPr lang="it-IT" smtClean="0"/>
              <a:pPr/>
              <a:t>25</a:t>
            </a:fld>
            <a:endParaRPr lang="it-IT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E00B85-5B5E-5922-92BF-EC2EDDD62E72}"/>
              </a:ext>
            </a:extLst>
          </p:cNvPr>
          <p:cNvSpPr txBox="1"/>
          <p:nvPr/>
        </p:nvSpPr>
        <p:spPr>
          <a:xfrm>
            <a:off x="863704" y="2084832"/>
            <a:ext cx="1004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T</a:t>
            </a:r>
            <a:r>
              <a:rPr lang="en-GB" sz="2400" dirty="0"/>
              <a:t>he used module: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1AA200A-FF1B-F982-C19E-DEEFF96361C8}"/>
              </a:ext>
            </a:extLst>
          </p:cNvPr>
          <p:cNvSpPr txBox="1"/>
          <p:nvPr/>
        </p:nvSpPr>
        <p:spPr>
          <a:xfrm>
            <a:off x="863704" y="2714540"/>
            <a:ext cx="979781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en-GB" sz="2400" b="1" dirty="0" err="1"/>
              <a:t>DepositionPointCharge</a:t>
            </a:r>
            <a:endParaRPr lang="en-GB" sz="2400" b="1" dirty="0"/>
          </a:p>
          <a:p>
            <a:pPr marL="800100" lvl="1" indent="-342900"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en-GB" sz="2400" dirty="0" err="1"/>
              <a:t>source_type</a:t>
            </a:r>
            <a:r>
              <a:rPr lang="en-GB" sz="2400" dirty="0"/>
              <a:t> = “point”</a:t>
            </a: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en-GB" sz="2400" b="1" dirty="0" err="1"/>
              <a:t>DopingProfileReader</a:t>
            </a:r>
            <a:r>
              <a:rPr lang="en-GB" sz="2400" dirty="0"/>
              <a:t> &amp; </a:t>
            </a:r>
            <a:r>
              <a:rPr lang="en-GB" sz="2400" b="1" dirty="0" err="1"/>
              <a:t>ElectricFieldReader</a:t>
            </a:r>
            <a:r>
              <a:rPr lang="en-GB" sz="2400" dirty="0"/>
              <a:t>  &amp; </a:t>
            </a:r>
            <a:r>
              <a:rPr lang="en-GB" sz="2400" b="1" dirty="0" err="1"/>
              <a:t>WeightingPotentialReader</a:t>
            </a:r>
            <a:endParaRPr lang="en-GB" sz="2400" b="1" dirty="0"/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en-GB" sz="2400" b="1" dirty="0" err="1"/>
              <a:t>TransientPropagation</a:t>
            </a:r>
            <a:endParaRPr lang="en-GB" sz="2400" b="1" dirty="0"/>
          </a:p>
          <a:p>
            <a:pPr marL="800100" lvl="1" indent="-342900"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en-GB" sz="2400" dirty="0" err="1"/>
              <a:t>mobility_model</a:t>
            </a:r>
            <a:r>
              <a:rPr lang="en-GB" sz="2400" dirty="0"/>
              <a:t> = "</a:t>
            </a:r>
            <a:r>
              <a:rPr lang="en-GB" sz="2400" dirty="0" err="1"/>
              <a:t>jacoboni</a:t>
            </a:r>
            <a:r>
              <a:rPr lang="en-GB" sz="2400" dirty="0"/>
              <a:t>“</a:t>
            </a:r>
          </a:p>
          <a:p>
            <a:pPr marL="800100" lvl="1" indent="-342900"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en-GB" sz="2400" dirty="0" err="1"/>
              <a:t>surface_reflectivity</a:t>
            </a:r>
            <a:r>
              <a:rPr lang="en-GB" sz="2400" dirty="0"/>
              <a:t> = 1.0</a:t>
            </a:r>
          </a:p>
        </p:txBody>
      </p:sp>
    </p:spTree>
    <p:extLst>
      <p:ext uri="{BB962C8B-B14F-4D97-AF65-F5344CB8AC3E}">
        <p14:creationId xmlns:p14="http://schemas.microsoft.com/office/powerpoint/2010/main" val="3246257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1457779-A9F1-6728-0CE7-3109CBCD3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Roboto" panose="02000000000000000000" pitchFamily="2" charset="0"/>
              </a:rPr>
              <a:t>Neutron Silicon Detector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E9F52D-F8F5-1B2E-D0E6-1AF001895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2CC3-DFDD-4E39-BEA4-B75D233C104D}" type="slidenum">
              <a:rPr lang="it-IT" smtClean="0"/>
              <a:t>3</a:t>
            </a:fld>
            <a:endParaRPr lang="it-IT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591DAAF-3321-BE55-E943-4B6AF13BF9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6" y="2050907"/>
            <a:ext cx="7429591" cy="703192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1800" dirty="0"/>
              <a:t>The resulting efficiency for semiconductor planar detectors coated with</a:t>
            </a:r>
            <a:r>
              <a:rPr lang="en-GB" sz="1800" baseline="30000" dirty="0"/>
              <a:t>10</a:t>
            </a:r>
            <a:r>
              <a:rPr lang="en-GB" sz="1800" dirty="0"/>
              <a:t>B or </a:t>
            </a:r>
            <a:r>
              <a:rPr lang="en-GB" sz="1800" baseline="30000" dirty="0"/>
              <a:t>6</a:t>
            </a:r>
            <a:r>
              <a:rPr lang="en-GB" sz="1800" dirty="0"/>
              <a:t>Li  is on the order of 3-4%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1F3F016-13C0-E0FB-08AE-C6F2B90BDB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6219" y="2305171"/>
            <a:ext cx="2434475" cy="224765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F908040-72B9-1BF8-709B-2F5605CADF9C}"/>
              </a:ext>
            </a:extLst>
          </p:cNvPr>
          <p:cNvSpPr txBox="1"/>
          <p:nvPr/>
        </p:nvSpPr>
        <p:spPr>
          <a:xfrm>
            <a:off x="8643938" y="4664349"/>
            <a:ext cx="31670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900" dirty="0"/>
              <a:t>McGregor, Douglas S., et al. "Design considerations for thin film coated semiconductor thermal neutron detectors—I: basics regarding alpha particle emitting neutron reactive films." </a:t>
            </a:r>
            <a:r>
              <a:rPr lang="en-GB" sz="900" i="1" dirty="0"/>
              <a:t>Nuclear Instruments and Methods in Physics Research Section A: Accelerators, Spectrometers, Detectors and Associated Equipment</a:t>
            </a:r>
            <a:r>
              <a:rPr lang="en-GB" sz="900" dirty="0"/>
              <a:t> 500.1-3 (2003): 272-308.</a:t>
            </a:r>
          </a:p>
        </p:txBody>
      </p:sp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AF34FD2B-BA41-906C-B0F2-769BC7ABF350}"/>
              </a:ext>
            </a:extLst>
          </p:cNvPr>
          <p:cNvSpPr txBox="1">
            <a:spLocks/>
          </p:cNvSpPr>
          <p:nvPr/>
        </p:nvSpPr>
        <p:spPr>
          <a:xfrm>
            <a:off x="1024126" y="3046984"/>
            <a:ext cx="7429591" cy="715090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45720" tIns="45720" rIns="4572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0" i="0" u="none" strike="noStrike" baseline="0" dirty="0">
                <a:solidFill>
                  <a:srgbClr val="000000"/>
                </a:solidFill>
              </a:rPr>
              <a:t>Coated 3D silicon detectors were first proposed as an alternative to planar silicon detectors in the late 80s, to increase the efficiency</a:t>
            </a:r>
            <a:endParaRPr lang="en-GB" sz="1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1D3061-975A-9C0E-3EE5-67281A71B203}"/>
              </a:ext>
            </a:extLst>
          </p:cNvPr>
          <p:cNvSpPr txBox="1"/>
          <p:nvPr/>
        </p:nvSpPr>
        <p:spPr>
          <a:xfrm>
            <a:off x="3847333" y="4054959"/>
            <a:ext cx="4073661" cy="408623"/>
          </a:xfrm>
          <a:prstGeom prst="roundRect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800" b="0" i="0" u="none" strike="noStrike" baseline="0" dirty="0"/>
              <a:t>Kansas State University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28DB8D-F522-4568-14C3-C30D9CD23E50}"/>
              </a:ext>
            </a:extLst>
          </p:cNvPr>
          <p:cNvSpPr txBox="1"/>
          <p:nvPr/>
        </p:nvSpPr>
        <p:spPr>
          <a:xfrm>
            <a:off x="3847333" y="4626371"/>
            <a:ext cx="4073660" cy="408623"/>
          </a:xfrm>
          <a:prstGeom prst="roundRect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800" b="0" i="0" u="none" strike="noStrike" baseline="0" dirty="0"/>
              <a:t>Lawrence Livermore National Laboratory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D33B7D-0BD3-784B-E8D4-4FA1CB3D921F}"/>
              </a:ext>
            </a:extLst>
          </p:cNvPr>
          <p:cNvSpPr txBox="1"/>
          <p:nvPr/>
        </p:nvSpPr>
        <p:spPr>
          <a:xfrm>
            <a:off x="3847333" y="5197783"/>
            <a:ext cx="4073661" cy="408623"/>
          </a:xfrm>
          <a:prstGeom prst="roundRect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800" b="0" i="0" u="none" strike="noStrike" baseline="0" dirty="0" err="1"/>
              <a:t>Rennselaer</a:t>
            </a:r>
            <a:r>
              <a:rPr lang="en-GB" sz="1800" b="0" i="0" u="none" strike="noStrike" baseline="0" dirty="0"/>
              <a:t> Polytechnic Institute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D8342F3-817D-3699-6EF5-FCED092FA271}"/>
              </a:ext>
            </a:extLst>
          </p:cNvPr>
          <p:cNvSpPr txBox="1"/>
          <p:nvPr/>
        </p:nvSpPr>
        <p:spPr>
          <a:xfrm>
            <a:off x="3847333" y="5769196"/>
            <a:ext cx="4073660" cy="408623"/>
          </a:xfrm>
          <a:prstGeom prst="roundRect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800" b="0" i="0" u="none" strike="noStrike" baseline="0" dirty="0"/>
              <a:t>University of Trento &amp; FBK &amp; INFN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4300287-BA80-626B-2591-E9E94580E2A5}"/>
              </a:ext>
            </a:extLst>
          </p:cNvPr>
          <p:cNvSpPr txBox="1"/>
          <p:nvPr/>
        </p:nvSpPr>
        <p:spPr>
          <a:xfrm>
            <a:off x="973467" y="4663002"/>
            <a:ext cx="27432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42BA97"/>
                </a:solidFill>
              </a:rPr>
              <a:t>Groups engaged in the development of 3D sensors for neutrons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C3EC0D5-137C-83D7-A8FC-AB42A51D3427}"/>
              </a:ext>
            </a:extLst>
          </p:cNvPr>
          <p:cNvSpPr txBox="1"/>
          <p:nvPr/>
        </p:nvSpPr>
        <p:spPr>
          <a:xfrm>
            <a:off x="1024126" y="6470704"/>
            <a:ext cx="81150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1000" b="0" i="0" u="none" strike="noStrike" baseline="0" dirty="0"/>
              <a:t>Dalla Betta G-F and Povoli M (2022) </a:t>
            </a:r>
            <a:r>
              <a:rPr lang="en-GB" sz="1000" b="0" i="0" u="none" strike="noStrike" baseline="0" dirty="0"/>
              <a:t>Progress in 3D Silicon Radiation Detectors. Front. Phys. 10:927690. </a:t>
            </a:r>
            <a:r>
              <a:rPr lang="en-GB" sz="1000" b="0" i="0" u="none" strike="noStrike" baseline="0" dirty="0" err="1"/>
              <a:t>doi</a:t>
            </a:r>
            <a:r>
              <a:rPr lang="en-GB" sz="1000" b="0" i="0" u="none" strike="noStrike" baseline="0" dirty="0"/>
              <a:t>: 10.3389/fphy.2022.927690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281104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1457779-A9F1-6728-0CE7-3109CBCD3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Roboto" panose="02000000000000000000" pitchFamily="2" charset="0"/>
              </a:rPr>
              <a:t>3d Detector for neutrons at UNITN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560590-0899-1EDF-2DE1-42634A2350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7" y="2084832"/>
            <a:ext cx="9720073" cy="2151529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en-US" sz="1800" dirty="0"/>
              <a:t>The 3D detector consist of planar (thickness 275 </a:t>
            </a:r>
            <a:r>
              <a:rPr lang="en-US" sz="1800" dirty="0" err="1"/>
              <a:t>μm</a:t>
            </a:r>
            <a:r>
              <a:rPr lang="en-US" sz="1800" dirty="0"/>
              <a:t>) n-on-p pixels on the front side, whereas Deep Reactive Ion Etching (DRIE) is used only on the back side to etch deep (~25 </a:t>
            </a:r>
            <a:r>
              <a:rPr lang="en-US" sz="1800" dirty="0" err="1"/>
              <a:t>μm</a:t>
            </a:r>
            <a:r>
              <a:rPr lang="en-US" sz="1800" dirty="0"/>
              <a:t>) and narrow cavities to be filled by proper converting materials. </a:t>
            </a:r>
            <a:r>
              <a:rPr lang="en-GB" sz="1800" dirty="0"/>
              <a:t>The pixel pitch is 55 × 55 </a:t>
            </a:r>
            <a:r>
              <a:rPr lang="en-GB" sz="1800" dirty="0" err="1"/>
              <a:t>μm</a:t>
            </a:r>
            <a:r>
              <a:rPr lang="en-GB" sz="1800" dirty="0"/>
              <a:t> to ensure compatibility with </a:t>
            </a:r>
            <a:r>
              <a:rPr lang="en-GB" sz="1800" dirty="0" err="1"/>
              <a:t>Medipix</a:t>
            </a:r>
            <a:r>
              <a:rPr lang="en-GB" sz="1800" dirty="0"/>
              <a:t> electronics.</a:t>
            </a:r>
            <a:r>
              <a:rPr lang="en-US" sz="1800" dirty="0"/>
              <a:t> </a:t>
            </a:r>
            <a:r>
              <a:rPr lang="en-GB" sz="1800" dirty="0"/>
              <a:t>This sensor derives from the Hyde2 project.</a:t>
            </a:r>
            <a:endParaRPr lang="it-IT" sz="1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E9F52D-F8F5-1B2E-D0E6-1AF001895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2CC3-DFDD-4E39-BEA4-B75D233C104D}" type="slidenum">
              <a:rPr lang="it-IT" smtClean="0"/>
              <a:t>4</a:t>
            </a:fld>
            <a:endParaRPr lang="it-IT"/>
          </a:p>
        </p:txBody>
      </p:sp>
      <p:pic>
        <p:nvPicPr>
          <p:cNvPr id="6" name="Picture 5" descr="A diagram of a structure&#10;&#10;Description automatically generated">
            <a:extLst>
              <a:ext uri="{FF2B5EF4-FFF2-40B4-BE49-F238E27FC236}">
                <a16:creationId xmlns:a16="http://schemas.microsoft.com/office/drawing/2014/main" id="{E0BF784D-887F-F043-3DF2-14316244C0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386" y="3707867"/>
            <a:ext cx="5299122" cy="23676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5E33720-E424-4F36-EDE1-0A20C8FDD0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2054" y="3238665"/>
            <a:ext cx="2723722" cy="303411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B38F955-7D29-B0C5-2C7A-75E45D3F8030}"/>
              </a:ext>
            </a:extLst>
          </p:cNvPr>
          <p:cNvSpPr txBox="1"/>
          <p:nvPr/>
        </p:nvSpPr>
        <p:spPr>
          <a:xfrm>
            <a:off x="206189" y="4751400"/>
            <a:ext cx="1724198" cy="938719"/>
          </a:xfrm>
          <a:prstGeom prst="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The passivation is necessary to reduce the effects caused by DRIE, as the creation of the p+ implant precedes the DRIE.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4014409-8F79-5C25-33F6-FCAED9BA44F2}"/>
              </a:ext>
            </a:extLst>
          </p:cNvPr>
          <p:cNvCxnSpPr>
            <a:stCxn id="2" idx="3"/>
          </p:cNvCxnSpPr>
          <p:nvPr/>
        </p:nvCxnSpPr>
        <p:spPr>
          <a:xfrm flipV="1">
            <a:off x="1930387" y="5056094"/>
            <a:ext cx="337684" cy="164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2551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1457779-A9F1-6728-0CE7-3109CBCD3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Optimal Geometry via Simulation</a:t>
            </a:r>
            <a:endParaRPr lang="en-US" dirty="0">
              <a:ea typeface="Roboto" panose="02000000000000000000" pitchFamily="2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A754B-2804-5574-5F33-6C4472A7F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2CC3-DFDD-4E39-BEA4-B75D233C104D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27C3F39-E96D-2C0F-E635-93A1BABA49A4}"/>
              </a:ext>
            </a:extLst>
          </p:cNvPr>
          <p:cNvSpPr txBox="1"/>
          <p:nvPr/>
        </p:nvSpPr>
        <p:spPr>
          <a:xfrm>
            <a:off x="1024128" y="1909483"/>
            <a:ext cx="92046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dirty="0"/>
              <a:t>To simulate the proper functioning of the device, it was decided to separate the neutron capture part from the charge collection part. So two different software are used</a:t>
            </a:r>
            <a:endParaRPr lang="it-IT" sz="2400" dirty="0"/>
          </a:p>
        </p:txBody>
      </p:sp>
      <p:pic>
        <p:nvPicPr>
          <p:cNvPr id="16" name="Picture 15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DD6ACB0F-11C0-3B4B-3343-53E1827741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296" y="3555715"/>
            <a:ext cx="2621100" cy="872827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64713527-B221-F1DB-C9A0-B1352A7ADC4E}"/>
              </a:ext>
            </a:extLst>
          </p:cNvPr>
          <p:cNvGrpSpPr/>
          <p:nvPr/>
        </p:nvGrpSpPr>
        <p:grpSpPr>
          <a:xfrm>
            <a:off x="7171029" y="3778691"/>
            <a:ext cx="3740675" cy="844316"/>
            <a:chOff x="6096000" y="3895684"/>
            <a:chExt cx="4934639" cy="1231686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BEDB8A3F-2570-C187-4AFB-6C5A437DEA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05949" y="4660580"/>
              <a:ext cx="1714739" cy="466790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6A75F518-D699-F787-F7D8-52AA2A280E6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96000" y="3895684"/>
              <a:ext cx="4934639" cy="590632"/>
            </a:xfrm>
            <a:prstGeom prst="rect">
              <a:avLst/>
            </a:prstGeom>
          </p:spPr>
        </p:pic>
      </p:grp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57ED579-C802-99B6-BD4E-8EA5B23F86E9}"/>
              </a:ext>
            </a:extLst>
          </p:cNvPr>
          <p:cNvCxnSpPr>
            <a:cxnSpLocks/>
            <a:stCxn id="13" idx="2"/>
            <a:endCxn id="16" idx="0"/>
          </p:cNvCxnSpPr>
          <p:nvPr/>
        </p:nvCxnSpPr>
        <p:spPr>
          <a:xfrm flipH="1">
            <a:off x="2590846" y="3109812"/>
            <a:ext cx="3035583" cy="4459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AEF06B3-8099-71B8-7509-996C268A67E8}"/>
              </a:ext>
            </a:extLst>
          </p:cNvPr>
          <p:cNvCxnSpPr>
            <a:cxnSpLocks/>
            <a:stCxn id="13" idx="2"/>
          </p:cNvCxnSpPr>
          <p:nvPr/>
        </p:nvCxnSpPr>
        <p:spPr>
          <a:xfrm>
            <a:off x="5626429" y="3109812"/>
            <a:ext cx="2621100" cy="35910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C112BE4F-AE4A-7FF9-C4BE-41F13699380A}"/>
              </a:ext>
            </a:extLst>
          </p:cNvPr>
          <p:cNvSpPr txBox="1"/>
          <p:nvPr/>
        </p:nvSpPr>
        <p:spPr>
          <a:xfrm>
            <a:off x="7485483" y="4623007"/>
            <a:ext cx="38368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Device simulation tools simulate the electrical characteristics of semiconductor devices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EB4C04C-7A3F-CBB5-645D-7C27B3319C41}"/>
              </a:ext>
            </a:extLst>
          </p:cNvPr>
          <p:cNvSpPr txBox="1"/>
          <p:nvPr/>
        </p:nvSpPr>
        <p:spPr>
          <a:xfrm>
            <a:off x="869623" y="4461589"/>
            <a:ext cx="3442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Toolkit for the simulation of the passage of particles through matter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3E308AD-655A-EA00-D5E6-DCD5727538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7562" y="4980269"/>
            <a:ext cx="1877731" cy="1877731"/>
          </a:xfrm>
          <a:prstGeom prst="rect">
            <a:avLst/>
          </a:prstGeom>
        </p:spPr>
      </p:pic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7CCFB7F1-E808-D863-32DB-38FBE24B8F60}"/>
              </a:ext>
            </a:extLst>
          </p:cNvPr>
          <p:cNvCxnSpPr>
            <a:stCxn id="31" idx="2"/>
            <a:endCxn id="2" idx="1"/>
          </p:cNvCxnSpPr>
          <p:nvPr/>
        </p:nvCxnSpPr>
        <p:spPr>
          <a:xfrm rot="16200000" flipH="1">
            <a:off x="3202819" y="4434391"/>
            <a:ext cx="872771" cy="2096716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5D91A9AD-1330-EDC9-136B-9F044F230894}"/>
              </a:ext>
            </a:extLst>
          </p:cNvPr>
          <p:cNvCxnSpPr>
            <a:cxnSpLocks/>
            <a:stCxn id="30" idx="2"/>
            <a:endCxn id="2" idx="3"/>
          </p:cNvCxnSpPr>
          <p:nvPr/>
        </p:nvCxnSpPr>
        <p:spPr>
          <a:xfrm rot="5400000">
            <a:off x="7628936" y="4144140"/>
            <a:ext cx="711353" cy="2838637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0870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D0B52A4-4000-4439-046C-961DEFEEE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/>
          <a:lstStyle/>
          <a:p>
            <a:r>
              <a:rPr lang="it-IT" dirty="0"/>
              <a:t>GEANT4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8233DD4-852E-0735-D034-77E11C2E6B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</a:t>
            </a:r>
            <a:r>
              <a:rPr lang="en-GB" sz="1800" dirty="0"/>
              <a:t>assage of particles through matter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9634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1457779-A9F1-6728-0CE7-3109CBCD3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Roboto" panose="02000000000000000000" pitchFamily="2" charset="0"/>
              </a:rPr>
              <a:t>Planar Detector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D50707-349D-7A9F-F730-ABADCFF4D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2CC3-DFDD-4E39-BEA4-B75D233C104D}" type="slidenum">
              <a:rPr lang="it-IT" smtClean="0"/>
              <a:t>7</a:t>
            </a:fld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1135A5-3F3A-D7E8-359A-F491670131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06554" y="2094656"/>
            <a:ext cx="4804446" cy="360333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989C738-5219-0AC7-49A9-636D499EEAA3}"/>
              </a:ext>
            </a:extLst>
          </p:cNvPr>
          <p:cNvSpPr txBox="1"/>
          <p:nvPr/>
        </p:nvSpPr>
        <p:spPr>
          <a:xfrm>
            <a:off x="1024128" y="2084832"/>
            <a:ext cx="546754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dirty="0">
                <a:ea typeface="Roboto" panose="02000000000000000000" pitchFamily="2" charset="0"/>
              </a:rPr>
              <a:t>As reference the efficiency in the case of planar detector are simulated. </a:t>
            </a:r>
          </a:p>
          <a:p>
            <a:pPr algn="just"/>
            <a:r>
              <a:rPr lang="en-GB" sz="2400" dirty="0"/>
              <a:t>The QGSP_BIC_HP list is used</a:t>
            </a:r>
            <a:r>
              <a:rPr lang="en-GB" sz="2400" spc="-1" dirty="0">
                <a:solidFill>
                  <a:srgbClr val="000000"/>
                </a:solidFill>
                <a:ea typeface="Roboto" panose="02000000000000000000" pitchFamily="2" charset="0"/>
              </a:rPr>
              <a:t>. </a:t>
            </a:r>
          </a:p>
          <a:p>
            <a:pPr algn="just"/>
            <a:r>
              <a:rPr lang="en-GB" sz="2400" dirty="0">
                <a:ea typeface="Roboto" panose="02000000000000000000" pitchFamily="2" charset="0"/>
              </a:rPr>
              <a:t>Two different converter material are tested:</a:t>
            </a:r>
          </a:p>
          <a:p>
            <a:pPr marL="457200" indent="-457200" algn="just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v"/>
            </a:pPr>
            <a:r>
              <a:rPr lang="en-GB" sz="2400" spc="-1" baseline="30000" dirty="0">
                <a:solidFill>
                  <a:srgbClr val="000000"/>
                </a:solidFill>
                <a:ea typeface="Roboto" panose="02000000000000000000" pitchFamily="2" charset="0"/>
              </a:rPr>
              <a:t>6</a:t>
            </a:r>
            <a:r>
              <a:rPr lang="en-GB" sz="2400" spc="-1" dirty="0">
                <a:solidFill>
                  <a:srgbClr val="000000"/>
                </a:solidFill>
                <a:ea typeface="Roboto" panose="02000000000000000000" pitchFamily="2" charset="0"/>
              </a:rPr>
              <a:t>Li(n,</a:t>
            </a:r>
            <a:r>
              <a:rPr lang="el-GR" sz="2400" spc="-1" dirty="0">
                <a:solidFill>
                  <a:srgbClr val="000000"/>
                </a:solidFill>
                <a:ea typeface="Roboto" panose="02000000000000000000" pitchFamily="2" charset="0"/>
              </a:rPr>
              <a:t>α</a:t>
            </a:r>
            <a:r>
              <a:rPr lang="it-IT" sz="2400" spc="-1" dirty="0">
                <a:solidFill>
                  <a:srgbClr val="000000"/>
                </a:solidFill>
                <a:ea typeface="Roboto" panose="02000000000000000000" pitchFamily="2" charset="0"/>
              </a:rPr>
              <a:t>)</a:t>
            </a:r>
            <a:r>
              <a:rPr lang="en-GB" sz="2400" spc="-1" baseline="30000" dirty="0">
                <a:solidFill>
                  <a:srgbClr val="000000"/>
                </a:solidFill>
                <a:ea typeface="Roboto" panose="02000000000000000000" pitchFamily="2" charset="0"/>
              </a:rPr>
              <a:t>3</a:t>
            </a:r>
            <a:r>
              <a:rPr lang="en-GB" sz="2400" spc="-1" dirty="0">
                <a:solidFill>
                  <a:srgbClr val="000000"/>
                </a:solidFill>
                <a:ea typeface="Roboto" panose="02000000000000000000" pitchFamily="2" charset="0"/>
              </a:rPr>
              <a:t>H</a:t>
            </a:r>
          </a:p>
          <a:p>
            <a:pPr marL="914400" lvl="1" indent="-457200" algn="just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§"/>
            </a:pPr>
            <a:r>
              <a:rPr lang="en-GB" sz="2400" spc="-1" dirty="0">
                <a:solidFill>
                  <a:srgbClr val="000000"/>
                </a:solidFill>
                <a:ea typeface="Roboto" panose="02000000000000000000" pitchFamily="2" charset="0"/>
              </a:rPr>
              <a:t>Q=4.8MeV and </a:t>
            </a:r>
            <a:r>
              <a:rPr lang="el-GR" sz="2400" spc="-1" dirty="0">
                <a:solidFill>
                  <a:srgbClr val="000000"/>
                </a:solidFill>
                <a:ea typeface="Roboto" panose="02000000000000000000" pitchFamily="2" charset="0"/>
              </a:rPr>
              <a:t>σ</a:t>
            </a:r>
            <a:r>
              <a:rPr lang="it-IT" sz="2400" spc="-1" dirty="0">
                <a:solidFill>
                  <a:srgbClr val="000000"/>
                </a:solidFill>
                <a:ea typeface="Roboto" panose="02000000000000000000" pitchFamily="2" charset="0"/>
              </a:rPr>
              <a:t>=8.7·10</a:t>
            </a:r>
            <a:r>
              <a:rPr lang="it-IT" sz="2400" spc="-1" baseline="30000" dirty="0">
                <a:solidFill>
                  <a:srgbClr val="000000"/>
                </a:solidFill>
                <a:ea typeface="Roboto" panose="02000000000000000000" pitchFamily="2" charset="0"/>
              </a:rPr>
              <a:t>2</a:t>
            </a:r>
            <a:r>
              <a:rPr lang="it-IT" sz="2400" spc="-1" dirty="0">
                <a:solidFill>
                  <a:srgbClr val="000000"/>
                </a:solidFill>
                <a:ea typeface="Roboto" panose="02000000000000000000" pitchFamily="2" charset="0"/>
              </a:rPr>
              <a:t> b</a:t>
            </a:r>
            <a:r>
              <a:rPr lang="it-IT" sz="2400" spc="-1" baseline="30000" dirty="0">
                <a:solidFill>
                  <a:srgbClr val="000000"/>
                </a:solidFill>
                <a:ea typeface="Roboto" panose="02000000000000000000" pitchFamily="2" charset="0"/>
              </a:rPr>
              <a:t> </a:t>
            </a:r>
          </a:p>
          <a:p>
            <a:pPr marL="457200" indent="-457200" algn="just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v"/>
            </a:pPr>
            <a:r>
              <a:rPr lang="en-GB" sz="2400" spc="-1" baseline="30000" dirty="0">
                <a:solidFill>
                  <a:srgbClr val="000000"/>
                </a:solidFill>
                <a:ea typeface="Roboto" panose="02000000000000000000" pitchFamily="2" charset="0"/>
              </a:rPr>
              <a:t>10</a:t>
            </a:r>
            <a:r>
              <a:rPr lang="en-GB" sz="2400" spc="-1" dirty="0">
                <a:solidFill>
                  <a:srgbClr val="000000"/>
                </a:solidFill>
                <a:ea typeface="Roboto" panose="02000000000000000000" pitchFamily="2" charset="0"/>
              </a:rPr>
              <a:t>B(n,</a:t>
            </a:r>
            <a:r>
              <a:rPr lang="el-GR" sz="2400" spc="-1" dirty="0">
                <a:solidFill>
                  <a:srgbClr val="000000"/>
                </a:solidFill>
                <a:ea typeface="Roboto" panose="02000000000000000000" pitchFamily="2" charset="0"/>
              </a:rPr>
              <a:t>α</a:t>
            </a:r>
            <a:r>
              <a:rPr lang="it-IT" sz="2400" spc="-1" dirty="0">
                <a:solidFill>
                  <a:srgbClr val="000000"/>
                </a:solidFill>
                <a:ea typeface="Roboto" panose="02000000000000000000" pitchFamily="2" charset="0"/>
              </a:rPr>
              <a:t>)</a:t>
            </a:r>
            <a:r>
              <a:rPr lang="en-GB" sz="2400" spc="-1" baseline="30000" dirty="0">
                <a:solidFill>
                  <a:srgbClr val="000000"/>
                </a:solidFill>
                <a:ea typeface="Roboto" panose="02000000000000000000" pitchFamily="2" charset="0"/>
              </a:rPr>
              <a:t> 7</a:t>
            </a:r>
            <a:r>
              <a:rPr lang="en-GB" sz="2400" spc="-1" dirty="0">
                <a:solidFill>
                  <a:srgbClr val="000000"/>
                </a:solidFill>
                <a:ea typeface="Roboto" panose="02000000000000000000" pitchFamily="2" charset="0"/>
              </a:rPr>
              <a:t>Li</a:t>
            </a:r>
          </a:p>
          <a:p>
            <a:pPr marL="914400" lvl="1" indent="-457200" algn="just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§"/>
            </a:pPr>
            <a:r>
              <a:rPr lang="en-GB" sz="2400" spc="-1" dirty="0">
                <a:solidFill>
                  <a:srgbClr val="000000"/>
                </a:solidFill>
                <a:ea typeface="Roboto" panose="02000000000000000000" pitchFamily="2" charset="0"/>
              </a:rPr>
              <a:t>Q=2.8MeV and </a:t>
            </a:r>
            <a:r>
              <a:rPr lang="el-GR" sz="2400" spc="-1" dirty="0">
                <a:solidFill>
                  <a:srgbClr val="000000"/>
                </a:solidFill>
                <a:ea typeface="Roboto" panose="02000000000000000000" pitchFamily="2" charset="0"/>
              </a:rPr>
              <a:t>σ</a:t>
            </a:r>
            <a:r>
              <a:rPr lang="it-IT" sz="2400" spc="-1" dirty="0">
                <a:solidFill>
                  <a:srgbClr val="000000"/>
                </a:solidFill>
                <a:ea typeface="Roboto" panose="02000000000000000000" pitchFamily="2" charset="0"/>
              </a:rPr>
              <a:t>=3.6·10</a:t>
            </a:r>
            <a:r>
              <a:rPr lang="it-IT" sz="2400" spc="-1" baseline="30000" dirty="0">
                <a:solidFill>
                  <a:srgbClr val="000000"/>
                </a:solidFill>
                <a:ea typeface="Roboto" panose="02000000000000000000" pitchFamily="2" charset="0"/>
              </a:rPr>
              <a:t>3</a:t>
            </a:r>
            <a:r>
              <a:rPr lang="it-IT" sz="2400" spc="-1" dirty="0">
                <a:solidFill>
                  <a:srgbClr val="000000"/>
                </a:solidFill>
                <a:ea typeface="Roboto" panose="02000000000000000000" pitchFamily="2" charset="0"/>
              </a:rPr>
              <a:t> b</a:t>
            </a:r>
          </a:p>
          <a:p>
            <a:r>
              <a:rPr lang="en-GB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6805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1457779-A9F1-6728-0CE7-3109CBCD3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Roboto" panose="02000000000000000000" pitchFamily="2" charset="0"/>
              </a:rPr>
              <a:t>Efficiency of 3d sensor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2F5DF6-1C8E-27F7-262D-93AF6015C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2CC3-DFDD-4E39-BEA4-B75D233C104D}" type="slidenum">
              <a:rPr lang="it-IT" smtClean="0"/>
              <a:pPr/>
              <a:t>8</a:t>
            </a:fld>
            <a:endParaRPr lang="it-IT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774337-4C26-8B03-D2EA-D8CB23E4F0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47850" y="3277873"/>
            <a:ext cx="3633522" cy="29076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604174-14A3-A5C9-C412-1EA7465553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80230" y="3276456"/>
            <a:ext cx="3635293" cy="290904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529BA07-6ACE-AE32-0E50-FEDF9A518341}"/>
              </a:ext>
            </a:extLst>
          </p:cNvPr>
          <p:cNvSpPr txBox="1"/>
          <p:nvPr/>
        </p:nvSpPr>
        <p:spPr>
          <a:xfrm>
            <a:off x="1242558" y="2084832"/>
            <a:ext cx="99253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/>
              <a:t>The optimal radius (R) and distance (D) are determined to achieve the highest efficiency performance in the proposed device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0BAC88-6D6C-2558-D99C-878ED12C56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22207" y="3893796"/>
            <a:ext cx="1701959" cy="16743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DA47E1-F198-430E-C9B6-7CB23CFB7C0F}"/>
              </a:ext>
            </a:extLst>
          </p:cNvPr>
          <p:cNvSpPr txBox="1"/>
          <p:nvPr/>
        </p:nvSpPr>
        <p:spPr>
          <a:xfrm>
            <a:off x="2547386" y="2946787"/>
            <a:ext cx="1034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accent2"/>
                </a:solidFill>
              </a:rPr>
              <a:t>Boron-10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4FD21E-1DFD-89C5-D827-AB04A400AFA5}"/>
              </a:ext>
            </a:extLst>
          </p:cNvPr>
          <p:cNvSpPr txBox="1"/>
          <p:nvPr/>
        </p:nvSpPr>
        <p:spPr>
          <a:xfrm>
            <a:off x="6410383" y="2946787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accent2"/>
                </a:solidFill>
              </a:rPr>
              <a:t>Lithium-6 </a:t>
            </a:r>
            <a:r>
              <a:rPr lang="it-IT" dirty="0" err="1">
                <a:solidFill>
                  <a:schemeClr val="accent2"/>
                </a:solidFill>
              </a:rPr>
              <a:t>Fluoride</a:t>
            </a:r>
            <a:endParaRPr lang="en-GB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379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1457779-A9F1-6728-0CE7-3109CBCD3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Roboto" panose="02000000000000000000" pitchFamily="2" charset="0"/>
              </a:rPr>
              <a:t>Energy deposition maps -- </a:t>
            </a:r>
            <a:r>
              <a:rPr lang="it-IT" sz="5400" baseline="30000" dirty="0"/>
              <a:t>10</a:t>
            </a:r>
            <a:r>
              <a:rPr lang="it-IT" sz="5400" dirty="0"/>
              <a:t>B</a:t>
            </a:r>
            <a:endParaRPr lang="en-US" dirty="0">
              <a:ea typeface="Roboto" panose="02000000000000000000" pitchFamily="2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2F5DF6-1C8E-27F7-262D-93AF6015C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2CC3-DFDD-4E39-BEA4-B75D233C104D}" type="slidenum">
              <a:rPr lang="it-IT" smtClean="0"/>
              <a:pPr/>
              <a:t>9</a:t>
            </a:fld>
            <a:endParaRPr lang="it-IT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F37752-CA2E-CEC6-F4FD-0136F1C6E921}"/>
              </a:ext>
            </a:extLst>
          </p:cNvPr>
          <p:cNvSpPr txBox="1"/>
          <p:nvPr/>
        </p:nvSpPr>
        <p:spPr>
          <a:xfrm>
            <a:off x="1024129" y="2084832"/>
            <a:ext cx="4085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/>
              <a:t>From GEANT4, the maps of the deposited energy were determined. A mesh with cubes of 500 nm side length was used.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671B7B0-0B60-CE26-D007-534CC17F46B8}"/>
              </a:ext>
            </a:extLst>
          </p:cNvPr>
          <p:cNvGrpSpPr/>
          <p:nvPr/>
        </p:nvGrpSpPr>
        <p:grpSpPr>
          <a:xfrm>
            <a:off x="8620735" y="1666162"/>
            <a:ext cx="2547137" cy="2094881"/>
            <a:chOff x="8620735" y="1666162"/>
            <a:chExt cx="2547137" cy="209488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8CC3B61-12D9-C110-F19B-1050D52E64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757"/>
            <a:stretch/>
          </p:blipFill>
          <p:spPr>
            <a:xfrm>
              <a:off x="8620735" y="2037078"/>
              <a:ext cx="2547137" cy="1723965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680C5D-F669-7775-742D-7CCBB480F5D4}"/>
                </a:ext>
              </a:extLst>
            </p:cNvPr>
            <p:cNvSpPr txBox="1"/>
            <p:nvPr/>
          </p:nvSpPr>
          <p:spPr>
            <a:xfrm>
              <a:off x="9170357" y="1666162"/>
              <a:ext cx="14494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/>
                <a:t>D=5um, R=2.5um</a:t>
              </a:r>
              <a:endParaRPr lang="en-GB" sz="1400" dirty="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404FBF5-DF27-0762-BD85-6899BAD9687A}"/>
              </a:ext>
            </a:extLst>
          </p:cNvPr>
          <p:cNvGrpSpPr/>
          <p:nvPr/>
        </p:nvGrpSpPr>
        <p:grpSpPr>
          <a:xfrm>
            <a:off x="5421828" y="1666163"/>
            <a:ext cx="2547137" cy="2094881"/>
            <a:chOff x="5421828" y="1666163"/>
            <a:chExt cx="2547137" cy="2094881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2ED8926-60FA-E3C9-987E-E73FC16769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757"/>
            <a:stretch/>
          </p:blipFill>
          <p:spPr>
            <a:xfrm>
              <a:off x="5421828" y="2037080"/>
              <a:ext cx="2547137" cy="1723964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EAD0D9A-6F71-B780-BA89-51CFECF1E541}"/>
                </a:ext>
              </a:extLst>
            </p:cNvPr>
            <p:cNvSpPr txBox="1"/>
            <p:nvPr/>
          </p:nvSpPr>
          <p:spPr>
            <a:xfrm>
              <a:off x="5970678" y="1666163"/>
              <a:ext cx="14494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/>
                <a:t>D=1um, R=2.5um</a:t>
              </a:r>
              <a:endParaRPr lang="en-GB" sz="1400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C254582-0D60-ACD1-73C9-6FB15AB67F99}"/>
              </a:ext>
            </a:extLst>
          </p:cNvPr>
          <p:cNvGrpSpPr/>
          <p:nvPr/>
        </p:nvGrpSpPr>
        <p:grpSpPr>
          <a:xfrm>
            <a:off x="5421828" y="3987294"/>
            <a:ext cx="2547137" cy="2133442"/>
            <a:chOff x="5421828" y="3987294"/>
            <a:chExt cx="2547137" cy="213344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EB3C202-E368-E4CC-6048-E3324C5903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757"/>
            <a:stretch/>
          </p:blipFill>
          <p:spPr>
            <a:xfrm>
              <a:off x="5421828" y="4396772"/>
              <a:ext cx="2547137" cy="1723964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DE83376-3A86-9506-C17E-47143DD6E730}"/>
                </a:ext>
              </a:extLst>
            </p:cNvPr>
            <p:cNvSpPr txBox="1"/>
            <p:nvPr/>
          </p:nvSpPr>
          <p:spPr>
            <a:xfrm>
              <a:off x="5976263" y="3987294"/>
              <a:ext cx="14494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/>
                <a:t>D=1um, R=7.5um</a:t>
              </a:r>
              <a:endParaRPr lang="en-GB" sz="140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3E1F43C-87F9-5BC4-4BF0-9B286C62FEF2}"/>
              </a:ext>
            </a:extLst>
          </p:cNvPr>
          <p:cNvGrpSpPr/>
          <p:nvPr/>
        </p:nvGrpSpPr>
        <p:grpSpPr>
          <a:xfrm>
            <a:off x="8620735" y="3987294"/>
            <a:ext cx="2547137" cy="2133441"/>
            <a:chOff x="8620735" y="3987294"/>
            <a:chExt cx="2547137" cy="213344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C8DBD0-659B-70A7-EA6E-1CDC28F2556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757"/>
            <a:stretch/>
          </p:blipFill>
          <p:spPr>
            <a:xfrm>
              <a:off x="8620735" y="4396770"/>
              <a:ext cx="2547137" cy="1723965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922683A-B558-015E-29E0-FD2129CC16CC}"/>
                </a:ext>
              </a:extLst>
            </p:cNvPr>
            <p:cNvSpPr txBox="1"/>
            <p:nvPr/>
          </p:nvSpPr>
          <p:spPr>
            <a:xfrm>
              <a:off x="9169585" y="3987294"/>
              <a:ext cx="14494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/>
                <a:t>D=5um, R=7.5um</a:t>
              </a:r>
              <a:endParaRPr lang="en-GB" sz="1400" dirty="0"/>
            </a:p>
          </p:txBody>
        </p:sp>
      </p:grp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7CADA1DF-BD9D-B17C-5D69-4A12F5200C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899180"/>
              </p:ext>
            </p:extLst>
          </p:nvPr>
        </p:nvGraphicFramePr>
        <p:xfrm>
          <a:off x="1181586" y="3824723"/>
          <a:ext cx="3588472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97118">
                  <a:extLst>
                    <a:ext uri="{9D8B030D-6E8A-4147-A177-3AD203B41FA5}">
                      <a16:colId xmlns:a16="http://schemas.microsoft.com/office/drawing/2014/main" val="3975625998"/>
                    </a:ext>
                  </a:extLst>
                </a:gridCol>
                <a:gridCol w="897118">
                  <a:extLst>
                    <a:ext uri="{9D8B030D-6E8A-4147-A177-3AD203B41FA5}">
                      <a16:colId xmlns:a16="http://schemas.microsoft.com/office/drawing/2014/main" val="1054476092"/>
                    </a:ext>
                  </a:extLst>
                </a:gridCol>
                <a:gridCol w="897118">
                  <a:extLst>
                    <a:ext uri="{9D8B030D-6E8A-4147-A177-3AD203B41FA5}">
                      <a16:colId xmlns:a16="http://schemas.microsoft.com/office/drawing/2014/main" val="2374661531"/>
                    </a:ext>
                  </a:extLst>
                </a:gridCol>
                <a:gridCol w="897118">
                  <a:extLst>
                    <a:ext uri="{9D8B030D-6E8A-4147-A177-3AD203B41FA5}">
                      <a16:colId xmlns:a16="http://schemas.microsoft.com/office/drawing/2014/main" val="468137334"/>
                    </a:ext>
                  </a:extLst>
                </a:gridCol>
              </a:tblGrid>
              <a:tr h="370840">
                <a:tc rowSpan="2" gridSpan="2">
                  <a:txBody>
                    <a:bodyPr/>
                    <a:lstStyle/>
                    <a:p>
                      <a:pPr algn="ctr"/>
                      <a:r>
                        <a:rPr lang="it-IT" sz="2400" baseline="30000" dirty="0"/>
                        <a:t>10</a:t>
                      </a:r>
                      <a:r>
                        <a:rPr lang="it-IT" sz="2400" dirty="0"/>
                        <a:t>B</a:t>
                      </a:r>
                      <a:endParaRPr lang="en-GB" sz="24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dirty="0"/>
                        <a:t>D[</a:t>
                      </a:r>
                      <a:r>
                        <a:rPr lang="it-IT" dirty="0" err="1"/>
                        <a:t>um</a:t>
                      </a:r>
                      <a:r>
                        <a:rPr lang="it-IT" dirty="0"/>
                        <a:t>]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8596228"/>
                  </a:ext>
                </a:extLst>
              </a:tr>
              <a:tr h="370840"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1201756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R[</a:t>
                      </a:r>
                      <a:r>
                        <a:rPr lang="it-IT" dirty="0" err="1">
                          <a:solidFill>
                            <a:schemeClr val="tx1"/>
                          </a:solidFill>
                        </a:rPr>
                        <a:t>um</a:t>
                      </a:r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2.5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32%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13%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258467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7.5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15%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10%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51486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81374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3528</TotalTime>
  <Words>1053</Words>
  <Application>Microsoft Office PowerPoint</Application>
  <PresentationFormat>Widescreen</PresentationFormat>
  <Paragraphs>147</Paragraphs>
  <Slides>25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Aptos</vt:lpstr>
      <vt:lpstr>Calibri</vt:lpstr>
      <vt:lpstr>Cambria Math</vt:lpstr>
      <vt:lpstr>Roboto</vt:lpstr>
      <vt:lpstr>Tw Cen MT</vt:lpstr>
      <vt:lpstr>Tw Cen MT Condensed</vt:lpstr>
      <vt:lpstr>Wingdings</vt:lpstr>
      <vt:lpstr>Wingdings 3</vt:lpstr>
      <vt:lpstr>Integral</vt:lpstr>
      <vt:lpstr>Optimization of a 3D neutron imaging sensor through combined simulation approaches </vt:lpstr>
      <vt:lpstr>Neutron imaging</vt:lpstr>
      <vt:lpstr>Neutron Silicon Detector</vt:lpstr>
      <vt:lpstr>3d Detector for neutrons at UNITN</vt:lpstr>
      <vt:lpstr>Optimal Geometry via Simulation</vt:lpstr>
      <vt:lpstr>GEANT4</vt:lpstr>
      <vt:lpstr>Planar Detector</vt:lpstr>
      <vt:lpstr>Efficiency of 3d sensor</vt:lpstr>
      <vt:lpstr>Energy deposition maps -- 10B</vt:lpstr>
      <vt:lpstr>Energy deposition maps -- 6LiF</vt:lpstr>
      <vt:lpstr>TCAD – Device simulation </vt:lpstr>
      <vt:lpstr>Electric field maps</vt:lpstr>
      <vt:lpstr>Transient simulation</vt:lpstr>
      <vt:lpstr>Transient simulation D=1um</vt:lpstr>
      <vt:lpstr>Transient simulation D=5um</vt:lpstr>
      <vt:lpstr>Transient simulation Results</vt:lpstr>
      <vt:lpstr>ALLPIX2 Simulations</vt:lpstr>
      <vt:lpstr>Charge collection efficiency</vt:lpstr>
      <vt:lpstr>Final remarks</vt:lpstr>
      <vt:lpstr>Main Goal</vt:lpstr>
      <vt:lpstr>Final results</vt:lpstr>
      <vt:lpstr>Conclusion</vt:lpstr>
      <vt:lpstr>PowerPoint Presentation</vt:lpstr>
      <vt:lpstr>PowerPoint Presentation</vt:lpstr>
      <vt:lpstr>Allpix2 configuration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Matteo Polo</dc:creator>
  <cp:lastModifiedBy>Matteo Polo</cp:lastModifiedBy>
  <cp:revision>33</cp:revision>
  <dcterms:created xsi:type="dcterms:W3CDTF">2023-06-05T14:38:02Z</dcterms:created>
  <dcterms:modified xsi:type="dcterms:W3CDTF">2025-07-08T12:38:19Z</dcterms:modified>
</cp:coreProperties>
</file>