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343" r:id="rId3"/>
    <p:sldId id="371" r:id="rId4"/>
    <p:sldId id="373" r:id="rId5"/>
    <p:sldId id="374" r:id="rId6"/>
    <p:sldId id="375" r:id="rId7"/>
    <p:sldId id="372" r:id="rId8"/>
    <p:sldId id="377" r:id="rId9"/>
    <p:sldId id="361" r:id="rId10"/>
    <p:sldId id="370" r:id="rId11"/>
    <p:sldId id="384" r:id="rId12"/>
    <p:sldId id="386" r:id="rId13"/>
    <p:sldId id="387" r:id="rId14"/>
    <p:sldId id="388" r:id="rId15"/>
    <p:sldId id="390" r:id="rId16"/>
    <p:sldId id="389" r:id="rId17"/>
    <p:sldId id="383" r:id="rId18"/>
    <p:sldId id="3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6A5"/>
    <a:srgbClr val="DCFDAD"/>
    <a:srgbClr val="A7C7FF"/>
    <a:srgbClr val="BFD5FF"/>
    <a:srgbClr val="85192B"/>
    <a:srgbClr val="971D32"/>
    <a:srgbClr val="0039A6"/>
    <a:srgbClr val="FFFFFF"/>
    <a:srgbClr val="EF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C8712B-1349-406A-8302-41CB8C04C376}" v="87" dt="2025-07-10T08:00:24.801"/>
    <p1510:client id="{9400028D-4727-4070-BD1A-D91590CBE0C3}" v="27" dt="2025-07-09T09:51:57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vetlý štý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vetlý štý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89156" autoAdjust="0"/>
  </p:normalViewPr>
  <p:slideViewPr>
    <p:cSldViewPr>
      <p:cViewPr varScale="1">
        <p:scale>
          <a:sx n="108" d="100"/>
          <a:sy n="108" d="100"/>
        </p:scale>
        <p:origin x="1166" y="115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 Révai" userId="69076fe5-a195-4769-a408-eaefc2be6e46" providerId="ADAL" clId="{9400028D-4727-4070-BD1A-D91590CBE0C3}"/>
    <pc:docChg chg="undo custSel addSld delSld modSld sldOrd">
      <pc:chgData name="Filip Révai" userId="69076fe5-a195-4769-a408-eaefc2be6e46" providerId="ADAL" clId="{9400028D-4727-4070-BD1A-D91590CBE0C3}" dt="2025-07-09T09:54:14.418" v="871" actId="20577"/>
      <pc:docMkLst>
        <pc:docMk/>
      </pc:docMkLst>
      <pc:sldChg chg="addSp delSp modSp mod modNotesTx">
        <pc:chgData name="Filip Révai" userId="69076fe5-a195-4769-a408-eaefc2be6e46" providerId="ADAL" clId="{9400028D-4727-4070-BD1A-D91590CBE0C3}" dt="2025-07-09T09:50:41.345" v="821" actId="1035"/>
        <pc:sldMkLst>
          <pc:docMk/>
          <pc:sldMk cId="1482962735" sldId="257"/>
        </pc:sldMkLst>
        <pc:spChg chg="mod">
          <ac:chgData name="Filip Révai" userId="69076fe5-a195-4769-a408-eaefc2be6e46" providerId="ADAL" clId="{9400028D-4727-4070-BD1A-D91590CBE0C3}" dt="2025-07-09T07:49:04.339" v="179" actId="20577"/>
          <ac:spMkLst>
            <pc:docMk/>
            <pc:sldMk cId="1482962735" sldId="257"/>
            <ac:spMk id="2" creationId="{3727DAC8-1F4F-E9CF-3C83-7AE67C513F8F}"/>
          </ac:spMkLst>
        </pc:spChg>
        <pc:spChg chg="add mod">
          <ac:chgData name="Filip Révai" userId="69076fe5-a195-4769-a408-eaefc2be6e46" providerId="ADAL" clId="{9400028D-4727-4070-BD1A-D91590CBE0C3}" dt="2025-07-09T08:37:38.821" v="258" actId="1076"/>
          <ac:spMkLst>
            <pc:docMk/>
            <pc:sldMk cId="1482962735" sldId="257"/>
            <ac:spMk id="3" creationId="{F67406FB-7B39-CC59-24D4-CB7CE16C9E5D}"/>
          </ac:spMkLst>
        </pc:spChg>
        <pc:spChg chg="del">
          <ac:chgData name="Filip Révai" userId="69076fe5-a195-4769-a408-eaefc2be6e46" providerId="ADAL" clId="{9400028D-4727-4070-BD1A-D91590CBE0C3}" dt="2025-07-09T07:44:25.498" v="0" actId="21"/>
          <ac:spMkLst>
            <pc:docMk/>
            <pc:sldMk cId="1482962735" sldId="257"/>
            <ac:spMk id="13" creationId="{00000000-0000-0000-0000-000000000000}"/>
          </ac:spMkLst>
        </pc:spChg>
        <pc:spChg chg="mod">
          <ac:chgData name="Filip Révai" userId="69076fe5-a195-4769-a408-eaefc2be6e46" providerId="ADAL" clId="{9400028D-4727-4070-BD1A-D91590CBE0C3}" dt="2025-07-09T07:50:33.304" v="191" actId="115"/>
          <ac:spMkLst>
            <pc:docMk/>
            <pc:sldMk cId="1482962735" sldId="257"/>
            <ac:spMk id="14" creationId="{00000000-0000-0000-0000-000000000000}"/>
          </ac:spMkLst>
        </pc:spChg>
        <pc:picChg chg="add mod">
          <ac:chgData name="Filip Révai" userId="69076fe5-a195-4769-a408-eaefc2be6e46" providerId="ADAL" clId="{9400028D-4727-4070-BD1A-D91590CBE0C3}" dt="2025-07-09T09:50:41.345" v="821" actId="1035"/>
          <ac:picMkLst>
            <pc:docMk/>
            <pc:sldMk cId="1482962735" sldId="257"/>
            <ac:picMk id="9" creationId="{AA61BD3A-A5B1-E762-B279-CD74F13CFC51}"/>
          </ac:picMkLst>
        </pc:picChg>
        <pc:picChg chg="mod">
          <ac:chgData name="Filip Révai" userId="69076fe5-a195-4769-a408-eaefc2be6e46" providerId="ADAL" clId="{9400028D-4727-4070-BD1A-D91590CBE0C3}" dt="2025-07-09T09:48:46.510" v="809" actId="1076"/>
          <ac:picMkLst>
            <pc:docMk/>
            <pc:sldMk cId="1482962735" sldId="257"/>
            <ac:picMk id="10" creationId="{2EEC0B42-FCAA-A0D2-42B8-82C0FE995BB7}"/>
          </ac:picMkLst>
        </pc:picChg>
        <pc:picChg chg="mod">
          <ac:chgData name="Filip Révai" userId="69076fe5-a195-4769-a408-eaefc2be6e46" providerId="ADAL" clId="{9400028D-4727-4070-BD1A-D91590CBE0C3}" dt="2025-07-09T09:48:39.314" v="808" actId="1076"/>
          <ac:picMkLst>
            <pc:docMk/>
            <pc:sldMk cId="1482962735" sldId="257"/>
            <ac:picMk id="18" creationId="{00000000-0000-0000-0000-000000000000}"/>
          </ac:picMkLst>
        </pc:picChg>
      </pc:sldChg>
      <pc:sldChg chg="addSp delSp modSp mod">
        <pc:chgData name="Filip Révai" userId="69076fe5-a195-4769-a408-eaefc2be6e46" providerId="ADAL" clId="{9400028D-4727-4070-BD1A-D91590CBE0C3}" dt="2025-07-09T09:51:23.582" v="822"/>
        <pc:sldMkLst>
          <pc:docMk/>
          <pc:sldMk cId="3848606598" sldId="343"/>
        </pc:sldMkLst>
        <pc:spChg chg="del">
          <ac:chgData name="Filip Révai" userId="69076fe5-a195-4769-a408-eaefc2be6e46" providerId="ADAL" clId="{9400028D-4727-4070-BD1A-D91590CBE0C3}" dt="2025-07-09T08:36:35.523" v="244" actId="478"/>
          <ac:spMkLst>
            <pc:docMk/>
            <pc:sldMk cId="3848606598" sldId="343"/>
            <ac:spMk id="3" creationId="{2C2A5537-8DD5-C25C-700D-28084BDF4F4D}"/>
          </ac:spMkLst>
        </pc:spChg>
        <pc:spChg chg="add mod">
          <ac:chgData name="Filip Révai" userId="69076fe5-a195-4769-a408-eaefc2be6e46" providerId="ADAL" clId="{9400028D-4727-4070-BD1A-D91590CBE0C3}" dt="2025-07-09T08:37:01.017" v="250"/>
          <ac:spMkLst>
            <pc:docMk/>
            <pc:sldMk cId="3848606598" sldId="343"/>
            <ac:spMk id="9" creationId="{5B8C4F0A-16B3-8609-C2B7-D6C0B7BBDB64}"/>
          </ac:spMkLst>
        </pc:spChg>
        <pc:picChg chg="add mod">
          <ac:chgData name="Filip Révai" userId="69076fe5-a195-4769-a408-eaefc2be6e46" providerId="ADAL" clId="{9400028D-4727-4070-BD1A-D91590CBE0C3}" dt="2025-07-09T09:51:23.582" v="822"/>
          <ac:picMkLst>
            <pc:docMk/>
            <pc:sldMk cId="3848606598" sldId="343"/>
            <ac:picMk id="10" creationId="{8205A466-1016-0DA8-09D1-A08E2181B7B5}"/>
          </ac:picMkLst>
        </pc:picChg>
      </pc:sldChg>
      <pc:sldChg chg="addSp modSp add">
        <pc:chgData name="Filip Révai" userId="69076fe5-a195-4769-a408-eaefc2be6e46" providerId="ADAL" clId="{9400028D-4727-4070-BD1A-D91590CBE0C3}" dt="2025-07-09T09:51:39.453" v="830"/>
        <pc:sldMkLst>
          <pc:docMk/>
          <pc:sldMk cId="2484047318" sldId="361"/>
        </pc:sldMkLst>
        <pc:picChg chg="add mod">
          <ac:chgData name="Filip Révai" userId="69076fe5-a195-4769-a408-eaefc2be6e46" providerId="ADAL" clId="{9400028D-4727-4070-BD1A-D91590CBE0C3}" dt="2025-07-09T09:51:39.453" v="830"/>
          <ac:picMkLst>
            <pc:docMk/>
            <pc:sldMk cId="2484047318" sldId="361"/>
            <ac:picMk id="3" creationId="{F793A81A-BAE2-DCC7-7A64-1645A03BF3CF}"/>
          </ac:picMkLst>
        </pc:picChg>
      </pc:sldChg>
      <pc:sldChg chg="addSp modSp add mod">
        <pc:chgData name="Filip Révai" userId="69076fe5-a195-4769-a408-eaefc2be6e46" providerId="ADAL" clId="{9400028D-4727-4070-BD1A-D91590CBE0C3}" dt="2025-07-09T09:54:14.418" v="871" actId="20577"/>
        <pc:sldMkLst>
          <pc:docMk/>
          <pc:sldMk cId="3546461419" sldId="370"/>
        </pc:sldMkLst>
        <pc:spChg chg="mod">
          <ac:chgData name="Filip Révai" userId="69076fe5-a195-4769-a408-eaefc2be6e46" providerId="ADAL" clId="{9400028D-4727-4070-BD1A-D91590CBE0C3}" dt="2025-07-09T09:54:14.418" v="871" actId="20577"/>
          <ac:spMkLst>
            <pc:docMk/>
            <pc:sldMk cId="3546461419" sldId="370"/>
            <ac:spMk id="2" creationId="{FAD67C11-EA86-B48F-C17F-555DE10ADD98}"/>
          </ac:spMkLst>
        </pc:spChg>
        <pc:picChg chg="add mod">
          <ac:chgData name="Filip Révai" userId="69076fe5-a195-4769-a408-eaefc2be6e46" providerId="ADAL" clId="{9400028D-4727-4070-BD1A-D91590CBE0C3}" dt="2025-07-09T09:51:40.633" v="831"/>
          <ac:picMkLst>
            <pc:docMk/>
            <pc:sldMk cId="3546461419" sldId="370"/>
            <ac:picMk id="19" creationId="{87AA7857-6313-773D-1AD1-70D24C7BD51B}"/>
          </ac:picMkLst>
        </pc:picChg>
      </pc:sldChg>
      <pc:sldChg chg="addSp delSp modSp mod">
        <pc:chgData name="Filip Révai" userId="69076fe5-a195-4769-a408-eaefc2be6e46" providerId="ADAL" clId="{9400028D-4727-4070-BD1A-D91590CBE0C3}" dt="2025-07-09T09:51:25.601" v="823"/>
        <pc:sldMkLst>
          <pc:docMk/>
          <pc:sldMk cId="3826922566" sldId="371"/>
        </pc:sldMkLst>
        <pc:spChg chg="del">
          <ac:chgData name="Filip Révai" userId="69076fe5-a195-4769-a408-eaefc2be6e46" providerId="ADAL" clId="{9400028D-4727-4070-BD1A-D91590CBE0C3}" dt="2025-07-09T08:36:38.435" v="245" actId="478"/>
          <ac:spMkLst>
            <pc:docMk/>
            <pc:sldMk cId="3826922566" sldId="371"/>
            <ac:spMk id="3" creationId="{53EBF0A3-F11E-11CB-10DA-CB853C9EE7AC}"/>
          </ac:spMkLst>
        </pc:spChg>
        <pc:spChg chg="add mod">
          <ac:chgData name="Filip Révai" userId="69076fe5-a195-4769-a408-eaefc2be6e46" providerId="ADAL" clId="{9400028D-4727-4070-BD1A-D91590CBE0C3}" dt="2025-07-09T08:37:07.706" v="253" actId="1035"/>
          <ac:spMkLst>
            <pc:docMk/>
            <pc:sldMk cId="3826922566" sldId="371"/>
            <ac:spMk id="9" creationId="{67FDC3E4-076E-FCBB-83F9-2441EEEC31DB}"/>
          </ac:spMkLst>
        </pc:spChg>
        <pc:picChg chg="add mod">
          <ac:chgData name="Filip Révai" userId="69076fe5-a195-4769-a408-eaefc2be6e46" providerId="ADAL" clId="{9400028D-4727-4070-BD1A-D91590CBE0C3}" dt="2025-07-09T09:51:25.601" v="823"/>
          <ac:picMkLst>
            <pc:docMk/>
            <pc:sldMk cId="3826922566" sldId="371"/>
            <ac:picMk id="10" creationId="{5AD9C42A-C2FA-661C-5CC1-14C896C35510}"/>
          </ac:picMkLst>
        </pc:picChg>
      </pc:sldChg>
      <pc:sldChg chg="addSp delSp modSp mod">
        <pc:chgData name="Filip Révai" userId="69076fe5-a195-4769-a408-eaefc2be6e46" providerId="ADAL" clId="{9400028D-4727-4070-BD1A-D91590CBE0C3}" dt="2025-07-09T09:51:33.648" v="827"/>
        <pc:sldMkLst>
          <pc:docMk/>
          <pc:sldMk cId="585705543" sldId="372"/>
        </pc:sldMkLst>
        <pc:spChg chg="del">
          <ac:chgData name="Filip Révai" userId="69076fe5-a195-4769-a408-eaefc2be6e46" providerId="ADAL" clId="{9400028D-4727-4070-BD1A-D91590CBE0C3}" dt="2025-07-09T08:36:54.527" v="249" actId="478"/>
          <ac:spMkLst>
            <pc:docMk/>
            <pc:sldMk cId="585705543" sldId="372"/>
            <ac:spMk id="3" creationId="{BBEC198E-6AB7-6D94-0A6D-20E8DC7D5742}"/>
          </ac:spMkLst>
        </pc:spChg>
        <pc:spChg chg="add mod">
          <ac:chgData name="Filip Révai" userId="69076fe5-a195-4769-a408-eaefc2be6e46" providerId="ADAL" clId="{9400028D-4727-4070-BD1A-D91590CBE0C3}" dt="2025-07-09T08:37:16.541" v="257"/>
          <ac:spMkLst>
            <pc:docMk/>
            <pc:sldMk cId="585705543" sldId="372"/>
            <ac:spMk id="7" creationId="{7B203E9E-1747-5ABD-A877-5EF2F64D6284}"/>
          </ac:spMkLst>
        </pc:spChg>
        <pc:picChg chg="add mod">
          <ac:chgData name="Filip Révai" userId="69076fe5-a195-4769-a408-eaefc2be6e46" providerId="ADAL" clId="{9400028D-4727-4070-BD1A-D91590CBE0C3}" dt="2025-07-09T09:51:33.648" v="827"/>
          <ac:picMkLst>
            <pc:docMk/>
            <pc:sldMk cId="585705543" sldId="372"/>
            <ac:picMk id="10" creationId="{BC4FFDCA-1A12-03AB-9787-6933FF1EA1AF}"/>
          </ac:picMkLst>
        </pc:picChg>
      </pc:sldChg>
      <pc:sldChg chg="addSp delSp modSp mod">
        <pc:chgData name="Filip Révai" userId="69076fe5-a195-4769-a408-eaefc2be6e46" providerId="ADAL" clId="{9400028D-4727-4070-BD1A-D91590CBE0C3}" dt="2025-07-09T09:51:26.842" v="824"/>
        <pc:sldMkLst>
          <pc:docMk/>
          <pc:sldMk cId="920314428" sldId="373"/>
        </pc:sldMkLst>
        <pc:spChg chg="del">
          <ac:chgData name="Filip Révai" userId="69076fe5-a195-4769-a408-eaefc2be6e46" providerId="ADAL" clId="{9400028D-4727-4070-BD1A-D91590CBE0C3}" dt="2025-07-09T08:36:41.826" v="246" actId="478"/>
          <ac:spMkLst>
            <pc:docMk/>
            <pc:sldMk cId="920314428" sldId="373"/>
            <ac:spMk id="3" creationId="{F48D0401-FDFA-50CE-F97E-229B8D517407}"/>
          </ac:spMkLst>
        </pc:spChg>
        <pc:spChg chg="add mod">
          <ac:chgData name="Filip Révai" userId="69076fe5-a195-4769-a408-eaefc2be6e46" providerId="ADAL" clId="{9400028D-4727-4070-BD1A-D91590CBE0C3}" dt="2025-07-09T08:37:11.084" v="254"/>
          <ac:spMkLst>
            <pc:docMk/>
            <pc:sldMk cId="920314428" sldId="373"/>
            <ac:spMk id="7" creationId="{EF0962F0-08C8-8B9E-3BCA-9B9D5D1E6A69}"/>
          </ac:spMkLst>
        </pc:spChg>
        <pc:spChg chg="mod">
          <ac:chgData name="Filip Révai" userId="69076fe5-a195-4769-a408-eaefc2be6e46" providerId="ADAL" clId="{9400028D-4727-4070-BD1A-D91590CBE0C3}" dt="2025-07-09T09:16:28.032" v="416" actId="1076"/>
          <ac:spMkLst>
            <pc:docMk/>
            <pc:sldMk cId="920314428" sldId="373"/>
            <ac:spMk id="10" creationId="{FE8ADE95-2F48-09C7-1CC4-1702F4579CF2}"/>
          </ac:spMkLst>
        </pc:spChg>
        <pc:spChg chg="mod">
          <ac:chgData name="Filip Révai" userId="69076fe5-a195-4769-a408-eaefc2be6e46" providerId="ADAL" clId="{9400028D-4727-4070-BD1A-D91590CBE0C3}" dt="2025-07-09T09:16:02.824" v="412" actId="1076"/>
          <ac:spMkLst>
            <pc:docMk/>
            <pc:sldMk cId="920314428" sldId="373"/>
            <ac:spMk id="13" creationId="{4E517B91-7E5C-630E-8EA8-E533D7B36E2E}"/>
          </ac:spMkLst>
        </pc:spChg>
        <pc:spChg chg="mod">
          <ac:chgData name="Filip Révai" userId="69076fe5-a195-4769-a408-eaefc2be6e46" providerId="ADAL" clId="{9400028D-4727-4070-BD1A-D91590CBE0C3}" dt="2025-07-09T09:18:17.401" v="457" actId="1076"/>
          <ac:spMkLst>
            <pc:docMk/>
            <pc:sldMk cId="920314428" sldId="373"/>
            <ac:spMk id="15" creationId="{3FA2E781-AE05-BA1D-BCA1-F75C03A5AA0B}"/>
          </ac:spMkLst>
        </pc:spChg>
        <pc:spChg chg="mod">
          <ac:chgData name="Filip Révai" userId="69076fe5-a195-4769-a408-eaefc2be6e46" providerId="ADAL" clId="{9400028D-4727-4070-BD1A-D91590CBE0C3}" dt="2025-07-09T09:12:47.397" v="272" actId="1076"/>
          <ac:spMkLst>
            <pc:docMk/>
            <pc:sldMk cId="920314428" sldId="373"/>
            <ac:spMk id="19" creationId="{CC38489A-F2D2-7EFB-C641-264E10EED3EC}"/>
          </ac:spMkLst>
        </pc:spChg>
        <pc:spChg chg="mod">
          <ac:chgData name="Filip Révai" userId="69076fe5-a195-4769-a408-eaefc2be6e46" providerId="ADAL" clId="{9400028D-4727-4070-BD1A-D91590CBE0C3}" dt="2025-07-09T09:26:01.429" v="496" actId="1076"/>
          <ac:spMkLst>
            <pc:docMk/>
            <pc:sldMk cId="920314428" sldId="373"/>
            <ac:spMk id="32" creationId="{EA5C4DEB-FAB1-5C5F-8AD8-58ECF415FD09}"/>
          </ac:spMkLst>
        </pc:spChg>
        <pc:spChg chg="mod">
          <ac:chgData name="Filip Révai" userId="69076fe5-a195-4769-a408-eaefc2be6e46" providerId="ADAL" clId="{9400028D-4727-4070-BD1A-D91590CBE0C3}" dt="2025-07-09T09:26:23.796" v="502" actId="1076"/>
          <ac:spMkLst>
            <pc:docMk/>
            <pc:sldMk cId="920314428" sldId="373"/>
            <ac:spMk id="33" creationId="{02FF69AA-E4DE-276B-3548-1D3E636AE5C2}"/>
          </ac:spMkLst>
        </pc:spChg>
        <pc:picChg chg="add mod">
          <ac:chgData name="Filip Révai" userId="69076fe5-a195-4769-a408-eaefc2be6e46" providerId="ADAL" clId="{9400028D-4727-4070-BD1A-D91590CBE0C3}" dt="2025-07-09T09:51:26.842" v="824"/>
          <ac:picMkLst>
            <pc:docMk/>
            <pc:sldMk cId="920314428" sldId="373"/>
            <ac:picMk id="22" creationId="{F7C06CD5-8963-B24C-8C89-26C25525342E}"/>
          </ac:picMkLst>
        </pc:picChg>
        <pc:picChg chg="mod">
          <ac:chgData name="Filip Révai" userId="69076fe5-a195-4769-a408-eaefc2be6e46" providerId="ADAL" clId="{9400028D-4727-4070-BD1A-D91590CBE0C3}" dt="2025-07-09T09:26:35.194" v="505" actId="1076"/>
          <ac:picMkLst>
            <pc:docMk/>
            <pc:sldMk cId="920314428" sldId="373"/>
            <ac:picMk id="27" creationId="{7D83E906-1E28-21C2-E0CB-80CCD753DD21}"/>
          </ac:picMkLst>
        </pc:picChg>
        <pc:picChg chg="mod">
          <ac:chgData name="Filip Révai" userId="69076fe5-a195-4769-a408-eaefc2be6e46" providerId="ADAL" clId="{9400028D-4727-4070-BD1A-D91590CBE0C3}" dt="2025-07-09T09:26:30.714" v="504" actId="1076"/>
          <ac:picMkLst>
            <pc:docMk/>
            <pc:sldMk cId="920314428" sldId="373"/>
            <ac:picMk id="28" creationId="{C012207A-D6BF-8580-54B0-C6BA46C0123A}"/>
          </ac:picMkLst>
        </pc:picChg>
        <pc:picChg chg="mod">
          <ac:chgData name="Filip Révai" userId="69076fe5-a195-4769-a408-eaefc2be6e46" providerId="ADAL" clId="{9400028D-4727-4070-BD1A-D91590CBE0C3}" dt="2025-07-09T09:26:19.930" v="501" actId="14100"/>
          <ac:picMkLst>
            <pc:docMk/>
            <pc:sldMk cId="920314428" sldId="373"/>
            <ac:picMk id="31" creationId="{4FED35E6-9126-33BB-FB83-5551B6B55B78}"/>
          </ac:picMkLst>
        </pc:picChg>
        <pc:cxnChg chg="mod">
          <ac:chgData name="Filip Révai" userId="69076fe5-a195-4769-a408-eaefc2be6e46" providerId="ADAL" clId="{9400028D-4727-4070-BD1A-D91590CBE0C3}" dt="2025-07-09T09:16:28.032" v="416" actId="1076"/>
          <ac:cxnSpMkLst>
            <pc:docMk/>
            <pc:sldMk cId="920314428" sldId="373"/>
            <ac:cxnSpMk id="24" creationId="{069858CF-BF37-A2B7-C07D-9167636A0ED1}"/>
          </ac:cxnSpMkLst>
        </pc:cxnChg>
      </pc:sldChg>
      <pc:sldChg chg="addSp delSp modSp mod">
        <pc:chgData name="Filip Révai" userId="69076fe5-a195-4769-a408-eaefc2be6e46" providerId="ADAL" clId="{9400028D-4727-4070-BD1A-D91590CBE0C3}" dt="2025-07-09T09:51:28.322" v="825"/>
        <pc:sldMkLst>
          <pc:docMk/>
          <pc:sldMk cId="1412277584" sldId="374"/>
        </pc:sldMkLst>
        <pc:spChg chg="del">
          <ac:chgData name="Filip Révai" userId="69076fe5-a195-4769-a408-eaefc2be6e46" providerId="ADAL" clId="{9400028D-4727-4070-BD1A-D91590CBE0C3}" dt="2025-07-09T08:36:47.388" v="247" actId="478"/>
          <ac:spMkLst>
            <pc:docMk/>
            <pc:sldMk cId="1412277584" sldId="374"/>
            <ac:spMk id="3" creationId="{9AF368CD-37EC-578F-DB11-32A1EDD29664}"/>
          </ac:spMkLst>
        </pc:spChg>
        <pc:spChg chg="mod">
          <ac:chgData name="Filip Révai" userId="69076fe5-a195-4769-a408-eaefc2be6e46" providerId="ADAL" clId="{9400028D-4727-4070-BD1A-D91590CBE0C3}" dt="2025-07-09T09:16:55.524" v="427" actId="1076"/>
          <ac:spMkLst>
            <pc:docMk/>
            <pc:sldMk cId="1412277584" sldId="374"/>
            <ac:spMk id="7" creationId="{9F0021E9-153C-0538-8E5B-E0B4BBCB3F70}"/>
          </ac:spMkLst>
        </pc:spChg>
        <pc:spChg chg="add mod">
          <ac:chgData name="Filip Révai" userId="69076fe5-a195-4769-a408-eaefc2be6e46" providerId="ADAL" clId="{9400028D-4727-4070-BD1A-D91590CBE0C3}" dt="2025-07-09T08:37:13.344" v="255"/>
          <ac:spMkLst>
            <pc:docMk/>
            <pc:sldMk cId="1412277584" sldId="374"/>
            <ac:spMk id="9" creationId="{E947CC63-09B0-9610-2CC4-CDE1D671A120}"/>
          </ac:spMkLst>
        </pc:spChg>
        <pc:spChg chg="mod">
          <ac:chgData name="Filip Révai" userId="69076fe5-a195-4769-a408-eaefc2be6e46" providerId="ADAL" clId="{9400028D-4727-4070-BD1A-D91590CBE0C3}" dt="2025-07-09T09:15:23.183" v="402" actId="1076"/>
          <ac:spMkLst>
            <pc:docMk/>
            <pc:sldMk cId="1412277584" sldId="374"/>
            <ac:spMk id="10" creationId="{97698A26-E952-42E1-1737-9205DF08AA59}"/>
          </ac:spMkLst>
        </pc:spChg>
        <pc:spChg chg="mod">
          <ac:chgData name="Filip Révai" userId="69076fe5-a195-4769-a408-eaefc2be6e46" providerId="ADAL" clId="{9400028D-4727-4070-BD1A-D91590CBE0C3}" dt="2025-07-09T09:18:36.719" v="474" actId="1076"/>
          <ac:spMkLst>
            <pc:docMk/>
            <pc:sldMk cId="1412277584" sldId="374"/>
            <ac:spMk id="13" creationId="{A0596C1F-34DE-88CF-A81C-D6FE18FC79F3}"/>
          </ac:spMkLst>
        </pc:spChg>
        <pc:spChg chg="mod">
          <ac:chgData name="Filip Révai" userId="69076fe5-a195-4769-a408-eaefc2be6e46" providerId="ADAL" clId="{9400028D-4727-4070-BD1A-D91590CBE0C3}" dt="2025-07-09T09:14:30.499" v="328" actId="1076"/>
          <ac:spMkLst>
            <pc:docMk/>
            <pc:sldMk cId="1412277584" sldId="374"/>
            <ac:spMk id="18" creationId="{4F54E138-8987-F45D-3489-16547F3B7165}"/>
          </ac:spMkLst>
        </pc:spChg>
        <pc:picChg chg="add mod">
          <ac:chgData name="Filip Révai" userId="69076fe5-a195-4769-a408-eaefc2be6e46" providerId="ADAL" clId="{9400028D-4727-4070-BD1A-D91590CBE0C3}" dt="2025-07-09T09:51:28.322" v="825"/>
          <ac:picMkLst>
            <pc:docMk/>
            <pc:sldMk cId="1412277584" sldId="374"/>
            <ac:picMk id="20" creationId="{0CA0DA69-48D6-95D0-540E-90057287DF7A}"/>
          </ac:picMkLst>
        </pc:picChg>
        <pc:picChg chg="mod">
          <ac:chgData name="Filip Révai" userId="69076fe5-a195-4769-a408-eaefc2be6e46" providerId="ADAL" clId="{9400028D-4727-4070-BD1A-D91590CBE0C3}" dt="2025-07-09T09:26:49.234" v="509" actId="14100"/>
          <ac:picMkLst>
            <pc:docMk/>
            <pc:sldMk cId="1412277584" sldId="374"/>
            <ac:picMk id="23" creationId="{7C4FFCF3-3D73-C347-C24D-DE0DD5D0B20F}"/>
          </ac:picMkLst>
        </pc:picChg>
        <pc:picChg chg="mod">
          <ac:chgData name="Filip Révai" userId="69076fe5-a195-4769-a408-eaefc2be6e46" providerId="ADAL" clId="{9400028D-4727-4070-BD1A-D91590CBE0C3}" dt="2025-07-09T09:26:52.453" v="510" actId="14100"/>
          <ac:picMkLst>
            <pc:docMk/>
            <pc:sldMk cId="1412277584" sldId="374"/>
            <ac:picMk id="25" creationId="{F266B4AF-0500-C2F3-1DFD-F13DD01CE493}"/>
          </ac:picMkLst>
        </pc:picChg>
        <pc:cxnChg chg="mod">
          <ac:chgData name="Filip Révai" userId="69076fe5-a195-4769-a408-eaefc2be6e46" providerId="ADAL" clId="{9400028D-4727-4070-BD1A-D91590CBE0C3}" dt="2025-07-09T09:15:23.183" v="402" actId="1076"/>
          <ac:cxnSpMkLst>
            <pc:docMk/>
            <pc:sldMk cId="1412277584" sldId="374"/>
            <ac:cxnSpMk id="19" creationId="{2E25E23D-445A-C523-5297-6865267A46EA}"/>
          </ac:cxnSpMkLst>
        </pc:cxnChg>
      </pc:sldChg>
      <pc:sldChg chg="addSp delSp modSp mod">
        <pc:chgData name="Filip Révai" userId="69076fe5-a195-4769-a408-eaefc2be6e46" providerId="ADAL" clId="{9400028D-4727-4070-BD1A-D91590CBE0C3}" dt="2025-07-09T09:51:29.627" v="826"/>
        <pc:sldMkLst>
          <pc:docMk/>
          <pc:sldMk cId="160809994" sldId="375"/>
        </pc:sldMkLst>
        <pc:spChg chg="del">
          <ac:chgData name="Filip Révai" userId="69076fe5-a195-4769-a408-eaefc2be6e46" providerId="ADAL" clId="{9400028D-4727-4070-BD1A-D91590CBE0C3}" dt="2025-07-09T08:36:51.119" v="248" actId="478"/>
          <ac:spMkLst>
            <pc:docMk/>
            <pc:sldMk cId="160809994" sldId="375"/>
            <ac:spMk id="3" creationId="{20BC4731-1742-7B67-EB35-1EB39702BDF8}"/>
          </ac:spMkLst>
        </pc:spChg>
        <pc:spChg chg="mod">
          <ac:chgData name="Filip Révai" userId="69076fe5-a195-4769-a408-eaefc2be6e46" providerId="ADAL" clId="{9400028D-4727-4070-BD1A-D91590CBE0C3}" dt="2025-07-09T09:17:19.106" v="438" actId="1076"/>
          <ac:spMkLst>
            <pc:docMk/>
            <pc:sldMk cId="160809994" sldId="375"/>
            <ac:spMk id="7" creationId="{411F17DC-C781-2CEE-E362-3BCE31096280}"/>
          </ac:spMkLst>
        </pc:spChg>
        <pc:spChg chg="add mod">
          <ac:chgData name="Filip Révai" userId="69076fe5-a195-4769-a408-eaefc2be6e46" providerId="ADAL" clId="{9400028D-4727-4070-BD1A-D91590CBE0C3}" dt="2025-07-09T08:37:15.120" v="256"/>
          <ac:spMkLst>
            <pc:docMk/>
            <pc:sldMk cId="160809994" sldId="375"/>
            <ac:spMk id="9" creationId="{C112A6AC-3DD7-34C7-324E-8A9A52A8E917}"/>
          </ac:spMkLst>
        </pc:spChg>
        <pc:spChg chg="mod">
          <ac:chgData name="Filip Révai" userId="69076fe5-a195-4769-a408-eaefc2be6e46" providerId="ADAL" clId="{9400028D-4727-4070-BD1A-D91590CBE0C3}" dt="2025-07-09T09:17:42.731" v="452" actId="1076"/>
          <ac:spMkLst>
            <pc:docMk/>
            <pc:sldMk cId="160809994" sldId="375"/>
            <ac:spMk id="10" creationId="{6E562932-AA1B-5B67-E42D-8C07265D44CF}"/>
          </ac:spMkLst>
        </pc:spChg>
        <pc:spChg chg="mod">
          <ac:chgData name="Filip Révai" userId="69076fe5-a195-4769-a408-eaefc2be6e46" providerId="ADAL" clId="{9400028D-4727-4070-BD1A-D91590CBE0C3}" dt="2025-07-09T09:18:56.398" v="491" actId="1076"/>
          <ac:spMkLst>
            <pc:docMk/>
            <pc:sldMk cId="160809994" sldId="375"/>
            <ac:spMk id="13" creationId="{A7A4B04E-B6DC-70D9-6DFF-BAF588DB976B}"/>
          </ac:spMkLst>
        </pc:spChg>
        <pc:spChg chg="mod">
          <ac:chgData name="Filip Révai" userId="69076fe5-a195-4769-a408-eaefc2be6e46" providerId="ADAL" clId="{9400028D-4727-4070-BD1A-D91590CBE0C3}" dt="2025-07-09T09:15:06.465" v="401" actId="14100"/>
          <ac:spMkLst>
            <pc:docMk/>
            <pc:sldMk cId="160809994" sldId="375"/>
            <ac:spMk id="18" creationId="{5B0163DA-213B-824D-64C4-676A330733CC}"/>
          </ac:spMkLst>
        </pc:spChg>
        <pc:spChg chg="mod">
          <ac:chgData name="Filip Révai" userId="69076fe5-a195-4769-a408-eaefc2be6e46" providerId="ADAL" clId="{9400028D-4727-4070-BD1A-D91590CBE0C3}" dt="2025-07-09T09:27:06.466" v="512" actId="1076"/>
          <ac:spMkLst>
            <pc:docMk/>
            <pc:sldMk cId="160809994" sldId="375"/>
            <ac:spMk id="23" creationId="{E3365DBB-5A52-3761-7C74-74D3EDB66A6E}"/>
          </ac:spMkLst>
        </pc:spChg>
        <pc:picChg chg="add mod">
          <ac:chgData name="Filip Révai" userId="69076fe5-a195-4769-a408-eaefc2be6e46" providerId="ADAL" clId="{9400028D-4727-4070-BD1A-D91590CBE0C3}" dt="2025-07-09T09:51:29.627" v="826"/>
          <ac:picMkLst>
            <pc:docMk/>
            <pc:sldMk cId="160809994" sldId="375"/>
            <ac:picMk id="15" creationId="{127B0227-71A2-73BF-AC17-16589D4F0F34}"/>
          </ac:picMkLst>
        </pc:picChg>
        <pc:picChg chg="mod">
          <ac:chgData name="Filip Révai" userId="69076fe5-a195-4769-a408-eaefc2be6e46" providerId="ADAL" clId="{9400028D-4727-4070-BD1A-D91590CBE0C3}" dt="2025-07-09T09:27:26.471" v="520" actId="14100"/>
          <ac:picMkLst>
            <pc:docMk/>
            <pc:sldMk cId="160809994" sldId="375"/>
            <ac:picMk id="22" creationId="{860F04DD-5F15-AD77-632F-904DA01D34F0}"/>
          </ac:picMkLst>
        </pc:picChg>
        <pc:picChg chg="mod">
          <ac:chgData name="Filip Révai" userId="69076fe5-a195-4769-a408-eaefc2be6e46" providerId="ADAL" clId="{9400028D-4727-4070-BD1A-D91590CBE0C3}" dt="2025-07-09T09:27:18.825" v="517" actId="14100"/>
          <ac:picMkLst>
            <pc:docMk/>
            <pc:sldMk cId="160809994" sldId="375"/>
            <ac:picMk id="25" creationId="{FA4A987F-FC9C-C2D2-1522-90882ACE92B3}"/>
          </ac:picMkLst>
        </pc:picChg>
        <pc:picChg chg="mod">
          <ac:chgData name="Filip Révai" userId="69076fe5-a195-4769-a408-eaefc2be6e46" providerId="ADAL" clId="{9400028D-4727-4070-BD1A-D91590CBE0C3}" dt="2025-07-09T09:27:21.231" v="518" actId="1076"/>
          <ac:picMkLst>
            <pc:docMk/>
            <pc:sldMk cId="160809994" sldId="375"/>
            <ac:picMk id="29" creationId="{1BF6DA5C-5CAE-6C38-C90B-ED4511A28D78}"/>
          </ac:picMkLst>
        </pc:picChg>
        <pc:cxnChg chg="mod">
          <ac:chgData name="Filip Révai" userId="69076fe5-a195-4769-a408-eaefc2be6e46" providerId="ADAL" clId="{9400028D-4727-4070-BD1A-D91590CBE0C3}" dt="2025-07-09T09:18:56.398" v="491" actId="1076"/>
          <ac:cxnSpMkLst>
            <pc:docMk/>
            <pc:sldMk cId="160809994" sldId="375"/>
            <ac:cxnSpMk id="19" creationId="{A7AAF28F-EC39-04A8-F479-079322B560BB}"/>
          </ac:cxnSpMkLst>
        </pc:cxnChg>
      </pc:sldChg>
      <pc:sldChg chg="addSp delSp modSp del mod delAnim">
        <pc:chgData name="Filip Révai" userId="69076fe5-a195-4769-a408-eaefc2be6e46" providerId="ADAL" clId="{9400028D-4727-4070-BD1A-D91590CBE0C3}" dt="2025-07-09T09:53:52.018" v="839" actId="47"/>
        <pc:sldMkLst>
          <pc:docMk/>
          <pc:sldMk cId="9271298" sldId="376"/>
        </pc:sldMkLst>
        <pc:picChg chg="add mod">
          <ac:chgData name="Filip Révai" userId="69076fe5-a195-4769-a408-eaefc2be6e46" providerId="ADAL" clId="{9400028D-4727-4070-BD1A-D91590CBE0C3}" dt="2025-07-09T09:51:36.419" v="828"/>
          <ac:picMkLst>
            <pc:docMk/>
            <pc:sldMk cId="9271298" sldId="376"/>
            <ac:picMk id="7" creationId="{A83BA2C5-3D4D-6CD0-503D-EBCB018CD669}"/>
          </ac:picMkLst>
        </pc:picChg>
        <pc:picChg chg="del">
          <ac:chgData name="Filip Révai" userId="69076fe5-a195-4769-a408-eaefc2be6e46" providerId="ADAL" clId="{9400028D-4727-4070-BD1A-D91590CBE0C3}" dt="2025-07-09T09:41:45.537" v="758" actId="478"/>
          <ac:picMkLst>
            <pc:docMk/>
            <pc:sldMk cId="9271298" sldId="376"/>
            <ac:picMk id="10" creationId="{9FFEE097-ADF4-19FF-C049-8B82D849ED38}"/>
          </ac:picMkLst>
        </pc:picChg>
        <pc:picChg chg="del">
          <ac:chgData name="Filip Révai" userId="69076fe5-a195-4769-a408-eaefc2be6e46" providerId="ADAL" clId="{9400028D-4727-4070-BD1A-D91590CBE0C3}" dt="2025-07-09T09:41:46.771" v="759" actId="478"/>
          <ac:picMkLst>
            <pc:docMk/>
            <pc:sldMk cId="9271298" sldId="376"/>
            <ac:picMk id="18" creationId="{AFA1A7C5-4127-5BB7-56FB-F406477CBC18}"/>
          </ac:picMkLst>
        </pc:picChg>
        <pc:picChg chg="del">
          <ac:chgData name="Filip Révai" userId="69076fe5-a195-4769-a408-eaefc2be6e46" providerId="ADAL" clId="{9400028D-4727-4070-BD1A-D91590CBE0C3}" dt="2025-07-09T09:41:47.760" v="760" actId="478"/>
          <ac:picMkLst>
            <pc:docMk/>
            <pc:sldMk cId="9271298" sldId="376"/>
            <ac:picMk id="19" creationId="{3CA73F42-A9C4-061E-94D8-2EAA5D48CB0D}"/>
          </ac:picMkLst>
        </pc:picChg>
      </pc:sldChg>
      <pc:sldChg chg="addSp modSp mod modNotesTx">
        <pc:chgData name="Filip Révai" userId="69076fe5-a195-4769-a408-eaefc2be6e46" providerId="ADAL" clId="{9400028D-4727-4070-BD1A-D91590CBE0C3}" dt="2025-07-09T09:51:38.004" v="829"/>
        <pc:sldMkLst>
          <pc:docMk/>
          <pc:sldMk cId="3179200318" sldId="377"/>
        </pc:sldMkLst>
        <pc:spChg chg="mod">
          <ac:chgData name="Filip Révai" userId="69076fe5-a195-4769-a408-eaefc2be6e46" providerId="ADAL" clId="{9400028D-4727-4070-BD1A-D91590CBE0C3}" dt="2025-07-09T09:45:43.810" v="807" actId="20577"/>
          <ac:spMkLst>
            <pc:docMk/>
            <pc:sldMk cId="3179200318" sldId="377"/>
            <ac:spMk id="2" creationId="{754F4738-23BB-81AE-E07A-F6782E28B940}"/>
          </ac:spMkLst>
        </pc:spChg>
        <pc:picChg chg="add mod">
          <ac:chgData name="Filip Révai" userId="69076fe5-a195-4769-a408-eaefc2be6e46" providerId="ADAL" clId="{9400028D-4727-4070-BD1A-D91590CBE0C3}" dt="2025-07-09T09:51:38.004" v="829"/>
          <ac:picMkLst>
            <pc:docMk/>
            <pc:sldMk cId="3179200318" sldId="377"/>
            <ac:picMk id="7" creationId="{FBDB0C73-6845-5B51-A0FE-F3B0D5C80AB2}"/>
          </ac:picMkLst>
        </pc:picChg>
      </pc:sldChg>
      <pc:sldChg chg="addSp modSp ord">
        <pc:chgData name="Filip Révai" userId="69076fe5-a195-4769-a408-eaefc2be6e46" providerId="ADAL" clId="{9400028D-4727-4070-BD1A-D91590CBE0C3}" dt="2025-07-09T09:51:42.675" v="832"/>
        <pc:sldMkLst>
          <pc:docMk/>
          <pc:sldMk cId="3985498444" sldId="378"/>
        </pc:sldMkLst>
        <pc:picChg chg="add mod">
          <ac:chgData name="Filip Révai" userId="69076fe5-a195-4769-a408-eaefc2be6e46" providerId="ADAL" clId="{9400028D-4727-4070-BD1A-D91590CBE0C3}" dt="2025-07-09T09:51:42.675" v="832"/>
          <ac:picMkLst>
            <pc:docMk/>
            <pc:sldMk cId="3985498444" sldId="378"/>
            <ac:picMk id="7" creationId="{D9677849-46D7-0A16-0AAD-74163E3E254F}"/>
          </ac:picMkLst>
        </pc:picChg>
      </pc:sldChg>
      <pc:sldChg chg="addSp modSp ord">
        <pc:chgData name="Filip Révai" userId="69076fe5-a195-4769-a408-eaefc2be6e46" providerId="ADAL" clId="{9400028D-4727-4070-BD1A-D91590CBE0C3}" dt="2025-07-09T09:51:44.468" v="833"/>
        <pc:sldMkLst>
          <pc:docMk/>
          <pc:sldMk cId="706398865" sldId="379"/>
        </pc:sldMkLst>
        <pc:picChg chg="add mod">
          <ac:chgData name="Filip Révai" userId="69076fe5-a195-4769-a408-eaefc2be6e46" providerId="ADAL" clId="{9400028D-4727-4070-BD1A-D91590CBE0C3}" dt="2025-07-09T09:51:44.468" v="833"/>
          <ac:picMkLst>
            <pc:docMk/>
            <pc:sldMk cId="706398865" sldId="379"/>
            <ac:picMk id="21" creationId="{A1FCF225-5F44-8937-FB61-0A949A6A47F9}"/>
          </ac:picMkLst>
        </pc:picChg>
      </pc:sldChg>
      <pc:sldChg chg="del">
        <pc:chgData name="Filip Révai" userId="69076fe5-a195-4769-a408-eaefc2be6e46" providerId="ADAL" clId="{9400028D-4727-4070-BD1A-D91590CBE0C3}" dt="2025-07-09T08:35:32.546" v="239" actId="47"/>
        <pc:sldMkLst>
          <pc:docMk/>
          <pc:sldMk cId="910358682" sldId="380"/>
        </pc:sldMkLst>
      </pc:sldChg>
      <pc:sldChg chg="del">
        <pc:chgData name="Filip Révai" userId="69076fe5-a195-4769-a408-eaefc2be6e46" providerId="ADAL" clId="{9400028D-4727-4070-BD1A-D91590CBE0C3}" dt="2025-07-09T08:35:49.947" v="242" actId="47"/>
        <pc:sldMkLst>
          <pc:docMk/>
          <pc:sldMk cId="2862754958" sldId="381"/>
        </pc:sldMkLst>
      </pc:sldChg>
      <pc:sldChg chg="addSp modSp">
        <pc:chgData name="Filip Révai" userId="69076fe5-a195-4769-a408-eaefc2be6e46" providerId="ADAL" clId="{9400028D-4727-4070-BD1A-D91590CBE0C3}" dt="2025-07-09T09:51:57.472" v="838"/>
        <pc:sldMkLst>
          <pc:docMk/>
          <pc:sldMk cId="2691917498" sldId="382"/>
        </pc:sldMkLst>
        <pc:picChg chg="add mod">
          <ac:chgData name="Filip Révai" userId="69076fe5-a195-4769-a408-eaefc2be6e46" providerId="ADAL" clId="{9400028D-4727-4070-BD1A-D91590CBE0C3}" dt="2025-07-09T09:51:57.472" v="838"/>
          <ac:picMkLst>
            <pc:docMk/>
            <pc:sldMk cId="2691917498" sldId="382"/>
            <ac:picMk id="2" creationId="{3115F275-C0B7-3726-C063-3144FD994DD6}"/>
          </ac:picMkLst>
        </pc:picChg>
      </pc:sldChg>
      <pc:sldChg chg="addSp delSp modSp mod">
        <pc:chgData name="Filip Révai" userId="69076fe5-a195-4769-a408-eaefc2be6e46" providerId="ADAL" clId="{9400028D-4727-4070-BD1A-D91590CBE0C3}" dt="2025-07-09T09:51:54.846" v="837"/>
        <pc:sldMkLst>
          <pc:docMk/>
          <pc:sldMk cId="3061786703" sldId="383"/>
        </pc:sldMkLst>
        <pc:grpChg chg="del">
          <ac:chgData name="Filip Révai" userId="69076fe5-a195-4769-a408-eaefc2be6e46" providerId="ADAL" clId="{9400028D-4727-4070-BD1A-D91590CBE0C3}" dt="2025-07-09T08:35:39.347" v="240" actId="478"/>
          <ac:grpSpMkLst>
            <pc:docMk/>
            <pc:sldMk cId="3061786703" sldId="383"/>
            <ac:grpSpMk id="7" creationId="{C1814B66-8C30-6218-D5E1-33985C4B8ABD}"/>
          </ac:grpSpMkLst>
        </pc:grpChg>
        <pc:picChg chg="add mod">
          <ac:chgData name="Filip Révai" userId="69076fe5-a195-4769-a408-eaefc2be6e46" providerId="ADAL" clId="{9400028D-4727-4070-BD1A-D91590CBE0C3}" dt="2025-07-09T09:51:54.846" v="837"/>
          <ac:picMkLst>
            <pc:docMk/>
            <pc:sldMk cId="3061786703" sldId="383"/>
            <ac:picMk id="13" creationId="{4ACAC429-5F9E-5580-77C1-361BBB648251}"/>
          </ac:picMkLst>
        </pc:picChg>
      </pc:sldChg>
      <pc:sldChg chg="del">
        <pc:chgData name="Filip Révai" userId="69076fe5-a195-4769-a408-eaefc2be6e46" providerId="ADAL" clId="{9400028D-4727-4070-BD1A-D91590CBE0C3}" dt="2025-07-09T08:35:48.071" v="241" actId="47"/>
        <pc:sldMkLst>
          <pc:docMk/>
          <pc:sldMk cId="1004917111" sldId="384"/>
        </pc:sldMkLst>
      </pc:sldChg>
      <pc:sldChg chg="addSp modSp add mod">
        <pc:chgData name="Filip Révai" userId="69076fe5-a195-4769-a408-eaefc2be6e46" providerId="ADAL" clId="{9400028D-4727-4070-BD1A-D91590CBE0C3}" dt="2025-07-09T09:51:46.983" v="836" actId="1035"/>
        <pc:sldMkLst>
          <pc:docMk/>
          <pc:sldMk cId="1119018980" sldId="384"/>
        </pc:sldMkLst>
        <pc:spChg chg="mod">
          <ac:chgData name="Filip Révai" userId="69076fe5-a195-4769-a408-eaefc2be6e46" providerId="ADAL" clId="{9400028D-4727-4070-BD1A-D91590CBE0C3}" dt="2025-07-09T09:29:10.332" v="741" actId="20577"/>
          <ac:spMkLst>
            <pc:docMk/>
            <pc:sldMk cId="1119018980" sldId="384"/>
            <ac:spMk id="2" creationId="{6D7A77E0-2087-A939-3470-785D51DCAA54}"/>
          </ac:spMkLst>
        </pc:spChg>
        <pc:picChg chg="add mod">
          <ac:chgData name="Filip Révai" userId="69076fe5-a195-4769-a408-eaefc2be6e46" providerId="ADAL" clId="{9400028D-4727-4070-BD1A-D91590CBE0C3}" dt="2025-07-09T09:51:46.983" v="836" actId="1035"/>
          <ac:picMkLst>
            <pc:docMk/>
            <pc:sldMk cId="1119018980" sldId="384"/>
            <ac:picMk id="7" creationId="{F9661494-CAC5-B267-0C7E-521E420CEFC5}"/>
          </ac:picMkLst>
        </pc:picChg>
      </pc:sldChg>
      <pc:sldChg chg="new del">
        <pc:chgData name="Filip Révai" userId="69076fe5-a195-4769-a408-eaefc2be6e46" providerId="ADAL" clId="{9400028D-4727-4070-BD1A-D91590CBE0C3}" dt="2025-07-09T09:28:23.348" v="623" actId="2696"/>
        <pc:sldMkLst>
          <pc:docMk/>
          <pc:sldMk cId="3061563712" sldId="384"/>
        </pc:sldMkLst>
      </pc:sldChg>
      <pc:sldChg chg="modSp new del mod">
        <pc:chgData name="Filip Révai" userId="69076fe5-a195-4769-a408-eaefc2be6e46" providerId="ADAL" clId="{9400028D-4727-4070-BD1A-D91590CBE0C3}" dt="2025-07-09T08:15:28.047" v="203" actId="2696"/>
        <pc:sldMkLst>
          <pc:docMk/>
          <pc:sldMk cId="14819926" sldId="385"/>
        </pc:sldMkLst>
        <pc:spChg chg="mod">
          <ac:chgData name="Filip Révai" userId="69076fe5-a195-4769-a408-eaefc2be6e46" providerId="ADAL" clId="{9400028D-4727-4070-BD1A-D91590CBE0C3}" dt="2025-07-09T08:15:20.516" v="202" actId="20577"/>
          <ac:spMkLst>
            <pc:docMk/>
            <pc:sldMk cId="14819926" sldId="385"/>
            <ac:spMk id="2" creationId="{73650C27-5FC8-6A70-772E-CEA744C64846}"/>
          </ac:spMkLst>
        </pc:spChg>
      </pc:sldChg>
    </pc:docChg>
  </pc:docChgLst>
  <pc:docChgLst>
    <pc:chgData name="Filip Révai" userId="69076fe5-a195-4769-a408-eaefc2be6e46" providerId="ADAL" clId="{8773128A-8112-4F4A-96B7-C3F2E5925FE5}"/>
    <pc:docChg chg="undo custSel addSld modSld sldOrd">
      <pc:chgData name="Filip Révai" userId="69076fe5-a195-4769-a408-eaefc2be6e46" providerId="ADAL" clId="{8773128A-8112-4F4A-96B7-C3F2E5925FE5}" dt="2025-06-24T16:36:30.773" v="671" actId="20577"/>
      <pc:docMkLst>
        <pc:docMk/>
      </pc:docMkLst>
      <pc:sldChg chg="modSp mod">
        <pc:chgData name="Filip Révai" userId="69076fe5-a195-4769-a408-eaefc2be6e46" providerId="ADAL" clId="{8773128A-8112-4F4A-96B7-C3F2E5925FE5}" dt="2025-06-24T16:20:13.310" v="243" actId="20577"/>
        <pc:sldMkLst>
          <pc:docMk/>
          <pc:sldMk cId="3848606598" sldId="343"/>
        </pc:sldMkLst>
        <pc:spChg chg="mod">
          <ac:chgData name="Filip Révai" userId="69076fe5-a195-4769-a408-eaefc2be6e46" providerId="ADAL" clId="{8773128A-8112-4F4A-96B7-C3F2E5925FE5}" dt="2025-06-24T16:20:13.310" v="243" actId="20577"/>
          <ac:spMkLst>
            <pc:docMk/>
            <pc:sldMk cId="3848606598" sldId="343"/>
            <ac:spMk id="2" creationId="{1B92A1E1-EB00-FE04-B167-3191C2531F3A}"/>
          </ac:spMkLst>
        </pc:spChg>
      </pc:sldChg>
      <pc:sldChg chg="modSp mod">
        <pc:chgData name="Filip Révai" userId="69076fe5-a195-4769-a408-eaefc2be6e46" providerId="ADAL" clId="{8773128A-8112-4F4A-96B7-C3F2E5925FE5}" dt="2025-06-24T16:21:50.069" v="323" actId="20577"/>
        <pc:sldMkLst>
          <pc:docMk/>
          <pc:sldMk cId="3826922566" sldId="371"/>
        </pc:sldMkLst>
        <pc:spChg chg="mod">
          <ac:chgData name="Filip Révai" userId="69076fe5-a195-4769-a408-eaefc2be6e46" providerId="ADAL" clId="{8773128A-8112-4F4A-96B7-C3F2E5925FE5}" dt="2025-06-24T16:21:50.069" v="323" actId="20577"/>
          <ac:spMkLst>
            <pc:docMk/>
            <pc:sldMk cId="3826922566" sldId="371"/>
            <ac:spMk id="2" creationId="{FF156415-699A-73DE-9BEE-5AEDE5B21C83}"/>
          </ac:spMkLst>
        </pc:spChg>
        <pc:picChg chg="mod">
          <ac:chgData name="Filip Révai" userId="69076fe5-a195-4769-a408-eaefc2be6e46" providerId="ADAL" clId="{8773128A-8112-4F4A-96B7-C3F2E5925FE5}" dt="2025-06-24T16:21:37.043" v="319" actId="1076"/>
          <ac:picMkLst>
            <pc:docMk/>
            <pc:sldMk cId="3826922566" sldId="371"/>
            <ac:picMk id="7" creationId="{D9A4E54E-CAE1-3AA4-8A3A-8CAFCEDD608E}"/>
          </ac:picMkLst>
        </pc:picChg>
        <pc:picChg chg="mod">
          <ac:chgData name="Filip Révai" userId="69076fe5-a195-4769-a408-eaefc2be6e46" providerId="ADAL" clId="{8773128A-8112-4F4A-96B7-C3F2E5925FE5}" dt="2025-06-24T16:21:23.226" v="317" actId="1076"/>
          <ac:picMkLst>
            <pc:docMk/>
            <pc:sldMk cId="3826922566" sldId="371"/>
            <ac:picMk id="13" creationId="{D7056B69-123E-3DEF-5A7A-52085DF95458}"/>
          </ac:picMkLst>
        </pc:picChg>
      </pc:sldChg>
      <pc:sldChg chg="ord">
        <pc:chgData name="Filip Révai" userId="69076fe5-a195-4769-a408-eaefc2be6e46" providerId="ADAL" clId="{8773128A-8112-4F4A-96B7-C3F2E5925FE5}" dt="2025-06-24T16:23:24.614" v="325"/>
        <pc:sldMkLst>
          <pc:docMk/>
          <pc:sldMk cId="585705543" sldId="372"/>
        </pc:sldMkLst>
      </pc:sldChg>
      <pc:sldChg chg="modSp mod">
        <pc:chgData name="Filip Révai" userId="69076fe5-a195-4769-a408-eaefc2be6e46" providerId="ADAL" clId="{8773128A-8112-4F4A-96B7-C3F2E5925FE5}" dt="2025-06-24T16:26:22.006" v="368" actId="20577"/>
        <pc:sldMkLst>
          <pc:docMk/>
          <pc:sldMk cId="3985498444" sldId="378"/>
        </pc:sldMkLst>
      </pc:sldChg>
      <pc:sldChg chg="modSp mod">
        <pc:chgData name="Filip Révai" userId="69076fe5-a195-4769-a408-eaefc2be6e46" providerId="ADAL" clId="{8773128A-8112-4F4A-96B7-C3F2E5925FE5}" dt="2025-06-24T16:26:29.854" v="389" actId="20577"/>
        <pc:sldMkLst>
          <pc:docMk/>
          <pc:sldMk cId="706398865" sldId="379"/>
        </pc:sldMkLst>
      </pc:sldChg>
      <pc:sldChg chg="modSp mod ord">
        <pc:chgData name="Filip Révai" userId="69076fe5-a195-4769-a408-eaefc2be6e46" providerId="ADAL" clId="{8773128A-8112-4F4A-96B7-C3F2E5925FE5}" dt="2025-06-24T16:24:40.876" v="346" actId="20577"/>
        <pc:sldMkLst>
          <pc:docMk/>
          <pc:sldMk cId="910358682" sldId="380"/>
        </pc:sldMkLst>
      </pc:sldChg>
      <pc:sldChg chg="ord">
        <pc:chgData name="Filip Révai" userId="69076fe5-a195-4769-a408-eaefc2be6e46" providerId="ADAL" clId="{8773128A-8112-4F4A-96B7-C3F2E5925FE5}" dt="2025-06-24T16:33:06.207" v="625"/>
        <pc:sldMkLst>
          <pc:docMk/>
          <pc:sldMk cId="2862754958" sldId="381"/>
        </pc:sldMkLst>
      </pc:sldChg>
      <pc:sldChg chg="addSp delSp modSp add mod ord">
        <pc:chgData name="Filip Révai" userId="69076fe5-a195-4769-a408-eaefc2be6e46" providerId="ADAL" clId="{8773128A-8112-4F4A-96B7-C3F2E5925FE5}" dt="2025-06-24T16:36:30.773" v="671" actId="20577"/>
        <pc:sldMkLst>
          <pc:docMk/>
          <pc:sldMk cId="1004917111" sldId="384"/>
        </pc:sldMkLst>
      </pc:sldChg>
    </pc:docChg>
  </pc:docChgLst>
  <pc:docChgLst>
    <pc:chgData name="Filip Révai" userId="69076fe5-a195-4769-a408-eaefc2be6e46" providerId="ADAL" clId="{11C8712B-1349-406A-8302-41CB8C04C376}"/>
    <pc:docChg chg="undo redo custSel addSld delSld modSld">
      <pc:chgData name="Filip Révai" userId="69076fe5-a195-4769-a408-eaefc2be6e46" providerId="ADAL" clId="{11C8712B-1349-406A-8302-41CB8C04C376}" dt="2025-07-10T08:12:18.625" v="2426" actId="14100"/>
      <pc:docMkLst>
        <pc:docMk/>
      </pc:docMkLst>
      <pc:sldChg chg="modSp mod">
        <pc:chgData name="Filip Révai" userId="69076fe5-a195-4769-a408-eaefc2be6e46" providerId="ADAL" clId="{11C8712B-1349-406A-8302-41CB8C04C376}" dt="2025-07-10T07:34:28.685" v="1891" actId="171"/>
        <pc:sldMkLst>
          <pc:docMk/>
          <pc:sldMk cId="3848606598" sldId="343"/>
        </pc:sldMkLst>
        <pc:spChg chg="mod">
          <ac:chgData name="Filip Révai" userId="69076fe5-a195-4769-a408-eaefc2be6e46" providerId="ADAL" clId="{11C8712B-1349-406A-8302-41CB8C04C376}" dt="2025-07-09T15:42:40.667" v="1631" actId="20577"/>
          <ac:spMkLst>
            <pc:docMk/>
            <pc:sldMk cId="3848606598" sldId="343"/>
            <ac:spMk id="5" creationId="{302CC704-704F-3E62-F9FD-12E97D559E1D}"/>
          </ac:spMkLst>
        </pc:spChg>
        <pc:spChg chg="ord">
          <ac:chgData name="Filip Révai" userId="69076fe5-a195-4769-a408-eaefc2be6e46" providerId="ADAL" clId="{11C8712B-1349-406A-8302-41CB8C04C376}" dt="2025-07-10T07:34:28.685" v="1891" actId="171"/>
          <ac:spMkLst>
            <pc:docMk/>
            <pc:sldMk cId="3848606598" sldId="343"/>
            <ac:spMk id="6" creationId="{70E642C8-F2DD-739F-2037-55908C3DCE29}"/>
          </ac:spMkLst>
        </pc:spChg>
      </pc:sldChg>
      <pc:sldChg chg="addSp delSp modSp mod">
        <pc:chgData name="Filip Révai" userId="69076fe5-a195-4769-a408-eaefc2be6e46" providerId="ADAL" clId="{11C8712B-1349-406A-8302-41CB8C04C376}" dt="2025-07-10T07:39:48.684" v="1910" actId="1038"/>
        <pc:sldMkLst>
          <pc:docMk/>
          <pc:sldMk cId="2484047318" sldId="361"/>
        </pc:sldMkLst>
        <pc:spChg chg="ord">
          <ac:chgData name="Filip Révai" userId="69076fe5-a195-4769-a408-eaefc2be6e46" providerId="ADAL" clId="{11C8712B-1349-406A-8302-41CB8C04C376}" dt="2025-07-09T15:44:51.367" v="1669" actId="167"/>
          <ac:spMkLst>
            <pc:docMk/>
            <pc:sldMk cId="2484047318" sldId="361"/>
            <ac:spMk id="4" creationId="{199C342E-B2BF-FEB3-1801-383180C9699F}"/>
          </ac:spMkLst>
        </pc:spChg>
        <pc:spChg chg="del">
          <ac:chgData name="Filip Révai" userId="69076fe5-a195-4769-a408-eaefc2be6e46" providerId="ADAL" clId="{11C8712B-1349-406A-8302-41CB8C04C376}" dt="2025-07-09T15:43:16.484" v="1644" actId="478"/>
          <ac:spMkLst>
            <pc:docMk/>
            <pc:sldMk cId="2484047318" sldId="361"/>
            <ac:spMk id="5" creationId="{E0CCA456-F707-5D58-5C29-2C0F02591BED}"/>
          </ac:spMkLst>
        </pc:spChg>
        <pc:spChg chg="mod ord">
          <ac:chgData name="Filip Révai" userId="69076fe5-a195-4769-a408-eaefc2be6e46" providerId="ADAL" clId="{11C8712B-1349-406A-8302-41CB8C04C376}" dt="2025-07-10T07:39:41.558" v="1907" actId="1035"/>
          <ac:spMkLst>
            <pc:docMk/>
            <pc:sldMk cId="2484047318" sldId="361"/>
            <ac:spMk id="6" creationId="{F1A49D5A-67C0-D57C-D814-4F3FA91F5620}"/>
          </ac:spMkLst>
        </pc:spChg>
        <pc:spChg chg="add mod">
          <ac:chgData name="Filip Révai" userId="69076fe5-a195-4769-a408-eaefc2be6e46" providerId="ADAL" clId="{11C8712B-1349-406A-8302-41CB8C04C376}" dt="2025-07-09T15:40:50.331" v="1584"/>
          <ac:spMkLst>
            <pc:docMk/>
            <pc:sldMk cId="2484047318" sldId="361"/>
            <ac:spMk id="7" creationId="{E032C993-6939-4304-C785-6E3A67B52453}"/>
          </ac:spMkLst>
        </pc:spChg>
        <pc:spChg chg="add mod ord">
          <ac:chgData name="Filip Révai" userId="69076fe5-a195-4769-a408-eaefc2be6e46" providerId="ADAL" clId="{11C8712B-1349-406A-8302-41CB8C04C376}" dt="2025-07-10T07:39:48.684" v="1910" actId="1038"/>
          <ac:spMkLst>
            <pc:docMk/>
            <pc:sldMk cId="2484047318" sldId="361"/>
            <ac:spMk id="9" creationId="{B175F9C9-25A0-CA1D-BC84-656B4BA2A81C}"/>
          </ac:spMkLst>
        </pc:spChg>
        <pc:spChg chg="del">
          <ac:chgData name="Filip Révai" userId="69076fe5-a195-4769-a408-eaefc2be6e46" providerId="ADAL" clId="{11C8712B-1349-406A-8302-41CB8C04C376}" dt="2025-07-09T15:40:49.312" v="1583" actId="478"/>
          <ac:spMkLst>
            <pc:docMk/>
            <pc:sldMk cId="2484047318" sldId="361"/>
            <ac:spMk id="18" creationId="{26AC7DC6-803E-2299-31C0-C96ECC4B1B97}"/>
          </ac:spMkLst>
        </pc:spChg>
      </pc:sldChg>
      <pc:sldChg chg="addSp delSp modSp mod modAnim modNotesTx">
        <pc:chgData name="Filip Révai" userId="69076fe5-a195-4769-a408-eaefc2be6e46" providerId="ADAL" clId="{11C8712B-1349-406A-8302-41CB8C04C376}" dt="2025-07-10T07:42:55.587" v="1946"/>
        <pc:sldMkLst>
          <pc:docMk/>
          <pc:sldMk cId="3546461419" sldId="370"/>
        </pc:sldMkLst>
        <pc:spChg chg="mod">
          <ac:chgData name="Filip Révai" userId="69076fe5-a195-4769-a408-eaefc2be6e46" providerId="ADAL" clId="{11C8712B-1349-406A-8302-41CB8C04C376}" dt="2025-07-09T15:46:35.914" v="1683" actId="1076"/>
          <ac:spMkLst>
            <pc:docMk/>
            <pc:sldMk cId="3546461419" sldId="370"/>
            <ac:spMk id="4" creationId="{065E8D92-2E22-6DEC-0E3F-2D44F37731C0}"/>
          </ac:spMkLst>
        </pc:spChg>
        <pc:spChg chg="del">
          <ac:chgData name="Filip Révai" userId="69076fe5-a195-4769-a408-eaefc2be6e46" providerId="ADAL" clId="{11C8712B-1349-406A-8302-41CB8C04C376}" dt="2025-07-09T15:43:21.621" v="1646" actId="478"/>
          <ac:spMkLst>
            <pc:docMk/>
            <pc:sldMk cId="3546461419" sldId="370"/>
            <ac:spMk id="5" creationId="{2CD18A4E-BAF3-88AB-4034-AADE738F1965}"/>
          </ac:spMkLst>
        </pc:spChg>
        <pc:spChg chg="mod">
          <ac:chgData name="Filip Révai" userId="69076fe5-a195-4769-a408-eaefc2be6e46" providerId="ADAL" clId="{11C8712B-1349-406A-8302-41CB8C04C376}" dt="2025-07-09T15:46:42.455" v="1685" actId="1076"/>
          <ac:spMkLst>
            <pc:docMk/>
            <pc:sldMk cId="3546461419" sldId="370"/>
            <ac:spMk id="6" creationId="{4597E651-F03F-1F9B-DE3D-9291FF12387F}"/>
          </ac:spMkLst>
        </pc:spChg>
        <pc:spChg chg="del">
          <ac:chgData name="Filip Révai" userId="69076fe5-a195-4769-a408-eaefc2be6e46" providerId="ADAL" clId="{11C8712B-1349-406A-8302-41CB8C04C376}" dt="2025-07-09T15:40:54.534" v="1585" actId="478"/>
          <ac:spMkLst>
            <pc:docMk/>
            <pc:sldMk cId="3546461419" sldId="370"/>
            <ac:spMk id="18" creationId="{D02B155F-0177-573F-71D4-5455A0B7F1D5}"/>
          </ac:spMkLst>
        </pc:spChg>
        <pc:spChg chg="add mod">
          <ac:chgData name="Filip Révai" userId="69076fe5-a195-4769-a408-eaefc2be6e46" providerId="ADAL" clId="{11C8712B-1349-406A-8302-41CB8C04C376}" dt="2025-07-09T15:40:55.612" v="1586"/>
          <ac:spMkLst>
            <pc:docMk/>
            <pc:sldMk cId="3546461419" sldId="370"/>
            <ac:spMk id="20" creationId="{2ED44CBC-4B95-B8C3-6A54-FECE7E641F04}"/>
          </ac:spMkLst>
        </pc:spChg>
        <pc:spChg chg="add mod ord">
          <ac:chgData name="Filip Révai" userId="69076fe5-a195-4769-a408-eaefc2be6e46" providerId="ADAL" clId="{11C8712B-1349-406A-8302-41CB8C04C376}" dt="2025-07-09T15:46:54.649" v="1700" actId="1076"/>
          <ac:spMkLst>
            <pc:docMk/>
            <pc:sldMk cId="3546461419" sldId="370"/>
            <ac:spMk id="21" creationId="{AC8F4419-3A43-52EC-1712-1FB524404F05}"/>
          </ac:spMkLst>
        </pc:spChg>
      </pc:sldChg>
      <pc:sldChg chg="addSp delSp modSp mod">
        <pc:chgData name="Filip Révai" userId="69076fe5-a195-4769-a408-eaefc2be6e46" providerId="ADAL" clId="{11C8712B-1349-406A-8302-41CB8C04C376}" dt="2025-07-10T07:34:36.142" v="1895" actId="1035"/>
        <pc:sldMkLst>
          <pc:docMk/>
          <pc:sldMk cId="3826922566" sldId="371"/>
        </pc:sldMkLst>
        <pc:spChg chg="add mod">
          <ac:chgData name="Filip Révai" userId="69076fe5-a195-4769-a408-eaefc2be6e46" providerId="ADAL" clId="{11C8712B-1349-406A-8302-41CB8C04C376}" dt="2025-07-09T15:42:48.199" v="1633"/>
          <ac:spMkLst>
            <pc:docMk/>
            <pc:sldMk cId="3826922566" sldId="371"/>
            <ac:spMk id="3" creationId="{E8E3F54E-5F0F-0EC8-87C6-B2ACDF8112D2}"/>
          </ac:spMkLst>
        </pc:spChg>
        <pc:spChg chg="del">
          <ac:chgData name="Filip Révai" userId="69076fe5-a195-4769-a408-eaefc2be6e46" providerId="ADAL" clId="{11C8712B-1349-406A-8302-41CB8C04C376}" dt="2025-07-09T15:42:47.818" v="1632" actId="478"/>
          <ac:spMkLst>
            <pc:docMk/>
            <pc:sldMk cId="3826922566" sldId="371"/>
            <ac:spMk id="5" creationId="{B26B1178-29F5-1073-F08B-037C53299FC1}"/>
          </ac:spMkLst>
        </pc:spChg>
        <pc:spChg chg="mod">
          <ac:chgData name="Filip Révai" userId="69076fe5-a195-4769-a408-eaefc2be6e46" providerId="ADAL" clId="{11C8712B-1349-406A-8302-41CB8C04C376}" dt="2025-07-10T07:34:36.142" v="1895" actId="1035"/>
          <ac:spMkLst>
            <pc:docMk/>
            <pc:sldMk cId="3826922566" sldId="371"/>
            <ac:spMk id="6" creationId="{28135224-AF34-7C92-4FB3-9E497802EDB1}"/>
          </ac:spMkLst>
        </pc:spChg>
      </pc:sldChg>
      <pc:sldChg chg="addSp delSp modSp mod">
        <pc:chgData name="Filip Révai" userId="69076fe5-a195-4769-a408-eaefc2be6e46" providerId="ADAL" clId="{11C8712B-1349-406A-8302-41CB8C04C376}" dt="2025-07-09T15:43:09.865" v="1641"/>
        <pc:sldMkLst>
          <pc:docMk/>
          <pc:sldMk cId="585705543" sldId="372"/>
        </pc:sldMkLst>
        <pc:spChg chg="del">
          <ac:chgData name="Filip Révai" userId="69076fe5-a195-4769-a408-eaefc2be6e46" providerId="ADAL" clId="{11C8712B-1349-406A-8302-41CB8C04C376}" dt="2025-07-09T15:43:09.691" v="1640" actId="478"/>
          <ac:spMkLst>
            <pc:docMk/>
            <pc:sldMk cId="585705543" sldId="372"/>
            <ac:spMk id="5" creationId="{BDC7FF89-A3DC-1392-39E0-DBC6E18C5DEC}"/>
          </ac:spMkLst>
        </pc:spChg>
        <pc:spChg chg="add mod">
          <ac:chgData name="Filip Révai" userId="69076fe5-a195-4769-a408-eaefc2be6e46" providerId="ADAL" clId="{11C8712B-1349-406A-8302-41CB8C04C376}" dt="2025-07-09T15:43:09.865" v="1641"/>
          <ac:spMkLst>
            <pc:docMk/>
            <pc:sldMk cId="585705543" sldId="372"/>
            <ac:spMk id="15" creationId="{0F6D5A25-450E-9383-0A6B-8F9FD0A208A9}"/>
          </ac:spMkLst>
        </pc:spChg>
        <pc:picChg chg="add del mod ord">
          <ac:chgData name="Filip Révai" userId="69076fe5-a195-4769-a408-eaefc2be6e46" providerId="ADAL" clId="{11C8712B-1349-406A-8302-41CB8C04C376}" dt="2025-07-09T15:13:32.733" v="512" actId="478"/>
          <ac:picMkLst>
            <pc:docMk/>
            <pc:sldMk cId="585705543" sldId="372"/>
            <ac:picMk id="13" creationId="{E95A08E2-7252-48E6-41EF-528B3DF0F82F}"/>
          </ac:picMkLst>
        </pc:picChg>
      </pc:sldChg>
      <pc:sldChg chg="addSp delSp modSp mod">
        <pc:chgData name="Filip Révai" userId="69076fe5-a195-4769-a408-eaefc2be6e46" providerId="ADAL" clId="{11C8712B-1349-406A-8302-41CB8C04C376}" dt="2025-07-09T15:42:57.433" v="1635"/>
        <pc:sldMkLst>
          <pc:docMk/>
          <pc:sldMk cId="920314428" sldId="373"/>
        </pc:sldMkLst>
        <pc:spChg chg="add mod">
          <ac:chgData name="Filip Révai" userId="69076fe5-a195-4769-a408-eaefc2be6e46" providerId="ADAL" clId="{11C8712B-1349-406A-8302-41CB8C04C376}" dt="2025-07-09T15:42:57.433" v="1635"/>
          <ac:spMkLst>
            <pc:docMk/>
            <pc:sldMk cId="920314428" sldId="373"/>
            <ac:spMk id="3" creationId="{DBC21E1F-7A40-8FD6-F6E0-B1DF2468AF39}"/>
          </ac:spMkLst>
        </pc:spChg>
        <pc:spChg chg="del">
          <ac:chgData name="Filip Révai" userId="69076fe5-a195-4769-a408-eaefc2be6e46" providerId="ADAL" clId="{11C8712B-1349-406A-8302-41CB8C04C376}" dt="2025-07-09T15:42:56.713" v="1634" actId="478"/>
          <ac:spMkLst>
            <pc:docMk/>
            <pc:sldMk cId="920314428" sldId="373"/>
            <ac:spMk id="5" creationId="{BE43030A-CD96-175D-F379-1C6CED4164B9}"/>
          </ac:spMkLst>
        </pc:spChg>
        <pc:picChg chg="mod">
          <ac:chgData name="Filip Révai" userId="69076fe5-a195-4769-a408-eaefc2be6e46" providerId="ADAL" clId="{11C8712B-1349-406A-8302-41CB8C04C376}" dt="2025-07-09T15:04:25.262" v="0" actId="1076"/>
          <ac:picMkLst>
            <pc:docMk/>
            <pc:sldMk cId="920314428" sldId="373"/>
            <ac:picMk id="27" creationId="{7D83E906-1E28-21C2-E0CB-80CCD753DD21}"/>
          </ac:picMkLst>
        </pc:picChg>
      </pc:sldChg>
      <pc:sldChg chg="addSp delSp modSp mod">
        <pc:chgData name="Filip Révai" userId="69076fe5-a195-4769-a408-eaefc2be6e46" providerId="ADAL" clId="{11C8712B-1349-406A-8302-41CB8C04C376}" dt="2025-07-09T15:43:01.927" v="1637"/>
        <pc:sldMkLst>
          <pc:docMk/>
          <pc:sldMk cId="1412277584" sldId="374"/>
        </pc:sldMkLst>
        <pc:spChg chg="add mod">
          <ac:chgData name="Filip Révai" userId="69076fe5-a195-4769-a408-eaefc2be6e46" providerId="ADAL" clId="{11C8712B-1349-406A-8302-41CB8C04C376}" dt="2025-07-09T15:43:01.927" v="1637"/>
          <ac:spMkLst>
            <pc:docMk/>
            <pc:sldMk cId="1412277584" sldId="374"/>
            <ac:spMk id="3" creationId="{63A11314-DE5B-BCFA-B6FF-C1D74440A87D}"/>
          </ac:spMkLst>
        </pc:spChg>
        <pc:spChg chg="del">
          <ac:chgData name="Filip Révai" userId="69076fe5-a195-4769-a408-eaefc2be6e46" providerId="ADAL" clId="{11C8712B-1349-406A-8302-41CB8C04C376}" dt="2025-07-09T15:43:01.419" v="1636" actId="478"/>
          <ac:spMkLst>
            <pc:docMk/>
            <pc:sldMk cId="1412277584" sldId="374"/>
            <ac:spMk id="5" creationId="{E7908EF9-4B28-F751-4E5B-462EDDE60ACC}"/>
          </ac:spMkLst>
        </pc:spChg>
        <pc:spChg chg="mod">
          <ac:chgData name="Filip Révai" userId="69076fe5-a195-4769-a408-eaefc2be6e46" providerId="ADAL" clId="{11C8712B-1349-406A-8302-41CB8C04C376}" dt="2025-07-09T15:04:41.928" v="5" actId="1076"/>
          <ac:spMkLst>
            <pc:docMk/>
            <pc:sldMk cId="1412277584" sldId="374"/>
            <ac:spMk id="26" creationId="{4C55963F-59C5-F2EF-954A-8369B3B6D86B}"/>
          </ac:spMkLst>
        </pc:spChg>
        <pc:picChg chg="mod">
          <ac:chgData name="Filip Révai" userId="69076fe5-a195-4769-a408-eaefc2be6e46" providerId="ADAL" clId="{11C8712B-1349-406A-8302-41CB8C04C376}" dt="2025-07-09T15:04:44.704" v="6" actId="1076"/>
          <ac:picMkLst>
            <pc:docMk/>
            <pc:sldMk cId="1412277584" sldId="374"/>
            <ac:picMk id="23" creationId="{7C4FFCF3-3D73-C347-C24D-DE0DD5D0B20F}"/>
          </ac:picMkLst>
        </pc:picChg>
        <pc:picChg chg="mod">
          <ac:chgData name="Filip Révai" userId="69076fe5-a195-4769-a408-eaefc2be6e46" providerId="ADAL" clId="{11C8712B-1349-406A-8302-41CB8C04C376}" dt="2025-07-09T15:04:38.321" v="4" actId="14100"/>
          <ac:picMkLst>
            <pc:docMk/>
            <pc:sldMk cId="1412277584" sldId="374"/>
            <ac:picMk id="25" creationId="{F266B4AF-0500-C2F3-1DFD-F13DD01CE493}"/>
          </ac:picMkLst>
        </pc:picChg>
      </pc:sldChg>
      <pc:sldChg chg="addSp delSp modSp mod">
        <pc:chgData name="Filip Révai" userId="69076fe5-a195-4769-a408-eaefc2be6e46" providerId="ADAL" clId="{11C8712B-1349-406A-8302-41CB8C04C376}" dt="2025-07-09T15:43:05.857" v="1639"/>
        <pc:sldMkLst>
          <pc:docMk/>
          <pc:sldMk cId="160809994" sldId="375"/>
        </pc:sldMkLst>
        <pc:spChg chg="add mod">
          <ac:chgData name="Filip Révai" userId="69076fe5-a195-4769-a408-eaefc2be6e46" providerId="ADAL" clId="{11C8712B-1349-406A-8302-41CB8C04C376}" dt="2025-07-09T15:43:05.857" v="1639"/>
          <ac:spMkLst>
            <pc:docMk/>
            <pc:sldMk cId="160809994" sldId="375"/>
            <ac:spMk id="3" creationId="{EC9FC8C8-5506-B617-9C4D-F3418C2A1AA9}"/>
          </ac:spMkLst>
        </pc:spChg>
        <pc:spChg chg="del">
          <ac:chgData name="Filip Révai" userId="69076fe5-a195-4769-a408-eaefc2be6e46" providerId="ADAL" clId="{11C8712B-1349-406A-8302-41CB8C04C376}" dt="2025-07-09T15:43:05.602" v="1638" actId="478"/>
          <ac:spMkLst>
            <pc:docMk/>
            <pc:sldMk cId="160809994" sldId="375"/>
            <ac:spMk id="5" creationId="{45D44B3A-7F11-05C7-5DAD-33F788373726}"/>
          </ac:spMkLst>
        </pc:spChg>
        <pc:spChg chg="mod">
          <ac:chgData name="Filip Révai" userId="69076fe5-a195-4769-a408-eaefc2be6e46" providerId="ADAL" clId="{11C8712B-1349-406A-8302-41CB8C04C376}" dt="2025-07-09T15:04:52.691" v="8" actId="1076"/>
          <ac:spMkLst>
            <pc:docMk/>
            <pc:sldMk cId="160809994" sldId="375"/>
            <ac:spMk id="23" creationId="{E3365DBB-5A52-3761-7C74-74D3EDB66A6E}"/>
          </ac:spMkLst>
        </pc:spChg>
        <pc:picChg chg="mod">
          <ac:chgData name="Filip Révai" userId="69076fe5-a195-4769-a408-eaefc2be6e46" providerId="ADAL" clId="{11C8712B-1349-406A-8302-41CB8C04C376}" dt="2025-07-09T15:04:50.673" v="7" actId="1076"/>
          <ac:picMkLst>
            <pc:docMk/>
            <pc:sldMk cId="160809994" sldId="375"/>
            <ac:picMk id="22" creationId="{860F04DD-5F15-AD77-632F-904DA01D34F0}"/>
          </ac:picMkLst>
        </pc:picChg>
      </pc:sldChg>
      <pc:sldChg chg="addSp delSp modSp mod modNotesTx">
        <pc:chgData name="Filip Révai" userId="69076fe5-a195-4769-a408-eaefc2be6e46" providerId="ADAL" clId="{11C8712B-1349-406A-8302-41CB8C04C376}" dt="2025-07-09T15:43:13.283" v="1643"/>
        <pc:sldMkLst>
          <pc:docMk/>
          <pc:sldMk cId="3179200318" sldId="377"/>
        </pc:sldMkLst>
        <pc:spChg chg="mod">
          <ac:chgData name="Filip Révai" userId="69076fe5-a195-4769-a408-eaefc2be6e46" providerId="ADAL" clId="{11C8712B-1349-406A-8302-41CB8C04C376}" dt="2025-07-09T15:09:24.142" v="474" actId="20577"/>
          <ac:spMkLst>
            <pc:docMk/>
            <pc:sldMk cId="3179200318" sldId="377"/>
            <ac:spMk id="2" creationId="{754F4738-23BB-81AE-E07A-F6782E28B940}"/>
          </ac:spMkLst>
        </pc:spChg>
        <pc:spChg chg="del">
          <ac:chgData name="Filip Révai" userId="69076fe5-a195-4769-a408-eaefc2be6e46" providerId="ADAL" clId="{11C8712B-1349-406A-8302-41CB8C04C376}" dt="2025-07-09T15:40:42.659" v="1581" actId="478"/>
          <ac:spMkLst>
            <pc:docMk/>
            <pc:sldMk cId="3179200318" sldId="377"/>
            <ac:spMk id="3" creationId="{1E11ABE4-154A-EF8D-55BD-87049E91E1D0}"/>
          </ac:spMkLst>
        </pc:spChg>
        <pc:spChg chg="del">
          <ac:chgData name="Filip Révai" userId="69076fe5-a195-4769-a408-eaefc2be6e46" providerId="ADAL" clId="{11C8712B-1349-406A-8302-41CB8C04C376}" dt="2025-07-09T15:43:13.091" v="1642" actId="478"/>
          <ac:spMkLst>
            <pc:docMk/>
            <pc:sldMk cId="3179200318" sldId="377"/>
            <ac:spMk id="5" creationId="{8E29BF67-FBB4-A821-1DE4-26F453C70E15}"/>
          </ac:spMkLst>
        </pc:spChg>
        <pc:spChg chg="add mod">
          <ac:chgData name="Filip Révai" userId="69076fe5-a195-4769-a408-eaefc2be6e46" providerId="ADAL" clId="{11C8712B-1349-406A-8302-41CB8C04C376}" dt="2025-07-09T15:07:07.652" v="352"/>
          <ac:spMkLst>
            <pc:docMk/>
            <pc:sldMk cId="3179200318" sldId="377"/>
            <ac:spMk id="18" creationId="{2B86E224-0929-02A5-5EBC-F3C8C524313F}"/>
          </ac:spMkLst>
        </pc:spChg>
        <pc:spChg chg="add mod">
          <ac:chgData name="Filip Révai" userId="69076fe5-a195-4769-a408-eaefc2be6e46" providerId="ADAL" clId="{11C8712B-1349-406A-8302-41CB8C04C376}" dt="2025-07-09T15:07:07.652" v="352"/>
          <ac:spMkLst>
            <pc:docMk/>
            <pc:sldMk cId="3179200318" sldId="377"/>
            <ac:spMk id="19" creationId="{54DBEC56-4215-534C-49F7-AF68B702B75A}"/>
          </ac:spMkLst>
        </pc:spChg>
        <pc:spChg chg="add mod">
          <ac:chgData name="Filip Révai" userId="69076fe5-a195-4769-a408-eaefc2be6e46" providerId="ADAL" clId="{11C8712B-1349-406A-8302-41CB8C04C376}" dt="2025-07-09T15:07:07.652" v="352"/>
          <ac:spMkLst>
            <pc:docMk/>
            <pc:sldMk cId="3179200318" sldId="377"/>
            <ac:spMk id="20" creationId="{DE2C4B0B-F01B-F6B6-E903-B33146E99DA6}"/>
          </ac:spMkLst>
        </pc:spChg>
        <pc:spChg chg="add mod">
          <ac:chgData name="Filip Révai" userId="69076fe5-a195-4769-a408-eaefc2be6e46" providerId="ADAL" clId="{11C8712B-1349-406A-8302-41CB8C04C376}" dt="2025-07-09T15:07:07.652" v="352"/>
          <ac:spMkLst>
            <pc:docMk/>
            <pc:sldMk cId="3179200318" sldId="377"/>
            <ac:spMk id="21" creationId="{C4AD9650-9479-82E1-4E4F-72712B2B5EBF}"/>
          </ac:spMkLst>
        </pc:spChg>
        <pc:spChg chg="add mod">
          <ac:chgData name="Filip Révai" userId="69076fe5-a195-4769-a408-eaefc2be6e46" providerId="ADAL" clId="{11C8712B-1349-406A-8302-41CB8C04C376}" dt="2025-07-09T15:07:07.652" v="352"/>
          <ac:spMkLst>
            <pc:docMk/>
            <pc:sldMk cId="3179200318" sldId="377"/>
            <ac:spMk id="22" creationId="{D693DD02-52D2-9C7C-624D-252E75157778}"/>
          </ac:spMkLst>
        </pc:spChg>
        <pc:spChg chg="add mod">
          <ac:chgData name="Filip Révai" userId="69076fe5-a195-4769-a408-eaefc2be6e46" providerId="ADAL" clId="{11C8712B-1349-406A-8302-41CB8C04C376}" dt="2025-07-09T15:40:43.560" v="1582"/>
          <ac:spMkLst>
            <pc:docMk/>
            <pc:sldMk cId="3179200318" sldId="377"/>
            <ac:spMk id="23" creationId="{4A70404E-B649-35A6-9A89-03B1ACB319D5}"/>
          </ac:spMkLst>
        </pc:spChg>
        <pc:spChg chg="add mod">
          <ac:chgData name="Filip Révai" userId="69076fe5-a195-4769-a408-eaefc2be6e46" providerId="ADAL" clId="{11C8712B-1349-406A-8302-41CB8C04C376}" dt="2025-07-09T15:43:13.283" v="1643"/>
          <ac:spMkLst>
            <pc:docMk/>
            <pc:sldMk cId="3179200318" sldId="377"/>
            <ac:spMk id="24" creationId="{5C8F9E0B-C925-0404-AAB4-4C85BF39C49D}"/>
          </ac:spMkLst>
        </pc:spChg>
        <pc:picChg chg="add mod">
          <ac:chgData name="Filip Révai" userId="69076fe5-a195-4769-a408-eaefc2be6e46" providerId="ADAL" clId="{11C8712B-1349-406A-8302-41CB8C04C376}" dt="2025-07-09T15:07:07.652" v="352"/>
          <ac:picMkLst>
            <pc:docMk/>
            <pc:sldMk cId="3179200318" sldId="377"/>
            <ac:picMk id="9" creationId="{BD978732-1690-4F78-2A6A-458A7B21770B}"/>
          </ac:picMkLst>
        </pc:picChg>
        <pc:picChg chg="add mod">
          <ac:chgData name="Filip Révai" userId="69076fe5-a195-4769-a408-eaefc2be6e46" providerId="ADAL" clId="{11C8712B-1349-406A-8302-41CB8C04C376}" dt="2025-07-09T15:07:07.652" v="352"/>
          <ac:picMkLst>
            <pc:docMk/>
            <pc:sldMk cId="3179200318" sldId="377"/>
            <ac:picMk id="10" creationId="{F2FE093D-CB91-C804-4E00-A8021740E0F2}"/>
          </ac:picMkLst>
        </pc:picChg>
        <pc:picChg chg="add mod">
          <ac:chgData name="Filip Révai" userId="69076fe5-a195-4769-a408-eaefc2be6e46" providerId="ADAL" clId="{11C8712B-1349-406A-8302-41CB8C04C376}" dt="2025-07-09T15:07:07.652" v="352"/>
          <ac:picMkLst>
            <pc:docMk/>
            <pc:sldMk cId="3179200318" sldId="377"/>
            <ac:picMk id="13" creationId="{D736FAEA-9D63-5FE6-443F-6E26F6861CD4}"/>
          </ac:picMkLst>
        </pc:picChg>
        <pc:picChg chg="add mod">
          <ac:chgData name="Filip Révai" userId="69076fe5-a195-4769-a408-eaefc2be6e46" providerId="ADAL" clId="{11C8712B-1349-406A-8302-41CB8C04C376}" dt="2025-07-09T15:07:07.652" v="352"/>
          <ac:picMkLst>
            <pc:docMk/>
            <pc:sldMk cId="3179200318" sldId="377"/>
            <ac:picMk id="15" creationId="{448F928F-B3D7-6643-EB44-929DF1BB6685}"/>
          </ac:picMkLst>
        </pc:picChg>
      </pc:sldChg>
      <pc:sldChg chg="del">
        <pc:chgData name="Filip Révai" userId="69076fe5-a195-4769-a408-eaefc2be6e46" providerId="ADAL" clId="{11C8712B-1349-406A-8302-41CB8C04C376}" dt="2025-07-09T15:08:24.296" v="430" actId="2696"/>
        <pc:sldMkLst>
          <pc:docMk/>
          <pc:sldMk cId="3985498444" sldId="378"/>
        </pc:sldMkLst>
      </pc:sldChg>
      <pc:sldChg chg="del">
        <pc:chgData name="Filip Révai" userId="69076fe5-a195-4769-a408-eaefc2be6e46" providerId="ADAL" clId="{11C8712B-1349-406A-8302-41CB8C04C376}" dt="2025-07-09T15:11:50.342" v="482" actId="47"/>
        <pc:sldMkLst>
          <pc:docMk/>
          <pc:sldMk cId="706398865" sldId="379"/>
        </pc:sldMkLst>
      </pc:sldChg>
      <pc:sldChg chg="addSp delSp modSp mod">
        <pc:chgData name="Filip Révai" userId="69076fe5-a195-4769-a408-eaefc2be6e46" providerId="ADAL" clId="{11C8712B-1349-406A-8302-41CB8C04C376}" dt="2025-07-09T15:41:25.081" v="1600"/>
        <pc:sldMkLst>
          <pc:docMk/>
          <pc:sldMk cId="2691917498" sldId="382"/>
        </pc:sldMkLst>
        <pc:spChg chg="del">
          <ac:chgData name="Filip Révai" userId="69076fe5-a195-4769-a408-eaefc2be6e46" providerId="ADAL" clId="{11C8712B-1349-406A-8302-41CB8C04C376}" dt="2025-07-09T15:41:24.297" v="1599" actId="478"/>
          <ac:spMkLst>
            <pc:docMk/>
            <pc:sldMk cId="2691917498" sldId="382"/>
            <ac:spMk id="3" creationId="{48A5407E-ED29-0641-E66B-002D88801246}"/>
          </ac:spMkLst>
        </pc:spChg>
        <pc:spChg chg="add mod">
          <ac:chgData name="Filip Révai" userId="69076fe5-a195-4769-a408-eaefc2be6e46" providerId="ADAL" clId="{11C8712B-1349-406A-8302-41CB8C04C376}" dt="2025-07-09T15:41:25.081" v="1600"/>
          <ac:spMkLst>
            <pc:docMk/>
            <pc:sldMk cId="2691917498" sldId="382"/>
            <ac:spMk id="5" creationId="{1D5552A0-0889-3EB7-142A-C16C45B5E809}"/>
          </ac:spMkLst>
        </pc:spChg>
      </pc:sldChg>
      <pc:sldChg chg="addSp delSp modSp mod">
        <pc:chgData name="Filip Révai" userId="69076fe5-a195-4769-a408-eaefc2be6e46" providerId="ADAL" clId="{11C8712B-1349-406A-8302-41CB8C04C376}" dt="2025-07-10T07:54:01.093" v="2221" actId="1038"/>
        <pc:sldMkLst>
          <pc:docMk/>
          <pc:sldMk cId="3061786703" sldId="383"/>
        </pc:sldMkLst>
        <pc:spChg chg="mod">
          <ac:chgData name="Filip Révai" userId="69076fe5-a195-4769-a408-eaefc2be6e46" providerId="ADAL" clId="{11C8712B-1349-406A-8302-41CB8C04C376}" dt="2025-07-10T07:53:46.917" v="2207" actId="20577"/>
          <ac:spMkLst>
            <pc:docMk/>
            <pc:sldMk cId="3061786703" sldId="383"/>
            <ac:spMk id="2" creationId="{289B7E14-5414-3069-6795-62AEA19F23A8}"/>
          </ac:spMkLst>
        </pc:spChg>
        <pc:spChg chg="del">
          <ac:chgData name="Filip Révai" userId="69076fe5-a195-4769-a408-eaefc2be6e46" providerId="ADAL" clId="{11C8712B-1349-406A-8302-41CB8C04C376}" dt="2025-07-09T15:41:19.832" v="1597" actId="478"/>
          <ac:spMkLst>
            <pc:docMk/>
            <pc:sldMk cId="3061786703" sldId="383"/>
            <ac:spMk id="3" creationId="{88718563-810D-B400-C485-5C3E67091F45}"/>
          </ac:spMkLst>
        </pc:spChg>
        <pc:spChg chg="del">
          <ac:chgData name="Filip Révai" userId="69076fe5-a195-4769-a408-eaefc2be6e46" providerId="ADAL" clId="{11C8712B-1349-406A-8302-41CB8C04C376}" dt="2025-07-09T15:43:45.741" v="1658" actId="478"/>
          <ac:spMkLst>
            <pc:docMk/>
            <pc:sldMk cId="3061786703" sldId="383"/>
            <ac:spMk id="5" creationId="{ACC18798-FBFC-D907-3589-9973C53656BB}"/>
          </ac:spMkLst>
        </pc:spChg>
        <pc:spChg chg="mod">
          <ac:chgData name="Filip Révai" userId="69076fe5-a195-4769-a408-eaefc2be6e46" providerId="ADAL" clId="{11C8712B-1349-406A-8302-41CB8C04C376}" dt="2025-07-10T07:53:57.900" v="2217" actId="1036"/>
          <ac:spMkLst>
            <pc:docMk/>
            <pc:sldMk cId="3061786703" sldId="383"/>
            <ac:spMk id="6" creationId="{0D3EB4DA-AF02-A308-6FD5-E7C830E571C3}"/>
          </ac:spMkLst>
        </pc:spChg>
        <pc:spChg chg="add mod">
          <ac:chgData name="Filip Révai" userId="69076fe5-a195-4769-a408-eaefc2be6e46" providerId="ADAL" clId="{11C8712B-1349-406A-8302-41CB8C04C376}" dt="2025-07-09T15:41:20.727" v="1598"/>
          <ac:spMkLst>
            <pc:docMk/>
            <pc:sldMk cId="3061786703" sldId="383"/>
            <ac:spMk id="7" creationId="{9B5CF66B-F16A-EB06-F95D-60DC09FA09CE}"/>
          </ac:spMkLst>
        </pc:spChg>
        <pc:spChg chg="add mod">
          <ac:chgData name="Filip Révai" userId="69076fe5-a195-4769-a408-eaefc2be6e46" providerId="ADAL" clId="{11C8712B-1349-406A-8302-41CB8C04C376}" dt="2025-07-10T07:54:01.093" v="2221" actId="1038"/>
          <ac:spMkLst>
            <pc:docMk/>
            <pc:sldMk cId="3061786703" sldId="383"/>
            <ac:spMk id="9" creationId="{162B38BC-2E3E-DC9C-9B55-4508B395D01C}"/>
          </ac:spMkLst>
        </pc:spChg>
      </pc:sldChg>
      <pc:sldChg chg="addSp delSp modSp add del mod">
        <pc:chgData name="Filip Révai" userId="69076fe5-a195-4769-a408-eaefc2be6e46" providerId="ADAL" clId="{11C8712B-1349-406A-8302-41CB8C04C376}" dt="2025-07-10T07:46:45.339" v="1971" actId="1076"/>
        <pc:sldMkLst>
          <pc:docMk/>
          <pc:sldMk cId="1119018980" sldId="384"/>
        </pc:sldMkLst>
        <pc:spChg chg="mod">
          <ac:chgData name="Filip Révai" userId="69076fe5-a195-4769-a408-eaefc2be6e46" providerId="ADAL" clId="{11C8712B-1349-406A-8302-41CB8C04C376}" dt="2025-07-10T07:45:49.723" v="1965" actId="20577"/>
          <ac:spMkLst>
            <pc:docMk/>
            <pc:sldMk cId="1119018980" sldId="384"/>
            <ac:spMk id="2" creationId="{6D7A77E0-2087-A939-3470-785D51DCAA54}"/>
          </ac:spMkLst>
        </pc:spChg>
        <pc:spChg chg="del">
          <ac:chgData name="Filip Révai" userId="69076fe5-a195-4769-a408-eaefc2be6e46" providerId="ADAL" clId="{11C8712B-1349-406A-8302-41CB8C04C376}" dt="2025-07-09T15:40:58.672" v="1587" actId="478"/>
          <ac:spMkLst>
            <pc:docMk/>
            <pc:sldMk cId="1119018980" sldId="384"/>
            <ac:spMk id="3" creationId="{4C42E249-6C6E-FE29-C8B1-B97B7FF5AF7E}"/>
          </ac:spMkLst>
        </pc:spChg>
        <pc:spChg chg="del">
          <ac:chgData name="Filip Révai" userId="69076fe5-a195-4769-a408-eaefc2be6e46" providerId="ADAL" clId="{11C8712B-1349-406A-8302-41CB8C04C376}" dt="2025-07-09T15:43:27.613" v="1648" actId="478"/>
          <ac:spMkLst>
            <pc:docMk/>
            <pc:sldMk cId="1119018980" sldId="384"/>
            <ac:spMk id="5" creationId="{5B8D9543-A6C6-7CF5-10B5-00E8439C6491}"/>
          </ac:spMkLst>
        </pc:spChg>
        <pc:spChg chg="mod">
          <ac:chgData name="Filip Révai" userId="69076fe5-a195-4769-a408-eaefc2be6e46" providerId="ADAL" clId="{11C8712B-1349-406A-8302-41CB8C04C376}" dt="2025-07-10T07:40:03.509" v="1919" actId="1035"/>
          <ac:spMkLst>
            <pc:docMk/>
            <pc:sldMk cId="1119018980" sldId="384"/>
            <ac:spMk id="6" creationId="{AB5FB200-EB44-9495-9EB2-9CB04FE0F7E2}"/>
          </ac:spMkLst>
        </pc:spChg>
        <pc:spChg chg="add mod">
          <ac:chgData name="Filip Révai" userId="69076fe5-a195-4769-a408-eaefc2be6e46" providerId="ADAL" clId="{11C8712B-1349-406A-8302-41CB8C04C376}" dt="2025-07-09T15:40:59.548" v="1588"/>
          <ac:spMkLst>
            <pc:docMk/>
            <pc:sldMk cId="1119018980" sldId="384"/>
            <ac:spMk id="19" creationId="{77637C74-B802-F2F4-CD07-318F3C7CCCF4}"/>
          </ac:spMkLst>
        </pc:spChg>
        <pc:spChg chg="add mod">
          <ac:chgData name="Filip Révai" userId="69076fe5-a195-4769-a408-eaefc2be6e46" providerId="ADAL" clId="{11C8712B-1349-406A-8302-41CB8C04C376}" dt="2025-07-10T07:40:07.535" v="1922" actId="1038"/>
          <ac:spMkLst>
            <pc:docMk/>
            <pc:sldMk cId="1119018980" sldId="384"/>
            <ac:spMk id="20" creationId="{4FDB58E4-9C97-5B89-505E-BE952A583FA8}"/>
          </ac:spMkLst>
        </pc:spChg>
        <pc:picChg chg="add mod">
          <ac:chgData name="Filip Révai" userId="69076fe5-a195-4769-a408-eaefc2be6e46" providerId="ADAL" clId="{11C8712B-1349-406A-8302-41CB8C04C376}" dt="2025-07-10T07:46:45.339" v="1971" actId="1076"/>
          <ac:picMkLst>
            <pc:docMk/>
            <pc:sldMk cId="1119018980" sldId="384"/>
            <ac:picMk id="3" creationId="{DE620297-13E5-F6EA-1890-883D8AA2FA62}"/>
          </ac:picMkLst>
        </pc:picChg>
        <pc:picChg chg="add mod modCrop">
          <ac:chgData name="Filip Révai" userId="69076fe5-a195-4769-a408-eaefc2be6e46" providerId="ADAL" clId="{11C8712B-1349-406A-8302-41CB8C04C376}" dt="2025-07-10T07:46:40.870" v="1969" actId="14100"/>
          <ac:picMkLst>
            <pc:docMk/>
            <pc:sldMk cId="1119018980" sldId="384"/>
            <ac:picMk id="10" creationId="{B53CDDE6-A008-560D-681A-41A84E286168}"/>
          </ac:picMkLst>
        </pc:picChg>
        <pc:picChg chg="add del mod">
          <ac:chgData name="Filip Révai" userId="69076fe5-a195-4769-a408-eaefc2be6e46" providerId="ADAL" clId="{11C8712B-1349-406A-8302-41CB8C04C376}" dt="2025-07-09T15:23:09.696" v="870" actId="478"/>
          <ac:picMkLst>
            <pc:docMk/>
            <pc:sldMk cId="1119018980" sldId="384"/>
            <ac:picMk id="13" creationId="{603FDC6F-917D-2883-C04E-768C60CEED15}"/>
          </ac:picMkLst>
        </pc:picChg>
        <pc:picChg chg="add mod">
          <ac:chgData name="Filip Révai" userId="69076fe5-a195-4769-a408-eaefc2be6e46" providerId="ADAL" clId="{11C8712B-1349-406A-8302-41CB8C04C376}" dt="2025-07-10T07:45:06.807" v="1947" actId="1076"/>
          <ac:picMkLst>
            <pc:docMk/>
            <pc:sldMk cId="1119018980" sldId="384"/>
            <ac:picMk id="18" creationId="{ABA33A0B-7C6A-F1D3-837A-9C1958F0C94B}"/>
          </ac:picMkLst>
        </pc:picChg>
      </pc:sldChg>
      <pc:sldChg chg="addSp delSp modSp add del mod">
        <pc:chgData name="Filip Révai" userId="69076fe5-a195-4769-a408-eaefc2be6e46" providerId="ADAL" clId="{11C8712B-1349-406A-8302-41CB8C04C376}" dt="2025-07-09T15:10:56.644" v="481" actId="2696"/>
        <pc:sldMkLst>
          <pc:docMk/>
          <pc:sldMk cId="2234522776" sldId="385"/>
        </pc:sldMkLst>
        <pc:picChg chg="del">
          <ac:chgData name="Filip Révai" userId="69076fe5-a195-4769-a408-eaefc2be6e46" providerId="ADAL" clId="{11C8712B-1349-406A-8302-41CB8C04C376}" dt="2025-07-09T15:09:46.534" v="476" actId="478"/>
          <ac:picMkLst>
            <pc:docMk/>
            <pc:sldMk cId="2234522776" sldId="385"/>
            <ac:picMk id="9" creationId="{1B2C484B-322A-AC67-E5EE-A7BA64DDE7F4}"/>
          </ac:picMkLst>
        </pc:picChg>
        <pc:picChg chg="add mod">
          <ac:chgData name="Filip Révai" userId="69076fe5-a195-4769-a408-eaefc2be6e46" providerId="ADAL" clId="{11C8712B-1349-406A-8302-41CB8C04C376}" dt="2025-07-09T15:10:26.773" v="480" actId="1076"/>
          <ac:picMkLst>
            <pc:docMk/>
            <pc:sldMk cId="2234522776" sldId="385"/>
            <ac:picMk id="13" creationId="{0786E7F6-E235-9424-2E86-3E1BF3A841AF}"/>
          </ac:picMkLst>
        </pc:picChg>
      </pc:sldChg>
      <pc:sldChg chg="add del">
        <pc:chgData name="Filip Révai" userId="69076fe5-a195-4769-a408-eaefc2be6e46" providerId="ADAL" clId="{11C8712B-1349-406A-8302-41CB8C04C376}" dt="2025-07-09T15:26:49.722" v="929" actId="2696"/>
        <pc:sldMkLst>
          <pc:docMk/>
          <pc:sldMk cId="2387807059" sldId="385"/>
        </pc:sldMkLst>
      </pc:sldChg>
      <pc:sldChg chg="addSp delSp modSp add mod">
        <pc:chgData name="Filip Révai" userId="69076fe5-a195-4769-a408-eaefc2be6e46" providerId="ADAL" clId="{11C8712B-1349-406A-8302-41CB8C04C376}" dt="2025-07-10T07:40:23.428" v="1936" actId="1036"/>
        <pc:sldMkLst>
          <pc:docMk/>
          <pc:sldMk cId="791504815" sldId="386"/>
        </pc:sldMkLst>
        <pc:spChg chg="mod">
          <ac:chgData name="Filip Révai" userId="69076fe5-a195-4769-a408-eaefc2be6e46" providerId="ADAL" clId="{11C8712B-1349-406A-8302-41CB8C04C376}" dt="2025-07-09T15:35:44.051" v="1405" actId="20577"/>
          <ac:spMkLst>
            <pc:docMk/>
            <pc:sldMk cId="791504815" sldId="386"/>
            <ac:spMk id="2" creationId="{0A6C535F-3432-72E9-7F11-298552AA2788}"/>
          </ac:spMkLst>
        </pc:spChg>
        <pc:spChg chg="del">
          <ac:chgData name="Filip Révai" userId="69076fe5-a195-4769-a408-eaefc2be6e46" providerId="ADAL" clId="{11C8712B-1349-406A-8302-41CB8C04C376}" dt="2025-07-09T15:41:02.987" v="1589" actId="478"/>
          <ac:spMkLst>
            <pc:docMk/>
            <pc:sldMk cId="791504815" sldId="386"/>
            <ac:spMk id="3" creationId="{AA74329B-22F2-0FA8-A966-C566A9571EEB}"/>
          </ac:spMkLst>
        </pc:spChg>
        <pc:spChg chg="del">
          <ac:chgData name="Filip Révai" userId="69076fe5-a195-4769-a408-eaefc2be6e46" providerId="ADAL" clId="{11C8712B-1349-406A-8302-41CB8C04C376}" dt="2025-07-09T15:43:30.789" v="1650" actId="478"/>
          <ac:spMkLst>
            <pc:docMk/>
            <pc:sldMk cId="791504815" sldId="386"/>
            <ac:spMk id="5" creationId="{780BF14D-F623-88F8-811C-803A79BE03B8}"/>
          </ac:spMkLst>
        </pc:spChg>
        <pc:spChg chg="mod">
          <ac:chgData name="Filip Révai" userId="69076fe5-a195-4769-a408-eaefc2be6e46" providerId="ADAL" clId="{11C8712B-1349-406A-8302-41CB8C04C376}" dt="2025-07-10T07:40:18.759" v="1930" actId="1036"/>
          <ac:spMkLst>
            <pc:docMk/>
            <pc:sldMk cId="791504815" sldId="386"/>
            <ac:spMk id="6" creationId="{D88068BE-5283-EF4C-999C-8EF1A83D9850}"/>
          </ac:spMkLst>
        </pc:spChg>
        <pc:spChg chg="add mod">
          <ac:chgData name="Filip Révai" userId="69076fe5-a195-4769-a408-eaefc2be6e46" providerId="ADAL" clId="{11C8712B-1349-406A-8302-41CB8C04C376}" dt="2025-07-09T15:28:27.495" v="1060" actId="1076"/>
          <ac:spMkLst>
            <pc:docMk/>
            <pc:sldMk cId="791504815" sldId="386"/>
            <ac:spMk id="15" creationId="{14F57C50-E5BA-6BBB-A58C-F7CA4F1616B4}"/>
          </ac:spMkLst>
        </pc:spChg>
        <pc:spChg chg="add mod">
          <ac:chgData name="Filip Révai" userId="69076fe5-a195-4769-a408-eaefc2be6e46" providerId="ADAL" clId="{11C8712B-1349-406A-8302-41CB8C04C376}" dt="2025-07-09T15:29:43.885" v="1116" actId="1076"/>
          <ac:spMkLst>
            <pc:docMk/>
            <pc:sldMk cId="791504815" sldId="386"/>
            <ac:spMk id="21" creationId="{B0986777-0D9B-E377-F9E5-558C45DA7459}"/>
          </ac:spMkLst>
        </pc:spChg>
        <pc:spChg chg="add mod">
          <ac:chgData name="Filip Révai" userId="69076fe5-a195-4769-a408-eaefc2be6e46" providerId="ADAL" clId="{11C8712B-1349-406A-8302-41CB8C04C376}" dt="2025-07-09T15:41:03.790" v="1590"/>
          <ac:spMkLst>
            <pc:docMk/>
            <pc:sldMk cId="791504815" sldId="386"/>
            <ac:spMk id="22" creationId="{8A554DE3-7757-2CDC-C891-D58356849E2C}"/>
          </ac:spMkLst>
        </pc:spChg>
        <pc:spChg chg="add mod">
          <ac:chgData name="Filip Révai" userId="69076fe5-a195-4769-a408-eaefc2be6e46" providerId="ADAL" clId="{11C8712B-1349-406A-8302-41CB8C04C376}" dt="2025-07-10T07:40:21.820" v="1934" actId="1038"/>
          <ac:spMkLst>
            <pc:docMk/>
            <pc:sldMk cId="791504815" sldId="386"/>
            <ac:spMk id="23" creationId="{6D18C8F2-30C2-AAA1-2B06-842C18D3C0DD}"/>
          </ac:spMkLst>
        </pc:spChg>
        <pc:picChg chg="del">
          <ac:chgData name="Filip Révai" userId="69076fe5-a195-4769-a408-eaefc2be6e46" providerId="ADAL" clId="{11C8712B-1349-406A-8302-41CB8C04C376}" dt="2025-07-09T15:26:51.799" v="930" actId="478"/>
          <ac:picMkLst>
            <pc:docMk/>
            <pc:sldMk cId="791504815" sldId="386"/>
            <ac:picMk id="10" creationId="{CDD9849C-8843-9C50-5EF2-8E0C945DCA2D}"/>
          </ac:picMkLst>
        </pc:picChg>
        <pc:picChg chg="add mod modCrop">
          <ac:chgData name="Filip Révai" userId="69076fe5-a195-4769-a408-eaefc2be6e46" providerId="ADAL" clId="{11C8712B-1349-406A-8302-41CB8C04C376}" dt="2025-07-10T07:40:23.428" v="1936" actId="1036"/>
          <ac:picMkLst>
            <pc:docMk/>
            <pc:sldMk cId="791504815" sldId="386"/>
            <ac:picMk id="13" creationId="{05A1515D-5823-D2AD-13F8-C4374ED6930B}"/>
          </ac:picMkLst>
        </pc:picChg>
        <pc:picChg chg="del">
          <ac:chgData name="Filip Révai" userId="69076fe5-a195-4769-a408-eaefc2be6e46" providerId="ADAL" clId="{11C8712B-1349-406A-8302-41CB8C04C376}" dt="2025-07-09T15:26:52.225" v="931" actId="478"/>
          <ac:picMkLst>
            <pc:docMk/>
            <pc:sldMk cId="791504815" sldId="386"/>
            <ac:picMk id="18" creationId="{A842B037-526C-DF03-FD60-E28133640ED0}"/>
          </ac:picMkLst>
        </pc:picChg>
        <pc:picChg chg="add mod">
          <ac:chgData name="Filip Révai" userId="69076fe5-a195-4769-a408-eaefc2be6e46" providerId="ADAL" clId="{11C8712B-1349-406A-8302-41CB8C04C376}" dt="2025-07-09T15:29:02.214" v="1076" actId="1076"/>
          <ac:picMkLst>
            <pc:docMk/>
            <pc:sldMk cId="791504815" sldId="386"/>
            <ac:picMk id="20" creationId="{EE8464BB-13CD-5A7D-605B-9FC2CCF3860B}"/>
          </ac:picMkLst>
        </pc:picChg>
      </pc:sldChg>
      <pc:sldChg chg="addSp delSp modSp add mod modAnim">
        <pc:chgData name="Filip Révai" userId="69076fe5-a195-4769-a408-eaefc2be6e46" providerId="ADAL" clId="{11C8712B-1349-406A-8302-41CB8C04C376}" dt="2025-07-10T07:50:01.282" v="1995"/>
        <pc:sldMkLst>
          <pc:docMk/>
          <pc:sldMk cId="1785219743" sldId="387"/>
        </pc:sldMkLst>
        <pc:spChg chg="mod">
          <ac:chgData name="Filip Révai" userId="69076fe5-a195-4769-a408-eaefc2be6e46" providerId="ADAL" clId="{11C8712B-1349-406A-8302-41CB8C04C376}" dt="2025-07-09T15:35:54.056" v="1442" actId="20577"/>
          <ac:spMkLst>
            <pc:docMk/>
            <pc:sldMk cId="1785219743" sldId="387"/>
            <ac:spMk id="2" creationId="{3E311021-C4B3-9464-712A-D09DE89D6DFD}"/>
          </ac:spMkLst>
        </pc:spChg>
        <pc:spChg chg="del">
          <ac:chgData name="Filip Révai" userId="69076fe5-a195-4769-a408-eaefc2be6e46" providerId="ADAL" clId="{11C8712B-1349-406A-8302-41CB8C04C376}" dt="2025-07-09T15:41:07.142" v="1591" actId="478"/>
          <ac:spMkLst>
            <pc:docMk/>
            <pc:sldMk cId="1785219743" sldId="387"/>
            <ac:spMk id="3" creationId="{397873A1-504F-F08B-080B-5A6A8A8C8F5C}"/>
          </ac:spMkLst>
        </pc:spChg>
        <pc:spChg chg="del">
          <ac:chgData name="Filip Révai" userId="69076fe5-a195-4769-a408-eaefc2be6e46" providerId="ADAL" clId="{11C8712B-1349-406A-8302-41CB8C04C376}" dt="2025-07-09T15:43:34.247" v="1652" actId="478"/>
          <ac:spMkLst>
            <pc:docMk/>
            <pc:sldMk cId="1785219743" sldId="387"/>
            <ac:spMk id="5" creationId="{C594E178-1D51-83C5-87B9-7160B697EB6F}"/>
          </ac:spMkLst>
        </pc:spChg>
        <pc:spChg chg="mod">
          <ac:chgData name="Filip Révai" userId="69076fe5-a195-4769-a408-eaefc2be6e46" providerId="ADAL" clId="{11C8712B-1349-406A-8302-41CB8C04C376}" dt="2025-07-10T07:48:40.854" v="1985" actId="1036"/>
          <ac:spMkLst>
            <pc:docMk/>
            <pc:sldMk cId="1785219743" sldId="387"/>
            <ac:spMk id="6" creationId="{FAB85886-2C51-6E10-3C77-7F7913BD3FBF}"/>
          </ac:spMkLst>
        </pc:spChg>
        <pc:spChg chg="del">
          <ac:chgData name="Filip Révai" userId="69076fe5-a195-4769-a408-eaefc2be6e46" providerId="ADAL" clId="{11C8712B-1349-406A-8302-41CB8C04C376}" dt="2025-07-09T15:31:35.458" v="1125" actId="478"/>
          <ac:spMkLst>
            <pc:docMk/>
            <pc:sldMk cId="1785219743" sldId="387"/>
            <ac:spMk id="15" creationId="{9C63BF38-A2CD-D3DF-4377-5B4771F9B843}"/>
          </ac:spMkLst>
        </pc:spChg>
        <pc:spChg chg="del">
          <ac:chgData name="Filip Révai" userId="69076fe5-a195-4769-a408-eaefc2be6e46" providerId="ADAL" clId="{11C8712B-1349-406A-8302-41CB8C04C376}" dt="2025-07-09T15:31:36.665" v="1126" actId="478"/>
          <ac:spMkLst>
            <pc:docMk/>
            <pc:sldMk cId="1785219743" sldId="387"/>
            <ac:spMk id="21" creationId="{393F5742-0E12-40DE-DE36-2877852A35A4}"/>
          </ac:spMkLst>
        </pc:spChg>
        <pc:spChg chg="add mod">
          <ac:chgData name="Filip Révai" userId="69076fe5-a195-4769-a408-eaefc2be6e46" providerId="ADAL" clId="{11C8712B-1349-406A-8302-41CB8C04C376}" dt="2025-07-09T15:32:33.999" v="1259" actId="1076"/>
          <ac:spMkLst>
            <pc:docMk/>
            <pc:sldMk cId="1785219743" sldId="387"/>
            <ac:spMk id="22" creationId="{D62C4F81-324C-F525-5D82-806C0623FCBF}"/>
          </ac:spMkLst>
        </pc:spChg>
        <pc:spChg chg="add mod">
          <ac:chgData name="Filip Révai" userId="69076fe5-a195-4769-a408-eaefc2be6e46" providerId="ADAL" clId="{11C8712B-1349-406A-8302-41CB8C04C376}" dt="2025-07-09T15:32:55.952" v="1297" actId="1076"/>
          <ac:spMkLst>
            <pc:docMk/>
            <pc:sldMk cId="1785219743" sldId="387"/>
            <ac:spMk id="23" creationId="{06C645FB-6403-DE6C-1409-79B62BD64B24}"/>
          </ac:spMkLst>
        </pc:spChg>
        <pc:spChg chg="add mod">
          <ac:chgData name="Filip Révai" userId="69076fe5-a195-4769-a408-eaefc2be6e46" providerId="ADAL" clId="{11C8712B-1349-406A-8302-41CB8C04C376}" dt="2025-07-09T15:41:07.958" v="1592"/>
          <ac:spMkLst>
            <pc:docMk/>
            <pc:sldMk cId="1785219743" sldId="387"/>
            <ac:spMk id="24" creationId="{8B371179-2D55-B1CE-E974-83670B42E95D}"/>
          </ac:spMkLst>
        </pc:spChg>
        <pc:spChg chg="add mod">
          <ac:chgData name="Filip Révai" userId="69076fe5-a195-4769-a408-eaefc2be6e46" providerId="ADAL" clId="{11C8712B-1349-406A-8302-41CB8C04C376}" dt="2025-07-10T07:48:50.733" v="1989" actId="1038"/>
          <ac:spMkLst>
            <pc:docMk/>
            <pc:sldMk cId="1785219743" sldId="387"/>
            <ac:spMk id="25" creationId="{52BD7A1F-BB2D-2BBE-F965-E97D3BCB6BF5}"/>
          </ac:spMkLst>
        </pc:spChg>
        <pc:picChg chg="add mod">
          <ac:chgData name="Filip Révai" userId="69076fe5-a195-4769-a408-eaefc2be6e46" providerId="ADAL" clId="{11C8712B-1349-406A-8302-41CB8C04C376}" dt="2025-07-09T15:31:42.436" v="1130" actId="1076"/>
          <ac:picMkLst>
            <pc:docMk/>
            <pc:sldMk cId="1785219743" sldId="387"/>
            <ac:picMk id="10" creationId="{8E419EB0-487A-93FA-4459-CD11079C4906}"/>
          </ac:picMkLst>
        </pc:picChg>
        <pc:picChg chg="del">
          <ac:chgData name="Filip Révai" userId="69076fe5-a195-4769-a408-eaefc2be6e46" providerId="ADAL" clId="{11C8712B-1349-406A-8302-41CB8C04C376}" dt="2025-07-09T15:31:21.626" v="1118" actId="478"/>
          <ac:picMkLst>
            <pc:docMk/>
            <pc:sldMk cId="1785219743" sldId="387"/>
            <ac:picMk id="13" creationId="{E3164527-4450-6793-8943-ACBEF40FFDBA}"/>
          </ac:picMkLst>
        </pc:picChg>
        <pc:picChg chg="add mod">
          <ac:chgData name="Filip Révai" userId="69076fe5-a195-4769-a408-eaefc2be6e46" providerId="ADAL" clId="{11C8712B-1349-406A-8302-41CB8C04C376}" dt="2025-07-09T15:31:56.733" v="1137" actId="1076"/>
          <ac:picMkLst>
            <pc:docMk/>
            <pc:sldMk cId="1785219743" sldId="387"/>
            <ac:picMk id="19" creationId="{5CA79CDE-0980-AC0C-FA6E-39152586A040}"/>
          </ac:picMkLst>
        </pc:picChg>
        <pc:picChg chg="del">
          <ac:chgData name="Filip Révai" userId="69076fe5-a195-4769-a408-eaefc2be6e46" providerId="ADAL" clId="{11C8712B-1349-406A-8302-41CB8C04C376}" dt="2025-07-09T15:31:22.357" v="1119" actId="478"/>
          <ac:picMkLst>
            <pc:docMk/>
            <pc:sldMk cId="1785219743" sldId="387"/>
            <ac:picMk id="20" creationId="{8CB928A1-EE59-5AE2-E88C-383B45012B4C}"/>
          </ac:picMkLst>
        </pc:picChg>
      </pc:sldChg>
      <pc:sldChg chg="addSp delSp modSp add mod">
        <pc:chgData name="Filip Révai" userId="69076fe5-a195-4769-a408-eaefc2be6e46" providerId="ADAL" clId="{11C8712B-1349-406A-8302-41CB8C04C376}" dt="2025-07-10T08:12:18.625" v="2426" actId="14100"/>
        <pc:sldMkLst>
          <pc:docMk/>
          <pc:sldMk cId="4222849152" sldId="388"/>
        </pc:sldMkLst>
        <pc:spChg chg="mod">
          <ac:chgData name="Filip Révai" userId="69076fe5-a195-4769-a408-eaefc2be6e46" providerId="ADAL" clId="{11C8712B-1349-406A-8302-41CB8C04C376}" dt="2025-07-10T07:54:40.144" v="2241" actId="20577"/>
          <ac:spMkLst>
            <pc:docMk/>
            <pc:sldMk cId="4222849152" sldId="388"/>
            <ac:spMk id="2" creationId="{EC1CE80D-BEB7-DA16-B5E5-0C5D87AB73FA}"/>
          </ac:spMkLst>
        </pc:spChg>
        <pc:spChg chg="del">
          <ac:chgData name="Filip Révai" userId="69076fe5-a195-4769-a408-eaefc2be6e46" providerId="ADAL" clId="{11C8712B-1349-406A-8302-41CB8C04C376}" dt="2025-07-09T15:41:10.995" v="1593" actId="478"/>
          <ac:spMkLst>
            <pc:docMk/>
            <pc:sldMk cId="4222849152" sldId="388"/>
            <ac:spMk id="3" creationId="{53A16950-33D2-A33F-26FE-5DF782D08057}"/>
          </ac:spMkLst>
        </pc:spChg>
        <pc:spChg chg="del">
          <ac:chgData name="Filip Révai" userId="69076fe5-a195-4769-a408-eaefc2be6e46" providerId="ADAL" clId="{11C8712B-1349-406A-8302-41CB8C04C376}" dt="2025-07-09T15:43:37.377" v="1654" actId="478"/>
          <ac:spMkLst>
            <pc:docMk/>
            <pc:sldMk cId="4222849152" sldId="388"/>
            <ac:spMk id="5" creationId="{1BFA6839-B229-D172-8E76-66521B2C4914}"/>
          </ac:spMkLst>
        </pc:spChg>
        <pc:spChg chg="mod">
          <ac:chgData name="Filip Révai" userId="69076fe5-a195-4769-a408-eaefc2be6e46" providerId="ADAL" clId="{11C8712B-1349-406A-8302-41CB8C04C376}" dt="2025-07-10T08:02:00.590" v="2417" actId="1035"/>
          <ac:spMkLst>
            <pc:docMk/>
            <pc:sldMk cId="4222849152" sldId="388"/>
            <ac:spMk id="6" creationId="{947CE0A4-C25D-4C86-84F0-684F8E88C521}"/>
          </ac:spMkLst>
        </pc:spChg>
        <pc:spChg chg="add 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9" creationId="{6A6EE498-7445-58BE-73FB-C17E4BEDA352}"/>
          </ac:spMkLst>
        </pc:spChg>
        <pc:spChg chg="add 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10" creationId="{1E51B1CF-DDBE-05D8-A6FF-AB9525AC7C18}"/>
          </ac:spMkLst>
        </pc:spChg>
        <pc:spChg chg="add del mod">
          <ac:chgData name="Filip Révai" userId="69076fe5-a195-4769-a408-eaefc2be6e46" providerId="ADAL" clId="{11C8712B-1349-406A-8302-41CB8C04C376}" dt="2025-07-10T07:54:31.670" v="2225" actId="478"/>
          <ac:spMkLst>
            <pc:docMk/>
            <pc:sldMk cId="4222849152" sldId="388"/>
            <ac:spMk id="20" creationId="{B8512290-1A3B-AD2C-846F-F1662154CABB}"/>
          </ac:spMkLst>
        </pc:spChg>
        <pc:spChg chg="add del mod">
          <ac:chgData name="Filip Révai" userId="69076fe5-a195-4769-a408-eaefc2be6e46" providerId="ADAL" clId="{11C8712B-1349-406A-8302-41CB8C04C376}" dt="2025-07-10T07:54:32.868" v="2226" actId="478"/>
          <ac:spMkLst>
            <pc:docMk/>
            <pc:sldMk cId="4222849152" sldId="388"/>
            <ac:spMk id="21" creationId="{8CCD477A-C0C7-3757-0C31-1FB92A2ADB0A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22" creationId="{CC8E7A3A-929A-A343-57F6-9DCBAB3E4E6D}"/>
          </ac:spMkLst>
        </pc:spChg>
        <pc:spChg chg="del">
          <ac:chgData name="Filip Révai" userId="69076fe5-a195-4769-a408-eaefc2be6e46" providerId="ADAL" clId="{11C8712B-1349-406A-8302-41CB8C04C376}" dt="2025-07-09T15:38:12.498" v="1550" actId="21"/>
          <ac:spMkLst>
            <pc:docMk/>
            <pc:sldMk cId="4222849152" sldId="388"/>
            <ac:spMk id="22" creationId="{E3B8ACC9-C57A-306A-CFF3-D7DA8605EC5F}"/>
          </ac:spMkLst>
        </pc:spChg>
        <pc:spChg chg="del mod">
          <ac:chgData name="Filip Révai" userId="69076fe5-a195-4769-a408-eaefc2be6e46" providerId="ADAL" clId="{11C8712B-1349-406A-8302-41CB8C04C376}" dt="2025-07-09T15:38:20.498" v="1553" actId="478"/>
          <ac:spMkLst>
            <pc:docMk/>
            <pc:sldMk cId="4222849152" sldId="388"/>
            <ac:spMk id="23" creationId="{10928F41-35B0-5EA7-1603-ACA94D598ED9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23" creationId="{A907EAFE-F329-3802-1EDC-D961EE2BFE55}"/>
          </ac:spMkLst>
        </pc:spChg>
        <pc:spChg chg="add mod">
          <ac:chgData name="Filip Révai" userId="69076fe5-a195-4769-a408-eaefc2be6e46" providerId="ADAL" clId="{11C8712B-1349-406A-8302-41CB8C04C376}" dt="2025-07-09T15:41:11.784" v="1594"/>
          <ac:spMkLst>
            <pc:docMk/>
            <pc:sldMk cId="4222849152" sldId="388"/>
            <ac:spMk id="24" creationId="{F2AA7531-1D2F-CE42-7B32-FE747D4EFF09}"/>
          </ac:spMkLst>
        </pc:spChg>
        <pc:spChg chg="add mod">
          <ac:chgData name="Filip Révai" userId="69076fe5-a195-4769-a408-eaefc2be6e46" providerId="ADAL" clId="{11C8712B-1349-406A-8302-41CB8C04C376}" dt="2025-07-10T08:02:04.322" v="2422" actId="1038"/>
          <ac:spMkLst>
            <pc:docMk/>
            <pc:sldMk cId="4222849152" sldId="388"/>
            <ac:spMk id="25" creationId="{DC6425CC-54CC-C015-F193-4D393CF51553}"/>
          </ac:spMkLst>
        </pc:spChg>
        <pc:spChg chg="mod">
          <ac:chgData name="Filip Révai" userId="69076fe5-a195-4769-a408-eaefc2be6e46" providerId="ADAL" clId="{11C8712B-1349-406A-8302-41CB8C04C376}" dt="2025-07-10T07:57:23.310" v="2300"/>
          <ac:spMkLst>
            <pc:docMk/>
            <pc:sldMk cId="4222849152" sldId="388"/>
            <ac:spMk id="27" creationId="{E129AF30-3134-5766-A075-F65B89C97C70}"/>
          </ac:spMkLst>
        </pc:spChg>
        <pc:spChg chg="mod">
          <ac:chgData name="Filip Révai" userId="69076fe5-a195-4769-a408-eaefc2be6e46" providerId="ADAL" clId="{11C8712B-1349-406A-8302-41CB8C04C376}" dt="2025-07-10T07:57:23.310" v="2300"/>
          <ac:spMkLst>
            <pc:docMk/>
            <pc:sldMk cId="4222849152" sldId="388"/>
            <ac:spMk id="28" creationId="{1D153410-5C9A-6899-A13B-B6EB39B07160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33" creationId="{1B0C2F6C-0A27-A26D-17A3-D920BF19802B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34" creationId="{A9BBD908-A587-15E4-B83F-FFB75753FBA3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35" creationId="{0BDC86F6-9D6E-D6E5-72FC-D43108A521AD}"/>
          </ac:spMkLst>
        </pc:spChg>
        <pc:spChg chg="mod">
          <ac:chgData name="Filip Révai" userId="69076fe5-a195-4769-a408-eaefc2be6e46" providerId="ADAL" clId="{11C8712B-1349-406A-8302-41CB8C04C376}" dt="2025-07-10T07:58:23.719" v="2312" actId="207"/>
          <ac:spMkLst>
            <pc:docMk/>
            <pc:sldMk cId="4222849152" sldId="388"/>
            <ac:spMk id="36" creationId="{D2A0F2A9-AAD1-D878-B814-924958726D19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43" creationId="{1149AD15-7B0C-C58F-64E0-A31E05BF6AE6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44" creationId="{D3BFACDB-346D-CC81-EA47-55AB7134B228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45" creationId="{28040A82-6982-AD81-BF70-E0EC64C59DBF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46" creationId="{EDCEE7D0-84B7-E390-4C0C-4084A363D324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49" creationId="{08522B81-54AC-BD10-CE66-A628FB4007E4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50" creationId="{B939615C-662F-91E7-08C9-A89BA9DCE6B4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51" creationId="{5ECA1C0F-4843-6E48-8FF5-8D103393A8A5}"/>
          </ac:spMkLst>
        </pc:spChg>
        <pc:spChg chg="mod">
          <ac:chgData name="Filip Révai" userId="69076fe5-a195-4769-a408-eaefc2be6e46" providerId="ADAL" clId="{11C8712B-1349-406A-8302-41CB8C04C376}" dt="2025-07-10T07:58:00.507" v="2310"/>
          <ac:spMkLst>
            <pc:docMk/>
            <pc:sldMk cId="4222849152" sldId="388"/>
            <ac:spMk id="52" creationId="{3E05D07B-FD06-567D-5D1F-872AD7C662C7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58" creationId="{1EDBB232-ED52-3C79-BA51-3FF395FC64CE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59" creationId="{61A40225-73FE-1E79-AABE-12450D782907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0" creationId="{7F2ED89A-0440-69DD-7279-7A80A67A4900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1" creationId="{58FD4741-7DE5-7587-F335-DD604F64396A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4" creationId="{CEB20F91-9EAB-5335-DC0D-25EAF572F6DA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5" creationId="{A7E8A6CC-89FB-626B-479B-D8E20B99CDA0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6" creationId="{2B25D295-ECF5-73A2-38CB-B84B82D81ACA}"/>
          </ac:spMkLst>
        </pc:spChg>
        <pc:spChg chg="mod">
          <ac:chgData name="Filip Révai" userId="69076fe5-a195-4769-a408-eaefc2be6e46" providerId="ADAL" clId="{11C8712B-1349-406A-8302-41CB8C04C376}" dt="2025-07-10T07:58:31.716" v="2314"/>
          <ac:spMkLst>
            <pc:docMk/>
            <pc:sldMk cId="4222849152" sldId="388"/>
            <ac:spMk id="67" creationId="{0870A33C-1F2D-8074-EB1C-04902BFDD790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73" creationId="{63947D73-958B-E1C6-248C-7863ACBCBF2E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74" creationId="{72F34FA6-ACBF-5BC4-EACF-090B5379C65E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75" creationId="{225918EE-360D-22E3-8722-6F7CCF5561A8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76" creationId="{791E555E-C8C1-9B1D-EA68-B94C21BB1E2F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79" creationId="{D9F455F3-2007-99FC-CB39-B6BA35A0B981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80" creationId="{3F1B1F1F-C9CC-5A00-8469-1C5B5652C23F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81" creationId="{34ED15FA-9BC1-121C-9AD3-9B24B390157F}"/>
          </ac:spMkLst>
        </pc:spChg>
        <pc:spChg chg="mod">
          <ac:chgData name="Filip Révai" userId="69076fe5-a195-4769-a408-eaefc2be6e46" providerId="ADAL" clId="{11C8712B-1349-406A-8302-41CB8C04C376}" dt="2025-07-10T07:58:44.919" v="2325"/>
          <ac:spMkLst>
            <pc:docMk/>
            <pc:sldMk cId="4222849152" sldId="388"/>
            <ac:spMk id="82" creationId="{22720F4B-C943-A33B-FA7C-ABA9740A87A7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88" creationId="{94FF3BE2-ABB3-B8E9-9FE2-8DB3DB8F431C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89" creationId="{2E1AA841-D1B7-F634-465B-5994AD97524C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0" creationId="{BAEC07EA-1C29-F9EE-D57D-A9B926B6CDDF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1" creationId="{79F0A718-9895-5033-B259-FB0172F7CE05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4" creationId="{B472D746-061C-B5E5-E115-6C4B3F583811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5" creationId="{667934A6-6916-F7CA-370C-F1297A6EF768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6" creationId="{4E2714BB-3472-5561-54F8-589098A48182}"/>
          </ac:spMkLst>
        </pc:spChg>
        <pc:spChg chg="mod">
          <ac:chgData name="Filip Révai" userId="69076fe5-a195-4769-a408-eaefc2be6e46" providerId="ADAL" clId="{11C8712B-1349-406A-8302-41CB8C04C376}" dt="2025-07-10T07:58:54.185" v="2329"/>
          <ac:spMkLst>
            <pc:docMk/>
            <pc:sldMk cId="4222849152" sldId="388"/>
            <ac:spMk id="97" creationId="{36AFD0CD-D7DD-6199-C9F9-22299C1759CA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03" creationId="{C8412C9E-5508-1CAF-7DC7-365E30840D4D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04" creationId="{FFBD43EE-7E0D-A699-8958-2864DCBD51AA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05" creationId="{5B46DFE2-D655-BBEA-C7D3-0FF36FBD5D50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06" creationId="{1BB0A18C-5793-24B2-516C-61B9C224B95C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09" creationId="{EB06CB2A-4B1A-3B37-1695-796875EA52A4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10" creationId="{C454239E-CF24-25E3-B816-80838A062080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11" creationId="{D0738A7D-6B09-DBD3-41AB-9C901E43D8DF}"/>
          </ac:spMkLst>
        </pc:spChg>
        <pc:spChg chg="mod">
          <ac:chgData name="Filip Révai" userId="69076fe5-a195-4769-a408-eaefc2be6e46" providerId="ADAL" clId="{11C8712B-1349-406A-8302-41CB8C04C376}" dt="2025-07-10T07:59:04.578" v="2335"/>
          <ac:spMkLst>
            <pc:docMk/>
            <pc:sldMk cId="4222849152" sldId="388"/>
            <ac:spMk id="112" creationId="{D6092D5B-3B32-2017-928C-8535A0690575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18" creationId="{D3741061-9C30-62B8-2456-D2F4FDF9D2B7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19" creationId="{377DBE03-6D7F-BE17-09E5-040F3F1C8DA6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0" creationId="{B766777F-3262-9FE1-C4BA-89B601315C55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1" creationId="{28DF760E-F2C8-2421-5529-F539BAF0B8BE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4" creationId="{43A8C992-618E-DA76-9F80-7F6DD3D52B8E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5" creationId="{5C5F5855-82F4-FEF6-D9FD-23829ACC4B6B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6" creationId="{4721F626-C143-C458-E397-85E10973AFE2}"/>
          </ac:spMkLst>
        </pc:spChg>
        <pc:spChg chg="mod">
          <ac:chgData name="Filip Révai" userId="69076fe5-a195-4769-a408-eaefc2be6e46" providerId="ADAL" clId="{11C8712B-1349-406A-8302-41CB8C04C376}" dt="2025-07-10T07:59:18.795" v="2340"/>
          <ac:spMkLst>
            <pc:docMk/>
            <pc:sldMk cId="4222849152" sldId="388"/>
            <ac:spMk id="127" creationId="{B6197183-34E8-0C57-2995-60F8EBB859DC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33" creationId="{A217E68E-C3BC-92B6-F842-38D7EE5600C9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34" creationId="{47E218F4-3937-884A-DE02-9B0E3284B36E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35" creationId="{DFAE7E79-8CE7-56AE-0D10-E5FA7AC7ECC8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36" creationId="{D759FCAF-9547-AF47-C2C9-73FDEC7A94F4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39" creationId="{FD4D9691-7CCE-5260-9EA4-8BADEC2D0AAF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40" creationId="{A127917D-0D18-11CD-D13C-7A6C0DCA05FD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41" creationId="{477DD86A-132A-6746-750B-5612C5F57183}"/>
          </ac:spMkLst>
        </pc:spChg>
        <pc:spChg chg="mod">
          <ac:chgData name="Filip Révai" userId="69076fe5-a195-4769-a408-eaefc2be6e46" providerId="ADAL" clId="{11C8712B-1349-406A-8302-41CB8C04C376}" dt="2025-07-10T07:59:23.864" v="2342"/>
          <ac:spMkLst>
            <pc:docMk/>
            <pc:sldMk cId="4222849152" sldId="388"/>
            <ac:spMk id="142" creationId="{59238A99-2925-E8D6-6DFC-F27CA4956E11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48" creationId="{81A17027-EDCC-F828-9C50-1F1C1746B019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49" creationId="{7227452E-A2D5-B3B0-3F6C-F112503BBFA4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0" creationId="{C634A716-F383-525E-7917-B280BB761CC1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1" creationId="{A4DDDF10-4249-AB9F-6892-35457F46F373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4" creationId="{F5E176F8-76FB-3386-C77A-97AA6DD4CCEC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5" creationId="{15A589E6-BB31-1579-F117-254F2BA93E90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6" creationId="{477F6510-24E7-F713-D4BE-F14E9ED5F937}"/>
          </ac:spMkLst>
        </pc:spChg>
        <pc:spChg chg="mod">
          <ac:chgData name="Filip Révai" userId="69076fe5-a195-4769-a408-eaefc2be6e46" providerId="ADAL" clId="{11C8712B-1349-406A-8302-41CB8C04C376}" dt="2025-07-10T07:59:34.283" v="2345"/>
          <ac:spMkLst>
            <pc:docMk/>
            <pc:sldMk cId="4222849152" sldId="388"/>
            <ac:spMk id="157" creationId="{245352CD-553E-B9B1-63D9-38A1238B6A3B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63" creationId="{71A4329C-E326-E732-1C3D-46D77BD2C74A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64" creationId="{CB86B871-79A6-86E9-DC13-1836026757D5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65" creationId="{CB34426F-4741-E8BA-694D-0754B54E2D44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66" creationId="{EE5D8349-6D68-7BDF-EEBE-B6B4F9CFBD52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69" creationId="{D560B559-57C0-0345-2AB4-CA94D1A4B85B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70" creationId="{AD8D46C7-24F9-1BCF-B34A-F2606C94132D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71" creationId="{A84487CB-68CE-E17F-952F-A01FE5590EFD}"/>
          </ac:spMkLst>
        </pc:spChg>
        <pc:spChg chg="mod">
          <ac:chgData name="Filip Révai" userId="69076fe5-a195-4769-a408-eaefc2be6e46" providerId="ADAL" clId="{11C8712B-1349-406A-8302-41CB8C04C376}" dt="2025-07-10T07:59:44.886" v="2350"/>
          <ac:spMkLst>
            <pc:docMk/>
            <pc:sldMk cId="4222849152" sldId="388"/>
            <ac:spMk id="172" creationId="{76CEE08D-E6CC-E068-D8AD-353BC61C163B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78" creationId="{EFDBA53F-F5BA-3F7E-F13A-2836FBAF8B17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79" creationId="{D987D34B-4269-4FB6-6F20-95B52FAEB432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0" creationId="{D525202E-7E72-0C0C-2A30-04D4141F07AC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1" creationId="{7DE61183-AC9B-864A-D04C-F17655984D12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4" creationId="{EC0CC6F0-15A6-926C-A016-60F252176EC9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5" creationId="{47D96196-DFB7-BDDC-59C0-55260FCD37B7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6" creationId="{CF3A5028-4E4D-B2C5-C50F-53634B799174}"/>
          </ac:spMkLst>
        </pc:spChg>
        <pc:spChg chg="mod">
          <ac:chgData name="Filip Révai" userId="69076fe5-a195-4769-a408-eaefc2be6e46" providerId="ADAL" clId="{11C8712B-1349-406A-8302-41CB8C04C376}" dt="2025-07-10T07:59:51.901" v="2353"/>
          <ac:spMkLst>
            <pc:docMk/>
            <pc:sldMk cId="4222849152" sldId="388"/>
            <ac:spMk id="187" creationId="{946A8853-A807-C44F-B91C-9282589D119B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193" creationId="{8396212F-349C-D5B4-BCCF-214ECCE81C81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194" creationId="{DB43C93B-C5FE-D55B-2578-63D4421DD821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195" creationId="{2F9730C3-FED1-8857-AC64-3FFBEB82125A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196" creationId="{7693B11C-E3FE-747B-2B8E-45BE3E95D165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199" creationId="{6D257A9A-4436-CD27-49FC-1A73BB1937EB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200" creationId="{297708F4-0C63-D3C3-2341-E64A482BCFDE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201" creationId="{54298F65-4D29-3BD4-B0A1-DE3A4F8D003A}"/>
          </ac:spMkLst>
        </pc:spChg>
        <pc:spChg chg="mod">
          <ac:chgData name="Filip Révai" userId="69076fe5-a195-4769-a408-eaefc2be6e46" providerId="ADAL" clId="{11C8712B-1349-406A-8302-41CB8C04C376}" dt="2025-07-10T08:00:01.281" v="2358"/>
          <ac:spMkLst>
            <pc:docMk/>
            <pc:sldMk cId="4222849152" sldId="388"/>
            <ac:spMk id="202" creationId="{58FBA8A2-895D-33CB-6DD6-A9260BF31A44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08" creationId="{ADD5BE3A-E73B-C298-FEDA-896CEC2903F5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09" creationId="{B9CF80A1-1E4A-A3A2-A519-B0E3458FB084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0" creationId="{AAA1FF8C-7C41-C798-2A7C-3CE837A74436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1" creationId="{BDC8313F-4847-A5BB-8EFF-994A08BD53CE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4" creationId="{AD6F6C17-535F-417E-F430-1B87CEB671F3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5" creationId="{89F57EF8-D2F5-62D9-E792-AD84951E10B5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6" creationId="{A3A2BC5B-2C0C-72DB-70B1-555872897FB5}"/>
          </ac:spMkLst>
        </pc:spChg>
        <pc:spChg chg="mod">
          <ac:chgData name="Filip Révai" userId="69076fe5-a195-4769-a408-eaefc2be6e46" providerId="ADAL" clId="{11C8712B-1349-406A-8302-41CB8C04C376}" dt="2025-07-10T08:00:24.801" v="2373"/>
          <ac:spMkLst>
            <pc:docMk/>
            <pc:sldMk cId="4222849152" sldId="388"/>
            <ac:spMk id="217" creationId="{E1C626EB-DB33-3EFA-6B39-E890C44752A8}"/>
          </ac:spMkLst>
        </pc:spChg>
        <pc:spChg chg="add mod">
          <ac:chgData name="Filip Révai" userId="69076fe5-a195-4769-a408-eaefc2be6e46" providerId="ADAL" clId="{11C8712B-1349-406A-8302-41CB8C04C376}" dt="2025-07-10T08:01:21.781" v="2401" actId="13822"/>
          <ac:spMkLst>
            <pc:docMk/>
            <pc:sldMk cId="4222849152" sldId="388"/>
            <ac:spMk id="218" creationId="{2D4A8C34-5F3C-C092-D138-F8AD44E25A13}"/>
          </ac:spMkLst>
        </pc:spChg>
        <pc:grpChg chg="add mod">
          <ac:chgData name="Filip Révai" userId="69076fe5-a195-4769-a408-eaefc2be6e46" providerId="ADAL" clId="{11C8712B-1349-406A-8302-41CB8C04C376}" dt="2025-07-10T07:57:28.350" v="2302" actId="164"/>
          <ac:grpSpMkLst>
            <pc:docMk/>
            <pc:sldMk cId="4222849152" sldId="388"/>
            <ac:grpSpMk id="15" creationId="{666FE563-34E1-D9B0-D8D0-E7694E663B8F}"/>
          </ac:grpSpMkLst>
        </pc:grpChg>
        <pc:grpChg chg="add mod">
          <ac:chgData name="Filip Révai" userId="69076fe5-a195-4769-a408-eaefc2be6e46" providerId="ADAL" clId="{11C8712B-1349-406A-8302-41CB8C04C376}" dt="2025-07-10T07:57:28.350" v="2302" actId="164"/>
          <ac:grpSpMkLst>
            <pc:docMk/>
            <pc:sldMk cId="4222849152" sldId="388"/>
            <ac:grpSpMk id="19" creationId="{CF2FC98F-E468-F34A-754F-B97174D0585D}"/>
          </ac:grpSpMkLst>
        </pc:grpChg>
        <pc:grpChg chg="add 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26" creationId="{4FD47F22-6F68-9780-3919-5F769CDB52DA}"/>
          </ac:grpSpMkLst>
        </pc:grpChg>
        <pc:grpChg chg="add mod">
          <ac:chgData name="Filip Révai" userId="69076fe5-a195-4769-a408-eaefc2be6e46" providerId="ADAL" clId="{11C8712B-1349-406A-8302-41CB8C04C376}" dt="2025-07-10T07:58:23.719" v="2312" actId="207"/>
          <ac:grpSpMkLst>
            <pc:docMk/>
            <pc:sldMk cId="4222849152" sldId="388"/>
            <ac:grpSpMk id="29" creationId="{5DC11BB6-6F1A-86DA-AF2C-4AD9024E26A2}"/>
          </ac:grpSpMkLst>
        </pc:grpChg>
        <pc:grpChg chg="add mod">
          <ac:chgData name="Filip Révai" userId="69076fe5-a195-4769-a408-eaefc2be6e46" providerId="ADAL" clId="{11C8712B-1349-406A-8302-41CB8C04C376}" dt="2025-07-10T07:57:51.579" v="2308" actId="164"/>
          <ac:grpSpMkLst>
            <pc:docMk/>
            <pc:sldMk cId="4222849152" sldId="388"/>
            <ac:grpSpMk id="30" creationId="{422ADB05-1B19-84AC-13CF-519B29805F4D}"/>
          </ac:grpSpMkLst>
        </pc:grpChg>
        <pc:grpChg chg="mod">
          <ac:chgData name="Filip Révai" userId="69076fe5-a195-4769-a408-eaefc2be6e46" providerId="ADAL" clId="{11C8712B-1349-406A-8302-41CB8C04C376}" dt="2025-07-10T07:58:23.719" v="2312" actId="207"/>
          <ac:grpSpMkLst>
            <pc:docMk/>
            <pc:sldMk cId="4222849152" sldId="388"/>
            <ac:grpSpMk id="31" creationId="{874679AA-3858-F207-B1CC-35F999020738}"/>
          </ac:grpSpMkLst>
        </pc:grpChg>
        <pc:grpChg chg="mod">
          <ac:chgData name="Filip Révai" userId="69076fe5-a195-4769-a408-eaefc2be6e46" providerId="ADAL" clId="{11C8712B-1349-406A-8302-41CB8C04C376}" dt="2025-07-10T07:57:43.796" v="2306"/>
          <ac:grpSpMkLst>
            <pc:docMk/>
            <pc:sldMk cId="4222849152" sldId="388"/>
            <ac:grpSpMk id="32" creationId="{3D0C2835-0BA7-7ADB-B914-7FFEACF9CA19}"/>
          </ac:grpSpMkLst>
        </pc:grpChg>
        <pc:grpChg chg="add 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37" creationId="{089BA459-9068-C095-A766-80CC3A9A8D63}"/>
          </ac:grpSpMkLst>
        </pc:grpChg>
        <pc:grpChg chg="mod">
          <ac:chgData name="Filip Révai" userId="69076fe5-a195-4769-a408-eaefc2be6e46" providerId="ADAL" clId="{11C8712B-1349-406A-8302-41CB8C04C376}" dt="2025-07-10T08:12:18.625" v="2426" actId="14100"/>
          <ac:grpSpMkLst>
            <pc:docMk/>
            <pc:sldMk cId="4222849152" sldId="388"/>
            <ac:grpSpMk id="38" creationId="{1AAA37FC-2D60-1AFF-B6FB-435CB65BBED4}"/>
          </ac:grpSpMkLst>
        </pc:grpChg>
        <pc:grpChg chg="mod">
          <ac:chgData name="Filip Révai" userId="69076fe5-a195-4769-a408-eaefc2be6e46" providerId="ADAL" clId="{11C8712B-1349-406A-8302-41CB8C04C376}" dt="2025-07-10T07:58:00.507" v="2310"/>
          <ac:grpSpMkLst>
            <pc:docMk/>
            <pc:sldMk cId="4222849152" sldId="388"/>
            <ac:grpSpMk id="39" creationId="{38E8D4AD-1BCC-98D6-4DB9-140CD18D09B1}"/>
          </ac:grpSpMkLst>
        </pc:grpChg>
        <pc:grpChg chg="mod">
          <ac:chgData name="Filip Révai" userId="69076fe5-a195-4769-a408-eaefc2be6e46" providerId="ADAL" clId="{11C8712B-1349-406A-8302-41CB8C04C376}" dt="2025-07-10T07:58:00.507" v="2310"/>
          <ac:grpSpMkLst>
            <pc:docMk/>
            <pc:sldMk cId="4222849152" sldId="388"/>
            <ac:grpSpMk id="48" creationId="{C531B59C-B553-8FE7-D3D5-736B49C42CD1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53" creationId="{1191775B-F488-9A6B-0365-52223CFE9819}"/>
          </ac:grpSpMkLst>
        </pc:grpChg>
        <pc:grpChg chg="mod">
          <ac:chgData name="Filip Révai" userId="69076fe5-a195-4769-a408-eaefc2be6e46" providerId="ADAL" clId="{11C8712B-1349-406A-8302-41CB8C04C376}" dt="2025-07-10T07:58:31.716" v="2314"/>
          <ac:grpSpMkLst>
            <pc:docMk/>
            <pc:sldMk cId="4222849152" sldId="388"/>
            <ac:grpSpMk id="54" creationId="{C05553E4-2FA4-66ED-2C43-934F205A5C1F}"/>
          </ac:grpSpMkLst>
        </pc:grpChg>
        <pc:grpChg chg="mod">
          <ac:chgData name="Filip Révai" userId="69076fe5-a195-4769-a408-eaefc2be6e46" providerId="ADAL" clId="{11C8712B-1349-406A-8302-41CB8C04C376}" dt="2025-07-10T07:58:31.716" v="2314"/>
          <ac:grpSpMkLst>
            <pc:docMk/>
            <pc:sldMk cId="4222849152" sldId="388"/>
            <ac:grpSpMk id="57" creationId="{345D8CEE-E464-86C4-647A-60B6C8196839}"/>
          </ac:grpSpMkLst>
        </pc:grpChg>
        <pc:grpChg chg="mod">
          <ac:chgData name="Filip Révai" userId="69076fe5-a195-4769-a408-eaefc2be6e46" providerId="ADAL" clId="{11C8712B-1349-406A-8302-41CB8C04C376}" dt="2025-07-10T07:59:28.203" v="2343" actId="1076"/>
          <ac:grpSpMkLst>
            <pc:docMk/>
            <pc:sldMk cId="4222849152" sldId="388"/>
            <ac:grpSpMk id="68" creationId="{5DF779CE-0388-DA1C-794C-90F029A59ED1}"/>
          </ac:grpSpMkLst>
        </pc:grpChg>
        <pc:grpChg chg="mod">
          <ac:chgData name="Filip Révai" userId="69076fe5-a195-4769-a408-eaefc2be6e46" providerId="ADAL" clId="{11C8712B-1349-406A-8302-41CB8C04C376}" dt="2025-07-10T07:58:44.919" v="2325"/>
          <ac:grpSpMkLst>
            <pc:docMk/>
            <pc:sldMk cId="4222849152" sldId="388"/>
            <ac:grpSpMk id="70" creationId="{C0FD3660-0888-3B48-E4D8-F326DB596F93}"/>
          </ac:grpSpMkLst>
        </pc:grpChg>
        <pc:grpChg chg="mod">
          <ac:chgData name="Filip Révai" userId="69076fe5-a195-4769-a408-eaefc2be6e46" providerId="ADAL" clId="{11C8712B-1349-406A-8302-41CB8C04C376}" dt="2025-07-10T07:58:44.919" v="2325"/>
          <ac:grpSpMkLst>
            <pc:docMk/>
            <pc:sldMk cId="4222849152" sldId="388"/>
            <ac:grpSpMk id="71" creationId="{75F24373-E125-12C7-7D12-F57A91B883AA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83" creationId="{26DEC689-2631-F662-8F2D-4268E7A94953}"/>
          </ac:grpSpMkLst>
        </pc:grpChg>
        <pc:grpChg chg="mod">
          <ac:chgData name="Filip Révai" userId="69076fe5-a195-4769-a408-eaefc2be6e46" providerId="ADAL" clId="{11C8712B-1349-406A-8302-41CB8C04C376}" dt="2025-07-10T07:58:54.185" v="2329"/>
          <ac:grpSpMkLst>
            <pc:docMk/>
            <pc:sldMk cId="4222849152" sldId="388"/>
            <ac:grpSpMk id="84" creationId="{5C3441DA-08D4-6B48-F17D-E8EC7CFF893D}"/>
          </ac:grpSpMkLst>
        </pc:grpChg>
        <pc:grpChg chg="mod">
          <ac:chgData name="Filip Révai" userId="69076fe5-a195-4769-a408-eaefc2be6e46" providerId="ADAL" clId="{11C8712B-1349-406A-8302-41CB8C04C376}" dt="2025-07-10T07:58:54.185" v="2329"/>
          <ac:grpSpMkLst>
            <pc:docMk/>
            <pc:sldMk cId="4222849152" sldId="388"/>
            <ac:grpSpMk id="92" creationId="{A486EA0C-98A3-A15B-8FFF-7639065187E1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98" creationId="{EA6E21C4-8C16-31D3-22CE-F98F1967BEB6}"/>
          </ac:grpSpMkLst>
        </pc:grpChg>
        <pc:grpChg chg="mod">
          <ac:chgData name="Filip Révai" userId="69076fe5-a195-4769-a408-eaefc2be6e46" providerId="ADAL" clId="{11C8712B-1349-406A-8302-41CB8C04C376}" dt="2025-07-10T07:59:04.578" v="2335"/>
          <ac:grpSpMkLst>
            <pc:docMk/>
            <pc:sldMk cId="4222849152" sldId="388"/>
            <ac:grpSpMk id="101" creationId="{3456AD73-639B-D988-5D80-8B6F7ED72C1F}"/>
          </ac:grpSpMkLst>
        </pc:grpChg>
        <pc:grpChg chg="mod">
          <ac:chgData name="Filip Révai" userId="69076fe5-a195-4769-a408-eaefc2be6e46" providerId="ADAL" clId="{11C8712B-1349-406A-8302-41CB8C04C376}" dt="2025-07-10T07:59:04.578" v="2335"/>
          <ac:grpSpMkLst>
            <pc:docMk/>
            <pc:sldMk cId="4222849152" sldId="388"/>
            <ac:grpSpMk id="107" creationId="{5740ABDA-C8BE-A65A-F7BA-A9D9FAAAE173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113" creationId="{2723ED6B-0E49-2F5E-9AD9-2875D4913449}"/>
          </ac:grpSpMkLst>
        </pc:grpChg>
        <pc:grpChg chg="mod">
          <ac:chgData name="Filip Révai" userId="69076fe5-a195-4769-a408-eaefc2be6e46" providerId="ADAL" clId="{11C8712B-1349-406A-8302-41CB8C04C376}" dt="2025-07-10T07:59:18.795" v="2340"/>
          <ac:grpSpMkLst>
            <pc:docMk/>
            <pc:sldMk cId="4222849152" sldId="388"/>
            <ac:grpSpMk id="114" creationId="{B3253CEF-DA99-BB4F-0E66-FAB2CC872C98}"/>
          </ac:grpSpMkLst>
        </pc:grpChg>
        <pc:grpChg chg="mod">
          <ac:chgData name="Filip Révai" userId="69076fe5-a195-4769-a408-eaefc2be6e46" providerId="ADAL" clId="{11C8712B-1349-406A-8302-41CB8C04C376}" dt="2025-07-10T07:59:18.795" v="2340"/>
          <ac:grpSpMkLst>
            <pc:docMk/>
            <pc:sldMk cId="4222849152" sldId="388"/>
            <ac:grpSpMk id="117" creationId="{AB9C97E0-781B-8E66-BD6B-1AB39CFB925D}"/>
          </ac:grpSpMkLst>
        </pc:grpChg>
        <pc:grpChg chg="mod">
          <ac:chgData name="Filip Révai" userId="69076fe5-a195-4769-a408-eaefc2be6e46" providerId="ADAL" clId="{11C8712B-1349-406A-8302-41CB8C04C376}" dt="2025-07-10T07:59:31.766" v="2344" actId="1076"/>
          <ac:grpSpMkLst>
            <pc:docMk/>
            <pc:sldMk cId="4222849152" sldId="388"/>
            <ac:grpSpMk id="128" creationId="{1CFF5127-338A-CE68-2D6A-2D3765619B05}"/>
          </ac:grpSpMkLst>
        </pc:grpChg>
        <pc:grpChg chg="mod">
          <ac:chgData name="Filip Révai" userId="69076fe5-a195-4769-a408-eaefc2be6e46" providerId="ADAL" clId="{11C8712B-1349-406A-8302-41CB8C04C376}" dt="2025-07-10T07:59:23.864" v="2342"/>
          <ac:grpSpMkLst>
            <pc:docMk/>
            <pc:sldMk cId="4222849152" sldId="388"/>
            <ac:grpSpMk id="129" creationId="{B597DB6B-6BD1-B539-3444-F26EA9E91666}"/>
          </ac:grpSpMkLst>
        </pc:grpChg>
        <pc:grpChg chg="mod">
          <ac:chgData name="Filip Révai" userId="69076fe5-a195-4769-a408-eaefc2be6e46" providerId="ADAL" clId="{11C8712B-1349-406A-8302-41CB8C04C376}" dt="2025-07-10T07:59:23.864" v="2342"/>
          <ac:grpSpMkLst>
            <pc:docMk/>
            <pc:sldMk cId="4222849152" sldId="388"/>
            <ac:grpSpMk id="131" creationId="{612406AE-960C-DE57-4560-039D49E968AD}"/>
          </ac:grpSpMkLst>
        </pc:grpChg>
        <pc:grpChg chg="add del mod">
          <ac:chgData name="Filip Révai" userId="69076fe5-a195-4769-a408-eaefc2be6e46" providerId="ADAL" clId="{11C8712B-1349-406A-8302-41CB8C04C376}" dt="2025-07-10T07:59:42.680" v="2349" actId="478"/>
          <ac:grpSpMkLst>
            <pc:docMk/>
            <pc:sldMk cId="4222849152" sldId="388"/>
            <ac:grpSpMk id="143" creationId="{4CBF554B-0E4B-D6AA-5832-93FFA1A7E353}"/>
          </ac:grpSpMkLst>
        </pc:grpChg>
        <pc:grpChg chg="mod">
          <ac:chgData name="Filip Révai" userId="69076fe5-a195-4769-a408-eaefc2be6e46" providerId="ADAL" clId="{11C8712B-1349-406A-8302-41CB8C04C376}" dt="2025-07-10T07:59:34.283" v="2345"/>
          <ac:grpSpMkLst>
            <pc:docMk/>
            <pc:sldMk cId="4222849152" sldId="388"/>
            <ac:grpSpMk id="146" creationId="{ADD1FA26-8781-F04B-B023-015519811AA0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158" creationId="{E78A007E-BA0B-3AB9-6220-C96BD71917F3}"/>
          </ac:grpSpMkLst>
        </pc:grpChg>
        <pc:grpChg chg="mod">
          <ac:chgData name="Filip Révai" userId="69076fe5-a195-4769-a408-eaefc2be6e46" providerId="ADAL" clId="{11C8712B-1349-406A-8302-41CB8C04C376}" dt="2025-07-10T07:59:44.886" v="2350"/>
          <ac:grpSpMkLst>
            <pc:docMk/>
            <pc:sldMk cId="4222849152" sldId="388"/>
            <ac:grpSpMk id="160" creationId="{EC8930A5-D3E1-10E9-E6FD-BFD01D7EE930}"/>
          </ac:grpSpMkLst>
        </pc:grpChg>
        <pc:grpChg chg="mod">
          <ac:chgData name="Filip Révai" userId="69076fe5-a195-4769-a408-eaefc2be6e46" providerId="ADAL" clId="{11C8712B-1349-406A-8302-41CB8C04C376}" dt="2025-07-10T07:59:44.886" v="2350"/>
          <ac:grpSpMkLst>
            <pc:docMk/>
            <pc:sldMk cId="4222849152" sldId="388"/>
            <ac:grpSpMk id="161" creationId="{B428D2BB-E4DF-A695-7A38-2510014827DD}"/>
          </ac:grpSpMkLst>
        </pc:grpChg>
        <pc:grpChg chg="mod">
          <ac:chgData name="Filip Révai" userId="69076fe5-a195-4769-a408-eaefc2be6e46" providerId="ADAL" clId="{11C8712B-1349-406A-8302-41CB8C04C376}" dt="2025-07-10T08:01:03.009" v="2394" actId="1076"/>
          <ac:grpSpMkLst>
            <pc:docMk/>
            <pc:sldMk cId="4222849152" sldId="388"/>
            <ac:grpSpMk id="173" creationId="{3C661ACB-2E8C-AAE1-7A62-FAFFD46BC8B6}"/>
          </ac:grpSpMkLst>
        </pc:grpChg>
        <pc:grpChg chg="mod">
          <ac:chgData name="Filip Révai" userId="69076fe5-a195-4769-a408-eaefc2be6e46" providerId="ADAL" clId="{11C8712B-1349-406A-8302-41CB8C04C376}" dt="2025-07-10T07:59:51.901" v="2353"/>
          <ac:grpSpMkLst>
            <pc:docMk/>
            <pc:sldMk cId="4222849152" sldId="388"/>
            <ac:grpSpMk id="176" creationId="{5B5108F3-1CB8-D3AE-64DA-295B18CE7553}"/>
          </ac:grpSpMkLst>
        </pc:grpChg>
        <pc:grpChg chg="mod">
          <ac:chgData name="Filip Révai" userId="69076fe5-a195-4769-a408-eaefc2be6e46" providerId="ADAL" clId="{11C8712B-1349-406A-8302-41CB8C04C376}" dt="2025-07-10T07:59:51.901" v="2353"/>
          <ac:grpSpMkLst>
            <pc:docMk/>
            <pc:sldMk cId="4222849152" sldId="388"/>
            <ac:grpSpMk id="177" creationId="{3DA82961-0D27-8C82-96A8-69C4D5E3BA85}"/>
          </ac:grpSpMkLst>
        </pc:grpChg>
        <pc:grpChg chg="mod">
          <ac:chgData name="Filip Révai" userId="69076fe5-a195-4769-a408-eaefc2be6e46" providerId="ADAL" clId="{11C8712B-1349-406A-8302-41CB8C04C376}" dt="2025-07-10T08:00:05.516" v="2360" actId="14100"/>
          <ac:grpSpMkLst>
            <pc:docMk/>
            <pc:sldMk cId="4222849152" sldId="388"/>
            <ac:grpSpMk id="188" creationId="{C9BA655D-17BB-2FFE-64FB-A5787EE03ED9}"/>
          </ac:grpSpMkLst>
        </pc:grpChg>
        <pc:grpChg chg="mod">
          <ac:chgData name="Filip Révai" userId="69076fe5-a195-4769-a408-eaefc2be6e46" providerId="ADAL" clId="{11C8712B-1349-406A-8302-41CB8C04C376}" dt="2025-07-10T08:00:01.281" v="2358"/>
          <ac:grpSpMkLst>
            <pc:docMk/>
            <pc:sldMk cId="4222849152" sldId="388"/>
            <ac:grpSpMk id="192" creationId="{B2C2990E-E148-FE06-0660-BA4F0D88B8FA}"/>
          </ac:grpSpMkLst>
        </pc:grpChg>
        <pc:grpChg chg="mod">
          <ac:chgData name="Filip Révai" userId="69076fe5-a195-4769-a408-eaefc2be6e46" providerId="ADAL" clId="{11C8712B-1349-406A-8302-41CB8C04C376}" dt="2025-07-10T08:00:01.281" v="2358"/>
          <ac:grpSpMkLst>
            <pc:docMk/>
            <pc:sldMk cId="4222849152" sldId="388"/>
            <ac:grpSpMk id="197" creationId="{FD693234-018D-F90E-3FAB-9990B75D7FA4}"/>
          </ac:grpSpMkLst>
        </pc:grpChg>
        <pc:grpChg chg="mod">
          <ac:chgData name="Filip Révai" userId="69076fe5-a195-4769-a408-eaefc2be6e46" providerId="ADAL" clId="{11C8712B-1349-406A-8302-41CB8C04C376}" dt="2025-07-10T08:00:31.489" v="2384" actId="1038"/>
          <ac:grpSpMkLst>
            <pc:docMk/>
            <pc:sldMk cId="4222849152" sldId="388"/>
            <ac:grpSpMk id="203" creationId="{0130BE1B-70BD-181E-66BB-3333362C225F}"/>
          </ac:grpSpMkLst>
        </pc:grpChg>
        <pc:grpChg chg="mod">
          <ac:chgData name="Filip Révai" userId="69076fe5-a195-4769-a408-eaefc2be6e46" providerId="ADAL" clId="{11C8712B-1349-406A-8302-41CB8C04C376}" dt="2025-07-10T08:00:24.801" v="2373"/>
          <ac:grpSpMkLst>
            <pc:docMk/>
            <pc:sldMk cId="4222849152" sldId="388"/>
            <ac:grpSpMk id="207" creationId="{54DBFE3A-C709-0FCB-4C85-B042781373E5}"/>
          </ac:grpSpMkLst>
        </pc:grpChg>
        <pc:grpChg chg="mod">
          <ac:chgData name="Filip Révai" userId="69076fe5-a195-4769-a408-eaefc2be6e46" providerId="ADAL" clId="{11C8712B-1349-406A-8302-41CB8C04C376}" dt="2025-07-10T08:00:24.801" v="2373"/>
          <ac:grpSpMkLst>
            <pc:docMk/>
            <pc:sldMk cId="4222849152" sldId="388"/>
            <ac:grpSpMk id="212" creationId="{8BDE2426-ABFE-941E-6431-AB91BA02FFE3}"/>
          </ac:grpSpMkLst>
        </pc:grpChg>
        <pc:picChg chg="add mod">
          <ac:chgData name="Filip Révai" userId="69076fe5-a195-4769-a408-eaefc2be6e46" providerId="ADAL" clId="{11C8712B-1349-406A-8302-41CB8C04C376}" dt="2025-07-10T07:56:39.712" v="2289" actId="14100"/>
          <ac:picMkLst>
            <pc:docMk/>
            <pc:sldMk cId="4222849152" sldId="388"/>
            <ac:picMk id="3" creationId="{8C1953D3-B5B3-43BE-1DBD-0A20304A08A3}"/>
          </ac:picMkLst>
        </pc:picChg>
        <pc:picChg chg="add mod">
          <ac:chgData name="Filip Révai" userId="69076fe5-a195-4769-a408-eaefc2be6e46" providerId="ADAL" clId="{11C8712B-1349-406A-8302-41CB8C04C376}" dt="2025-07-10T08:01:03.009" v="2394" actId="1076"/>
          <ac:picMkLst>
            <pc:docMk/>
            <pc:sldMk cId="4222849152" sldId="388"/>
            <ac:picMk id="5" creationId="{C8D08137-240F-4C2A-DCA9-E13C65D3BA04}"/>
          </ac:picMkLst>
        </pc:picChg>
        <pc:picChg chg="del">
          <ac:chgData name="Filip Révai" userId="69076fe5-a195-4769-a408-eaefc2be6e46" providerId="ADAL" clId="{11C8712B-1349-406A-8302-41CB8C04C376}" dt="2025-07-09T15:35:34.766" v="1387" actId="478"/>
          <ac:picMkLst>
            <pc:docMk/>
            <pc:sldMk cId="4222849152" sldId="388"/>
            <ac:picMk id="10" creationId="{A9D44AAE-345C-1BB9-FCF6-4C479C557252}"/>
          </ac:picMkLst>
        </pc:picChg>
        <pc:picChg chg="add del mod">
          <ac:chgData name="Filip Révai" userId="69076fe5-a195-4769-a408-eaefc2be6e46" providerId="ADAL" clId="{11C8712B-1349-406A-8302-41CB8C04C376}" dt="2025-07-10T07:54:29.805" v="2223" actId="478"/>
          <ac:picMkLst>
            <pc:docMk/>
            <pc:sldMk cId="4222849152" sldId="388"/>
            <ac:picMk id="13" creationId="{61075EF6-66B4-9724-35DB-847D38B40F7D}"/>
          </ac:picMkLst>
        </pc:picChg>
        <pc:picChg chg="add del mod">
          <ac:chgData name="Filip Révai" userId="69076fe5-a195-4769-a408-eaefc2be6e46" providerId="ADAL" clId="{11C8712B-1349-406A-8302-41CB8C04C376}" dt="2025-07-10T07:54:30.240" v="2224" actId="478"/>
          <ac:picMkLst>
            <pc:docMk/>
            <pc:sldMk cId="4222849152" sldId="388"/>
            <ac:picMk id="18" creationId="{687836C5-791B-DD5F-CB22-F70C2238DED4}"/>
          </ac:picMkLst>
        </pc:picChg>
        <pc:picChg chg="del">
          <ac:chgData name="Filip Révai" userId="69076fe5-a195-4769-a408-eaefc2be6e46" providerId="ADAL" clId="{11C8712B-1349-406A-8302-41CB8C04C376}" dt="2025-07-09T15:35:35.235" v="1388" actId="478"/>
          <ac:picMkLst>
            <pc:docMk/>
            <pc:sldMk cId="4222849152" sldId="388"/>
            <ac:picMk id="19" creationId="{A83D17E7-931F-2801-EDB9-6E025D7C1193}"/>
          </ac:picMkLst>
        </pc:picChg>
      </pc:sldChg>
      <pc:sldChg chg="addSp delSp modSp add mod modAnim">
        <pc:chgData name="Filip Révai" userId="69076fe5-a195-4769-a408-eaefc2be6e46" providerId="ADAL" clId="{11C8712B-1349-406A-8302-41CB8C04C376}" dt="2025-07-10T07:56:18.055" v="2282" actId="1038"/>
        <pc:sldMkLst>
          <pc:docMk/>
          <pc:sldMk cId="3447750313" sldId="389"/>
        </pc:sldMkLst>
        <pc:spChg chg="mod">
          <ac:chgData name="Filip Révai" userId="69076fe5-a195-4769-a408-eaefc2be6e46" providerId="ADAL" clId="{11C8712B-1349-406A-8302-41CB8C04C376}" dt="2025-07-09T15:37:21.238" v="1529" actId="20577"/>
          <ac:spMkLst>
            <pc:docMk/>
            <pc:sldMk cId="3447750313" sldId="389"/>
            <ac:spMk id="2" creationId="{626EC6DA-1098-7103-FB4E-C86178B09D56}"/>
          </ac:spMkLst>
        </pc:spChg>
        <pc:spChg chg="del">
          <ac:chgData name="Filip Révai" userId="69076fe5-a195-4769-a408-eaefc2be6e46" providerId="ADAL" clId="{11C8712B-1349-406A-8302-41CB8C04C376}" dt="2025-07-09T15:41:15.033" v="1595" actId="478"/>
          <ac:spMkLst>
            <pc:docMk/>
            <pc:sldMk cId="3447750313" sldId="389"/>
            <ac:spMk id="3" creationId="{1E71720D-D73F-7064-7DD6-54BAEA61E392}"/>
          </ac:spMkLst>
        </pc:spChg>
        <pc:spChg chg="del">
          <ac:chgData name="Filip Révai" userId="69076fe5-a195-4769-a408-eaefc2be6e46" providerId="ADAL" clId="{11C8712B-1349-406A-8302-41CB8C04C376}" dt="2025-07-09T15:43:40.610" v="1656" actId="478"/>
          <ac:spMkLst>
            <pc:docMk/>
            <pc:sldMk cId="3447750313" sldId="389"/>
            <ac:spMk id="5" creationId="{536676FA-2FEF-49AF-3E23-355F97AE7AC8}"/>
          </ac:spMkLst>
        </pc:spChg>
        <pc:spChg chg="mod">
          <ac:chgData name="Filip Révai" userId="69076fe5-a195-4769-a408-eaefc2be6e46" providerId="ADAL" clId="{11C8712B-1349-406A-8302-41CB8C04C376}" dt="2025-07-10T07:56:14.912" v="2278" actId="1036"/>
          <ac:spMkLst>
            <pc:docMk/>
            <pc:sldMk cId="3447750313" sldId="389"/>
            <ac:spMk id="6" creationId="{A2397369-4D2D-8707-43CD-EFF9FB8249A6}"/>
          </ac:spMkLst>
        </pc:spChg>
        <pc:spChg chg="add mod">
          <ac:chgData name="Filip Révai" userId="69076fe5-a195-4769-a408-eaefc2be6e46" providerId="ADAL" clId="{11C8712B-1349-406A-8302-41CB8C04C376}" dt="2025-07-09T15:41:15.852" v="1596"/>
          <ac:spMkLst>
            <pc:docMk/>
            <pc:sldMk cId="3447750313" sldId="389"/>
            <ac:spMk id="20" creationId="{E7631957-EE81-FA67-F9F7-AFBFA2EA0C91}"/>
          </ac:spMkLst>
        </pc:spChg>
        <pc:spChg chg="add mod">
          <ac:chgData name="Filip Révai" userId="69076fe5-a195-4769-a408-eaefc2be6e46" providerId="ADAL" clId="{11C8712B-1349-406A-8302-41CB8C04C376}" dt="2025-07-10T07:56:18.055" v="2282" actId="1038"/>
          <ac:spMkLst>
            <pc:docMk/>
            <pc:sldMk cId="3447750313" sldId="389"/>
            <ac:spMk id="21" creationId="{00CB9958-0A1A-6A65-45DB-484783619334}"/>
          </ac:spMkLst>
        </pc:spChg>
        <pc:spChg chg="mod">
          <ac:chgData name="Filip Révai" userId="69076fe5-a195-4769-a408-eaefc2be6e46" providerId="ADAL" clId="{11C8712B-1349-406A-8302-41CB8C04C376}" dt="2025-07-09T15:39:40.165" v="1580" actId="20577"/>
          <ac:spMkLst>
            <pc:docMk/>
            <pc:sldMk cId="3447750313" sldId="389"/>
            <ac:spMk id="23" creationId="{8EE796A9-67B8-75FF-4D18-1345F2A0DF9C}"/>
          </ac:spMkLst>
        </pc:spChg>
        <pc:picChg chg="del">
          <ac:chgData name="Filip Révai" userId="69076fe5-a195-4769-a408-eaefc2be6e46" providerId="ADAL" clId="{11C8712B-1349-406A-8302-41CB8C04C376}" dt="2025-07-09T15:35:33.298" v="1386" actId="478"/>
          <ac:picMkLst>
            <pc:docMk/>
            <pc:sldMk cId="3447750313" sldId="389"/>
            <ac:picMk id="10" creationId="{89EDF6E4-C848-482A-5F91-9F83FF8BA98E}"/>
          </ac:picMkLst>
        </pc:picChg>
        <pc:picChg chg="add mod">
          <ac:chgData name="Filip Révai" userId="69076fe5-a195-4769-a408-eaefc2be6e46" providerId="ADAL" clId="{11C8712B-1349-406A-8302-41CB8C04C376}" dt="2025-07-09T15:39:37.373" v="1578" actId="1076"/>
          <ac:picMkLst>
            <pc:docMk/>
            <pc:sldMk cId="3447750313" sldId="389"/>
            <ac:picMk id="13" creationId="{2B939F3A-949D-A58D-AD12-0869D3AE8117}"/>
          </ac:picMkLst>
        </pc:picChg>
        <pc:picChg chg="add mod">
          <ac:chgData name="Filip Révai" userId="69076fe5-a195-4769-a408-eaefc2be6e46" providerId="ADAL" clId="{11C8712B-1349-406A-8302-41CB8C04C376}" dt="2025-07-09T15:39:31.770" v="1577" actId="1076"/>
          <ac:picMkLst>
            <pc:docMk/>
            <pc:sldMk cId="3447750313" sldId="389"/>
            <ac:picMk id="18" creationId="{1A85F05B-CE6D-F447-C5E3-5E3900F8FA67}"/>
          </ac:picMkLst>
        </pc:picChg>
        <pc:picChg chg="del">
          <ac:chgData name="Filip Révai" userId="69076fe5-a195-4769-a408-eaefc2be6e46" providerId="ADAL" clId="{11C8712B-1349-406A-8302-41CB8C04C376}" dt="2025-07-09T15:35:32.427" v="1385" actId="478"/>
          <ac:picMkLst>
            <pc:docMk/>
            <pc:sldMk cId="3447750313" sldId="389"/>
            <ac:picMk id="19" creationId="{4F78EDBB-D5C7-5F6C-36D1-91D4B2675BF0}"/>
          </ac:picMkLst>
        </pc:picChg>
      </pc:sldChg>
      <pc:sldChg chg="delSp add del mod modNotesTx">
        <pc:chgData name="Filip Révai" userId="69076fe5-a195-4769-a408-eaefc2be6e46" providerId="ADAL" clId="{11C8712B-1349-406A-8302-41CB8C04C376}" dt="2025-07-10T07:39:23.194" v="1899" actId="47"/>
        <pc:sldMkLst>
          <pc:docMk/>
          <pc:sldMk cId="141254521" sldId="390"/>
        </pc:sldMkLst>
        <pc:picChg chg="del">
          <ac:chgData name="Filip Révai" userId="69076fe5-a195-4769-a408-eaefc2be6e46" providerId="ADAL" clId="{11C8712B-1349-406A-8302-41CB8C04C376}" dt="2025-07-10T07:38:56.610" v="1897" actId="478"/>
          <ac:picMkLst>
            <pc:docMk/>
            <pc:sldMk cId="141254521" sldId="390"/>
            <ac:picMk id="9" creationId="{A5AE0CD1-D372-5C79-9485-B517EF45D96D}"/>
          </ac:picMkLst>
        </pc:picChg>
      </pc:sldChg>
      <pc:sldChg chg="modSp add mod">
        <pc:chgData name="Filip Révai" userId="69076fe5-a195-4769-a408-eaefc2be6e46" providerId="ADAL" clId="{11C8712B-1349-406A-8302-41CB8C04C376}" dt="2025-07-10T07:56:04.677" v="2264" actId="1038"/>
        <pc:sldMkLst>
          <pc:docMk/>
          <pc:sldMk cId="2746035909" sldId="390"/>
        </pc:sldMkLst>
        <pc:spChg chg="mod">
          <ac:chgData name="Filip Révai" userId="69076fe5-a195-4769-a408-eaefc2be6e46" providerId="ADAL" clId="{11C8712B-1349-406A-8302-41CB8C04C376}" dt="2025-07-10T07:56:02.543" v="2260" actId="1035"/>
          <ac:spMkLst>
            <pc:docMk/>
            <pc:sldMk cId="2746035909" sldId="390"/>
            <ac:spMk id="6" creationId="{EB769377-149A-6246-5D0B-F22564EB9E12}"/>
          </ac:spMkLst>
        </pc:spChg>
        <pc:spChg chg="mod">
          <ac:chgData name="Filip Révai" userId="69076fe5-a195-4769-a408-eaefc2be6e46" providerId="ADAL" clId="{11C8712B-1349-406A-8302-41CB8C04C376}" dt="2025-07-10T07:56:04.677" v="2264" actId="1038"/>
          <ac:spMkLst>
            <pc:docMk/>
            <pc:sldMk cId="2746035909" sldId="390"/>
            <ac:spMk id="25" creationId="{35D8840B-3A11-4DE6-2441-59445309F41D}"/>
          </ac:spMkLst>
        </pc:spChg>
      </pc:sldChg>
    </pc:docChg>
  </pc:docChgLst>
  <pc:docChgLst>
    <pc:chgData name="Filip Révai" userId="69076fe5-a195-4769-a408-eaefc2be6e46" providerId="ADAL" clId="{A71B3B38-C01B-41F5-B7D5-F9013996EBBE}"/>
    <pc:docChg chg="undo custSel modSld">
      <pc:chgData name="Filip Révai" userId="69076fe5-a195-4769-a408-eaefc2be6e46" providerId="ADAL" clId="{A71B3B38-C01B-41F5-B7D5-F9013996EBBE}" dt="2025-06-25T13:44:23.498" v="294" actId="20577"/>
      <pc:docMkLst>
        <pc:docMk/>
      </pc:docMkLst>
      <pc:sldChg chg="modSp mod">
        <pc:chgData name="Filip Révai" userId="69076fe5-a195-4769-a408-eaefc2be6e46" providerId="ADAL" clId="{A71B3B38-C01B-41F5-B7D5-F9013996EBBE}" dt="2025-06-25T13:38:33.460" v="129" actId="113"/>
        <pc:sldMkLst>
          <pc:docMk/>
          <pc:sldMk cId="3848606598" sldId="343"/>
        </pc:sldMkLst>
        <pc:spChg chg="mod">
          <ac:chgData name="Filip Révai" userId="69076fe5-a195-4769-a408-eaefc2be6e46" providerId="ADAL" clId="{A71B3B38-C01B-41F5-B7D5-F9013996EBBE}" dt="2025-06-25T13:38:33.460" v="129" actId="113"/>
          <ac:spMkLst>
            <pc:docMk/>
            <pc:sldMk cId="3848606598" sldId="343"/>
            <ac:spMk id="2" creationId="{1B92A1E1-EB00-FE04-B167-3191C2531F3A}"/>
          </ac:spMkLst>
        </pc:spChg>
      </pc:sldChg>
      <pc:sldChg chg="addSp modSp mod">
        <pc:chgData name="Filip Révai" userId="69076fe5-a195-4769-a408-eaefc2be6e46" providerId="ADAL" clId="{A71B3B38-C01B-41F5-B7D5-F9013996EBBE}" dt="2025-06-25T13:44:23.498" v="294" actId="20577"/>
        <pc:sldMkLst>
          <pc:docMk/>
          <pc:sldMk cId="3061786703" sldId="383"/>
        </pc:sldMkLst>
        <pc:spChg chg="mod">
          <ac:chgData name="Filip Révai" userId="69076fe5-a195-4769-a408-eaefc2be6e46" providerId="ADAL" clId="{A71B3B38-C01B-41F5-B7D5-F9013996EBBE}" dt="2025-06-25T13:44:23.498" v="294" actId="20577"/>
          <ac:spMkLst>
            <pc:docMk/>
            <pc:sldMk cId="3061786703" sldId="383"/>
            <ac:spMk id="2" creationId="{289B7E14-5414-3069-6795-62AEA19F23A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4BE9B-5683-4003-803C-9C77E43B51E5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7F13D-D75D-4243-929F-9FCA361F4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648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4E0F5-8093-4B6F-AE4A-74AB00C713D1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81C2B-D1D2-44E2-8518-C03331C45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7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sz="900" baseline="0" noProof="1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61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FFCAF-2D60-5870-0C3C-45A0E73CE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32ACE2-64BB-A018-CB53-3272DA9C9A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1833D6-0096-F0B0-69B9-61CB19DE45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 err="1"/>
              <a:t>What</a:t>
            </a:r>
            <a:r>
              <a:rPr lang="sk-SK" sz="1000" noProof="0" dirty="0"/>
              <a:t> </a:t>
            </a:r>
            <a:r>
              <a:rPr lang="sk-SK" sz="1000" noProof="0" dirty="0" err="1"/>
              <a:t>else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tried </a:t>
            </a:r>
            <a:r>
              <a:rPr lang="sk-SK" sz="1000" noProof="0" dirty="0" err="1"/>
              <a:t>with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set </a:t>
            </a:r>
            <a:r>
              <a:rPr lang="sk-SK" sz="1000" noProof="0" dirty="0" err="1"/>
              <a:t>up</a:t>
            </a:r>
            <a:r>
              <a:rPr lang="sk-SK" sz="1000" noProof="0" dirty="0"/>
              <a:t> </a:t>
            </a:r>
            <a:r>
              <a:rPr lang="sk-SK" sz="1000" noProof="0" dirty="0" err="1"/>
              <a:t>was</a:t>
            </a:r>
            <a:r>
              <a:rPr lang="sk-SK" sz="1000" noProof="0" dirty="0"/>
              <a:t> </a:t>
            </a:r>
            <a:r>
              <a:rPr lang="sk-SK" sz="1000" noProof="0" dirty="0" err="1"/>
              <a:t>instead</a:t>
            </a:r>
            <a:r>
              <a:rPr lang="sk-SK" sz="1000" noProof="0" dirty="0"/>
              <a:t> of </a:t>
            </a:r>
            <a:r>
              <a:rPr lang="sk-SK" sz="1000" noProof="0" dirty="0" err="1"/>
              <a:t>longer</a:t>
            </a:r>
            <a:r>
              <a:rPr lang="sk-SK" sz="1000" noProof="0" dirty="0"/>
              <a:t> and </a:t>
            </a:r>
            <a:r>
              <a:rPr lang="sk-SK" sz="1000" noProof="0" dirty="0" err="1"/>
              <a:t>longer</a:t>
            </a:r>
            <a:r>
              <a:rPr lang="sk-SK" sz="1000" noProof="0" dirty="0"/>
              <a:t> </a:t>
            </a:r>
            <a:r>
              <a:rPr lang="sk-SK" sz="1000" noProof="0" dirty="0" err="1"/>
              <a:t>exposure</a:t>
            </a:r>
            <a:r>
              <a:rPr lang="sk-SK" sz="1000" noProof="0" dirty="0"/>
              <a:t> </a:t>
            </a:r>
            <a:r>
              <a:rPr lang="sk-SK" sz="1000" noProof="0" dirty="0" err="1"/>
              <a:t>times</a:t>
            </a:r>
            <a:r>
              <a:rPr lang="sk-SK" sz="1000" noProof="0" dirty="0"/>
              <a:t>,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captured</a:t>
            </a:r>
            <a:r>
              <a:rPr lang="sk-SK" sz="1000" noProof="0" dirty="0"/>
              <a:t> more </a:t>
            </a:r>
            <a:r>
              <a:rPr lang="sk-SK" sz="1000" noProof="0" dirty="0" err="1"/>
              <a:t>images</a:t>
            </a:r>
            <a:r>
              <a:rPr lang="sk-SK" sz="1000" noProof="0" dirty="0"/>
              <a:t> </a:t>
            </a:r>
            <a:r>
              <a:rPr lang="sk-SK" sz="1000" noProof="0" dirty="0" err="1"/>
              <a:t>with</a:t>
            </a:r>
            <a:r>
              <a:rPr lang="sk-SK" sz="1000" noProof="0" dirty="0"/>
              <a:t> </a:t>
            </a:r>
            <a:r>
              <a:rPr lang="sk-SK" sz="1000" noProof="0" dirty="0" err="1"/>
              <a:t>shorter</a:t>
            </a:r>
            <a:r>
              <a:rPr lang="sk-SK" sz="1000" noProof="0" dirty="0"/>
              <a:t> </a:t>
            </a:r>
            <a:r>
              <a:rPr lang="sk-SK" sz="1000" noProof="0" dirty="0" err="1"/>
              <a:t>time</a:t>
            </a:r>
            <a:r>
              <a:rPr lang="sk-SK" sz="1000" noProof="0" dirty="0"/>
              <a:t> and </a:t>
            </a:r>
            <a:r>
              <a:rPr lang="sk-SK" sz="1000" noProof="0" dirty="0" err="1"/>
              <a:t>then</a:t>
            </a:r>
            <a:r>
              <a:rPr lang="sk-SK" sz="1000" noProof="0" dirty="0"/>
              <a:t> </a:t>
            </a:r>
            <a:r>
              <a:rPr lang="sk-SK" sz="1000" noProof="0" dirty="0" err="1"/>
              <a:t>combined</a:t>
            </a:r>
            <a:r>
              <a:rPr lang="sk-SK" sz="1000" noProof="0" dirty="0"/>
              <a:t> </a:t>
            </a:r>
            <a:r>
              <a:rPr lang="sk-SK" sz="1000" noProof="0" dirty="0" err="1"/>
              <a:t>them</a:t>
            </a:r>
            <a:r>
              <a:rPr lang="sk-SK" sz="1000" noProof="0" dirty="0"/>
              <a:t> </a:t>
            </a:r>
            <a:r>
              <a:rPr lang="sk-SK" sz="1000" noProof="0" dirty="0" err="1"/>
              <a:t>into</a:t>
            </a:r>
            <a:r>
              <a:rPr lang="sk-SK" sz="1000" noProof="0" dirty="0"/>
              <a:t> </a:t>
            </a:r>
            <a:r>
              <a:rPr lang="sk-SK" sz="1000" noProof="0" dirty="0" err="1"/>
              <a:t>one</a:t>
            </a:r>
            <a:r>
              <a:rPr lang="sk-SK" sz="1000" noProof="0" dirty="0"/>
              <a:t> image.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process</a:t>
            </a:r>
            <a:r>
              <a:rPr lang="sk-SK" sz="1000" noProof="0" dirty="0"/>
              <a:t> </a:t>
            </a:r>
            <a:r>
              <a:rPr lang="sk-SK" sz="1000" noProof="0" dirty="0" err="1"/>
              <a:t>can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a bit </a:t>
            </a:r>
            <a:r>
              <a:rPr lang="sk-SK" sz="1000" noProof="0" dirty="0" err="1"/>
              <a:t>tricky</a:t>
            </a:r>
            <a:r>
              <a:rPr lang="sk-SK" sz="1000" noProof="0" dirty="0"/>
              <a:t>, </a:t>
            </a:r>
            <a:r>
              <a:rPr lang="sk-SK" sz="1000" noProof="0" dirty="0" err="1"/>
              <a:t>but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useful</a:t>
            </a:r>
            <a:r>
              <a:rPr lang="sk-SK" sz="1000" noProof="0" dirty="0"/>
              <a:t> </a:t>
            </a:r>
            <a:r>
              <a:rPr lang="sk-SK" sz="1000" noProof="0" dirty="0" err="1"/>
              <a:t>because</a:t>
            </a:r>
            <a:r>
              <a:rPr lang="sk-SK" sz="1000" noProof="0" dirty="0"/>
              <a:t> the </a:t>
            </a:r>
            <a:r>
              <a:rPr lang="sk-SK" sz="1000" noProof="0" dirty="0" err="1"/>
              <a:t>background</a:t>
            </a:r>
            <a:r>
              <a:rPr lang="sk-SK" sz="1000" noProof="0" dirty="0"/>
              <a:t> </a:t>
            </a:r>
            <a:r>
              <a:rPr lang="sk-SK" sz="1000" noProof="0" dirty="0" err="1"/>
              <a:t>noise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less</a:t>
            </a:r>
            <a:r>
              <a:rPr lang="sk-SK" sz="1000" noProof="0" dirty="0"/>
              <a:t> </a:t>
            </a:r>
            <a:r>
              <a:rPr lang="sk-SK" sz="1000" noProof="0" dirty="0" err="1"/>
              <a:t>visible</a:t>
            </a:r>
            <a:r>
              <a:rPr lang="sk-SK" sz="1000" noProof="0" dirty="0"/>
              <a:t> </a:t>
            </a:r>
            <a:r>
              <a:rPr lang="sk-SK" sz="1000" noProof="0" dirty="0" err="1"/>
              <a:t>compared</a:t>
            </a:r>
            <a:r>
              <a:rPr lang="sk-SK" sz="1000" noProof="0" dirty="0"/>
              <a:t> to image </a:t>
            </a:r>
            <a:r>
              <a:rPr lang="sk-SK" sz="1000" noProof="0" dirty="0" err="1"/>
              <a:t>captured</a:t>
            </a:r>
            <a:r>
              <a:rPr lang="sk-SK" sz="1000" noProof="0" dirty="0"/>
              <a:t> </a:t>
            </a:r>
            <a:r>
              <a:rPr lang="sk-SK" sz="1000" noProof="0" dirty="0" err="1"/>
              <a:t>only</a:t>
            </a:r>
            <a:r>
              <a:rPr lang="sk-SK" sz="1000" noProof="0" dirty="0"/>
              <a:t> </a:t>
            </a:r>
            <a:r>
              <a:rPr lang="sk-SK" sz="1000" noProof="0" dirty="0" err="1"/>
              <a:t>ones</a:t>
            </a:r>
            <a:r>
              <a:rPr lang="sk-SK" sz="1000" noProof="0" dirty="0"/>
              <a:t> </a:t>
            </a:r>
            <a:r>
              <a:rPr lang="sk-SK" sz="1000" noProof="0" dirty="0" err="1"/>
              <a:t>for</a:t>
            </a:r>
            <a:r>
              <a:rPr lang="sk-SK" sz="1000" noProof="0" dirty="0"/>
              <a:t> </a:t>
            </a:r>
            <a:r>
              <a:rPr lang="sk-SK" sz="1000" noProof="0" dirty="0" err="1"/>
              <a:t>longer</a:t>
            </a:r>
            <a:r>
              <a:rPr lang="sk-SK" sz="1000" noProof="0" dirty="0"/>
              <a:t> </a:t>
            </a:r>
            <a:r>
              <a:rPr lang="sk-SK" sz="1000" noProof="0" dirty="0" err="1"/>
              <a:t>time</a:t>
            </a:r>
            <a:r>
              <a:rPr lang="sk-SK" sz="1000" noProof="0" dirty="0"/>
              <a:t>. </a:t>
            </a:r>
            <a:r>
              <a:rPr lang="sk-SK" sz="1000" noProof="0" dirty="0" err="1"/>
              <a:t>What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did</a:t>
            </a:r>
            <a:r>
              <a:rPr lang="sk-SK" sz="1000" noProof="0" dirty="0"/>
              <a:t> </a:t>
            </a:r>
            <a:r>
              <a:rPr lang="sk-SK" sz="1000" noProof="0" dirty="0" err="1"/>
              <a:t>was</a:t>
            </a:r>
            <a:r>
              <a:rPr lang="sk-SK" sz="1000" noProof="0" dirty="0"/>
              <a:t> </a:t>
            </a:r>
            <a:r>
              <a:rPr lang="sk-SK" sz="1000" noProof="0" dirty="0" err="1"/>
              <a:t>capture</a:t>
            </a:r>
            <a:r>
              <a:rPr lang="sk-SK" sz="1000" noProof="0" dirty="0"/>
              <a:t> </a:t>
            </a:r>
            <a:r>
              <a:rPr lang="sk-SK" sz="1000" noProof="0" dirty="0" err="1"/>
              <a:t>an</a:t>
            </a:r>
            <a:r>
              <a:rPr lang="sk-SK" sz="1000" noProof="0" dirty="0"/>
              <a:t> image </a:t>
            </a:r>
            <a:r>
              <a:rPr lang="sk-SK" sz="1000" noProof="0" dirty="0" err="1"/>
              <a:t>with</a:t>
            </a:r>
            <a:r>
              <a:rPr lang="sk-SK" sz="1000" noProof="0" dirty="0"/>
              <a:t> </a:t>
            </a:r>
            <a:r>
              <a:rPr lang="sk-SK" sz="1000" noProof="0" dirty="0" err="1"/>
              <a:t>time</a:t>
            </a:r>
            <a:r>
              <a:rPr lang="sk-SK" sz="1000" noProof="0" dirty="0"/>
              <a:t> of </a:t>
            </a:r>
            <a:r>
              <a:rPr lang="sk-SK" sz="1000" noProof="0" dirty="0" err="1"/>
              <a:t>exposure</a:t>
            </a:r>
            <a:r>
              <a:rPr lang="sk-SK" sz="1000" noProof="0" dirty="0"/>
              <a:t> </a:t>
            </a:r>
            <a:r>
              <a:rPr lang="sk-SK" sz="1000" noProof="0" dirty="0" err="1"/>
              <a:t>equal</a:t>
            </a:r>
            <a:r>
              <a:rPr lang="sk-SK" sz="1000" noProof="0" dirty="0"/>
              <a:t> to 30 </a:t>
            </a:r>
            <a:r>
              <a:rPr lang="sk-SK" sz="1000" noProof="0" dirty="0" err="1"/>
              <a:t>minutes</a:t>
            </a:r>
            <a:r>
              <a:rPr lang="sk-SK" sz="1000" noProof="0" dirty="0"/>
              <a:t>. </a:t>
            </a:r>
            <a:r>
              <a:rPr lang="sk-SK" sz="1000" noProof="0" dirty="0" err="1"/>
              <a:t>Then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took</a:t>
            </a:r>
            <a:r>
              <a:rPr lang="sk-SK" sz="1000" noProof="0" dirty="0"/>
              <a:t> the </a:t>
            </a:r>
            <a:r>
              <a:rPr lang="sk-SK" sz="1000" noProof="0" dirty="0" err="1"/>
              <a:t>same</a:t>
            </a:r>
            <a:r>
              <a:rPr lang="sk-SK" sz="1000" noProof="0" dirty="0"/>
              <a:t> image 7 </a:t>
            </a:r>
            <a:r>
              <a:rPr lang="sk-SK" sz="1000" noProof="0" dirty="0" err="1"/>
              <a:t>times</a:t>
            </a:r>
            <a:r>
              <a:rPr lang="sk-SK" sz="1000" noProof="0" dirty="0"/>
              <a:t> a </a:t>
            </a:r>
            <a:r>
              <a:rPr lang="sk-SK" sz="1000" noProof="0" dirty="0" err="1"/>
              <a:t>combined</a:t>
            </a:r>
            <a:r>
              <a:rPr lang="sk-SK" sz="1000" noProof="0" dirty="0"/>
              <a:t> </a:t>
            </a:r>
            <a:r>
              <a:rPr lang="sk-SK" sz="1000" noProof="0" dirty="0" err="1"/>
              <a:t>it</a:t>
            </a:r>
            <a:r>
              <a:rPr lang="sk-SK" sz="1000" noProof="0" dirty="0"/>
              <a:t>. And </a:t>
            </a:r>
            <a:r>
              <a:rPr lang="sk-SK" sz="1000" noProof="0" dirty="0" err="1"/>
              <a:t>finaly</a:t>
            </a:r>
            <a:r>
              <a:rPr lang="sk-SK" sz="1000" noProof="0" dirty="0"/>
              <a:t>, the </a:t>
            </a:r>
            <a:r>
              <a:rPr lang="sk-SK" sz="1000" noProof="0" dirty="0" err="1"/>
              <a:t>third</a:t>
            </a:r>
            <a:r>
              <a:rPr lang="sk-SK" sz="1000" noProof="0" dirty="0"/>
              <a:t> image </a:t>
            </a:r>
            <a:r>
              <a:rPr lang="sk-SK" sz="1000" noProof="0" dirty="0" err="1"/>
              <a:t>was</a:t>
            </a:r>
            <a:r>
              <a:rPr lang="sk-SK" sz="1000" noProof="0" dirty="0"/>
              <a:t> </a:t>
            </a:r>
            <a:r>
              <a:rPr lang="sk-SK" sz="1000" noProof="0" dirty="0" err="1"/>
              <a:t>created</a:t>
            </a:r>
            <a:r>
              <a:rPr lang="sk-SK" sz="1000" noProof="0" dirty="0"/>
              <a:t> by </a:t>
            </a:r>
            <a:r>
              <a:rPr lang="sk-SK" sz="1000" noProof="0" dirty="0" err="1"/>
              <a:t>combining</a:t>
            </a:r>
            <a:r>
              <a:rPr lang="sk-SK" sz="1000" noProof="0" dirty="0"/>
              <a:t> 26 </a:t>
            </a:r>
            <a:r>
              <a:rPr lang="sk-SK" sz="1000" noProof="0" dirty="0" err="1"/>
              <a:t>images</a:t>
            </a:r>
            <a:r>
              <a:rPr lang="sk-SK" sz="1000" noProof="0" dirty="0"/>
              <a:t>. </a:t>
            </a:r>
            <a:r>
              <a:rPr lang="sk-SK" sz="1000" noProof="0" dirty="0" err="1"/>
              <a:t>You</a:t>
            </a:r>
            <a:r>
              <a:rPr lang="sk-SK" sz="1000" noProof="0" dirty="0"/>
              <a:t> </a:t>
            </a:r>
            <a:r>
              <a:rPr lang="sk-SK" sz="1000" noProof="0" dirty="0" err="1"/>
              <a:t>can</a:t>
            </a:r>
            <a:r>
              <a:rPr lang="sk-SK" sz="1000" noProof="0" dirty="0"/>
              <a:t> </a:t>
            </a:r>
            <a:r>
              <a:rPr lang="sk-SK" sz="1000" noProof="0" dirty="0" err="1"/>
              <a:t>clearly</a:t>
            </a:r>
            <a:r>
              <a:rPr lang="sk-SK" sz="1000" noProof="0" dirty="0"/>
              <a:t> </a:t>
            </a:r>
            <a:r>
              <a:rPr lang="sk-SK" sz="1000" noProof="0" dirty="0" err="1"/>
              <a:t>see</a:t>
            </a:r>
            <a:r>
              <a:rPr lang="sk-SK" sz="1000" noProof="0" dirty="0"/>
              <a:t> the </a:t>
            </a:r>
            <a:r>
              <a:rPr lang="sk-SK" sz="1000" noProof="0" dirty="0" err="1"/>
              <a:t>difference</a:t>
            </a:r>
            <a:r>
              <a:rPr lang="sk-SK" sz="1000" noProof="0" dirty="0"/>
              <a:t> </a:t>
            </a:r>
            <a:r>
              <a:rPr lang="sk-SK" sz="1000" noProof="0" dirty="0" err="1"/>
              <a:t>between</a:t>
            </a:r>
            <a:r>
              <a:rPr lang="sk-SK" sz="1000" noProof="0" dirty="0"/>
              <a:t> the </a:t>
            </a:r>
            <a:r>
              <a:rPr lang="sk-SK" sz="1000" noProof="0" dirty="0" err="1"/>
              <a:t>images</a:t>
            </a:r>
            <a:r>
              <a:rPr lang="sk-SK" sz="1000" noProof="0" dirty="0"/>
              <a:t>, the </a:t>
            </a:r>
            <a:r>
              <a:rPr lang="sk-SK" sz="1000" noProof="0" dirty="0" err="1"/>
              <a:t>brightness</a:t>
            </a:r>
            <a:r>
              <a:rPr lang="sk-SK" sz="1000" noProof="0" dirty="0"/>
              <a:t> and the </a:t>
            </a:r>
            <a:r>
              <a:rPr lang="sk-SK" sz="1000" noProof="0" dirty="0" err="1"/>
              <a:t>sharpness</a:t>
            </a:r>
            <a:r>
              <a:rPr lang="sk-SK" sz="1000" noProof="0" dirty="0"/>
              <a:t> of the </a:t>
            </a:r>
            <a:r>
              <a:rPr lang="sk-SK" sz="1000" noProof="0" dirty="0" err="1"/>
              <a:t>object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better</a:t>
            </a:r>
            <a:r>
              <a:rPr lang="sk-SK" sz="1000" noProof="0" dirty="0"/>
              <a:t> </a:t>
            </a:r>
            <a:r>
              <a:rPr lang="sk-SK" sz="1000" noProof="0" dirty="0" err="1"/>
              <a:t>when</a:t>
            </a:r>
            <a:r>
              <a:rPr lang="sk-SK" sz="1000" noProof="0" dirty="0"/>
              <a:t> </a:t>
            </a:r>
            <a:r>
              <a:rPr lang="sk-SK" sz="1000" noProof="0" dirty="0" err="1"/>
              <a:t>combining</a:t>
            </a:r>
            <a:r>
              <a:rPr lang="sk-SK" sz="1000" noProof="0" dirty="0"/>
              <a:t> </a:t>
            </a:r>
            <a:r>
              <a:rPr lang="sk-SK" sz="1000" noProof="0" dirty="0" err="1"/>
              <a:t>images</a:t>
            </a:r>
            <a:r>
              <a:rPr lang="sk-SK" sz="1000" noProof="0" dirty="0"/>
              <a:t>. </a:t>
            </a:r>
            <a:r>
              <a:rPr lang="sk-SK" sz="1000" noProof="0" dirty="0" err="1"/>
              <a:t>This</a:t>
            </a:r>
            <a:r>
              <a:rPr lang="sk-SK" sz="1000" noProof="0" dirty="0"/>
              <a:t> image </a:t>
            </a:r>
            <a:r>
              <a:rPr lang="sk-SK" sz="1000" noProof="0" dirty="0" err="1"/>
              <a:t>stacking</a:t>
            </a:r>
            <a:r>
              <a:rPr lang="sk-SK" sz="1000" noProof="0" dirty="0"/>
              <a:t>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important</a:t>
            </a:r>
            <a:r>
              <a:rPr lang="sk-SK" sz="1000" noProof="0" dirty="0"/>
              <a:t> </a:t>
            </a:r>
            <a:r>
              <a:rPr lang="sk-SK" sz="1000" noProof="0" dirty="0" err="1"/>
              <a:t>for</a:t>
            </a:r>
            <a:r>
              <a:rPr lang="sk-SK" sz="1000" noProof="0" dirty="0"/>
              <a:t> the </a:t>
            </a:r>
            <a:r>
              <a:rPr lang="sk-SK" sz="1000" noProof="0" dirty="0" err="1"/>
              <a:t>main</a:t>
            </a:r>
            <a:r>
              <a:rPr lang="sk-SK" sz="1000" noProof="0" dirty="0"/>
              <a:t> experiment, and as I </a:t>
            </a:r>
            <a:r>
              <a:rPr lang="sk-SK" sz="1000" noProof="0" dirty="0" err="1"/>
              <a:t>am</a:t>
            </a:r>
            <a:r>
              <a:rPr lang="sk-SK" sz="1000" noProof="0" dirty="0"/>
              <a:t> </a:t>
            </a:r>
            <a:r>
              <a:rPr lang="sk-SK" sz="1000" noProof="0" dirty="0" err="1"/>
              <a:t>speaking</a:t>
            </a:r>
            <a:r>
              <a:rPr lang="sk-SK" sz="1000" noProof="0" dirty="0"/>
              <a:t> </a:t>
            </a:r>
            <a:r>
              <a:rPr lang="sk-SK" sz="1000" noProof="0" dirty="0" err="1"/>
              <a:t>about</a:t>
            </a:r>
            <a:r>
              <a:rPr lang="sk-SK" sz="1000" noProof="0" dirty="0"/>
              <a:t> </a:t>
            </a:r>
            <a:r>
              <a:rPr lang="sk-SK" sz="1000" noProof="0" dirty="0" err="1"/>
              <a:t>it</a:t>
            </a:r>
            <a:r>
              <a:rPr lang="sk-SK" sz="1000" noProof="0" dirty="0"/>
              <a:t>, </a:t>
            </a:r>
            <a:r>
              <a:rPr lang="sk-SK" sz="1000" noProof="0" dirty="0" err="1"/>
              <a:t>lets</a:t>
            </a:r>
            <a:r>
              <a:rPr lang="sk-SK" sz="1000" noProof="0" dirty="0"/>
              <a:t> </a:t>
            </a:r>
            <a:r>
              <a:rPr lang="sk-SK" sz="1000" noProof="0" dirty="0" err="1"/>
              <a:t>continue</a:t>
            </a:r>
            <a:r>
              <a:rPr lang="sk-SK" sz="1000" noProof="0" dirty="0"/>
              <a:t> to </a:t>
            </a:r>
            <a:r>
              <a:rPr lang="sk-SK" sz="1000" noProof="0" dirty="0" err="1"/>
              <a:t>it</a:t>
            </a:r>
            <a:r>
              <a:rPr lang="sk-SK" sz="1000" noProof="0" dirty="0"/>
              <a:t>. 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FBA46-5413-5B10-C38C-655371CE4E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15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C2FBA-9A3C-6EAB-C69C-4E543A7A8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B99938-DC88-8465-7BF1-D6131F0B44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4E9348-3F08-1186-886D-1C976F6C36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71E0C-5CC0-DD6F-FEA2-CC5C83E63C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95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65208-37D9-D23D-3C2F-D9353837D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590183-A2CE-FA0B-164A-24D27A7424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F72D17-FFDA-DB51-4146-890375F4E0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8A1DB-CFF5-38A7-DB54-A91E28702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25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B8251-2C01-262B-9DEA-598817A5E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8A929A-38F4-2CE9-E80E-DCBC48E6A5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8E670A-458C-D51C-2F02-59F5DB1CA8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144B3-7A9A-1F57-BEE0-9CE90B62F0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11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64DBA-77A8-E7A9-7CCB-8DACB28D4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01FF21-B02F-81E4-843D-C1423B666B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9DAFC9-FF03-4744-E659-BA7D42B62D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4CA89-99B7-D2CF-1729-F68B819179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41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0F6A6-EACB-52D9-1848-FD246B139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D13C80-3631-A29D-FE65-22BC75129E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F9A3AD-C01D-B9C1-1660-E57E3069F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2D6A9-5026-E417-C329-5538F0C75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12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DEDFB-9730-2E38-49D6-989B6A596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ED1CCD-114C-0B74-433B-FF9517B8F8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38A47D-CB49-BC3E-A384-C5DB9084CF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F64DD-AB51-2FC7-EB21-942D61C3ED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49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881FF-251D-7724-9E6D-8DA7D94F4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E198B5-3382-E623-46C4-E7A956699E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8D5C88-E313-C0A9-AC20-4CCABE563F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82C04-119B-8607-C6E3-615E825566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5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F97EA-5EE0-FEBB-B087-08B50C5D6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FB3010-C9D2-B2A0-4D69-265F584A8A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D25EC9-01C9-40B5-A03C-A470BCF80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F379B-A151-4E11-4854-D907B3002B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05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30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E2235-7F7A-D036-91BE-C4001D85D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DBD4ED-9868-0F36-3D45-ED099A1AFF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8E63C3-303C-19FE-EF89-4801C61F2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631D0-9B7C-CE03-0A7B-CA1FE5CFF3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6B693-0054-F6F2-ACD8-21F3D3774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E42638-25DA-D814-5D47-2F7D7BFB3E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0CE544-CF19-EDB5-E61E-40C6D3F8A0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/>
              <a:t>So </a:t>
            </a:r>
            <a:r>
              <a:rPr lang="sk-SK" sz="1000" noProof="0" dirty="0" err="1"/>
              <a:t>lets</a:t>
            </a:r>
            <a:r>
              <a:rPr lang="sk-SK" sz="1000" noProof="0" dirty="0"/>
              <a:t> </a:t>
            </a:r>
            <a:r>
              <a:rPr lang="sk-SK" sz="1000" noProof="0" dirty="0" err="1"/>
              <a:t>talk</a:t>
            </a:r>
            <a:r>
              <a:rPr lang="sk-SK" sz="1000" noProof="0" dirty="0"/>
              <a:t> </a:t>
            </a:r>
            <a:r>
              <a:rPr lang="sk-SK" sz="1000" noProof="0" dirty="0" err="1"/>
              <a:t>about</a:t>
            </a:r>
            <a:r>
              <a:rPr lang="sk-SK" sz="1000" noProof="0" dirty="0"/>
              <a:t> the </a:t>
            </a:r>
            <a:r>
              <a:rPr lang="sk-SK" sz="1000" noProof="0" dirty="0" err="1"/>
              <a:t>parts</a:t>
            </a:r>
            <a:r>
              <a:rPr lang="sk-SK" sz="1000" noProof="0" dirty="0"/>
              <a:t> of the device. </a:t>
            </a:r>
            <a:r>
              <a:rPr lang="sk-SK" sz="1000" noProof="0" dirty="0" err="1"/>
              <a:t>There</a:t>
            </a:r>
            <a:r>
              <a:rPr lang="sk-SK" sz="1000" noProof="0" dirty="0"/>
              <a:t> are 3 </a:t>
            </a:r>
            <a:r>
              <a:rPr lang="sk-SK" sz="1000" noProof="0" dirty="0" err="1"/>
              <a:t>main</a:t>
            </a:r>
            <a:r>
              <a:rPr lang="sk-SK" sz="1000" noProof="0" dirty="0"/>
              <a:t> </a:t>
            </a:r>
            <a:r>
              <a:rPr lang="sk-SK" sz="1000" noProof="0" dirty="0" err="1"/>
              <a:t>components</a:t>
            </a:r>
            <a:r>
              <a:rPr lang="sk-SK" sz="1000" noProof="0" dirty="0"/>
              <a:t>. </a:t>
            </a:r>
            <a:r>
              <a:rPr lang="sk-SK" sz="1000" noProof="0" dirty="0" err="1"/>
              <a:t>Well</a:t>
            </a:r>
            <a:r>
              <a:rPr lang="sk-SK" sz="1000" noProof="0" dirty="0"/>
              <a:t> as </a:t>
            </a:r>
            <a:r>
              <a:rPr lang="en-US" sz="1000" noProof="0" dirty="0"/>
              <a:t>mentioned before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like</a:t>
            </a:r>
            <a:r>
              <a:rPr lang="sk-SK" sz="1000" noProof="0" dirty="0"/>
              <a:t> to </a:t>
            </a:r>
            <a:r>
              <a:rPr lang="sk-SK" sz="1000" noProof="0" dirty="0" err="1"/>
              <a:t>use</a:t>
            </a:r>
            <a:r>
              <a:rPr lang="sk-SK" sz="1000" noProof="0" dirty="0"/>
              <a:t> a D-D </a:t>
            </a:r>
            <a:r>
              <a:rPr lang="sk-SK" sz="1000" noProof="0" dirty="0" err="1"/>
              <a:t>generator</a:t>
            </a:r>
            <a:r>
              <a:rPr lang="sk-SK" sz="1000" noProof="0" dirty="0"/>
              <a:t> as the source.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the </a:t>
            </a:r>
            <a:r>
              <a:rPr lang="sk-SK" sz="1000" noProof="0" dirty="0" err="1"/>
              <a:t>Adelphi</a:t>
            </a:r>
            <a:r>
              <a:rPr lang="sk-SK" sz="1000" noProof="0" dirty="0"/>
              <a:t> DD 108. </a:t>
            </a:r>
            <a:r>
              <a:rPr lang="sk-SK" sz="1000" noProof="0" dirty="0" err="1"/>
              <a:t>It</a:t>
            </a:r>
            <a:r>
              <a:rPr lang="sk-SK" sz="1000" noProof="0" dirty="0"/>
              <a:t> has a </a:t>
            </a:r>
            <a:r>
              <a:rPr lang="sk-SK" sz="1000" noProof="0" dirty="0" err="1"/>
              <a:t>yield</a:t>
            </a:r>
            <a:r>
              <a:rPr lang="sk-SK" sz="1000" noProof="0" dirty="0"/>
              <a:t> of 3 x 10+8 n/s with the 2,5MeV </a:t>
            </a:r>
            <a:r>
              <a:rPr lang="sk-SK" sz="1000" noProof="0" dirty="0" err="1"/>
              <a:t>average</a:t>
            </a:r>
            <a:r>
              <a:rPr lang="sk-SK" sz="1000" noProof="0" dirty="0"/>
              <a:t> </a:t>
            </a:r>
            <a:r>
              <a:rPr lang="sk-SK" sz="1000" noProof="0" dirty="0" err="1"/>
              <a:t>energy</a:t>
            </a:r>
            <a:r>
              <a:rPr lang="sk-SK" sz="1000" noProof="0" dirty="0"/>
              <a:t> of </a:t>
            </a:r>
            <a:r>
              <a:rPr lang="sk-SK" sz="1000" noProof="0" dirty="0" err="1"/>
              <a:t>fast</a:t>
            </a:r>
            <a:r>
              <a:rPr lang="sk-SK" sz="1000" noProof="0" dirty="0"/>
              <a:t> </a:t>
            </a:r>
            <a:r>
              <a:rPr lang="sk-SK" sz="1000" noProof="0" dirty="0" err="1"/>
              <a:t>neutrons</a:t>
            </a:r>
            <a:r>
              <a:rPr lang="sk-SK" sz="1000" noProof="0" dirty="0"/>
              <a:t>. </a:t>
            </a:r>
            <a:r>
              <a:rPr lang="sk-SK" sz="1000" noProof="0" dirty="0" err="1"/>
              <a:t>However</a:t>
            </a:r>
            <a:r>
              <a:rPr lang="sk-SK" sz="1000" noProof="0" dirty="0"/>
              <a:t> the D-D </a:t>
            </a:r>
            <a:r>
              <a:rPr lang="sk-SK" sz="1000" noProof="0" dirty="0" err="1"/>
              <a:t>generator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not</a:t>
            </a:r>
            <a:r>
              <a:rPr lang="sk-SK" sz="1000" noProof="0" dirty="0"/>
              <a:t> in </a:t>
            </a:r>
            <a:r>
              <a:rPr lang="sk-SK" sz="1000" noProof="0" dirty="0" err="1"/>
              <a:t>operation</a:t>
            </a:r>
            <a:r>
              <a:rPr lang="sk-SK" sz="1000" noProof="0" dirty="0"/>
              <a:t> just </a:t>
            </a:r>
            <a:r>
              <a:rPr lang="sk-SK" sz="1000" noProof="0" dirty="0" err="1"/>
              <a:t>yet</a:t>
            </a:r>
            <a:r>
              <a:rPr lang="sk-SK" sz="1000" noProof="0" dirty="0"/>
              <a:t> so </a:t>
            </a:r>
            <a:r>
              <a:rPr lang="sk-SK" sz="1000" noProof="0" dirty="0" err="1"/>
              <a:t>for</a:t>
            </a:r>
            <a:r>
              <a:rPr lang="sk-SK" sz="1000" noProof="0" dirty="0"/>
              <a:t> the </a:t>
            </a:r>
            <a:r>
              <a:rPr lang="sk-SK" sz="1000" noProof="0" dirty="0" err="1"/>
              <a:t>testing</a:t>
            </a:r>
            <a:r>
              <a:rPr lang="sk-SK" sz="1000" noProof="0" dirty="0"/>
              <a:t> of the </a:t>
            </a:r>
            <a:r>
              <a:rPr lang="sk-SK" sz="1000" noProof="0" dirty="0" err="1"/>
              <a:t>functionality</a:t>
            </a:r>
            <a:r>
              <a:rPr lang="sk-SK" sz="1000" noProof="0" dirty="0"/>
              <a:t> of </a:t>
            </a:r>
            <a:r>
              <a:rPr lang="sk-SK" sz="1000" noProof="0" dirty="0" err="1"/>
              <a:t>our</a:t>
            </a:r>
            <a:r>
              <a:rPr lang="sk-SK" sz="1000" noProof="0" dirty="0"/>
              <a:t> device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used</a:t>
            </a:r>
            <a:r>
              <a:rPr lang="sk-SK" sz="1000" noProof="0" dirty="0"/>
              <a:t> </a:t>
            </a:r>
            <a:r>
              <a:rPr lang="sk-SK" sz="1000" noProof="0" dirty="0" err="1"/>
              <a:t>an</a:t>
            </a:r>
            <a:r>
              <a:rPr lang="sk-SK" sz="1000" noProof="0" dirty="0"/>
              <a:t> </a:t>
            </a:r>
            <a:r>
              <a:rPr lang="sk-SK" sz="1000" noProof="0" dirty="0" err="1"/>
              <a:t>Americium</a:t>
            </a:r>
            <a:r>
              <a:rPr lang="sk-SK" sz="1000" noProof="0" dirty="0"/>
              <a:t> </a:t>
            </a:r>
            <a:r>
              <a:rPr lang="sk-SK" sz="1000" noProof="0" dirty="0" err="1"/>
              <a:t>inducted</a:t>
            </a:r>
            <a:r>
              <a:rPr lang="sk-SK" sz="1000" noProof="0" dirty="0"/>
              <a:t> with </a:t>
            </a:r>
            <a:r>
              <a:rPr lang="sk-SK" sz="1000" noProof="0" dirty="0" err="1"/>
              <a:t>berylium</a:t>
            </a:r>
            <a:r>
              <a:rPr lang="sk-SK" sz="1000" noProof="0" dirty="0"/>
              <a:t> </a:t>
            </a:r>
            <a:r>
              <a:rPr lang="sk-SK" sz="1000" noProof="0" dirty="0" err="1"/>
              <a:t>radioisitope</a:t>
            </a:r>
            <a:r>
              <a:rPr lang="sk-SK" sz="1000" noProof="0" dirty="0"/>
              <a:t> source. </a:t>
            </a:r>
            <a:r>
              <a:rPr lang="sk-SK" sz="1000" noProof="0" dirty="0" err="1"/>
              <a:t>This</a:t>
            </a:r>
            <a:r>
              <a:rPr lang="sk-SK" sz="1000" noProof="0" dirty="0"/>
              <a:t> source </a:t>
            </a:r>
            <a:r>
              <a:rPr lang="sk-SK" sz="1000" noProof="0" dirty="0" err="1"/>
              <a:t>is</a:t>
            </a:r>
            <a:r>
              <a:rPr lang="sk-SK" sz="1000" noProof="0" dirty="0"/>
              <a:t> a </a:t>
            </a:r>
            <a:r>
              <a:rPr lang="sk-SK" sz="1000" noProof="0" dirty="0" err="1"/>
              <a:t>little</a:t>
            </a:r>
            <a:r>
              <a:rPr lang="sk-SK" sz="1000" noProof="0" dirty="0"/>
              <a:t> </a:t>
            </a:r>
            <a:r>
              <a:rPr lang="sk-SK" sz="1000" noProof="0" dirty="0" err="1"/>
              <a:t>different</a:t>
            </a:r>
            <a:r>
              <a:rPr lang="sk-SK" sz="1000" noProof="0" dirty="0"/>
              <a:t> in </a:t>
            </a:r>
            <a:r>
              <a:rPr lang="sk-SK" sz="1000" noProof="0" dirty="0" err="1"/>
              <a:t>comparission</a:t>
            </a:r>
            <a:r>
              <a:rPr lang="sk-SK" sz="1000" noProof="0" dirty="0"/>
              <a:t> to the </a:t>
            </a:r>
            <a:r>
              <a:rPr lang="sk-SK" sz="1000" noProof="0" dirty="0" err="1"/>
              <a:t>generator</a:t>
            </a:r>
            <a:r>
              <a:rPr lang="sk-SK" sz="1000" noProof="0" dirty="0"/>
              <a:t>, maily </a:t>
            </a:r>
            <a:r>
              <a:rPr lang="sk-SK" sz="1000" noProof="0" dirty="0" err="1"/>
              <a:t>because</a:t>
            </a:r>
            <a:r>
              <a:rPr lang="sk-SK" sz="1000" noProof="0" dirty="0"/>
              <a:t> the </a:t>
            </a:r>
            <a:r>
              <a:rPr lang="sk-SK" sz="1000" noProof="0" dirty="0" err="1"/>
              <a:t>average</a:t>
            </a:r>
            <a:r>
              <a:rPr lang="sk-SK" sz="1000" noProof="0" dirty="0"/>
              <a:t> </a:t>
            </a:r>
            <a:r>
              <a:rPr lang="sk-SK" sz="1000" noProof="0" dirty="0" err="1"/>
              <a:t>energy</a:t>
            </a:r>
            <a:r>
              <a:rPr lang="sk-SK" sz="1000" noProof="0" dirty="0"/>
              <a:t> of </a:t>
            </a:r>
            <a:r>
              <a:rPr lang="sk-SK" sz="1000" noProof="0" dirty="0" err="1"/>
              <a:t>fast</a:t>
            </a:r>
            <a:r>
              <a:rPr lang="sk-SK" sz="1000" noProof="0" dirty="0"/>
              <a:t> </a:t>
            </a:r>
            <a:r>
              <a:rPr lang="sk-SK" sz="1000" noProof="0" dirty="0" err="1"/>
              <a:t>neutrons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4,25 MeV and the </a:t>
            </a:r>
            <a:r>
              <a:rPr lang="sk-SK" sz="1000" noProof="0" dirty="0" err="1"/>
              <a:t>yield</a:t>
            </a:r>
            <a:r>
              <a:rPr lang="sk-SK" sz="1000" noProof="0" dirty="0"/>
              <a:t> of </a:t>
            </a:r>
            <a:r>
              <a:rPr lang="sk-SK" sz="1000" noProof="0" dirty="0" err="1"/>
              <a:t>neutrons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2,2 x 10+6 n/s. </a:t>
            </a:r>
            <a:r>
              <a:rPr lang="sk-SK" sz="1000" noProof="0" dirty="0" err="1"/>
              <a:t>But</a:t>
            </a:r>
            <a:r>
              <a:rPr lang="sk-SK" sz="1000" noProof="0" dirty="0"/>
              <a:t> the </a:t>
            </a:r>
            <a:r>
              <a:rPr lang="sk-SK" sz="1000" noProof="0" dirty="0" err="1"/>
              <a:t>biggest</a:t>
            </a:r>
            <a:r>
              <a:rPr lang="sk-SK" sz="1000" noProof="0" dirty="0"/>
              <a:t> </a:t>
            </a:r>
            <a:r>
              <a:rPr lang="sk-SK" sz="1000" noProof="0" dirty="0" err="1"/>
              <a:t>difference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the </a:t>
            </a:r>
            <a:r>
              <a:rPr lang="sk-SK" sz="1000" noProof="0" dirty="0" err="1"/>
              <a:t>spectrum</a:t>
            </a:r>
            <a:r>
              <a:rPr lang="sk-SK" sz="1000" noProof="0" dirty="0"/>
              <a:t> of the </a:t>
            </a:r>
            <a:r>
              <a:rPr lang="sk-SK" sz="1000" noProof="0" dirty="0" err="1"/>
              <a:t>neutrons</a:t>
            </a:r>
            <a:r>
              <a:rPr lang="sk-SK" sz="1000" noProof="0" dirty="0"/>
              <a:t>,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can</a:t>
            </a:r>
            <a:r>
              <a:rPr lang="sk-SK" sz="1000" noProof="0" dirty="0"/>
              <a:t> </a:t>
            </a:r>
            <a:r>
              <a:rPr lang="sk-SK" sz="1000" noProof="0" dirty="0" err="1"/>
              <a:t>say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the D-D </a:t>
            </a:r>
            <a:r>
              <a:rPr lang="sk-SK" sz="1000" noProof="0" dirty="0" err="1"/>
              <a:t>generator</a:t>
            </a:r>
            <a:r>
              <a:rPr lang="sk-SK" sz="1000" noProof="0" dirty="0"/>
              <a:t> </a:t>
            </a:r>
            <a:r>
              <a:rPr lang="sk-SK" sz="1000" noProof="0" dirty="0" err="1"/>
              <a:t>produces</a:t>
            </a:r>
            <a:r>
              <a:rPr lang="sk-SK" sz="1000" noProof="0" dirty="0"/>
              <a:t> </a:t>
            </a:r>
            <a:r>
              <a:rPr lang="sk-SK" sz="1000" noProof="0" dirty="0" err="1"/>
              <a:t>almost</a:t>
            </a:r>
            <a:r>
              <a:rPr lang="sk-SK" sz="1000" noProof="0" dirty="0"/>
              <a:t> </a:t>
            </a:r>
            <a:r>
              <a:rPr lang="sk-SK" sz="1000" noProof="0" dirty="0" err="1"/>
              <a:t>monochormatic</a:t>
            </a:r>
            <a:r>
              <a:rPr lang="sk-SK" sz="1000" noProof="0" dirty="0"/>
              <a:t> </a:t>
            </a:r>
            <a:r>
              <a:rPr lang="sk-SK" sz="1000" noProof="0" dirty="0" err="1"/>
              <a:t>beam</a:t>
            </a:r>
            <a:r>
              <a:rPr lang="sk-SK" sz="1000" noProof="0" dirty="0"/>
              <a:t> of </a:t>
            </a:r>
            <a:r>
              <a:rPr lang="sk-SK" sz="1000" noProof="0" dirty="0" err="1"/>
              <a:t>neutrons</a:t>
            </a:r>
            <a:r>
              <a:rPr lang="sk-SK" sz="1000" noProof="0" dirty="0"/>
              <a:t> on the </a:t>
            </a:r>
            <a:r>
              <a:rPr lang="sk-SK" sz="1000" noProof="0" dirty="0" err="1"/>
              <a:t>other</a:t>
            </a:r>
            <a:r>
              <a:rPr lang="sk-SK" sz="1000" noProof="0" dirty="0"/>
              <a:t> </a:t>
            </a:r>
            <a:r>
              <a:rPr lang="sk-SK" sz="1000" noProof="0" dirty="0" err="1"/>
              <a:t>hand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not</a:t>
            </a:r>
            <a:r>
              <a:rPr lang="sk-SK" sz="1000" noProof="0" dirty="0"/>
              <a:t> a </a:t>
            </a:r>
            <a:r>
              <a:rPr lang="sk-SK" sz="1000" noProof="0" dirty="0" err="1"/>
              <a:t>case</a:t>
            </a:r>
            <a:r>
              <a:rPr lang="sk-SK" sz="1000" noProof="0" dirty="0"/>
              <a:t> with </a:t>
            </a:r>
            <a:r>
              <a:rPr lang="sk-SK" sz="1000" noProof="0" dirty="0" err="1"/>
              <a:t>AmBe</a:t>
            </a:r>
            <a:r>
              <a:rPr lang="sk-SK" sz="1000" noProof="0" dirty="0"/>
              <a:t> source as </a:t>
            </a:r>
            <a:r>
              <a:rPr lang="sk-SK" sz="1000" noProof="0" dirty="0" err="1"/>
              <a:t>seen</a:t>
            </a:r>
            <a:r>
              <a:rPr lang="sk-SK" sz="1000" noProof="0" dirty="0"/>
              <a:t> on </a:t>
            </a:r>
            <a:r>
              <a:rPr lang="sk-SK" sz="1000" noProof="0" dirty="0" err="1"/>
              <a:t>these</a:t>
            </a:r>
            <a:r>
              <a:rPr lang="sk-SK" sz="1000" noProof="0" dirty="0"/>
              <a:t> </a:t>
            </a:r>
            <a:r>
              <a:rPr lang="sk-SK" sz="1000" noProof="0" dirty="0" err="1"/>
              <a:t>figures</a:t>
            </a:r>
            <a:r>
              <a:rPr lang="sk-SK" sz="1000" noProof="0" dirty="0"/>
              <a:t>. </a:t>
            </a:r>
            <a:r>
              <a:rPr lang="sk-SK" sz="1000" noProof="0" dirty="0" err="1"/>
              <a:t>Another</a:t>
            </a:r>
            <a:r>
              <a:rPr lang="sk-SK" sz="1000" noProof="0" dirty="0"/>
              <a:t> </a:t>
            </a:r>
            <a:r>
              <a:rPr lang="sk-SK" sz="1000" noProof="0" dirty="0" err="1"/>
              <a:t>difference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the </a:t>
            </a:r>
            <a:r>
              <a:rPr lang="sk-SK" sz="1000" noProof="0" dirty="0" err="1"/>
              <a:t>AmBe</a:t>
            </a:r>
            <a:r>
              <a:rPr lang="sk-SK" sz="1000" noProof="0" dirty="0"/>
              <a:t> source </a:t>
            </a:r>
            <a:r>
              <a:rPr lang="sk-SK" sz="1000" noProof="0" dirty="0" err="1"/>
              <a:t>produces</a:t>
            </a:r>
            <a:r>
              <a:rPr lang="sk-SK" sz="1000" noProof="0" dirty="0"/>
              <a:t> </a:t>
            </a:r>
            <a:r>
              <a:rPr lang="sk-SK" sz="1000" noProof="0" dirty="0" err="1"/>
              <a:t>primary</a:t>
            </a:r>
            <a:r>
              <a:rPr lang="sk-SK" sz="1000" noProof="0" dirty="0"/>
              <a:t> </a:t>
            </a:r>
            <a:r>
              <a:rPr lang="sk-SK" sz="1000" noProof="0" dirty="0" err="1"/>
              <a:t>gamma</a:t>
            </a:r>
            <a:r>
              <a:rPr lang="sk-SK" sz="1000" noProof="0" dirty="0"/>
              <a:t> </a:t>
            </a:r>
            <a:r>
              <a:rPr lang="sk-SK" sz="1000" noProof="0" dirty="0" err="1"/>
              <a:t>rays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can</a:t>
            </a:r>
            <a:r>
              <a:rPr lang="sk-SK" sz="1000" noProof="0" dirty="0"/>
              <a:t> </a:t>
            </a:r>
            <a:r>
              <a:rPr lang="sk-SK" sz="1000" noProof="0" dirty="0" err="1"/>
              <a:t>affect</a:t>
            </a:r>
            <a:r>
              <a:rPr lang="sk-SK" sz="1000" noProof="0" dirty="0"/>
              <a:t> the </a:t>
            </a:r>
            <a:r>
              <a:rPr lang="sk-SK" sz="1000" noProof="0" dirty="0" err="1"/>
              <a:t>measurements</a:t>
            </a:r>
            <a:r>
              <a:rPr lang="sk-SK" sz="1000" noProof="0" dirty="0"/>
              <a:t>. 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F0FA0-D127-E84C-1A3D-3F0F71D4C5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4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614D7-2C79-B304-03C0-B8062AA12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9E01B7-A339-0F27-402E-E2A4D0D5FB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148227-982F-8C0A-DABE-23DD620A76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/>
              <a:t>The </a:t>
            </a:r>
            <a:r>
              <a:rPr lang="sk-SK" sz="1000" noProof="0" dirty="0" err="1"/>
              <a:t>second</a:t>
            </a:r>
            <a:r>
              <a:rPr lang="sk-SK" sz="1000" noProof="0" dirty="0"/>
              <a:t> </a:t>
            </a:r>
            <a:r>
              <a:rPr lang="sk-SK" sz="1000" noProof="0" dirty="0" err="1"/>
              <a:t>important</a:t>
            </a:r>
            <a:r>
              <a:rPr lang="sk-SK" sz="1000" noProof="0" dirty="0"/>
              <a:t> </a:t>
            </a:r>
            <a:r>
              <a:rPr lang="sk-SK" sz="1000" noProof="0" dirty="0" err="1"/>
              <a:t>component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the </a:t>
            </a:r>
            <a:r>
              <a:rPr lang="sk-SK" sz="1000" noProof="0" dirty="0" err="1"/>
              <a:t>plastic</a:t>
            </a:r>
            <a:r>
              <a:rPr lang="sk-SK" sz="1000" noProof="0" dirty="0"/>
              <a:t> </a:t>
            </a:r>
            <a:r>
              <a:rPr lang="sk-SK" sz="1000" noProof="0" dirty="0" err="1"/>
              <a:t>scintillator</a:t>
            </a:r>
            <a:r>
              <a:rPr lang="sk-SK" sz="1000" noProof="0" dirty="0"/>
              <a:t>. </a:t>
            </a:r>
            <a:r>
              <a:rPr lang="sk-SK" sz="1000" noProof="0" dirty="0" err="1"/>
              <a:t>Its</a:t>
            </a:r>
            <a:r>
              <a:rPr lang="sk-SK" sz="1000" noProof="0" dirty="0"/>
              <a:t> a </a:t>
            </a:r>
            <a:r>
              <a:rPr lang="sk-SK" sz="1000" noProof="0" dirty="0" err="1"/>
              <a:t>NuDET</a:t>
            </a:r>
            <a:r>
              <a:rPr lang="sk-SK" sz="1000" noProof="0" dirty="0"/>
              <a:t> </a:t>
            </a:r>
            <a:r>
              <a:rPr lang="sk-SK" sz="1000" noProof="0" dirty="0" err="1"/>
              <a:t>plastic</a:t>
            </a:r>
            <a:r>
              <a:rPr lang="sk-SK" sz="1000" noProof="0" dirty="0"/>
              <a:t> </a:t>
            </a:r>
            <a:r>
              <a:rPr lang="sk-SK" sz="1000" noProof="0" dirty="0" err="1"/>
              <a:t>which</a:t>
            </a:r>
            <a:r>
              <a:rPr lang="sk-SK" sz="1000" noProof="0" dirty="0"/>
              <a:t> </a:t>
            </a:r>
            <a:r>
              <a:rPr lang="sk-SK" sz="1000" noProof="0" dirty="0" err="1"/>
              <a:t>means</a:t>
            </a:r>
            <a:r>
              <a:rPr lang="sk-SK" sz="1000" noProof="0" dirty="0"/>
              <a:t>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made</a:t>
            </a:r>
            <a:r>
              <a:rPr lang="sk-SK" sz="1000" noProof="0" dirty="0"/>
              <a:t> by </a:t>
            </a:r>
            <a:r>
              <a:rPr lang="sk-SK" sz="1000" noProof="0" dirty="0" err="1"/>
              <a:t>Nuvia</a:t>
            </a:r>
            <a:r>
              <a:rPr lang="sk-SK" sz="1000" noProof="0" dirty="0"/>
              <a:t> </a:t>
            </a:r>
            <a:r>
              <a:rPr lang="sk-SK" sz="1000" noProof="0" dirty="0" err="1"/>
              <a:t>company</a:t>
            </a:r>
            <a:r>
              <a:rPr lang="sk-SK" sz="1000" noProof="0" dirty="0"/>
              <a:t>.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chose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scintillator</a:t>
            </a:r>
            <a:r>
              <a:rPr lang="sk-SK" sz="1000" noProof="0" dirty="0"/>
              <a:t> </a:t>
            </a:r>
            <a:r>
              <a:rPr lang="sk-SK" sz="1000" noProof="0" dirty="0" err="1"/>
              <a:t>because</a:t>
            </a:r>
            <a:r>
              <a:rPr lang="sk-SK" sz="1000" noProof="0" dirty="0"/>
              <a:t> of </a:t>
            </a:r>
            <a:r>
              <a:rPr lang="sk-SK" sz="1000" noProof="0" dirty="0" err="1"/>
              <a:t>its</a:t>
            </a:r>
            <a:r>
              <a:rPr lang="sk-SK" sz="1000" noProof="0" dirty="0"/>
              <a:t> </a:t>
            </a:r>
            <a:r>
              <a:rPr lang="sk-SK" sz="1000" noProof="0" dirty="0" err="1"/>
              <a:t>properties</a:t>
            </a:r>
            <a:r>
              <a:rPr lang="sk-SK" sz="1000" noProof="0" dirty="0"/>
              <a:t>, </a:t>
            </a:r>
            <a:r>
              <a:rPr lang="sk-SK" sz="1000" noProof="0" dirty="0" err="1"/>
              <a:t>its</a:t>
            </a:r>
            <a:r>
              <a:rPr lang="sk-SK" sz="1000" noProof="0" dirty="0"/>
              <a:t> </a:t>
            </a:r>
            <a:r>
              <a:rPr lang="sk-SK" sz="1000" noProof="0" dirty="0" err="1"/>
              <a:t>made</a:t>
            </a:r>
            <a:r>
              <a:rPr lang="sk-SK" sz="1000" noProof="0" dirty="0"/>
              <a:t> of </a:t>
            </a:r>
            <a:r>
              <a:rPr lang="sk-SK" sz="1000" noProof="0" dirty="0" err="1"/>
              <a:t>polystyrene</a:t>
            </a:r>
            <a:r>
              <a:rPr lang="sk-SK" sz="1000" noProof="0" dirty="0"/>
              <a:t> with </a:t>
            </a:r>
            <a:r>
              <a:rPr lang="sk-SK" sz="1000" noProof="0" dirty="0" err="1"/>
              <a:t>density</a:t>
            </a:r>
            <a:r>
              <a:rPr lang="sk-SK" sz="1000" noProof="0" dirty="0"/>
              <a:t> of 1,03 g/cm+3 and </a:t>
            </a:r>
            <a:r>
              <a:rPr lang="sk-SK" sz="1000" noProof="0" dirty="0" err="1"/>
              <a:t>size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about</a:t>
            </a:r>
            <a:r>
              <a:rPr lang="sk-SK" sz="1000" noProof="0" dirty="0"/>
              <a:t> 40x40x5 cm. </a:t>
            </a:r>
            <a:r>
              <a:rPr lang="sk-SK" sz="1000" noProof="0" dirty="0" err="1"/>
              <a:t>Plastic</a:t>
            </a:r>
            <a:r>
              <a:rPr lang="sk-SK" sz="1000" noProof="0" dirty="0"/>
              <a:t> </a:t>
            </a:r>
            <a:r>
              <a:rPr lang="sk-SK" sz="1000" noProof="0" dirty="0" err="1"/>
              <a:t>scintillators</a:t>
            </a:r>
            <a:r>
              <a:rPr lang="sk-SK" sz="1000" noProof="0" dirty="0"/>
              <a:t> are </a:t>
            </a:r>
            <a:r>
              <a:rPr lang="sk-SK" sz="1000" noProof="0" dirty="0" err="1"/>
              <a:t>great</a:t>
            </a:r>
            <a:r>
              <a:rPr lang="sk-SK" sz="1000" noProof="0" dirty="0"/>
              <a:t> </a:t>
            </a:r>
            <a:r>
              <a:rPr lang="sk-SK" sz="1000" noProof="0" dirty="0" err="1"/>
              <a:t>option</a:t>
            </a:r>
            <a:r>
              <a:rPr lang="sk-SK" sz="1000" noProof="0" dirty="0"/>
              <a:t> </a:t>
            </a:r>
            <a:r>
              <a:rPr lang="sk-SK" sz="1000" noProof="0" dirty="0" err="1"/>
              <a:t>for</a:t>
            </a:r>
            <a:r>
              <a:rPr lang="sk-SK" sz="1000" noProof="0" dirty="0"/>
              <a:t> with </a:t>
            </a:r>
            <a:r>
              <a:rPr lang="sk-SK" sz="1000" noProof="0" dirty="0" err="1"/>
              <a:t>fast</a:t>
            </a:r>
            <a:r>
              <a:rPr lang="sk-SK" sz="1000" noProof="0" dirty="0"/>
              <a:t> </a:t>
            </a:r>
            <a:r>
              <a:rPr lang="sk-SK" sz="1000" noProof="0" dirty="0" err="1"/>
              <a:t>neutron</a:t>
            </a:r>
            <a:r>
              <a:rPr lang="sk-SK" sz="1000" noProof="0" dirty="0"/>
              <a:t> </a:t>
            </a:r>
            <a:r>
              <a:rPr lang="sk-SK" sz="1000" noProof="0" dirty="0" err="1"/>
              <a:t>detection</a:t>
            </a:r>
            <a:r>
              <a:rPr lang="sk-SK" sz="1000" noProof="0" dirty="0"/>
              <a:t>, as the </a:t>
            </a:r>
            <a:r>
              <a:rPr lang="sk-SK" sz="1000" noProof="0" dirty="0" err="1"/>
              <a:t>neutrons</a:t>
            </a:r>
            <a:r>
              <a:rPr lang="sk-SK" sz="1000" noProof="0" dirty="0"/>
              <a:t> </a:t>
            </a:r>
            <a:r>
              <a:rPr lang="sk-SK" sz="1000" noProof="0" dirty="0" err="1"/>
              <a:t>interact</a:t>
            </a:r>
            <a:r>
              <a:rPr lang="sk-SK" sz="1000" noProof="0" dirty="0"/>
              <a:t> with </a:t>
            </a:r>
            <a:r>
              <a:rPr lang="sk-SK" sz="1000" noProof="0" dirty="0" err="1"/>
              <a:t>hydrogen</a:t>
            </a:r>
            <a:r>
              <a:rPr lang="sk-SK" sz="1000" noProof="0" dirty="0"/>
              <a:t> </a:t>
            </a:r>
            <a:r>
              <a:rPr lang="sk-SK" sz="1000" noProof="0" dirty="0" err="1"/>
              <a:t>atoms</a:t>
            </a:r>
            <a:r>
              <a:rPr lang="sk-SK" sz="1000" noProof="0" dirty="0"/>
              <a:t> </a:t>
            </a:r>
            <a:r>
              <a:rPr lang="sk-SK" sz="1000" noProof="0" dirty="0" err="1"/>
              <a:t>through</a:t>
            </a:r>
            <a:r>
              <a:rPr lang="sk-SK" sz="1000" noProof="0" dirty="0"/>
              <a:t> </a:t>
            </a:r>
            <a:r>
              <a:rPr lang="sk-SK" sz="1000" noProof="0" dirty="0" err="1"/>
              <a:t>elastic</a:t>
            </a:r>
            <a:r>
              <a:rPr lang="sk-SK" sz="1000" noProof="0" dirty="0"/>
              <a:t> </a:t>
            </a:r>
            <a:r>
              <a:rPr lang="sk-SK" sz="1000" noProof="0" dirty="0" err="1"/>
              <a:t>scattering</a:t>
            </a:r>
            <a:r>
              <a:rPr lang="sk-SK" sz="1000" noProof="0" dirty="0"/>
              <a:t> and </a:t>
            </a:r>
            <a:r>
              <a:rPr lang="sk-SK" sz="1000" noProof="0" dirty="0" err="1"/>
              <a:t>effectively</a:t>
            </a:r>
            <a:r>
              <a:rPr lang="sk-SK" sz="1000" noProof="0" dirty="0"/>
              <a:t> transfer </a:t>
            </a:r>
            <a:r>
              <a:rPr lang="sk-SK" sz="1000" noProof="0" dirty="0" err="1"/>
              <a:t>energy</a:t>
            </a:r>
            <a:r>
              <a:rPr lang="sk-SK" sz="1000" noProof="0" dirty="0"/>
              <a:t> to </a:t>
            </a:r>
            <a:r>
              <a:rPr lang="sk-SK" sz="1000" noProof="0" dirty="0" err="1"/>
              <a:t>protons</a:t>
            </a:r>
            <a:r>
              <a:rPr lang="sk-SK" sz="1000" noProof="0" dirty="0"/>
              <a:t>,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create</a:t>
            </a:r>
            <a:r>
              <a:rPr lang="sk-SK" sz="1000" noProof="0" dirty="0"/>
              <a:t> the </a:t>
            </a:r>
            <a:r>
              <a:rPr lang="sk-SK" sz="1000" noProof="0" dirty="0" err="1"/>
              <a:t>scintillations</a:t>
            </a:r>
            <a:r>
              <a:rPr lang="sk-SK" sz="1000" noProof="0" dirty="0"/>
              <a:t> (</a:t>
            </a:r>
            <a:r>
              <a:rPr lang="sk-SK" sz="1000" noProof="0" dirty="0" err="1"/>
              <a:t>visible</a:t>
            </a:r>
            <a:r>
              <a:rPr lang="sk-SK" sz="1000" noProof="0" dirty="0"/>
              <a:t> </a:t>
            </a:r>
            <a:r>
              <a:rPr lang="sk-SK" sz="1000" noProof="0" dirty="0" err="1"/>
              <a:t>light</a:t>
            </a:r>
            <a:r>
              <a:rPr lang="sk-SK" sz="1000" noProof="0" dirty="0"/>
              <a:t> </a:t>
            </a:r>
            <a:r>
              <a:rPr lang="sk-SK" sz="1000" noProof="0" dirty="0" err="1"/>
              <a:t>photons</a:t>
            </a:r>
            <a:r>
              <a:rPr lang="sk-SK" sz="1000" noProof="0" dirty="0"/>
              <a:t>). </a:t>
            </a:r>
            <a:r>
              <a:rPr lang="sk-SK" sz="1000" noProof="0" dirty="0" err="1"/>
              <a:t>Another</a:t>
            </a:r>
            <a:r>
              <a:rPr lang="sk-SK" sz="1000" noProof="0" dirty="0"/>
              <a:t> </a:t>
            </a:r>
            <a:r>
              <a:rPr lang="sk-SK" sz="1000" noProof="0" dirty="0" err="1"/>
              <a:t>advantage</a:t>
            </a:r>
            <a:r>
              <a:rPr lang="sk-SK" sz="1000" noProof="0" dirty="0"/>
              <a:t> of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scintillator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because</a:t>
            </a:r>
            <a:r>
              <a:rPr lang="sk-SK" sz="1000" noProof="0" dirty="0"/>
              <a:t> </a:t>
            </a:r>
            <a:r>
              <a:rPr lang="sk-SK" sz="1000" noProof="0" dirty="0" err="1"/>
              <a:t>its</a:t>
            </a:r>
            <a:r>
              <a:rPr lang="sk-SK" sz="1000" noProof="0" dirty="0"/>
              <a:t> </a:t>
            </a:r>
            <a:r>
              <a:rPr lang="sk-SK" sz="1000" noProof="0" dirty="0" err="1"/>
              <a:t>green</a:t>
            </a:r>
            <a:r>
              <a:rPr lang="sk-SK" sz="1000" noProof="0" dirty="0"/>
              <a:t> with </a:t>
            </a:r>
            <a:r>
              <a:rPr lang="sk-SK" sz="1000" noProof="0" dirty="0" err="1"/>
              <a:t>light</a:t>
            </a:r>
            <a:r>
              <a:rPr lang="sk-SK" sz="1000" noProof="0" dirty="0"/>
              <a:t> output of 56%, the </a:t>
            </a:r>
            <a:r>
              <a:rPr lang="sk-SK" sz="1000" noProof="0" dirty="0" err="1"/>
              <a:t>created</a:t>
            </a:r>
            <a:r>
              <a:rPr lang="sk-SK" sz="1000" noProof="0" dirty="0"/>
              <a:t> </a:t>
            </a:r>
            <a:r>
              <a:rPr lang="sk-SK" sz="1000" noProof="0" dirty="0" err="1"/>
              <a:t>photons</a:t>
            </a:r>
            <a:r>
              <a:rPr lang="sk-SK" sz="1000" noProof="0" dirty="0"/>
              <a:t> of </a:t>
            </a:r>
            <a:r>
              <a:rPr lang="sk-SK" sz="1000" noProof="0" dirty="0" err="1"/>
              <a:t>visible</a:t>
            </a:r>
            <a:r>
              <a:rPr lang="sk-SK" sz="1000" noProof="0" dirty="0"/>
              <a:t> </a:t>
            </a:r>
            <a:r>
              <a:rPr lang="sk-SK" sz="1000" noProof="0" dirty="0" err="1"/>
              <a:t>light</a:t>
            </a:r>
            <a:r>
              <a:rPr lang="sk-SK" sz="1000" noProof="0" dirty="0"/>
              <a:t> </a:t>
            </a:r>
            <a:r>
              <a:rPr lang="sk-SK" sz="1000" noProof="0" dirty="0" err="1"/>
              <a:t>have</a:t>
            </a:r>
            <a:r>
              <a:rPr lang="sk-SK" sz="1000" noProof="0" dirty="0"/>
              <a:t> the </a:t>
            </a:r>
            <a:r>
              <a:rPr lang="sk-SK" sz="1000" noProof="0" dirty="0" err="1"/>
              <a:t>wavelenght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has the </a:t>
            </a:r>
            <a:r>
              <a:rPr lang="sk-SK" sz="1000" noProof="0" dirty="0" err="1"/>
              <a:t>highest</a:t>
            </a:r>
            <a:r>
              <a:rPr lang="sk-SK" sz="1000" noProof="0" dirty="0"/>
              <a:t> </a:t>
            </a:r>
            <a:r>
              <a:rPr lang="sk-SK" sz="1000" noProof="0" dirty="0" err="1"/>
              <a:t>quantal</a:t>
            </a:r>
            <a:r>
              <a:rPr lang="sk-SK" sz="1000" noProof="0" dirty="0"/>
              <a:t> </a:t>
            </a:r>
            <a:r>
              <a:rPr lang="sk-SK" sz="1000" noProof="0" dirty="0" err="1"/>
              <a:t>efficiency</a:t>
            </a:r>
            <a:r>
              <a:rPr lang="sk-SK" sz="1000" noProof="0" dirty="0"/>
              <a:t> with the CMOS </a:t>
            </a:r>
            <a:r>
              <a:rPr lang="sk-SK" sz="1000" noProof="0" dirty="0" err="1"/>
              <a:t>chip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in the </a:t>
            </a:r>
            <a:r>
              <a:rPr lang="sk-SK" sz="1000" noProof="0" dirty="0" err="1"/>
              <a:t>camera</a:t>
            </a:r>
            <a:r>
              <a:rPr lang="sk-SK" sz="1000" noProof="0" dirty="0"/>
              <a:t>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means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most of the </a:t>
            </a:r>
            <a:r>
              <a:rPr lang="sk-SK" sz="1000" noProof="0" dirty="0" err="1"/>
              <a:t>photons</a:t>
            </a:r>
            <a:r>
              <a:rPr lang="sk-SK" sz="1000" noProof="0" dirty="0"/>
              <a:t>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detected</a:t>
            </a:r>
            <a:r>
              <a:rPr lang="sk-SK" sz="1000" noProof="0" dirty="0"/>
              <a:t>. </a:t>
            </a:r>
            <a:r>
              <a:rPr lang="sk-SK" sz="1000" noProof="0" dirty="0" err="1"/>
              <a:t>Speaking</a:t>
            </a:r>
            <a:r>
              <a:rPr lang="sk-SK" sz="1000" noProof="0" dirty="0"/>
              <a:t> of </a:t>
            </a:r>
            <a:r>
              <a:rPr lang="sk-SK" sz="1000" noProof="0" dirty="0" err="1"/>
              <a:t>camera</a:t>
            </a:r>
            <a:r>
              <a:rPr lang="sk-SK" sz="1000" noProof="0" dirty="0"/>
              <a:t>: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168C2-ED70-F7B3-AC54-B9FBF30673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52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21140-C74F-CF71-1EBA-29241A9C5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2BCB12-1810-0749-DCEE-64B42FFEC5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43235C-9758-7F3A-C14D-E320CD9E05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chose</a:t>
            </a:r>
            <a:r>
              <a:rPr lang="sk-SK" sz="1000" noProof="0" dirty="0"/>
              <a:t> the </a:t>
            </a:r>
            <a:r>
              <a:rPr lang="sk-SK" sz="1000" noProof="0" dirty="0" err="1"/>
              <a:t>astronomy</a:t>
            </a:r>
            <a:r>
              <a:rPr lang="sk-SK" sz="1000" noProof="0" dirty="0"/>
              <a:t> </a:t>
            </a:r>
            <a:r>
              <a:rPr lang="sk-SK" sz="1000" noProof="0" dirty="0" err="1"/>
              <a:t>camera</a:t>
            </a:r>
            <a:r>
              <a:rPr lang="sk-SK" sz="1000" noProof="0" dirty="0"/>
              <a:t> by ZWO.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because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capturing</a:t>
            </a:r>
            <a:r>
              <a:rPr lang="sk-SK" sz="1000" noProof="0" dirty="0"/>
              <a:t> </a:t>
            </a:r>
            <a:r>
              <a:rPr lang="sk-SK" sz="1000" noProof="0" dirty="0" err="1"/>
              <a:t>light</a:t>
            </a:r>
            <a:r>
              <a:rPr lang="sk-SK" sz="1000" noProof="0" dirty="0"/>
              <a:t> </a:t>
            </a:r>
            <a:r>
              <a:rPr lang="sk-SK" sz="1000" noProof="0" dirty="0" err="1"/>
              <a:t>photons</a:t>
            </a:r>
            <a:r>
              <a:rPr lang="sk-SK" sz="1000" noProof="0" dirty="0"/>
              <a:t> </a:t>
            </a:r>
            <a:r>
              <a:rPr lang="sk-SK" sz="1000" noProof="0" dirty="0" err="1"/>
              <a:t>for</a:t>
            </a:r>
            <a:r>
              <a:rPr lang="sk-SK" sz="1000" noProof="0" dirty="0"/>
              <a:t> </a:t>
            </a:r>
            <a:r>
              <a:rPr lang="sk-SK" sz="1000" noProof="0" dirty="0" err="1"/>
              <a:t>long</a:t>
            </a:r>
            <a:r>
              <a:rPr lang="sk-SK" sz="1000" noProof="0" dirty="0"/>
              <a:t> </a:t>
            </a:r>
            <a:r>
              <a:rPr lang="sk-SK" sz="1000" noProof="0" dirty="0" err="1"/>
              <a:t>period</a:t>
            </a:r>
            <a:r>
              <a:rPr lang="sk-SK" sz="1000" noProof="0" dirty="0"/>
              <a:t> of </a:t>
            </a:r>
            <a:r>
              <a:rPr lang="sk-SK" sz="1000" noProof="0" dirty="0" err="1"/>
              <a:t>time</a:t>
            </a:r>
            <a:r>
              <a:rPr lang="sk-SK" sz="1000" noProof="0" dirty="0"/>
              <a:t>, and the </a:t>
            </a:r>
            <a:r>
              <a:rPr lang="sk-SK" sz="1000" noProof="0" dirty="0" err="1"/>
              <a:t>cmos</a:t>
            </a:r>
            <a:r>
              <a:rPr lang="sk-SK" sz="1000" noProof="0" dirty="0"/>
              <a:t> </a:t>
            </a:r>
            <a:r>
              <a:rPr lang="sk-SK" sz="1000" noProof="0" dirty="0" err="1"/>
              <a:t>chip</a:t>
            </a:r>
            <a:r>
              <a:rPr lang="sk-SK" sz="1000" noProof="0" dirty="0"/>
              <a:t> </a:t>
            </a:r>
            <a:r>
              <a:rPr lang="sk-SK" sz="1000" noProof="0" dirty="0" err="1"/>
              <a:t>provides</a:t>
            </a:r>
            <a:r>
              <a:rPr lang="sk-SK" sz="1000" noProof="0" dirty="0"/>
              <a:t> </a:t>
            </a:r>
            <a:r>
              <a:rPr lang="sk-SK" sz="1000" noProof="0" dirty="0" err="1"/>
              <a:t>great</a:t>
            </a:r>
            <a:r>
              <a:rPr lang="sk-SK" sz="1000" noProof="0" dirty="0"/>
              <a:t> </a:t>
            </a:r>
            <a:r>
              <a:rPr lang="sk-SK" sz="1000" noProof="0" dirty="0" err="1"/>
              <a:t>noise</a:t>
            </a:r>
            <a:r>
              <a:rPr lang="sk-SK" sz="1000" noProof="0" dirty="0"/>
              <a:t> </a:t>
            </a:r>
            <a:r>
              <a:rPr lang="sk-SK" sz="1000" noProof="0" dirty="0" err="1"/>
              <a:t>reduction</a:t>
            </a:r>
            <a:r>
              <a:rPr lang="sk-SK" sz="1000" noProof="0" dirty="0"/>
              <a:t> and so, </a:t>
            </a:r>
            <a:r>
              <a:rPr lang="sk-SK" sz="1000" noProof="0" dirty="0" err="1"/>
              <a:t>better</a:t>
            </a:r>
            <a:r>
              <a:rPr lang="sk-SK" sz="1000" noProof="0" dirty="0"/>
              <a:t> </a:t>
            </a:r>
            <a:r>
              <a:rPr lang="sk-SK" sz="1000" noProof="0" dirty="0" err="1"/>
              <a:t>resolution</a:t>
            </a:r>
            <a:r>
              <a:rPr lang="sk-SK" sz="1000" noProof="0" dirty="0"/>
              <a:t> of the image.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combined</a:t>
            </a:r>
            <a:r>
              <a:rPr lang="sk-SK" sz="1000" noProof="0" dirty="0"/>
              <a:t> </a:t>
            </a:r>
            <a:r>
              <a:rPr lang="sk-SK" sz="1000" noProof="0" dirty="0" err="1"/>
              <a:t>it</a:t>
            </a:r>
            <a:r>
              <a:rPr lang="sk-SK" sz="1000" noProof="0" dirty="0"/>
              <a:t> with </a:t>
            </a:r>
            <a:r>
              <a:rPr lang="sk-SK" sz="1000" noProof="0" dirty="0" err="1"/>
              <a:t>camera</a:t>
            </a:r>
            <a:r>
              <a:rPr lang="sk-SK" sz="1000" noProof="0" dirty="0"/>
              <a:t> </a:t>
            </a:r>
            <a:r>
              <a:rPr lang="sk-SK" sz="1000" noProof="0" dirty="0" err="1"/>
              <a:t>lens</a:t>
            </a:r>
            <a:r>
              <a:rPr lang="sk-SK" sz="1000" noProof="0" dirty="0"/>
              <a:t> </a:t>
            </a:r>
            <a:r>
              <a:rPr lang="sk-SK" sz="1000" noProof="0" dirty="0" err="1"/>
              <a:t>that</a:t>
            </a:r>
            <a:r>
              <a:rPr lang="sk-SK" sz="1000" noProof="0" dirty="0"/>
              <a:t> has </a:t>
            </a:r>
            <a:r>
              <a:rPr lang="sk-SK" sz="1000" noProof="0" dirty="0" err="1"/>
              <a:t>higher</a:t>
            </a:r>
            <a:r>
              <a:rPr lang="sk-SK" sz="1000" noProof="0" dirty="0"/>
              <a:t> </a:t>
            </a:r>
            <a:r>
              <a:rPr lang="sk-SK" sz="1000" noProof="0" dirty="0" err="1"/>
              <a:t>luminosity</a:t>
            </a:r>
            <a:r>
              <a:rPr lang="sk-SK" sz="1000" noProof="0" dirty="0"/>
              <a:t>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means</a:t>
            </a:r>
            <a:r>
              <a:rPr lang="sk-SK" sz="1000" noProof="0" dirty="0"/>
              <a:t>, the </a:t>
            </a:r>
            <a:r>
              <a:rPr lang="sk-SK" sz="1000" noProof="0" dirty="0" err="1"/>
              <a:t>lens</a:t>
            </a:r>
            <a:r>
              <a:rPr lang="sk-SK" sz="1000" noProof="0" dirty="0"/>
              <a:t>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more </a:t>
            </a:r>
            <a:r>
              <a:rPr lang="sk-SK" sz="1000" noProof="0" dirty="0" err="1"/>
              <a:t>sensitive</a:t>
            </a:r>
            <a:r>
              <a:rPr lang="sk-SK" sz="1000" noProof="0" dirty="0"/>
              <a:t> to </a:t>
            </a:r>
            <a:r>
              <a:rPr lang="sk-SK" sz="1000" noProof="0" dirty="0" err="1"/>
              <a:t>light</a:t>
            </a:r>
            <a:r>
              <a:rPr lang="sk-SK" sz="1000" noProof="0" dirty="0"/>
              <a:t>, </a:t>
            </a:r>
            <a:r>
              <a:rPr lang="sk-SK" sz="1000" noProof="0" dirty="0" err="1"/>
              <a:t>which</a:t>
            </a:r>
            <a:r>
              <a:rPr lang="sk-SK" sz="1000" noProof="0" dirty="0"/>
              <a:t> in </a:t>
            </a:r>
            <a:r>
              <a:rPr lang="sk-SK" sz="1000" noProof="0" dirty="0" err="1"/>
              <a:t>our</a:t>
            </a:r>
            <a:r>
              <a:rPr lang="sk-SK" sz="1000" noProof="0" dirty="0"/>
              <a:t> </a:t>
            </a:r>
            <a:r>
              <a:rPr lang="sk-SK" sz="1000" noProof="0" dirty="0" err="1"/>
              <a:t>case</a:t>
            </a:r>
            <a:r>
              <a:rPr lang="sk-SK" sz="1000" noProof="0" dirty="0"/>
              <a:t> are the </a:t>
            </a:r>
            <a:r>
              <a:rPr lang="sk-SK" sz="1000" noProof="0" dirty="0" err="1"/>
              <a:t>light</a:t>
            </a:r>
            <a:r>
              <a:rPr lang="sk-SK" sz="1000" noProof="0" dirty="0"/>
              <a:t> </a:t>
            </a:r>
            <a:r>
              <a:rPr lang="sk-SK" sz="1000" noProof="0" dirty="0" err="1"/>
              <a:t>photons</a:t>
            </a:r>
            <a:r>
              <a:rPr lang="sk-SK" sz="1000" noProof="0" dirty="0"/>
              <a:t>, so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way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could</a:t>
            </a:r>
            <a:r>
              <a:rPr lang="sk-SK" sz="1000" noProof="0" dirty="0"/>
              <a:t> </a:t>
            </a:r>
            <a:r>
              <a:rPr lang="sk-SK" sz="1000" noProof="0" dirty="0" err="1"/>
              <a:t>ensure</a:t>
            </a:r>
            <a:r>
              <a:rPr lang="sk-SK" sz="1000" noProof="0" dirty="0"/>
              <a:t> </a:t>
            </a:r>
            <a:r>
              <a:rPr lang="sk-SK" sz="1000" noProof="0" dirty="0" err="1"/>
              <a:t>better</a:t>
            </a:r>
            <a:r>
              <a:rPr lang="sk-SK" sz="1000" noProof="0" dirty="0"/>
              <a:t> </a:t>
            </a:r>
            <a:r>
              <a:rPr lang="sk-SK" sz="1000" noProof="0" dirty="0" err="1"/>
              <a:t>resolution</a:t>
            </a:r>
            <a:r>
              <a:rPr lang="sk-SK" sz="1000" noProof="0" dirty="0"/>
              <a:t> of the </a:t>
            </a:r>
            <a:r>
              <a:rPr lang="sk-SK" sz="1000" noProof="0" dirty="0" err="1"/>
              <a:t>captured</a:t>
            </a:r>
            <a:r>
              <a:rPr lang="sk-SK" sz="1000" noProof="0" dirty="0"/>
              <a:t> image. </a:t>
            </a:r>
            <a:r>
              <a:rPr lang="sk-SK" sz="1000" noProof="0" dirty="0" err="1"/>
              <a:t>When</a:t>
            </a:r>
            <a:r>
              <a:rPr lang="sk-SK" sz="1000" noProof="0" dirty="0"/>
              <a:t> the image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captured</a:t>
            </a:r>
            <a:r>
              <a:rPr lang="sk-SK" sz="1000" noProof="0" dirty="0"/>
              <a:t>,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needs</a:t>
            </a:r>
            <a:r>
              <a:rPr lang="sk-SK" sz="1000" noProof="0" dirty="0"/>
              <a:t> to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processed</a:t>
            </a:r>
            <a:r>
              <a:rPr lang="sk-SK" sz="1000" noProof="0" dirty="0"/>
              <a:t> in a software. </a:t>
            </a:r>
            <a:r>
              <a:rPr lang="sk-SK" sz="1000" noProof="0" dirty="0" err="1"/>
              <a:t>For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are </a:t>
            </a:r>
            <a:r>
              <a:rPr lang="sk-SK" sz="1000" noProof="0" dirty="0" err="1"/>
              <a:t>using</a:t>
            </a:r>
            <a:r>
              <a:rPr lang="sk-SK" sz="1000" noProof="0" dirty="0"/>
              <a:t> a program </a:t>
            </a:r>
            <a:r>
              <a:rPr lang="sk-SK" sz="1000" noProof="0" dirty="0" err="1"/>
              <a:t>called</a:t>
            </a:r>
            <a:r>
              <a:rPr lang="sk-SK" sz="1000" noProof="0" dirty="0"/>
              <a:t> </a:t>
            </a:r>
            <a:r>
              <a:rPr lang="sk-SK" sz="1000" noProof="0" dirty="0" err="1"/>
              <a:t>Siril</a:t>
            </a:r>
            <a:r>
              <a:rPr lang="sk-SK" sz="1000" noProof="0" dirty="0"/>
              <a:t>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because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program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meant</a:t>
            </a:r>
            <a:r>
              <a:rPr lang="sk-SK" sz="1000" noProof="0" dirty="0"/>
              <a:t> to </a:t>
            </a:r>
            <a:r>
              <a:rPr lang="sk-SK" sz="1000" noProof="0" dirty="0" err="1"/>
              <a:t>process</a:t>
            </a:r>
            <a:r>
              <a:rPr lang="sk-SK" sz="1000" noProof="0" dirty="0"/>
              <a:t> </a:t>
            </a:r>
            <a:r>
              <a:rPr lang="sk-SK" sz="1000" noProof="0" dirty="0" err="1"/>
              <a:t>astronomy</a:t>
            </a:r>
            <a:r>
              <a:rPr lang="sk-SK" sz="1000" noProof="0" dirty="0"/>
              <a:t> </a:t>
            </a:r>
            <a:r>
              <a:rPr lang="sk-SK" sz="1000" noProof="0" dirty="0" err="1"/>
              <a:t>images</a:t>
            </a:r>
            <a:r>
              <a:rPr lang="sk-SK" sz="1000" noProof="0" dirty="0"/>
              <a:t>. So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compatible</a:t>
            </a:r>
            <a:r>
              <a:rPr lang="sk-SK" sz="1000" noProof="0" dirty="0"/>
              <a:t> with </a:t>
            </a:r>
            <a:r>
              <a:rPr lang="sk-SK" sz="1000" noProof="0" dirty="0" err="1"/>
              <a:t>our</a:t>
            </a:r>
            <a:r>
              <a:rPr lang="sk-SK" sz="1000" noProof="0" dirty="0"/>
              <a:t> </a:t>
            </a:r>
            <a:r>
              <a:rPr lang="sk-SK" sz="1000" noProof="0" dirty="0" err="1"/>
              <a:t>camera</a:t>
            </a:r>
            <a:r>
              <a:rPr lang="sk-SK" sz="1000" noProof="0" dirty="0"/>
              <a:t>.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F3E14-DB07-CEAA-78A9-B0485C9C77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95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08602-B4CB-8F68-49D8-8C2CE9D14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303BFA-9D26-C3AF-B3B8-44DBDD33DC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300E3D-B09D-2C45-C5F2-ED00A5128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/>
              <a:t>So </a:t>
            </a:r>
            <a:r>
              <a:rPr lang="sk-SK" sz="1000" noProof="0" dirty="0" err="1"/>
              <a:t>you</a:t>
            </a:r>
            <a:r>
              <a:rPr lang="sk-SK" sz="1000" noProof="0" dirty="0"/>
              <a:t> </a:t>
            </a:r>
            <a:r>
              <a:rPr lang="sk-SK" sz="1000" noProof="0" dirty="0" err="1"/>
              <a:t>can</a:t>
            </a:r>
            <a:r>
              <a:rPr lang="sk-SK" sz="1000" noProof="0" dirty="0"/>
              <a:t> </a:t>
            </a:r>
            <a:r>
              <a:rPr lang="sk-SK" sz="1000" noProof="0" dirty="0" err="1"/>
              <a:t>see</a:t>
            </a:r>
            <a:r>
              <a:rPr lang="sk-SK" sz="1000" noProof="0" dirty="0"/>
              <a:t>, </a:t>
            </a:r>
            <a:r>
              <a:rPr lang="sk-SK" sz="1000" noProof="0" dirty="0" err="1"/>
              <a:t>there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a </a:t>
            </a:r>
            <a:r>
              <a:rPr lang="sk-SK" sz="1000" noProof="0" dirty="0" err="1"/>
              <a:t>lot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want</a:t>
            </a:r>
            <a:r>
              <a:rPr lang="sk-SK" sz="1000" noProof="0" dirty="0"/>
              <a:t> to do and </a:t>
            </a:r>
            <a:r>
              <a:rPr lang="sk-SK" sz="1000" noProof="0" dirty="0" err="1"/>
              <a:t>what</a:t>
            </a:r>
            <a:r>
              <a:rPr lang="sk-SK" sz="1000" noProof="0" dirty="0"/>
              <a:t> I </a:t>
            </a:r>
            <a:r>
              <a:rPr lang="sk-SK" sz="1000" noProof="0" dirty="0" err="1"/>
              <a:t>want</a:t>
            </a:r>
            <a:r>
              <a:rPr lang="sk-SK" sz="1000" noProof="0" dirty="0"/>
              <a:t> to </a:t>
            </a:r>
            <a:r>
              <a:rPr lang="sk-SK" sz="1000" noProof="0" dirty="0" err="1"/>
              <a:t>present</a:t>
            </a:r>
            <a:r>
              <a:rPr lang="sk-SK" sz="1000" noProof="0" dirty="0"/>
              <a:t> to </a:t>
            </a:r>
            <a:r>
              <a:rPr lang="sk-SK" sz="1000" noProof="0" dirty="0" err="1"/>
              <a:t>you</a:t>
            </a:r>
            <a:r>
              <a:rPr lang="sk-SK" sz="1000" noProof="0" dirty="0"/>
              <a:t> </a:t>
            </a:r>
            <a:r>
              <a:rPr lang="sk-SK" sz="1000" noProof="0" dirty="0" err="1"/>
              <a:t>today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what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achieved</a:t>
            </a:r>
            <a:r>
              <a:rPr lang="sk-SK" sz="1000" noProof="0" dirty="0"/>
              <a:t> so </a:t>
            </a:r>
            <a:r>
              <a:rPr lang="sk-SK" sz="1000" noProof="0" dirty="0" err="1"/>
              <a:t>far</a:t>
            </a:r>
            <a:r>
              <a:rPr lang="sk-SK" sz="1000" noProof="0" dirty="0"/>
              <a:t>. </a:t>
            </a:r>
            <a:r>
              <a:rPr lang="sk-SK" sz="1000" noProof="0" dirty="0" err="1"/>
              <a:t>First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designed</a:t>
            </a:r>
            <a:r>
              <a:rPr lang="sk-SK" sz="1000" noProof="0" dirty="0"/>
              <a:t> a device </a:t>
            </a:r>
            <a:r>
              <a:rPr lang="sk-SK" sz="1000" noProof="0" dirty="0" err="1"/>
              <a:t>for</a:t>
            </a:r>
            <a:r>
              <a:rPr lang="sk-SK" sz="1000" noProof="0" dirty="0"/>
              <a:t> imaging.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work</a:t>
            </a:r>
            <a:r>
              <a:rPr lang="sk-SK" sz="1000" noProof="0" dirty="0"/>
              <a:t> </a:t>
            </a:r>
            <a:r>
              <a:rPr lang="sk-SK" sz="1000" noProof="0" dirty="0" err="1"/>
              <a:t>like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, the </a:t>
            </a:r>
            <a:r>
              <a:rPr lang="sk-SK" sz="1000" noProof="0" dirty="0" err="1"/>
              <a:t>fast</a:t>
            </a:r>
            <a:r>
              <a:rPr lang="sk-SK" sz="1000" noProof="0" dirty="0"/>
              <a:t> </a:t>
            </a:r>
            <a:r>
              <a:rPr lang="sk-SK" sz="1000" noProof="0" dirty="0" err="1"/>
              <a:t>neutrons</a:t>
            </a:r>
            <a:r>
              <a:rPr lang="sk-SK" sz="1000" noProof="0" dirty="0"/>
              <a:t> </a:t>
            </a:r>
            <a:r>
              <a:rPr lang="sk-SK" sz="1000" noProof="0" dirty="0" err="1"/>
              <a:t>emitted</a:t>
            </a:r>
            <a:r>
              <a:rPr lang="sk-SK" sz="1000" noProof="0" dirty="0"/>
              <a:t> </a:t>
            </a:r>
            <a:r>
              <a:rPr lang="sk-SK" sz="1000" noProof="0" dirty="0" err="1"/>
              <a:t>from</a:t>
            </a:r>
            <a:r>
              <a:rPr lang="sk-SK" sz="1000" noProof="0" dirty="0"/>
              <a:t> the source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pass</a:t>
            </a:r>
            <a:r>
              <a:rPr lang="sk-SK" sz="1000" noProof="0" dirty="0"/>
              <a:t> </a:t>
            </a:r>
            <a:r>
              <a:rPr lang="sk-SK" sz="1000" noProof="0" dirty="0" err="1"/>
              <a:t>through</a:t>
            </a:r>
            <a:r>
              <a:rPr lang="sk-SK" sz="1000" noProof="0" dirty="0"/>
              <a:t> the </a:t>
            </a:r>
            <a:r>
              <a:rPr lang="sk-SK" sz="1000" noProof="0" dirty="0" err="1"/>
              <a:t>sample</a:t>
            </a:r>
            <a:r>
              <a:rPr lang="sk-SK" sz="1000" noProof="0" dirty="0"/>
              <a:t>, and </a:t>
            </a:r>
            <a:r>
              <a:rPr lang="sk-SK" sz="1000" noProof="0" dirty="0" err="1"/>
              <a:t>interact</a:t>
            </a:r>
            <a:r>
              <a:rPr lang="sk-SK" sz="1000" noProof="0" dirty="0"/>
              <a:t> with </a:t>
            </a:r>
            <a:r>
              <a:rPr lang="sk-SK" sz="1000" noProof="0" dirty="0" err="1"/>
              <a:t>scintillator</a:t>
            </a:r>
            <a:r>
              <a:rPr lang="sk-SK" sz="1000" noProof="0" dirty="0"/>
              <a:t>, </a:t>
            </a:r>
            <a:r>
              <a:rPr lang="sk-SK" sz="1000" noProof="0" dirty="0" err="1"/>
              <a:t>then</a:t>
            </a:r>
            <a:r>
              <a:rPr lang="sk-SK" sz="1000" noProof="0" dirty="0"/>
              <a:t> the </a:t>
            </a:r>
            <a:r>
              <a:rPr lang="sk-SK" sz="1000" noProof="0" dirty="0" err="1"/>
              <a:t>light</a:t>
            </a:r>
            <a:r>
              <a:rPr lang="sk-SK" sz="1000" noProof="0" dirty="0"/>
              <a:t> </a:t>
            </a:r>
            <a:r>
              <a:rPr lang="sk-SK" sz="1000" noProof="0" dirty="0" err="1"/>
              <a:t>photons</a:t>
            </a:r>
            <a:r>
              <a:rPr lang="sk-SK" sz="1000" noProof="0" dirty="0"/>
              <a:t> </a:t>
            </a:r>
            <a:r>
              <a:rPr lang="sk-SK" sz="1000" noProof="0" dirty="0" err="1"/>
              <a:t>will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captured</a:t>
            </a:r>
            <a:r>
              <a:rPr lang="sk-SK" sz="1000" noProof="0" dirty="0"/>
              <a:t> by the </a:t>
            </a:r>
            <a:r>
              <a:rPr lang="sk-SK" sz="1000" noProof="0" dirty="0" err="1"/>
              <a:t>camera</a:t>
            </a:r>
            <a:r>
              <a:rPr lang="sk-SK" sz="1000" noProof="0" dirty="0"/>
              <a:t> in the end. The </a:t>
            </a:r>
            <a:r>
              <a:rPr lang="sk-SK" sz="1000" noProof="0" dirty="0" err="1"/>
              <a:t>result</a:t>
            </a:r>
            <a:r>
              <a:rPr lang="sk-SK" sz="1000" noProof="0" dirty="0"/>
              <a:t> of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an</a:t>
            </a:r>
            <a:r>
              <a:rPr lang="sk-SK" sz="1000" noProof="0" dirty="0"/>
              <a:t> </a:t>
            </a:r>
            <a:r>
              <a:rPr lang="sk-SK" sz="1000" noProof="0" dirty="0" err="1"/>
              <a:t>digital</a:t>
            </a:r>
            <a:r>
              <a:rPr lang="sk-SK" sz="1000" noProof="0" dirty="0"/>
              <a:t> image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could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processed</a:t>
            </a:r>
            <a:r>
              <a:rPr lang="sk-SK" sz="1000" noProof="0" dirty="0"/>
              <a:t> </a:t>
            </a:r>
            <a:r>
              <a:rPr lang="sk-SK" sz="1000" noProof="0" dirty="0" err="1"/>
              <a:t>later</a:t>
            </a:r>
            <a:r>
              <a:rPr lang="sk-SK" sz="1000" noProof="0" dirty="0"/>
              <a:t>. </a:t>
            </a:r>
            <a:r>
              <a:rPr lang="sk-SK" sz="1000" noProof="0" dirty="0" err="1"/>
              <a:t>Seems</a:t>
            </a:r>
            <a:r>
              <a:rPr lang="sk-SK" sz="1000" noProof="0" dirty="0"/>
              <a:t> </a:t>
            </a:r>
            <a:r>
              <a:rPr lang="sk-SK" sz="1000" noProof="0" dirty="0" err="1"/>
              <a:t>simple</a:t>
            </a:r>
            <a:r>
              <a:rPr lang="sk-SK" sz="1000" noProof="0" dirty="0"/>
              <a:t> on the </a:t>
            </a:r>
            <a:r>
              <a:rPr lang="sk-SK" sz="1000" noProof="0" dirty="0" err="1"/>
              <a:t>paper</a:t>
            </a:r>
            <a:r>
              <a:rPr lang="sk-SK" sz="1000" noProof="0" dirty="0"/>
              <a:t> </a:t>
            </a:r>
            <a:r>
              <a:rPr lang="sk-SK" sz="1000" noProof="0" dirty="0" err="1"/>
              <a:t>but</a:t>
            </a:r>
            <a:r>
              <a:rPr lang="sk-SK" sz="1000" noProof="0" dirty="0"/>
              <a:t> </a:t>
            </a:r>
            <a:r>
              <a:rPr lang="sk-SK" sz="1000" noProof="0" dirty="0" err="1"/>
              <a:t>what</a:t>
            </a:r>
            <a:r>
              <a:rPr lang="sk-SK" sz="1000" noProof="0" dirty="0"/>
              <a:t> in reality. </a:t>
            </a:r>
            <a:r>
              <a:rPr lang="sk-SK" sz="1000" noProof="0" dirty="0" err="1"/>
              <a:t>That</a:t>
            </a:r>
            <a:r>
              <a:rPr lang="sk-SK" sz="1000" noProof="0" dirty="0"/>
              <a:t> was </a:t>
            </a:r>
            <a:r>
              <a:rPr lang="sk-SK" sz="1000" noProof="0" dirty="0" err="1"/>
              <a:t>what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tested</a:t>
            </a:r>
            <a:r>
              <a:rPr lang="sk-SK" sz="1000" noProof="0" dirty="0"/>
              <a:t> and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presentation</a:t>
            </a:r>
            <a:r>
              <a:rPr lang="sk-SK" sz="1000" noProof="0" dirty="0"/>
              <a:t> </a:t>
            </a:r>
            <a:r>
              <a:rPr lang="sk-SK" sz="1000" noProof="0" dirty="0" err="1"/>
              <a:t>shows</a:t>
            </a:r>
            <a:r>
              <a:rPr lang="sk-SK" sz="1000" noProof="0" dirty="0"/>
              <a:t> the </a:t>
            </a:r>
            <a:r>
              <a:rPr lang="sk-SK" sz="1000" noProof="0" dirty="0" err="1"/>
              <a:t>results</a:t>
            </a:r>
            <a:r>
              <a:rPr lang="sk-SK" sz="1000" noProof="0" dirty="0"/>
              <a:t> of </a:t>
            </a:r>
            <a:r>
              <a:rPr lang="sk-SK" sz="1000" noProof="0" dirty="0" err="1"/>
              <a:t>an</a:t>
            </a:r>
            <a:r>
              <a:rPr lang="sk-SK" sz="1000" noProof="0" dirty="0"/>
              <a:t> </a:t>
            </a:r>
            <a:r>
              <a:rPr lang="sk-SK" sz="1000" noProof="0" dirty="0" err="1"/>
              <a:t>particular</a:t>
            </a:r>
            <a:r>
              <a:rPr lang="sk-SK" sz="1000" noProof="0" dirty="0"/>
              <a:t> experiment, </a:t>
            </a:r>
            <a:r>
              <a:rPr lang="sk-SK" sz="1000" noProof="0" dirty="0" err="1"/>
              <a:t>but</a:t>
            </a:r>
            <a:r>
              <a:rPr lang="sk-SK" sz="1000" noProof="0" dirty="0"/>
              <a:t> more on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later</a:t>
            </a:r>
            <a:r>
              <a:rPr lang="sk-SK" sz="1000" noProof="0" dirty="0"/>
              <a:t>. 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7EC95-93D0-426B-3A68-C28AAEE410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06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BA099-456C-4F2C-7614-4D5115390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BF4BFB-CAC5-4686-F87E-C9D241DEBA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87743C-8ABD-D2B0-EB5B-89BD8454D2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/>
              <a:t>So on </a:t>
            </a:r>
            <a:r>
              <a:rPr lang="sk-SK" sz="1000" noProof="0" dirty="0" err="1"/>
              <a:t>paper</a:t>
            </a:r>
            <a:r>
              <a:rPr lang="sk-SK" sz="1000" noProof="0" dirty="0"/>
              <a:t>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should</a:t>
            </a:r>
            <a:r>
              <a:rPr lang="sk-SK" sz="1000" noProof="0" dirty="0"/>
              <a:t> </a:t>
            </a:r>
            <a:r>
              <a:rPr lang="sk-SK" sz="1000" noProof="0" dirty="0" err="1"/>
              <a:t>work</a:t>
            </a:r>
            <a:r>
              <a:rPr lang="sk-SK" sz="1000" noProof="0" dirty="0"/>
              <a:t> </a:t>
            </a:r>
            <a:r>
              <a:rPr lang="sk-SK" sz="1000" noProof="0" dirty="0" err="1"/>
              <a:t>easily</a:t>
            </a:r>
            <a:r>
              <a:rPr lang="sk-SK" sz="1000" noProof="0" dirty="0"/>
              <a:t>, </a:t>
            </a:r>
            <a:r>
              <a:rPr lang="sk-SK" sz="1000" noProof="0" dirty="0" err="1"/>
              <a:t>but</a:t>
            </a:r>
            <a:r>
              <a:rPr lang="sk-SK" sz="1000" noProof="0" dirty="0"/>
              <a:t> </a:t>
            </a:r>
            <a:r>
              <a:rPr lang="sk-SK" sz="1000" noProof="0" dirty="0" err="1"/>
              <a:t>what</a:t>
            </a:r>
            <a:r>
              <a:rPr lang="sk-SK" sz="1000" noProof="0" dirty="0"/>
              <a:t> in reality? </a:t>
            </a:r>
            <a:r>
              <a:rPr lang="sk-SK" sz="1000" noProof="0" dirty="0" err="1"/>
              <a:t>Before</a:t>
            </a:r>
            <a:r>
              <a:rPr lang="sk-SK" sz="1000" noProof="0" dirty="0"/>
              <a:t> the </a:t>
            </a:r>
            <a:r>
              <a:rPr lang="sk-SK" sz="1000" noProof="0" dirty="0" err="1"/>
              <a:t>main</a:t>
            </a:r>
            <a:r>
              <a:rPr lang="sk-SK" sz="1000" noProof="0" dirty="0"/>
              <a:t> experiment,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wanted</a:t>
            </a:r>
            <a:r>
              <a:rPr lang="sk-SK" sz="1000" noProof="0" dirty="0"/>
              <a:t> to test the </a:t>
            </a:r>
            <a:r>
              <a:rPr lang="sk-SK" sz="1000" noProof="0" dirty="0" err="1"/>
              <a:t>functionality</a:t>
            </a:r>
            <a:r>
              <a:rPr lang="sk-SK" sz="1000" noProof="0" dirty="0"/>
              <a:t> of </a:t>
            </a:r>
            <a:r>
              <a:rPr lang="sk-SK" sz="1000" noProof="0" dirty="0" err="1"/>
              <a:t>our</a:t>
            </a:r>
            <a:r>
              <a:rPr lang="sk-SK" sz="1000" noProof="0" dirty="0"/>
              <a:t> device. </a:t>
            </a:r>
            <a:r>
              <a:rPr lang="sk-SK" sz="1000" noProof="0" dirty="0" err="1"/>
              <a:t>Trying</a:t>
            </a:r>
            <a:r>
              <a:rPr lang="sk-SK" sz="1000" noProof="0" dirty="0"/>
              <a:t> </a:t>
            </a:r>
            <a:r>
              <a:rPr lang="sk-SK" sz="1000" noProof="0" dirty="0" err="1"/>
              <a:t>different</a:t>
            </a:r>
            <a:r>
              <a:rPr lang="sk-SK" sz="1000" noProof="0" dirty="0"/>
              <a:t> </a:t>
            </a:r>
            <a:r>
              <a:rPr lang="sk-SK" sz="1000" noProof="0" dirty="0" err="1"/>
              <a:t>configurations</a:t>
            </a:r>
            <a:r>
              <a:rPr lang="sk-SK" sz="1000" noProof="0" dirty="0"/>
              <a:t> so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could</a:t>
            </a:r>
            <a:r>
              <a:rPr lang="sk-SK" sz="1000" noProof="0" dirty="0"/>
              <a:t> </a:t>
            </a:r>
            <a:r>
              <a:rPr lang="sk-SK" sz="1000" noProof="0" dirty="0" err="1"/>
              <a:t>optimize</a:t>
            </a:r>
            <a:r>
              <a:rPr lang="sk-SK" sz="1000" noProof="0" dirty="0"/>
              <a:t> the imaging </a:t>
            </a:r>
            <a:r>
              <a:rPr lang="sk-SK" sz="1000" noProof="0" dirty="0" err="1"/>
              <a:t>process</a:t>
            </a:r>
            <a:r>
              <a:rPr lang="sk-SK" sz="1000" noProof="0" dirty="0"/>
              <a:t> </a:t>
            </a:r>
            <a:r>
              <a:rPr lang="sk-SK" sz="1000" noProof="0" dirty="0" err="1"/>
              <a:t>for</a:t>
            </a:r>
            <a:r>
              <a:rPr lang="sk-SK" sz="1000" noProof="0" dirty="0"/>
              <a:t> </a:t>
            </a:r>
            <a:r>
              <a:rPr lang="sk-SK" sz="1000" noProof="0" dirty="0" err="1"/>
              <a:t>future</a:t>
            </a:r>
            <a:r>
              <a:rPr lang="sk-SK" sz="1000" noProof="0" dirty="0"/>
              <a:t> </a:t>
            </a:r>
            <a:r>
              <a:rPr lang="sk-SK" sz="1000" noProof="0" dirty="0" err="1"/>
              <a:t>use</a:t>
            </a:r>
            <a:r>
              <a:rPr lang="sk-SK" sz="1000" noProof="0" dirty="0"/>
              <a:t> with the DD </a:t>
            </a:r>
            <a:r>
              <a:rPr lang="sk-SK" sz="1000" noProof="0" dirty="0" err="1"/>
              <a:t>generator</a:t>
            </a:r>
            <a:r>
              <a:rPr lang="sk-SK" sz="1000" noProof="0" dirty="0"/>
              <a:t>. 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40B29-6E2C-F822-F383-78065C65F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57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14F71-A31B-DE68-10DD-6B2C244F1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F9770C-6A6E-036B-863B-792F15640B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F6E8DD-5CAA-3789-041C-EBB63DE938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000" noProof="0" dirty="0"/>
              <a:t>In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configuration</a:t>
            </a:r>
            <a:r>
              <a:rPr lang="sk-SK" sz="1000" noProof="0" dirty="0"/>
              <a:t>,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put</a:t>
            </a:r>
            <a:r>
              <a:rPr lang="sk-SK" sz="1000" noProof="0" dirty="0"/>
              <a:t> on </a:t>
            </a:r>
            <a:r>
              <a:rPr lang="sk-SK" sz="1000" noProof="0" dirty="0" err="1"/>
              <a:t>stand</a:t>
            </a:r>
            <a:r>
              <a:rPr lang="sk-SK" sz="1000" noProof="0" dirty="0"/>
              <a:t>, </a:t>
            </a:r>
            <a:r>
              <a:rPr lang="sk-SK" sz="1000" noProof="0" dirty="0" err="1"/>
              <a:t>with</a:t>
            </a:r>
            <a:r>
              <a:rPr lang="sk-SK" sz="1000" noProof="0" dirty="0"/>
              <a:t> </a:t>
            </a:r>
            <a:r>
              <a:rPr lang="sk-SK" sz="1000" noProof="0" dirty="0" err="1"/>
              <a:t>three</a:t>
            </a:r>
            <a:r>
              <a:rPr lang="sk-SK" sz="1000" noProof="0" dirty="0"/>
              <a:t> </a:t>
            </a:r>
            <a:r>
              <a:rPr lang="sk-SK" sz="1000" noProof="0" dirty="0" err="1"/>
              <a:t>legs</a:t>
            </a:r>
            <a:r>
              <a:rPr lang="sk-SK" sz="1000" noProof="0" dirty="0"/>
              <a:t> a </a:t>
            </a:r>
            <a:r>
              <a:rPr lang="sk-SK" sz="1000" noProof="0" dirty="0" err="1"/>
              <a:t>plank</a:t>
            </a:r>
            <a:r>
              <a:rPr lang="sk-SK" sz="1000" noProof="0" dirty="0"/>
              <a:t>, and on </a:t>
            </a:r>
            <a:r>
              <a:rPr lang="sk-SK" sz="1000" noProof="0" dirty="0" err="1"/>
              <a:t>that</a:t>
            </a:r>
            <a:r>
              <a:rPr lang="sk-SK" sz="1000" noProof="0" dirty="0"/>
              <a:t> </a:t>
            </a:r>
            <a:r>
              <a:rPr lang="sk-SK" sz="1000" noProof="0" dirty="0" err="1"/>
              <a:t>plank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created</a:t>
            </a:r>
            <a:r>
              <a:rPr lang="sk-SK" sz="1000" noProof="0" dirty="0"/>
              <a:t>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configuration</a:t>
            </a:r>
            <a:r>
              <a:rPr lang="sk-SK" sz="1000" noProof="0" dirty="0"/>
              <a:t> of </a:t>
            </a:r>
            <a:r>
              <a:rPr lang="sk-SK" sz="1000" noProof="0" dirty="0" err="1"/>
              <a:t>materials</a:t>
            </a:r>
            <a:r>
              <a:rPr lang="sk-SK" sz="1000" noProof="0" dirty="0"/>
              <a:t>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way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could</a:t>
            </a:r>
            <a:r>
              <a:rPr lang="sk-SK" sz="1000" noProof="0" dirty="0"/>
              <a:t> </a:t>
            </a:r>
            <a:r>
              <a:rPr lang="sk-SK" sz="1000" noProof="0" dirty="0" err="1"/>
              <a:t>also</a:t>
            </a:r>
            <a:r>
              <a:rPr lang="sk-SK" sz="1000" noProof="0" dirty="0"/>
              <a:t> </a:t>
            </a:r>
            <a:r>
              <a:rPr lang="sk-SK" sz="1000" noProof="0" dirty="0" err="1"/>
              <a:t>find</a:t>
            </a:r>
            <a:r>
              <a:rPr lang="sk-SK" sz="1000" noProof="0" dirty="0"/>
              <a:t> </a:t>
            </a:r>
            <a:r>
              <a:rPr lang="sk-SK" sz="1000" noProof="0" dirty="0" err="1"/>
              <a:t>out</a:t>
            </a:r>
            <a:r>
              <a:rPr lang="sk-SK" sz="1000" noProof="0" dirty="0"/>
              <a:t>, </a:t>
            </a:r>
            <a:r>
              <a:rPr lang="sk-SK" sz="1000" noProof="0" dirty="0" err="1"/>
              <a:t>what</a:t>
            </a:r>
            <a:r>
              <a:rPr lang="sk-SK" sz="1000" noProof="0" dirty="0"/>
              <a:t> the </a:t>
            </a:r>
            <a:r>
              <a:rPr lang="sk-SK" sz="1000" noProof="0" dirty="0" err="1"/>
              <a:t>possible</a:t>
            </a:r>
            <a:r>
              <a:rPr lang="sk-SK" sz="1000" noProof="0" dirty="0"/>
              <a:t> </a:t>
            </a:r>
            <a:r>
              <a:rPr lang="sk-SK" sz="1000" noProof="0" dirty="0" err="1"/>
              <a:t>detection</a:t>
            </a:r>
            <a:r>
              <a:rPr lang="sk-SK" sz="1000" noProof="0" dirty="0"/>
              <a:t> </a:t>
            </a:r>
            <a:r>
              <a:rPr lang="sk-SK" sz="1000" noProof="0" dirty="0" err="1"/>
              <a:t>resolution</a:t>
            </a:r>
            <a:r>
              <a:rPr lang="sk-SK" sz="1000" noProof="0" dirty="0"/>
              <a:t> of </a:t>
            </a:r>
            <a:r>
              <a:rPr lang="sk-SK" sz="1000" noProof="0" dirty="0" err="1"/>
              <a:t>our</a:t>
            </a:r>
            <a:r>
              <a:rPr lang="sk-SK" sz="1000" noProof="0" dirty="0"/>
              <a:t> device </a:t>
            </a:r>
            <a:r>
              <a:rPr lang="sk-SK" sz="1000" noProof="0" dirty="0" err="1"/>
              <a:t>is</a:t>
            </a:r>
            <a:r>
              <a:rPr lang="sk-SK" sz="1000" noProof="0" dirty="0"/>
              <a:t> (the </a:t>
            </a:r>
            <a:r>
              <a:rPr lang="sk-SK" sz="1000" noProof="0" dirty="0" err="1"/>
              <a:t>gaps</a:t>
            </a:r>
            <a:r>
              <a:rPr lang="sk-SK" sz="1000" noProof="0" dirty="0"/>
              <a:t>).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maybe</a:t>
            </a:r>
            <a:r>
              <a:rPr lang="sk-SK" sz="1000" noProof="0" dirty="0"/>
              <a:t> </a:t>
            </a:r>
            <a:r>
              <a:rPr lang="sk-SK" sz="1000" noProof="0" dirty="0" err="1"/>
              <a:t>not</a:t>
            </a:r>
            <a:r>
              <a:rPr lang="sk-SK" sz="1000" noProof="0" dirty="0"/>
              <a:t> so </a:t>
            </a:r>
            <a:r>
              <a:rPr lang="sk-SK" sz="1000" noProof="0" dirty="0" err="1"/>
              <a:t>obvious</a:t>
            </a:r>
            <a:r>
              <a:rPr lang="sk-SK" sz="1000" noProof="0" dirty="0"/>
              <a:t> and </a:t>
            </a:r>
            <a:r>
              <a:rPr lang="sk-SK" sz="1000" noProof="0" dirty="0" err="1"/>
              <a:t>needs</a:t>
            </a:r>
            <a:r>
              <a:rPr lang="sk-SK" sz="1000" noProof="0" dirty="0"/>
              <a:t> a </a:t>
            </a:r>
            <a:r>
              <a:rPr lang="sk-SK" sz="1000" noProof="0" dirty="0" err="1"/>
              <a:t>little</a:t>
            </a:r>
            <a:r>
              <a:rPr lang="sk-SK" sz="1000" noProof="0" dirty="0"/>
              <a:t> bit of </a:t>
            </a:r>
            <a:r>
              <a:rPr lang="sk-SK" sz="1000" noProof="0" dirty="0" err="1"/>
              <a:t>imagination</a:t>
            </a:r>
            <a:r>
              <a:rPr lang="sk-SK" sz="1000" noProof="0" dirty="0"/>
              <a:t>, </a:t>
            </a:r>
            <a:r>
              <a:rPr lang="sk-SK" sz="1000" noProof="0" dirty="0" err="1"/>
              <a:t>but</a:t>
            </a:r>
            <a:r>
              <a:rPr lang="sk-SK" sz="1000" noProof="0" dirty="0"/>
              <a:t> </a:t>
            </a:r>
            <a:r>
              <a:rPr lang="sk-SK" sz="1000" noProof="0" dirty="0" err="1"/>
              <a:t>when</a:t>
            </a:r>
            <a:r>
              <a:rPr lang="sk-SK" sz="1000" noProof="0" dirty="0"/>
              <a:t> </a:t>
            </a:r>
            <a:r>
              <a:rPr lang="sk-SK" sz="1000" noProof="0" dirty="0" err="1"/>
              <a:t>you</a:t>
            </a:r>
            <a:r>
              <a:rPr lang="sk-SK" sz="1000" noProof="0" dirty="0"/>
              <a:t> look at the </a:t>
            </a:r>
            <a:r>
              <a:rPr lang="sk-SK" sz="1000" noProof="0" dirty="0" err="1"/>
              <a:t>legs</a:t>
            </a:r>
            <a:r>
              <a:rPr lang="sk-SK" sz="1000" noProof="0" dirty="0"/>
              <a:t> of the </a:t>
            </a:r>
            <a:r>
              <a:rPr lang="sk-SK" sz="1000" noProof="0" dirty="0" err="1"/>
              <a:t>stand</a:t>
            </a:r>
            <a:r>
              <a:rPr lang="sk-SK" sz="1000" noProof="0" dirty="0"/>
              <a:t>, </a:t>
            </a:r>
            <a:r>
              <a:rPr lang="sk-SK" sz="1000" noProof="0" dirty="0" err="1"/>
              <a:t>one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clearly</a:t>
            </a:r>
            <a:r>
              <a:rPr lang="sk-SK" sz="1000" noProof="0" dirty="0"/>
              <a:t> </a:t>
            </a:r>
            <a:r>
              <a:rPr lang="sk-SK" sz="1000" noProof="0" dirty="0" err="1"/>
              <a:t>closer</a:t>
            </a:r>
            <a:r>
              <a:rPr lang="sk-SK" sz="1000" noProof="0" dirty="0"/>
              <a:t> </a:t>
            </a:r>
            <a:r>
              <a:rPr lang="sk-SK" sz="1000" noProof="0" dirty="0" err="1"/>
              <a:t>than</a:t>
            </a:r>
            <a:r>
              <a:rPr lang="sk-SK" sz="1000" noProof="0" dirty="0"/>
              <a:t> </a:t>
            </a:r>
            <a:r>
              <a:rPr lang="sk-SK" sz="1000" noProof="0" dirty="0" err="1"/>
              <a:t>other</a:t>
            </a:r>
            <a:r>
              <a:rPr lang="sk-SK" sz="1000" noProof="0" dirty="0"/>
              <a:t> </a:t>
            </a:r>
            <a:r>
              <a:rPr lang="sk-SK" sz="1000" noProof="0" dirty="0" err="1"/>
              <a:t>two</a:t>
            </a:r>
            <a:r>
              <a:rPr lang="sk-SK" sz="1000" noProof="0" dirty="0"/>
              <a:t>. </a:t>
            </a:r>
            <a:r>
              <a:rPr lang="sk-SK" sz="1000" noProof="0" dirty="0" err="1"/>
              <a:t>Also</a:t>
            </a:r>
            <a:r>
              <a:rPr lang="sk-SK" sz="1000" noProof="0" dirty="0"/>
              <a:t> the </a:t>
            </a:r>
            <a:r>
              <a:rPr lang="sk-SK" sz="1000" noProof="0" dirty="0" err="1"/>
              <a:t>plank</a:t>
            </a:r>
            <a:r>
              <a:rPr lang="sk-SK" sz="1000" noProof="0" dirty="0"/>
              <a:t> </a:t>
            </a:r>
            <a:r>
              <a:rPr lang="sk-SK" sz="1000" noProof="0" dirty="0" err="1"/>
              <a:t>dimension</a:t>
            </a:r>
            <a:r>
              <a:rPr lang="sk-SK" sz="1000" noProof="0" dirty="0"/>
              <a:t> on the </a:t>
            </a:r>
            <a:r>
              <a:rPr lang="sk-SK" sz="1000" noProof="0" dirty="0" err="1"/>
              <a:t>side</a:t>
            </a:r>
            <a:r>
              <a:rPr lang="sk-SK" sz="1000" noProof="0" dirty="0"/>
              <a:t> </a:t>
            </a:r>
            <a:r>
              <a:rPr lang="sk-SK" sz="1000" noProof="0" dirty="0" err="1"/>
              <a:t>is</a:t>
            </a:r>
            <a:r>
              <a:rPr lang="sk-SK" sz="1000" noProof="0" dirty="0"/>
              <a:t> </a:t>
            </a:r>
            <a:r>
              <a:rPr lang="sk-SK" sz="1000" noProof="0" dirty="0" err="1"/>
              <a:t>shown</a:t>
            </a:r>
            <a:r>
              <a:rPr lang="sk-SK" sz="1000" noProof="0" dirty="0"/>
              <a:t>. </a:t>
            </a:r>
            <a:r>
              <a:rPr lang="sk-SK" sz="1000" noProof="0" dirty="0" err="1"/>
              <a:t>However</a:t>
            </a:r>
            <a:r>
              <a:rPr lang="sk-SK" sz="1000" noProof="0" dirty="0"/>
              <a:t>, </a:t>
            </a:r>
            <a:r>
              <a:rPr lang="sk-SK" sz="1000" noProof="0" dirty="0" err="1"/>
              <a:t>if</a:t>
            </a:r>
            <a:r>
              <a:rPr lang="sk-SK" sz="1000" noProof="0" dirty="0"/>
              <a:t> </a:t>
            </a:r>
            <a:r>
              <a:rPr lang="sk-SK" sz="1000" noProof="0" dirty="0" err="1"/>
              <a:t>we</a:t>
            </a:r>
            <a:r>
              <a:rPr lang="sk-SK" sz="1000" noProof="0" dirty="0"/>
              <a:t> </a:t>
            </a:r>
            <a:r>
              <a:rPr lang="sk-SK" sz="1000" noProof="0" dirty="0" err="1"/>
              <a:t>move</a:t>
            </a:r>
            <a:r>
              <a:rPr lang="sk-SK" sz="1000" noProof="0" dirty="0"/>
              <a:t> the source </a:t>
            </a:r>
            <a:r>
              <a:rPr lang="sk-SK" sz="1000" noProof="0" dirty="0" err="1"/>
              <a:t>closer</a:t>
            </a:r>
            <a:r>
              <a:rPr lang="sk-SK" sz="1000" noProof="0" dirty="0"/>
              <a:t>, </a:t>
            </a:r>
            <a:r>
              <a:rPr lang="sk-SK" sz="1000" noProof="0" dirty="0" err="1"/>
              <a:t>further</a:t>
            </a:r>
            <a:r>
              <a:rPr lang="sk-SK" sz="1000" noProof="0" dirty="0"/>
              <a:t>, more </a:t>
            </a:r>
            <a:r>
              <a:rPr lang="sk-SK" sz="1000" noProof="0" dirty="0" err="1"/>
              <a:t>up</a:t>
            </a:r>
            <a:r>
              <a:rPr lang="sk-SK" sz="1000" noProof="0" dirty="0"/>
              <a:t> or </a:t>
            </a:r>
            <a:r>
              <a:rPr lang="sk-SK" sz="1000" noProof="0" dirty="0" err="1"/>
              <a:t>down</a:t>
            </a:r>
            <a:r>
              <a:rPr lang="sk-SK" sz="1000" noProof="0" dirty="0"/>
              <a:t> the </a:t>
            </a:r>
            <a:r>
              <a:rPr lang="sk-SK" sz="1000" noProof="0" dirty="0" err="1"/>
              <a:t>result</a:t>
            </a:r>
            <a:r>
              <a:rPr lang="sk-SK" sz="1000" noProof="0" dirty="0"/>
              <a:t> </a:t>
            </a:r>
            <a:r>
              <a:rPr lang="sk-SK" sz="1000" noProof="0" dirty="0" err="1"/>
              <a:t>would</a:t>
            </a:r>
            <a:r>
              <a:rPr lang="sk-SK" sz="1000" noProof="0" dirty="0"/>
              <a:t> </a:t>
            </a:r>
            <a:r>
              <a:rPr lang="sk-SK" sz="1000" noProof="0" dirty="0" err="1"/>
              <a:t>be</a:t>
            </a:r>
            <a:r>
              <a:rPr lang="sk-SK" sz="1000" noProof="0" dirty="0"/>
              <a:t> </a:t>
            </a:r>
            <a:r>
              <a:rPr lang="sk-SK" sz="1000" noProof="0" dirty="0" err="1"/>
              <a:t>different</a:t>
            </a:r>
            <a:r>
              <a:rPr lang="sk-SK" sz="1000" noProof="0" dirty="0"/>
              <a:t>. </a:t>
            </a:r>
            <a:r>
              <a:rPr lang="sk-SK" sz="1000" noProof="0" dirty="0" err="1"/>
              <a:t>Because</a:t>
            </a:r>
            <a:r>
              <a:rPr lang="sk-SK" sz="1000" noProof="0" dirty="0"/>
              <a:t> the </a:t>
            </a:r>
            <a:r>
              <a:rPr lang="sk-SK" sz="1000" noProof="0" dirty="0" err="1"/>
              <a:t>spatial</a:t>
            </a:r>
            <a:r>
              <a:rPr lang="sk-SK" sz="1000" noProof="0" dirty="0"/>
              <a:t> </a:t>
            </a:r>
            <a:r>
              <a:rPr lang="sk-SK" sz="1000" noProof="0" dirty="0" err="1"/>
              <a:t>resolustion</a:t>
            </a:r>
            <a:r>
              <a:rPr lang="sk-SK" sz="1000" noProof="0" dirty="0"/>
              <a:t> </a:t>
            </a:r>
            <a:r>
              <a:rPr lang="sk-SK" sz="1000" noProof="0" dirty="0" err="1"/>
              <a:t>depends</a:t>
            </a:r>
            <a:r>
              <a:rPr lang="sk-SK" sz="1000" noProof="0" dirty="0"/>
              <a:t> </a:t>
            </a:r>
            <a:r>
              <a:rPr lang="sk-SK" sz="1000" noProof="0" dirty="0" err="1"/>
              <a:t>heavily</a:t>
            </a:r>
            <a:r>
              <a:rPr lang="sk-SK" sz="1000" noProof="0" dirty="0"/>
              <a:t> on the </a:t>
            </a:r>
            <a:r>
              <a:rPr lang="sk-SK" sz="1000" noProof="0" dirty="0" err="1"/>
              <a:t>position</a:t>
            </a:r>
            <a:r>
              <a:rPr lang="sk-SK" sz="1000" noProof="0" dirty="0"/>
              <a:t> of the source. In </a:t>
            </a:r>
            <a:r>
              <a:rPr lang="sk-SK" sz="1000" noProof="0" dirty="0" err="1"/>
              <a:t>this</a:t>
            </a:r>
            <a:r>
              <a:rPr lang="sk-SK" sz="1000" noProof="0" dirty="0"/>
              <a:t> </a:t>
            </a:r>
            <a:r>
              <a:rPr lang="sk-SK" sz="1000" noProof="0" dirty="0" err="1"/>
              <a:t>case</a:t>
            </a:r>
            <a:r>
              <a:rPr lang="sk-SK" sz="1000" noProof="0" dirty="0"/>
              <a:t>, the source </a:t>
            </a:r>
            <a:r>
              <a:rPr lang="sk-SK" sz="1000" noProof="0" dirty="0" err="1"/>
              <a:t>was</a:t>
            </a:r>
            <a:r>
              <a:rPr lang="sk-SK" sz="1000" noProof="0" dirty="0"/>
              <a:t> </a:t>
            </a:r>
            <a:r>
              <a:rPr lang="sk-SK" sz="1000" noProof="0" dirty="0" err="1"/>
              <a:t>placed</a:t>
            </a:r>
            <a:r>
              <a:rPr lang="sk-SK" sz="1000" noProof="0" dirty="0"/>
              <a:t> in a </a:t>
            </a:r>
            <a:r>
              <a:rPr lang="sk-SK" sz="1000" noProof="0" dirty="0" err="1"/>
              <a:t>way</a:t>
            </a:r>
            <a:r>
              <a:rPr lang="sk-SK" sz="1000" noProof="0" dirty="0"/>
              <a:t>, </a:t>
            </a:r>
            <a:r>
              <a:rPr lang="sk-SK" sz="1000" noProof="0" dirty="0" err="1"/>
              <a:t>it</a:t>
            </a:r>
            <a:r>
              <a:rPr lang="sk-SK" sz="1000" noProof="0" dirty="0"/>
              <a:t> </a:t>
            </a:r>
            <a:r>
              <a:rPr lang="sk-SK" sz="1000" noProof="0" dirty="0" err="1"/>
              <a:t>was</a:t>
            </a:r>
            <a:r>
              <a:rPr lang="sk-SK" sz="1000" noProof="0" dirty="0"/>
              <a:t> in the </a:t>
            </a:r>
            <a:r>
              <a:rPr lang="sk-SK" sz="1000" noProof="0" dirty="0" err="1"/>
              <a:t>same</a:t>
            </a:r>
            <a:r>
              <a:rPr lang="sk-SK" sz="1000" noProof="0" dirty="0"/>
              <a:t> </a:t>
            </a:r>
            <a:r>
              <a:rPr lang="sk-SK" sz="1000" noProof="0" dirty="0" err="1"/>
              <a:t>height</a:t>
            </a:r>
            <a:r>
              <a:rPr lang="sk-SK" sz="1000" noProof="0" dirty="0"/>
              <a:t> as the </a:t>
            </a:r>
            <a:r>
              <a:rPr lang="sk-SK" sz="1000" noProof="0" dirty="0" err="1"/>
              <a:t>plank</a:t>
            </a:r>
            <a:r>
              <a:rPr lang="sk-SK" sz="1000" noProof="0" dirty="0"/>
              <a:t>. </a:t>
            </a:r>
            <a:endParaRPr lang="en-US" sz="10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61685-4F97-A480-080B-A610FA9652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1C2B-D1D2-44E2-8518-C03331C451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9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EFE84-2CA7-4191-8EDF-DAEBDEBF4128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9B9E-C725-4236-982A-CA53AE4411C9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9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CEAC-59DA-46E4-974D-D2088E673A01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28A5-28B0-407A-8379-7C4416848520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9C23-0254-4BB7-8A72-6D56E59C6324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0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318E-75D4-431B-9374-78D41B4A2E97}" type="datetime1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9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B641-C7D4-42C0-9440-1147D8A702C6}" type="datetime1">
              <a:rPr lang="en-US" smtClean="0"/>
              <a:t>7/10/2025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7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AA6F7-921A-4013-AEBC-DD05E745D1DE}" type="datetime1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1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6329-88C6-4D78-831C-1B11D6177A82}" type="datetime1">
              <a:rPr lang="en-US" smtClean="0"/>
              <a:t>7/10/2025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34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3D968-24F8-447C-B8A9-972A73B36AFE}" type="datetime1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2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1902-66B5-4848-97D0-C4F9897B0D8B}" type="datetime1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obhajoba dizertačnej práce, 9.10.2015 10:30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3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F388C-26E2-4738-A058-7885020C3EF5}" type="datetime1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obhajoba dizertačnej práce, 9.10.2015 10:30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5C1C-81BF-4348-9372-AD7F5E4CB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5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4.png"/><Relationship Id="rId5" Type="http://schemas.openxmlformats.org/officeDocument/2006/relationships/image" Target="../media/image24.png"/><Relationship Id="rId10" Type="http://schemas.microsoft.com/office/2007/relationships/hdphoto" Target="../media/hdphoto3.wdp"/><Relationship Id="rId4" Type="http://schemas.openxmlformats.org/officeDocument/2006/relationships/image" Target="../media/image3.jp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tif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tif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8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6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hepapist.org/wp-content/uploads/2015/09/question.jpg">
            <a:extLst>
              <a:ext uri="{FF2B5EF4-FFF2-40B4-BE49-F238E27FC236}">
                <a16:creationId xmlns:a16="http://schemas.microsoft.com/office/drawing/2014/main" id="{A440349A-768A-A37B-AC44-79E77C390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494" y="4605019"/>
            <a:ext cx="1447810" cy="170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-3018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4998" y="3857271"/>
            <a:ext cx="891540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noProof="0" dirty="0"/>
              <a:t>authors</a:t>
            </a:r>
            <a:r>
              <a:rPr lang="en-US" noProof="0" dirty="0"/>
              <a:t>: </a:t>
            </a:r>
            <a:r>
              <a:rPr lang="en-US" u="sng" noProof="0" dirty="0"/>
              <a:t>F. Révai</a:t>
            </a:r>
            <a:r>
              <a:rPr lang="en-US" noProof="0" dirty="0"/>
              <a:t>, J. Lüley, B. Vrban, Š. </a:t>
            </a:r>
            <a:r>
              <a:rPr lang="en-US" noProof="0" dirty="0" err="1"/>
              <a:t>Čerba</a:t>
            </a:r>
            <a:r>
              <a:rPr lang="en-US" noProof="0" dirty="0"/>
              <a:t>, V. Filová, O. </a:t>
            </a:r>
            <a:r>
              <a:rPr lang="en-US" noProof="0" dirty="0" err="1"/>
              <a:t>Glavo</a:t>
            </a:r>
            <a:r>
              <a:rPr lang="en-US" noProof="0" dirty="0"/>
              <a:t>, V. Nečas, N. Saito</a:t>
            </a:r>
          </a:p>
          <a:p>
            <a:pPr>
              <a:lnSpc>
                <a:spcPct val="150000"/>
              </a:lnSpc>
            </a:pPr>
            <a:r>
              <a:rPr lang="en-US" b="1" noProof="0" dirty="0"/>
              <a:t>e-mail</a:t>
            </a:r>
            <a:r>
              <a:rPr lang="en-US" noProof="0" dirty="0"/>
              <a:t>: filip.revai@stuba.sk</a:t>
            </a:r>
          </a:p>
          <a:p>
            <a:pPr>
              <a:lnSpc>
                <a:spcPct val="150000"/>
              </a:lnSpc>
            </a:pPr>
            <a:endParaRPr lang="en-US" b="1" noProof="0" dirty="0"/>
          </a:p>
          <a:p>
            <a:pPr>
              <a:lnSpc>
                <a:spcPct val="150000"/>
              </a:lnSpc>
            </a:pPr>
            <a:r>
              <a:rPr lang="en-US" b="1" noProof="0" dirty="0"/>
              <a:t>Affiliation:</a:t>
            </a:r>
            <a:endParaRPr lang="en-US" noProof="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logo INP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64913" y="208800"/>
            <a:ext cx="2746082" cy="720000"/>
          </a:xfrm>
          <a:prstGeom prst="rect">
            <a:avLst/>
          </a:prstGeom>
        </p:spPr>
      </p:pic>
      <p:sp>
        <p:nvSpPr>
          <p:cNvPr id="2" name="Footer Placeholder 22">
            <a:extLst>
              <a:ext uri="{FF2B5EF4-FFF2-40B4-BE49-F238E27FC236}">
                <a16:creationId xmlns:a16="http://schemas.microsoft.com/office/drawing/2014/main" id="{3727DAC8-1F4F-E9CF-3C83-7AE67C513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</a:t>
            </a:fld>
            <a:endParaRPr lang="en-US" sz="1400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5A6551-6D14-D855-9D9C-6E816F7C5513}"/>
              </a:ext>
            </a:extLst>
          </p:cNvPr>
          <p:cNvSpPr txBox="1"/>
          <p:nvPr/>
        </p:nvSpPr>
        <p:spPr>
          <a:xfrm>
            <a:off x="3045277" y="5185987"/>
            <a:ext cx="61014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Faculty of Electrical Engineering and Information Technology</a:t>
            </a:r>
          </a:p>
          <a:p>
            <a:r>
              <a:rPr lang="en-US" sz="1800" noProof="0" dirty="0"/>
              <a:t>Slovak University of Technology in Bratislava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2EEC0B42-FCAA-A0D2-42B8-82C0FE995B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208800"/>
            <a:ext cx="4579024" cy="720000"/>
          </a:xfrm>
          <a:prstGeom prst="rect">
            <a:avLst/>
          </a:prstGeom>
        </p:spPr>
      </p:pic>
      <p:sp>
        <p:nvSpPr>
          <p:cNvPr id="3" name="BlokTextu 2">
            <a:extLst>
              <a:ext uri="{FF2B5EF4-FFF2-40B4-BE49-F238E27FC236}">
                <a16:creationId xmlns:a16="http://schemas.microsoft.com/office/drawing/2014/main" id="{F67406FB-7B39-CC59-24D4-CB7CE16C9E5D}"/>
              </a:ext>
            </a:extLst>
          </p:cNvPr>
          <p:cNvSpPr txBox="1"/>
          <p:nvPr/>
        </p:nvSpPr>
        <p:spPr>
          <a:xfrm>
            <a:off x="2580258" y="2331943"/>
            <a:ext cx="8112333" cy="969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between simulated neutron interactions and captured images for fast neutron imaging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Obrázok 8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AA61BD3A-A5B1-E762-B279-CD74F13CFC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62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A2201-F01F-D4AE-0D40-94EF94167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5E8D92-2E22-6DEC-0E3F-2D44F37731C0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EB6F28-81F1-98AE-F177-551504A4149E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48136E-D4B2-FDC3-0941-26F88AFC39A6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C2ABEE-FBD2-95E4-9B1D-B8ED828DE01C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C03DD8B-28A4-1562-EC12-5483429DA83A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FAD67C11-EA86-B48F-C17F-555DE10ADD98}"/>
              </a:ext>
            </a:extLst>
          </p:cNvPr>
          <p:cNvSpPr txBox="1"/>
          <p:nvPr/>
        </p:nvSpPr>
        <p:spPr>
          <a:xfrm>
            <a:off x="1904999" y="1115991"/>
            <a:ext cx="1013459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 – image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stacking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FE60ED12-9D3F-9C35-76E4-9E1583B999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4597E651-F03F-1F9B-DE3D-9291FF12387F}"/>
              </a:ext>
            </a:extLst>
          </p:cNvPr>
          <p:cNvSpPr/>
          <p:nvPr/>
        </p:nvSpPr>
        <p:spPr>
          <a:xfrm>
            <a:off x="-1" y="3014037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89A528E2-37A4-C3FC-E65B-5122E9526F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3" name="Picture 9" descr="A black and white photo of a building&#10;&#10;AI-generated content may be incorrect.">
            <a:extLst>
              <a:ext uri="{FF2B5EF4-FFF2-40B4-BE49-F238E27FC236}">
                <a16:creationId xmlns:a16="http://schemas.microsoft.com/office/drawing/2014/main" id="{0BAE468D-F0BE-B73D-1B28-24959ABF6D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68" t="25726" r="6497"/>
          <a:stretch/>
        </p:blipFill>
        <p:spPr bwMode="auto">
          <a:xfrm>
            <a:off x="1941400" y="2481228"/>
            <a:ext cx="3222989" cy="29701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10" descr="A shadow of a square object on a white background&#10;&#10;AI-generated content may be incorrect.">
            <a:extLst>
              <a:ext uri="{FF2B5EF4-FFF2-40B4-BE49-F238E27FC236}">
                <a16:creationId xmlns:a16="http://schemas.microsoft.com/office/drawing/2014/main" id="{5C3369E6-BC84-E50F-47FB-23EEA245C9D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04" t="28434" r="11368" b="6140"/>
          <a:stretch/>
        </p:blipFill>
        <p:spPr bwMode="auto">
          <a:xfrm>
            <a:off x="5363043" y="2484626"/>
            <a:ext cx="3179729" cy="29701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12" descr="A building in the fog&#10;&#10;AI-generated content may be incorrect.">
            <a:extLst>
              <a:ext uri="{FF2B5EF4-FFF2-40B4-BE49-F238E27FC236}">
                <a16:creationId xmlns:a16="http://schemas.microsoft.com/office/drawing/2014/main" id="{8893BAE6-D598-ACDF-4F52-1B3F50AA117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66" t="24118" r="3894" b="3194"/>
          <a:stretch/>
        </p:blipFill>
        <p:spPr bwMode="auto">
          <a:xfrm>
            <a:off x="8763183" y="2477744"/>
            <a:ext cx="3145774" cy="29771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BlokTextu 9">
            <a:extLst>
              <a:ext uri="{FF2B5EF4-FFF2-40B4-BE49-F238E27FC236}">
                <a16:creationId xmlns:a16="http://schemas.microsoft.com/office/drawing/2014/main" id="{ED55E2CE-1AB7-9E21-F20F-D913FE0DD2EA}"/>
              </a:ext>
            </a:extLst>
          </p:cNvPr>
          <p:cNvSpPr txBox="1"/>
          <p:nvPr/>
        </p:nvSpPr>
        <p:spPr>
          <a:xfrm>
            <a:off x="2570448" y="2108813"/>
            <a:ext cx="1964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sk-SK" sz="1600" dirty="0"/>
              <a:t>1 image = 30 </a:t>
            </a:r>
            <a:r>
              <a:rPr lang="sk-SK" sz="1600" dirty="0" err="1"/>
              <a:t>minutes</a:t>
            </a:r>
            <a:endParaRPr lang="en-US" sz="1600" dirty="0"/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6A20F48D-1807-A143-17EC-D730C678407B}"/>
              </a:ext>
            </a:extLst>
          </p:cNvPr>
          <p:cNvSpPr txBox="1"/>
          <p:nvPr/>
        </p:nvSpPr>
        <p:spPr>
          <a:xfrm>
            <a:off x="6465497" y="2125315"/>
            <a:ext cx="97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sk-SK" sz="1600" dirty="0"/>
              <a:t>7x image </a:t>
            </a:r>
            <a:endParaRPr lang="en-US" sz="1600" dirty="0"/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55E68F0C-C030-23C3-DB1B-5E445021CD19}"/>
              </a:ext>
            </a:extLst>
          </p:cNvPr>
          <p:cNvSpPr txBox="1"/>
          <p:nvPr/>
        </p:nvSpPr>
        <p:spPr>
          <a:xfrm>
            <a:off x="9899893" y="2100876"/>
            <a:ext cx="1079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sk-SK" sz="1600" dirty="0"/>
              <a:t>26x image </a:t>
            </a:r>
            <a:endParaRPr lang="en-US" sz="1600" dirty="0"/>
          </a:p>
        </p:txBody>
      </p:sp>
      <p:pic>
        <p:nvPicPr>
          <p:cNvPr id="19" name="Obrázok 18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87AA7857-6313-773D-1AD1-70D24C7BD5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20" name="Footer Placeholder 22">
            <a:extLst>
              <a:ext uri="{FF2B5EF4-FFF2-40B4-BE49-F238E27FC236}">
                <a16:creationId xmlns:a16="http://schemas.microsoft.com/office/drawing/2014/main" id="{2ED44CBC-4B95-B8C3-6A54-FECE7E641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10</a:t>
            </a:fld>
            <a:endParaRPr lang="en-US" sz="1400" noProof="0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AC8F4419-3A43-52EC-1712-1FB524404F05}"/>
              </a:ext>
            </a:extLst>
          </p:cNvPr>
          <p:cNvSpPr txBox="1"/>
          <p:nvPr/>
        </p:nvSpPr>
        <p:spPr>
          <a:xfrm>
            <a:off x="151200" y="2224800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54646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F04F0-8DD5-78D9-1453-083A8CD25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93FAFA6-18F7-5171-DE4B-02DF2F8B75B4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8461D8-4F56-D2B8-B672-2A4252831FF4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C521CC-CF4C-A163-3BAE-6C44E8C5795E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C2A7DB-E528-C1A2-D16B-EEE41B186815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4ED608-9F92-4431-5ECB-252E6C868801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6D7A77E0-2087-A939-3470-785D51DCAA54}"/>
              </a:ext>
            </a:extLst>
          </p:cNvPr>
          <p:cNvSpPr txBox="1"/>
          <p:nvPr/>
        </p:nvSpPr>
        <p:spPr>
          <a:xfrm>
            <a:off x="1904999" y="1115991"/>
            <a:ext cx="10134599" cy="2395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k-SK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mock-up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exchanger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GEANT4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„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burst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defect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6D1EC0F9-4FCA-F7E6-E441-2DF6E4FF376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AB5FB200-EB44-9495-9EB2-9CB04FE0F7E2}"/>
              </a:ext>
            </a:extLst>
          </p:cNvPr>
          <p:cNvSpPr/>
          <p:nvPr/>
        </p:nvSpPr>
        <p:spPr>
          <a:xfrm>
            <a:off x="0" y="34290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6455A1BD-4A52-533E-FC0C-5EEAE51BE0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F9661494-CAC5-B267-0C7E-521E420CEF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pic>
        <p:nvPicPr>
          <p:cNvPr id="10" name="Obrázok 9" descr="Obrázok, na ktorom je kalkulačka, počítadlo, osoba&#10;&#10;Obsah vygenerovaný pomocou AI môže byť nesprávny.">
            <a:extLst>
              <a:ext uri="{FF2B5EF4-FFF2-40B4-BE49-F238E27FC236}">
                <a16:creationId xmlns:a16="http://schemas.microsoft.com/office/drawing/2014/main" id="{B53CDDE6-A008-560D-681A-41A84E2861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6127"/>
          <a:stretch>
            <a:fillRect/>
          </a:stretch>
        </p:blipFill>
        <p:spPr>
          <a:xfrm>
            <a:off x="4437322" y="3569250"/>
            <a:ext cx="3074099" cy="2628000"/>
          </a:xfrm>
          <a:prstGeom prst="rect">
            <a:avLst/>
          </a:prstGeom>
        </p:spPr>
      </p:pic>
      <p:pic>
        <p:nvPicPr>
          <p:cNvPr id="18" name="Obrázok 17" descr="Obrázok, na ktorom je Hliník, vnútri, dizajn&#10;&#10;Obsah vygenerovaný pomocou AI môže byť nesprávny.">
            <a:extLst>
              <a:ext uri="{FF2B5EF4-FFF2-40B4-BE49-F238E27FC236}">
                <a16:creationId xmlns:a16="http://schemas.microsoft.com/office/drawing/2014/main" id="{ABA33A0B-7C6A-F1D3-837A-9C1958F0C9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212504"/>
            <a:ext cx="4114797" cy="4962434"/>
          </a:xfrm>
          <a:prstGeom prst="rect">
            <a:avLst/>
          </a:prstGeom>
        </p:spPr>
      </p:pic>
      <p:sp>
        <p:nvSpPr>
          <p:cNvPr id="19" name="Footer Placeholder 22">
            <a:extLst>
              <a:ext uri="{FF2B5EF4-FFF2-40B4-BE49-F238E27FC236}">
                <a16:creationId xmlns:a16="http://schemas.microsoft.com/office/drawing/2014/main" id="{77637C74-B802-F2F4-CD07-318F3C7CC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11</a:t>
            </a:fld>
            <a:endParaRPr lang="en-US" sz="1400" noProof="0" dirty="0"/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4FDB58E4-9C97-5B89-505E-BE952A583FA8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DE620297-13E5-F6EA-1890-883D8AA2FA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9172" y="3569250"/>
            <a:ext cx="2180420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18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F587C-6401-2FC9-7502-291D99BE3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C3314D-542E-199C-37E4-464489C91D8F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44D0E4-8908-83CC-EF5D-10B4ED25805A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5C53D9-59E7-4489-A569-0B1D3687033F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9469CC-B672-D6D3-B486-694EA187E558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E46D5A-3175-1BB9-4C92-6A08EDF463D6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0A6C535F-3432-72E9-7F11-298552AA2788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>
              <a:lnSpc>
                <a:spcPct val="150000"/>
              </a:lnSpc>
            </a:pP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CFDC7D91-A62B-098B-7BD8-DBB3E49F204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88068BE-5283-EF4C-999C-8EF1A83D9850}"/>
              </a:ext>
            </a:extLst>
          </p:cNvPr>
          <p:cNvSpPr/>
          <p:nvPr/>
        </p:nvSpPr>
        <p:spPr>
          <a:xfrm>
            <a:off x="0" y="34290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28B02990-1C3A-49F9-FEF7-44B4AF25C6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0DBF0D64-DE8C-2D1D-20C0-4C5BB75A34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pic>
        <p:nvPicPr>
          <p:cNvPr id="13" name="Obrázok 12" descr="Obrázok, na ktorom je pestrofarebnosť, snímka obrazovky, štvorec, rad">
            <a:extLst>
              <a:ext uri="{FF2B5EF4-FFF2-40B4-BE49-F238E27FC236}">
                <a16:creationId xmlns:a16="http://schemas.microsoft.com/office/drawing/2014/main" id="{05A1515D-5823-D2AD-13F8-C4374ED693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0" r="16905"/>
          <a:stretch>
            <a:fillRect/>
          </a:stretch>
        </p:blipFill>
        <p:spPr>
          <a:xfrm>
            <a:off x="1843579" y="1907400"/>
            <a:ext cx="4781826" cy="3960000"/>
          </a:xfrm>
          <a:prstGeom prst="rect">
            <a:avLst/>
          </a:prstGeom>
        </p:spPr>
      </p:pic>
      <p:sp>
        <p:nvSpPr>
          <p:cNvPr id="15" name="BlokTextu 14">
            <a:extLst>
              <a:ext uri="{FF2B5EF4-FFF2-40B4-BE49-F238E27FC236}">
                <a16:creationId xmlns:a16="http://schemas.microsoft.com/office/drawing/2014/main" id="{14F57C50-E5BA-6BBB-A58C-F7CA4F1616B4}"/>
              </a:ext>
            </a:extLst>
          </p:cNvPr>
          <p:cNvSpPr txBox="1"/>
          <p:nvPr/>
        </p:nvSpPr>
        <p:spPr>
          <a:xfrm>
            <a:off x="2575353" y="5658058"/>
            <a:ext cx="3337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</a:t>
            </a:r>
            <a:r>
              <a:rPr lang="sk-SK" sz="1600" dirty="0" err="1"/>
              <a:t>simulation</a:t>
            </a:r>
            <a:r>
              <a:rPr lang="sk-SK" sz="1600" dirty="0"/>
              <a:t> with </a:t>
            </a:r>
            <a:r>
              <a:rPr lang="sk-SK" sz="1600" dirty="0" err="1"/>
              <a:t>gamma</a:t>
            </a:r>
            <a:r>
              <a:rPr lang="sk-SK" sz="1600" dirty="0"/>
              <a:t> and </a:t>
            </a:r>
            <a:r>
              <a:rPr lang="sk-SK" sz="1600" dirty="0" err="1"/>
              <a:t>neutrons</a:t>
            </a:r>
            <a:r>
              <a:rPr lang="sk-SK" sz="1600" dirty="0"/>
              <a:t> </a:t>
            </a:r>
            <a:r>
              <a:rPr lang="sk-SK" sz="1600" dirty="0" err="1"/>
              <a:t>emmiting</a:t>
            </a:r>
            <a:r>
              <a:rPr lang="sk-SK" sz="1600" dirty="0"/>
              <a:t> </a:t>
            </a:r>
            <a:r>
              <a:rPr lang="sk-SK" sz="1600" dirty="0" err="1"/>
              <a:t>from</a:t>
            </a:r>
            <a:r>
              <a:rPr lang="sk-SK" sz="1600" dirty="0"/>
              <a:t> the source</a:t>
            </a:r>
          </a:p>
        </p:txBody>
      </p:sp>
      <p:pic>
        <p:nvPicPr>
          <p:cNvPr id="20" name="Obrázok 19" descr="Obrázok, na ktorom je text, snímka obrazovky, displej, pestrofarebnosť&#10;&#10;Obsah vygenerovaný pomocou AI môže byť nesprávny.">
            <a:extLst>
              <a:ext uri="{FF2B5EF4-FFF2-40B4-BE49-F238E27FC236}">
                <a16:creationId xmlns:a16="http://schemas.microsoft.com/office/drawing/2014/main" id="{EE8464BB-13CD-5A7D-605B-9FC2CCF38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03" y="1834790"/>
            <a:ext cx="5280001" cy="3960000"/>
          </a:xfrm>
          <a:prstGeom prst="rect">
            <a:avLst/>
          </a:prstGeom>
        </p:spPr>
      </p:pic>
      <p:sp>
        <p:nvSpPr>
          <p:cNvPr id="21" name="BlokTextu 20">
            <a:extLst>
              <a:ext uri="{FF2B5EF4-FFF2-40B4-BE49-F238E27FC236}">
                <a16:creationId xmlns:a16="http://schemas.microsoft.com/office/drawing/2014/main" id="{B0986777-0D9B-E377-F9E5-558C45DA7459}"/>
              </a:ext>
            </a:extLst>
          </p:cNvPr>
          <p:cNvSpPr txBox="1"/>
          <p:nvPr/>
        </p:nvSpPr>
        <p:spPr>
          <a:xfrm>
            <a:off x="7630322" y="5502402"/>
            <a:ext cx="3574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</a:t>
            </a:r>
            <a:r>
              <a:rPr lang="sk-SK" sz="1600" dirty="0" err="1"/>
              <a:t>simulation</a:t>
            </a:r>
            <a:r>
              <a:rPr lang="sk-SK" sz="1600" dirty="0"/>
              <a:t> with </a:t>
            </a:r>
            <a:r>
              <a:rPr lang="sk-SK" sz="1600" dirty="0" err="1"/>
              <a:t>only</a:t>
            </a:r>
            <a:r>
              <a:rPr lang="sk-SK" sz="1600" dirty="0"/>
              <a:t> </a:t>
            </a:r>
            <a:r>
              <a:rPr lang="sk-SK" sz="1600" dirty="0" err="1"/>
              <a:t>neutrons</a:t>
            </a:r>
            <a:r>
              <a:rPr lang="sk-SK" sz="1600" dirty="0"/>
              <a:t> </a:t>
            </a:r>
            <a:r>
              <a:rPr lang="sk-SK" sz="1600" dirty="0" err="1"/>
              <a:t>emmiting</a:t>
            </a:r>
            <a:r>
              <a:rPr lang="sk-SK" sz="1600" dirty="0"/>
              <a:t> </a:t>
            </a:r>
            <a:r>
              <a:rPr lang="sk-SK" sz="1600" dirty="0" err="1"/>
              <a:t>from</a:t>
            </a:r>
            <a:r>
              <a:rPr lang="sk-SK" sz="1600" dirty="0"/>
              <a:t> the source</a:t>
            </a:r>
          </a:p>
        </p:txBody>
      </p:sp>
      <p:sp>
        <p:nvSpPr>
          <p:cNvPr id="22" name="Footer Placeholder 22">
            <a:extLst>
              <a:ext uri="{FF2B5EF4-FFF2-40B4-BE49-F238E27FC236}">
                <a16:creationId xmlns:a16="http://schemas.microsoft.com/office/drawing/2014/main" id="{8A554DE3-7757-2CDC-C891-D5835684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12</a:t>
            </a:fld>
            <a:endParaRPr lang="en-US" sz="1400" noProof="0" dirty="0"/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id="{6D18C8F2-30C2-AAA1-2B06-842C18D3C0DD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791504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18903-7453-0941-090F-D1FF4B20D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554403-45BC-E855-5FC8-A83BAE48D992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65E204-EE2A-9EBC-1E50-7230CAFB2C60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5BDE5C-6FCB-F172-5054-577DB54062C5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9563AE7-40A1-A6A8-D756-75CA56381A1A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26CCB8-3592-034A-69EE-06C1E5FD4B20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3E311021-C4B3-9464-712A-D09DE89D6DFD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>
              <a:lnSpc>
                <a:spcPct val="150000"/>
              </a:lnSpc>
            </a:pP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F69E0DC3-4B4A-1BEE-72D9-8894AE25573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FAB85886-2C51-6E10-3C77-7F7913BD3FBF}"/>
              </a:ext>
            </a:extLst>
          </p:cNvPr>
          <p:cNvSpPr/>
          <p:nvPr/>
        </p:nvSpPr>
        <p:spPr>
          <a:xfrm>
            <a:off x="0" y="38862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CD9693B3-8360-F9A4-B0CF-6A06FB85A6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383254E6-0E65-58BF-0923-A2535EAC7E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pic>
        <p:nvPicPr>
          <p:cNvPr id="10" name="Obrázok 9" descr="Obrázok, na ktorom je šedá, čierno-biela, čiernobiela fotografia, čiernobiely&#10;&#10;Obsah vygenerovaný pomocou AI môže byť nesprávny.">
            <a:extLst>
              <a:ext uri="{FF2B5EF4-FFF2-40B4-BE49-F238E27FC236}">
                <a16:creationId xmlns:a16="http://schemas.microsoft.com/office/drawing/2014/main" id="{8E419EB0-487A-93FA-4459-CD11079C4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09382"/>
            <a:ext cx="3886197" cy="3886197"/>
          </a:xfrm>
          <a:prstGeom prst="rect">
            <a:avLst/>
          </a:prstGeom>
        </p:spPr>
      </p:pic>
      <p:pic>
        <p:nvPicPr>
          <p:cNvPr id="19" name="Obrázok 18" descr="Obrázok, na ktorom je čierno-biela, čiernobiela fotografia, šedá, čiernobiely&#10;&#10;Obsah vygenerovaný pomocou AI môže byť nesprávny.">
            <a:extLst>
              <a:ext uri="{FF2B5EF4-FFF2-40B4-BE49-F238E27FC236}">
                <a16:creationId xmlns:a16="http://schemas.microsoft.com/office/drawing/2014/main" id="{5CA79CDE-0980-AC0C-FA6E-39152586A0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620" y="1805506"/>
            <a:ext cx="3886198" cy="3886198"/>
          </a:xfrm>
          <a:prstGeom prst="rect">
            <a:avLst/>
          </a:prstGeom>
        </p:spPr>
      </p:pic>
      <p:sp>
        <p:nvSpPr>
          <p:cNvPr id="22" name="BlokTextu 21">
            <a:extLst>
              <a:ext uri="{FF2B5EF4-FFF2-40B4-BE49-F238E27FC236}">
                <a16:creationId xmlns:a16="http://schemas.microsoft.com/office/drawing/2014/main" id="{D62C4F81-324C-F525-5D82-806C0623FCBF}"/>
              </a:ext>
            </a:extLst>
          </p:cNvPr>
          <p:cNvSpPr txBox="1"/>
          <p:nvPr/>
        </p:nvSpPr>
        <p:spPr>
          <a:xfrm>
            <a:off x="2678391" y="5687281"/>
            <a:ext cx="333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the </a:t>
            </a:r>
            <a:r>
              <a:rPr lang="sk-SK" sz="1600" dirty="0" err="1"/>
              <a:t>measurement</a:t>
            </a:r>
            <a:r>
              <a:rPr lang="sk-SK" sz="1600" dirty="0"/>
              <a:t> (1 image)</a:t>
            </a: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06C645FB-6403-DE6C-1409-79B62BD64B24}"/>
              </a:ext>
            </a:extLst>
          </p:cNvPr>
          <p:cNvSpPr txBox="1"/>
          <p:nvPr/>
        </p:nvSpPr>
        <p:spPr>
          <a:xfrm>
            <a:off x="7556198" y="5687281"/>
            <a:ext cx="333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image </a:t>
            </a:r>
            <a:r>
              <a:rPr lang="sk-SK" sz="1600" dirty="0" err="1"/>
              <a:t>stacking</a:t>
            </a:r>
            <a:r>
              <a:rPr lang="sk-SK" sz="1600" dirty="0"/>
              <a:t> (20 </a:t>
            </a:r>
            <a:r>
              <a:rPr lang="sk-SK" sz="1600" dirty="0" err="1"/>
              <a:t>images</a:t>
            </a:r>
            <a:r>
              <a:rPr lang="sk-SK" sz="1600" dirty="0"/>
              <a:t>)</a:t>
            </a:r>
          </a:p>
        </p:txBody>
      </p:sp>
      <p:sp>
        <p:nvSpPr>
          <p:cNvPr id="24" name="Footer Placeholder 22">
            <a:extLst>
              <a:ext uri="{FF2B5EF4-FFF2-40B4-BE49-F238E27FC236}">
                <a16:creationId xmlns:a16="http://schemas.microsoft.com/office/drawing/2014/main" id="{8B371179-2D55-B1CE-E974-83670B42E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13</a:t>
            </a:fld>
            <a:endParaRPr lang="en-US" sz="1400" noProof="0" dirty="0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52BD7A1F-BB2D-2BBE-F965-E97D3BCB6BF5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78521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8D001-EAF1-FB8F-5EF4-5B93D6B29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0B58BC-A900-76D2-B302-ACE6812F91A0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55D9DB-58AF-732F-7EEA-342D26DDD4F8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B41F99-82AC-2F3F-5046-811BD8B9C415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2DDC80-ED8C-7C3B-A0D4-AB310814CEC6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373561-0689-8D28-7A17-DD98E94D1016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EC1CE80D-BEB7-DA16-B5E5-0C5D87AB73FA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>
              <a:lnSpc>
                <a:spcPct val="150000"/>
              </a:lnSpc>
            </a:pP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1158E7A7-16A0-CE02-479A-FA79386E932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947CE0A4-C25D-4C86-84F0-684F8E88C521}"/>
              </a:ext>
            </a:extLst>
          </p:cNvPr>
          <p:cNvSpPr/>
          <p:nvPr/>
        </p:nvSpPr>
        <p:spPr>
          <a:xfrm>
            <a:off x="0" y="34290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13237232-68B5-F513-9F61-AFC8C9D09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EF17F429-30A8-7D99-F30A-DF7CA75A8B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24" name="Footer Placeholder 22">
            <a:extLst>
              <a:ext uri="{FF2B5EF4-FFF2-40B4-BE49-F238E27FC236}">
                <a16:creationId xmlns:a16="http://schemas.microsoft.com/office/drawing/2014/main" id="{F2AA7531-1D2F-CE42-7B32-FE747D4EF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14</a:t>
            </a:fld>
            <a:endParaRPr lang="en-US" sz="1400" noProof="0" dirty="0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DC6425CC-54CC-C015-F193-4D393CF51553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pic>
        <p:nvPicPr>
          <p:cNvPr id="3" name="Obrázok 2" descr="Obrázok, na ktorom je kalkulačka, počítadlo, osoba&#10;&#10;Obsah vygenerovaný pomocou AI môže byť nesprávny.">
            <a:extLst>
              <a:ext uri="{FF2B5EF4-FFF2-40B4-BE49-F238E27FC236}">
                <a16:creationId xmlns:a16="http://schemas.microsoft.com/office/drawing/2014/main" id="{8C1953D3-B5B3-43BE-1DBD-0A20304A08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6127"/>
          <a:stretch>
            <a:fillRect/>
          </a:stretch>
        </p:blipFill>
        <p:spPr>
          <a:xfrm>
            <a:off x="2057399" y="2062716"/>
            <a:ext cx="4038591" cy="3452529"/>
          </a:xfrm>
          <a:prstGeom prst="rect">
            <a:avLst/>
          </a:prstGeom>
        </p:spPr>
      </p:pic>
      <p:pic>
        <p:nvPicPr>
          <p:cNvPr id="5" name="Obrázok 4" descr="Obrázok, na ktorom je kalkulačka, počítadlo, osoba&#10;&#10;Obsah vygenerovaný pomocou AI môže byť nesprávny.">
            <a:extLst>
              <a:ext uri="{FF2B5EF4-FFF2-40B4-BE49-F238E27FC236}">
                <a16:creationId xmlns:a16="http://schemas.microsoft.com/office/drawing/2014/main" id="{C8D08137-240F-4C2A-DCA9-E13C65D3BA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6127"/>
          <a:stretch>
            <a:fillRect/>
          </a:stretch>
        </p:blipFill>
        <p:spPr>
          <a:xfrm>
            <a:off x="7467600" y="2057401"/>
            <a:ext cx="4038591" cy="3452529"/>
          </a:xfrm>
          <a:prstGeom prst="rect">
            <a:avLst/>
          </a:prstGeom>
        </p:spPr>
      </p:pic>
      <p:grpSp>
        <p:nvGrpSpPr>
          <p:cNvPr id="26" name="Skupina 25">
            <a:extLst>
              <a:ext uri="{FF2B5EF4-FFF2-40B4-BE49-F238E27FC236}">
                <a16:creationId xmlns:a16="http://schemas.microsoft.com/office/drawing/2014/main" id="{4FD47F22-6F68-9780-3919-5F769CDB52DA}"/>
              </a:ext>
            </a:extLst>
          </p:cNvPr>
          <p:cNvGrpSpPr/>
          <p:nvPr/>
        </p:nvGrpSpPr>
        <p:grpSpPr>
          <a:xfrm>
            <a:off x="9220200" y="4242466"/>
            <a:ext cx="381000" cy="195817"/>
            <a:chOff x="12573000" y="3193702"/>
            <a:chExt cx="311888" cy="152400"/>
          </a:xfrm>
        </p:grpSpPr>
        <p:sp>
          <p:nvSpPr>
            <p:cNvPr id="27" name="Ovál 26">
              <a:extLst>
                <a:ext uri="{FF2B5EF4-FFF2-40B4-BE49-F238E27FC236}">
                  <a16:creationId xmlns:a16="http://schemas.microsoft.com/office/drawing/2014/main" id="{E129AF30-3134-5766-A075-F65B89C97C70}"/>
                </a:ext>
              </a:extLst>
            </p:cNvPr>
            <p:cNvSpPr/>
            <p:nvPr/>
          </p:nvSpPr>
          <p:spPr>
            <a:xfrm>
              <a:off x="12573000" y="3193702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1D153410-5C9A-6899-A13B-B6EB39B07160}"/>
                </a:ext>
              </a:extLst>
            </p:cNvPr>
            <p:cNvSpPr/>
            <p:nvPr/>
          </p:nvSpPr>
          <p:spPr>
            <a:xfrm>
              <a:off x="12732488" y="3193702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grpSp>
        <p:nvGrpSpPr>
          <p:cNvPr id="37" name="Skupina 36">
            <a:extLst>
              <a:ext uri="{FF2B5EF4-FFF2-40B4-BE49-F238E27FC236}">
                <a16:creationId xmlns:a16="http://schemas.microsoft.com/office/drawing/2014/main" id="{089BA459-9068-C095-A766-80CC3A9A8D63}"/>
              </a:ext>
            </a:extLst>
          </p:cNvPr>
          <p:cNvGrpSpPr/>
          <p:nvPr/>
        </p:nvGrpSpPr>
        <p:grpSpPr>
          <a:xfrm>
            <a:off x="8534400" y="2720628"/>
            <a:ext cx="744897" cy="3048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29" name="Skupina 28">
              <a:extLst>
                <a:ext uri="{FF2B5EF4-FFF2-40B4-BE49-F238E27FC236}">
                  <a16:creationId xmlns:a16="http://schemas.microsoft.com/office/drawing/2014/main" id="{5DC11BB6-6F1A-86DA-AF2C-4AD9024E26A2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5" name="Skupina 14">
                <a:extLst>
                  <a:ext uri="{FF2B5EF4-FFF2-40B4-BE49-F238E27FC236}">
                    <a16:creationId xmlns:a16="http://schemas.microsoft.com/office/drawing/2014/main" id="{666FE563-34E1-D9B0-D8D0-E7694E663B8F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9" name="Ovál 8">
                  <a:extLst>
                    <a:ext uri="{FF2B5EF4-FFF2-40B4-BE49-F238E27FC236}">
                      <a16:creationId xmlns:a16="http://schemas.microsoft.com/office/drawing/2014/main" id="{6A6EE498-7445-58BE-73FB-C17E4BEDA352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0" name="Ovál 9">
                  <a:extLst>
                    <a:ext uri="{FF2B5EF4-FFF2-40B4-BE49-F238E27FC236}">
                      <a16:creationId xmlns:a16="http://schemas.microsoft.com/office/drawing/2014/main" id="{1E51B1CF-DDBE-05D8-A6FF-AB9525AC7C18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9" name="Skupina 18">
                <a:extLst>
                  <a:ext uri="{FF2B5EF4-FFF2-40B4-BE49-F238E27FC236}">
                    <a16:creationId xmlns:a16="http://schemas.microsoft.com/office/drawing/2014/main" id="{CF2FC98F-E468-F34A-754F-B97174D0585D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22" name="Ovál 21">
                  <a:extLst>
                    <a:ext uri="{FF2B5EF4-FFF2-40B4-BE49-F238E27FC236}">
                      <a16:creationId xmlns:a16="http://schemas.microsoft.com/office/drawing/2014/main" id="{CC8E7A3A-929A-A343-57F6-9DCBAB3E4E6D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3" name="Ovál 22">
                  <a:extLst>
                    <a:ext uri="{FF2B5EF4-FFF2-40B4-BE49-F238E27FC236}">
                      <a16:creationId xmlns:a16="http://schemas.microsoft.com/office/drawing/2014/main" id="{A907EAFE-F329-3802-1EDC-D961EE2BFE5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30" name="Skupina 29">
              <a:extLst>
                <a:ext uri="{FF2B5EF4-FFF2-40B4-BE49-F238E27FC236}">
                  <a16:creationId xmlns:a16="http://schemas.microsoft.com/office/drawing/2014/main" id="{422ADB05-1B19-84AC-13CF-519B29805F4D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31" name="Skupina 30">
                <a:extLst>
                  <a:ext uri="{FF2B5EF4-FFF2-40B4-BE49-F238E27FC236}">
                    <a16:creationId xmlns:a16="http://schemas.microsoft.com/office/drawing/2014/main" id="{874679AA-3858-F207-B1CC-35F999020738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35" name="Ovál 34">
                  <a:extLst>
                    <a:ext uri="{FF2B5EF4-FFF2-40B4-BE49-F238E27FC236}">
                      <a16:creationId xmlns:a16="http://schemas.microsoft.com/office/drawing/2014/main" id="{0BDC86F6-9D6E-D6E5-72FC-D43108A521AD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D2A0F2A9-AAD1-D878-B814-924958726D19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32" name="Skupina 31">
                <a:extLst>
                  <a:ext uri="{FF2B5EF4-FFF2-40B4-BE49-F238E27FC236}">
                    <a16:creationId xmlns:a16="http://schemas.microsoft.com/office/drawing/2014/main" id="{3D0C2835-0BA7-7ADB-B914-7FFEACF9CA19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33" name="Ovál 32">
                  <a:extLst>
                    <a:ext uri="{FF2B5EF4-FFF2-40B4-BE49-F238E27FC236}">
                      <a16:creationId xmlns:a16="http://schemas.microsoft.com/office/drawing/2014/main" id="{1B0C2F6C-0A27-A26D-17A3-D920BF19802B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34" name="Ovál 33">
                  <a:extLst>
                    <a:ext uri="{FF2B5EF4-FFF2-40B4-BE49-F238E27FC236}">
                      <a16:creationId xmlns:a16="http://schemas.microsoft.com/office/drawing/2014/main" id="{A9BBD908-A587-15E4-B83F-FFB75753FBA3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38" name="Skupina 37">
            <a:extLst>
              <a:ext uri="{FF2B5EF4-FFF2-40B4-BE49-F238E27FC236}">
                <a16:creationId xmlns:a16="http://schemas.microsoft.com/office/drawing/2014/main" id="{1AAA37FC-2D60-1AFF-B6FB-435CB65BBED4}"/>
              </a:ext>
            </a:extLst>
          </p:cNvPr>
          <p:cNvGrpSpPr/>
          <p:nvPr/>
        </p:nvGrpSpPr>
        <p:grpSpPr>
          <a:xfrm rot="5400000">
            <a:off x="9067179" y="2931833"/>
            <a:ext cx="742283" cy="364743"/>
            <a:chOff x="12458967" y="2514600"/>
            <a:chExt cx="744897" cy="304800"/>
          </a:xfrm>
        </p:grpSpPr>
        <p:grpSp>
          <p:nvGrpSpPr>
            <p:cNvPr id="39" name="Skupina 38">
              <a:extLst>
                <a:ext uri="{FF2B5EF4-FFF2-40B4-BE49-F238E27FC236}">
                  <a16:creationId xmlns:a16="http://schemas.microsoft.com/office/drawing/2014/main" id="{38E8D4AD-1BCC-98D6-4DB9-140CD18D09B1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</p:grpSpPr>
          <p:grpSp>
            <p:nvGrpSpPr>
              <p:cNvPr id="47" name="Skupina 46">
                <a:extLst>
                  <a:ext uri="{FF2B5EF4-FFF2-40B4-BE49-F238E27FC236}">
                    <a16:creationId xmlns:a16="http://schemas.microsoft.com/office/drawing/2014/main" id="{EBF0116A-9C38-5B5F-0612-E65D5C3E2886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51" name="Ovál 50">
                  <a:extLst>
                    <a:ext uri="{FF2B5EF4-FFF2-40B4-BE49-F238E27FC236}">
                      <a16:creationId xmlns:a16="http://schemas.microsoft.com/office/drawing/2014/main" id="{5ECA1C0F-4843-6E48-8FF5-8D103393A8A5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52" name="Ovál 51">
                  <a:extLst>
                    <a:ext uri="{FF2B5EF4-FFF2-40B4-BE49-F238E27FC236}">
                      <a16:creationId xmlns:a16="http://schemas.microsoft.com/office/drawing/2014/main" id="{3E05D07B-FD06-567D-5D1F-872AD7C662C7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C531B59C-B553-8FE7-D3D5-736B49C42CD1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49" name="Ovál 48">
                  <a:extLst>
                    <a:ext uri="{FF2B5EF4-FFF2-40B4-BE49-F238E27FC236}">
                      <a16:creationId xmlns:a16="http://schemas.microsoft.com/office/drawing/2014/main" id="{08522B81-54AC-BD10-CE66-A628FB4007E4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50" name="Ovál 49">
                  <a:extLst>
                    <a:ext uri="{FF2B5EF4-FFF2-40B4-BE49-F238E27FC236}">
                      <a16:creationId xmlns:a16="http://schemas.microsoft.com/office/drawing/2014/main" id="{B939615C-662F-91E7-08C9-A89BA9DCE6B4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40" name="Skupina 39">
              <a:extLst>
                <a:ext uri="{FF2B5EF4-FFF2-40B4-BE49-F238E27FC236}">
                  <a16:creationId xmlns:a16="http://schemas.microsoft.com/office/drawing/2014/main" id="{E669ECF2-B1ED-01EF-D013-75D426DDEDCC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</p:grpSpPr>
          <p:grpSp>
            <p:nvGrpSpPr>
              <p:cNvPr id="41" name="Skupina 40">
                <a:extLst>
                  <a:ext uri="{FF2B5EF4-FFF2-40B4-BE49-F238E27FC236}">
                    <a16:creationId xmlns:a16="http://schemas.microsoft.com/office/drawing/2014/main" id="{34881B9C-D325-FA57-594D-CBF06018D75A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45" name="Ovál 44">
                  <a:extLst>
                    <a:ext uri="{FF2B5EF4-FFF2-40B4-BE49-F238E27FC236}">
                      <a16:creationId xmlns:a16="http://schemas.microsoft.com/office/drawing/2014/main" id="{28040A82-6982-AD81-BF70-E0EC64C59DBF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46" name="Ovál 45">
                  <a:extLst>
                    <a:ext uri="{FF2B5EF4-FFF2-40B4-BE49-F238E27FC236}">
                      <a16:creationId xmlns:a16="http://schemas.microsoft.com/office/drawing/2014/main" id="{EDCEE7D0-84B7-E390-4C0C-4084A363D324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42" name="Skupina 41">
                <a:extLst>
                  <a:ext uri="{FF2B5EF4-FFF2-40B4-BE49-F238E27FC236}">
                    <a16:creationId xmlns:a16="http://schemas.microsoft.com/office/drawing/2014/main" id="{E9A8B3C1-57ED-36FA-5445-B3A5377B7FAB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43" name="Ovál 42">
                  <a:extLst>
                    <a:ext uri="{FF2B5EF4-FFF2-40B4-BE49-F238E27FC236}">
                      <a16:creationId xmlns:a16="http://schemas.microsoft.com/office/drawing/2014/main" id="{1149AD15-7B0C-C58F-64E0-A31E05BF6AE6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44" name="Ovál 43">
                  <a:extLst>
                    <a:ext uri="{FF2B5EF4-FFF2-40B4-BE49-F238E27FC236}">
                      <a16:creationId xmlns:a16="http://schemas.microsoft.com/office/drawing/2014/main" id="{D3BFACDB-346D-CC81-EA47-55AB7134B228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53" name="Skupina 52">
            <a:extLst>
              <a:ext uri="{FF2B5EF4-FFF2-40B4-BE49-F238E27FC236}">
                <a16:creationId xmlns:a16="http://schemas.microsoft.com/office/drawing/2014/main" id="{1191775B-F488-9A6B-0365-52223CFE9819}"/>
              </a:ext>
            </a:extLst>
          </p:cNvPr>
          <p:cNvGrpSpPr/>
          <p:nvPr/>
        </p:nvGrpSpPr>
        <p:grpSpPr>
          <a:xfrm>
            <a:off x="8516103" y="3025428"/>
            <a:ext cx="744897" cy="3048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54" name="Skupina 53">
              <a:extLst>
                <a:ext uri="{FF2B5EF4-FFF2-40B4-BE49-F238E27FC236}">
                  <a16:creationId xmlns:a16="http://schemas.microsoft.com/office/drawing/2014/main" id="{C05553E4-2FA4-66ED-2C43-934F205A5C1F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62" name="Skupina 61">
                <a:extLst>
                  <a:ext uri="{FF2B5EF4-FFF2-40B4-BE49-F238E27FC236}">
                    <a16:creationId xmlns:a16="http://schemas.microsoft.com/office/drawing/2014/main" id="{05083B7A-DE2C-DB82-A3B9-0FF98B8737A7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66" name="Ovál 65">
                  <a:extLst>
                    <a:ext uri="{FF2B5EF4-FFF2-40B4-BE49-F238E27FC236}">
                      <a16:creationId xmlns:a16="http://schemas.microsoft.com/office/drawing/2014/main" id="{2B25D295-ECF5-73A2-38CB-B84B82D81ACA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67" name="Ovál 66">
                  <a:extLst>
                    <a:ext uri="{FF2B5EF4-FFF2-40B4-BE49-F238E27FC236}">
                      <a16:creationId xmlns:a16="http://schemas.microsoft.com/office/drawing/2014/main" id="{0870A33C-1F2D-8074-EB1C-04902BFDD790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63" name="Skupina 62">
                <a:extLst>
                  <a:ext uri="{FF2B5EF4-FFF2-40B4-BE49-F238E27FC236}">
                    <a16:creationId xmlns:a16="http://schemas.microsoft.com/office/drawing/2014/main" id="{1BEC5E8D-6F6A-DB66-057E-864C2E1DD6EA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64" name="Ovál 63">
                  <a:extLst>
                    <a:ext uri="{FF2B5EF4-FFF2-40B4-BE49-F238E27FC236}">
                      <a16:creationId xmlns:a16="http://schemas.microsoft.com/office/drawing/2014/main" id="{CEB20F91-9EAB-5335-DC0D-25EAF572F6DA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65" name="Ovál 64">
                  <a:extLst>
                    <a:ext uri="{FF2B5EF4-FFF2-40B4-BE49-F238E27FC236}">
                      <a16:creationId xmlns:a16="http://schemas.microsoft.com/office/drawing/2014/main" id="{A7E8A6CC-89FB-626B-479B-D8E20B99CDA0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55" name="Skupina 54">
              <a:extLst>
                <a:ext uri="{FF2B5EF4-FFF2-40B4-BE49-F238E27FC236}">
                  <a16:creationId xmlns:a16="http://schemas.microsoft.com/office/drawing/2014/main" id="{DF6C3B3A-90C9-0655-5DC5-26D6E7EDB181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56" name="Skupina 55">
                <a:extLst>
                  <a:ext uri="{FF2B5EF4-FFF2-40B4-BE49-F238E27FC236}">
                    <a16:creationId xmlns:a16="http://schemas.microsoft.com/office/drawing/2014/main" id="{389BA8D9-6FF7-7478-4EEE-39AE2A7AB48E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60" name="Ovál 59">
                  <a:extLst>
                    <a:ext uri="{FF2B5EF4-FFF2-40B4-BE49-F238E27FC236}">
                      <a16:creationId xmlns:a16="http://schemas.microsoft.com/office/drawing/2014/main" id="{7F2ED89A-0440-69DD-7279-7A80A67A4900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61" name="Ovál 60">
                  <a:extLst>
                    <a:ext uri="{FF2B5EF4-FFF2-40B4-BE49-F238E27FC236}">
                      <a16:creationId xmlns:a16="http://schemas.microsoft.com/office/drawing/2014/main" id="{58FD4741-7DE5-7587-F335-DD604F64396A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57" name="Skupina 56">
                <a:extLst>
                  <a:ext uri="{FF2B5EF4-FFF2-40B4-BE49-F238E27FC236}">
                    <a16:creationId xmlns:a16="http://schemas.microsoft.com/office/drawing/2014/main" id="{345D8CEE-E464-86C4-647A-60B6C8196839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58" name="Ovál 57">
                  <a:extLst>
                    <a:ext uri="{FF2B5EF4-FFF2-40B4-BE49-F238E27FC236}">
                      <a16:creationId xmlns:a16="http://schemas.microsoft.com/office/drawing/2014/main" id="{1EDBB232-ED52-3C79-BA51-3FF395FC64CE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59" name="Ovál 58">
                  <a:extLst>
                    <a:ext uri="{FF2B5EF4-FFF2-40B4-BE49-F238E27FC236}">
                      <a16:creationId xmlns:a16="http://schemas.microsoft.com/office/drawing/2014/main" id="{61A40225-73FE-1E79-AABE-12450D782907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68" name="Skupina 67">
            <a:extLst>
              <a:ext uri="{FF2B5EF4-FFF2-40B4-BE49-F238E27FC236}">
                <a16:creationId xmlns:a16="http://schemas.microsoft.com/office/drawing/2014/main" id="{5DF779CE-0388-DA1C-794C-90F029A59ED1}"/>
              </a:ext>
            </a:extLst>
          </p:cNvPr>
          <p:cNvGrpSpPr/>
          <p:nvPr/>
        </p:nvGrpSpPr>
        <p:grpSpPr>
          <a:xfrm>
            <a:off x="9632175" y="2989971"/>
            <a:ext cx="744897" cy="3048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69" name="Skupina 68">
              <a:extLst>
                <a:ext uri="{FF2B5EF4-FFF2-40B4-BE49-F238E27FC236}">
                  <a16:creationId xmlns:a16="http://schemas.microsoft.com/office/drawing/2014/main" id="{66323A1F-FED0-732A-3BE9-EE4A15F77C13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77" name="Skupina 76">
                <a:extLst>
                  <a:ext uri="{FF2B5EF4-FFF2-40B4-BE49-F238E27FC236}">
                    <a16:creationId xmlns:a16="http://schemas.microsoft.com/office/drawing/2014/main" id="{1A85EDA9-4A9A-A29A-DB39-BBA7E519673C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81" name="Ovál 80">
                  <a:extLst>
                    <a:ext uri="{FF2B5EF4-FFF2-40B4-BE49-F238E27FC236}">
                      <a16:creationId xmlns:a16="http://schemas.microsoft.com/office/drawing/2014/main" id="{34ED15FA-9BC1-121C-9AD3-9B24B390157F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82" name="Ovál 81">
                  <a:extLst>
                    <a:ext uri="{FF2B5EF4-FFF2-40B4-BE49-F238E27FC236}">
                      <a16:creationId xmlns:a16="http://schemas.microsoft.com/office/drawing/2014/main" id="{22720F4B-C943-A33B-FA7C-ABA9740A87A7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78" name="Skupina 77">
                <a:extLst>
                  <a:ext uri="{FF2B5EF4-FFF2-40B4-BE49-F238E27FC236}">
                    <a16:creationId xmlns:a16="http://schemas.microsoft.com/office/drawing/2014/main" id="{03AE5FE5-93A8-14FF-FD68-34271B9788C7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79" name="Ovál 78">
                  <a:extLst>
                    <a:ext uri="{FF2B5EF4-FFF2-40B4-BE49-F238E27FC236}">
                      <a16:creationId xmlns:a16="http://schemas.microsoft.com/office/drawing/2014/main" id="{D9F455F3-2007-99FC-CB39-B6BA35A0B981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80" name="Ovál 79">
                  <a:extLst>
                    <a:ext uri="{FF2B5EF4-FFF2-40B4-BE49-F238E27FC236}">
                      <a16:creationId xmlns:a16="http://schemas.microsoft.com/office/drawing/2014/main" id="{3F1B1F1F-C9CC-5A00-8469-1C5B5652C23F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70" name="Skupina 69">
              <a:extLst>
                <a:ext uri="{FF2B5EF4-FFF2-40B4-BE49-F238E27FC236}">
                  <a16:creationId xmlns:a16="http://schemas.microsoft.com/office/drawing/2014/main" id="{C0FD3660-0888-3B48-E4D8-F326DB596F93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71" name="Skupina 70">
                <a:extLst>
                  <a:ext uri="{FF2B5EF4-FFF2-40B4-BE49-F238E27FC236}">
                    <a16:creationId xmlns:a16="http://schemas.microsoft.com/office/drawing/2014/main" id="{75F24373-E125-12C7-7D12-F57A91B883AA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75" name="Ovál 74">
                  <a:extLst>
                    <a:ext uri="{FF2B5EF4-FFF2-40B4-BE49-F238E27FC236}">
                      <a16:creationId xmlns:a16="http://schemas.microsoft.com/office/drawing/2014/main" id="{225918EE-360D-22E3-8722-6F7CCF5561A8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76" name="Ovál 75">
                  <a:extLst>
                    <a:ext uri="{FF2B5EF4-FFF2-40B4-BE49-F238E27FC236}">
                      <a16:creationId xmlns:a16="http://schemas.microsoft.com/office/drawing/2014/main" id="{791E555E-C8C1-9B1D-EA68-B94C21BB1E2F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72" name="Skupina 71">
                <a:extLst>
                  <a:ext uri="{FF2B5EF4-FFF2-40B4-BE49-F238E27FC236}">
                    <a16:creationId xmlns:a16="http://schemas.microsoft.com/office/drawing/2014/main" id="{0720809B-93FA-09CC-C871-DBC6F39F2C57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73" name="Ovál 72">
                  <a:extLst>
                    <a:ext uri="{FF2B5EF4-FFF2-40B4-BE49-F238E27FC236}">
                      <a16:creationId xmlns:a16="http://schemas.microsoft.com/office/drawing/2014/main" id="{63947D73-958B-E1C6-248C-7863ACBCBF2E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74" name="Ovál 73">
                  <a:extLst>
                    <a:ext uri="{FF2B5EF4-FFF2-40B4-BE49-F238E27FC236}">
                      <a16:creationId xmlns:a16="http://schemas.microsoft.com/office/drawing/2014/main" id="{72F34FA6-ACBF-5BC4-EACF-090B5379C65E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83" name="Skupina 82">
            <a:extLst>
              <a:ext uri="{FF2B5EF4-FFF2-40B4-BE49-F238E27FC236}">
                <a16:creationId xmlns:a16="http://schemas.microsoft.com/office/drawing/2014/main" id="{26DEC689-2631-F662-8F2D-4268E7A94953}"/>
              </a:ext>
            </a:extLst>
          </p:cNvPr>
          <p:cNvGrpSpPr/>
          <p:nvPr/>
        </p:nvGrpSpPr>
        <p:grpSpPr>
          <a:xfrm>
            <a:off x="9636872" y="3641726"/>
            <a:ext cx="843058" cy="3810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84" name="Skupina 83">
              <a:extLst>
                <a:ext uri="{FF2B5EF4-FFF2-40B4-BE49-F238E27FC236}">
                  <a16:creationId xmlns:a16="http://schemas.microsoft.com/office/drawing/2014/main" id="{5C3441DA-08D4-6B48-F17D-E8EC7CFF893D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92" name="Skupina 91">
                <a:extLst>
                  <a:ext uri="{FF2B5EF4-FFF2-40B4-BE49-F238E27FC236}">
                    <a16:creationId xmlns:a16="http://schemas.microsoft.com/office/drawing/2014/main" id="{A486EA0C-98A3-A15B-8FFF-7639065187E1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96" name="Ovál 95">
                  <a:extLst>
                    <a:ext uri="{FF2B5EF4-FFF2-40B4-BE49-F238E27FC236}">
                      <a16:creationId xmlns:a16="http://schemas.microsoft.com/office/drawing/2014/main" id="{4E2714BB-3472-5561-54F8-589098A48182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97" name="Ovál 96">
                  <a:extLst>
                    <a:ext uri="{FF2B5EF4-FFF2-40B4-BE49-F238E27FC236}">
                      <a16:creationId xmlns:a16="http://schemas.microsoft.com/office/drawing/2014/main" id="{36AFD0CD-D7DD-6199-C9F9-22299C1759CA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93" name="Skupina 92">
                <a:extLst>
                  <a:ext uri="{FF2B5EF4-FFF2-40B4-BE49-F238E27FC236}">
                    <a16:creationId xmlns:a16="http://schemas.microsoft.com/office/drawing/2014/main" id="{CA4797AF-3283-2277-5712-54A1F3B819CF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94" name="Ovál 93">
                  <a:extLst>
                    <a:ext uri="{FF2B5EF4-FFF2-40B4-BE49-F238E27FC236}">
                      <a16:creationId xmlns:a16="http://schemas.microsoft.com/office/drawing/2014/main" id="{B472D746-061C-B5E5-E115-6C4B3F583811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95" name="Ovál 94">
                  <a:extLst>
                    <a:ext uri="{FF2B5EF4-FFF2-40B4-BE49-F238E27FC236}">
                      <a16:creationId xmlns:a16="http://schemas.microsoft.com/office/drawing/2014/main" id="{667934A6-6916-F7CA-370C-F1297A6EF768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85" name="Skupina 84">
              <a:extLst>
                <a:ext uri="{FF2B5EF4-FFF2-40B4-BE49-F238E27FC236}">
                  <a16:creationId xmlns:a16="http://schemas.microsoft.com/office/drawing/2014/main" id="{B489E459-AAA8-BC50-9B10-159402F9D21A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86" name="Skupina 85">
                <a:extLst>
                  <a:ext uri="{FF2B5EF4-FFF2-40B4-BE49-F238E27FC236}">
                    <a16:creationId xmlns:a16="http://schemas.microsoft.com/office/drawing/2014/main" id="{046D305F-6DDB-D49E-7EF4-DDCD51833BCA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90" name="Ovál 89">
                  <a:extLst>
                    <a:ext uri="{FF2B5EF4-FFF2-40B4-BE49-F238E27FC236}">
                      <a16:creationId xmlns:a16="http://schemas.microsoft.com/office/drawing/2014/main" id="{BAEC07EA-1C29-F9EE-D57D-A9B926B6CDDF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91" name="Ovál 90">
                  <a:extLst>
                    <a:ext uri="{FF2B5EF4-FFF2-40B4-BE49-F238E27FC236}">
                      <a16:creationId xmlns:a16="http://schemas.microsoft.com/office/drawing/2014/main" id="{79F0A718-9895-5033-B259-FB0172F7CE0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87" name="Skupina 86">
                <a:extLst>
                  <a:ext uri="{FF2B5EF4-FFF2-40B4-BE49-F238E27FC236}">
                    <a16:creationId xmlns:a16="http://schemas.microsoft.com/office/drawing/2014/main" id="{84AEDF9A-AC1C-604A-86E0-FC76C31E4C52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88" name="Ovál 87">
                  <a:extLst>
                    <a:ext uri="{FF2B5EF4-FFF2-40B4-BE49-F238E27FC236}">
                      <a16:creationId xmlns:a16="http://schemas.microsoft.com/office/drawing/2014/main" id="{94FF3BE2-ABB3-B8E9-9FE2-8DB3DB8F431C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89" name="Ovál 88">
                  <a:extLst>
                    <a:ext uri="{FF2B5EF4-FFF2-40B4-BE49-F238E27FC236}">
                      <a16:creationId xmlns:a16="http://schemas.microsoft.com/office/drawing/2014/main" id="{2E1AA841-D1B7-F634-465B-5994AD97524C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98" name="Skupina 97">
            <a:extLst>
              <a:ext uri="{FF2B5EF4-FFF2-40B4-BE49-F238E27FC236}">
                <a16:creationId xmlns:a16="http://schemas.microsoft.com/office/drawing/2014/main" id="{EA6E21C4-8C16-31D3-22CE-F98F1967BEB6}"/>
              </a:ext>
            </a:extLst>
          </p:cNvPr>
          <p:cNvGrpSpPr/>
          <p:nvPr/>
        </p:nvGrpSpPr>
        <p:grpSpPr>
          <a:xfrm>
            <a:off x="8365381" y="4035265"/>
            <a:ext cx="837005" cy="396148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99" name="Skupina 98">
              <a:extLst>
                <a:ext uri="{FF2B5EF4-FFF2-40B4-BE49-F238E27FC236}">
                  <a16:creationId xmlns:a16="http://schemas.microsoft.com/office/drawing/2014/main" id="{FEA81873-AD45-E07E-3E5D-C28CDF8643B6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07" name="Skupina 106">
                <a:extLst>
                  <a:ext uri="{FF2B5EF4-FFF2-40B4-BE49-F238E27FC236}">
                    <a16:creationId xmlns:a16="http://schemas.microsoft.com/office/drawing/2014/main" id="{5740ABDA-C8BE-A65A-F7BA-A9D9FAAAE173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11" name="Ovál 110">
                  <a:extLst>
                    <a:ext uri="{FF2B5EF4-FFF2-40B4-BE49-F238E27FC236}">
                      <a16:creationId xmlns:a16="http://schemas.microsoft.com/office/drawing/2014/main" id="{D0738A7D-6B09-DBD3-41AB-9C901E43D8DF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12" name="Ovál 111">
                  <a:extLst>
                    <a:ext uri="{FF2B5EF4-FFF2-40B4-BE49-F238E27FC236}">
                      <a16:creationId xmlns:a16="http://schemas.microsoft.com/office/drawing/2014/main" id="{D6092D5B-3B32-2017-928C-8535A069057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08" name="Skupina 107">
                <a:extLst>
                  <a:ext uri="{FF2B5EF4-FFF2-40B4-BE49-F238E27FC236}">
                    <a16:creationId xmlns:a16="http://schemas.microsoft.com/office/drawing/2014/main" id="{AF33513D-5487-1E19-7D15-1FE48AB0454C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09" name="Ovál 108">
                  <a:extLst>
                    <a:ext uri="{FF2B5EF4-FFF2-40B4-BE49-F238E27FC236}">
                      <a16:creationId xmlns:a16="http://schemas.microsoft.com/office/drawing/2014/main" id="{EB06CB2A-4B1A-3B37-1695-796875EA52A4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10" name="Ovál 109">
                  <a:extLst>
                    <a:ext uri="{FF2B5EF4-FFF2-40B4-BE49-F238E27FC236}">
                      <a16:creationId xmlns:a16="http://schemas.microsoft.com/office/drawing/2014/main" id="{C454239E-CF24-25E3-B816-80838A062080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00" name="Skupina 99">
              <a:extLst>
                <a:ext uri="{FF2B5EF4-FFF2-40B4-BE49-F238E27FC236}">
                  <a16:creationId xmlns:a16="http://schemas.microsoft.com/office/drawing/2014/main" id="{C3F27FA7-52C4-E95A-EB30-B6E3C8962028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01" name="Skupina 100">
                <a:extLst>
                  <a:ext uri="{FF2B5EF4-FFF2-40B4-BE49-F238E27FC236}">
                    <a16:creationId xmlns:a16="http://schemas.microsoft.com/office/drawing/2014/main" id="{3456AD73-639B-D988-5D80-8B6F7ED72C1F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05" name="Ovál 104">
                  <a:extLst>
                    <a:ext uri="{FF2B5EF4-FFF2-40B4-BE49-F238E27FC236}">
                      <a16:creationId xmlns:a16="http://schemas.microsoft.com/office/drawing/2014/main" id="{5B46DFE2-D655-BBEA-C7D3-0FF36FBD5D50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06" name="Ovál 105">
                  <a:extLst>
                    <a:ext uri="{FF2B5EF4-FFF2-40B4-BE49-F238E27FC236}">
                      <a16:creationId xmlns:a16="http://schemas.microsoft.com/office/drawing/2014/main" id="{1BB0A18C-5793-24B2-516C-61B9C224B95C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02" name="Skupina 101">
                <a:extLst>
                  <a:ext uri="{FF2B5EF4-FFF2-40B4-BE49-F238E27FC236}">
                    <a16:creationId xmlns:a16="http://schemas.microsoft.com/office/drawing/2014/main" id="{F0297B5F-C13C-1B7A-4187-E6757730E3F7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03" name="Ovál 102">
                  <a:extLst>
                    <a:ext uri="{FF2B5EF4-FFF2-40B4-BE49-F238E27FC236}">
                      <a16:creationId xmlns:a16="http://schemas.microsoft.com/office/drawing/2014/main" id="{C8412C9E-5508-1CAF-7DC7-365E30840D4D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04" name="Ovál 103">
                  <a:extLst>
                    <a:ext uri="{FF2B5EF4-FFF2-40B4-BE49-F238E27FC236}">
                      <a16:creationId xmlns:a16="http://schemas.microsoft.com/office/drawing/2014/main" id="{FFBD43EE-7E0D-A699-8958-2864DCBD51AA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113" name="Skupina 112">
            <a:extLst>
              <a:ext uri="{FF2B5EF4-FFF2-40B4-BE49-F238E27FC236}">
                <a16:creationId xmlns:a16="http://schemas.microsoft.com/office/drawing/2014/main" id="{2723ED6B-0E49-2F5E-9AD9-2875D4913449}"/>
              </a:ext>
            </a:extLst>
          </p:cNvPr>
          <p:cNvGrpSpPr/>
          <p:nvPr/>
        </p:nvGrpSpPr>
        <p:grpSpPr>
          <a:xfrm>
            <a:off x="9597078" y="2694723"/>
            <a:ext cx="744897" cy="3048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114" name="Skupina 113">
              <a:extLst>
                <a:ext uri="{FF2B5EF4-FFF2-40B4-BE49-F238E27FC236}">
                  <a16:creationId xmlns:a16="http://schemas.microsoft.com/office/drawing/2014/main" id="{B3253CEF-DA99-BB4F-0E66-FAB2CC872C98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22" name="Skupina 121">
                <a:extLst>
                  <a:ext uri="{FF2B5EF4-FFF2-40B4-BE49-F238E27FC236}">
                    <a16:creationId xmlns:a16="http://schemas.microsoft.com/office/drawing/2014/main" id="{16014C2E-425C-95B4-392E-AC5AFF59246F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26" name="Ovál 125">
                  <a:extLst>
                    <a:ext uri="{FF2B5EF4-FFF2-40B4-BE49-F238E27FC236}">
                      <a16:creationId xmlns:a16="http://schemas.microsoft.com/office/drawing/2014/main" id="{4721F626-C143-C458-E397-85E10973AFE2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27" name="Ovál 126">
                  <a:extLst>
                    <a:ext uri="{FF2B5EF4-FFF2-40B4-BE49-F238E27FC236}">
                      <a16:creationId xmlns:a16="http://schemas.microsoft.com/office/drawing/2014/main" id="{B6197183-34E8-0C57-2995-60F8EBB859DC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23" name="Skupina 122">
                <a:extLst>
                  <a:ext uri="{FF2B5EF4-FFF2-40B4-BE49-F238E27FC236}">
                    <a16:creationId xmlns:a16="http://schemas.microsoft.com/office/drawing/2014/main" id="{B0F98A61-F7BA-E473-CFA1-16773FEC84FA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24" name="Ovál 123">
                  <a:extLst>
                    <a:ext uri="{FF2B5EF4-FFF2-40B4-BE49-F238E27FC236}">
                      <a16:creationId xmlns:a16="http://schemas.microsoft.com/office/drawing/2014/main" id="{43A8C992-618E-DA76-9F80-7F6DD3D52B8E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25" name="Ovál 124">
                  <a:extLst>
                    <a:ext uri="{FF2B5EF4-FFF2-40B4-BE49-F238E27FC236}">
                      <a16:creationId xmlns:a16="http://schemas.microsoft.com/office/drawing/2014/main" id="{5C5F5855-82F4-FEF6-D9FD-23829ACC4B6B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15" name="Skupina 114">
              <a:extLst>
                <a:ext uri="{FF2B5EF4-FFF2-40B4-BE49-F238E27FC236}">
                  <a16:creationId xmlns:a16="http://schemas.microsoft.com/office/drawing/2014/main" id="{7C992A75-0274-676D-D14D-DA18DC7B2E6F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16" name="Skupina 115">
                <a:extLst>
                  <a:ext uri="{FF2B5EF4-FFF2-40B4-BE49-F238E27FC236}">
                    <a16:creationId xmlns:a16="http://schemas.microsoft.com/office/drawing/2014/main" id="{941C8230-C94A-4C2B-EE99-7ED3AEED79A2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20" name="Ovál 119">
                  <a:extLst>
                    <a:ext uri="{FF2B5EF4-FFF2-40B4-BE49-F238E27FC236}">
                      <a16:creationId xmlns:a16="http://schemas.microsoft.com/office/drawing/2014/main" id="{B766777F-3262-9FE1-C4BA-89B601315C55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21" name="Ovál 120">
                  <a:extLst>
                    <a:ext uri="{FF2B5EF4-FFF2-40B4-BE49-F238E27FC236}">
                      <a16:creationId xmlns:a16="http://schemas.microsoft.com/office/drawing/2014/main" id="{28DF760E-F2C8-2421-5529-F539BAF0B8BE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17" name="Skupina 116">
                <a:extLst>
                  <a:ext uri="{FF2B5EF4-FFF2-40B4-BE49-F238E27FC236}">
                    <a16:creationId xmlns:a16="http://schemas.microsoft.com/office/drawing/2014/main" id="{AB9C97E0-781B-8E66-BD6B-1AB39CFB925D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18" name="Ovál 117">
                  <a:extLst>
                    <a:ext uri="{FF2B5EF4-FFF2-40B4-BE49-F238E27FC236}">
                      <a16:creationId xmlns:a16="http://schemas.microsoft.com/office/drawing/2014/main" id="{D3741061-9C30-62B8-2456-D2F4FDF9D2B7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19" name="Ovál 118">
                  <a:extLst>
                    <a:ext uri="{FF2B5EF4-FFF2-40B4-BE49-F238E27FC236}">
                      <a16:creationId xmlns:a16="http://schemas.microsoft.com/office/drawing/2014/main" id="{377DBE03-6D7F-BE17-09E5-040F3F1C8DA6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128" name="Skupina 127">
            <a:extLst>
              <a:ext uri="{FF2B5EF4-FFF2-40B4-BE49-F238E27FC236}">
                <a16:creationId xmlns:a16="http://schemas.microsoft.com/office/drawing/2014/main" id="{1CFF5127-338A-CE68-2D6A-2D3765619B05}"/>
              </a:ext>
            </a:extLst>
          </p:cNvPr>
          <p:cNvGrpSpPr/>
          <p:nvPr/>
        </p:nvGrpSpPr>
        <p:grpSpPr>
          <a:xfrm>
            <a:off x="8454761" y="3334629"/>
            <a:ext cx="744897" cy="304800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129" name="Skupina 128">
              <a:extLst>
                <a:ext uri="{FF2B5EF4-FFF2-40B4-BE49-F238E27FC236}">
                  <a16:creationId xmlns:a16="http://schemas.microsoft.com/office/drawing/2014/main" id="{B597DB6B-6BD1-B539-3444-F26EA9E91666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37" name="Skupina 136">
                <a:extLst>
                  <a:ext uri="{FF2B5EF4-FFF2-40B4-BE49-F238E27FC236}">
                    <a16:creationId xmlns:a16="http://schemas.microsoft.com/office/drawing/2014/main" id="{50ED4F31-00DB-3009-D2B3-B1C85FFC5E04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41" name="Ovál 140">
                  <a:extLst>
                    <a:ext uri="{FF2B5EF4-FFF2-40B4-BE49-F238E27FC236}">
                      <a16:creationId xmlns:a16="http://schemas.microsoft.com/office/drawing/2014/main" id="{477DD86A-132A-6746-750B-5612C5F57183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42" name="Ovál 141">
                  <a:extLst>
                    <a:ext uri="{FF2B5EF4-FFF2-40B4-BE49-F238E27FC236}">
                      <a16:creationId xmlns:a16="http://schemas.microsoft.com/office/drawing/2014/main" id="{59238A99-2925-E8D6-6DFC-F27CA4956E11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38" name="Skupina 137">
                <a:extLst>
                  <a:ext uri="{FF2B5EF4-FFF2-40B4-BE49-F238E27FC236}">
                    <a16:creationId xmlns:a16="http://schemas.microsoft.com/office/drawing/2014/main" id="{BC801D0D-135C-EBA9-A9C0-4666940F7FE6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39" name="Ovál 138">
                  <a:extLst>
                    <a:ext uri="{FF2B5EF4-FFF2-40B4-BE49-F238E27FC236}">
                      <a16:creationId xmlns:a16="http://schemas.microsoft.com/office/drawing/2014/main" id="{FD4D9691-7CCE-5260-9EA4-8BADEC2D0AAF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40" name="Ovál 139">
                  <a:extLst>
                    <a:ext uri="{FF2B5EF4-FFF2-40B4-BE49-F238E27FC236}">
                      <a16:creationId xmlns:a16="http://schemas.microsoft.com/office/drawing/2014/main" id="{A127917D-0D18-11CD-D13C-7A6C0DCA05FD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30" name="Skupina 129">
              <a:extLst>
                <a:ext uri="{FF2B5EF4-FFF2-40B4-BE49-F238E27FC236}">
                  <a16:creationId xmlns:a16="http://schemas.microsoft.com/office/drawing/2014/main" id="{19AE4A71-1C16-CDA7-E8F7-A9C6CBDB7AE9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31" name="Skupina 130">
                <a:extLst>
                  <a:ext uri="{FF2B5EF4-FFF2-40B4-BE49-F238E27FC236}">
                    <a16:creationId xmlns:a16="http://schemas.microsoft.com/office/drawing/2014/main" id="{612406AE-960C-DE57-4560-039D49E968AD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35" name="Ovál 134">
                  <a:extLst>
                    <a:ext uri="{FF2B5EF4-FFF2-40B4-BE49-F238E27FC236}">
                      <a16:creationId xmlns:a16="http://schemas.microsoft.com/office/drawing/2014/main" id="{DFAE7E79-8CE7-56AE-0D10-E5FA7AC7ECC8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36" name="Ovál 135">
                  <a:extLst>
                    <a:ext uri="{FF2B5EF4-FFF2-40B4-BE49-F238E27FC236}">
                      <a16:creationId xmlns:a16="http://schemas.microsoft.com/office/drawing/2014/main" id="{D759FCAF-9547-AF47-C2C9-73FDEC7A94F4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32" name="Skupina 131">
                <a:extLst>
                  <a:ext uri="{FF2B5EF4-FFF2-40B4-BE49-F238E27FC236}">
                    <a16:creationId xmlns:a16="http://schemas.microsoft.com/office/drawing/2014/main" id="{76550040-CDE9-8995-5B11-A0EC63D27798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33" name="Ovál 132">
                  <a:extLst>
                    <a:ext uri="{FF2B5EF4-FFF2-40B4-BE49-F238E27FC236}">
                      <a16:creationId xmlns:a16="http://schemas.microsoft.com/office/drawing/2014/main" id="{A217E68E-C3BC-92B6-F842-38D7EE5600C9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34" name="Ovál 133">
                  <a:extLst>
                    <a:ext uri="{FF2B5EF4-FFF2-40B4-BE49-F238E27FC236}">
                      <a16:creationId xmlns:a16="http://schemas.microsoft.com/office/drawing/2014/main" id="{47E218F4-3937-884A-DE02-9B0E3284B36E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158" name="Skupina 157">
            <a:extLst>
              <a:ext uri="{FF2B5EF4-FFF2-40B4-BE49-F238E27FC236}">
                <a16:creationId xmlns:a16="http://schemas.microsoft.com/office/drawing/2014/main" id="{E78A007E-BA0B-3AB9-6220-C96BD71917F3}"/>
              </a:ext>
            </a:extLst>
          </p:cNvPr>
          <p:cNvGrpSpPr/>
          <p:nvPr/>
        </p:nvGrpSpPr>
        <p:grpSpPr>
          <a:xfrm>
            <a:off x="9618303" y="3312330"/>
            <a:ext cx="821097" cy="329396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159" name="Skupina 158">
              <a:extLst>
                <a:ext uri="{FF2B5EF4-FFF2-40B4-BE49-F238E27FC236}">
                  <a16:creationId xmlns:a16="http://schemas.microsoft.com/office/drawing/2014/main" id="{0D381FD6-79DC-932C-A1FB-1E6AFC9406AA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67" name="Skupina 166">
                <a:extLst>
                  <a:ext uri="{FF2B5EF4-FFF2-40B4-BE49-F238E27FC236}">
                    <a16:creationId xmlns:a16="http://schemas.microsoft.com/office/drawing/2014/main" id="{7A7E7334-B647-997D-F895-DF4A96EFCBAE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71" name="Ovál 170">
                  <a:extLst>
                    <a:ext uri="{FF2B5EF4-FFF2-40B4-BE49-F238E27FC236}">
                      <a16:creationId xmlns:a16="http://schemas.microsoft.com/office/drawing/2014/main" id="{A84487CB-68CE-E17F-952F-A01FE5590EFD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72" name="Ovál 171">
                  <a:extLst>
                    <a:ext uri="{FF2B5EF4-FFF2-40B4-BE49-F238E27FC236}">
                      <a16:creationId xmlns:a16="http://schemas.microsoft.com/office/drawing/2014/main" id="{76CEE08D-E6CC-E068-D8AD-353BC61C163B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68" name="Skupina 167">
                <a:extLst>
                  <a:ext uri="{FF2B5EF4-FFF2-40B4-BE49-F238E27FC236}">
                    <a16:creationId xmlns:a16="http://schemas.microsoft.com/office/drawing/2014/main" id="{17B51CB3-E590-56CD-F1FF-C4478F80B10C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69" name="Ovál 168">
                  <a:extLst>
                    <a:ext uri="{FF2B5EF4-FFF2-40B4-BE49-F238E27FC236}">
                      <a16:creationId xmlns:a16="http://schemas.microsoft.com/office/drawing/2014/main" id="{D560B559-57C0-0345-2AB4-CA94D1A4B85B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70" name="Ovál 169">
                  <a:extLst>
                    <a:ext uri="{FF2B5EF4-FFF2-40B4-BE49-F238E27FC236}">
                      <a16:creationId xmlns:a16="http://schemas.microsoft.com/office/drawing/2014/main" id="{AD8D46C7-24F9-1BCF-B34A-F2606C94132D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60" name="Skupina 159">
              <a:extLst>
                <a:ext uri="{FF2B5EF4-FFF2-40B4-BE49-F238E27FC236}">
                  <a16:creationId xmlns:a16="http://schemas.microsoft.com/office/drawing/2014/main" id="{EC8930A5-D3E1-10E9-E6FD-BFD01D7EE930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61" name="Skupina 160">
                <a:extLst>
                  <a:ext uri="{FF2B5EF4-FFF2-40B4-BE49-F238E27FC236}">
                    <a16:creationId xmlns:a16="http://schemas.microsoft.com/office/drawing/2014/main" id="{B428D2BB-E4DF-A695-7A38-2510014827DD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65" name="Ovál 164">
                  <a:extLst>
                    <a:ext uri="{FF2B5EF4-FFF2-40B4-BE49-F238E27FC236}">
                      <a16:creationId xmlns:a16="http://schemas.microsoft.com/office/drawing/2014/main" id="{CB34426F-4741-E8BA-694D-0754B54E2D44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66" name="Ovál 165">
                  <a:extLst>
                    <a:ext uri="{FF2B5EF4-FFF2-40B4-BE49-F238E27FC236}">
                      <a16:creationId xmlns:a16="http://schemas.microsoft.com/office/drawing/2014/main" id="{EE5D8349-6D68-7BDF-EEBE-B6B4F9CFBD52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62" name="Skupina 161">
                <a:extLst>
                  <a:ext uri="{FF2B5EF4-FFF2-40B4-BE49-F238E27FC236}">
                    <a16:creationId xmlns:a16="http://schemas.microsoft.com/office/drawing/2014/main" id="{C99FDF33-CDA6-FC4C-1FBA-9EA067FA49B7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63" name="Ovál 162">
                  <a:extLst>
                    <a:ext uri="{FF2B5EF4-FFF2-40B4-BE49-F238E27FC236}">
                      <a16:creationId xmlns:a16="http://schemas.microsoft.com/office/drawing/2014/main" id="{71A4329C-E326-E732-1C3D-46D77BD2C74A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64" name="Ovál 163">
                  <a:extLst>
                    <a:ext uri="{FF2B5EF4-FFF2-40B4-BE49-F238E27FC236}">
                      <a16:creationId xmlns:a16="http://schemas.microsoft.com/office/drawing/2014/main" id="{CB86B871-79A6-86E9-DC13-1836026757D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173" name="Skupina 172">
            <a:extLst>
              <a:ext uri="{FF2B5EF4-FFF2-40B4-BE49-F238E27FC236}">
                <a16:creationId xmlns:a16="http://schemas.microsoft.com/office/drawing/2014/main" id="{3C661ACB-2E8C-AAE1-7A62-FAFFD46BC8B6}"/>
              </a:ext>
            </a:extLst>
          </p:cNvPr>
          <p:cNvGrpSpPr/>
          <p:nvPr/>
        </p:nvGrpSpPr>
        <p:grpSpPr>
          <a:xfrm>
            <a:off x="8434883" y="3641636"/>
            <a:ext cx="771718" cy="373531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174" name="Skupina 173">
              <a:extLst>
                <a:ext uri="{FF2B5EF4-FFF2-40B4-BE49-F238E27FC236}">
                  <a16:creationId xmlns:a16="http://schemas.microsoft.com/office/drawing/2014/main" id="{FE69D48E-2BD6-B865-6A80-BABD3D916679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82" name="Skupina 181">
                <a:extLst>
                  <a:ext uri="{FF2B5EF4-FFF2-40B4-BE49-F238E27FC236}">
                    <a16:creationId xmlns:a16="http://schemas.microsoft.com/office/drawing/2014/main" id="{A37C35A7-7296-8BAC-0158-D54D8B630045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86" name="Ovál 185">
                  <a:extLst>
                    <a:ext uri="{FF2B5EF4-FFF2-40B4-BE49-F238E27FC236}">
                      <a16:creationId xmlns:a16="http://schemas.microsoft.com/office/drawing/2014/main" id="{CF3A5028-4E4D-B2C5-C50F-53634B799174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87" name="Ovál 186">
                  <a:extLst>
                    <a:ext uri="{FF2B5EF4-FFF2-40B4-BE49-F238E27FC236}">
                      <a16:creationId xmlns:a16="http://schemas.microsoft.com/office/drawing/2014/main" id="{946A8853-A807-C44F-B91C-9282589D119B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83" name="Skupina 182">
                <a:extLst>
                  <a:ext uri="{FF2B5EF4-FFF2-40B4-BE49-F238E27FC236}">
                    <a16:creationId xmlns:a16="http://schemas.microsoft.com/office/drawing/2014/main" id="{BF762B72-FF35-9A02-EE82-3D9C68B8CAC5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84" name="Ovál 183">
                  <a:extLst>
                    <a:ext uri="{FF2B5EF4-FFF2-40B4-BE49-F238E27FC236}">
                      <a16:creationId xmlns:a16="http://schemas.microsoft.com/office/drawing/2014/main" id="{EC0CC6F0-15A6-926C-A016-60F252176EC9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85" name="Ovál 184">
                  <a:extLst>
                    <a:ext uri="{FF2B5EF4-FFF2-40B4-BE49-F238E27FC236}">
                      <a16:creationId xmlns:a16="http://schemas.microsoft.com/office/drawing/2014/main" id="{47D96196-DFB7-BDDC-59C0-55260FCD37B7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75" name="Skupina 174">
              <a:extLst>
                <a:ext uri="{FF2B5EF4-FFF2-40B4-BE49-F238E27FC236}">
                  <a16:creationId xmlns:a16="http://schemas.microsoft.com/office/drawing/2014/main" id="{4182A879-D6DB-93FE-CFB6-BEEC78CE77C8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76" name="Skupina 175">
                <a:extLst>
                  <a:ext uri="{FF2B5EF4-FFF2-40B4-BE49-F238E27FC236}">
                    <a16:creationId xmlns:a16="http://schemas.microsoft.com/office/drawing/2014/main" id="{5B5108F3-1CB8-D3AE-64DA-295B18CE7553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80" name="Ovál 179">
                  <a:extLst>
                    <a:ext uri="{FF2B5EF4-FFF2-40B4-BE49-F238E27FC236}">
                      <a16:creationId xmlns:a16="http://schemas.microsoft.com/office/drawing/2014/main" id="{D525202E-7E72-0C0C-2A30-04D4141F07AC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81" name="Ovál 180">
                  <a:extLst>
                    <a:ext uri="{FF2B5EF4-FFF2-40B4-BE49-F238E27FC236}">
                      <a16:creationId xmlns:a16="http://schemas.microsoft.com/office/drawing/2014/main" id="{7DE61183-AC9B-864A-D04C-F17655984D12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77" name="Skupina 176">
                <a:extLst>
                  <a:ext uri="{FF2B5EF4-FFF2-40B4-BE49-F238E27FC236}">
                    <a16:creationId xmlns:a16="http://schemas.microsoft.com/office/drawing/2014/main" id="{3DA82961-0D27-8C82-96A8-69C4D5E3BA85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78" name="Ovál 177">
                  <a:extLst>
                    <a:ext uri="{FF2B5EF4-FFF2-40B4-BE49-F238E27FC236}">
                      <a16:creationId xmlns:a16="http://schemas.microsoft.com/office/drawing/2014/main" id="{EFDBA53F-F5BA-3F7E-F13A-2836FBAF8B17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79" name="Ovál 178">
                  <a:extLst>
                    <a:ext uri="{FF2B5EF4-FFF2-40B4-BE49-F238E27FC236}">
                      <a16:creationId xmlns:a16="http://schemas.microsoft.com/office/drawing/2014/main" id="{D987D34B-4269-4FB6-6F20-95B52FAEB432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188" name="Skupina 187">
            <a:extLst>
              <a:ext uri="{FF2B5EF4-FFF2-40B4-BE49-F238E27FC236}">
                <a16:creationId xmlns:a16="http://schemas.microsoft.com/office/drawing/2014/main" id="{C9BA655D-17BB-2FFE-64FB-A5787EE03ED9}"/>
              </a:ext>
            </a:extLst>
          </p:cNvPr>
          <p:cNvGrpSpPr/>
          <p:nvPr/>
        </p:nvGrpSpPr>
        <p:grpSpPr>
          <a:xfrm>
            <a:off x="9639898" y="4042135"/>
            <a:ext cx="875702" cy="396148"/>
            <a:chOff x="12458967" y="2514600"/>
            <a:chExt cx="744897" cy="304800"/>
          </a:xfrm>
          <a:solidFill>
            <a:schemeClr val="bg1"/>
          </a:solidFill>
        </p:grpSpPr>
        <p:grpSp>
          <p:nvGrpSpPr>
            <p:cNvPr id="189" name="Skupina 188">
              <a:extLst>
                <a:ext uri="{FF2B5EF4-FFF2-40B4-BE49-F238E27FC236}">
                  <a16:creationId xmlns:a16="http://schemas.microsoft.com/office/drawing/2014/main" id="{33C2A911-5082-0CA6-7295-30DB0BB8F2A8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97" name="Skupina 196">
                <a:extLst>
                  <a:ext uri="{FF2B5EF4-FFF2-40B4-BE49-F238E27FC236}">
                    <a16:creationId xmlns:a16="http://schemas.microsoft.com/office/drawing/2014/main" id="{FD693234-018D-F90E-3FAB-9990B75D7FA4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201" name="Ovál 200">
                  <a:extLst>
                    <a:ext uri="{FF2B5EF4-FFF2-40B4-BE49-F238E27FC236}">
                      <a16:creationId xmlns:a16="http://schemas.microsoft.com/office/drawing/2014/main" id="{54298F65-4D29-3BD4-B0A1-DE3A4F8D003A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02" name="Ovál 201">
                  <a:extLst>
                    <a:ext uri="{FF2B5EF4-FFF2-40B4-BE49-F238E27FC236}">
                      <a16:creationId xmlns:a16="http://schemas.microsoft.com/office/drawing/2014/main" id="{58FBA8A2-895D-33CB-6DD6-A9260BF31A44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98" name="Skupina 197">
                <a:extLst>
                  <a:ext uri="{FF2B5EF4-FFF2-40B4-BE49-F238E27FC236}">
                    <a16:creationId xmlns:a16="http://schemas.microsoft.com/office/drawing/2014/main" id="{6F94E158-8F61-107C-91FE-922B1EFCECF5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99" name="Ovál 198">
                  <a:extLst>
                    <a:ext uri="{FF2B5EF4-FFF2-40B4-BE49-F238E27FC236}">
                      <a16:creationId xmlns:a16="http://schemas.microsoft.com/office/drawing/2014/main" id="{6D257A9A-4436-CD27-49FC-1A73BB1937EB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00" name="Ovál 199">
                  <a:extLst>
                    <a:ext uri="{FF2B5EF4-FFF2-40B4-BE49-F238E27FC236}">
                      <a16:creationId xmlns:a16="http://schemas.microsoft.com/office/drawing/2014/main" id="{297708F4-0C63-D3C3-2341-E64A482BCFDE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190" name="Skupina 189">
              <a:extLst>
                <a:ext uri="{FF2B5EF4-FFF2-40B4-BE49-F238E27FC236}">
                  <a16:creationId xmlns:a16="http://schemas.microsoft.com/office/drawing/2014/main" id="{F666AF8E-E690-CF61-7F32-7C895338A3E2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  <a:grpFill/>
          </p:grpSpPr>
          <p:grpSp>
            <p:nvGrpSpPr>
              <p:cNvPr id="191" name="Skupina 190">
                <a:extLst>
                  <a:ext uri="{FF2B5EF4-FFF2-40B4-BE49-F238E27FC236}">
                    <a16:creationId xmlns:a16="http://schemas.microsoft.com/office/drawing/2014/main" id="{7DBE2312-A20C-B26A-7385-3AF410C63089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95" name="Ovál 194">
                  <a:extLst>
                    <a:ext uri="{FF2B5EF4-FFF2-40B4-BE49-F238E27FC236}">
                      <a16:creationId xmlns:a16="http://schemas.microsoft.com/office/drawing/2014/main" id="{2F9730C3-FED1-8857-AC64-3FFBEB82125A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96" name="Ovál 195">
                  <a:extLst>
                    <a:ext uri="{FF2B5EF4-FFF2-40B4-BE49-F238E27FC236}">
                      <a16:creationId xmlns:a16="http://schemas.microsoft.com/office/drawing/2014/main" id="{7693B11C-E3FE-747B-2B8E-45BE3E95D16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192" name="Skupina 191">
                <a:extLst>
                  <a:ext uri="{FF2B5EF4-FFF2-40B4-BE49-F238E27FC236}">
                    <a16:creationId xmlns:a16="http://schemas.microsoft.com/office/drawing/2014/main" id="{B2C2990E-E148-FE06-0660-BA4F0D88B8FA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  <a:grpFill/>
            </p:grpSpPr>
            <p:sp>
              <p:nvSpPr>
                <p:cNvPr id="193" name="Ovál 192">
                  <a:extLst>
                    <a:ext uri="{FF2B5EF4-FFF2-40B4-BE49-F238E27FC236}">
                      <a16:creationId xmlns:a16="http://schemas.microsoft.com/office/drawing/2014/main" id="{8396212F-349C-D5B4-BCCF-214ECCE81C81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194" name="Ovál 193">
                  <a:extLst>
                    <a:ext uri="{FF2B5EF4-FFF2-40B4-BE49-F238E27FC236}">
                      <a16:creationId xmlns:a16="http://schemas.microsoft.com/office/drawing/2014/main" id="{DB43C93B-C5FE-D55B-2578-63D4421DD821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grpSp>
        <p:nvGrpSpPr>
          <p:cNvPr id="203" name="Skupina 202">
            <a:extLst>
              <a:ext uri="{FF2B5EF4-FFF2-40B4-BE49-F238E27FC236}">
                <a16:creationId xmlns:a16="http://schemas.microsoft.com/office/drawing/2014/main" id="{0130BE1B-70BD-181E-66BB-3333362C225F}"/>
              </a:ext>
            </a:extLst>
          </p:cNvPr>
          <p:cNvGrpSpPr/>
          <p:nvPr/>
        </p:nvGrpSpPr>
        <p:grpSpPr>
          <a:xfrm rot="5400000">
            <a:off x="9046380" y="3696506"/>
            <a:ext cx="744897" cy="364743"/>
            <a:chOff x="12458967" y="2514600"/>
            <a:chExt cx="744897" cy="304800"/>
          </a:xfrm>
        </p:grpSpPr>
        <p:grpSp>
          <p:nvGrpSpPr>
            <p:cNvPr id="204" name="Skupina 203">
              <a:extLst>
                <a:ext uri="{FF2B5EF4-FFF2-40B4-BE49-F238E27FC236}">
                  <a16:creationId xmlns:a16="http://schemas.microsoft.com/office/drawing/2014/main" id="{F8F62D4D-5F23-F6D1-E4A3-9BB8FBF9765D}"/>
                </a:ext>
              </a:extLst>
            </p:cNvPr>
            <p:cNvGrpSpPr/>
            <p:nvPr/>
          </p:nvGrpSpPr>
          <p:grpSpPr>
            <a:xfrm>
              <a:off x="12463128" y="2514600"/>
              <a:ext cx="740736" cy="152400"/>
              <a:chOff x="12573000" y="3193702"/>
              <a:chExt cx="630864" cy="152400"/>
            </a:xfrm>
          </p:grpSpPr>
          <p:grpSp>
            <p:nvGrpSpPr>
              <p:cNvPr id="212" name="Skupina 211">
                <a:extLst>
                  <a:ext uri="{FF2B5EF4-FFF2-40B4-BE49-F238E27FC236}">
                    <a16:creationId xmlns:a16="http://schemas.microsoft.com/office/drawing/2014/main" id="{8BDE2426-ABFE-941E-6431-AB91BA02FFE3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216" name="Ovál 215">
                  <a:extLst>
                    <a:ext uri="{FF2B5EF4-FFF2-40B4-BE49-F238E27FC236}">
                      <a16:creationId xmlns:a16="http://schemas.microsoft.com/office/drawing/2014/main" id="{A3A2BC5B-2C0C-72DB-70B1-555872897FB5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17" name="Ovál 216">
                  <a:extLst>
                    <a:ext uri="{FF2B5EF4-FFF2-40B4-BE49-F238E27FC236}">
                      <a16:creationId xmlns:a16="http://schemas.microsoft.com/office/drawing/2014/main" id="{E1C626EB-DB33-3EFA-6B39-E890C44752A8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213" name="Skupina 212">
                <a:extLst>
                  <a:ext uri="{FF2B5EF4-FFF2-40B4-BE49-F238E27FC236}">
                    <a16:creationId xmlns:a16="http://schemas.microsoft.com/office/drawing/2014/main" id="{1CAC0F3F-4196-E529-11B2-7FD775C9695F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214" name="Ovál 213">
                  <a:extLst>
                    <a:ext uri="{FF2B5EF4-FFF2-40B4-BE49-F238E27FC236}">
                      <a16:creationId xmlns:a16="http://schemas.microsoft.com/office/drawing/2014/main" id="{AD6F6C17-535F-417E-F430-1B87CEB671F3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15" name="Ovál 214">
                  <a:extLst>
                    <a:ext uri="{FF2B5EF4-FFF2-40B4-BE49-F238E27FC236}">
                      <a16:creationId xmlns:a16="http://schemas.microsoft.com/office/drawing/2014/main" id="{89F57EF8-D2F5-62D9-E792-AD84951E10B5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  <p:grpSp>
          <p:nvGrpSpPr>
            <p:cNvPr id="205" name="Skupina 204">
              <a:extLst>
                <a:ext uri="{FF2B5EF4-FFF2-40B4-BE49-F238E27FC236}">
                  <a16:creationId xmlns:a16="http://schemas.microsoft.com/office/drawing/2014/main" id="{C88E7F4F-BE73-E489-7A75-9A5D090C965F}"/>
                </a:ext>
              </a:extLst>
            </p:cNvPr>
            <p:cNvGrpSpPr/>
            <p:nvPr/>
          </p:nvGrpSpPr>
          <p:grpSpPr>
            <a:xfrm>
              <a:off x="12458967" y="2667000"/>
              <a:ext cx="740736" cy="152400"/>
              <a:chOff x="12573000" y="3193702"/>
              <a:chExt cx="630864" cy="152400"/>
            </a:xfrm>
          </p:grpSpPr>
          <p:grpSp>
            <p:nvGrpSpPr>
              <p:cNvPr id="206" name="Skupina 205">
                <a:extLst>
                  <a:ext uri="{FF2B5EF4-FFF2-40B4-BE49-F238E27FC236}">
                    <a16:creationId xmlns:a16="http://schemas.microsoft.com/office/drawing/2014/main" id="{69ACD3A1-3410-F334-37B0-DE728653402E}"/>
                  </a:ext>
                </a:extLst>
              </p:cNvPr>
              <p:cNvGrpSpPr/>
              <p:nvPr/>
            </p:nvGrpSpPr>
            <p:grpSpPr>
              <a:xfrm>
                <a:off x="12573000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210" name="Ovál 209">
                  <a:extLst>
                    <a:ext uri="{FF2B5EF4-FFF2-40B4-BE49-F238E27FC236}">
                      <a16:creationId xmlns:a16="http://schemas.microsoft.com/office/drawing/2014/main" id="{AAA1FF8C-7C41-C798-2A7C-3CE837A74436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11" name="Ovál 210">
                  <a:extLst>
                    <a:ext uri="{FF2B5EF4-FFF2-40B4-BE49-F238E27FC236}">
                      <a16:creationId xmlns:a16="http://schemas.microsoft.com/office/drawing/2014/main" id="{BDC8313F-4847-A5BB-8EFF-994A08BD53CE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  <p:grpSp>
            <p:nvGrpSpPr>
              <p:cNvPr id="207" name="Skupina 206">
                <a:extLst>
                  <a:ext uri="{FF2B5EF4-FFF2-40B4-BE49-F238E27FC236}">
                    <a16:creationId xmlns:a16="http://schemas.microsoft.com/office/drawing/2014/main" id="{54DBFE3A-C709-0FCB-4C85-B042781373E5}"/>
                  </a:ext>
                </a:extLst>
              </p:cNvPr>
              <p:cNvGrpSpPr/>
              <p:nvPr/>
            </p:nvGrpSpPr>
            <p:grpSpPr>
              <a:xfrm>
                <a:off x="12891976" y="3193702"/>
                <a:ext cx="311888" cy="152400"/>
                <a:chOff x="12573000" y="3193702"/>
                <a:chExt cx="311888" cy="152400"/>
              </a:xfrm>
            </p:grpSpPr>
            <p:sp>
              <p:nvSpPr>
                <p:cNvPr id="208" name="Ovál 207">
                  <a:extLst>
                    <a:ext uri="{FF2B5EF4-FFF2-40B4-BE49-F238E27FC236}">
                      <a16:creationId xmlns:a16="http://schemas.microsoft.com/office/drawing/2014/main" id="{ADD5BE3A-E73B-C298-FEDA-896CEC2903F5}"/>
                    </a:ext>
                  </a:extLst>
                </p:cNvPr>
                <p:cNvSpPr/>
                <p:nvPr/>
              </p:nvSpPr>
              <p:spPr>
                <a:xfrm>
                  <a:off x="12573000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  <p:sp>
              <p:nvSpPr>
                <p:cNvPr id="209" name="Ovál 208">
                  <a:extLst>
                    <a:ext uri="{FF2B5EF4-FFF2-40B4-BE49-F238E27FC236}">
                      <a16:creationId xmlns:a16="http://schemas.microsoft.com/office/drawing/2014/main" id="{B9CF80A1-1E4A-A3A2-A519-B0E3458FB084}"/>
                    </a:ext>
                  </a:extLst>
                </p:cNvPr>
                <p:cNvSpPr/>
                <p:nvPr/>
              </p:nvSpPr>
              <p:spPr>
                <a:xfrm>
                  <a:off x="12732488" y="3193702"/>
                  <a:ext cx="152400" cy="1524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/>
                </a:p>
              </p:txBody>
            </p:sp>
          </p:grpSp>
        </p:grpSp>
      </p:grpSp>
      <p:sp>
        <p:nvSpPr>
          <p:cNvPr id="218" name="Šípka: doprava 217">
            <a:extLst>
              <a:ext uri="{FF2B5EF4-FFF2-40B4-BE49-F238E27FC236}">
                <a16:creationId xmlns:a16="http://schemas.microsoft.com/office/drawing/2014/main" id="{2D4A8C34-5F3C-C092-D138-F8AD44E25A13}"/>
              </a:ext>
            </a:extLst>
          </p:cNvPr>
          <p:cNvSpPr/>
          <p:nvPr/>
        </p:nvSpPr>
        <p:spPr>
          <a:xfrm>
            <a:off x="6300349" y="3616978"/>
            <a:ext cx="977631" cy="333373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284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0CFDC-70F9-88BB-4F80-03CB1EB14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41BB55-9C97-7E54-CC28-61265CCBEA32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39D611-B78C-7115-15B1-6F9ACEAB589A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0FF9C07-9562-DFAE-ADDA-9348F0958CEB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5C084F9-234C-6455-FE57-AD38DBACF94C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01D47F-021F-02A5-5F96-7747B0D2AB2A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AC90F1C9-4DCB-7AC3-CE8E-47D5532455D2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>
              <a:lnSpc>
                <a:spcPct val="150000"/>
              </a:lnSpc>
            </a:pP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AE77206A-3FF0-A60D-C0B1-56406B14FC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EB769377-149A-6246-5D0B-F22564EB9E12}"/>
              </a:ext>
            </a:extLst>
          </p:cNvPr>
          <p:cNvSpPr/>
          <p:nvPr/>
        </p:nvSpPr>
        <p:spPr>
          <a:xfrm>
            <a:off x="0" y="34290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F5083CEA-6A16-279A-69F5-534BE6FBFD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CE9B1A6D-96F9-C337-D1CC-A2FFED3BD7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pic>
        <p:nvPicPr>
          <p:cNvPr id="13" name="Obrázok 12" descr="Obrázok, na ktorom je text, snímka obrazovky, pestrofarebnosť&#10;&#10;Obsah vygenerovaný pomocou AI môže byť nesprávny.">
            <a:extLst>
              <a:ext uri="{FF2B5EF4-FFF2-40B4-BE49-F238E27FC236}">
                <a16:creationId xmlns:a16="http://schemas.microsoft.com/office/drawing/2014/main" id="{261722E2-6ABB-BC19-3770-E8C06C1780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48" y="1623824"/>
            <a:ext cx="5217707" cy="3913280"/>
          </a:xfrm>
          <a:prstGeom prst="rect">
            <a:avLst/>
          </a:prstGeom>
        </p:spPr>
      </p:pic>
      <p:pic>
        <p:nvPicPr>
          <p:cNvPr id="18" name="Obrázok 17" descr="Obrázok, na ktorom je text, snímka obrazovky, displej, pestrofarebnosť&#10;&#10;Obsah vygenerovaný pomocou AI môže byť nesprávny.">
            <a:extLst>
              <a:ext uri="{FF2B5EF4-FFF2-40B4-BE49-F238E27FC236}">
                <a16:creationId xmlns:a16="http://schemas.microsoft.com/office/drawing/2014/main" id="{24CDFAC4-BB77-BAD4-1E57-7D77CDB651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298" y="1709129"/>
            <a:ext cx="4990227" cy="3742670"/>
          </a:xfrm>
          <a:prstGeom prst="rect">
            <a:avLst/>
          </a:prstGeom>
        </p:spPr>
      </p:pic>
      <p:sp>
        <p:nvSpPr>
          <p:cNvPr id="20" name="BlokTextu 19">
            <a:extLst>
              <a:ext uri="{FF2B5EF4-FFF2-40B4-BE49-F238E27FC236}">
                <a16:creationId xmlns:a16="http://schemas.microsoft.com/office/drawing/2014/main" id="{717AD96E-73B9-A039-8CFC-E020BAE9ECA7}"/>
              </a:ext>
            </a:extLst>
          </p:cNvPr>
          <p:cNvSpPr txBox="1"/>
          <p:nvPr/>
        </p:nvSpPr>
        <p:spPr>
          <a:xfrm>
            <a:off x="2678391" y="5309033"/>
            <a:ext cx="3337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</a:t>
            </a:r>
            <a:r>
              <a:rPr lang="sk-SK" sz="1600" dirty="0" err="1"/>
              <a:t>simulation</a:t>
            </a:r>
            <a:r>
              <a:rPr lang="sk-SK" sz="1600" dirty="0"/>
              <a:t> with </a:t>
            </a:r>
            <a:r>
              <a:rPr lang="sk-SK" sz="1600" dirty="0" err="1"/>
              <a:t>gamma</a:t>
            </a:r>
            <a:r>
              <a:rPr lang="sk-SK" sz="1600" dirty="0"/>
              <a:t> and </a:t>
            </a:r>
            <a:r>
              <a:rPr lang="sk-SK" sz="1600" dirty="0" err="1"/>
              <a:t>neutrons</a:t>
            </a:r>
            <a:r>
              <a:rPr lang="sk-SK" sz="1600" dirty="0"/>
              <a:t> </a:t>
            </a:r>
            <a:r>
              <a:rPr lang="sk-SK" sz="1600" dirty="0" err="1"/>
              <a:t>emmiting</a:t>
            </a:r>
            <a:r>
              <a:rPr lang="sk-SK" sz="1600" dirty="0"/>
              <a:t> </a:t>
            </a:r>
            <a:r>
              <a:rPr lang="sk-SK" sz="1600" dirty="0" err="1"/>
              <a:t>from</a:t>
            </a:r>
            <a:r>
              <a:rPr lang="sk-SK" sz="1600" dirty="0"/>
              <a:t> the source</a:t>
            </a:r>
          </a:p>
        </p:txBody>
      </p:sp>
      <p:sp>
        <p:nvSpPr>
          <p:cNvPr id="21" name="BlokTextu 20">
            <a:extLst>
              <a:ext uri="{FF2B5EF4-FFF2-40B4-BE49-F238E27FC236}">
                <a16:creationId xmlns:a16="http://schemas.microsoft.com/office/drawing/2014/main" id="{A345F87D-AF6E-9D40-309E-DFFC141F5947}"/>
              </a:ext>
            </a:extLst>
          </p:cNvPr>
          <p:cNvSpPr txBox="1"/>
          <p:nvPr/>
        </p:nvSpPr>
        <p:spPr>
          <a:xfrm>
            <a:off x="7679930" y="5244716"/>
            <a:ext cx="3574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</a:t>
            </a:r>
            <a:r>
              <a:rPr lang="sk-SK" sz="1600" dirty="0" err="1"/>
              <a:t>simulation</a:t>
            </a:r>
            <a:r>
              <a:rPr lang="sk-SK" sz="1600" dirty="0"/>
              <a:t> with </a:t>
            </a:r>
            <a:r>
              <a:rPr lang="sk-SK" sz="1600" dirty="0" err="1"/>
              <a:t>only</a:t>
            </a:r>
            <a:r>
              <a:rPr lang="sk-SK" sz="1600" dirty="0"/>
              <a:t> </a:t>
            </a:r>
            <a:r>
              <a:rPr lang="sk-SK" sz="1600" dirty="0" err="1"/>
              <a:t>neutrons</a:t>
            </a:r>
            <a:r>
              <a:rPr lang="sk-SK" sz="1600" dirty="0"/>
              <a:t> </a:t>
            </a:r>
            <a:r>
              <a:rPr lang="sk-SK" sz="1600" dirty="0" err="1"/>
              <a:t>emmiting</a:t>
            </a:r>
            <a:r>
              <a:rPr lang="sk-SK" sz="1600" dirty="0"/>
              <a:t> </a:t>
            </a:r>
            <a:r>
              <a:rPr lang="sk-SK" sz="1600" dirty="0" err="1"/>
              <a:t>from</a:t>
            </a:r>
            <a:r>
              <a:rPr lang="sk-SK" sz="1600" dirty="0"/>
              <a:t> the source</a:t>
            </a:r>
          </a:p>
        </p:txBody>
      </p:sp>
      <p:sp>
        <p:nvSpPr>
          <p:cNvPr id="24" name="Footer Placeholder 22">
            <a:extLst>
              <a:ext uri="{FF2B5EF4-FFF2-40B4-BE49-F238E27FC236}">
                <a16:creationId xmlns:a16="http://schemas.microsoft.com/office/drawing/2014/main" id="{62D2E39F-75BE-6B17-53C2-3513A2FE7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15</a:t>
            </a:fld>
            <a:endParaRPr lang="en-US" sz="1400" noProof="0" dirty="0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35D8840B-3A11-4DE6-2441-59445309F41D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46035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E465E-2456-707C-B2D9-A3030FB4D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BCAAA7-DC6F-4C74-593C-655A165EF088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D8C2CD-8AFB-BEB4-2087-58740B6D81C1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7C108B-129B-7B81-2EDC-AA027E10B8FB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8B015A-466D-6097-DACA-86DB82E9E5DF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96F94B-8E08-C68E-B8D8-32F835E3E7F3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626EC6DA-1098-7103-FB4E-C86178B09D56}"/>
              </a:ext>
            </a:extLst>
          </p:cNvPr>
          <p:cNvSpPr txBox="1"/>
          <p:nvPr/>
        </p:nvSpPr>
        <p:spPr>
          <a:xfrm>
            <a:off x="1904999" y="1115991"/>
            <a:ext cx="10134599" cy="9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200" noProof="0" dirty="0"/>
          </a:p>
          <a:p>
            <a:pPr>
              <a:lnSpc>
                <a:spcPct val="150000"/>
              </a:lnSpc>
            </a:pP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E13EA887-C6DF-C44E-F5FA-374CA921FE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A2397369-4D2D-8707-43CD-EFF9FB8249A6}"/>
              </a:ext>
            </a:extLst>
          </p:cNvPr>
          <p:cNvSpPr/>
          <p:nvPr/>
        </p:nvSpPr>
        <p:spPr>
          <a:xfrm>
            <a:off x="0" y="38862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E2A9744B-2EAB-59B5-AF76-657499768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A013AD7E-2AA6-83BD-2DCA-2BF670C87A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22" name="BlokTextu 21">
            <a:extLst>
              <a:ext uri="{FF2B5EF4-FFF2-40B4-BE49-F238E27FC236}">
                <a16:creationId xmlns:a16="http://schemas.microsoft.com/office/drawing/2014/main" id="{191A54FE-3E5E-72BC-8C61-9D822506CCB4}"/>
              </a:ext>
            </a:extLst>
          </p:cNvPr>
          <p:cNvSpPr txBox="1"/>
          <p:nvPr/>
        </p:nvSpPr>
        <p:spPr>
          <a:xfrm>
            <a:off x="2678391" y="5687281"/>
            <a:ext cx="333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the </a:t>
            </a:r>
            <a:r>
              <a:rPr lang="sk-SK" sz="1600" dirty="0" err="1"/>
              <a:t>measurement</a:t>
            </a:r>
            <a:r>
              <a:rPr lang="sk-SK" sz="1600" dirty="0"/>
              <a:t> (1 image)</a:t>
            </a: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8EE796A9-67B8-75FF-4D18-1345F2A0DF9C}"/>
              </a:ext>
            </a:extLst>
          </p:cNvPr>
          <p:cNvSpPr txBox="1"/>
          <p:nvPr/>
        </p:nvSpPr>
        <p:spPr>
          <a:xfrm>
            <a:off x="7556198" y="5687281"/>
            <a:ext cx="333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/>
              <a:t>Results</a:t>
            </a:r>
            <a:r>
              <a:rPr lang="sk-SK" sz="1600" dirty="0"/>
              <a:t> of image </a:t>
            </a:r>
            <a:r>
              <a:rPr lang="sk-SK" sz="1600" dirty="0" err="1"/>
              <a:t>stacking</a:t>
            </a:r>
            <a:r>
              <a:rPr lang="sk-SK" sz="1600" dirty="0"/>
              <a:t> (26 </a:t>
            </a:r>
            <a:r>
              <a:rPr lang="sk-SK" sz="1600" dirty="0" err="1"/>
              <a:t>images</a:t>
            </a:r>
            <a:r>
              <a:rPr lang="sk-SK" sz="1600" dirty="0"/>
              <a:t>)</a:t>
            </a:r>
          </a:p>
        </p:txBody>
      </p:sp>
      <p:pic>
        <p:nvPicPr>
          <p:cNvPr id="13" name="Obrázok 12" descr="Obrázok, na ktorom je šedá, čierno-biela, čiernobiela fotografia, čiernobiely&#10;&#10;Obsah vygenerovaný pomocou AI môže byť nesprávny.">
            <a:extLst>
              <a:ext uri="{FF2B5EF4-FFF2-40B4-BE49-F238E27FC236}">
                <a16:creationId xmlns:a16="http://schemas.microsoft.com/office/drawing/2014/main" id="{2B939F3A-949D-A58D-AD12-0869D3AE81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911" y="1799281"/>
            <a:ext cx="3888000" cy="3888000"/>
          </a:xfrm>
          <a:prstGeom prst="rect">
            <a:avLst/>
          </a:prstGeom>
        </p:spPr>
      </p:pic>
      <p:pic>
        <p:nvPicPr>
          <p:cNvPr id="18" name="Obrázok 17" descr="Obrázok, na ktorom je čierno-biela, čiernobiela fotografia, čiernobiely, šedá&#10;&#10;Obsah vygenerovaný pomocou AI môže byť nesprávny.">
            <a:extLst>
              <a:ext uri="{FF2B5EF4-FFF2-40B4-BE49-F238E27FC236}">
                <a16:creationId xmlns:a16="http://schemas.microsoft.com/office/drawing/2014/main" id="{1A85F05B-CE6D-F447-C5E3-5E3900F8FA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718" y="1799281"/>
            <a:ext cx="3888000" cy="3888000"/>
          </a:xfrm>
          <a:prstGeom prst="rect">
            <a:avLst/>
          </a:prstGeom>
        </p:spPr>
      </p:pic>
      <p:sp>
        <p:nvSpPr>
          <p:cNvPr id="20" name="Footer Placeholder 22">
            <a:extLst>
              <a:ext uri="{FF2B5EF4-FFF2-40B4-BE49-F238E27FC236}">
                <a16:creationId xmlns:a16="http://schemas.microsoft.com/office/drawing/2014/main" id="{E7631957-EE81-FA67-F9F7-AFBFA2EA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16</a:t>
            </a:fld>
            <a:endParaRPr lang="en-US" sz="1400" noProof="0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00CB9958-0A1A-6A65-45DB-484783619334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44775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D9D5F-034E-EDC8-7B39-8A8298492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F5B2C8-574B-727B-D0DA-E79E13C17E6A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564FA7-C8D3-56F4-E9DE-A88A1494B671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2B235C-00BA-4032-209D-047880840053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EDA2D-066C-26B4-8D3F-A363BC1ADDFE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0E4849-71DF-DF8A-AAA5-2699FC516813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289B7E14-5414-3069-6795-62AEA19F23A8}"/>
              </a:ext>
            </a:extLst>
          </p:cNvPr>
          <p:cNvSpPr txBox="1"/>
          <p:nvPr/>
        </p:nvSpPr>
        <p:spPr>
          <a:xfrm>
            <a:off x="1904999" y="1115991"/>
            <a:ext cx="1013459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sk-SK" sz="2200" noProof="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sk-SK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functionality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design.</a:t>
            </a:r>
            <a:endParaRPr lang="sk-SK" sz="22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 </a:t>
            </a:r>
            <a:r>
              <a:rPr lang="sk-SK" sz="2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capable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capturing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images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sk-SK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neutrons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Comparing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sk-SK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GEANT4 </a:t>
            </a:r>
            <a:r>
              <a:rPr lang="sk-SK" sz="2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detect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defect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smaller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lens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r>
              <a:rPr lang="sk-SK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DD </a:t>
            </a:r>
            <a:r>
              <a:rPr lang="sk-SK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endParaRPr lang="sk-SK" sz="22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003018F4-6CD9-9D50-E3A1-59EB83D17D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0D3EB4DA-AF02-A308-6FD5-E7C830E571C3}"/>
              </a:ext>
            </a:extLst>
          </p:cNvPr>
          <p:cNvSpPr/>
          <p:nvPr/>
        </p:nvSpPr>
        <p:spPr>
          <a:xfrm>
            <a:off x="0" y="43434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F0983FC4-6C92-E563-AD9A-F0AE3BA1D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13" name="Obrázok 12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4ACAC429-5F9E-5580-77C1-361BBB6482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7" name="Footer Placeholder 22">
            <a:extLst>
              <a:ext uri="{FF2B5EF4-FFF2-40B4-BE49-F238E27FC236}">
                <a16:creationId xmlns:a16="http://schemas.microsoft.com/office/drawing/2014/main" id="{9B5CF66B-F16A-EB06-F95D-60DC09FA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17</a:t>
            </a:fld>
            <a:endParaRPr lang="en-US" sz="1400" noProof="0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162B38BC-2E3E-DC9C-9B55-4508B395D01C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61786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5AB9D-5A1F-178C-9CFF-DB837716F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7FCA2C-DE86-C741-D60F-E0C21323E032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810F2D-51BD-4DD1-C737-CE341EA463EC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3CD131-69D1-8804-A50A-2204739029DB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C6A05A-4FD8-E562-A72D-D7F892D774F4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6D0FD5A-7241-142C-E72C-1280EB96F672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F602D863-F228-3E14-396A-035F6B4D3AE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83854F63-63EF-51AE-CC60-F01370D499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3ABDA5-96E0-8B77-B3E3-CC2B61A70EA0}"/>
              </a:ext>
            </a:extLst>
          </p:cNvPr>
          <p:cNvSpPr txBox="1"/>
          <p:nvPr/>
        </p:nvSpPr>
        <p:spPr>
          <a:xfrm>
            <a:off x="1759628" y="2848779"/>
            <a:ext cx="9753594" cy="707886"/>
          </a:xfrm>
          <a:prstGeom prst="rect">
            <a:avLst/>
          </a:prstGeom>
          <a:noFill/>
          <a:effectLst>
            <a:reflection blurRad="6350" stA="52000" endA="300" endPos="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48000" endPos="25000" dir="5400000" sy="-100000" algn="bl" rotWithShape="0"/>
                </a:effectLst>
              </a:rPr>
              <a:t>Thank you for your attention</a:t>
            </a:r>
            <a:endParaRPr lang="en-US" sz="40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48000" endPos="25000" dir="5400000" sy="-100000" algn="bl" rotWithShape="0"/>
              </a:effectLst>
            </a:endParaRPr>
          </a:p>
        </p:txBody>
      </p:sp>
      <p:pic>
        <p:nvPicPr>
          <p:cNvPr id="9" name="Picture 2" descr="https://s-media-cache-ak0.pinimg.com/736x/cc/2c/9c/cc2c9c9f5f99aa47bac1cef74dbbed3f.jpg">
            <a:extLst>
              <a:ext uri="{FF2B5EF4-FFF2-40B4-BE49-F238E27FC236}">
                <a16:creationId xmlns:a16="http://schemas.microsoft.com/office/drawing/2014/main" id="{5705FEB9-B468-D877-42F3-DB2A0E9C7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509" y="4267200"/>
            <a:ext cx="1640486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ok 1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3115F275-C0B7-3726-C063-3144FD994D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5" name="Footer Placeholder 22">
            <a:extLst>
              <a:ext uri="{FF2B5EF4-FFF2-40B4-BE49-F238E27FC236}">
                <a16:creationId xmlns:a16="http://schemas.microsoft.com/office/drawing/2014/main" id="{1D5552A0-0889-3EB7-142A-C16C45B5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18</a:t>
            </a:fld>
            <a:endParaRPr lang="en-US" sz="1400" noProof="0" dirty="0"/>
          </a:p>
        </p:txBody>
      </p:sp>
    </p:spTree>
    <p:extLst>
      <p:ext uri="{BB962C8B-B14F-4D97-AF65-F5344CB8AC3E}">
        <p14:creationId xmlns:p14="http://schemas.microsoft.com/office/powerpoint/2010/main" val="269191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>
            <a:extLst>
              <a:ext uri="{FF2B5EF4-FFF2-40B4-BE49-F238E27FC236}">
                <a16:creationId xmlns:a16="http://schemas.microsoft.com/office/drawing/2014/main" id="{CC5B198A-D20E-B09F-42DA-4C2F76B969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657600"/>
            <a:ext cx="4727294" cy="24652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1B92A1E1-EB00-FE04-B167-3191C2531F3A}"/>
              </a:ext>
            </a:extLst>
          </p:cNvPr>
          <p:cNvSpPr txBox="1"/>
          <p:nvPr/>
        </p:nvSpPr>
        <p:spPr>
          <a:xfrm>
            <a:off x="1904999" y="1115991"/>
            <a:ext cx="10134599" cy="2949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sk-SK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inspection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improved technologies in nuclear industry – </a:t>
            </a:r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exchanger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sk-SK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sufficient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the </a:t>
            </a:r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functionality </a:t>
            </a: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uncovering </a:t>
            </a:r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defects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8794C260-237B-4BC4-1047-6EA5146C4CB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70E642C8-F2DD-739F-2037-55908C3DCE29}"/>
              </a:ext>
            </a:extLst>
          </p:cNvPr>
          <p:cNvSpPr/>
          <p:nvPr/>
        </p:nvSpPr>
        <p:spPr>
          <a:xfrm>
            <a:off x="0" y="21336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302CC704-704F-3E62-F9FD-12E97D559E1D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E2922174-E993-D313-BC27-7513497906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sp>
        <p:nvSpPr>
          <p:cNvPr id="9" name="Footer Placeholder 22">
            <a:extLst>
              <a:ext uri="{FF2B5EF4-FFF2-40B4-BE49-F238E27FC236}">
                <a16:creationId xmlns:a16="http://schemas.microsoft.com/office/drawing/2014/main" id="{5B8C4F0A-16B3-8609-C2B7-D6C0B7BBD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2</a:t>
            </a:fld>
            <a:endParaRPr lang="en-US" sz="1400" noProof="0" dirty="0"/>
          </a:p>
        </p:txBody>
      </p:sp>
      <p:pic>
        <p:nvPicPr>
          <p:cNvPr id="10" name="Obrázok 9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8205A466-1016-0DA8-09D1-A08E2181B7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0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61C4D-2231-9EF9-212B-DC55C2018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ok 12">
            <a:extLst>
              <a:ext uri="{FF2B5EF4-FFF2-40B4-BE49-F238E27FC236}">
                <a16:creationId xmlns:a16="http://schemas.microsoft.com/office/drawing/2014/main" id="{D7056B69-123E-3DEF-5A7A-52085DF954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24" y="3810000"/>
            <a:ext cx="4333508" cy="22567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897DDBC-4FB0-7CE8-10E2-36841B22D1F3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5CCFF1-BBDB-4AEF-BA79-CDE966E6B0FD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0E75AC-568F-EA16-6C0D-61663C2091A6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75489C-07B3-2AD6-52E9-68E7077F0441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7648CB-D7A3-4901-C888-3904F0A3D8A3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FF156415-699A-73DE-9BEE-5AEDE5B21C83}"/>
              </a:ext>
            </a:extLst>
          </p:cNvPr>
          <p:cNvSpPr txBox="1"/>
          <p:nvPr/>
        </p:nvSpPr>
        <p:spPr>
          <a:xfrm>
            <a:off x="1904999" y="1115991"/>
            <a:ext cx="10134599" cy="2949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laboratory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Radiography using </a:t>
            </a:r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lamp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efectoscopy</a:t>
            </a:r>
            <a:r>
              <a:rPr lang="sk-SK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sk-SK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 </a:t>
            </a:r>
            <a:r>
              <a:rPr lang="sk-SK" sz="24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Portability </a:t>
            </a:r>
            <a:r>
              <a:rPr lang="sk-SK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sk-SK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in-situ </a:t>
            </a:r>
            <a:r>
              <a:rPr lang="sk-SK" sz="2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sk-SK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E86ED497-6ADA-05FF-6C9A-4B1E11C3350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8135224-AF34-7C92-4FB3-9E497802EDB1}"/>
              </a:ext>
            </a:extLst>
          </p:cNvPr>
          <p:cNvSpPr/>
          <p:nvPr/>
        </p:nvSpPr>
        <p:spPr>
          <a:xfrm>
            <a:off x="0" y="21336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71C18CDA-6804-8AC6-D76B-DC5501A7B5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Picture 8" descr="EVO 160D - Comet Industrial X-ray">
            <a:extLst>
              <a:ext uri="{FF2B5EF4-FFF2-40B4-BE49-F238E27FC236}">
                <a16:creationId xmlns:a16="http://schemas.microsoft.com/office/drawing/2014/main" id="{D9A4E54E-CAE1-3AA4-8A3A-8CAFCEDD60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7" t="24374" r="21690"/>
          <a:stretch/>
        </p:blipFill>
        <p:spPr bwMode="auto">
          <a:xfrm>
            <a:off x="9144000" y="1170671"/>
            <a:ext cx="1582888" cy="238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22">
            <a:extLst>
              <a:ext uri="{FF2B5EF4-FFF2-40B4-BE49-F238E27FC236}">
                <a16:creationId xmlns:a16="http://schemas.microsoft.com/office/drawing/2014/main" id="{67FDC3E4-076E-FCBB-83F9-2441EEEC3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08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3</a:t>
            </a:fld>
            <a:endParaRPr lang="en-US" sz="1400" noProof="0" dirty="0"/>
          </a:p>
        </p:txBody>
      </p:sp>
      <p:pic>
        <p:nvPicPr>
          <p:cNvPr id="10" name="Obrázok 9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5AD9C42A-C2FA-661C-5CC1-14C896C355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E8E3F54E-5F0F-0EC8-87C6-B2ACDF8112D2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82692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BB37E-3623-5DED-35E8-D299EFDFB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F061C8C-F97B-2F26-46E4-9FF1855096B6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39FD96-15B6-ACF9-B407-964DFEA9D3C0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DEDE625-0105-48E7-2E73-4D0A48EDEE65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5883BE-A170-A1E8-A339-AD9524F9F4F9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9C59BEC-704B-9956-4F3E-7286D3A86822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AD873A12-0C94-A029-4402-C2490E803AE9}"/>
              </a:ext>
            </a:extLst>
          </p:cNvPr>
          <p:cNvSpPr txBox="1"/>
          <p:nvPr/>
        </p:nvSpPr>
        <p:spPr>
          <a:xfrm>
            <a:off x="1904999" y="1115991"/>
            <a:ext cx="10134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3677556D-7A1F-5CB8-0C71-F7E185186F9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F2594DF8-F543-D5C7-A2A5-2A13D81C981B}"/>
              </a:ext>
            </a:extLst>
          </p:cNvPr>
          <p:cNvSpPr/>
          <p:nvPr/>
        </p:nvSpPr>
        <p:spPr>
          <a:xfrm>
            <a:off x="0" y="25908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AA5AEFE2-E06D-6ED4-BED7-7D9F8B5019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sp>
        <p:nvSpPr>
          <p:cNvPr id="10" name="Obdĺžnik 9">
            <a:extLst>
              <a:ext uri="{FF2B5EF4-FFF2-40B4-BE49-F238E27FC236}">
                <a16:creationId xmlns:a16="http://schemas.microsoft.com/office/drawing/2014/main" id="{FE8ADE95-2F48-09C7-1CC4-1702F4579CF2}"/>
              </a:ext>
            </a:extLst>
          </p:cNvPr>
          <p:cNvSpPr/>
          <p:nvPr/>
        </p:nvSpPr>
        <p:spPr>
          <a:xfrm>
            <a:off x="2071048" y="2016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4E517B91-7E5C-630E-8EA8-E533D7B36E2E}"/>
              </a:ext>
            </a:extLst>
          </p:cNvPr>
          <p:cNvSpPr/>
          <p:nvPr/>
        </p:nvSpPr>
        <p:spPr>
          <a:xfrm>
            <a:off x="2041200" y="3420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dĺžnik 14">
            <a:extLst>
              <a:ext uri="{FF2B5EF4-FFF2-40B4-BE49-F238E27FC236}">
                <a16:creationId xmlns:a16="http://schemas.microsoft.com/office/drawing/2014/main" id="{3FA2E781-AE05-BA1D-BCA1-F75C03A5AA0B}"/>
              </a:ext>
            </a:extLst>
          </p:cNvPr>
          <p:cNvSpPr/>
          <p:nvPr/>
        </p:nvSpPr>
        <p:spPr>
          <a:xfrm>
            <a:off x="2041200" y="4824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dĺžnik 18">
            <a:extLst>
              <a:ext uri="{FF2B5EF4-FFF2-40B4-BE49-F238E27FC236}">
                <a16:creationId xmlns:a16="http://schemas.microsoft.com/office/drawing/2014/main" id="{CC38489A-F2D2-7EFB-C641-264E10EED3EC}"/>
              </a:ext>
            </a:extLst>
          </p:cNvPr>
          <p:cNvSpPr/>
          <p:nvPr/>
        </p:nvSpPr>
        <p:spPr>
          <a:xfrm>
            <a:off x="4788000" y="1440000"/>
            <a:ext cx="7020000" cy="468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Adelphi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DD 108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Yield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10</a:t>
            </a:r>
            <a:r>
              <a:rPr lang="sk-SK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sk-SK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2.5 MeV</a:t>
            </a:r>
          </a:p>
        </p:txBody>
      </p:sp>
      <p:cxnSp>
        <p:nvCxnSpPr>
          <p:cNvPr id="24" name="Spojnica: zalomená 23">
            <a:extLst>
              <a:ext uri="{FF2B5EF4-FFF2-40B4-BE49-F238E27FC236}">
                <a16:creationId xmlns:a16="http://schemas.microsoft.com/office/drawing/2014/main" id="{069858CF-BF37-A2B7-C07D-9167636A0ED1}"/>
              </a:ext>
            </a:extLst>
          </p:cNvPr>
          <p:cNvCxnSpPr>
            <a:cxnSpLocks/>
            <a:stCxn id="10" idx="3"/>
            <a:endCxn id="19" idx="1"/>
          </p:cNvCxnSpPr>
          <p:nvPr/>
        </p:nvCxnSpPr>
        <p:spPr>
          <a:xfrm>
            <a:off x="3871048" y="2376000"/>
            <a:ext cx="916952" cy="1404000"/>
          </a:xfrm>
          <a:prstGeom prst="bentConnector3">
            <a:avLst/>
          </a:prstGeom>
          <a:ln>
            <a:solidFill>
              <a:srgbClr val="A7C7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7" name="Picture 5" descr="A grey and yellow cylindrical object&#10;&#10;Description automatically generated with medium confidence">
            <a:extLst>
              <a:ext uri="{FF2B5EF4-FFF2-40B4-BE49-F238E27FC236}">
                <a16:creationId xmlns:a16="http://schemas.microsoft.com/office/drawing/2014/main" id="{7D83E906-1E28-21C2-E0CB-80CCD753DD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" r="3337"/>
          <a:stretch/>
        </p:blipFill>
        <p:spPr bwMode="auto">
          <a:xfrm>
            <a:off x="7913141" y="1481802"/>
            <a:ext cx="3334929" cy="1331157"/>
          </a:xfrm>
          <a:prstGeom prst="rect">
            <a:avLst/>
          </a:prstGeom>
          <a:ln>
            <a:noFill/>
          </a:ln>
          <a:effectLst>
            <a:softEdge rad="1016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6" descr="Normalized neutron spectra for DD, TT, and DT neutron generator. ">
            <a:extLst>
              <a:ext uri="{FF2B5EF4-FFF2-40B4-BE49-F238E27FC236}">
                <a16:creationId xmlns:a16="http://schemas.microsoft.com/office/drawing/2014/main" id="{C012207A-D6BF-8580-54B0-C6BA46C012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130" y="3093759"/>
            <a:ext cx="3153811" cy="2516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" descr="The neutron energy spectrum of Am-Be source. ">
            <a:extLst>
              <a:ext uri="{FF2B5EF4-FFF2-40B4-BE49-F238E27FC236}">
                <a16:creationId xmlns:a16="http://schemas.microsoft.com/office/drawing/2014/main" id="{4FED35E6-9126-33BB-FB83-5551B6B55B7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t="4546" r="2341" b="6534"/>
          <a:stretch/>
        </p:blipFill>
        <p:spPr bwMode="auto">
          <a:xfrm>
            <a:off x="8297705" y="2923579"/>
            <a:ext cx="3386567" cy="23765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EA5C4DEB-FAB1-5C5F-8AD8-58ECF415FD09}"/>
              </a:ext>
            </a:extLst>
          </p:cNvPr>
          <p:cNvSpPr txBox="1"/>
          <p:nvPr/>
        </p:nvSpPr>
        <p:spPr>
          <a:xfrm>
            <a:off x="5641822" y="5588972"/>
            <a:ext cx="1989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endParaRPr lang="sk-SK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02FF69AA-E4DE-276B-3548-1D3E636AE5C2}"/>
              </a:ext>
            </a:extLst>
          </p:cNvPr>
          <p:cNvSpPr txBox="1"/>
          <p:nvPr/>
        </p:nvSpPr>
        <p:spPr>
          <a:xfrm>
            <a:off x="8883368" y="5271240"/>
            <a:ext cx="221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AmBe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endParaRPr lang="sk-SK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22">
            <a:extLst>
              <a:ext uri="{FF2B5EF4-FFF2-40B4-BE49-F238E27FC236}">
                <a16:creationId xmlns:a16="http://schemas.microsoft.com/office/drawing/2014/main" id="{EF0962F0-08C8-8B9E-3BCA-9B9D5D1E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4</a:t>
            </a:fld>
            <a:endParaRPr lang="en-US" sz="1400" noProof="0" dirty="0"/>
          </a:p>
        </p:txBody>
      </p:sp>
      <p:pic>
        <p:nvPicPr>
          <p:cNvPr id="22" name="Obrázok 21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F7C06CD5-8963-B24C-8C89-26C2552534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DBC21E1F-7A40-8FD6-F6E0-B1DF2468AF39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92031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D1515-368B-202E-D291-56D8EFAE6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425D18-45BD-E4B9-1BC4-0269E1156AF7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FE75FE4-E944-208D-16EF-931FC7AB79B0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A54D6B-186C-824F-2EB4-60D02EACEA8D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42FF2F-B6EC-4491-C11A-506AEB9A7006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2DB689-FFFD-BC11-CFF5-BD15DCAB7271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13BFBB9B-34CA-A3B1-E41F-F88C6CDB604F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4C7F785C-9DD3-1F8C-58FB-0D5BC084AD5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54D1E055-AFC4-E72F-62EF-3A57D9E0193D}"/>
              </a:ext>
            </a:extLst>
          </p:cNvPr>
          <p:cNvSpPr/>
          <p:nvPr/>
        </p:nvSpPr>
        <p:spPr>
          <a:xfrm>
            <a:off x="0" y="25908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EF67B4C5-1536-9451-8352-290C969059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sp>
        <p:nvSpPr>
          <p:cNvPr id="7" name="Obdĺžnik 6">
            <a:extLst>
              <a:ext uri="{FF2B5EF4-FFF2-40B4-BE49-F238E27FC236}">
                <a16:creationId xmlns:a16="http://schemas.microsoft.com/office/drawing/2014/main" id="{9F0021E9-153C-0538-8E5B-E0B4BBCB3F70}"/>
              </a:ext>
            </a:extLst>
          </p:cNvPr>
          <p:cNvSpPr/>
          <p:nvPr/>
        </p:nvSpPr>
        <p:spPr>
          <a:xfrm>
            <a:off x="2070000" y="2016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97698A26-E952-42E1-1737-9205DF08AA59}"/>
              </a:ext>
            </a:extLst>
          </p:cNvPr>
          <p:cNvSpPr/>
          <p:nvPr/>
        </p:nvSpPr>
        <p:spPr>
          <a:xfrm>
            <a:off x="2039294" y="3418278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A0596C1F-34DE-88CF-A81C-D6FE18FC79F3}"/>
              </a:ext>
            </a:extLst>
          </p:cNvPr>
          <p:cNvSpPr/>
          <p:nvPr/>
        </p:nvSpPr>
        <p:spPr>
          <a:xfrm>
            <a:off x="2041200" y="4824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dĺžnik 17">
            <a:extLst>
              <a:ext uri="{FF2B5EF4-FFF2-40B4-BE49-F238E27FC236}">
                <a16:creationId xmlns:a16="http://schemas.microsoft.com/office/drawing/2014/main" id="{4F54E138-8987-F45D-3489-16547F3B7165}"/>
              </a:ext>
            </a:extLst>
          </p:cNvPr>
          <p:cNvSpPr/>
          <p:nvPr/>
        </p:nvSpPr>
        <p:spPr>
          <a:xfrm>
            <a:off x="4788000" y="1440000"/>
            <a:ext cx="7020000" cy="46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NuDET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</a:t>
            </a: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polystyrene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1.03 g/cm</a:t>
            </a:r>
            <a:r>
              <a:rPr lang="sk-SK" baseline="30000" dirty="0">
                <a:solidFill>
                  <a:srgbClr val="636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output – 56%</a:t>
            </a:r>
          </a:p>
        </p:txBody>
      </p:sp>
      <p:cxnSp>
        <p:nvCxnSpPr>
          <p:cNvPr id="19" name="Spojnica: zalomená 18">
            <a:extLst>
              <a:ext uri="{FF2B5EF4-FFF2-40B4-BE49-F238E27FC236}">
                <a16:creationId xmlns:a16="http://schemas.microsoft.com/office/drawing/2014/main" id="{2E25E23D-445A-C523-5297-6865267A46EA}"/>
              </a:ext>
            </a:extLst>
          </p:cNvPr>
          <p:cNvCxnSpPr>
            <a:cxnSpLocks/>
            <a:stCxn id="10" idx="3"/>
            <a:endCxn id="18" idx="1"/>
          </p:cNvCxnSpPr>
          <p:nvPr/>
        </p:nvCxnSpPr>
        <p:spPr>
          <a:xfrm>
            <a:off x="3839294" y="3778278"/>
            <a:ext cx="948706" cy="1722"/>
          </a:xfrm>
          <a:prstGeom prst="bentConnector3">
            <a:avLst/>
          </a:prstGeom>
          <a:ln>
            <a:solidFill>
              <a:srgbClr val="DCFDAD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5" name="Obrázok 24" descr="Obrázok, na ktorom je rad, text, vývoj, diagram&#10;&#10;Obsah vygenerovaný pomocou AI môže byť nesprávny.">
            <a:extLst>
              <a:ext uri="{FF2B5EF4-FFF2-40B4-BE49-F238E27FC236}">
                <a16:creationId xmlns:a16="http://schemas.microsoft.com/office/drawing/2014/main" id="{F266B4AF-0500-C2F3-1DFD-F13DD01CE4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660" y="1827225"/>
            <a:ext cx="3938940" cy="2493621"/>
          </a:xfrm>
          <a:prstGeom prst="rect">
            <a:avLst/>
          </a:prstGeom>
        </p:spPr>
      </p:pic>
      <p:pic>
        <p:nvPicPr>
          <p:cNvPr id="23" name="Obrázok 22" descr="Obrázok, na ktorom je vnútri, snímka obrazovky, štvorec, žltý&#10;&#10;Obsah vygenerovaný pomocou AI môže byť nesprávny.">
            <a:extLst>
              <a:ext uri="{FF2B5EF4-FFF2-40B4-BE49-F238E27FC236}">
                <a16:creationId xmlns:a16="http://schemas.microsoft.com/office/drawing/2014/main" id="{7C4FFCF3-3D73-C347-C24D-DE0DD5D0B2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35" y="3086502"/>
            <a:ext cx="2606025" cy="2459682"/>
          </a:xfrm>
          <a:prstGeom prst="rect">
            <a:avLst/>
          </a:prstGeom>
        </p:spPr>
      </p:pic>
      <p:sp>
        <p:nvSpPr>
          <p:cNvPr id="26" name="BlokTextu 25">
            <a:extLst>
              <a:ext uri="{FF2B5EF4-FFF2-40B4-BE49-F238E27FC236}">
                <a16:creationId xmlns:a16="http://schemas.microsoft.com/office/drawing/2014/main" id="{4C55963F-59C5-F2EF-954A-8369B3B6D86B}"/>
              </a:ext>
            </a:extLst>
          </p:cNvPr>
          <p:cNvSpPr txBox="1"/>
          <p:nvPr/>
        </p:nvSpPr>
        <p:spPr>
          <a:xfrm>
            <a:off x="8305800" y="4316343"/>
            <a:ext cx="3052439" cy="593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photons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wavelenght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output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</a:t>
            </a:r>
            <a:endParaRPr lang="sk-SK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22">
            <a:extLst>
              <a:ext uri="{FF2B5EF4-FFF2-40B4-BE49-F238E27FC236}">
                <a16:creationId xmlns:a16="http://schemas.microsoft.com/office/drawing/2014/main" id="{E947CC63-09B0-9610-2CC4-CDE1D671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5</a:t>
            </a:fld>
            <a:endParaRPr lang="en-US" sz="1400" noProof="0" dirty="0"/>
          </a:p>
        </p:txBody>
      </p:sp>
      <p:pic>
        <p:nvPicPr>
          <p:cNvPr id="20" name="Obrázok 19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0CA0DA69-48D6-95D0-540E-90057287DF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63A11314-DE5B-BCFA-B6FF-C1D74440A87D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41227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D125F-10F6-32B0-5607-BABE23FDE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71E92C-E726-97A3-5C72-FD8CFE95A633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12422-4EC6-9398-F84D-AE5ECA79704C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EC4DBD-5B92-6160-B19A-70C2A3EFB9A2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7E8DBA-D602-1743-D31C-32E532A5D1B0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919A37-8F9A-8A81-4C45-1AC8BA7CFD01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8AB7C94A-65B3-F5F2-2088-A3D089244A77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73775948-FBB8-42D9-7DD0-AA0BD1D614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0C320134-32DB-8999-C927-0D2A4203162C}"/>
              </a:ext>
            </a:extLst>
          </p:cNvPr>
          <p:cNvSpPr/>
          <p:nvPr/>
        </p:nvSpPr>
        <p:spPr>
          <a:xfrm>
            <a:off x="0" y="25908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8D71241F-A625-A6F3-3604-ED3A2D997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sp>
        <p:nvSpPr>
          <p:cNvPr id="7" name="Obdĺžnik 6">
            <a:extLst>
              <a:ext uri="{FF2B5EF4-FFF2-40B4-BE49-F238E27FC236}">
                <a16:creationId xmlns:a16="http://schemas.microsoft.com/office/drawing/2014/main" id="{411F17DC-C781-2CEE-E362-3BCE31096280}"/>
              </a:ext>
            </a:extLst>
          </p:cNvPr>
          <p:cNvSpPr/>
          <p:nvPr/>
        </p:nvSpPr>
        <p:spPr>
          <a:xfrm>
            <a:off x="2070000" y="2016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6E562932-AA1B-5B67-E42D-8C07265D44CF}"/>
              </a:ext>
            </a:extLst>
          </p:cNvPr>
          <p:cNvSpPr/>
          <p:nvPr/>
        </p:nvSpPr>
        <p:spPr>
          <a:xfrm>
            <a:off x="2041200" y="3420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A7A4B04E-B6DC-70D9-6DFF-BAF588DB976B}"/>
              </a:ext>
            </a:extLst>
          </p:cNvPr>
          <p:cNvSpPr/>
          <p:nvPr/>
        </p:nvSpPr>
        <p:spPr>
          <a:xfrm>
            <a:off x="2041200" y="4824000"/>
            <a:ext cx="180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dĺžnik 17">
            <a:extLst>
              <a:ext uri="{FF2B5EF4-FFF2-40B4-BE49-F238E27FC236}">
                <a16:creationId xmlns:a16="http://schemas.microsoft.com/office/drawing/2014/main" id="{5B0163DA-213B-824D-64C4-676A330733CC}"/>
              </a:ext>
            </a:extLst>
          </p:cNvPr>
          <p:cNvSpPr/>
          <p:nvPr/>
        </p:nvSpPr>
        <p:spPr>
          <a:xfrm>
            <a:off x="4788000" y="1440000"/>
            <a:ext cx="7020000" cy="46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ZWO Astro </a:t>
            </a:r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Sensor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CMOS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chip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exposure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3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image</a:t>
            </a:r>
          </a:p>
        </p:txBody>
      </p:sp>
      <p:cxnSp>
        <p:nvCxnSpPr>
          <p:cNvPr id="19" name="Spojnica: zalomená 18">
            <a:extLst>
              <a:ext uri="{FF2B5EF4-FFF2-40B4-BE49-F238E27FC236}">
                <a16:creationId xmlns:a16="http://schemas.microsoft.com/office/drawing/2014/main" id="{A7AAF28F-EC39-04A8-F479-079322B560BB}"/>
              </a:ext>
            </a:extLst>
          </p:cNvPr>
          <p:cNvCxnSpPr>
            <a:cxnSpLocks/>
            <a:stCxn id="13" idx="3"/>
            <a:endCxn id="18" idx="1"/>
          </p:cNvCxnSpPr>
          <p:nvPr/>
        </p:nvCxnSpPr>
        <p:spPr>
          <a:xfrm flipV="1">
            <a:off x="3841200" y="3780000"/>
            <a:ext cx="946800" cy="1404000"/>
          </a:xfrm>
          <a:prstGeom prst="bentConnector3">
            <a:avLst/>
          </a:prstGeom>
          <a:ln>
            <a:solidFill>
              <a:srgbClr val="FFA6A5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Obrázok 21" descr="Obrázok, na ktorom je vývoj, rad, diagram, text&#10;&#10;Obsah vygenerovaný pomocou AI môže byť nesprávny.">
            <a:extLst>
              <a:ext uri="{FF2B5EF4-FFF2-40B4-BE49-F238E27FC236}">
                <a16:creationId xmlns:a16="http://schemas.microsoft.com/office/drawing/2014/main" id="{860F04DD-5F15-AD77-632F-904DA01D34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706" y="2684644"/>
            <a:ext cx="3757385" cy="2788462"/>
          </a:xfrm>
          <a:prstGeom prst="rect">
            <a:avLst/>
          </a:prstGeom>
        </p:spPr>
      </p:pic>
      <p:sp>
        <p:nvSpPr>
          <p:cNvPr id="23" name="BlokTextu 22">
            <a:extLst>
              <a:ext uri="{FF2B5EF4-FFF2-40B4-BE49-F238E27FC236}">
                <a16:creationId xmlns:a16="http://schemas.microsoft.com/office/drawing/2014/main" id="{E3365DBB-5A52-3761-7C74-74D3EDB66A6E}"/>
              </a:ext>
            </a:extLst>
          </p:cNvPr>
          <p:cNvSpPr txBox="1"/>
          <p:nvPr/>
        </p:nvSpPr>
        <p:spPr>
          <a:xfrm>
            <a:off x="5282763" y="5449621"/>
            <a:ext cx="2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sk-SK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wavelenght</a:t>
            </a:r>
            <a:endParaRPr lang="sk-SK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Obrázok 24" descr="Obrázok, na ktorom je kruh, reproduktor&#10;&#10;Obsah vygenerovaný pomocou AI môže byť nesprávny.">
            <a:extLst>
              <a:ext uri="{FF2B5EF4-FFF2-40B4-BE49-F238E27FC236}">
                <a16:creationId xmlns:a16="http://schemas.microsoft.com/office/drawing/2014/main" id="{FA4A987F-FC9C-C2D2-1522-90882ACE92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816" y="1706044"/>
            <a:ext cx="1716784" cy="2001020"/>
          </a:xfrm>
          <a:prstGeom prst="rect">
            <a:avLst/>
          </a:prstGeom>
        </p:spPr>
      </p:pic>
      <p:pic>
        <p:nvPicPr>
          <p:cNvPr id="29" name="Obrázok 28" descr="Obrázok, na ktorom je dizajn&#10;&#10;Obsah vygenerovaný pomocou AI môže byť nesprávny.">
            <a:extLst>
              <a:ext uri="{FF2B5EF4-FFF2-40B4-BE49-F238E27FC236}">
                <a16:creationId xmlns:a16="http://schemas.microsoft.com/office/drawing/2014/main" id="{1BF6DA5C-5CAE-6C38-C90B-ED4511A28D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247" y="3983354"/>
            <a:ext cx="1897414" cy="1897414"/>
          </a:xfrm>
          <a:prstGeom prst="rect">
            <a:avLst/>
          </a:prstGeom>
        </p:spPr>
      </p:pic>
      <p:sp>
        <p:nvSpPr>
          <p:cNvPr id="9" name="Footer Placeholder 22">
            <a:extLst>
              <a:ext uri="{FF2B5EF4-FFF2-40B4-BE49-F238E27FC236}">
                <a16:creationId xmlns:a16="http://schemas.microsoft.com/office/drawing/2014/main" id="{C112A6AC-3DD7-34C7-324E-8A9A52A8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6</a:t>
            </a:fld>
            <a:endParaRPr lang="en-US" sz="1400" noProof="0" dirty="0"/>
          </a:p>
        </p:txBody>
      </p:sp>
      <p:pic>
        <p:nvPicPr>
          <p:cNvPr id="15" name="Obrázok 14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127B0227-71A2-73BF-AC17-16589D4F0F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EC9FC8C8-5506-B617-9C4D-F3418C2A1AA9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6080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E7B4C-6200-463C-8019-3E9F44587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C1DD046-68A5-B762-63E4-4DBCA82994D5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F6A0F2-A762-4C4F-66BD-35969D4833A9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A5B1F1-0DD1-89DE-41E0-292FF6C9487A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FA79321-DA83-1254-77F1-8EEB3B65EC22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00D1B-89EF-2A34-C96F-EE6E10859D07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ED66F66B-A7DC-644B-ED90-C31B0B770863}"/>
              </a:ext>
            </a:extLst>
          </p:cNvPr>
          <p:cNvSpPr txBox="1"/>
          <p:nvPr/>
        </p:nvSpPr>
        <p:spPr>
          <a:xfrm>
            <a:off x="1904999" y="1115991"/>
            <a:ext cx="10134599" cy="12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F113873F-8ADF-1438-D94E-E312E179052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DED824A-AAC7-93EC-DF73-8A1044B34E3A}"/>
              </a:ext>
            </a:extLst>
          </p:cNvPr>
          <p:cNvSpPr/>
          <p:nvPr/>
        </p:nvSpPr>
        <p:spPr>
          <a:xfrm>
            <a:off x="0" y="25908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2AD8C8ED-C1DA-DDB3-88F8-F6D0188DA3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1B9DCF8D-AC1A-17DB-F375-195D9296F6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569" y="1905001"/>
            <a:ext cx="10437691" cy="3837008"/>
          </a:xfrm>
          <a:prstGeom prst="rect">
            <a:avLst/>
          </a:prstGeom>
        </p:spPr>
      </p:pic>
      <p:sp>
        <p:nvSpPr>
          <p:cNvPr id="7" name="Footer Placeholder 22">
            <a:extLst>
              <a:ext uri="{FF2B5EF4-FFF2-40B4-BE49-F238E27FC236}">
                <a16:creationId xmlns:a16="http://schemas.microsoft.com/office/drawing/2014/main" id="{7B203E9E-1747-5ABD-A877-5EF2F64D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7</a:t>
            </a:fld>
            <a:endParaRPr lang="en-US" sz="1400" noProof="0" dirty="0"/>
          </a:p>
        </p:txBody>
      </p:sp>
      <p:pic>
        <p:nvPicPr>
          <p:cNvPr id="10" name="Obrázok 9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BC4FFDCA-1A12-03AB-9787-6933FF1EA1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15" name="TextBox 1">
            <a:extLst>
              <a:ext uri="{FF2B5EF4-FFF2-40B4-BE49-F238E27FC236}">
                <a16:creationId xmlns:a16="http://schemas.microsoft.com/office/drawing/2014/main" id="{0F6D5A25-450E-9383-0A6B-8F9FD0A208A9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585705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3705B-BEF9-0403-7EEB-920CC6629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3540EF-52E4-DBE3-3985-D4E5ED9D2EB7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8D6404-F10F-CC56-4D5C-BED7B85DFAB8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E567EC-DC57-7B37-D01F-BCEB39704C09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44573B-920A-F36A-0A78-A8D847CD2FE2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987F50A-BE05-9EFB-D7D1-AB887D8340CF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754F4738-23BB-81AE-E07A-F6782E28B940}"/>
              </a:ext>
            </a:extLst>
          </p:cNvPr>
          <p:cNvSpPr txBox="1"/>
          <p:nvPr/>
        </p:nvSpPr>
        <p:spPr>
          <a:xfrm>
            <a:off x="1904999" y="1115991"/>
            <a:ext cx="10134599" cy="184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noProof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ctionality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contrast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sz="2200" noProof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contrast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Cylinders</a:t>
            </a:r>
            <a:r>
              <a:rPr lang="sk-SK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sk-SK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1 cm</a:t>
            </a:r>
            <a:endParaRPr lang="en-US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B12B9139-35FC-86C6-ACC3-CED2AACF43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0FDEA982-2C79-FF44-2EAD-ACD4AC04809C}"/>
              </a:ext>
            </a:extLst>
          </p:cNvPr>
          <p:cNvSpPr/>
          <p:nvPr/>
        </p:nvSpPr>
        <p:spPr>
          <a:xfrm>
            <a:off x="0" y="3041302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EEA57921-F2E8-61BA-6178-E3AF01361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7" name="Obrázok 6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FBDB0C73-6845-5B51-A0FE-F3B0D5C80A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BD978732-1690-4F78-2A6A-458A7B2177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1" t="24178" r="33937" b="41522"/>
          <a:stretch/>
        </p:blipFill>
        <p:spPr bwMode="auto">
          <a:xfrm>
            <a:off x="2180139" y="3455922"/>
            <a:ext cx="2328512" cy="2237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F2FE093D-CB91-C804-4E00-A8021740E0F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6" t="25341" r="32400" b="40691"/>
          <a:stretch/>
        </p:blipFill>
        <p:spPr bwMode="auto">
          <a:xfrm>
            <a:off x="4697376" y="3455922"/>
            <a:ext cx="2226902" cy="2237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7" descr="A greyscale shot of a black and white photo of a circle in the middle of a foggy sky&#10;&#10;AI-generated content may be incorrect.">
            <a:extLst>
              <a:ext uri="{FF2B5EF4-FFF2-40B4-BE49-F238E27FC236}">
                <a16:creationId xmlns:a16="http://schemas.microsoft.com/office/drawing/2014/main" id="{D736FAEA-9D63-5FE6-443F-6E26F6861CD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0" t="24949" r="32340" b="39806"/>
          <a:stretch/>
        </p:blipFill>
        <p:spPr bwMode="auto">
          <a:xfrm>
            <a:off x="7113003" y="3435166"/>
            <a:ext cx="2226902" cy="2251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448F928F-B3D7-6643-EB44-929DF1BB668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7" t="27028" r="33206" b="39232"/>
          <a:stretch/>
        </p:blipFill>
        <p:spPr bwMode="auto">
          <a:xfrm>
            <a:off x="9528630" y="3429000"/>
            <a:ext cx="2269634" cy="22452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Obdĺžnik 17">
            <a:extLst>
              <a:ext uri="{FF2B5EF4-FFF2-40B4-BE49-F238E27FC236}">
                <a16:creationId xmlns:a16="http://schemas.microsoft.com/office/drawing/2014/main" id="{2B86E224-0929-02A5-5EBC-F3C8C524313F}"/>
              </a:ext>
            </a:extLst>
          </p:cNvPr>
          <p:cNvSpPr/>
          <p:nvPr/>
        </p:nvSpPr>
        <p:spPr>
          <a:xfrm>
            <a:off x="2866046" y="5898353"/>
            <a:ext cx="960081" cy="36512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54DBEC56-4215-534C-49F7-AF68B702B75A}"/>
              </a:ext>
            </a:extLst>
          </p:cNvPr>
          <p:cNvSpPr txBox="1"/>
          <p:nvPr/>
        </p:nvSpPr>
        <p:spPr>
          <a:xfrm>
            <a:off x="3030935" y="5896249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noProof="0" dirty="0">
                <a:solidFill>
                  <a:schemeClr val="bg1"/>
                </a:solidFill>
              </a:rPr>
              <a:t>Lead</a:t>
            </a:r>
          </a:p>
        </p:txBody>
      </p:sp>
      <p:sp>
        <p:nvSpPr>
          <p:cNvPr id="20" name="Obdĺžnik 19">
            <a:extLst>
              <a:ext uri="{FF2B5EF4-FFF2-40B4-BE49-F238E27FC236}">
                <a16:creationId xmlns:a16="http://schemas.microsoft.com/office/drawing/2014/main" id="{DE2C4B0B-F01B-F6B6-E903-B33146E99DA6}"/>
              </a:ext>
            </a:extLst>
          </p:cNvPr>
          <p:cNvSpPr/>
          <p:nvPr/>
        </p:nvSpPr>
        <p:spPr>
          <a:xfrm>
            <a:off x="5330786" y="5898353"/>
            <a:ext cx="960081" cy="365125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Iron</a:t>
            </a:r>
          </a:p>
        </p:txBody>
      </p:sp>
      <p:sp>
        <p:nvSpPr>
          <p:cNvPr id="21" name="Obdĺžnik 20">
            <a:extLst>
              <a:ext uri="{FF2B5EF4-FFF2-40B4-BE49-F238E27FC236}">
                <a16:creationId xmlns:a16="http://schemas.microsoft.com/office/drawing/2014/main" id="{C4AD9650-9479-82E1-4E4F-72712B2B5EBF}"/>
              </a:ext>
            </a:extLst>
          </p:cNvPr>
          <p:cNvSpPr/>
          <p:nvPr/>
        </p:nvSpPr>
        <p:spPr>
          <a:xfrm>
            <a:off x="7519264" y="5912964"/>
            <a:ext cx="1414380" cy="36512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Aluminum</a:t>
            </a:r>
          </a:p>
        </p:txBody>
      </p:sp>
      <p:sp>
        <p:nvSpPr>
          <p:cNvPr id="22" name="Obdĺžnik 21">
            <a:extLst>
              <a:ext uri="{FF2B5EF4-FFF2-40B4-BE49-F238E27FC236}">
                <a16:creationId xmlns:a16="http://schemas.microsoft.com/office/drawing/2014/main" id="{D693DD02-52D2-9C7C-624D-252E75157778}"/>
              </a:ext>
            </a:extLst>
          </p:cNvPr>
          <p:cNvSpPr/>
          <p:nvPr/>
        </p:nvSpPr>
        <p:spPr>
          <a:xfrm>
            <a:off x="9954850" y="5912964"/>
            <a:ext cx="1417194" cy="36512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Graphite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4A70404E-B649-35A6-9A89-03B1ACB31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8</a:t>
            </a:fld>
            <a:endParaRPr lang="en-US" sz="1400" noProof="0" dirty="0"/>
          </a:p>
        </p:txBody>
      </p:sp>
      <p:sp>
        <p:nvSpPr>
          <p:cNvPr id="24" name="TextBox 1">
            <a:extLst>
              <a:ext uri="{FF2B5EF4-FFF2-40B4-BE49-F238E27FC236}">
                <a16:creationId xmlns:a16="http://schemas.microsoft.com/office/drawing/2014/main" id="{5C8F9E0B-C925-0404-AAB4-4C85BF39C49D}"/>
              </a:ext>
            </a:extLst>
          </p:cNvPr>
          <p:cNvSpPr txBox="1"/>
          <p:nvPr/>
        </p:nvSpPr>
        <p:spPr>
          <a:xfrm>
            <a:off x="15240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179200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D52E3-AC8D-6619-2F60-ECA2F93D8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9C342E-B2BF-FEB3-1801-383180C9699F}"/>
              </a:ext>
            </a:extLst>
          </p:cNvPr>
          <p:cNvSpPr/>
          <p:nvPr/>
        </p:nvSpPr>
        <p:spPr>
          <a:xfrm>
            <a:off x="0" y="0"/>
            <a:ext cx="1752600" cy="6858000"/>
          </a:xfrm>
          <a:prstGeom prst="rect">
            <a:avLst/>
          </a:prstGeom>
          <a:solidFill>
            <a:srgbClr val="971D32"/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DFA9B49-C522-4CBD-24E8-A34645B50573}"/>
              </a:ext>
            </a:extLst>
          </p:cNvPr>
          <p:cNvCxnSpPr>
            <a:cxnSpLocks/>
          </p:cNvCxnSpPr>
          <p:nvPr/>
        </p:nvCxnSpPr>
        <p:spPr>
          <a:xfrm>
            <a:off x="1905000" y="990600"/>
            <a:ext cx="1013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3966C7-B3F8-E2D4-6A55-A6CD8A577249}"/>
              </a:ext>
            </a:extLst>
          </p:cNvPr>
          <p:cNvCxnSpPr>
            <a:cxnSpLocks/>
          </p:cNvCxnSpPr>
          <p:nvPr/>
        </p:nvCxnSpPr>
        <p:spPr>
          <a:xfrm flipV="1">
            <a:off x="1905000" y="6400800"/>
            <a:ext cx="10134600" cy="158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6165D7-671B-3CDF-48E0-81D5A1FD9380}"/>
              </a:ext>
            </a:extLst>
          </p:cNvPr>
          <p:cNvCxnSpPr/>
          <p:nvPr/>
        </p:nvCxnSpPr>
        <p:spPr>
          <a:xfrm flipV="1">
            <a:off x="1752600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5255F6-4F40-71B5-7E2E-797EEE644CCA}"/>
              </a:ext>
            </a:extLst>
          </p:cNvPr>
          <p:cNvCxnSpPr/>
          <p:nvPr/>
        </p:nvCxnSpPr>
        <p:spPr>
          <a:xfrm>
            <a:off x="76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4">
            <a:extLst>
              <a:ext uri="{FF2B5EF4-FFF2-40B4-BE49-F238E27FC236}">
                <a16:creationId xmlns:a16="http://schemas.microsoft.com/office/drawing/2014/main" id="{E7C166F3-522C-A3F7-60B0-F54D61CDE413}"/>
              </a:ext>
            </a:extLst>
          </p:cNvPr>
          <p:cNvSpPr txBox="1"/>
          <p:nvPr/>
        </p:nvSpPr>
        <p:spPr>
          <a:xfrm>
            <a:off x="1904999" y="1115991"/>
            <a:ext cx="1013459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 –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spatial</a:t>
            </a:r>
            <a:r>
              <a:rPr lang="sk-SK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endParaRPr lang="en-US" sz="24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logo INPE.jpg">
            <a:extLst>
              <a:ext uri="{FF2B5EF4-FFF2-40B4-BE49-F238E27FC236}">
                <a16:creationId xmlns:a16="http://schemas.microsoft.com/office/drawing/2014/main" id="{5748A00D-1CC3-07A1-8A60-144D475C4A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66359" y="207905"/>
            <a:ext cx="2746082" cy="720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F1A49D5A-67C0-D57C-D814-4F3FA91F5620}"/>
              </a:ext>
            </a:extLst>
          </p:cNvPr>
          <p:cNvSpPr/>
          <p:nvPr/>
        </p:nvSpPr>
        <p:spPr>
          <a:xfrm>
            <a:off x="6080" y="3048000"/>
            <a:ext cx="1752600" cy="4572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851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noProof="0" dirty="0"/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9B19558D-3646-BB2E-86DE-5B34FAA5AF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07905"/>
            <a:ext cx="4579024" cy="720000"/>
          </a:xfrm>
          <a:prstGeom prst="rect">
            <a:avLst/>
          </a:prstGeom>
        </p:spPr>
      </p:pic>
      <p:pic>
        <p:nvPicPr>
          <p:cNvPr id="22" name="Obrázok 21" descr="Obrázok, na ktorom je nábytok, drevený, umenie, zem&#10;&#10;Obsah vygenerovaný umelou inteligenciou môže byť nesprávny.">
            <a:extLst>
              <a:ext uri="{FF2B5EF4-FFF2-40B4-BE49-F238E27FC236}">
                <a16:creationId xmlns:a16="http://schemas.microsoft.com/office/drawing/2014/main" id="{6BBF78D1-12AC-DB83-6010-0014DC291E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25" y="1769609"/>
            <a:ext cx="2493821" cy="4437708"/>
          </a:xfrm>
          <a:prstGeom prst="rect">
            <a:avLst/>
          </a:prstGeom>
        </p:spPr>
      </p:pic>
      <p:pic>
        <p:nvPicPr>
          <p:cNvPr id="24" name="Obrázok 23" descr="Obrázok, na ktorom je vnútri, stena, nábytok, podlaha&#10;&#10;Obsah vygenerovaný umelou inteligenciou môže byť nesprávny.">
            <a:extLst>
              <a:ext uri="{FF2B5EF4-FFF2-40B4-BE49-F238E27FC236}">
                <a16:creationId xmlns:a16="http://schemas.microsoft.com/office/drawing/2014/main" id="{96DDB4BB-153A-669F-289A-5BC11582E6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30" y="1769609"/>
            <a:ext cx="2494997" cy="4437708"/>
          </a:xfrm>
          <a:prstGeom prst="rect">
            <a:avLst/>
          </a:prstGeom>
        </p:spPr>
      </p:pic>
      <p:pic>
        <p:nvPicPr>
          <p:cNvPr id="26" name="Obrázok 25" descr="Obrázok, na ktorom je čierno-biela, čiernobiela fotografia, čiernobiely, umenie&#10;&#10;Obsah vygenerovaný umelou inteligenciou môže byť nesprávny.">
            <a:extLst>
              <a:ext uri="{FF2B5EF4-FFF2-40B4-BE49-F238E27FC236}">
                <a16:creationId xmlns:a16="http://schemas.microsoft.com/office/drawing/2014/main" id="{FAFF8AC4-F246-388F-894B-21DBC4600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44" y="1769609"/>
            <a:ext cx="4450453" cy="4450453"/>
          </a:xfrm>
          <a:prstGeom prst="rect">
            <a:avLst/>
          </a:prstGeom>
        </p:spPr>
      </p:pic>
      <p:pic>
        <p:nvPicPr>
          <p:cNvPr id="3" name="Obrázok 2" descr="Obrázok, na ktorom je snímka obrazovky, grafika, logo, symbol&#10;&#10;Obsah vygenerovaný pomocou AI môže byť nesprávny.">
            <a:extLst>
              <a:ext uri="{FF2B5EF4-FFF2-40B4-BE49-F238E27FC236}">
                <a16:creationId xmlns:a16="http://schemas.microsoft.com/office/drawing/2014/main" id="{F793A81A-BAE2-DCC7-7A64-1645A03BF3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-76200"/>
            <a:ext cx="1195883" cy="1195883"/>
          </a:xfrm>
          <a:prstGeom prst="rect">
            <a:avLst/>
          </a:prstGeom>
        </p:spPr>
      </p:pic>
      <p:sp>
        <p:nvSpPr>
          <p:cNvPr id="7" name="Footer Placeholder 22">
            <a:extLst>
              <a:ext uri="{FF2B5EF4-FFF2-40B4-BE49-F238E27FC236}">
                <a16:creationId xmlns:a16="http://schemas.microsoft.com/office/drawing/2014/main" id="{E032C993-6939-4304-C785-6E3A67B52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000" y="6408000"/>
            <a:ext cx="10134591" cy="441324"/>
          </a:xfrm>
        </p:spPr>
        <p:txBody>
          <a:bodyPr/>
          <a:lstStyle/>
          <a:p>
            <a:r>
              <a:rPr lang="en-US" sz="1400" noProof="0" dirty="0"/>
              <a:t>                                                  </a:t>
            </a:r>
            <a:r>
              <a:rPr lang="sk-SK" sz="1400" noProof="0" dirty="0"/>
              <a:t>              </a:t>
            </a:r>
            <a:r>
              <a:rPr lang="en-US" sz="1400" noProof="0" dirty="0"/>
              <a:t>                 </a:t>
            </a:r>
            <a:r>
              <a:rPr lang="sk-SK" sz="1400" dirty="0"/>
              <a:t>IWORID 2025</a:t>
            </a:r>
            <a:r>
              <a:rPr lang="en-US" sz="1400" noProof="0" dirty="0"/>
              <a:t> – Ju</a:t>
            </a:r>
            <a:r>
              <a:rPr lang="sk-SK" sz="1400" noProof="0" dirty="0" err="1"/>
              <a:t>ly</a:t>
            </a:r>
            <a:r>
              <a:rPr lang="en-US" sz="1400" noProof="0" dirty="0"/>
              <a:t> </a:t>
            </a:r>
            <a:r>
              <a:rPr lang="sk-SK" sz="1400" noProof="0" dirty="0"/>
              <a:t>6</a:t>
            </a:r>
            <a:r>
              <a:rPr lang="en-US" sz="1400" noProof="0" dirty="0"/>
              <a:t>-</a:t>
            </a:r>
            <a:r>
              <a:rPr lang="sk-SK" sz="1400" noProof="0" dirty="0"/>
              <a:t>10</a:t>
            </a:r>
            <a:r>
              <a:rPr lang="en-US" sz="1400" noProof="0" dirty="0"/>
              <a:t>  – </a:t>
            </a:r>
            <a:r>
              <a:rPr lang="sk-SK" sz="1400" dirty="0"/>
              <a:t>Bratislava</a:t>
            </a:r>
            <a:r>
              <a:rPr lang="en-US" sz="1400" noProof="0" dirty="0"/>
              <a:t>, Slovakia          </a:t>
            </a:r>
            <a:r>
              <a:rPr lang="sk-SK" sz="1400" noProof="0" dirty="0"/>
              <a:t>                                    </a:t>
            </a:r>
            <a:r>
              <a:rPr lang="en-US" sz="1400" noProof="0" dirty="0"/>
              <a:t>                                </a:t>
            </a:r>
            <a:fld id="{594C6653-BCEE-4A47-BCC8-F3F68D6D90F2}" type="slidenum">
              <a:rPr lang="en-US" sz="1400" noProof="0" smtClean="0"/>
              <a:pPr/>
              <a:t>9</a:t>
            </a:fld>
            <a:endParaRPr lang="en-US" sz="1400" noProof="0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175F9C9-25A0-CA1D-BC84-656B4BA2A81C}"/>
              </a:ext>
            </a:extLst>
          </p:cNvPr>
          <p:cNvSpPr txBox="1"/>
          <p:nvPr/>
        </p:nvSpPr>
        <p:spPr>
          <a:xfrm>
            <a:off x="165370" y="2223462"/>
            <a:ext cx="158723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  <a:p>
            <a:pPr>
              <a:spcBef>
                <a:spcPts val="1200"/>
              </a:spcBef>
            </a:pPr>
            <a:r>
              <a:rPr lang="sk-SK" noProof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Functionality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sk-SK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484047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 algn="just">
          <a:buFont typeface="Arial" panose="020B0604020202020204" pitchFamily="34" charset="0"/>
          <a:buChar char="•"/>
          <a:defRPr sz="16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19177</TotalTime>
  <Words>1716</Words>
  <Application>Microsoft Office PowerPoint</Application>
  <PresentationFormat>Širokouhlá</PresentationFormat>
  <Paragraphs>228</Paragraphs>
  <Slides>18</Slides>
  <Notes>18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Wouky</dc:creator>
  <cp:lastModifiedBy>Filip Révai</cp:lastModifiedBy>
  <cp:revision>393</cp:revision>
  <dcterms:created xsi:type="dcterms:W3CDTF">2015-10-02T06:45:00Z</dcterms:created>
  <dcterms:modified xsi:type="dcterms:W3CDTF">2025-07-10T08:12:20Z</dcterms:modified>
</cp:coreProperties>
</file>