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omments/modernComment_26A_7594FDBD.xml" ContentType="application/vnd.ms-powerpoint.comments+xml"/>
  <Override PartName="/ppt/notesSlides/notesSlide12.xml" ContentType="application/vnd.openxmlformats-officedocument.presentationml.notesSlide+xml"/>
  <Override PartName="/ppt/comments/modernComment_26F_DFC7997C.xml" ContentType="application/vnd.ms-powerpoint.comment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8" r:id="rId4"/>
    <p:sldMasterId id="2147483680" r:id="rId5"/>
  </p:sldMasterIdLst>
  <p:notesMasterIdLst>
    <p:notesMasterId r:id="rId26"/>
  </p:notesMasterIdLst>
  <p:sldIdLst>
    <p:sldId id="496" r:id="rId6"/>
    <p:sldId id="577" r:id="rId7"/>
    <p:sldId id="622" r:id="rId8"/>
    <p:sldId id="625" r:id="rId9"/>
    <p:sldId id="578" r:id="rId10"/>
    <p:sldId id="579" r:id="rId11"/>
    <p:sldId id="611" r:id="rId12"/>
    <p:sldId id="612" r:id="rId13"/>
    <p:sldId id="613" r:id="rId14"/>
    <p:sldId id="581" r:id="rId15"/>
    <p:sldId id="618" r:id="rId16"/>
    <p:sldId id="623" r:id="rId17"/>
    <p:sldId id="605" r:id="rId18"/>
    <p:sldId id="619" r:id="rId19"/>
    <p:sldId id="617" r:id="rId20"/>
    <p:sldId id="621" r:id="rId21"/>
    <p:sldId id="627" r:id="rId22"/>
    <p:sldId id="624" r:id="rId23"/>
    <p:sldId id="594" r:id="rId24"/>
    <p:sldId id="614"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06E6344-5A97-43D9-ABB5-24086D95953F}">
          <p14:sldIdLst>
            <p14:sldId id="496"/>
            <p14:sldId id="577"/>
            <p14:sldId id="622"/>
            <p14:sldId id="625"/>
            <p14:sldId id="578"/>
            <p14:sldId id="579"/>
            <p14:sldId id="611"/>
            <p14:sldId id="612"/>
            <p14:sldId id="613"/>
            <p14:sldId id="581"/>
            <p14:sldId id="618"/>
            <p14:sldId id="623"/>
            <p14:sldId id="605"/>
            <p14:sldId id="619"/>
            <p14:sldId id="617"/>
            <p14:sldId id="621"/>
            <p14:sldId id="627"/>
            <p14:sldId id="624"/>
            <p14:sldId id="594"/>
            <p14:sldId id="614"/>
          </p14:sldIdLst>
        </p14:section>
      </p14:sectionLst>
    </p:ext>
    <p:ext uri="{EFAFB233-063F-42B5-8137-9DF3F51BA10A}">
      <p15:sldGuideLst xmlns:p15="http://schemas.microsoft.com/office/powerpoint/2012/main">
        <p15:guide id="1" orient="horz" pos="323" userDrawn="1">
          <p15:clr>
            <a:srgbClr val="A4A3A4"/>
          </p15:clr>
        </p15:guide>
        <p15:guide id="2" pos="325" userDrawn="1">
          <p15:clr>
            <a:srgbClr val="A4A3A4"/>
          </p15:clr>
        </p15:guide>
        <p15:guide id="3" orient="horz" pos="3974" userDrawn="1">
          <p15:clr>
            <a:srgbClr val="A4A3A4"/>
          </p15:clr>
        </p15:guide>
        <p15:guide id="4" pos="7355" userDrawn="1">
          <p15:clr>
            <a:srgbClr val="A4A3A4"/>
          </p15:clr>
        </p15:guide>
        <p15:guide id="5" pos="3840" userDrawn="1">
          <p15:clr>
            <a:srgbClr val="A4A3A4"/>
          </p15:clr>
        </p15:guide>
        <p15:guide id="6" orient="horz" pos="867" userDrawn="1">
          <p15:clr>
            <a:srgbClr val="A4A3A4"/>
          </p15:clr>
        </p15:guide>
        <p15:guide id="7" orient="horz" pos="3634" userDrawn="1">
          <p15:clr>
            <a:srgbClr val="A4A3A4"/>
          </p15:clr>
        </p15:guide>
        <p15:guide id="8" pos="869"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1036646-9ACD-6C4C-2D31-424EF8B552C5}" name="Larsen, Herman (STFC,RAL,TECH)" initials="HL" userId="S::herman.larsen@stfc.ac.uk::fd4b534e-01d0-4cd8-bd17-bfeb0ca0c912" providerId="AD"/>
  <p188:author id="{87D95AB0-28CB-C5DC-BC29-65F0104A3D63}" name="Benhammadi, Seddik (STFC,RAL,TECH)" initials="SB" userId="S::seddik.benhammadi@stfc.ac.uk::13da7f94-eb66-4de4-9d72-d91005aac378"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616161"/>
    <a:srgbClr val="1E5DF8"/>
    <a:srgbClr val="003088"/>
    <a:srgbClr val="D2D2DD"/>
    <a:srgbClr val="229FB4"/>
    <a:srgbClr val="008AAD"/>
    <a:srgbClr val="5ACEE0"/>
    <a:srgbClr val="2E2D62"/>
    <a:srgbClr val="0072B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453C90F-DECB-42B8-8905-7CC4F035B42E}" v="70" dt="2025-07-03T14:26:30.073"/>
    <p1510:client id="{76B12A6A-9BE3-47F7-806D-47FE4DE4237B}" v="54" dt="2025-07-03T11:17:24.70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450" autoAdjust="0"/>
  </p:normalViewPr>
  <p:slideViewPr>
    <p:cSldViewPr snapToGrid="0">
      <p:cViewPr varScale="1">
        <p:scale>
          <a:sx n="103" d="100"/>
          <a:sy n="103" d="100"/>
        </p:scale>
        <p:origin x="876" y="108"/>
      </p:cViewPr>
      <p:guideLst>
        <p:guide orient="horz" pos="323"/>
        <p:guide pos="325"/>
        <p:guide orient="horz" pos="3974"/>
        <p:guide pos="7355"/>
        <p:guide pos="3840"/>
        <p:guide orient="horz" pos="867"/>
        <p:guide orient="horz" pos="3634"/>
        <p:guide pos="86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presProps" Target="presProps.xml"/><Relationship Id="rId30" Type="http://schemas.openxmlformats.org/officeDocument/2006/relationships/tableStyles" Target="tableStyles.xml"/><Relationship Id="rId8" Type="http://schemas.openxmlformats.org/officeDocument/2006/relationships/slide" Target="slides/slide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rsen, Herman (STFC,RAL,TECH)" userId="fd4b534e-01d0-4cd8-bd17-bfeb0ca0c912" providerId="ADAL" clId="{C82A49C7-19F1-44AA-8D7A-2C3E0112A01D}"/>
    <pc:docChg chg="modSld">
      <pc:chgData name="Larsen, Herman (STFC,RAL,TECH)" userId="fd4b534e-01d0-4cd8-bd17-bfeb0ca0c912" providerId="ADAL" clId="{C82A49C7-19F1-44AA-8D7A-2C3E0112A01D}" dt="2025-05-02T10:43:33.907" v="0" actId="732"/>
      <pc:docMkLst>
        <pc:docMk/>
      </pc:docMkLst>
      <pc:sldChg chg="modSp mod">
        <pc:chgData name="Larsen, Herman (STFC,RAL,TECH)" userId="fd4b534e-01d0-4cd8-bd17-bfeb0ca0c912" providerId="ADAL" clId="{C82A49C7-19F1-44AA-8D7A-2C3E0112A01D}" dt="2025-05-02T10:43:33.907" v="0" actId="732"/>
        <pc:sldMkLst>
          <pc:docMk/>
          <pc:sldMk cId="1972698557" sldId="618"/>
        </pc:sldMkLst>
      </pc:sldChg>
    </pc:docChg>
  </pc:docChgLst>
  <pc:docChgLst>
    <pc:chgData name="Guerrini, Nicola (STFC,RAL,TECH)" userId="S::nicola.guerrini@stfc.ac.uk::1dc218fb-acb7-473e-9e98-b211b0beefbd" providerId="AD" clId="Web-{8F5AB5B4-E9E3-4A53-B5E0-A090BF70FABB}"/>
    <pc:docChg chg="modSld">
      <pc:chgData name="Guerrini, Nicola (STFC,RAL,TECH)" userId="S::nicola.guerrini@stfc.ac.uk::1dc218fb-acb7-473e-9e98-b211b0beefbd" providerId="AD" clId="Web-{8F5AB5B4-E9E3-4A53-B5E0-A090BF70FABB}" dt="2025-06-30T08:23:41.558" v="189" actId="1076"/>
      <pc:docMkLst>
        <pc:docMk/>
      </pc:docMkLst>
      <pc:sldChg chg="modSp">
        <pc:chgData name="Guerrini, Nicola (STFC,RAL,TECH)" userId="S::nicola.guerrini@stfc.ac.uk::1dc218fb-acb7-473e-9e98-b211b0beefbd" providerId="AD" clId="Web-{8F5AB5B4-E9E3-4A53-B5E0-A090BF70FABB}" dt="2025-06-30T08:19:02.265" v="161" actId="20577"/>
        <pc:sldMkLst>
          <pc:docMk/>
          <pc:sldMk cId="310636836" sldId="577"/>
        </pc:sldMkLst>
        <pc:spChg chg="mod">
          <ac:chgData name="Guerrini, Nicola (STFC,RAL,TECH)" userId="S::nicola.guerrini@stfc.ac.uk::1dc218fb-acb7-473e-9e98-b211b0beefbd" providerId="AD" clId="Web-{8F5AB5B4-E9E3-4A53-B5E0-A090BF70FABB}" dt="2025-06-30T08:19:02.265" v="161" actId="20577"/>
          <ac:spMkLst>
            <pc:docMk/>
            <pc:sldMk cId="310636836" sldId="577"/>
            <ac:spMk id="3" creationId="{C8B66DC9-76C9-5140-A7C4-B9B833C488D1}"/>
          </ac:spMkLst>
        </pc:spChg>
      </pc:sldChg>
      <pc:sldChg chg="addSp modSp">
        <pc:chgData name="Guerrini, Nicola (STFC,RAL,TECH)" userId="S::nicola.guerrini@stfc.ac.uk::1dc218fb-acb7-473e-9e98-b211b0beefbd" providerId="AD" clId="Web-{8F5AB5B4-E9E3-4A53-B5E0-A090BF70FABB}" dt="2025-06-30T08:20:25.550" v="166" actId="14100"/>
        <pc:sldMkLst>
          <pc:docMk/>
          <pc:sldMk cId="4147700924" sldId="578"/>
        </pc:sldMkLst>
      </pc:sldChg>
      <pc:sldChg chg="modSp">
        <pc:chgData name="Guerrini, Nicola (STFC,RAL,TECH)" userId="S::nicola.guerrini@stfc.ac.uk::1dc218fb-acb7-473e-9e98-b211b0beefbd" providerId="AD" clId="Web-{8F5AB5B4-E9E3-4A53-B5E0-A090BF70FABB}" dt="2025-06-30T08:23:41.558" v="189" actId="1076"/>
        <pc:sldMkLst>
          <pc:docMk/>
          <pc:sldMk cId="4056825235" sldId="594"/>
        </pc:sldMkLst>
        <pc:spChg chg="mod">
          <ac:chgData name="Guerrini, Nicola (STFC,RAL,TECH)" userId="S::nicola.guerrini@stfc.ac.uk::1dc218fb-acb7-473e-9e98-b211b0beefbd" providerId="AD" clId="Web-{8F5AB5B4-E9E3-4A53-B5E0-A090BF70FABB}" dt="2025-06-30T08:22:53.228" v="180" actId="20577"/>
          <ac:spMkLst>
            <pc:docMk/>
            <pc:sldMk cId="4056825235" sldId="594"/>
            <ac:spMk id="6" creationId="{C43CB7BB-B053-C94C-1B77-EC9EE288898D}"/>
          </ac:spMkLst>
        </pc:spChg>
        <pc:spChg chg="mod">
          <ac:chgData name="Guerrini, Nicola (STFC,RAL,TECH)" userId="S::nicola.guerrini@stfc.ac.uk::1dc218fb-acb7-473e-9e98-b211b0beefbd" providerId="AD" clId="Web-{8F5AB5B4-E9E3-4A53-B5E0-A090BF70FABB}" dt="2025-06-30T08:23:06.369" v="181" actId="1076"/>
          <ac:spMkLst>
            <pc:docMk/>
            <pc:sldMk cId="4056825235" sldId="594"/>
            <ac:spMk id="10" creationId="{00000000-0000-0000-0000-000000000000}"/>
          </ac:spMkLst>
        </pc:spChg>
        <pc:spChg chg="mod">
          <ac:chgData name="Guerrini, Nicola (STFC,RAL,TECH)" userId="S::nicola.guerrini@stfc.ac.uk::1dc218fb-acb7-473e-9e98-b211b0beefbd" providerId="AD" clId="Web-{8F5AB5B4-E9E3-4A53-B5E0-A090BF70FABB}" dt="2025-06-30T08:22:12.257" v="173" actId="1076"/>
          <ac:spMkLst>
            <pc:docMk/>
            <pc:sldMk cId="4056825235" sldId="594"/>
            <ac:spMk id="15" creationId="{00000000-0000-0000-0000-000000000000}"/>
          </ac:spMkLst>
        </pc:spChg>
        <pc:spChg chg="mod">
          <ac:chgData name="Guerrini, Nicola (STFC,RAL,TECH)" userId="S::nicola.guerrini@stfc.ac.uk::1dc218fb-acb7-473e-9e98-b211b0beefbd" providerId="AD" clId="Web-{8F5AB5B4-E9E3-4A53-B5E0-A090BF70FABB}" dt="2025-06-30T08:22:06.820" v="172" actId="20577"/>
          <ac:spMkLst>
            <pc:docMk/>
            <pc:sldMk cId="4056825235" sldId="594"/>
            <ac:spMk id="38923" creationId="{00000000-0000-0000-0000-000000000000}"/>
          </ac:spMkLst>
        </pc:spChg>
        <pc:picChg chg="mod">
          <ac:chgData name="Guerrini, Nicola (STFC,RAL,TECH)" userId="S::nicola.guerrini@stfc.ac.uk::1dc218fb-acb7-473e-9e98-b211b0beefbd" providerId="AD" clId="Web-{8F5AB5B4-E9E3-4A53-B5E0-A090BF70FABB}" dt="2025-06-30T08:23:40.089" v="188" actId="1076"/>
          <ac:picMkLst>
            <pc:docMk/>
            <pc:sldMk cId="4056825235" sldId="594"/>
            <ac:picMk id="2052" creationId="{7828F872-97AE-B688-8B4E-1FC3256FD849}"/>
          </ac:picMkLst>
        </pc:picChg>
        <pc:picChg chg="mod">
          <ac:chgData name="Guerrini, Nicola (STFC,RAL,TECH)" userId="S::nicola.guerrini@stfc.ac.uk::1dc218fb-acb7-473e-9e98-b211b0beefbd" providerId="AD" clId="Web-{8F5AB5B4-E9E3-4A53-B5E0-A090BF70FABB}" dt="2025-06-30T08:23:34.401" v="186" actId="1076"/>
          <ac:picMkLst>
            <pc:docMk/>
            <pc:sldMk cId="4056825235" sldId="594"/>
            <ac:picMk id="2054" creationId="{F6D6718E-61E4-123B-0D46-0BD5CE69EC61}"/>
          </ac:picMkLst>
        </pc:picChg>
        <pc:picChg chg="mod">
          <ac:chgData name="Guerrini, Nicola (STFC,RAL,TECH)" userId="S::nicola.guerrini@stfc.ac.uk::1dc218fb-acb7-473e-9e98-b211b0beefbd" providerId="AD" clId="Web-{8F5AB5B4-E9E3-4A53-B5E0-A090BF70FABB}" dt="2025-06-30T08:23:41.558" v="189" actId="1076"/>
          <ac:picMkLst>
            <pc:docMk/>
            <pc:sldMk cId="4056825235" sldId="594"/>
            <ac:picMk id="2056" creationId="{A57B6077-D3AC-2FB8-9E30-E060E85D47BC}"/>
          </ac:picMkLst>
        </pc:picChg>
        <pc:picChg chg="mod">
          <ac:chgData name="Guerrini, Nicola (STFC,RAL,TECH)" userId="S::nicola.guerrini@stfc.ac.uk::1dc218fb-acb7-473e-9e98-b211b0beefbd" providerId="AD" clId="Web-{8F5AB5B4-E9E3-4A53-B5E0-A090BF70FABB}" dt="2025-06-30T08:23:35.948" v="187" actId="1076"/>
          <ac:picMkLst>
            <pc:docMk/>
            <pc:sldMk cId="4056825235" sldId="594"/>
            <ac:picMk id="4102" creationId="{00000000-0000-0000-0000-000000000000}"/>
          </ac:picMkLst>
        </pc:picChg>
      </pc:sldChg>
      <pc:sldChg chg="addSp delSp modSp">
        <pc:chgData name="Guerrini, Nicola (STFC,RAL,TECH)" userId="S::nicola.guerrini@stfc.ac.uk::1dc218fb-acb7-473e-9e98-b211b0beefbd" providerId="AD" clId="Web-{8F5AB5B4-E9E3-4A53-B5E0-A090BF70FABB}" dt="2025-06-30T08:18:34.686" v="155"/>
        <pc:sldMkLst>
          <pc:docMk/>
          <pc:sldMk cId="2414808561" sldId="625"/>
        </pc:sldMkLst>
        <pc:spChg chg="mod">
          <ac:chgData name="Guerrini, Nicola (STFC,RAL,TECH)" userId="S::nicola.guerrini@stfc.ac.uk::1dc218fb-acb7-473e-9e98-b211b0beefbd" providerId="AD" clId="Web-{8F5AB5B4-E9E3-4A53-B5E0-A090BF70FABB}" dt="2025-06-30T08:18:34.686" v="155"/>
          <ac:spMkLst>
            <pc:docMk/>
            <pc:sldMk cId="2414808561" sldId="625"/>
            <ac:spMk id="2" creationId="{7E1923F0-E3BD-2706-F688-7608B7EB1C38}"/>
          </ac:spMkLst>
        </pc:spChg>
        <pc:spChg chg="mod">
          <ac:chgData name="Guerrini, Nicola (STFC,RAL,TECH)" userId="S::nicola.guerrini@stfc.ac.uk::1dc218fb-acb7-473e-9e98-b211b0beefbd" providerId="AD" clId="Web-{8F5AB5B4-E9E3-4A53-B5E0-A090BF70FABB}" dt="2025-06-30T08:15:31.210" v="110" actId="20577"/>
          <ac:spMkLst>
            <pc:docMk/>
            <pc:sldMk cId="2414808561" sldId="625"/>
            <ac:spMk id="5" creationId="{3D4407A0-F10C-131B-9752-0DD434347151}"/>
          </ac:spMkLst>
        </pc:spChg>
        <pc:spChg chg="add mod">
          <ac:chgData name="Guerrini, Nicola (STFC,RAL,TECH)" userId="S::nicola.guerrini@stfc.ac.uk::1dc218fb-acb7-473e-9e98-b211b0beefbd" providerId="AD" clId="Web-{8F5AB5B4-E9E3-4A53-B5E0-A090BF70FABB}" dt="2025-06-30T07:58:41.826" v="6"/>
          <ac:spMkLst>
            <pc:docMk/>
            <pc:sldMk cId="2414808561" sldId="625"/>
            <ac:spMk id="6" creationId="{5DFA10A1-7A12-EC51-77A3-782C651AC929}"/>
          </ac:spMkLst>
        </pc:spChg>
        <pc:spChg chg="add mod">
          <ac:chgData name="Guerrini, Nicola (STFC,RAL,TECH)" userId="S::nicola.guerrini@stfc.ac.uk::1dc218fb-acb7-473e-9e98-b211b0beefbd" providerId="AD" clId="Web-{8F5AB5B4-E9E3-4A53-B5E0-A090BF70FABB}" dt="2025-06-30T07:58:49.795" v="9" actId="1076"/>
          <ac:spMkLst>
            <pc:docMk/>
            <pc:sldMk cId="2414808561" sldId="625"/>
            <ac:spMk id="9" creationId="{77E5B99E-B465-C0CF-CAC4-45C9F1BF4F96}"/>
          </ac:spMkLst>
        </pc:spChg>
        <pc:spChg chg="add mod">
          <ac:chgData name="Guerrini, Nicola (STFC,RAL,TECH)" userId="S::nicola.guerrini@stfc.ac.uk::1dc218fb-acb7-473e-9e98-b211b0beefbd" providerId="AD" clId="Web-{8F5AB5B4-E9E3-4A53-B5E0-A090BF70FABB}" dt="2025-06-30T07:59:10.265" v="15" actId="14100"/>
          <ac:spMkLst>
            <pc:docMk/>
            <pc:sldMk cId="2414808561" sldId="625"/>
            <ac:spMk id="10" creationId="{6092AC37-B855-FA29-F968-BDBB2794B78E}"/>
          </ac:spMkLst>
        </pc:spChg>
        <pc:spChg chg="add mod">
          <ac:chgData name="Guerrini, Nicola (STFC,RAL,TECH)" userId="S::nicola.guerrini@stfc.ac.uk::1dc218fb-acb7-473e-9e98-b211b0beefbd" providerId="AD" clId="Web-{8F5AB5B4-E9E3-4A53-B5E0-A090BF70FABB}" dt="2025-06-30T07:59:19.984" v="19" actId="14100"/>
          <ac:spMkLst>
            <pc:docMk/>
            <pc:sldMk cId="2414808561" sldId="625"/>
            <ac:spMk id="11" creationId="{99B78F56-39AC-4858-286C-4062F57423F5}"/>
          </ac:spMkLst>
        </pc:spChg>
        <pc:spChg chg="add mod">
          <ac:chgData name="Guerrini, Nicola (STFC,RAL,TECH)" userId="S::nicola.guerrini@stfc.ac.uk::1dc218fb-acb7-473e-9e98-b211b0beefbd" providerId="AD" clId="Web-{8F5AB5B4-E9E3-4A53-B5E0-A090BF70FABB}" dt="2025-06-30T07:59:39.610" v="27" actId="14100"/>
          <ac:spMkLst>
            <pc:docMk/>
            <pc:sldMk cId="2414808561" sldId="625"/>
            <ac:spMk id="13" creationId="{8693E10D-99AF-38E5-DDEE-7DC259CC51F0}"/>
          </ac:spMkLst>
        </pc:spChg>
        <pc:spChg chg="add mod">
          <ac:chgData name="Guerrini, Nicola (STFC,RAL,TECH)" userId="S::nicola.guerrini@stfc.ac.uk::1dc218fb-acb7-473e-9e98-b211b0beefbd" providerId="AD" clId="Web-{8F5AB5B4-E9E3-4A53-B5E0-A090BF70FABB}" dt="2025-06-30T08:17:20.074" v="145" actId="1076"/>
          <ac:spMkLst>
            <pc:docMk/>
            <pc:sldMk cId="2414808561" sldId="625"/>
            <ac:spMk id="15" creationId="{5383EB84-CFF1-EA31-A2C5-81179BD8595A}"/>
          </ac:spMkLst>
        </pc:spChg>
        <pc:grpChg chg="add mod">
          <ac:chgData name="Guerrini, Nicola (STFC,RAL,TECH)" userId="S::nicola.guerrini@stfc.ac.uk::1dc218fb-acb7-473e-9e98-b211b0beefbd" providerId="AD" clId="Web-{8F5AB5B4-E9E3-4A53-B5E0-A090BF70FABB}" dt="2025-06-30T08:17:16.058" v="144" actId="1076"/>
          <ac:grpSpMkLst>
            <pc:docMk/>
            <pc:sldMk cId="2414808561" sldId="625"/>
            <ac:grpSpMk id="14" creationId="{5B3B0472-9488-D6A6-CC62-1A28F1377605}"/>
          </ac:grpSpMkLst>
        </pc:grpChg>
        <pc:picChg chg="mod">
          <ac:chgData name="Guerrini, Nicola (STFC,RAL,TECH)" userId="S::nicola.guerrini@stfc.ac.uk::1dc218fb-acb7-473e-9e98-b211b0beefbd" providerId="AD" clId="Web-{8F5AB5B4-E9E3-4A53-B5E0-A090BF70FABB}" dt="2025-06-30T07:57:52.887" v="0" actId="1076"/>
          <ac:picMkLst>
            <pc:docMk/>
            <pc:sldMk cId="2414808561" sldId="625"/>
            <ac:picMk id="3" creationId="{5E3CDD8C-86B4-9762-6B1D-B26E6B8A3602}"/>
          </ac:picMkLst>
        </pc:picChg>
      </pc:sldChg>
    </pc:docChg>
  </pc:docChgLst>
  <pc:docChgLst>
    <pc:chgData name="Guerrini, Nicola (STFC,RAL,TECH)" userId="S::nicola.guerrini@stfc.ac.uk::1dc218fb-acb7-473e-9e98-b211b0beefbd" providerId="AD" clId="Web-{B874DDE6-DE5F-4376-8F08-56EBF2FC4188}"/>
    <pc:docChg chg="addSld delSld modSld sldOrd modSection">
      <pc:chgData name="Guerrini, Nicola (STFC,RAL,TECH)" userId="S::nicola.guerrini@stfc.ac.uk::1dc218fb-acb7-473e-9e98-b211b0beefbd" providerId="AD" clId="Web-{B874DDE6-DE5F-4376-8F08-56EBF2FC4188}" dt="2025-06-30T10:11:56.666" v="521" actId="14100"/>
      <pc:docMkLst>
        <pc:docMk/>
      </pc:docMkLst>
      <pc:sldChg chg="modSp">
        <pc:chgData name="Guerrini, Nicola (STFC,RAL,TECH)" userId="S::nicola.guerrini@stfc.ac.uk::1dc218fb-acb7-473e-9e98-b211b0beefbd" providerId="AD" clId="Web-{B874DDE6-DE5F-4376-8F08-56EBF2FC4188}" dt="2025-06-30T10:03:08.639" v="158"/>
        <pc:sldMkLst>
          <pc:docMk/>
          <pc:sldMk cId="547224430" sldId="581"/>
        </pc:sldMkLst>
        <pc:spChg chg="mod">
          <ac:chgData name="Guerrini, Nicola (STFC,RAL,TECH)" userId="S::nicola.guerrini@stfc.ac.uk::1dc218fb-acb7-473e-9e98-b211b0beefbd" providerId="AD" clId="Web-{B874DDE6-DE5F-4376-8F08-56EBF2FC4188}" dt="2025-06-30T10:02:53.779" v="142" actId="14100"/>
          <ac:spMkLst>
            <pc:docMk/>
            <pc:sldMk cId="547224430" sldId="581"/>
            <ac:spMk id="38923" creationId="{00000000-0000-0000-0000-000000000000}"/>
          </ac:spMkLst>
        </pc:spChg>
        <pc:graphicFrameChg chg="mod modGraphic">
          <ac:chgData name="Guerrini, Nicola (STFC,RAL,TECH)" userId="S::nicola.guerrini@stfc.ac.uk::1dc218fb-acb7-473e-9e98-b211b0beefbd" providerId="AD" clId="Web-{B874DDE6-DE5F-4376-8F08-56EBF2FC4188}" dt="2025-06-30T10:03:08.639" v="158"/>
          <ac:graphicFrameMkLst>
            <pc:docMk/>
            <pc:sldMk cId="547224430" sldId="581"/>
            <ac:graphicFrameMk id="7" creationId="{00000000-0000-0000-0000-000000000000}"/>
          </ac:graphicFrameMkLst>
        </pc:graphicFrameChg>
      </pc:sldChg>
      <pc:sldChg chg="addSp delSp modSp del ord">
        <pc:chgData name="Guerrini, Nicola (STFC,RAL,TECH)" userId="S::nicola.guerrini@stfc.ac.uk::1dc218fb-acb7-473e-9e98-b211b0beefbd" providerId="AD" clId="Web-{B874DDE6-DE5F-4376-8F08-56EBF2FC4188}" dt="2025-06-30T08:45:01.411" v="21"/>
        <pc:sldMkLst>
          <pc:docMk/>
          <pc:sldMk cId="3061794150" sldId="586"/>
        </pc:sldMkLst>
      </pc:sldChg>
      <pc:sldChg chg="addSp modSp">
        <pc:chgData name="Guerrini, Nicola (STFC,RAL,TECH)" userId="S::nicola.guerrini@stfc.ac.uk::1dc218fb-acb7-473e-9e98-b211b0beefbd" providerId="AD" clId="Web-{B874DDE6-DE5F-4376-8F08-56EBF2FC4188}" dt="2025-06-30T08:44:47.020" v="19" actId="1076"/>
        <pc:sldMkLst>
          <pc:docMk/>
          <pc:sldMk cId="650029531" sldId="605"/>
        </pc:sldMkLst>
        <pc:spChg chg="mod">
          <ac:chgData name="Guerrini, Nicola (STFC,RAL,TECH)" userId="S::nicola.guerrini@stfc.ac.uk::1dc218fb-acb7-473e-9e98-b211b0beefbd" providerId="AD" clId="Web-{B874DDE6-DE5F-4376-8F08-56EBF2FC4188}" dt="2025-06-30T08:44:16.394" v="13" actId="20577"/>
          <ac:spMkLst>
            <pc:docMk/>
            <pc:sldMk cId="650029531" sldId="605"/>
            <ac:spMk id="2" creationId="{41E35412-25A2-636B-053B-4B31834D9EC2}"/>
          </ac:spMkLst>
        </pc:spChg>
        <pc:picChg chg="add mod ord">
          <ac:chgData name="Guerrini, Nicola (STFC,RAL,TECH)" userId="S::nicola.guerrini@stfc.ac.uk::1dc218fb-acb7-473e-9e98-b211b0beefbd" providerId="AD" clId="Web-{B874DDE6-DE5F-4376-8F08-56EBF2FC4188}" dt="2025-06-30T08:44:34.066" v="16"/>
          <ac:picMkLst>
            <pc:docMk/>
            <pc:sldMk cId="650029531" sldId="605"/>
            <ac:picMk id="3" creationId="{90C5F85E-70A2-C611-5F7A-374D3BF24AA7}"/>
          </ac:picMkLst>
        </pc:picChg>
        <pc:picChg chg="mod">
          <ac:chgData name="Guerrini, Nicola (STFC,RAL,TECH)" userId="S::nicola.guerrini@stfc.ac.uk::1dc218fb-acb7-473e-9e98-b211b0beefbd" providerId="AD" clId="Web-{B874DDE6-DE5F-4376-8F08-56EBF2FC4188}" dt="2025-06-30T08:44:47.020" v="19" actId="1076"/>
          <ac:picMkLst>
            <pc:docMk/>
            <pc:sldMk cId="650029531" sldId="605"/>
            <ac:picMk id="7" creationId="{8160F26B-77CA-367E-99D9-8013D00D8B93}"/>
          </ac:picMkLst>
        </pc:picChg>
      </pc:sldChg>
      <pc:sldChg chg="modSp">
        <pc:chgData name="Guerrini, Nicola (STFC,RAL,TECH)" userId="S::nicola.guerrini@stfc.ac.uk::1dc218fb-acb7-473e-9e98-b211b0beefbd" providerId="AD" clId="Web-{B874DDE6-DE5F-4376-8F08-56EBF2FC4188}" dt="2025-06-30T10:03:38.483" v="165" actId="20577"/>
        <pc:sldMkLst>
          <pc:docMk/>
          <pc:sldMk cId="2814642367" sldId="613"/>
        </pc:sldMkLst>
        <pc:spChg chg="mod">
          <ac:chgData name="Guerrini, Nicola (STFC,RAL,TECH)" userId="S::nicola.guerrini@stfc.ac.uk::1dc218fb-acb7-473e-9e98-b211b0beefbd" providerId="AD" clId="Web-{B874DDE6-DE5F-4376-8F08-56EBF2FC4188}" dt="2025-06-30T10:03:38.483" v="165" actId="20577"/>
          <ac:spMkLst>
            <pc:docMk/>
            <pc:sldMk cId="2814642367" sldId="613"/>
            <ac:spMk id="9" creationId="{67B54F19-1212-9345-95FF-9D2815FD6E96}"/>
          </ac:spMkLst>
        </pc:spChg>
      </pc:sldChg>
      <pc:sldChg chg="modSp ord">
        <pc:chgData name="Guerrini, Nicola (STFC,RAL,TECH)" userId="S::nicola.guerrini@stfc.ac.uk::1dc218fb-acb7-473e-9e98-b211b0beefbd" providerId="AD" clId="Web-{B874DDE6-DE5F-4376-8F08-56EBF2FC4188}" dt="2025-06-30T08:52:51.344" v="90" actId="1076"/>
        <pc:sldMkLst>
          <pc:docMk/>
          <pc:sldMk cId="2212557210" sldId="617"/>
        </pc:sldMkLst>
        <pc:spChg chg="mod">
          <ac:chgData name="Guerrini, Nicola (STFC,RAL,TECH)" userId="S::nicola.guerrini@stfc.ac.uk::1dc218fb-acb7-473e-9e98-b211b0beefbd" providerId="AD" clId="Web-{B874DDE6-DE5F-4376-8F08-56EBF2FC4188}" dt="2025-06-30T08:51:50.155" v="77" actId="14100"/>
          <ac:spMkLst>
            <pc:docMk/>
            <pc:sldMk cId="2212557210" sldId="617"/>
            <ac:spMk id="3" creationId="{C8C76300-4DF4-90D6-766B-A717CEAF631E}"/>
          </ac:spMkLst>
        </pc:spChg>
        <pc:spChg chg="mod">
          <ac:chgData name="Guerrini, Nicola (STFC,RAL,TECH)" userId="S::nicola.guerrini@stfc.ac.uk::1dc218fb-acb7-473e-9e98-b211b0beefbd" providerId="AD" clId="Web-{B874DDE6-DE5F-4376-8F08-56EBF2FC4188}" dt="2025-06-30T08:52:51.344" v="90" actId="1076"/>
          <ac:spMkLst>
            <pc:docMk/>
            <pc:sldMk cId="2212557210" sldId="617"/>
            <ac:spMk id="5" creationId="{03287682-62BD-9F0C-E163-DE2F93B3ABB5}"/>
          </ac:spMkLst>
        </pc:spChg>
        <pc:spChg chg="mod">
          <ac:chgData name="Guerrini, Nicola (STFC,RAL,TECH)" userId="S::nicola.guerrini@stfc.ac.uk::1dc218fb-acb7-473e-9e98-b211b0beefbd" providerId="AD" clId="Web-{B874DDE6-DE5F-4376-8F08-56EBF2FC4188}" dt="2025-06-30T08:51:38.155" v="73" actId="20577"/>
          <ac:spMkLst>
            <pc:docMk/>
            <pc:sldMk cId="2212557210" sldId="617"/>
            <ac:spMk id="9" creationId="{67B54F19-1212-9345-95FF-9D2815FD6E96}"/>
          </ac:spMkLst>
        </pc:spChg>
        <pc:picChg chg="mod modCrop">
          <ac:chgData name="Guerrini, Nicola (STFC,RAL,TECH)" userId="S::nicola.guerrini@stfc.ac.uk::1dc218fb-acb7-473e-9e98-b211b0beefbd" providerId="AD" clId="Web-{B874DDE6-DE5F-4376-8F08-56EBF2FC4188}" dt="2025-06-30T08:52:42.391" v="87" actId="14100"/>
          <ac:picMkLst>
            <pc:docMk/>
            <pc:sldMk cId="2212557210" sldId="617"/>
            <ac:picMk id="7" creationId="{CEC453A8-38AD-4944-8876-4624B161DE2D}"/>
          </ac:picMkLst>
        </pc:picChg>
        <pc:picChg chg="mod">
          <ac:chgData name="Guerrini, Nicola (STFC,RAL,TECH)" userId="S::nicola.guerrini@stfc.ac.uk::1dc218fb-acb7-473e-9e98-b211b0beefbd" providerId="AD" clId="Web-{B874DDE6-DE5F-4376-8F08-56EBF2FC4188}" dt="2025-06-30T08:52:13.765" v="83" actId="1076"/>
          <ac:picMkLst>
            <pc:docMk/>
            <pc:sldMk cId="2212557210" sldId="617"/>
            <ac:picMk id="8" creationId="{00000000-0000-0000-0000-000000000000}"/>
          </ac:picMkLst>
        </pc:picChg>
      </pc:sldChg>
      <pc:sldChg chg="addSp delSp modSp">
        <pc:chgData name="Guerrini, Nicola (STFC,RAL,TECH)" userId="S::nicola.guerrini@stfc.ac.uk::1dc218fb-acb7-473e-9e98-b211b0beefbd" providerId="AD" clId="Web-{B874DDE6-DE5F-4376-8F08-56EBF2FC4188}" dt="2025-06-30T10:11:39.135" v="516" actId="1076"/>
        <pc:sldMkLst>
          <pc:docMk/>
          <pc:sldMk cId="1972698557" sldId="618"/>
        </pc:sldMkLst>
        <pc:spChg chg="add mod">
          <ac:chgData name="Guerrini, Nicola (STFC,RAL,TECH)" userId="S::nicola.guerrini@stfc.ac.uk::1dc218fb-acb7-473e-9e98-b211b0beefbd" providerId="AD" clId="Web-{B874DDE6-DE5F-4376-8F08-56EBF2FC4188}" dt="2025-06-30T10:11:39.135" v="516" actId="1076"/>
          <ac:spMkLst>
            <pc:docMk/>
            <pc:sldMk cId="1972698557" sldId="618"/>
            <ac:spMk id="4" creationId="{54706D14-89F9-EB9B-19C5-852889A590CB}"/>
          </ac:spMkLst>
        </pc:spChg>
        <pc:picChg chg="mod">
          <ac:chgData name="Guerrini, Nicola (STFC,RAL,TECH)" userId="S::nicola.guerrini@stfc.ac.uk::1dc218fb-acb7-473e-9e98-b211b0beefbd" providerId="AD" clId="Web-{B874DDE6-DE5F-4376-8F08-56EBF2FC4188}" dt="2025-06-30T08:49:05.589" v="68" actId="14100"/>
          <ac:picMkLst>
            <pc:docMk/>
            <pc:sldMk cId="1972698557" sldId="618"/>
            <ac:picMk id="3" creationId="{F9D4E2DC-C6DE-1AC0-4C6F-9824487709CF}"/>
          </ac:picMkLst>
        </pc:picChg>
        <pc:picChg chg="mod">
          <ac:chgData name="Guerrini, Nicola (STFC,RAL,TECH)" userId="S::nicola.guerrini@stfc.ac.uk::1dc218fb-acb7-473e-9e98-b211b0beefbd" providerId="AD" clId="Web-{B874DDE6-DE5F-4376-8F08-56EBF2FC4188}" dt="2025-06-30T08:48:38.963" v="63" actId="14100"/>
          <ac:picMkLst>
            <pc:docMk/>
            <pc:sldMk cId="1972698557" sldId="618"/>
            <ac:picMk id="8" creationId="{65791621-B410-4B82-CA12-3A4AE3666D2E}"/>
          </ac:picMkLst>
        </pc:picChg>
      </pc:sldChg>
      <pc:sldChg chg="addSp delSp modSp">
        <pc:chgData name="Guerrini, Nicola (STFC,RAL,TECH)" userId="S::nicola.guerrini@stfc.ac.uk::1dc218fb-acb7-473e-9e98-b211b0beefbd" providerId="AD" clId="Web-{B874DDE6-DE5F-4376-8F08-56EBF2FC4188}" dt="2025-06-30T08:46:56.023" v="50" actId="1076"/>
        <pc:sldMkLst>
          <pc:docMk/>
          <pc:sldMk cId="3965671924" sldId="619"/>
        </pc:sldMkLst>
        <pc:spChg chg="mod">
          <ac:chgData name="Guerrini, Nicola (STFC,RAL,TECH)" userId="S::nicola.guerrini@stfc.ac.uk::1dc218fb-acb7-473e-9e98-b211b0beefbd" providerId="AD" clId="Web-{B874DDE6-DE5F-4376-8F08-56EBF2FC4188}" dt="2025-06-30T08:45:49.506" v="32" actId="14100"/>
          <ac:spMkLst>
            <pc:docMk/>
            <pc:sldMk cId="3965671924" sldId="619"/>
            <ac:spMk id="3" creationId="{C8C76300-4DF4-90D6-766B-A717CEAF631E}"/>
          </ac:spMkLst>
        </pc:spChg>
        <pc:spChg chg="mod">
          <ac:chgData name="Guerrini, Nicola (STFC,RAL,TECH)" userId="S::nicola.guerrini@stfc.ac.uk::1dc218fb-acb7-473e-9e98-b211b0beefbd" providerId="AD" clId="Web-{B874DDE6-DE5F-4376-8F08-56EBF2FC4188}" dt="2025-06-30T08:45:24.583" v="28" actId="20577"/>
          <ac:spMkLst>
            <pc:docMk/>
            <pc:sldMk cId="3965671924" sldId="619"/>
            <ac:spMk id="9" creationId="{67B54F19-1212-9345-95FF-9D2815FD6E96}"/>
          </ac:spMkLst>
        </pc:spChg>
        <pc:picChg chg="add mod">
          <ac:chgData name="Guerrini, Nicola (STFC,RAL,TECH)" userId="S::nicola.guerrini@stfc.ac.uk::1dc218fb-acb7-473e-9e98-b211b0beefbd" providerId="AD" clId="Web-{B874DDE6-DE5F-4376-8F08-56EBF2FC4188}" dt="2025-06-30T08:46:31.288" v="44" actId="1076"/>
          <ac:picMkLst>
            <pc:docMk/>
            <pc:sldMk cId="3965671924" sldId="619"/>
            <ac:picMk id="5" creationId="{572E88F7-B87B-A0EB-A858-5E176B1FF086}"/>
          </ac:picMkLst>
        </pc:picChg>
        <pc:picChg chg="add mod">
          <ac:chgData name="Guerrini, Nicola (STFC,RAL,TECH)" userId="S::nicola.guerrini@stfc.ac.uk::1dc218fb-acb7-473e-9e98-b211b0beefbd" providerId="AD" clId="Web-{B874DDE6-DE5F-4376-8F08-56EBF2FC4188}" dt="2025-06-30T08:46:29.257" v="43" actId="1076"/>
          <ac:picMkLst>
            <pc:docMk/>
            <pc:sldMk cId="3965671924" sldId="619"/>
            <ac:picMk id="6" creationId="{2DDDEC64-10B4-402A-DB89-24E4894A185C}"/>
          </ac:picMkLst>
        </pc:picChg>
        <pc:picChg chg="add mod">
          <ac:chgData name="Guerrini, Nicola (STFC,RAL,TECH)" userId="S::nicola.guerrini@stfc.ac.uk::1dc218fb-acb7-473e-9e98-b211b0beefbd" providerId="AD" clId="Web-{B874DDE6-DE5F-4376-8F08-56EBF2FC4188}" dt="2025-06-30T08:46:42.679" v="47" actId="1076"/>
          <ac:picMkLst>
            <pc:docMk/>
            <pc:sldMk cId="3965671924" sldId="619"/>
            <ac:picMk id="7" creationId="{92CE1F05-0059-2D8E-36D2-4D1972C6D1B9}"/>
          </ac:picMkLst>
        </pc:picChg>
        <pc:picChg chg="add mod">
          <ac:chgData name="Guerrini, Nicola (STFC,RAL,TECH)" userId="S::nicola.guerrini@stfc.ac.uk::1dc218fb-acb7-473e-9e98-b211b0beefbd" providerId="AD" clId="Web-{B874DDE6-DE5F-4376-8F08-56EBF2FC4188}" dt="2025-06-30T08:46:56.023" v="50" actId="1076"/>
          <ac:picMkLst>
            <pc:docMk/>
            <pc:sldMk cId="3965671924" sldId="619"/>
            <ac:picMk id="8" creationId="{0FF08FBC-DBCB-D1F2-B0E6-231D585FBDE2}"/>
          </ac:picMkLst>
        </pc:picChg>
      </pc:sldChg>
      <pc:sldChg chg="addSp delSp modSp ord">
        <pc:chgData name="Guerrini, Nicola (STFC,RAL,TECH)" userId="S::nicola.guerrini@stfc.ac.uk::1dc218fb-acb7-473e-9e98-b211b0beefbd" providerId="AD" clId="Web-{B874DDE6-DE5F-4376-8F08-56EBF2FC4188}" dt="2025-06-30T08:54:01.455" v="113" actId="20577"/>
        <pc:sldMkLst>
          <pc:docMk/>
          <pc:sldMk cId="3636016598" sldId="621"/>
        </pc:sldMkLst>
        <pc:spChg chg="mod">
          <ac:chgData name="Guerrini, Nicola (STFC,RAL,TECH)" userId="S::nicola.guerrini@stfc.ac.uk::1dc218fb-acb7-473e-9e98-b211b0beefbd" providerId="AD" clId="Web-{B874DDE6-DE5F-4376-8F08-56EBF2FC4188}" dt="2025-06-30T08:54:01.455" v="113" actId="20577"/>
          <ac:spMkLst>
            <pc:docMk/>
            <pc:sldMk cId="3636016598" sldId="621"/>
            <ac:spMk id="9" creationId="{67B54F19-1212-9345-95FF-9D2815FD6E96}"/>
          </ac:spMkLst>
        </pc:spChg>
        <pc:picChg chg="add mod">
          <ac:chgData name="Guerrini, Nicola (STFC,RAL,TECH)" userId="S::nicola.guerrini@stfc.ac.uk::1dc218fb-acb7-473e-9e98-b211b0beefbd" providerId="AD" clId="Web-{B874DDE6-DE5F-4376-8F08-56EBF2FC4188}" dt="2025-06-30T08:53:47.658" v="106" actId="1076"/>
          <ac:picMkLst>
            <pc:docMk/>
            <pc:sldMk cId="3636016598" sldId="621"/>
            <ac:picMk id="3" creationId="{887DED92-B695-8D91-4F38-E153E80171C1}"/>
          </ac:picMkLst>
        </pc:picChg>
        <pc:picChg chg="add mod">
          <ac:chgData name="Guerrini, Nicola (STFC,RAL,TECH)" userId="S::nicola.guerrini@stfc.ac.uk::1dc218fb-acb7-473e-9e98-b211b0beefbd" providerId="AD" clId="Web-{B874DDE6-DE5F-4376-8F08-56EBF2FC4188}" dt="2025-06-30T08:53:54.690" v="109" actId="1076"/>
          <ac:picMkLst>
            <pc:docMk/>
            <pc:sldMk cId="3636016598" sldId="621"/>
            <ac:picMk id="5" creationId="{4EB46ED6-B63D-8B33-B99C-C6268E4315CF}"/>
          </ac:picMkLst>
        </pc:picChg>
      </pc:sldChg>
      <pc:sldChg chg="addSp delSp modSp">
        <pc:chgData name="Guerrini, Nicola (STFC,RAL,TECH)" userId="S::nicola.guerrini@stfc.ac.uk::1dc218fb-acb7-473e-9e98-b211b0beefbd" providerId="AD" clId="Web-{B874DDE6-DE5F-4376-8F08-56EBF2FC4188}" dt="2025-06-30T10:11:56.666" v="521" actId="14100"/>
        <pc:sldMkLst>
          <pc:docMk/>
          <pc:sldMk cId="3754400124" sldId="623"/>
        </pc:sldMkLst>
        <pc:spChg chg="add mod">
          <ac:chgData name="Guerrini, Nicola (STFC,RAL,TECH)" userId="S::nicola.guerrini@stfc.ac.uk::1dc218fb-acb7-473e-9e98-b211b0beefbd" providerId="AD" clId="Web-{B874DDE6-DE5F-4376-8F08-56EBF2FC4188}" dt="2025-06-30T10:11:56.666" v="521" actId="14100"/>
          <ac:spMkLst>
            <pc:docMk/>
            <pc:sldMk cId="3754400124" sldId="623"/>
            <ac:spMk id="8" creationId="{BEEEA3EF-D46C-7478-B466-490093E47FDB}"/>
          </ac:spMkLst>
        </pc:spChg>
        <pc:picChg chg="add mod">
          <ac:chgData name="Guerrini, Nicola (STFC,RAL,TECH)" userId="S::nicola.guerrini@stfc.ac.uk::1dc218fb-acb7-473e-9e98-b211b0beefbd" providerId="AD" clId="Web-{B874DDE6-DE5F-4376-8F08-56EBF2FC4188}" dt="2025-06-30T08:49:33.761" v="70" actId="1076"/>
          <ac:picMkLst>
            <pc:docMk/>
            <pc:sldMk cId="3754400124" sldId="623"/>
            <ac:picMk id="4" creationId="{7AAF2F3E-80AA-600C-7C87-9630D1C31053}"/>
          </ac:picMkLst>
        </pc:picChg>
      </pc:sldChg>
      <pc:sldChg chg="addSp delSp modSp add replId">
        <pc:chgData name="Guerrini, Nicola (STFC,RAL,TECH)" userId="S::nicola.guerrini@stfc.ac.uk::1dc218fb-acb7-473e-9e98-b211b0beefbd" providerId="AD" clId="Web-{B874DDE6-DE5F-4376-8F08-56EBF2FC4188}" dt="2025-06-30T08:55:14.535" v="134" actId="1076"/>
        <pc:sldMkLst>
          <pc:docMk/>
          <pc:sldMk cId="3335866965" sldId="626"/>
        </pc:sldMkLst>
      </pc:sldChg>
    </pc:docChg>
  </pc:docChgLst>
  <pc:docChgLst>
    <pc:chgData name="Guerrini, Nicola (STFC,RAL,TECH)" userId="S::nicola.guerrini@stfc.ac.uk::1dc218fb-acb7-473e-9e98-b211b0beefbd" providerId="AD" clId="Web-{42C8E677-2279-408C-BD82-7DE27CA51DC5}"/>
    <pc:docChg chg="addSld delSld modSld modSection">
      <pc:chgData name="Guerrini, Nicola (STFC,RAL,TECH)" userId="S::nicola.guerrini@stfc.ac.uk::1dc218fb-acb7-473e-9e98-b211b0beefbd" providerId="AD" clId="Web-{42C8E677-2279-408C-BD82-7DE27CA51DC5}" dt="2025-06-30T08:34:10.569" v="104" actId="20577"/>
      <pc:docMkLst>
        <pc:docMk/>
      </pc:docMkLst>
      <pc:sldChg chg="modSp">
        <pc:chgData name="Guerrini, Nicola (STFC,RAL,TECH)" userId="S::nicola.guerrini@stfc.ac.uk::1dc218fb-acb7-473e-9e98-b211b0beefbd" providerId="AD" clId="Web-{42C8E677-2279-408C-BD82-7DE27CA51DC5}" dt="2025-06-30T08:25:08.861" v="6" actId="20577"/>
        <pc:sldMkLst>
          <pc:docMk/>
          <pc:sldMk cId="2756912206" sldId="496"/>
        </pc:sldMkLst>
        <pc:spChg chg="mod">
          <ac:chgData name="Guerrini, Nicola (STFC,RAL,TECH)" userId="S::nicola.guerrini@stfc.ac.uk::1dc218fb-acb7-473e-9e98-b211b0beefbd" providerId="AD" clId="Web-{42C8E677-2279-408C-BD82-7DE27CA51DC5}" dt="2025-06-30T08:24:40.282" v="1" actId="20577"/>
          <ac:spMkLst>
            <pc:docMk/>
            <pc:sldMk cId="2756912206" sldId="496"/>
            <ac:spMk id="10" creationId="{78DB0FE0-A4AF-D848-8925-91A37993D74D}"/>
          </ac:spMkLst>
        </pc:spChg>
        <pc:spChg chg="mod">
          <ac:chgData name="Guerrini, Nicola (STFC,RAL,TECH)" userId="S::nicola.guerrini@stfc.ac.uk::1dc218fb-acb7-473e-9e98-b211b0beefbd" providerId="AD" clId="Web-{42C8E677-2279-408C-BD82-7DE27CA51DC5}" dt="2025-06-30T08:25:08.861" v="6" actId="20577"/>
          <ac:spMkLst>
            <pc:docMk/>
            <pc:sldMk cId="2756912206" sldId="496"/>
            <ac:spMk id="11" creationId="{0BEB0AE4-391E-6F41-84C6-D4EEDF519A31}"/>
          </ac:spMkLst>
        </pc:spChg>
      </pc:sldChg>
      <pc:sldChg chg="modSp">
        <pc:chgData name="Guerrini, Nicola (STFC,RAL,TECH)" userId="S::nicola.guerrini@stfc.ac.uk::1dc218fb-acb7-473e-9e98-b211b0beefbd" providerId="AD" clId="Web-{42C8E677-2279-408C-BD82-7DE27CA51DC5}" dt="2025-06-30T08:27:27.476" v="41" actId="1076"/>
        <pc:sldMkLst>
          <pc:docMk/>
          <pc:sldMk cId="310636836" sldId="577"/>
        </pc:sldMkLst>
        <pc:spChg chg="mod">
          <ac:chgData name="Guerrini, Nicola (STFC,RAL,TECH)" userId="S::nicola.guerrini@stfc.ac.uk::1dc218fb-acb7-473e-9e98-b211b0beefbd" providerId="AD" clId="Web-{42C8E677-2279-408C-BD82-7DE27CA51DC5}" dt="2025-06-30T08:27:27.476" v="41" actId="1076"/>
          <ac:spMkLst>
            <pc:docMk/>
            <pc:sldMk cId="310636836" sldId="577"/>
            <ac:spMk id="16" creationId="{FCBD6E0F-6DA2-6209-EA21-05A0409E36B0}"/>
          </ac:spMkLst>
        </pc:spChg>
      </pc:sldChg>
      <pc:sldChg chg="addSp delSp modSp">
        <pc:chgData name="Guerrini, Nicola (STFC,RAL,TECH)" userId="S::nicola.guerrini@stfc.ac.uk::1dc218fb-acb7-473e-9e98-b211b0beefbd" providerId="AD" clId="Web-{42C8E677-2279-408C-BD82-7DE27CA51DC5}" dt="2025-06-30T08:27:33.039" v="44"/>
        <pc:sldMkLst>
          <pc:docMk/>
          <pc:sldMk cId="4147700924" sldId="578"/>
        </pc:sldMkLst>
        <pc:spChg chg="add mod">
          <ac:chgData name="Guerrini, Nicola (STFC,RAL,TECH)" userId="S::nicola.guerrini@stfc.ac.uk::1dc218fb-acb7-473e-9e98-b211b0beefbd" providerId="AD" clId="Web-{42C8E677-2279-408C-BD82-7DE27CA51DC5}" dt="2025-06-30T08:27:33.039" v="44"/>
          <ac:spMkLst>
            <pc:docMk/>
            <pc:sldMk cId="4147700924" sldId="578"/>
            <ac:spMk id="6" creationId="{92DB6F8B-85E6-6B72-F495-048BDB26D658}"/>
          </ac:spMkLst>
        </pc:spChg>
      </pc:sldChg>
      <pc:sldChg chg="addSp delSp modSp">
        <pc:chgData name="Guerrini, Nicola (STFC,RAL,TECH)" userId="S::nicola.guerrini@stfc.ac.uk::1dc218fb-acb7-473e-9e98-b211b0beefbd" providerId="AD" clId="Web-{42C8E677-2279-408C-BD82-7DE27CA51DC5}" dt="2025-06-30T08:27:34.179" v="45"/>
        <pc:sldMkLst>
          <pc:docMk/>
          <pc:sldMk cId="4080932709" sldId="579"/>
        </pc:sldMkLst>
        <pc:spChg chg="add mod">
          <ac:chgData name="Guerrini, Nicola (STFC,RAL,TECH)" userId="S::nicola.guerrini@stfc.ac.uk::1dc218fb-acb7-473e-9e98-b211b0beefbd" providerId="AD" clId="Web-{42C8E677-2279-408C-BD82-7DE27CA51DC5}" dt="2025-06-30T08:27:34.179" v="45"/>
          <ac:spMkLst>
            <pc:docMk/>
            <pc:sldMk cId="4080932709" sldId="579"/>
            <ac:spMk id="9" creationId="{A8CBBE06-0A81-3091-769B-E20C7504E1D5}"/>
          </ac:spMkLst>
        </pc:spChg>
      </pc:sldChg>
      <pc:sldChg chg="addSp delSp modSp">
        <pc:chgData name="Guerrini, Nicola (STFC,RAL,TECH)" userId="S::nicola.guerrini@stfc.ac.uk::1dc218fb-acb7-473e-9e98-b211b0beefbd" providerId="AD" clId="Web-{42C8E677-2279-408C-BD82-7DE27CA51DC5}" dt="2025-06-30T08:27:43.336" v="50"/>
        <pc:sldMkLst>
          <pc:docMk/>
          <pc:sldMk cId="547224430" sldId="581"/>
        </pc:sldMkLst>
        <pc:spChg chg="add mod">
          <ac:chgData name="Guerrini, Nicola (STFC,RAL,TECH)" userId="S::nicola.guerrini@stfc.ac.uk::1dc218fb-acb7-473e-9e98-b211b0beefbd" providerId="AD" clId="Web-{42C8E677-2279-408C-BD82-7DE27CA51DC5}" dt="2025-06-30T08:27:43.336" v="50"/>
          <ac:spMkLst>
            <pc:docMk/>
            <pc:sldMk cId="547224430" sldId="581"/>
            <ac:spMk id="4" creationId="{72D9B42B-59BB-2A7D-4ED9-BAF4FFE99016}"/>
          </ac:spMkLst>
        </pc:spChg>
      </pc:sldChg>
      <pc:sldChg chg="addSp delSp modSp">
        <pc:chgData name="Guerrini, Nicola (STFC,RAL,TECH)" userId="S::nicola.guerrini@stfc.ac.uk::1dc218fb-acb7-473e-9e98-b211b0beefbd" providerId="AD" clId="Web-{42C8E677-2279-408C-BD82-7DE27CA51DC5}" dt="2025-06-30T08:27:49.133" v="54"/>
        <pc:sldMkLst>
          <pc:docMk/>
          <pc:sldMk cId="3061794150" sldId="586"/>
        </pc:sldMkLst>
      </pc:sldChg>
      <pc:sldChg chg="addSp delSp modSp">
        <pc:chgData name="Guerrini, Nicola (STFC,RAL,TECH)" userId="S::nicola.guerrini@stfc.ac.uk::1dc218fb-acb7-473e-9e98-b211b0beefbd" providerId="AD" clId="Web-{42C8E677-2279-408C-BD82-7DE27CA51DC5}" dt="2025-06-30T08:28:12.087" v="61"/>
        <pc:sldMkLst>
          <pc:docMk/>
          <pc:sldMk cId="4056825235" sldId="594"/>
        </pc:sldMkLst>
        <pc:spChg chg="add mod">
          <ac:chgData name="Guerrini, Nicola (STFC,RAL,TECH)" userId="S::nicola.guerrini@stfc.ac.uk::1dc218fb-acb7-473e-9e98-b211b0beefbd" providerId="AD" clId="Web-{42C8E677-2279-408C-BD82-7DE27CA51DC5}" dt="2025-06-30T08:28:12.087" v="61"/>
          <ac:spMkLst>
            <pc:docMk/>
            <pc:sldMk cId="4056825235" sldId="594"/>
            <ac:spMk id="4" creationId="{B425E09E-B9D2-6168-6D2F-87B750755A83}"/>
          </ac:spMkLst>
        </pc:spChg>
      </pc:sldChg>
      <pc:sldChg chg="addSp delSp modSp">
        <pc:chgData name="Guerrini, Nicola (STFC,RAL,TECH)" userId="S::nicola.guerrini@stfc.ac.uk::1dc218fb-acb7-473e-9e98-b211b0beefbd" providerId="AD" clId="Web-{42C8E677-2279-408C-BD82-7DE27CA51DC5}" dt="2025-06-30T08:34:10.569" v="104" actId="20577"/>
        <pc:sldMkLst>
          <pc:docMk/>
          <pc:sldMk cId="650029531" sldId="605"/>
        </pc:sldMkLst>
        <pc:spChg chg="mod">
          <ac:chgData name="Guerrini, Nicola (STFC,RAL,TECH)" userId="S::nicola.guerrini@stfc.ac.uk::1dc218fb-acb7-473e-9e98-b211b0beefbd" providerId="AD" clId="Web-{42C8E677-2279-408C-BD82-7DE27CA51DC5}" dt="2025-06-30T08:34:10.569" v="104" actId="20577"/>
          <ac:spMkLst>
            <pc:docMk/>
            <pc:sldMk cId="650029531" sldId="605"/>
            <ac:spMk id="2" creationId="{41E35412-25A2-636B-053B-4B31834D9EC2}"/>
          </ac:spMkLst>
        </pc:spChg>
        <pc:spChg chg="add mod">
          <ac:chgData name="Guerrini, Nicola (STFC,RAL,TECH)" userId="S::nicola.guerrini@stfc.ac.uk::1dc218fb-acb7-473e-9e98-b211b0beefbd" providerId="AD" clId="Web-{42C8E677-2279-408C-BD82-7DE27CA51DC5}" dt="2025-06-30T08:27:47.852" v="53"/>
          <ac:spMkLst>
            <pc:docMk/>
            <pc:sldMk cId="650029531" sldId="605"/>
            <ac:spMk id="5" creationId="{AD6FE6BC-6001-4B83-3C53-55ADFE26D36E}"/>
          </ac:spMkLst>
        </pc:spChg>
        <pc:spChg chg="mod">
          <ac:chgData name="Guerrini, Nicola (STFC,RAL,TECH)" userId="S::nicola.guerrini@stfc.ac.uk::1dc218fb-acb7-473e-9e98-b211b0beefbd" providerId="AD" clId="Web-{42C8E677-2279-408C-BD82-7DE27CA51DC5}" dt="2025-06-30T08:31:51.564" v="82" actId="20577"/>
          <ac:spMkLst>
            <pc:docMk/>
            <pc:sldMk cId="650029531" sldId="605"/>
            <ac:spMk id="9" creationId="{67B54F19-1212-9345-95FF-9D2815FD6E96}"/>
          </ac:spMkLst>
        </pc:spChg>
        <pc:picChg chg="add mod">
          <ac:chgData name="Guerrini, Nicola (STFC,RAL,TECH)" userId="S::nicola.guerrini@stfc.ac.uk::1dc218fb-acb7-473e-9e98-b211b0beefbd" providerId="AD" clId="Web-{42C8E677-2279-408C-BD82-7DE27CA51DC5}" dt="2025-06-30T08:33:00.082" v="92" actId="1076"/>
          <ac:picMkLst>
            <pc:docMk/>
            <pc:sldMk cId="650029531" sldId="605"/>
            <ac:picMk id="7" creationId="{8160F26B-77CA-367E-99D9-8013D00D8B93}"/>
          </ac:picMkLst>
        </pc:picChg>
      </pc:sldChg>
      <pc:sldChg chg="addSp delSp modSp">
        <pc:chgData name="Guerrini, Nicola (STFC,RAL,TECH)" userId="S::nicola.guerrini@stfc.ac.uk::1dc218fb-acb7-473e-9e98-b211b0beefbd" providerId="AD" clId="Web-{42C8E677-2279-408C-BD82-7DE27CA51DC5}" dt="2025-06-30T08:27:35.398" v="46"/>
        <pc:sldMkLst>
          <pc:docMk/>
          <pc:sldMk cId="836676089" sldId="611"/>
        </pc:sldMkLst>
        <pc:spChg chg="add mod">
          <ac:chgData name="Guerrini, Nicola (STFC,RAL,TECH)" userId="S::nicola.guerrini@stfc.ac.uk::1dc218fb-acb7-473e-9e98-b211b0beefbd" providerId="AD" clId="Web-{42C8E677-2279-408C-BD82-7DE27CA51DC5}" dt="2025-06-30T08:27:35.398" v="46"/>
          <ac:spMkLst>
            <pc:docMk/>
            <pc:sldMk cId="836676089" sldId="611"/>
            <ac:spMk id="7" creationId="{9EEF9BAB-DDEC-7B3D-C663-68BBEC70374C}"/>
          </ac:spMkLst>
        </pc:spChg>
      </pc:sldChg>
      <pc:sldChg chg="addSp delSp modSp">
        <pc:chgData name="Guerrini, Nicola (STFC,RAL,TECH)" userId="S::nicola.guerrini@stfc.ac.uk::1dc218fb-acb7-473e-9e98-b211b0beefbd" providerId="AD" clId="Web-{42C8E677-2279-408C-BD82-7DE27CA51DC5}" dt="2025-06-30T08:27:36.507" v="47"/>
        <pc:sldMkLst>
          <pc:docMk/>
          <pc:sldMk cId="3520096379" sldId="612"/>
        </pc:sldMkLst>
        <pc:spChg chg="add mod">
          <ac:chgData name="Guerrini, Nicola (STFC,RAL,TECH)" userId="S::nicola.guerrini@stfc.ac.uk::1dc218fb-acb7-473e-9e98-b211b0beefbd" providerId="AD" clId="Web-{42C8E677-2279-408C-BD82-7DE27CA51DC5}" dt="2025-06-30T08:27:36.507" v="47"/>
          <ac:spMkLst>
            <pc:docMk/>
            <pc:sldMk cId="3520096379" sldId="612"/>
            <ac:spMk id="6" creationId="{2DC9A686-277A-6053-E7B5-B6E4DC0569F8}"/>
          </ac:spMkLst>
        </pc:spChg>
      </pc:sldChg>
      <pc:sldChg chg="addSp delSp modSp">
        <pc:chgData name="Guerrini, Nicola (STFC,RAL,TECH)" userId="S::nicola.guerrini@stfc.ac.uk::1dc218fb-acb7-473e-9e98-b211b0beefbd" providerId="AD" clId="Web-{42C8E677-2279-408C-BD82-7DE27CA51DC5}" dt="2025-06-30T08:30:18.514" v="80" actId="1076"/>
        <pc:sldMkLst>
          <pc:docMk/>
          <pc:sldMk cId="2814642367" sldId="613"/>
        </pc:sldMkLst>
        <pc:spChg chg="mod">
          <ac:chgData name="Guerrini, Nicola (STFC,RAL,TECH)" userId="S::nicola.guerrini@stfc.ac.uk::1dc218fb-acb7-473e-9e98-b211b0beefbd" providerId="AD" clId="Web-{42C8E677-2279-408C-BD82-7DE27CA51DC5}" dt="2025-06-30T08:30:14.498" v="79" actId="1076"/>
          <ac:spMkLst>
            <pc:docMk/>
            <pc:sldMk cId="2814642367" sldId="613"/>
            <ac:spMk id="3" creationId="{56267845-AB56-F63E-CE14-3C7155E65765}"/>
          </ac:spMkLst>
        </pc:spChg>
        <pc:spChg chg="add mod">
          <ac:chgData name="Guerrini, Nicola (STFC,RAL,TECH)" userId="S::nicola.guerrini@stfc.ac.uk::1dc218fb-acb7-473e-9e98-b211b0beefbd" providerId="AD" clId="Web-{42C8E677-2279-408C-BD82-7DE27CA51DC5}" dt="2025-06-30T08:27:41.976" v="49"/>
          <ac:spMkLst>
            <pc:docMk/>
            <pc:sldMk cId="2814642367" sldId="613"/>
            <ac:spMk id="8" creationId="{F1E8D2B4-B43F-F4F0-FE30-D486EE986156}"/>
          </ac:spMkLst>
        </pc:spChg>
        <pc:spChg chg="mod">
          <ac:chgData name="Guerrini, Nicola (STFC,RAL,TECH)" userId="S::nicola.guerrini@stfc.ac.uk::1dc218fb-acb7-473e-9e98-b211b0beefbd" providerId="AD" clId="Web-{42C8E677-2279-408C-BD82-7DE27CA51DC5}" dt="2025-06-30T08:30:09.576" v="78" actId="20577"/>
          <ac:spMkLst>
            <pc:docMk/>
            <pc:sldMk cId="2814642367" sldId="613"/>
            <ac:spMk id="38923" creationId="{00000000-0000-0000-0000-000000000000}"/>
          </ac:spMkLst>
        </pc:spChg>
        <pc:picChg chg="mod">
          <ac:chgData name="Guerrini, Nicola (STFC,RAL,TECH)" userId="S::nicola.guerrini@stfc.ac.uk::1dc218fb-acb7-473e-9e98-b211b0beefbd" providerId="AD" clId="Web-{42C8E677-2279-408C-BD82-7DE27CA51DC5}" dt="2025-06-30T08:30:18.514" v="80" actId="1076"/>
          <ac:picMkLst>
            <pc:docMk/>
            <pc:sldMk cId="2814642367" sldId="613"/>
            <ac:picMk id="6" creationId="{CDC071B4-040D-46F4-21D0-8DE19044EDA0}"/>
          </ac:picMkLst>
        </pc:picChg>
      </pc:sldChg>
      <pc:sldChg chg="modSp">
        <pc:chgData name="Guerrini, Nicola (STFC,RAL,TECH)" userId="S::nicola.guerrini@stfc.ac.uk::1dc218fb-acb7-473e-9e98-b211b0beefbd" providerId="AD" clId="Web-{42C8E677-2279-408C-BD82-7DE27CA51DC5}" dt="2025-06-30T08:27:10.225" v="39" actId="20577"/>
        <pc:sldMkLst>
          <pc:docMk/>
          <pc:sldMk cId="497514153" sldId="614"/>
        </pc:sldMkLst>
        <pc:spChg chg="mod">
          <ac:chgData name="Guerrini, Nicola (STFC,RAL,TECH)" userId="S::nicola.guerrini@stfc.ac.uk::1dc218fb-acb7-473e-9e98-b211b0beefbd" providerId="AD" clId="Web-{42C8E677-2279-408C-BD82-7DE27CA51DC5}" dt="2025-06-30T08:27:10.225" v="39" actId="20577"/>
          <ac:spMkLst>
            <pc:docMk/>
            <pc:sldMk cId="497514153" sldId="614"/>
            <ac:spMk id="8" creationId="{4B69B5A8-9BB8-9AFF-9843-4E8EEBE012CC}"/>
          </ac:spMkLst>
        </pc:spChg>
      </pc:sldChg>
      <pc:sldChg chg="addSp delSp modSp">
        <pc:chgData name="Guerrini, Nicola (STFC,RAL,TECH)" userId="S::nicola.guerrini@stfc.ac.uk::1dc218fb-acb7-473e-9e98-b211b0beefbd" providerId="AD" clId="Web-{42C8E677-2279-408C-BD82-7DE27CA51DC5}" dt="2025-06-30T08:28:08.962" v="59"/>
        <pc:sldMkLst>
          <pc:docMk/>
          <pc:sldMk cId="2212557210" sldId="617"/>
        </pc:sldMkLst>
        <pc:spChg chg="add mod">
          <ac:chgData name="Guerrini, Nicola (STFC,RAL,TECH)" userId="S::nicola.guerrini@stfc.ac.uk::1dc218fb-acb7-473e-9e98-b211b0beefbd" providerId="AD" clId="Web-{42C8E677-2279-408C-BD82-7DE27CA51DC5}" dt="2025-06-30T08:28:08.962" v="59"/>
          <ac:spMkLst>
            <pc:docMk/>
            <pc:sldMk cId="2212557210" sldId="617"/>
            <ac:spMk id="10" creationId="{5CC47F59-6350-16B4-4515-6CABEDAE46B2}"/>
          </ac:spMkLst>
        </pc:spChg>
      </pc:sldChg>
      <pc:sldChg chg="addSp delSp modSp">
        <pc:chgData name="Guerrini, Nicola (STFC,RAL,TECH)" userId="S::nicola.guerrini@stfc.ac.uk::1dc218fb-acb7-473e-9e98-b211b0beefbd" providerId="AD" clId="Web-{42C8E677-2279-408C-BD82-7DE27CA51DC5}" dt="2025-06-30T08:27:44.805" v="51"/>
        <pc:sldMkLst>
          <pc:docMk/>
          <pc:sldMk cId="1972698557" sldId="618"/>
        </pc:sldMkLst>
        <pc:spChg chg="add mod">
          <ac:chgData name="Guerrini, Nicola (STFC,RAL,TECH)" userId="S::nicola.guerrini@stfc.ac.uk::1dc218fb-acb7-473e-9e98-b211b0beefbd" providerId="AD" clId="Web-{42C8E677-2279-408C-BD82-7DE27CA51DC5}" dt="2025-06-30T08:27:44.805" v="51"/>
          <ac:spMkLst>
            <pc:docMk/>
            <pc:sldMk cId="1972698557" sldId="618"/>
            <ac:spMk id="5" creationId="{202082F9-BDD6-E2AC-305D-95FFF49C6D10}"/>
          </ac:spMkLst>
        </pc:spChg>
      </pc:sldChg>
      <pc:sldChg chg="addSp modSp add del">
        <pc:chgData name="Guerrini, Nicola (STFC,RAL,TECH)" userId="S::nicola.guerrini@stfc.ac.uk::1dc218fb-acb7-473e-9e98-b211b0beefbd" providerId="AD" clId="Web-{42C8E677-2279-408C-BD82-7DE27CA51DC5}" dt="2025-06-30T08:27:50.274" v="55"/>
        <pc:sldMkLst>
          <pc:docMk/>
          <pc:sldMk cId="3965671924" sldId="619"/>
        </pc:sldMkLst>
        <pc:spChg chg="add mod">
          <ac:chgData name="Guerrini, Nicola (STFC,RAL,TECH)" userId="S::nicola.guerrini@stfc.ac.uk::1dc218fb-acb7-473e-9e98-b211b0beefbd" providerId="AD" clId="Web-{42C8E677-2279-408C-BD82-7DE27CA51DC5}" dt="2025-06-30T08:27:50.274" v="55"/>
          <ac:spMkLst>
            <pc:docMk/>
            <pc:sldMk cId="3965671924" sldId="619"/>
            <ac:spMk id="4" creationId="{EBB8ABAF-F1BC-420A-D326-CB566D09D926}"/>
          </ac:spMkLst>
        </pc:spChg>
      </pc:sldChg>
      <pc:sldChg chg="addSp delSp modSp del">
        <pc:chgData name="Guerrini, Nicola (STFC,RAL,TECH)" userId="S::nicola.guerrini@stfc.ac.uk::1dc218fb-acb7-473e-9e98-b211b0beefbd" providerId="AD" clId="Web-{42C8E677-2279-408C-BD82-7DE27CA51DC5}" dt="2025-06-30T08:29:27.762" v="62"/>
        <pc:sldMkLst>
          <pc:docMk/>
          <pc:sldMk cId="629306103" sldId="620"/>
        </pc:sldMkLst>
      </pc:sldChg>
      <pc:sldChg chg="addSp delSp modSp">
        <pc:chgData name="Guerrini, Nicola (STFC,RAL,TECH)" userId="S::nicola.guerrini@stfc.ac.uk::1dc218fb-acb7-473e-9e98-b211b0beefbd" providerId="AD" clId="Web-{42C8E677-2279-408C-BD82-7DE27CA51DC5}" dt="2025-06-30T08:28:08.118" v="58" actId="1076"/>
        <pc:sldMkLst>
          <pc:docMk/>
          <pc:sldMk cId="3636016598" sldId="621"/>
        </pc:sldMkLst>
        <pc:spChg chg="add mod">
          <ac:chgData name="Guerrini, Nicola (STFC,RAL,TECH)" userId="S::nicola.guerrini@stfc.ac.uk::1dc218fb-acb7-473e-9e98-b211b0beefbd" providerId="AD" clId="Web-{42C8E677-2279-408C-BD82-7DE27CA51DC5}" dt="2025-06-30T08:28:08.118" v="58" actId="1076"/>
          <ac:spMkLst>
            <pc:docMk/>
            <pc:sldMk cId="3636016598" sldId="621"/>
            <ac:spMk id="7" creationId="{DE22CD7E-3EA7-B730-1461-5A1FA8006411}"/>
          </ac:spMkLst>
        </pc:spChg>
      </pc:sldChg>
      <pc:sldChg chg="addSp delSp modSp">
        <pc:chgData name="Guerrini, Nicola (STFC,RAL,TECH)" userId="S::nicola.guerrini@stfc.ac.uk::1dc218fb-acb7-473e-9e98-b211b0beefbd" providerId="AD" clId="Web-{42C8E677-2279-408C-BD82-7DE27CA51DC5}" dt="2025-06-30T08:27:30.163" v="42"/>
        <pc:sldMkLst>
          <pc:docMk/>
          <pc:sldMk cId="3888860380" sldId="622"/>
        </pc:sldMkLst>
        <pc:spChg chg="add mod">
          <ac:chgData name="Guerrini, Nicola (STFC,RAL,TECH)" userId="S::nicola.guerrini@stfc.ac.uk::1dc218fb-acb7-473e-9e98-b211b0beefbd" providerId="AD" clId="Web-{42C8E677-2279-408C-BD82-7DE27CA51DC5}" dt="2025-06-30T08:27:30.163" v="42"/>
          <ac:spMkLst>
            <pc:docMk/>
            <pc:sldMk cId="3888860380" sldId="622"/>
            <ac:spMk id="6" creationId="{2EB3B8A3-2637-9844-0420-9EEB0CCA4A67}"/>
          </ac:spMkLst>
        </pc:spChg>
      </pc:sldChg>
      <pc:sldChg chg="addSp modSp">
        <pc:chgData name="Guerrini, Nicola (STFC,RAL,TECH)" userId="S::nicola.guerrini@stfc.ac.uk::1dc218fb-acb7-473e-9e98-b211b0beefbd" providerId="AD" clId="Web-{42C8E677-2279-408C-BD82-7DE27CA51DC5}" dt="2025-06-30T08:27:46.180" v="52"/>
        <pc:sldMkLst>
          <pc:docMk/>
          <pc:sldMk cId="3754400124" sldId="623"/>
        </pc:sldMkLst>
        <pc:spChg chg="add mod">
          <ac:chgData name="Guerrini, Nicola (STFC,RAL,TECH)" userId="S::nicola.guerrini@stfc.ac.uk::1dc218fb-acb7-473e-9e98-b211b0beefbd" providerId="AD" clId="Web-{42C8E677-2279-408C-BD82-7DE27CA51DC5}" dt="2025-06-30T08:27:46.180" v="52"/>
          <ac:spMkLst>
            <pc:docMk/>
            <pc:sldMk cId="3754400124" sldId="623"/>
            <ac:spMk id="3" creationId="{64819769-C3C6-43E8-9EAA-A13045B8EAD5}"/>
          </ac:spMkLst>
        </pc:spChg>
      </pc:sldChg>
      <pc:sldChg chg="addSp delSp modSp">
        <pc:chgData name="Guerrini, Nicola (STFC,RAL,TECH)" userId="S::nicola.guerrini@stfc.ac.uk::1dc218fb-acb7-473e-9e98-b211b0beefbd" providerId="AD" clId="Web-{42C8E677-2279-408C-BD82-7DE27CA51DC5}" dt="2025-06-30T08:28:10.868" v="60"/>
        <pc:sldMkLst>
          <pc:docMk/>
          <pc:sldMk cId="837054534" sldId="624"/>
        </pc:sldMkLst>
        <pc:spChg chg="add mod">
          <ac:chgData name="Guerrini, Nicola (STFC,RAL,TECH)" userId="S::nicola.guerrini@stfc.ac.uk::1dc218fb-acb7-473e-9e98-b211b0beefbd" providerId="AD" clId="Web-{42C8E677-2279-408C-BD82-7DE27CA51DC5}" dt="2025-06-30T08:28:10.868" v="60"/>
          <ac:spMkLst>
            <pc:docMk/>
            <pc:sldMk cId="837054534" sldId="624"/>
            <ac:spMk id="6" creationId="{6CC209E0-25F6-0ED6-5851-6BB92199CAC2}"/>
          </ac:spMkLst>
        </pc:spChg>
      </pc:sldChg>
      <pc:sldChg chg="addSp delSp modSp">
        <pc:chgData name="Guerrini, Nicola (STFC,RAL,TECH)" userId="S::nicola.guerrini@stfc.ac.uk::1dc218fb-acb7-473e-9e98-b211b0beefbd" providerId="AD" clId="Web-{42C8E677-2279-408C-BD82-7DE27CA51DC5}" dt="2025-06-30T08:27:31.757" v="43"/>
        <pc:sldMkLst>
          <pc:docMk/>
          <pc:sldMk cId="2414808561" sldId="625"/>
        </pc:sldMkLst>
        <pc:spChg chg="add mod">
          <ac:chgData name="Guerrini, Nicola (STFC,RAL,TECH)" userId="S::nicola.guerrini@stfc.ac.uk::1dc218fb-acb7-473e-9e98-b211b0beefbd" providerId="AD" clId="Web-{42C8E677-2279-408C-BD82-7DE27CA51DC5}" dt="2025-06-30T08:27:31.757" v="43"/>
          <ac:spMkLst>
            <pc:docMk/>
            <pc:sldMk cId="2414808561" sldId="625"/>
            <ac:spMk id="16" creationId="{B149170A-2E57-A839-1B73-B73F1A40B30D}"/>
          </ac:spMkLst>
        </pc:spChg>
      </pc:sldChg>
    </pc:docChg>
  </pc:docChgLst>
  <pc:docChgLst>
    <pc:chgData name="Larsen, Herman (STFC,RAL,TECH)" userId="fd4b534e-01d0-4cd8-bd17-bfeb0ca0c912" providerId="ADAL" clId="{76B12A6A-9BE3-47F7-806D-47FE4DE4237B}"/>
    <pc:docChg chg="undo redo custSel modSld">
      <pc:chgData name="Larsen, Herman (STFC,RAL,TECH)" userId="fd4b534e-01d0-4cd8-bd17-bfeb0ca0c912" providerId="ADAL" clId="{76B12A6A-9BE3-47F7-806D-47FE4DE4237B}" dt="2025-07-03T11:14:37.622" v="70" actId="20577"/>
      <pc:docMkLst>
        <pc:docMk/>
      </pc:docMkLst>
      <pc:sldChg chg="addSp modSp mod">
        <pc:chgData name="Larsen, Herman (STFC,RAL,TECH)" userId="fd4b534e-01d0-4cd8-bd17-bfeb0ca0c912" providerId="ADAL" clId="{76B12A6A-9BE3-47F7-806D-47FE4DE4237B}" dt="2025-07-03T11:14:37.622" v="70" actId="20577"/>
        <pc:sldMkLst>
          <pc:docMk/>
          <pc:sldMk cId="1972698557" sldId="618"/>
        </pc:sldMkLst>
        <pc:spChg chg="mod">
          <ac:chgData name="Larsen, Herman (STFC,RAL,TECH)" userId="fd4b534e-01d0-4cd8-bd17-bfeb0ca0c912" providerId="ADAL" clId="{76B12A6A-9BE3-47F7-806D-47FE4DE4237B}" dt="2025-07-03T11:14:37.622" v="70" actId="20577"/>
          <ac:spMkLst>
            <pc:docMk/>
            <pc:sldMk cId="1972698557" sldId="618"/>
            <ac:spMk id="4" creationId="{54706D14-89F9-EB9B-19C5-852889A590CB}"/>
          </ac:spMkLst>
        </pc:spChg>
        <pc:spChg chg="mod">
          <ac:chgData name="Larsen, Herman (STFC,RAL,TECH)" userId="fd4b534e-01d0-4cd8-bd17-bfeb0ca0c912" providerId="ADAL" clId="{76B12A6A-9BE3-47F7-806D-47FE4DE4237B}" dt="2025-07-03T11:12:35.758" v="62" actId="1076"/>
          <ac:spMkLst>
            <pc:docMk/>
            <pc:sldMk cId="1972698557" sldId="618"/>
            <ac:spMk id="9" creationId="{67B54F19-1212-9345-95FF-9D2815FD6E96}"/>
          </ac:spMkLst>
        </pc:spChg>
        <pc:grpChg chg="add mod">
          <ac:chgData name="Larsen, Herman (STFC,RAL,TECH)" userId="fd4b534e-01d0-4cd8-bd17-bfeb0ca0c912" providerId="ADAL" clId="{76B12A6A-9BE3-47F7-806D-47FE4DE4237B}" dt="2025-07-03T11:13:10.424" v="63" actId="164"/>
          <ac:grpSpMkLst>
            <pc:docMk/>
            <pc:sldMk cId="1972698557" sldId="618"/>
            <ac:grpSpMk id="50" creationId="{D5EBE24B-BB92-542C-3AEB-F89E7AA93916}"/>
          </ac:grpSpMkLst>
        </pc:grpChg>
        <pc:cxnChg chg="mod">
          <ac:chgData name="Larsen, Herman (STFC,RAL,TECH)" userId="fd4b534e-01d0-4cd8-bd17-bfeb0ca0c912" providerId="ADAL" clId="{76B12A6A-9BE3-47F7-806D-47FE4DE4237B}" dt="2025-07-03T11:07:16.287" v="14" actId="1076"/>
          <ac:cxnSpMkLst>
            <pc:docMk/>
            <pc:sldMk cId="1972698557" sldId="618"/>
            <ac:cxnSpMk id="6" creationId="{4EB29D21-9CCA-F104-C1D9-3F1EDBE402CA}"/>
          </ac:cxnSpMkLst>
        </pc:cxnChg>
        <pc:cxnChg chg="mod">
          <ac:chgData name="Larsen, Herman (STFC,RAL,TECH)" userId="fd4b534e-01d0-4cd8-bd17-bfeb0ca0c912" providerId="ADAL" clId="{76B12A6A-9BE3-47F7-806D-47FE4DE4237B}" dt="2025-07-03T11:10:20.097" v="39" actId="1076"/>
          <ac:cxnSpMkLst>
            <pc:docMk/>
            <pc:sldMk cId="1972698557" sldId="618"/>
            <ac:cxnSpMk id="7" creationId="{374724D7-84AA-C209-275B-FFADB81E73C4}"/>
          </ac:cxnSpMkLst>
        </pc:cxnChg>
        <pc:cxnChg chg="mod">
          <ac:chgData name="Larsen, Herman (STFC,RAL,TECH)" userId="fd4b534e-01d0-4cd8-bd17-bfeb0ca0c912" providerId="ADAL" clId="{76B12A6A-9BE3-47F7-806D-47FE4DE4237B}" dt="2025-07-03T11:10:15.381" v="38" actId="1076"/>
          <ac:cxnSpMkLst>
            <pc:docMk/>
            <pc:sldMk cId="1972698557" sldId="618"/>
            <ac:cxnSpMk id="10" creationId="{140C3C7D-80D3-B29E-1C36-D21E354AC589}"/>
          </ac:cxnSpMkLst>
        </pc:cxnChg>
        <pc:cxnChg chg="mod">
          <ac:chgData name="Larsen, Herman (STFC,RAL,TECH)" userId="fd4b534e-01d0-4cd8-bd17-bfeb0ca0c912" providerId="ADAL" clId="{76B12A6A-9BE3-47F7-806D-47FE4DE4237B}" dt="2025-07-03T11:07:12.960" v="13" actId="1076"/>
          <ac:cxnSpMkLst>
            <pc:docMk/>
            <pc:sldMk cId="1972698557" sldId="618"/>
            <ac:cxnSpMk id="11" creationId="{3B76E4B9-716B-6FDA-1D52-B61FE0C85BC0}"/>
          </ac:cxnSpMkLst>
        </pc:cxnChg>
        <pc:cxnChg chg="mod">
          <ac:chgData name="Larsen, Herman (STFC,RAL,TECH)" userId="fd4b534e-01d0-4cd8-bd17-bfeb0ca0c912" providerId="ADAL" clId="{76B12A6A-9BE3-47F7-806D-47FE4DE4237B}" dt="2025-07-03T11:06:23.351" v="8" actId="12788"/>
          <ac:cxnSpMkLst>
            <pc:docMk/>
            <pc:sldMk cId="1972698557" sldId="618"/>
            <ac:cxnSpMk id="12" creationId="{396B8979-3456-7762-A666-91FE458FEEF0}"/>
          </ac:cxnSpMkLst>
        </pc:cxnChg>
        <pc:cxnChg chg="mod">
          <ac:chgData name="Larsen, Herman (STFC,RAL,TECH)" userId="fd4b534e-01d0-4cd8-bd17-bfeb0ca0c912" providerId="ADAL" clId="{76B12A6A-9BE3-47F7-806D-47FE4DE4237B}" dt="2025-07-03T11:06:08.013" v="6" actId="12789"/>
          <ac:cxnSpMkLst>
            <pc:docMk/>
            <pc:sldMk cId="1972698557" sldId="618"/>
            <ac:cxnSpMk id="15" creationId="{2B77163D-4F87-B6A2-BD69-8FEF868262DF}"/>
          </ac:cxnSpMkLst>
        </pc:cxnChg>
        <pc:cxnChg chg="mod">
          <ac:chgData name="Larsen, Herman (STFC,RAL,TECH)" userId="fd4b534e-01d0-4cd8-bd17-bfeb0ca0c912" providerId="ADAL" clId="{76B12A6A-9BE3-47F7-806D-47FE4DE4237B}" dt="2025-07-03T11:13:32.215" v="66" actId="692"/>
          <ac:cxnSpMkLst>
            <pc:docMk/>
            <pc:sldMk cId="1972698557" sldId="618"/>
            <ac:cxnSpMk id="18" creationId="{098D8341-9188-ECC6-555B-870B069E7714}"/>
          </ac:cxnSpMkLst>
        </pc:cxnChg>
        <pc:cxnChg chg="mod">
          <ac:chgData name="Larsen, Herman (STFC,RAL,TECH)" userId="fd4b534e-01d0-4cd8-bd17-bfeb0ca0c912" providerId="ADAL" clId="{76B12A6A-9BE3-47F7-806D-47FE4DE4237B}" dt="2025-07-03T11:13:32.215" v="66" actId="692"/>
          <ac:cxnSpMkLst>
            <pc:docMk/>
            <pc:sldMk cId="1972698557" sldId="618"/>
            <ac:cxnSpMk id="19" creationId="{81162806-A905-E406-88E5-240F288C0C48}"/>
          </ac:cxnSpMkLst>
        </pc:cxnChg>
        <pc:cxnChg chg="mod">
          <ac:chgData name="Larsen, Herman (STFC,RAL,TECH)" userId="fd4b534e-01d0-4cd8-bd17-bfeb0ca0c912" providerId="ADAL" clId="{76B12A6A-9BE3-47F7-806D-47FE4DE4237B}" dt="2025-07-03T11:13:32.215" v="66" actId="692"/>
          <ac:cxnSpMkLst>
            <pc:docMk/>
            <pc:sldMk cId="1972698557" sldId="618"/>
            <ac:cxnSpMk id="20" creationId="{B816FE5D-EABE-C0ED-AED4-E5C9348D8ACE}"/>
          </ac:cxnSpMkLst>
        </pc:cxnChg>
        <pc:cxnChg chg="mod">
          <ac:chgData name="Larsen, Herman (STFC,RAL,TECH)" userId="fd4b534e-01d0-4cd8-bd17-bfeb0ca0c912" providerId="ADAL" clId="{76B12A6A-9BE3-47F7-806D-47FE4DE4237B}" dt="2025-07-03T11:13:32.215" v="66" actId="692"/>
          <ac:cxnSpMkLst>
            <pc:docMk/>
            <pc:sldMk cId="1972698557" sldId="618"/>
            <ac:cxnSpMk id="27" creationId="{8001277D-8623-E2D3-DE51-DCD0D3670FFC}"/>
          </ac:cxnSpMkLst>
        </pc:cxnChg>
        <pc:cxnChg chg="add mod">
          <ac:chgData name="Larsen, Herman (STFC,RAL,TECH)" userId="fd4b534e-01d0-4cd8-bd17-bfeb0ca0c912" providerId="ADAL" clId="{76B12A6A-9BE3-47F7-806D-47FE4DE4237B}" dt="2025-07-03T11:10:47.685" v="42" actId="571"/>
          <ac:cxnSpMkLst>
            <pc:docMk/>
            <pc:sldMk cId="1972698557" sldId="618"/>
            <ac:cxnSpMk id="37" creationId="{313F4F89-A7B1-A841-CF3B-F4E9E9B70218}"/>
          </ac:cxnSpMkLst>
        </pc:cxnChg>
        <pc:cxnChg chg="add mod">
          <ac:chgData name="Larsen, Herman (STFC,RAL,TECH)" userId="fd4b534e-01d0-4cd8-bd17-bfeb0ca0c912" providerId="ADAL" clId="{76B12A6A-9BE3-47F7-806D-47FE4DE4237B}" dt="2025-07-03T11:10:47.685" v="42" actId="571"/>
          <ac:cxnSpMkLst>
            <pc:docMk/>
            <pc:sldMk cId="1972698557" sldId="618"/>
            <ac:cxnSpMk id="38" creationId="{E457AF7B-82F9-DB2A-9B56-50451EEA9A08}"/>
          </ac:cxnSpMkLst>
        </pc:cxnChg>
        <pc:cxnChg chg="add mod">
          <ac:chgData name="Larsen, Herman (STFC,RAL,TECH)" userId="fd4b534e-01d0-4cd8-bd17-bfeb0ca0c912" providerId="ADAL" clId="{76B12A6A-9BE3-47F7-806D-47FE4DE4237B}" dt="2025-07-03T11:10:47.685" v="42" actId="571"/>
          <ac:cxnSpMkLst>
            <pc:docMk/>
            <pc:sldMk cId="1972698557" sldId="618"/>
            <ac:cxnSpMk id="39" creationId="{9AB20AA9-B6AA-0F14-5A7B-524F3CB4A747}"/>
          </ac:cxnSpMkLst>
        </pc:cxnChg>
        <pc:cxnChg chg="add mod">
          <ac:chgData name="Larsen, Herman (STFC,RAL,TECH)" userId="fd4b534e-01d0-4cd8-bd17-bfeb0ca0c912" providerId="ADAL" clId="{76B12A6A-9BE3-47F7-806D-47FE4DE4237B}" dt="2025-07-03T11:10:47.685" v="42" actId="571"/>
          <ac:cxnSpMkLst>
            <pc:docMk/>
            <pc:sldMk cId="1972698557" sldId="618"/>
            <ac:cxnSpMk id="40" creationId="{B7CC8061-D12B-7152-29CB-8DAC56A1EB6D}"/>
          </ac:cxnSpMkLst>
        </pc:cxnChg>
        <pc:cxnChg chg="add mod">
          <ac:chgData name="Larsen, Herman (STFC,RAL,TECH)" userId="fd4b534e-01d0-4cd8-bd17-bfeb0ca0c912" providerId="ADAL" clId="{76B12A6A-9BE3-47F7-806D-47FE4DE4237B}" dt="2025-07-03T11:13:32.215" v="66" actId="692"/>
          <ac:cxnSpMkLst>
            <pc:docMk/>
            <pc:sldMk cId="1972698557" sldId="618"/>
            <ac:cxnSpMk id="46" creationId="{F1D664A4-B764-9BEB-503F-085C9E9A36A0}"/>
          </ac:cxnSpMkLst>
        </pc:cxnChg>
        <pc:cxnChg chg="add mod">
          <ac:chgData name="Larsen, Herman (STFC,RAL,TECH)" userId="fd4b534e-01d0-4cd8-bd17-bfeb0ca0c912" providerId="ADAL" clId="{76B12A6A-9BE3-47F7-806D-47FE4DE4237B}" dt="2025-07-03T11:13:32.215" v="66" actId="692"/>
          <ac:cxnSpMkLst>
            <pc:docMk/>
            <pc:sldMk cId="1972698557" sldId="618"/>
            <ac:cxnSpMk id="47" creationId="{F6BECA54-DAC6-8164-2951-5D3C4A55C1C1}"/>
          </ac:cxnSpMkLst>
        </pc:cxnChg>
        <pc:cxnChg chg="add mod">
          <ac:chgData name="Larsen, Herman (STFC,RAL,TECH)" userId="fd4b534e-01d0-4cd8-bd17-bfeb0ca0c912" providerId="ADAL" clId="{76B12A6A-9BE3-47F7-806D-47FE4DE4237B}" dt="2025-07-03T11:13:32.215" v="66" actId="692"/>
          <ac:cxnSpMkLst>
            <pc:docMk/>
            <pc:sldMk cId="1972698557" sldId="618"/>
            <ac:cxnSpMk id="48" creationId="{643355B4-91F6-3752-392E-D7A20BE508BC}"/>
          </ac:cxnSpMkLst>
        </pc:cxnChg>
        <pc:cxnChg chg="add mod">
          <ac:chgData name="Larsen, Herman (STFC,RAL,TECH)" userId="fd4b534e-01d0-4cd8-bd17-bfeb0ca0c912" providerId="ADAL" clId="{76B12A6A-9BE3-47F7-806D-47FE4DE4237B}" dt="2025-07-03T11:13:32.215" v="66" actId="692"/>
          <ac:cxnSpMkLst>
            <pc:docMk/>
            <pc:sldMk cId="1972698557" sldId="618"/>
            <ac:cxnSpMk id="49" creationId="{943AAD11-AA9B-4FC1-E5B2-AA99AE752DF1}"/>
          </ac:cxnSpMkLst>
        </pc:cxnChg>
      </pc:sldChg>
      <pc:sldChg chg="delSp mod">
        <pc:chgData name="Larsen, Herman (STFC,RAL,TECH)" userId="fd4b534e-01d0-4cd8-bd17-bfeb0ca0c912" providerId="ADAL" clId="{76B12A6A-9BE3-47F7-806D-47FE4DE4237B}" dt="2025-07-03T11:05:24.445" v="5" actId="478"/>
        <pc:sldMkLst>
          <pc:docMk/>
          <pc:sldMk cId="3754400124" sldId="623"/>
        </pc:sldMkLst>
        <pc:cxnChg chg="del">
          <ac:chgData name="Larsen, Herman (STFC,RAL,TECH)" userId="fd4b534e-01d0-4cd8-bd17-bfeb0ca0c912" providerId="ADAL" clId="{76B12A6A-9BE3-47F7-806D-47FE4DE4237B}" dt="2025-07-03T11:05:24.445" v="5" actId="478"/>
          <ac:cxnSpMkLst>
            <pc:docMk/>
            <pc:sldMk cId="3754400124" sldId="623"/>
            <ac:cxnSpMk id="5" creationId="{53C2B66E-0E6D-148B-CA60-B562C40F5B42}"/>
          </ac:cxnSpMkLst>
        </pc:cxnChg>
        <pc:cxnChg chg="del">
          <ac:chgData name="Larsen, Herman (STFC,RAL,TECH)" userId="fd4b534e-01d0-4cd8-bd17-bfeb0ca0c912" providerId="ADAL" clId="{76B12A6A-9BE3-47F7-806D-47FE4DE4237B}" dt="2025-07-03T11:05:24.445" v="5" actId="478"/>
          <ac:cxnSpMkLst>
            <pc:docMk/>
            <pc:sldMk cId="3754400124" sldId="623"/>
            <ac:cxnSpMk id="10" creationId="{9D5497A2-441B-AC1E-01FD-51AF6014BFA3}"/>
          </ac:cxnSpMkLst>
        </pc:cxnChg>
        <pc:cxnChg chg="del">
          <ac:chgData name="Larsen, Herman (STFC,RAL,TECH)" userId="fd4b534e-01d0-4cd8-bd17-bfeb0ca0c912" providerId="ADAL" clId="{76B12A6A-9BE3-47F7-806D-47FE4DE4237B}" dt="2025-07-03T11:05:24.445" v="5" actId="478"/>
          <ac:cxnSpMkLst>
            <pc:docMk/>
            <pc:sldMk cId="3754400124" sldId="623"/>
            <ac:cxnSpMk id="12" creationId="{7110DD22-7494-59E0-55B1-90B4DC456C4D}"/>
          </ac:cxnSpMkLst>
        </pc:cxnChg>
        <pc:cxnChg chg="del">
          <ac:chgData name="Larsen, Herman (STFC,RAL,TECH)" userId="fd4b534e-01d0-4cd8-bd17-bfeb0ca0c912" providerId="ADAL" clId="{76B12A6A-9BE3-47F7-806D-47FE4DE4237B}" dt="2025-07-03T11:05:24.445" v="5" actId="478"/>
          <ac:cxnSpMkLst>
            <pc:docMk/>
            <pc:sldMk cId="3754400124" sldId="623"/>
            <ac:cxnSpMk id="15" creationId="{44E38ECD-4A42-8F4B-2CBB-15E06DB386A0}"/>
          </ac:cxnSpMkLst>
        </pc:cxnChg>
        <pc:cxnChg chg="del">
          <ac:chgData name="Larsen, Herman (STFC,RAL,TECH)" userId="fd4b534e-01d0-4cd8-bd17-bfeb0ca0c912" providerId="ADAL" clId="{76B12A6A-9BE3-47F7-806D-47FE4DE4237B}" dt="2025-07-03T11:05:24.445" v="5" actId="478"/>
          <ac:cxnSpMkLst>
            <pc:docMk/>
            <pc:sldMk cId="3754400124" sldId="623"/>
            <ac:cxnSpMk id="17" creationId="{DBB8809B-E8F6-9299-E62F-CB686436557B}"/>
          </ac:cxnSpMkLst>
        </pc:cxnChg>
      </pc:sldChg>
      <pc:sldChg chg="modSp mod">
        <pc:chgData name="Larsen, Herman (STFC,RAL,TECH)" userId="fd4b534e-01d0-4cd8-bd17-bfeb0ca0c912" providerId="ADAL" clId="{76B12A6A-9BE3-47F7-806D-47FE4DE4237B}" dt="2025-07-03T10:58:27.673" v="4" actId="20577"/>
        <pc:sldMkLst>
          <pc:docMk/>
          <pc:sldMk cId="2414808561" sldId="625"/>
        </pc:sldMkLst>
        <pc:spChg chg="mod">
          <ac:chgData name="Larsen, Herman (STFC,RAL,TECH)" userId="fd4b534e-01d0-4cd8-bd17-bfeb0ca0c912" providerId="ADAL" clId="{76B12A6A-9BE3-47F7-806D-47FE4DE4237B}" dt="2025-07-03T10:58:14.816" v="3" actId="57"/>
          <ac:spMkLst>
            <pc:docMk/>
            <pc:sldMk cId="2414808561" sldId="625"/>
            <ac:spMk id="2" creationId="{7E1923F0-E3BD-2706-F688-7608B7EB1C38}"/>
          </ac:spMkLst>
        </pc:spChg>
        <pc:spChg chg="mod">
          <ac:chgData name="Larsen, Herman (STFC,RAL,TECH)" userId="fd4b534e-01d0-4cd8-bd17-bfeb0ca0c912" providerId="ADAL" clId="{76B12A6A-9BE3-47F7-806D-47FE4DE4237B}" dt="2025-07-03T10:58:27.673" v="4" actId="20577"/>
          <ac:spMkLst>
            <pc:docMk/>
            <pc:sldMk cId="2414808561" sldId="625"/>
            <ac:spMk id="15" creationId="{5383EB84-CFF1-EA31-A2C5-81179BD8595A}"/>
          </ac:spMkLst>
        </pc:spChg>
      </pc:sldChg>
    </pc:docChg>
  </pc:docChgLst>
  <pc:docChgLst>
    <pc:chgData name="Guerrini, Nicola (STFC,RAL,TECH)" userId="S::nicola.guerrini@stfc.ac.uk::1dc218fb-acb7-473e-9e98-b211b0beefbd" providerId="AD" clId="Web-{ED86A47D-28D6-4B7B-B859-CFBBF5F3FA88}"/>
    <pc:docChg chg="modSld">
      <pc:chgData name="Guerrini, Nicola (STFC,RAL,TECH)" userId="S::nicola.guerrini@stfc.ac.uk::1dc218fb-acb7-473e-9e98-b211b0beefbd" providerId="AD" clId="Web-{ED86A47D-28D6-4B7B-B859-CFBBF5F3FA88}" dt="2025-06-30T13:44:00.424" v="610" actId="20577"/>
      <pc:docMkLst>
        <pc:docMk/>
      </pc:docMkLst>
      <pc:sldChg chg="modSp">
        <pc:chgData name="Guerrini, Nicola (STFC,RAL,TECH)" userId="S::nicola.guerrini@stfc.ac.uk::1dc218fb-acb7-473e-9e98-b211b0beefbd" providerId="AD" clId="Web-{ED86A47D-28D6-4B7B-B859-CFBBF5F3FA88}" dt="2025-06-30T13:40:51.715" v="482" actId="1076"/>
        <pc:sldMkLst>
          <pc:docMk/>
          <pc:sldMk cId="4056825235" sldId="594"/>
        </pc:sldMkLst>
        <pc:spChg chg="mod">
          <ac:chgData name="Guerrini, Nicola (STFC,RAL,TECH)" userId="S::nicola.guerrini@stfc.ac.uk::1dc218fb-acb7-473e-9e98-b211b0beefbd" providerId="AD" clId="Web-{ED86A47D-28D6-4B7B-B859-CFBBF5F3FA88}" dt="2025-06-30T11:08:04.485" v="389" actId="1076"/>
          <ac:spMkLst>
            <pc:docMk/>
            <pc:sldMk cId="4056825235" sldId="594"/>
            <ac:spMk id="6" creationId="{C43CB7BB-B053-C94C-1B77-EC9EE288898D}"/>
          </ac:spMkLst>
        </pc:spChg>
        <pc:spChg chg="mod">
          <ac:chgData name="Guerrini, Nicola (STFC,RAL,TECH)" userId="S::nicola.guerrini@stfc.ac.uk::1dc218fb-acb7-473e-9e98-b211b0beefbd" providerId="AD" clId="Web-{ED86A47D-28D6-4B7B-B859-CFBBF5F3FA88}" dt="2025-06-30T11:08:04.469" v="388" actId="1076"/>
          <ac:spMkLst>
            <pc:docMk/>
            <pc:sldMk cId="4056825235" sldId="594"/>
            <ac:spMk id="14" creationId="{00000000-0000-0000-0000-000000000000}"/>
          </ac:spMkLst>
        </pc:spChg>
        <pc:spChg chg="mod">
          <ac:chgData name="Guerrini, Nicola (STFC,RAL,TECH)" userId="S::nicola.guerrini@stfc.ac.uk::1dc218fb-acb7-473e-9e98-b211b0beefbd" providerId="AD" clId="Web-{ED86A47D-28D6-4B7B-B859-CFBBF5F3FA88}" dt="2025-06-30T13:40:51.715" v="482" actId="1076"/>
          <ac:spMkLst>
            <pc:docMk/>
            <pc:sldMk cId="4056825235" sldId="594"/>
            <ac:spMk id="38923" creationId="{00000000-0000-0000-0000-000000000000}"/>
          </ac:spMkLst>
        </pc:spChg>
      </pc:sldChg>
      <pc:sldChg chg="modSp">
        <pc:chgData name="Guerrini, Nicola (STFC,RAL,TECH)" userId="S::nicola.guerrini@stfc.ac.uk::1dc218fb-acb7-473e-9e98-b211b0beefbd" providerId="AD" clId="Web-{ED86A47D-28D6-4B7B-B859-CFBBF5F3FA88}" dt="2025-06-30T10:19:49.504" v="70" actId="1076"/>
        <pc:sldMkLst>
          <pc:docMk/>
          <pc:sldMk cId="650029531" sldId="605"/>
        </pc:sldMkLst>
        <pc:spChg chg="mod">
          <ac:chgData name="Guerrini, Nicola (STFC,RAL,TECH)" userId="S::nicola.guerrini@stfc.ac.uk::1dc218fb-acb7-473e-9e98-b211b0beefbd" providerId="AD" clId="Web-{ED86A47D-28D6-4B7B-B859-CFBBF5F3FA88}" dt="2025-06-30T10:19:35.191" v="67" actId="20577"/>
          <ac:spMkLst>
            <pc:docMk/>
            <pc:sldMk cId="650029531" sldId="605"/>
            <ac:spMk id="2" creationId="{41E35412-25A2-636B-053B-4B31834D9EC2}"/>
          </ac:spMkLst>
        </pc:spChg>
        <pc:picChg chg="mod">
          <ac:chgData name="Guerrini, Nicola (STFC,RAL,TECH)" userId="S::nicola.guerrini@stfc.ac.uk::1dc218fb-acb7-473e-9e98-b211b0beefbd" providerId="AD" clId="Web-{ED86A47D-28D6-4B7B-B859-CFBBF5F3FA88}" dt="2025-06-30T10:19:49.504" v="70" actId="1076"/>
          <ac:picMkLst>
            <pc:docMk/>
            <pc:sldMk cId="650029531" sldId="605"/>
            <ac:picMk id="7" creationId="{8160F26B-77CA-367E-99D9-8013D00D8B93}"/>
          </ac:picMkLst>
        </pc:picChg>
      </pc:sldChg>
      <pc:sldChg chg="modSp">
        <pc:chgData name="Guerrini, Nicola (STFC,RAL,TECH)" userId="S::nicola.guerrini@stfc.ac.uk::1dc218fb-acb7-473e-9e98-b211b0beefbd" providerId="AD" clId="Web-{ED86A47D-28D6-4B7B-B859-CFBBF5F3FA88}" dt="2025-06-30T10:20:48.115" v="115" actId="20577"/>
        <pc:sldMkLst>
          <pc:docMk/>
          <pc:sldMk cId="1972698557" sldId="618"/>
        </pc:sldMkLst>
        <pc:spChg chg="mod">
          <ac:chgData name="Guerrini, Nicola (STFC,RAL,TECH)" userId="S::nicola.guerrini@stfc.ac.uk::1dc218fb-acb7-473e-9e98-b211b0beefbd" providerId="AD" clId="Web-{ED86A47D-28D6-4B7B-B859-CFBBF5F3FA88}" dt="2025-06-30T10:20:48.115" v="115" actId="20577"/>
          <ac:spMkLst>
            <pc:docMk/>
            <pc:sldMk cId="1972698557" sldId="618"/>
            <ac:spMk id="4" creationId="{54706D14-89F9-EB9B-19C5-852889A590CB}"/>
          </ac:spMkLst>
        </pc:spChg>
      </pc:sldChg>
      <pc:sldChg chg="addSp modSp">
        <pc:chgData name="Guerrini, Nicola (STFC,RAL,TECH)" userId="S::nicola.guerrini@stfc.ac.uk::1dc218fb-acb7-473e-9e98-b211b0beefbd" providerId="AD" clId="Web-{ED86A47D-28D6-4B7B-B859-CFBBF5F3FA88}" dt="2025-06-30T10:55:21.215" v="263" actId="1076"/>
        <pc:sldMkLst>
          <pc:docMk/>
          <pc:sldMk cId="3965671924" sldId="619"/>
        </pc:sldMkLst>
        <pc:spChg chg="mod">
          <ac:chgData name="Guerrini, Nicola (STFC,RAL,TECH)" userId="S::nicola.guerrini@stfc.ac.uk::1dc218fb-acb7-473e-9e98-b211b0beefbd" providerId="AD" clId="Web-{ED86A47D-28D6-4B7B-B859-CFBBF5F3FA88}" dt="2025-06-30T10:21:20.757" v="119" actId="20577"/>
          <ac:spMkLst>
            <pc:docMk/>
            <pc:sldMk cId="3965671924" sldId="619"/>
            <ac:spMk id="3" creationId="{C8C76300-4DF4-90D6-766B-A717CEAF631E}"/>
          </ac:spMkLst>
        </pc:spChg>
        <pc:spChg chg="add mod">
          <ac:chgData name="Guerrini, Nicola (STFC,RAL,TECH)" userId="S::nicola.guerrini@stfc.ac.uk::1dc218fb-acb7-473e-9e98-b211b0beefbd" providerId="AD" clId="Web-{ED86A47D-28D6-4B7B-B859-CFBBF5F3FA88}" dt="2025-06-30T10:55:21.215" v="263" actId="1076"/>
          <ac:spMkLst>
            <pc:docMk/>
            <pc:sldMk cId="3965671924" sldId="619"/>
            <ac:spMk id="10" creationId="{C1FD51E9-46E9-0E19-D352-F0E67DA55CC1}"/>
          </ac:spMkLst>
        </pc:spChg>
        <pc:picChg chg="mod">
          <ac:chgData name="Guerrini, Nicola (STFC,RAL,TECH)" userId="S::nicola.guerrini@stfc.ac.uk::1dc218fb-acb7-473e-9e98-b211b0beefbd" providerId="AD" clId="Web-{ED86A47D-28D6-4B7B-B859-CFBBF5F3FA88}" dt="2025-06-30T10:55:07.230" v="260" actId="1076"/>
          <ac:picMkLst>
            <pc:docMk/>
            <pc:sldMk cId="3965671924" sldId="619"/>
            <ac:picMk id="5" creationId="{572E88F7-B87B-A0EB-A858-5E176B1FF086}"/>
          </ac:picMkLst>
        </pc:picChg>
        <pc:picChg chg="mod">
          <ac:chgData name="Guerrini, Nicola (STFC,RAL,TECH)" userId="S::nicola.guerrini@stfc.ac.uk::1dc218fb-acb7-473e-9e98-b211b0beefbd" providerId="AD" clId="Web-{ED86A47D-28D6-4B7B-B859-CFBBF5F3FA88}" dt="2025-06-30T10:25:26.250" v="165" actId="1076"/>
          <ac:picMkLst>
            <pc:docMk/>
            <pc:sldMk cId="3965671924" sldId="619"/>
            <ac:picMk id="6" creationId="{2DDDEC64-10B4-402A-DB89-24E4894A185C}"/>
          </ac:picMkLst>
        </pc:picChg>
        <pc:picChg chg="mod">
          <ac:chgData name="Guerrini, Nicola (STFC,RAL,TECH)" userId="S::nicola.guerrini@stfc.ac.uk::1dc218fb-acb7-473e-9e98-b211b0beefbd" providerId="AD" clId="Web-{ED86A47D-28D6-4B7B-B859-CFBBF5F3FA88}" dt="2025-06-30T10:55:04.246" v="259" actId="1076"/>
          <ac:picMkLst>
            <pc:docMk/>
            <pc:sldMk cId="3965671924" sldId="619"/>
            <ac:picMk id="7" creationId="{92CE1F05-0059-2D8E-36D2-4D1972C6D1B9}"/>
          </ac:picMkLst>
        </pc:picChg>
        <pc:picChg chg="mod">
          <ac:chgData name="Guerrini, Nicola (STFC,RAL,TECH)" userId="S::nicola.guerrini@stfc.ac.uk::1dc218fb-acb7-473e-9e98-b211b0beefbd" providerId="AD" clId="Web-{ED86A47D-28D6-4B7B-B859-CFBBF5F3FA88}" dt="2025-06-30T10:55:01.621" v="258" actId="1076"/>
          <ac:picMkLst>
            <pc:docMk/>
            <pc:sldMk cId="3965671924" sldId="619"/>
            <ac:picMk id="8" creationId="{0FF08FBC-DBCB-D1F2-B0E6-231D585FBDE2}"/>
          </ac:picMkLst>
        </pc:picChg>
      </pc:sldChg>
      <pc:sldChg chg="addSp modSp">
        <pc:chgData name="Guerrini, Nicola (STFC,RAL,TECH)" userId="S::nicola.guerrini@stfc.ac.uk::1dc218fb-acb7-473e-9e98-b211b0beefbd" providerId="AD" clId="Web-{ED86A47D-28D6-4B7B-B859-CFBBF5F3FA88}" dt="2025-06-30T11:25:29.491" v="395" actId="1076"/>
        <pc:sldMkLst>
          <pc:docMk/>
          <pc:sldMk cId="3636016598" sldId="621"/>
        </pc:sldMkLst>
        <pc:spChg chg="add mod">
          <ac:chgData name="Guerrini, Nicola (STFC,RAL,TECH)" userId="S::nicola.guerrini@stfc.ac.uk::1dc218fb-acb7-473e-9e98-b211b0beefbd" providerId="AD" clId="Web-{ED86A47D-28D6-4B7B-B859-CFBBF5F3FA88}" dt="2025-06-30T11:25:21.600" v="392" actId="14100"/>
          <ac:spMkLst>
            <pc:docMk/>
            <pc:sldMk cId="3636016598" sldId="621"/>
            <ac:spMk id="4" creationId="{9D36116D-F6E5-494E-9AE4-71AC3BD6CC7F}"/>
          </ac:spMkLst>
        </pc:spChg>
        <pc:picChg chg="mod">
          <ac:chgData name="Guerrini, Nicola (STFC,RAL,TECH)" userId="S::nicola.guerrini@stfc.ac.uk::1dc218fb-acb7-473e-9e98-b211b0beefbd" providerId="AD" clId="Web-{ED86A47D-28D6-4B7B-B859-CFBBF5F3FA88}" dt="2025-06-30T11:25:29.491" v="395" actId="1076"/>
          <ac:picMkLst>
            <pc:docMk/>
            <pc:sldMk cId="3636016598" sldId="621"/>
            <ac:picMk id="3" creationId="{887DED92-B695-8D91-4F38-E153E80171C1}"/>
          </ac:picMkLst>
        </pc:picChg>
        <pc:picChg chg="mod">
          <ac:chgData name="Guerrini, Nicola (STFC,RAL,TECH)" userId="S::nicola.guerrini@stfc.ac.uk::1dc218fb-acb7-473e-9e98-b211b0beefbd" providerId="AD" clId="Web-{ED86A47D-28D6-4B7B-B859-CFBBF5F3FA88}" dt="2025-06-30T11:25:26.085" v="394" actId="1076"/>
          <ac:picMkLst>
            <pc:docMk/>
            <pc:sldMk cId="3636016598" sldId="621"/>
            <ac:picMk id="5" creationId="{4EB46ED6-B63D-8B33-B99C-C6268E4315CF}"/>
          </ac:picMkLst>
        </pc:picChg>
      </pc:sldChg>
      <pc:sldChg chg="addSp modSp">
        <pc:chgData name="Guerrini, Nicola (STFC,RAL,TECH)" userId="S::nicola.guerrini@stfc.ac.uk::1dc218fb-acb7-473e-9e98-b211b0beefbd" providerId="AD" clId="Web-{ED86A47D-28D6-4B7B-B859-CFBBF5F3FA88}" dt="2025-06-30T10:14:01.882" v="13" actId="1076"/>
        <pc:sldMkLst>
          <pc:docMk/>
          <pc:sldMk cId="3754400124" sldId="623"/>
        </pc:sldMkLst>
        <pc:spChg chg="mod">
          <ac:chgData name="Guerrini, Nicola (STFC,RAL,TECH)" userId="S::nicola.guerrini@stfc.ac.uk::1dc218fb-acb7-473e-9e98-b211b0beefbd" providerId="AD" clId="Web-{ED86A47D-28D6-4B7B-B859-CFBBF5F3FA88}" dt="2025-06-30T10:13:53.647" v="11" actId="14100"/>
          <ac:spMkLst>
            <pc:docMk/>
            <pc:sldMk cId="3754400124" sldId="623"/>
            <ac:spMk id="8" creationId="{BEEEA3EF-D46C-7478-B466-490093E47FDB}"/>
          </ac:spMkLst>
        </pc:spChg>
        <pc:picChg chg="add mod">
          <ac:chgData name="Guerrini, Nicola (STFC,RAL,TECH)" userId="S::nicola.guerrini@stfc.ac.uk::1dc218fb-acb7-473e-9e98-b211b0beefbd" providerId="AD" clId="Web-{ED86A47D-28D6-4B7B-B859-CFBBF5F3FA88}" dt="2025-06-30T10:14:01.882" v="13" actId="1076"/>
          <ac:picMkLst>
            <pc:docMk/>
            <pc:sldMk cId="3754400124" sldId="623"/>
            <ac:picMk id="2" creationId="{3F866CAA-5383-B805-B65D-74868162C76D}"/>
          </ac:picMkLst>
        </pc:picChg>
        <pc:picChg chg="mod">
          <ac:chgData name="Guerrini, Nicola (STFC,RAL,TECH)" userId="S::nicola.guerrini@stfc.ac.uk::1dc218fb-acb7-473e-9e98-b211b0beefbd" providerId="AD" clId="Web-{ED86A47D-28D6-4B7B-B859-CFBBF5F3FA88}" dt="2025-06-30T10:13:52.147" v="10" actId="1076"/>
          <ac:picMkLst>
            <pc:docMk/>
            <pc:sldMk cId="3754400124" sldId="623"/>
            <ac:picMk id="4" creationId="{7AAF2F3E-80AA-600C-7C87-9630D1C31053}"/>
          </ac:picMkLst>
        </pc:picChg>
      </pc:sldChg>
      <pc:sldChg chg="addSp delSp modSp">
        <pc:chgData name="Guerrini, Nicola (STFC,RAL,TECH)" userId="S::nicola.guerrini@stfc.ac.uk::1dc218fb-acb7-473e-9e98-b211b0beefbd" providerId="AD" clId="Web-{ED86A47D-28D6-4B7B-B859-CFBBF5F3FA88}" dt="2025-06-30T13:44:00.424" v="610" actId="20577"/>
        <pc:sldMkLst>
          <pc:docMk/>
          <pc:sldMk cId="837054534" sldId="624"/>
        </pc:sldMkLst>
        <pc:spChg chg="mod">
          <ac:chgData name="Guerrini, Nicola (STFC,RAL,TECH)" userId="S::nicola.guerrini@stfc.ac.uk::1dc218fb-acb7-473e-9e98-b211b0beefbd" providerId="AD" clId="Web-{ED86A47D-28D6-4B7B-B859-CFBBF5F3FA88}" dt="2025-06-30T13:44:00.424" v="610" actId="20577"/>
          <ac:spMkLst>
            <pc:docMk/>
            <pc:sldMk cId="837054534" sldId="624"/>
            <ac:spMk id="38923" creationId="{00000000-0000-0000-0000-000000000000}"/>
          </ac:spMkLst>
        </pc:spChg>
        <pc:picChg chg="add ord">
          <ac:chgData name="Guerrini, Nicola (STFC,RAL,TECH)" userId="S::nicola.guerrini@stfc.ac.uk::1dc218fb-acb7-473e-9e98-b211b0beefbd" providerId="AD" clId="Web-{ED86A47D-28D6-4B7B-B859-CFBBF5F3FA88}" dt="2025-06-30T11:04:37.229" v="384"/>
          <ac:picMkLst>
            <pc:docMk/>
            <pc:sldMk cId="837054534" sldId="624"/>
            <ac:picMk id="5" creationId="{B9AAB596-879E-A856-5A1B-557C5CB9564A}"/>
          </ac:picMkLst>
        </pc:picChg>
      </pc:sldChg>
      <pc:sldChg chg="addSp modSp">
        <pc:chgData name="Guerrini, Nicola (STFC,RAL,TECH)" userId="S::nicola.guerrini@stfc.ac.uk::1dc218fb-acb7-473e-9e98-b211b0beefbd" providerId="AD" clId="Web-{ED86A47D-28D6-4B7B-B859-CFBBF5F3FA88}" dt="2025-06-30T13:39:52.166" v="475" actId="1076"/>
        <pc:sldMkLst>
          <pc:docMk/>
          <pc:sldMk cId="3335866965" sldId="626"/>
        </pc:sldMkLst>
      </pc:sldChg>
    </pc:docChg>
  </pc:docChgLst>
  <pc:docChgLst>
    <pc:chgData name="Brown, Daniel (STFC,RAL,TECH)" userId="97f0597f-4d08-40d9-bd9b-e0406988545b" providerId="ADAL" clId="{7453C90F-DECB-42B8-8905-7CC4F035B42E}"/>
    <pc:docChg chg="custSel addSld delSld modSld sldOrd modSection">
      <pc:chgData name="Brown, Daniel (STFC,RAL,TECH)" userId="97f0597f-4d08-40d9-bd9b-e0406988545b" providerId="ADAL" clId="{7453C90F-DECB-42B8-8905-7CC4F035B42E}" dt="2025-07-04T07:35:30.726" v="966" actId="20577"/>
      <pc:docMkLst>
        <pc:docMk/>
      </pc:docMkLst>
      <pc:sldChg chg="modSp mod">
        <pc:chgData name="Brown, Daniel (STFC,RAL,TECH)" userId="97f0597f-4d08-40d9-bd9b-e0406988545b" providerId="ADAL" clId="{7453C90F-DECB-42B8-8905-7CC4F035B42E}" dt="2025-07-03T16:10:12.687" v="953" actId="20577"/>
        <pc:sldMkLst>
          <pc:docMk/>
          <pc:sldMk cId="2756912206" sldId="496"/>
        </pc:sldMkLst>
        <pc:spChg chg="mod">
          <ac:chgData name="Brown, Daniel (STFC,RAL,TECH)" userId="97f0597f-4d08-40d9-bd9b-e0406988545b" providerId="ADAL" clId="{7453C90F-DECB-42B8-8905-7CC4F035B42E}" dt="2025-07-03T16:10:12.687" v="953" actId="20577"/>
          <ac:spMkLst>
            <pc:docMk/>
            <pc:sldMk cId="2756912206" sldId="496"/>
            <ac:spMk id="10" creationId="{78DB0FE0-A4AF-D848-8925-91A37993D74D}"/>
          </ac:spMkLst>
        </pc:spChg>
      </pc:sldChg>
      <pc:sldChg chg="delSp mod">
        <pc:chgData name="Brown, Daniel (STFC,RAL,TECH)" userId="97f0597f-4d08-40d9-bd9b-e0406988545b" providerId="ADAL" clId="{7453C90F-DECB-42B8-8905-7CC4F035B42E}" dt="2025-07-03T15:43:43.149" v="372" actId="478"/>
        <pc:sldMkLst>
          <pc:docMk/>
          <pc:sldMk cId="4147700924" sldId="578"/>
        </pc:sldMkLst>
        <pc:cxnChg chg="del">
          <ac:chgData name="Brown, Daniel (STFC,RAL,TECH)" userId="97f0597f-4d08-40d9-bd9b-e0406988545b" providerId="ADAL" clId="{7453C90F-DECB-42B8-8905-7CC4F035B42E}" dt="2025-07-03T15:43:43.149" v="372" actId="478"/>
          <ac:cxnSpMkLst>
            <pc:docMk/>
            <pc:sldMk cId="4147700924" sldId="578"/>
            <ac:cxnSpMk id="3" creationId="{B0C2ABDA-67CF-83CA-E0A7-FB2FAFBB093E}"/>
          </ac:cxnSpMkLst>
        </pc:cxnChg>
      </pc:sldChg>
      <pc:sldChg chg="modSp mod">
        <pc:chgData name="Brown, Daniel (STFC,RAL,TECH)" userId="97f0597f-4d08-40d9-bd9b-e0406988545b" providerId="ADAL" clId="{7453C90F-DECB-42B8-8905-7CC4F035B42E}" dt="2025-07-01T13:05:30.316" v="278" actId="20577"/>
        <pc:sldMkLst>
          <pc:docMk/>
          <pc:sldMk cId="650029531" sldId="605"/>
        </pc:sldMkLst>
        <pc:spChg chg="mod">
          <ac:chgData name="Brown, Daniel (STFC,RAL,TECH)" userId="97f0597f-4d08-40d9-bd9b-e0406988545b" providerId="ADAL" clId="{7453C90F-DECB-42B8-8905-7CC4F035B42E}" dt="2025-07-01T13:05:30.316" v="278" actId="20577"/>
          <ac:spMkLst>
            <pc:docMk/>
            <pc:sldMk cId="650029531" sldId="605"/>
            <ac:spMk id="2" creationId="{41E35412-25A2-636B-053B-4B31834D9EC2}"/>
          </ac:spMkLst>
        </pc:spChg>
      </pc:sldChg>
      <pc:sldChg chg="modSp mod modNotesTx">
        <pc:chgData name="Brown, Daniel (STFC,RAL,TECH)" userId="97f0597f-4d08-40d9-bd9b-e0406988545b" providerId="ADAL" clId="{7453C90F-DECB-42B8-8905-7CC4F035B42E}" dt="2025-07-01T13:45:45.933" v="287" actId="6549"/>
        <pc:sldMkLst>
          <pc:docMk/>
          <pc:sldMk cId="1972698557" sldId="618"/>
        </pc:sldMkLst>
        <pc:spChg chg="mod">
          <ac:chgData name="Brown, Daniel (STFC,RAL,TECH)" userId="97f0597f-4d08-40d9-bd9b-e0406988545b" providerId="ADAL" clId="{7453C90F-DECB-42B8-8905-7CC4F035B42E}" dt="2025-07-01T13:45:45.933" v="287" actId="6549"/>
          <ac:spMkLst>
            <pc:docMk/>
            <pc:sldMk cId="1972698557" sldId="618"/>
            <ac:spMk id="4" creationId="{54706D14-89F9-EB9B-19C5-852889A590CB}"/>
          </ac:spMkLst>
        </pc:spChg>
      </pc:sldChg>
      <pc:sldChg chg="modSp mod modNotesTx">
        <pc:chgData name="Brown, Daniel (STFC,RAL,TECH)" userId="97f0597f-4d08-40d9-bd9b-e0406988545b" providerId="ADAL" clId="{7453C90F-DECB-42B8-8905-7CC4F035B42E}" dt="2025-07-03T16:03:03.301" v="943" actId="313"/>
        <pc:sldMkLst>
          <pc:docMk/>
          <pc:sldMk cId="3965671924" sldId="619"/>
        </pc:sldMkLst>
        <pc:spChg chg="mod">
          <ac:chgData name="Brown, Daniel (STFC,RAL,TECH)" userId="97f0597f-4d08-40d9-bd9b-e0406988545b" providerId="ADAL" clId="{7453C90F-DECB-42B8-8905-7CC4F035B42E}" dt="2025-07-03T15:33:56.340" v="371" actId="20577"/>
          <ac:spMkLst>
            <pc:docMk/>
            <pc:sldMk cId="3965671924" sldId="619"/>
            <ac:spMk id="10" creationId="{C1FD51E9-46E9-0E19-D352-F0E67DA55CC1}"/>
          </ac:spMkLst>
        </pc:spChg>
      </pc:sldChg>
      <pc:sldChg chg="ord">
        <pc:chgData name="Brown, Daniel (STFC,RAL,TECH)" userId="97f0597f-4d08-40d9-bd9b-e0406988545b" providerId="ADAL" clId="{7453C90F-DECB-42B8-8905-7CC4F035B42E}" dt="2025-06-25T08:05:13.670" v="1"/>
        <pc:sldMkLst>
          <pc:docMk/>
          <pc:sldMk cId="3888860380" sldId="622"/>
        </pc:sldMkLst>
      </pc:sldChg>
      <pc:sldChg chg="modSp mod">
        <pc:chgData name="Brown, Daniel (STFC,RAL,TECH)" userId="97f0597f-4d08-40d9-bd9b-e0406988545b" providerId="ADAL" clId="{7453C90F-DECB-42B8-8905-7CC4F035B42E}" dt="2025-07-01T13:45:08.379" v="286" actId="20577"/>
        <pc:sldMkLst>
          <pc:docMk/>
          <pc:sldMk cId="3754400124" sldId="623"/>
        </pc:sldMkLst>
        <pc:spChg chg="mod">
          <ac:chgData name="Brown, Daniel (STFC,RAL,TECH)" userId="97f0597f-4d08-40d9-bd9b-e0406988545b" providerId="ADAL" clId="{7453C90F-DECB-42B8-8905-7CC4F035B42E}" dt="2025-07-01T13:45:08.379" v="286" actId="20577"/>
          <ac:spMkLst>
            <pc:docMk/>
            <pc:sldMk cId="3754400124" sldId="623"/>
            <ac:spMk id="8" creationId="{BEEEA3EF-D46C-7478-B466-490093E47FDB}"/>
          </ac:spMkLst>
        </pc:spChg>
      </pc:sldChg>
      <pc:sldChg chg="modSp mod modNotesTx">
        <pc:chgData name="Brown, Daniel (STFC,RAL,TECH)" userId="97f0597f-4d08-40d9-bd9b-e0406988545b" providerId="ADAL" clId="{7453C90F-DECB-42B8-8905-7CC4F035B42E}" dt="2025-07-04T07:35:30.726" v="966" actId="20577"/>
        <pc:sldMkLst>
          <pc:docMk/>
          <pc:sldMk cId="837054534" sldId="624"/>
        </pc:sldMkLst>
        <pc:spChg chg="mod">
          <ac:chgData name="Brown, Daniel (STFC,RAL,TECH)" userId="97f0597f-4d08-40d9-bd9b-e0406988545b" providerId="ADAL" clId="{7453C90F-DECB-42B8-8905-7CC4F035B42E}" dt="2025-07-03T15:44:30.676" v="456" actId="20577"/>
          <ac:spMkLst>
            <pc:docMk/>
            <pc:sldMk cId="837054534" sldId="624"/>
            <ac:spMk id="38923" creationId="{00000000-0000-0000-0000-000000000000}"/>
          </ac:spMkLst>
        </pc:spChg>
      </pc:sldChg>
      <pc:sldChg chg="modNotesTx">
        <pc:chgData name="Brown, Daniel (STFC,RAL,TECH)" userId="97f0597f-4d08-40d9-bd9b-e0406988545b" providerId="ADAL" clId="{7453C90F-DECB-42B8-8905-7CC4F035B42E}" dt="2025-07-03T13:48:38.463" v="361" actId="20577"/>
        <pc:sldMkLst>
          <pc:docMk/>
          <pc:sldMk cId="2414808561" sldId="625"/>
        </pc:sldMkLst>
      </pc:sldChg>
      <pc:sldChg chg="modSp del mod modShow">
        <pc:chgData name="Brown, Daniel (STFC,RAL,TECH)" userId="97f0597f-4d08-40d9-bd9b-e0406988545b" providerId="ADAL" clId="{7453C90F-DECB-42B8-8905-7CC4F035B42E}" dt="2025-07-04T07:18:17.285" v="954" actId="2696"/>
        <pc:sldMkLst>
          <pc:docMk/>
          <pc:sldMk cId="3335866965" sldId="626"/>
        </pc:sldMkLst>
      </pc:sldChg>
      <pc:sldChg chg="addSp modSp add mod">
        <pc:chgData name="Brown, Daniel (STFC,RAL,TECH)" userId="97f0597f-4d08-40d9-bd9b-e0406988545b" providerId="ADAL" clId="{7453C90F-DECB-42B8-8905-7CC4F035B42E}" dt="2025-07-03T13:47:32.095" v="314" actId="14100"/>
        <pc:sldMkLst>
          <pc:docMk/>
          <pc:sldMk cId="1835744723" sldId="627"/>
        </pc:sldMkLst>
        <pc:spChg chg="mod">
          <ac:chgData name="Brown, Daniel (STFC,RAL,TECH)" userId="97f0597f-4d08-40d9-bd9b-e0406988545b" providerId="ADAL" clId="{7453C90F-DECB-42B8-8905-7CC4F035B42E}" dt="2025-07-03T13:47:32.095" v="314" actId="14100"/>
          <ac:spMkLst>
            <pc:docMk/>
            <pc:sldMk cId="1835744723" sldId="627"/>
            <ac:spMk id="3" creationId="{A1FC9808-E1CA-A6F2-3E8C-FA3E91E8E7DA}"/>
          </ac:spMkLst>
        </pc:spChg>
        <pc:picChg chg="mod">
          <ac:chgData name="Brown, Daniel (STFC,RAL,TECH)" userId="97f0597f-4d08-40d9-bd9b-e0406988545b" providerId="ADAL" clId="{7453C90F-DECB-42B8-8905-7CC4F035B42E}" dt="2025-07-03T13:47:17.169" v="310" actId="1076"/>
          <ac:picMkLst>
            <pc:docMk/>
            <pc:sldMk cId="1835744723" sldId="627"/>
            <ac:picMk id="2" creationId="{79678E0C-B101-08E3-B427-53BD669819C8}"/>
          </ac:picMkLst>
        </pc:picChg>
        <pc:picChg chg="mod">
          <ac:chgData name="Brown, Daniel (STFC,RAL,TECH)" userId="97f0597f-4d08-40d9-bd9b-e0406988545b" providerId="ADAL" clId="{7453C90F-DECB-42B8-8905-7CC4F035B42E}" dt="2025-07-03T13:47:19.222" v="311" actId="1076"/>
          <ac:picMkLst>
            <pc:docMk/>
            <pc:sldMk cId="1835744723" sldId="627"/>
            <ac:picMk id="4" creationId="{9372C2A2-2425-718C-B43D-84F4A2DF788C}"/>
          </ac:picMkLst>
        </pc:picChg>
        <pc:picChg chg="mod">
          <ac:chgData name="Brown, Daniel (STFC,RAL,TECH)" userId="97f0597f-4d08-40d9-bd9b-e0406988545b" providerId="ADAL" clId="{7453C90F-DECB-42B8-8905-7CC4F035B42E}" dt="2025-07-03T13:47:22.911" v="312" actId="1076"/>
          <ac:picMkLst>
            <pc:docMk/>
            <pc:sldMk cId="1835744723" sldId="627"/>
            <ac:picMk id="6" creationId="{9751C747-CB87-5531-F284-C2BEEBA0EDBE}"/>
          </ac:picMkLst>
        </pc:picChg>
        <pc:picChg chg="add mod">
          <ac:chgData name="Brown, Daniel (STFC,RAL,TECH)" userId="97f0597f-4d08-40d9-bd9b-e0406988545b" providerId="ADAL" clId="{7453C90F-DECB-42B8-8905-7CC4F035B42E}" dt="2025-07-03T13:47:11.459" v="307" actId="1076"/>
          <ac:picMkLst>
            <pc:docMk/>
            <pc:sldMk cId="1835744723" sldId="627"/>
            <ac:picMk id="10" creationId="{D09EA382-8781-4D7C-5425-5ECB0B07BF28}"/>
          </ac:picMkLst>
        </pc:picChg>
      </pc:sldChg>
    </pc:docChg>
  </pc:docChgLst>
  <pc:docChgLst>
    <pc:chgData name="Benhammadi, Seddik (STFC,RAL,TECH)" userId="13da7f94-eb66-4de4-9d72-d91005aac378" providerId="ADAL" clId="{373DE356-0116-4581-AB04-68D6B9195323}"/>
    <pc:docChg chg="custSel modSld">
      <pc:chgData name="Benhammadi, Seddik (STFC,RAL,TECH)" userId="13da7f94-eb66-4de4-9d72-d91005aac378" providerId="ADAL" clId="{373DE356-0116-4581-AB04-68D6B9195323}" dt="2025-07-02T08:00:27.198" v="151" actId="692"/>
      <pc:docMkLst>
        <pc:docMk/>
      </pc:docMkLst>
      <pc:sldChg chg="addSp delSp modSp mod">
        <pc:chgData name="Benhammadi, Seddik (STFC,RAL,TECH)" userId="13da7f94-eb66-4de4-9d72-d91005aac378" providerId="ADAL" clId="{373DE356-0116-4581-AB04-68D6B9195323}" dt="2025-07-02T07:59:18.877" v="68" actId="478"/>
        <pc:sldMkLst>
          <pc:docMk/>
          <pc:sldMk cId="2212557210" sldId="617"/>
        </pc:sldMkLst>
      </pc:sldChg>
      <pc:sldChg chg="addSp modSp mod">
        <pc:chgData name="Benhammadi, Seddik (STFC,RAL,TECH)" userId="13da7f94-eb66-4de4-9d72-d91005aac378" providerId="ADAL" clId="{373DE356-0116-4581-AB04-68D6B9195323}" dt="2025-07-02T07:29:33.941" v="45" actId="1076"/>
        <pc:sldMkLst>
          <pc:docMk/>
          <pc:sldMk cId="1972698557" sldId="618"/>
        </pc:sldMkLst>
        <pc:cxnChg chg="add mod">
          <ac:chgData name="Benhammadi, Seddik (STFC,RAL,TECH)" userId="13da7f94-eb66-4de4-9d72-d91005aac378" providerId="ADAL" clId="{373DE356-0116-4581-AB04-68D6B9195323}" dt="2025-07-02T07:27:50.975" v="12" actId="692"/>
          <ac:cxnSpMkLst>
            <pc:docMk/>
            <pc:sldMk cId="1972698557" sldId="618"/>
            <ac:cxnSpMk id="6" creationId="{4EB29D21-9CCA-F104-C1D9-3F1EDBE402CA}"/>
          </ac:cxnSpMkLst>
        </pc:cxnChg>
        <pc:cxnChg chg="add mod">
          <ac:chgData name="Benhammadi, Seddik (STFC,RAL,TECH)" userId="13da7f94-eb66-4de4-9d72-d91005aac378" providerId="ADAL" clId="{373DE356-0116-4581-AB04-68D6B9195323}" dt="2025-07-02T07:27:57.257" v="14" actId="1076"/>
          <ac:cxnSpMkLst>
            <pc:docMk/>
            <pc:sldMk cId="1972698557" sldId="618"/>
            <ac:cxnSpMk id="7" creationId="{374724D7-84AA-C209-275B-FFADB81E73C4}"/>
          </ac:cxnSpMkLst>
        </pc:cxnChg>
        <pc:cxnChg chg="add mod">
          <ac:chgData name="Benhammadi, Seddik (STFC,RAL,TECH)" userId="13da7f94-eb66-4de4-9d72-d91005aac378" providerId="ADAL" clId="{373DE356-0116-4581-AB04-68D6B9195323}" dt="2025-07-02T07:28:00.916" v="16" actId="1076"/>
          <ac:cxnSpMkLst>
            <pc:docMk/>
            <pc:sldMk cId="1972698557" sldId="618"/>
            <ac:cxnSpMk id="10" creationId="{140C3C7D-80D3-B29E-1C36-D21E354AC589}"/>
          </ac:cxnSpMkLst>
        </pc:cxnChg>
        <pc:cxnChg chg="add mod">
          <ac:chgData name="Benhammadi, Seddik (STFC,RAL,TECH)" userId="13da7f94-eb66-4de4-9d72-d91005aac378" providerId="ADAL" clId="{373DE356-0116-4581-AB04-68D6B9195323}" dt="2025-07-02T07:28:06.148" v="18" actId="1076"/>
          <ac:cxnSpMkLst>
            <pc:docMk/>
            <pc:sldMk cId="1972698557" sldId="618"/>
            <ac:cxnSpMk id="11" creationId="{3B76E4B9-716B-6FDA-1D52-B61FE0C85BC0}"/>
          </ac:cxnSpMkLst>
        </pc:cxnChg>
        <pc:cxnChg chg="add mod">
          <ac:chgData name="Benhammadi, Seddik (STFC,RAL,TECH)" userId="13da7f94-eb66-4de4-9d72-d91005aac378" providerId="ADAL" clId="{373DE356-0116-4581-AB04-68D6B9195323}" dt="2025-07-02T07:28:16.765" v="22" actId="14100"/>
          <ac:cxnSpMkLst>
            <pc:docMk/>
            <pc:sldMk cId="1972698557" sldId="618"/>
            <ac:cxnSpMk id="12" creationId="{396B8979-3456-7762-A666-91FE458FEEF0}"/>
          </ac:cxnSpMkLst>
        </pc:cxnChg>
        <pc:cxnChg chg="add mod">
          <ac:chgData name="Benhammadi, Seddik (STFC,RAL,TECH)" userId="13da7f94-eb66-4de4-9d72-d91005aac378" providerId="ADAL" clId="{373DE356-0116-4581-AB04-68D6B9195323}" dt="2025-07-02T07:28:25.014" v="24" actId="1076"/>
          <ac:cxnSpMkLst>
            <pc:docMk/>
            <pc:sldMk cId="1972698557" sldId="618"/>
            <ac:cxnSpMk id="15" creationId="{2B77163D-4F87-B6A2-BD69-8FEF868262DF}"/>
          </ac:cxnSpMkLst>
        </pc:cxnChg>
        <pc:cxnChg chg="add mod">
          <ac:chgData name="Benhammadi, Seddik (STFC,RAL,TECH)" userId="13da7f94-eb66-4de4-9d72-d91005aac378" providerId="ADAL" clId="{373DE356-0116-4581-AB04-68D6B9195323}" dt="2025-07-02T07:29:13.518" v="39" actId="14100"/>
          <ac:cxnSpMkLst>
            <pc:docMk/>
            <pc:sldMk cId="1972698557" sldId="618"/>
            <ac:cxnSpMk id="18" creationId="{098D8341-9188-ECC6-555B-870B069E7714}"/>
          </ac:cxnSpMkLst>
        </pc:cxnChg>
        <pc:cxnChg chg="add mod">
          <ac:chgData name="Benhammadi, Seddik (STFC,RAL,TECH)" userId="13da7f94-eb66-4de4-9d72-d91005aac378" providerId="ADAL" clId="{373DE356-0116-4581-AB04-68D6B9195323}" dt="2025-07-02T07:29:17.275" v="40" actId="14100"/>
          <ac:cxnSpMkLst>
            <pc:docMk/>
            <pc:sldMk cId="1972698557" sldId="618"/>
            <ac:cxnSpMk id="19" creationId="{81162806-A905-E406-88E5-240F288C0C48}"/>
          </ac:cxnSpMkLst>
        </pc:cxnChg>
        <pc:cxnChg chg="add mod">
          <ac:chgData name="Benhammadi, Seddik (STFC,RAL,TECH)" userId="13da7f94-eb66-4de4-9d72-d91005aac378" providerId="ADAL" clId="{373DE356-0116-4581-AB04-68D6B9195323}" dt="2025-07-02T07:29:25.333" v="42" actId="14100"/>
          <ac:cxnSpMkLst>
            <pc:docMk/>
            <pc:sldMk cId="1972698557" sldId="618"/>
            <ac:cxnSpMk id="20" creationId="{B816FE5D-EABE-C0ED-AED4-E5C9348D8ACE}"/>
          </ac:cxnSpMkLst>
        </pc:cxnChg>
        <pc:cxnChg chg="add mod">
          <ac:chgData name="Benhammadi, Seddik (STFC,RAL,TECH)" userId="13da7f94-eb66-4de4-9d72-d91005aac378" providerId="ADAL" clId="{373DE356-0116-4581-AB04-68D6B9195323}" dt="2025-07-02T07:29:33.941" v="45" actId="1076"/>
          <ac:cxnSpMkLst>
            <pc:docMk/>
            <pc:sldMk cId="1972698557" sldId="618"/>
            <ac:cxnSpMk id="27" creationId="{8001277D-8623-E2D3-DE51-DCD0D3670FFC}"/>
          </ac:cxnSpMkLst>
        </pc:cxnChg>
      </pc:sldChg>
      <pc:sldChg chg="addSp delSp mod">
        <pc:chgData name="Benhammadi, Seddik (STFC,RAL,TECH)" userId="13da7f94-eb66-4de4-9d72-d91005aac378" providerId="ADAL" clId="{373DE356-0116-4581-AB04-68D6B9195323}" dt="2025-07-02T07:58:24.769" v="65" actId="478"/>
        <pc:sldMkLst>
          <pc:docMk/>
          <pc:sldMk cId="3965671924" sldId="619"/>
        </pc:sldMkLst>
      </pc:sldChg>
      <pc:sldChg chg="addSp modSp mod">
        <pc:chgData name="Benhammadi, Seddik (STFC,RAL,TECH)" userId="13da7f94-eb66-4de4-9d72-d91005aac378" providerId="ADAL" clId="{373DE356-0116-4581-AB04-68D6B9195323}" dt="2025-07-02T08:00:27.198" v="151" actId="692"/>
        <pc:sldMkLst>
          <pc:docMk/>
          <pc:sldMk cId="3754400124" sldId="623"/>
        </pc:sldMkLst>
      </pc:sldChg>
    </pc:docChg>
  </pc:docChgLst>
  <pc:docChgLst>
    <pc:chgData name="Guerrini, Nicola (STFC,RAL,TECH)" userId="S::nicola.guerrini@stfc.ac.uk::1dc218fb-acb7-473e-9e98-b211b0beefbd" providerId="AD" clId="Web-{8A720EAA-AFEF-4767-AC09-0616C5CDA622}"/>
    <pc:docChg chg="addSld modSld modSection">
      <pc:chgData name="Guerrini, Nicola (STFC,RAL,TECH)" userId="S::nicola.guerrini@stfc.ac.uk::1dc218fb-acb7-473e-9e98-b211b0beefbd" providerId="AD" clId="Web-{8A720EAA-AFEF-4767-AC09-0616C5CDA622}" dt="2025-06-24T07:52:15.044" v="242" actId="1076"/>
      <pc:docMkLst>
        <pc:docMk/>
      </pc:docMkLst>
      <pc:sldChg chg="modSp">
        <pc:chgData name="Guerrini, Nicola (STFC,RAL,TECH)" userId="S::nicola.guerrini@stfc.ac.uk::1dc218fb-acb7-473e-9e98-b211b0beefbd" providerId="AD" clId="Web-{8A720EAA-AFEF-4767-AC09-0616C5CDA622}" dt="2025-06-24T07:37:55.574" v="47" actId="20577"/>
        <pc:sldMkLst>
          <pc:docMk/>
          <pc:sldMk cId="2756912206" sldId="496"/>
        </pc:sldMkLst>
        <pc:spChg chg="mod">
          <ac:chgData name="Guerrini, Nicola (STFC,RAL,TECH)" userId="S::nicola.guerrini@stfc.ac.uk::1dc218fb-acb7-473e-9e98-b211b0beefbd" providerId="AD" clId="Web-{8A720EAA-AFEF-4767-AC09-0616C5CDA622}" dt="2025-06-24T07:34:35.942" v="16" actId="14100"/>
          <ac:spMkLst>
            <pc:docMk/>
            <pc:sldMk cId="2756912206" sldId="496"/>
            <ac:spMk id="10" creationId="{78DB0FE0-A4AF-D848-8925-91A37993D74D}"/>
          </ac:spMkLst>
        </pc:spChg>
        <pc:spChg chg="mod">
          <ac:chgData name="Guerrini, Nicola (STFC,RAL,TECH)" userId="S::nicola.guerrini@stfc.ac.uk::1dc218fb-acb7-473e-9e98-b211b0beefbd" providerId="AD" clId="Web-{8A720EAA-AFEF-4767-AC09-0616C5CDA622}" dt="2025-06-24T07:37:55.574" v="47" actId="20577"/>
          <ac:spMkLst>
            <pc:docMk/>
            <pc:sldMk cId="2756912206" sldId="496"/>
            <ac:spMk id="11" creationId="{0BEB0AE4-391E-6F41-84C6-D4EEDF519A31}"/>
          </ac:spMkLst>
        </pc:spChg>
      </pc:sldChg>
      <pc:sldChg chg="modSp">
        <pc:chgData name="Guerrini, Nicola (STFC,RAL,TECH)" userId="S::nicola.guerrini@stfc.ac.uk::1dc218fb-acb7-473e-9e98-b211b0beefbd" providerId="AD" clId="Web-{8A720EAA-AFEF-4767-AC09-0616C5CDA622}" dt="2025-06-24T07:39:08.780" v="76" actId="1076"/>
        <pc:sldMkLst>
          <pc:docMk/>
          <pc:sldMk cId="310636836" sldId="577"/>
        </pc:sldMkLst>
        <pc:spChg chg="mod">
          <ac:chgData name="Guerrini, Nicola (STFC,RAL,TECH)" userId="S::nicola.guerrini@stfc.ac.uk::1dc218fb-acb7-473e-9e98-b211b0beefbd" providerId="AD" clId="Web-{8A720EAA-AFEF-4767-AC09-0616C5CDA622}" dt="2025-06-24T07:39:08.780" v="76" actId="1076"/>
          <ac:spMkLst>
            <pc:docMk/>
            <pc:sldMk cId="310636836" sldId="577"/>
            <ac:spMk id="16" creationId="{FCBD6E0F-6DA2-6209-EA21-05A0409E36B0}"/>
          </ac:spMkLst>
        </pc:spChg>
      </pc:sldChg>
      <pc:sldChg chg="addSp delSp modSp">
        <pc:chgData name="Guerrini, Nicola (STFC,RAL,TECH)" userId="S::nicola.guerrini@stfc.ac.uk::1dc218fb-acb7-473e-9e98-b211b0beefbd" providerId="AD" clId="Web-{8A720EAA-AFEF-4767-AC09-0616C5CDA622}" dt="2025-06-24T07:42:41.273" v="129"/>
        <pc:sldMkLst>
          <pc:docMk/>
          <pc:sldMk cId="4147700924" sldId="578"/>
        </pc:sldMkLst>
      </pc:sldChg>
      <pc:sldChg chg="addSp delSp modSp">
        <pc:chgData name="Guerrini, Nicola (STFC,RAL,TECH)" userId="S::nicola.guerrini@stfc.ac.uk::1dc218fb-acb7-473e-9e98-b211b0beefbd" providerId="AD" clId="Web-{8A720EAA-AFEF-4767-AC09-0616C5CDA622}" dt="2025-06-24T07:42:40.241" v="128"/>
        <pc:sldMkLst>
          <pc:docMk/>
          <pc:sldMk cId="4080932709" sldId="579"/>
        </pc:sldMkLst>
      </pc:sldChg>
      <pc:sldChg chg="addSp delSp modSp">
        <pc:chgData name="Guerrini, Nicola (STFC,RAL,TECH)" userId="S::nicola.guerrini@stfc.ac.uk::1dc218fb-acb7-473e-9e98-b211b0beefbd" providerId="AD" clId="Web-{8A720EAA-AFEF-4767-AC09-0616C5CDA622}" dt="2025-06-24T07:42:48.054" v="133"/>
        <pc:sldMkLst>
          <pc:docMk/>
          <pc:sldMk cId="547224430" sldId="581"/>
        </pc:sldMkLst>
      </pc:sldChg>
      <pc:sldChg chg="addSp delSp modSp">
        <pc:chgData name="Guerrini, Nicola (STFC,RAL,TECH)" userId="S::nicola.guerrini@stfc.ac.uk::1dc218fb-acb7-473e-9e98-b211b0beefbd" providerId="AD" clId="Web-{8A720EAA-AFEF-4767-AC09-0616C5CDA622}" dt="2025-06-24T07:42:50.570" v="136"/>
        <pc:sldMkLst>
          <pc:docMk/>
          <pc:sldMk cId="3061794150" sldId="586"/>
        </pc:sldMkLst>
      </pc:sldChg>
      <pc:sldChg chg="addSp delSp modSp">
        <pc:chgData name="Guerrini, Nicola (STFC,RAL,TECH)" userId="S::nicola.guerrini@stfc.ac.uk::1dc218fb-acb7-473e-9e98-b211b0beefbd" providerId="AD" clId="Web-{8A720EAA-AFEF-4767-AC09-0616C5CDA622}" dt="2025-06-24T07:43:44.353" v="149" actId="20577"/>
        <pc:sldMkLst>
          <pc:docMk/>
          <pc:sldMk cId="4056825235" sldId="594"/>
        </pc:sldMkLst>
        <pc:spChg chg="mod">
          <ac:chgData name="Guerrini, Nicola (STFC,RAL,TECH)" userId="S::nicola.guerrini@stfc.ac.uk::1dc218fb-acb7-473e-9e98-b211b0beefbd" providerId="AD" clId="Web-{8A720EAA-AFEF-4767-AC09-0616C5CDA622}" dt="2025-06-24T07:43:38.384" v="147" actId="20577"/>
          <ac:spMkLst>
            <pc:docMk/>
            <pc:sldMk cId="4056825235" sldId="594"/>
            <ac:spMk id="15" creationId="{00000000-0000-0000-0000-000000000000}"/>
          </ac:spMkLst>
        </pc:spChg>
        <pc:spChg chg="mod">
          <ac:chgData name="Guerrini, Nicola (STFC,RAL,TECH)" userId="S::nicola.guerrini@stfc.ac.uk::1dc218fb-acb7-473e-9e98-b211b0beefbd" providerId="AD" clId="Web-{8A720EAA-AFEF-4767-AC09-0616C5CDA622}" dt="2025-06-24T07:43:44.353" v="149" actId="20577"/>
          <ac:spMkLst>
            <pc:docMk/>
            <pc:sldMk cId="4056825235" sldId="594"/>
            <ac:spMk id="38923" creationId="{00000000-0000-0000-0000-000000000000}"/>
          </ac:spMkLst>
        </pc:spChg>
        <pc:picChg chg="mod">
          <ac:chgData name="Guerrini, Nicola (STFC,RAL,TECH)" userId="S::nicola.guerrini@stfc.ac.uk::1dc218fb-acb7-473e-9e98-b211b0beefbd" providerId="AD" clId="Web-{8A720EAA-AFEF-4767-AC09-0616C5CDA622}" dt="2025-06-24T07:43:23.321" v="144" actId="1076"/>
          <ac:picMkLst>
            <pc:docMk/>
            <pc:sldMk cId="4056825235" sldId="594"/>
            <ac:picMk id="2054" creationId="{F6D6718E-61E4-123B-0D46-0BD5CE69EC61}"/>
          </ac:picMkLst>
        </pc:picChg>
      </pc:sldChg>
      <pc:sldChg chg="addSp delSp modSp">
        <pc:chgData name="Guerrini, Nicola (STFC,RAL,TECH)" userId="S::nicola.guerrini@stfc.ac.uk::1dc218fb-acb7-473e-9e98-b211b0beefbd" providerId="AD" clId="Web-{8A720EAA-AFEF-4767-AC09-0616C5CDA622}" dt="2025-06-24T07:42:49.820" v="135"/>
        <pc:sldMkLst>
          <pc:docMk/>
          <pc:sldMk cId="650029531" sldId="605"/>
        </pc:sldMkLst>
      </pc:sldChg>
      <pc:sldChg chg="modSp">
        <pc:chgData name="Guerrini, Nicola (STFC,RAL,TECH)" userId="S::nicola.guerrini@stfc.ac.uk::1dc218fb-acb7-473e-9e98-b211b0beefbd" providerId="AD" clId="Web-{8A720EAA-AFEF-4767-AC09-0616C5CDA622}" dt="2025-06-24T07:42:33.882" v="127" actId="1076"/>
        <pc:sldMkLst>
          <pc:docMk/>
          <pc:sldMk cId="836676089" sldId="611"/>
        </pc:sldMkLst>
      </pc:sldChg>
      <pc:sldChg chg="addSp delSp modSp">
        <pc:chgData name="Guerrini, Nicola (STFC,RAL,TECH)" userId="S::nicola.guerrini@stfc.ac.uk::1dc218fb-acb7-473e-9e98-b211b0beefbd" providerId="AD" clId="Web-{8A720EAA-AFEF-4767-AC09-0616C5CDA622}" dt="2025-06-24T07:42:47.101" v="132"/>
        <pc:sldMkLst>
          <pc:docMk/>
          <pc:sldMk cId="2814642367" sldId="613"/>
        </pc:sldMkLst>
      </pc:sldChg>
      <pc:sldChg chg="addSp delSp modSp">
        <pc:chgData name="Guerrini, Nicola (STFC,RAL,TECH)" userId="S::nicola.guerrini@stfc.ac.uk::1dc218fb-acb7-473e-9e98-b211b0beefbd" providerId="AD" clId="Web-{8A720EAA-AFEF-4767-AC09-0616C5CDA622}" dt="2025-06-24T07:43:05.617" v="142" actId="14100"/>
        <pc:sldMkLst>
          <pc:docMk/>
          <pc:sldMk cId="497514153" sldId="614"/>
        </pc:sldMkLst>
        <pc:spChg chg="mod">
          <ac:chgData name="Guerrini, Nicola (STFC,RAL,TECH)" userId="S::nicola.guerrini@stfc.ac.uk::1dc218fb-acb7-473e-9e98-b211b0beefbd" providerId="AD" clId="Web-{8A720EAA-AFEF-4767-AC09-0616C5CDA622}" dt="2025-06-24T07:40:49.768" v="103" actId="20577"/>
          <ac:spMkLst>
            <pc:docMk/>
            <pc:sldMk cId="497514153" sldId="614"/>
            <ac:spMk id="2" creationId="{0D08F592-8BC3-59AE-1150-9807D366B7B9}"/>
          </ac:spMkLst>
        </pc:spChg>
        <pc:spChg chg="add mod">
          <ac:chgData name="Guerrini, Nicola (STFC,RAL,TECH)" userId="S::nicola.guerrini@stfc.ac.uk::1dc218fb-acb7-473e-9e98-b211b0beefbd" providerId="AD" clId="Web-{8A720EAA-AFEF-4767-AC09-0616C5CDA622}" dt="2025-06-24T07:43:05.617" v="142" actId="14100"/>
          <ac:spMkLst>
            <pc:docMk/>
            <pc:sldMk cId="497514153" sldId="614"/>
            <ac:spMk id="8" creationId="{4B69B5A8-9BB8-9AFF-9843-4E8EEBE012CC}"/>
          </ac:spMkLst>
        </pc:spChg>
      </pc:sldChg>
      <pc:sldChg chg="addSp delSp modSp">
        <pc:chgData name="Guerrini, Nicola (STFC,RAL,TECH)" userId="S::nicola.guerrini@stfc.ac.uk::1dc218fb-acb7-473e-9e98-b211b0beefbd" providerId="AD" clId="Web-{8A720EAA-AFEF-4767-AC09-0616C5CDA622}" dt="2025-06-24T07:42:52.195" v="138"/>
        <pc:sldMkLst>
          <pc:docMk/>
          <pc:sldMk cId="2212557210" sldId="617"/>
        </pc:sldMkLst>
      </pc:sldChg>
      <pc:sldChg chg="addSp delSp modSp">
        <pc:chgData name="Guerrini, Nicola (STFC,RAL,TECH)" userId="S::nicola.guerrini@stfc.ac.uk::1dc218fb-acb7-473e-9e98-b211b0beefbd" providerId="AD" clId="Web-{8A720EAA-AFEF-4767-AC09-0616C5CDA622}" dt="2025-06-24T07:42:48.898" v="134"/>
        <pc:sldMkLst>
          <pc:docMk/>
          <pc:sldMk cId="1972698557" sldId="618"/>
        </pc:sldMkLst>
      </pc:sldChg>
      <pc:sldChg chg="delSp">
        <pc:chgData name="Guerrini, Nicola (STFC,RAL,TECH)" userId="S::nicola.guerrini@stfc.ac.uk::1dc218fb-acb7-473e-9e98-b211b0beefbd" providerId="AD" clId="Web-{8A720EAA-AFEF-4767-AC09-0616C5CDA622}" dt="2025-06-24T07:40:09.454" v="86"/>
        <pc:sldMkLst>
          <pc:docMk/>
          <pc:sldMk cId="3965671924" sldId="619"/>
        </pc:sldMkLst>
      </pc:sldChg>
      <pc:sldChg chg="addSp delSp modSp">
        <pc:chgData name="Guerrini, Nicola (STFC,RAL,TECH)" userId="S::nicola.guerrini@stfc.ac.uk::1dc218fb-acb7-473e-9e98-b211b0beefbd" providerId="AD" clId="Web-{8A720EAA-AFEF-4767-AC09-0616C5CDA622}" dt="2025-06-24T07:42:46.101" v="131"/>
        <pc:sldMkLst>
          <pc:docMk/>
          <pc:sldMk cId="629306103" sldId="620"/>
        </pc:sldMkLst>
      </pc:sldChg>
      <pc:sldChg chg="addSp delSp modSp">
        <pc:chgData name="Guerrini, Nicola (STFC,RAL,TECH)" userId="S::nicola.guerrini@stfc.ac.uk::1dc218fb-acb7-473e-9e98-b211b0beefbd" providerId="AD" clId="Web-{8A720EAA-AFEF-4767-AC09-0616C5CDA622}" dt="2025-06-24T07:42:51.351" v="137"/>
        <pc:sldMkLst>
          <pc:docMk/>
          <pc:sldMk cId="3636016598" sldId="621"/>
        </pc:sldMkLst>
      </pc:sldChg>
      <pc:sldChg chg="addSp delSp modSp">
        <pc:chgData name="Guerrini, Nicola (STFC,RAL,TECH)" userId="S::nicola.guerrini@stfc.ac.uk::1dc218fb-acb7-473e-9e98-b211b0beefbd" providerId="AD" clId="Web-{8A720EAA-AFEF-4767-AC09-0616C5CDA622}" dt="2025-06-24T07:49:05.068" v="225" actId="1076"/>
        <pc:sldMkLst>
          <pc:docMk/>
          <pc:sldMk cId="3888860380" sldId="622"/>
        </pc:sldMkLst>
        <pc:spChg chg="mod">
          <ac:chgData name="Guerrini, Nicola (STFC,RAL,TECH)" userId="S::nicola.guerrini@stfc.ac.uk::1dc218fb-acb7-473e-9e98-b211b0beefbd" providerId="AD" clId="Web-{8A720EAA-AFEF-4767-AC09-0616C5CDA622}" dt="2025-06-24T07:49:05.068" v="225" actId="1076"/>
          <ac:spMkLst>
            <pc:docMk/>
            <pc:sldMk cId="3888860380" sldId="622"/>
            <ac:spMk id="5" creationId="{00000000-0000-0000-0000-000000000000}"/>
          </ac:spMkLst>
        </pc:spChg>
        <pc:picChg chg="mod">
          <ac:chgData name="Guerrini, Nicola (STFC,RAL,TECH)" userId="S::nicola.guerrini@stfc.ac.uk::1dc218fb-acb7-473e-9e98-b211b0beefbd" providerId="AD" clId="Web-{8A720EAA-AFEF-4767-AC09-0616C5CDA622}" dt="2025-06-24T07:44:51.106" v="151" actId="14100"/>
          <ac:picMkLst>
            <pc:docMk/>
            <pc:sldMk cId="3888860380" sldId="622"/>
            <ac:picMk id="5122" creationId="{00000000-0000-0000-0000-000000000000}"/>
          </ac:picMkLst>
        </pc:picChg>
      </pc:sldChg>
      <pc:sldChg chg="delSp">
        <pc:chgData name="Guerrini, Nicola (STFC,RAL,TECH)" userId="S::nicola.guerrini@stfc.ac.uk::1dc218fb-acb7-473e-9e98-b211b0beefbd" providerId="AD" clId="Web-{8A720EAA-AFEF-4767-AC09-0616C5CDA622}" dt="2025-06-24T07:39:54.860" v="83"/>
        <pc:sldMkLst>
          <pc:docMk/>
          <pc:sldMk cId="3754400124" sldId="623"/>
        </pc:sldMkLst>
      </pc:sldChg>
      <pc:sldChg chg="addSp delSp modSp">
        <pc:chgData name="Guerrini, Nicola (STFC,RAL,TECH)" userId="S::nicola.guerrini@stfc.ac.uk::1dc218fb-acb7-473e-9e98-b211b0beefbd" providerId="AD" clId="Web-{8A720EAA-AFEF-4767-AC09-0616C5CDA622}" dt="2025-06-24T07:42:53.101" v="139"/>
        <pc:sldMkLst>
          <pc:docMk/>
          <pc:sldMk cId="837054534" sldId="624"/>
        </pc:sldMkLst>
      </pc:sldChg>
      <pc:sldChg chg="addSp delSp modSp add replId">
        <pc:chgData name="Guerrini, Nicola (STFC,RAL,TECH)" userId="S::nicola.guerrini@stfc.ac.uk::1dc218fb-acb7-473e-9e98-b211b0beefbd" providerId="AD" clId="Web-{8A720EAA-AFEF-4767-AC09-0616C5CDA622}" dt="2025-06-24T07:52:15.044" v="242" actId="1076"/>
        <pc:sldMkLst>
          <pc:docMk/>
          <pc:sldMk cId="2414808561" sldId="625"/>
        </pc:sldMkLst>
        <pc:spChg chg="mod">
          <ac:chgData name="Guerrini, Nicola (STFC,RAL,TECH)" userId="S::nicola.guerrini@stfc.ac.uk::1dc218fb-acb7-473e-9e98-b211b0beefbd" providerId="AD" clId="Web-{8A720EAA-AFEF-4767-AC09-0616C5CDA622}" dt="2025-06-24T07:52:00.497" v="239" actId="1076"/>
          <ac:spMkLst>
            <pc:docMk/>
            <pc:sldMk cId="2414808561" sldId="625"/>
            <ac:spMk id="2" creationId="{7E1923F0-E3BD-2706-F688-7608B7EB1C38}"/>
          </ac:spMkLst>
        </pc:spChg>
        <pc:spChg chg="mod">
          <ac:chgData name="Guerrini, Nicola (STFC,RAL,TECH)" userId="S::nicola.guerrini@stfc.ac.uk::1dc218fb-acb7-473e-9e98-b211b0beefbd" providerId="AD" clId="Web-{8A720EAA-AFEF-4767-AC09-0616C5CDA622}" dt="2025-06-24T07:51:55.794" v="238" actId="20577"/>
          <ac:spMkLst>
            <pc:docMk/>
            <pc:sldMk cId="2414808561" sldId="625"/>
            <ac:spMk id="5" creationId="{3D4407A0-F10C-131B-9752-0DD434347151}"/>
          </ac:spMkLst>
        </pc:spChg>
        <pc:picChg chg="add mod">
          <ac:chgData name="Guerrini, Nicola (STFC,RAL,TECH)" userId="S::nicola.guerrini@stfc.ac.uk::1dc218fb-acb7-473e-9e98-b211b0beefbd" providerId="AD" clId="Web-{8A720EAA-AFEF-4767-AC09-0616C5CDA622}" dt="2025-06-24T07:52:15.044" v="242" actId="1076"/>
          <ac:picMkLst>
            <pc:docMk/>
            <pc:sldMk cId="2414808561" sldId="625"/>
            <ac:picMk id="3" creationId="{5E3CDD8C-86B4-9762-6B1D-B26E6B8A3602}"/>
          </ac:picMkLst>
        </pc:picChg>
      </pc:sldChg>
    </pc:docChg>
  </pc:docChgLst>
</pc:chgInfo>
</file>

<file path=ppt/comments/modernComment_26A_7594FDBD.xml><?xml version="1.0" encoding="utf-8"?>
<p188:cmLst xmlns:a="http://schemas.openxmlformats.org/drawingml/2006/main" xmlns:r="http://schemas.openxmlformats.org/officeDocument/2006/relationships" xmlns:p188="http://schemas.microsoft.com/office/powerpoint/2018/8/main">
  <p188:cm id="{F17F0D2B-698B-4026-9772-77B5BCEB61D1}" authorId="{87D95AB0-28CB-C5DC-BC29-65F0104A3D63}" created="2025-07-02T07:51:55.525">
    <pc:sldMkLst xmlns:pc="http://schemas.microsoft.com/office/powerpoint/2013/main/command">
      <pc:docMk/>
      <pc:sldMk cId="1972698557" sldId="618"/>
    </pc:sldMkLst>
    <p188:replyLst>
      <p188:reply id="{EE24697B-4BDF-45B7-86EB-E21EEF152A22}" authorId="{31036646-9ACD-6C4C-2D31-424EF8B552C5}" created="2025-07-03T11:17:24.701">
        <p188:txBody>
          <a:bodyPr/>
          <a:lstStyle/>
          <a:p>
            <a:r>
              <a:rPr lang="en-GB"/>
              <a:t>I don’t mind these, Dan can remove or not depending on what he thinks. Made number of columns correct (8, 4 up and down) and bit transparent to still read text..</a:t>
            </a:r>
          </a:p>
        </p188:txBody>
      </p188:reply>
    </p188:replyLst>
    <p188:txBody>
      <a:bodyPr/>
      <a:lstStyle/>
      <a:p>
        <a:r>
          <a:rPr lang="en-GB"/>
          <a:t>I added some arrows and dashed lines, arrow I thought go well with when talking about reading up and down</a:t>
        </a:r>
      </a:p>
    </p188:txBody>
  </p188:cm>
</p188:cmLst>
</file>

<file path=ppt/comments/modernComment_26F_DFC7997C.xml><?xml version="1.0" encoding="utf-8"?>
<p188:cmLst xmlns:a="http://schemas.openxmlformats.org/drawingml/2006/main" xmlns:r="http://schemas.openxmlformats.org/officeDocument/2006/relationships" xmlns:p188="http://schemas.microsoft.com/office/powerpoint/2018/8/main">
  <p188:cm id="{56C297B5-EACB-4A32-AFB0-676862235B90}" authorId="{87D95AB0-28CB-C5DC-BC29-65F0104A3D63}" status="resolved" created="2025-07-02T07:54:09.326" complete="100000">
    <pc:sldMkLst xmlns:pc="http://schemas.microsoft.com/office/powerpoint/2013/main/command">
      <pc:docMk/>
      <pc:sldMk cId="3754400124" sldId="623"/>
    </pc:sldMkLst>
    <p188:replyLst>
      <p188:reply id="{7CCB37E4-C485-41AA-B1C8-1F93397EE5D3}" authorId="{31036646-9ACD-6C4C-2D31-424EF8B552C5}" created="2025-07-03T11:05:12.998">
        <p188:txBody>
          <a:bodyPr/>
          <a:lstStyle/>
          <a:p>
            <a:r>
              <a:rPr lang="en-GB"/>
              <a:t>Whilst it makes the schematic to layout a little clearer, this makes the slide look quite messy and visually difficult to follow. Given this, and the fact that the sections have names anyway, I have removed the arrows.</a:t>
            </a:r>
          </a:p>
        </p188:txBody>
      </p188:reply>
    </p188:replyLst>
    <p188:txBody>
      <a:bodyPr/>
      <a:lstStyle/>
      <a:p>
        <a:r>
          <a:rPr lang="en-GB"/>
          <a:t>Added arrows, feel free to leave adapt of remove</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FE9A4A-3203-D544-A0F2-9B4A7A1B021E}" type="datetimeFigureOut">
              <a:rPr lang="en-US" smtClean="0"/>
              <a:t>7/4/2025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F3BA1D-A00F-DB41-84DA-BE26C4853B35}" type="slidenum">
              <a:rPr lang="en-US" smtClean="0"/>
              <a:t>‹#›</a:t>
            </a:fld>
            <a:endParaRPr lang="en-US"/>
          </a:p>
        </p:txBody>
      </p:sp>
    </p:spTree>
    <p:extLst>
      <p:ext uri="{BB962C8B-B14F-4D97-AF65-F5344CB8AC3E}">
        <p14:creationId xmlns:p14="http://schemas.microsoft.com/office/powerpoint/2010/main" val="66186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F3BA1D-A00F-DB41-84DA-BE26C4853B35}" type="slidenum">
              <a:rPr kumimoji="0" lang="en-US" sz="1200" b="0" i="0" u="none" strike="noStrike" kern="1200" cap="none" spc="0" normalizeH="0" baseline="0" noProof="0" smtClean="0">
                <a:ln>
                  <a:noFill/>
                </a:ln>
                <a:solidFill>
                  <a:prstClr val="black"/>
                </a:solidFill>
                <a:effectLst/>
                <a:uLnTx/>
                <a:uFillTx/>
                <a:latin typeface="Arial Regular"/>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Arial Regular"/>
              <a:ea typeface="+mn-ea"/>
              <a:cs typeface="+mn-cs"/>
            </a:endParaRPr>
          </a:p>
        </p:txBody>
      </p:sp>
    </p:spTree>
    <p:extLst>
      <p:ext uri="{BB962C8B-B14F-4D97-AF65-F5344CB8AC3E}">
        <p14:creationId xmlns:p14="http://schemas.microsoft.com/office/powerpoint/2010/main" val="20121355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029869F-99C9-41F7-A710-950B0376EC8A}" type="slidenum">
              <a:rPr lang="en-GB" altLang="en-US" smtClean="0">
                <a:latin typeface="Arial" panose="020B0604020202020204" pitchFamily="34" charset="0"/>
              </a:rPr>
              <a:pPr>
                <a:spcBef>
                  <a:spcPct val="0"/>
                </a:spcBef>
              </a:pPr>
              <a:t>10</a:t>
            </a:fld>
            <a:endParaRPr lang="en-GB" altLang="en-US">
              <a:latin typeface="Arial" panose="020B0604020202020204" pitchFamily="34" charset="0"/>
            </a:endParaRPr>
          </a:p>
        </p:txBody>
      </p:sp>
      <p:sp>
        <p:nvSpPr>
          <p:cNvPr id="4710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a:p>
        </p:txBody>
      </p:sp>
    </p:spTree>
    <p:extLst>
      <p:ext uri="{BB962C8B-B14F-4D97-AF65-F5344CB8AC3E}">
        <p14:creationId xmlns:p14="http://schemas.microsoft.com/office/powerpoint/2010/main" val="17991308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029869F-99C9-41F7-A710-950B0376EC8A}" type="slidenum">
              <a:rPr lang="en-GB" altLang="en-US" smtClean="0">
                <a:latin typeface="Arial" panose="020B0604020202020204" pitchFamily="34" charset="0"/>
              </a:rPr>
              <a:pPr>
                <a:spcBef>
                  <a:spcPct val="0"/>
                </a:spcBef>
              </a:pPr>
              <a:t>11</a:t>
            </a:fld>
            <a:endParaRPr lang="en-GB" altLang="en-US">
              <a:latin typeface="Arial" panose="020B0604020202020204" pitchFamily="34" charset="0"/>
            </a:endParaRPr>
          </a:p>
        </p:txBody>
      </p:sp>
      <p:sp>
        <p:nvSpPr>
          <p:cNvPr id="4710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a:t>Pixel array is 8x8 stiches of 256x256 pixels (total of 2048x2048)</a:t>
            </a:r>
          </a:p>
          <a:p>
            <a:pPr eaLnBrk="1" hangingPunct="1"/>
            <a:r>
              <a:rPr lang="en-US" altLang="en-US"/>
              <a:t>8 rows read at a time (4 up 4 down)</a:t>
            </a:r>
          </a:p>
          <a:p>
            <a:pPr eaLnBrk="1" hangingPunct="1"/>
            <a:endParaRPr lang="en-US" altLang="en-US"/>
          </a:p>
          <a:p>
            <a:pPr eaLnBrk="1" hangingPunct="1"/>
            <a:r>
              <a:rPr lang="en-US" altLang="en-US"/>
              <a:t>PGA gains x1, x4.5(?), x8 and x5.6 for combined 2 and 3. Also can bypass PGA</a:t>
            </a:r>
          </a:p>
        </p:txBody>
      </p:sp>
    </p:spTree>
    <p:extLst>
      <p:ext uri="{BB962C8B-B14F-4D97-AF65-F5344CB8AC3E}">
        <p14:creationId xmlns:p14="http://schemas.microsoft.com/office/powerpoint/2010/main" val="31795946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029869F-99C9-41F7-A710-950B0376EC8A}" type="slidenum">
              <a:rPr lang="en-GB" altLang="en-US" smtClean="0">
                <a:latin typeface="Arial" panose="020B0604020202020204" pitchFamily="34" charset="0"/>
              </a:rPr>
              <a:pPr>
                <a:spcBef>
                  <a:spcPct val="0"/>
                </a:spcBef>
              </a:pPr>
              <a:t>12</a:t>
            </a:fld>
            <a:endParaRPr lang="en-GB" altLang="en-US">
              <a:latin typeface="Arial" panose="020B0604020202020204" pitchFamily="34" charset="0"/>
            </a:endParaRPr>
          </a:p>
        </p:txBody>
      </p:sp>
      <p:sp>
        <p:nvSpPr>
          <p:cNvPr id="4710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a:p>
        </p:txBody>
      </p:sp>
    </p:spTree>
    <p:extLst>
      <p:ext uri="{BB962C8B-B14F-4D97-AF65-F5344CB8AC3E}">
        <p14:creationId xmlns:p14="http://schemas.microsoft.com/office/powerpoint/2010/main" val="12999711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029869F-99C9-41F7-A710-950B0376EC8A}" type="slidenum">
              <a:rPr lang="en-GB" altLang="en-US" smtClean="0">
                <a:latin typeface="Arial" panose="020B0604020202020204" pitchFamily="34" charset="0"/>
              </a:rPr>
              <a:pPr>
                <a:spcBef>
                  <a:spcPct val="0"/>
                </a:spcBef>
              </a:pPr>
              <a:t>13</a:t>
            </a:fld>
            <a:endParaRPr lang="en-GB" altLang="en-US">
              <a:latin typeface="Arial" panose="020B0604020202020204" pitchFamily="34" charset="0"/>
            </a:endParaRPr>
          </a:p>
        </p:txBody>
      </p:sp>
      <p:sp>
        <p:nvSpPr>
          <p:cNvPr id="4710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a:p>
        </p:txBody>
      </p:sp>
    </p:spTree>
    <p:extLst>
      <p:ext uri="{BB962C8B-B14F-4D97-AF65-F5344CB8AC3E}">
        <p14:creationId xmlns:p14="http://schemas.microsoft.com/office/powerpoint/2010/main" val="20049556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029869F-99C9-41F7-A710-950B0376EC8A}" type="slidenum">
              <a:rPr lang="en-GB" altLang="en-US" smtClean="0">
                <a:latin typeface="Arial" panose="020B0604020202020204" pitchFamily="34" charset="0"/>
              </a:rPr>
              <a:pPr>
                <a:spcBef>
                  <a:spcPct val="0"/>
                </a:spcBef>
              </a:pPr>
              <a:t>14</a:t>
            </a:fld>
            <a:endParaRPr lang="en-GB" altLang="en-US">
              <a:latin typeface="Arial" panose="020B0604020202020204" pitchFamily="34" charset="0"/>
            </a:endParaRPr>
          </a:p>
        </p:txBody>
      </p:sp>
      <p:sp>
        <p:nvSpPr>
          <p:cNvPr id="4710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dirty="0"/>
              <a:t>INL – Integral nonlinearity</a:t>
            </a:r>
          </a:p>
          <a:p>
            <a:pPr eaLnBrk="1" hangingPunct="1"/>
            <a:r>
              <a:rPr lang="en-US" altLang="en-US" dirty="0"/>
              <a:t>DNL – differential nonlinearity</a:t>
            </a:r>
          </a:p>
          <a:p>
            <a:pPr eaLnBrk="1" hangingPunct="1"/>
            <a:r>
              <a:rPr lang="en-US" altLang="en-US" dirty="0"/>
              <a:t>“As there are 16,000 ADCs small spread in performance is important. At the top measured INL and DNL for an example ADC is shown. The overall INL is dominated by the linearity of the pixel so what is shown here is acceptable. The DNL shows no missing codes. The bottom plots show histograms of the INL and DNL of all ADCs, confirming a small spread in performance.”</a:t>
            </a:r>
          </a:p>
        </p:txBody>
      </p:sp>
    </p:spTree>
    <p:extLst>
      <p:ext uri="{BB962C8B-B14F-4D97-AF65-F5344CB8AC3E}">
        <p14:creationId xmlns:p14="http://schemas.microsoft.com/office/powerpoint/2010/main" val="17560096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029869F-99C9-41F7-A710-950B0376EC8A}" type="slidenum">
              <a:rPr lang="en-GB" altLang="en-US" smtClean="0">
                <a:latin typeface="Arial" panose="020B0604020202020204" pitchFamily="34" charset="0"/>
              </a:rPr>
              <a:pPr>
                <a:spcBef>
                  <a:spcPct val="0"/>
                </a:spcBef>
              </a:pPr>
              <a:t>15</a:t>
            </a:fld>
            <a:endParaRPr lang="en-GB" altLang="en-US">
              <a:latin typeface="Arial" panose="020B0604020202020204" pitchFamily="34" charset="0"/>
            </a:endParaRPr>
          </a:p>
        </p:txBody>
      </p:sp>
      <p:sp>
        <p:nvSpPr>
          <p:cNvPr id="4710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a:p>
        </p:txBody>
      </p:sp>
    </p:spTree>
    <p:extLst>
      <p:ext uri="{BB962C8B-B14F-4D97-AF65-F5344CB8AC3E}">
        <p14:creationId xmlns:p14="http://schemas.microsoft.com/office/powerpoint/2010/main" val="37649518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029869F-99C9-41F7-A710-950B0376EC8A}" type="slidenum">
              <a:rPr lang="en-GB" altLang="en-US" smtClean="0">
                <a:latin typeface="Arial" panose="020B0604020202020204" pitchFamily="34" charset="0"/>
              </a:rPr>
              <a:pPr>
                <a:spcBef>
                  <a:spcPct val="0"/>
                </a:spcBef>
              </a:pPr>
              <a:t>16</a:t>
            </a:fld>
            <a:endParaRPr lang="en-GB" altLang="en-US">
              <a:latin typeface="Arial" panose="020B0604020202020204" pitchFamily="34" charset="0"/>
            </a:endParaRPr>
          </a:p>
        </p:txBody>
      </p:sp>
      <p:sp>
        <p:nvSpPr>
          <p:cNvPr id="4710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a:p>
        </p:txBody>
      </p:sp>
    </p:spTree>
    <p:extLst>
      <p:ext uri="{BB962C8B-B14F-4D97-AF65-F5344CB8AC3E}">
        <p14:creationId xmlns:p14="http://schemas.microsoft.com/office/powerpoint/2010/main" val="35508029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83419A-7FD0-5B11-5EB0-CE19184878AB}"/>
            </a:ext>
          </a:extLst>
        </p:cNvPr>
        <p:cNvGrpSpPr/>
        <p:nvPr/>
      </p:nvGrpSpPr>
      <p:grpSpPr>
        <a:xfrm>
          <a:off x="0" y="0"/>
          <a:ext cx="0" cy="0"/>
          <a:chOff x="0" y="0"/>
          <a:chExt cx="0" cy="0"/>
        </a:xfrm>
      </p:grpSpPr>
      <p:sp>
        <p:nvSpPr>
          <p:cNvPr id="47106" name="Rectangle 7">
            <a:extLst>
              <a:ext uri="{FF2B5EF4-FFF2-40B4-BE49-F238E27FC236}">
                <a16:creationId xmlns:a16="http://schemas.microsoft.com/office/drawing/2014/main" id="{17286344-4E1A-09A8-DE3E-DBEFB0E954D0}"/>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029869F-99C9-41F7-A710-950B0376EC8A}" type="slidenum">
              <a:rPr lang="en-GB" altLang="en-US" smtClean="0">
                <a:latin typeface="Arial" panose="020B0604020202020204" pitchFamily="34" charset="0"/>
              </a:rPr>
              <a:pPr>
                <a:spcBef>
                  <a:spcPct val="0"/>
                </a:spcBef>
              </a:pPr>
              <a:t>17</a:t>
            </a:fld>
            <a:endParaRPr lang="en-GB" altLang="en-US">
              <a:latin typeface="Arial" panose="020B0604020202020204" pitchFamily="34" charset="0"/>
            </a:endParaRPr>
          </a:p>
        </p:txBody>
      </p:sp>
      <p:sp>
        <p:nvSpPr>
          <p:cNvPr id="47107" name="Rectangle 2">
            <a:extLst>
              <a:ext uri="{FF2B5EF4-FFF2-40B4-BE49-F238E27FC236}">
                <a16:creationId xmlns:a16="http://schemas.microsoft.com/office/drawing/2014/main" id="{25EC12F9-BED1-6CDC-188F-637B8C5BAC24}"/>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8" name="Rectangle 3">
            <a:extLst>
              <a:ext uri="{FF2B5EF4-FFF2-40B4-BE49-F238E27FC236}">
                <a16:creationId xmlns:a16="http://schemas.microsoft.com/office/drawing/2014/main" id="{2F38E12A-CCA9-2A52-8811-C9F989F6922A}"/>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a:p>
        </p:txBody>
      </p:sp>
    </p:spTree>
    <p:extLst>
      <p:ext uri="{BB962C8B-B14F-4D97-AF65-F5344CB8AC3E}">
        <p14:creationId xmlns:p14="http://schemas.microsoft.com/office/powerpoint/2010/main" val="22400690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029869F-99C9-41F7-A710-950B0376EC8A}" type="slidenum">
              <a:rPr lang="en-GB" altLang="en-US" smtClean="0">
                <a:latin typeface="Arial" panose="020B0604020202020204" pitchFamily="34" charset="0"/>
              </a:rPr>
              <a:pPr>
                <a:spcBef>
                  <a:spcPct val="0"/>
                </a:spcBef>
              </a:pPr>
              <a:t>18</a:t>
            </a:fld>
            <a:endParaRPr lang="en-GB" altLang="en-US">
              <a:latin typeface="Arial" panose="020B0604020202020204" pitchFamily="34" charset="0"/>
            </a:endParaRPr>
          </a:p>
        </p:txBody>
      </p:sp>
      <p:sp>
        <p:nvSpPr>
          <p:cNvPr id="4710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a:t>Further work</a:t>
            </a:r>
          </a:p>
        </p:txBody>
      </p:sp>
    </p:spTree>
    <p:extLst>
      <p:ext uri="{BB962C8B-B14F-4D97-AF65-F5344CB8AC3E}">
        <p14:creationId xmlns:p14="http://schemas.microsoft.com/office/powerpoint/2010/main" val="18483993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029869F-99C9-41F7-A710-950B0376EC8A}" type="slidenum">
              <a:rPr lang="en-GB" altLang="en-US" smtClean="0">
                <a:latin typeface="Arial" panose="020B0604020202020204" pitchFamily="34" charset="0"/>
              </a:rPr>
              <a:pPr>
                <a:spcBef>
                  <a:spcPct val="0"/>
                </a:spcBef>
              </a:pPr>
              <a:t>19</a:t>
            </a:fld>
            <a:endParaRPr lang="en-GB" altLang="en-US">
              <a:latin typeface="Arial" panose="020B0604020202020204" pitchFamily="34" charset="0"/>
            </a:endParaRPr>
          </a:p>
        </p:txBody>
      </p:sp>
      <p:sp>
        <p:nvSpPr>
          <p:cNvPr id="4710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a:p>
        </p:txBody>
      </p:sp>
    </p:spTree>
    <p:extLst>
      <p:ext uri="{BB962C8B-B14F-4D97-AF65-F5344CB8AC3E}">
        <p14:creationId xmlns:p14="http://schemas.microsoft.com/office/powerpoint/2010/main" val="11981947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C0F3BA1D-A00F-DB41-84DA-BE26C4853B35}" type="slidenum">
              <a:rPr lang="en-US" smtClean="0"/>
              <a:t>2</a:t>
            </a:fld>
            <a:endParaRPr lang="en-US"/>
          </a:p>
        </p:txBody>
      </p:sp>
    </p:spTree>
    <p:extLst>
      <p:ext uri="{BB962C8B-B14F-4D97-AF65-F5344CB8AC3E}">
        <p14:creationId xmlns:p14="http://schemas.microsoft.com/office/powerpoint/2010/main" val="10049986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F3BA1D-A00F-DB41-84DA-BE26C4853B35}" type="slidenum">
              <a:rPr kumimoji="0" lang="en-US" sz="1200" b="0" i="0" u="none" strike="noStrike" kern="1200" cap="none" spc="0" normalizeH="0" baseline="0" noProof="0" smtClean="0">
                <a:ln>
                  <a:noFill/>
                </a:ln>
                <a:solidFill>
                  <a:prstClr val="black"/>
                </a:solidFill>
                <a:effectLst/>
                <a:uLnTx/>
                <a:uFillTx/>
                <a:latin typeface="Arial Regular"/>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black"/>
              </a:solidFill>
              <a:effectLst/>
              <a:uLnTx/>
              <a:uFillTx/>
              <a:latin typeface="Arial Regular"/>
              <a:ea typeface="+mn-ea"/>
              <a:cs typeface="+mn-cs"/>
            </a:endParaRPr>
          </a:p>
        </p:txBody>
      </p:sp>
    </p:spTree>
    <p:extLst>
      <p:ext uri="{BB962C8B-B14F-4D97-AF65-F5344CB8AC3E}">
        <p14:creationId xmlns:p14="http://schemas.microsoft.com/office/powerpoint/2010/main" val="28259781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AEDD1E4-93F8-4FB3-BCB4-DF4BBDBA3AA5}" type="slidenum">
              <a:rPr lang="en-GB" altLang="en-US" smtClean="0">
                <a:latin typeface="Arial" panose="020B0604020202020204" pitchFamily="34" charset="0"/>
              </a:rPr>
              <a:pPr>
                <a:spcBef>
                  <a:spcPct val="0"/>
                </a:spcBef>
              </a:pPr>
              <a:t>3</a:t>
            </a:fld>
            <a:endParaRPr lang="en-GB" altLang="en-US">
              <a:latin typeface="Arial" panose="020B0604020202020204" pitchFamily="34" charset="0"/>
            </a:endParaRPr>
          </a:p>
        </p:txBody>
      </p:sp>
      <p:sp>
        <p:nvSpPr>
          <p:cNvPr id="4301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a:p>
        </p:txBody>
      </p:sp>
    </p:spTree>
    <p:extLst>
      <p:ext uri="{BB962C8B-B14F-4D97-AF65-F5344CB8AC3E}">
        <p14:creationId xmlns:p14="http://schemas.microsoft.com/office/powerpoint/2010/main" val="18119589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5DFB7F-00F2-C7D4-E751-6B72B55B0EDB}"/>
            </a:ext>
          </a:extLst>
        </p:cNvPr>
        <p:cNvGrpSpPr/>
        <p:nvPr/>
      </p:nvGrpSpPr>
      <p:grpSpPr>
        <a:xfrm>
          <a:off x="0" y="0"/>
          <a:ext cx="0" cy="0"/>
          <a:chOff x="0" y="0"/>
          <a:chExt cx="0" cy="0"/>
        </a:xfrm>
      </p:grpSpPr>
      <p:sp>
        <p:nvSpPr>
          <p:cNvPr id="43010" name="Rectangle 7">
            <a:extLst>
              <a:ext uri="{FF2B5EF4-FFF2-40B4-BE49-F238E27FC236}">
                <a16:creationId xmlns:a16="http://schemas.microsoft.com/office/drawing/2014/main" id="{179675FC-4307-E282-CD8B-B52FD63C984C}"/>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AEDD1E4-93F8-4FB3-BCB4-DF4BBDBA3AA5}" type="slidenum">
              <a:rPr lang="en-GB" altLang="en-US" smtClean="0">
                <a:latin typeface="Arial" panose="020B0604020202020204" pitchFamily="34" charset="0"/>
              </a:rPr>
              <a:pPr>
                <a:spcBef>
                  <a:spcPct val="0"/>
                </a:spcBef>
              </a:pPr>
              <a:t>4</a:t>
            </a:fld>
            <a:endParaRPr lang="en-GB" altLang="en-US">
              <a:latin typeface="Arial" panose="020B0604020202020204" pitchFamily="34" charset="0"/>
            </a:endParaRPr>
          </a:p>
        </p:txBody>
      </p:sp>
      <p:sp>
        <p:nvSpPr>
          <p:cNvPr id="43011" name="Rectangle 2">
            <a:extLst>
              <a:ext uri="{FF2B5EF4-FFF2-40B4-BE49-F238E27FC236}">
                <a16:creationId xmlns:a16="http://schemas.microsoft.com/office/drawing/2014/main" id="{E336D80D-9FF1-C3B5-8843-27D538DDBAA9}"/>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2" name="Rectangle 3">
            <a:extLst>
              <a:ext uri="{FF2B5EF4-FFF2-40B4-BE49-F238E27FC236}">
                <a16:creationId xmlns:a16="http://schemas.microsoft.com/office/drawing/2014/main" id="{EA1C2FBD-A495-5842-4538-C35A2A5FD8B8}"/>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dirty="0"/>
              <a:t>NMR – Nuclear Magnetic Resonance spectroscopy</a:t>
            </a:r>
          </a:p>
        </p:txBody>
      </p:sp>
    </p:spTree>
    <p:extLst>
      <p:ext uri="{BB962C8B-B14F-4D97-AF65-F5344CB8AC3E}">
        <p14:creationId xmlns:p14="http://schemas.microsoft.com/office/powerpoint/2010/main" val="42435087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AEDD1E4-93F8-4FB3-BCB4-DF4BBDBA3AA5}" type="slidenum">
              <a:rPr lang="en-GB" altLang="en-US" smtClean="0">
                <a:latin typeface="Arial" panose="020B0604020202020204" pitchFamily="34" charset="0"/>
              </a:rPr>
              <a:pPr>
                <a:spcBef>
                  <a:spcPct val="0"/>
                </a:spcBef>
              </a:pPr>
              <a:t>5</a:t>
            </a:fld>
            <a:endParaRPr lang="en-GB" altLang="en-US">
              <a:latin typeface="Arial" panose="020B0604020202020204" pitchFamily="34" charset="0"/>
            </a:endParaRPr>
          </a:p>
        </p:txBody>
      </p:sp>
      <p:sp>
        <p:nvSpPr>
          <p:cNvPr id="4301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a:p>
        </p:txBody>
      </p:sp>
    </p:spTree>
    <p:extLst>
      <p:ext uri="{BB962C8B-B14F-4D97-AF65-F5344CB8AC3E}">
        <p14:creationId xmlns:p14="http://schemas.microsoft.com/office/powerpoint/2010/main" val="38881271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AC2C2B55-75CB-4F39-8258-D2A484EFEAD4}" type="slidenum">
              <a:rPr lang="en-GB" altLang="en-US" smtClean="0">
                <a:latin typeface="Arial" panose="020B0604020202020204" pitchFamily="34" charset="0"/>
              </a:rPr>
              <a:pPr>
                <a:spcBef>
                  <a:spcPct val="0"/>
                </a:spcBef>
              </a:pPr>
              <a:t>6</a:t>
            </a:fld>
            <a:endParaRPr lang="en-GB" altLang="en-US">
              <a:latin typeface="Arial" panose="020B0604020202020204" pitchFamily="34" charset="0"/>
            </a:endParaRPr>
          </a:p>
        </p:txBody>
      </p:sp>
      <p:sp>
        <p:nvSpPr>
          <p:cNvPr id="4505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6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a:p>
        </p:txBody>
      </p:sp>
    </p:spTree>
    <p:extLst>
      <p:ext uri="{BB962C8B-B14F-4D97-AF65-F5344CB8AC3E}">
        <p14:creationId xmlns:p14="http://schemas.microsoft.com/office/powerpoint/2010/main" val="16035855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AC2C2B55-75CB-4F39-8258-D2A484EFEAD4}" type="slidenum">
              <a:rPr lang="en-GB" altLang="en-US" smtClean="0">
                <a:latin typeface="Arial" panose="020B0604020202020204" pitchFamily="34" charset="0"/>
              </a:rPr>
              <a:pPr>
                <a:spcBef>
                  <a:spcPct val="0"/>
                </a:spcBef>
              </a:pPr>
              <a:t>7</a:t>
            </a:fld>
            <a:endParaRPr lang="en-GB" altLang="en-US">
              <a:latin typeface="Arial" panose="020B0604020202020204" pitchFamily="34" charset="0"/>
            </a:endParaRPr>
          </a:p>
        </p:txBody>
      </p:sp>
      <p:sp>
        <p:nvSpPr>
          <p:cNvPr id="4505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6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a:p>
        </p:txBody>
      </p:sp>
    </p:spTree>
    <p:extLst>
      <p:ext uri="{BB962C8B-B14F-4D97-AF65-F5344CB8AC3E}">
        <p14:creationId xmlns:p14="http://schemas.microsoft.com/office/powerpoint/2010/main" val="7119016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AC2C2B55-75CB-4F39-8258-D2A484EFEAD4}" type="slidenum">
              <a:rPr lang="en-GB" altLang="en-US" smtClean="0">
                <a:latin typeface="Arial" panose="020B0604020202020204" pitchFamily="34" charset="0"/>
              </a:rPr>
              <a:pPr>
                <a:spcBef>
                  <a:spcPct val="0"/>
                </a:spcBef>
              </a:pPr>
              <a:t>8</a:t>
            </a:fld>
            <a:endParaRPr lang="en-GB" altLang="en-US">
              <a:latin typeface="Arial" panose="020B0604020202020204" pitchFamily="34" charset="0"/>
            </a:endParaRPr>
          </a:p>
        </p:txBody>
      </p:sp>
      <p:sp>
        <p:nvSpPr>
          <p:cNvPr id="4505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6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a:p>
        </p:txBody>
      </p:sp>
    </p:spTree>
    <p:extLst>
      <p:ext uri="{BB962C8B-B14F-4D97-AF65-F5344CB8AC3E}">
        <p14:creationId xmlns:p14="http://schemas.microsoft.com/office/powerpoint/2010/main" val="35097266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029869F-99C9-41F7-A710-950B0376EC8A}" type="slidenum">
              <a:rPr lang="en-GB" altLang="en-US" smtClean="0">
                <a:latin typeface="Arial" panose="020B0604020202020204" pitchFamily="34" charset="0"/>
              </a:rPr>
              <a:pPr>
                <a:spcBef>
                  <a:spcPct val="0"/>
                </a:spcBef>
              </a:pPr>
              <a:t>9</a:t>
            </a:fld>
            <a:endParaRPr lang="en-GB" altLang="en-US">
              <a:latin typeface="Arial" panose="020B0604020202020204" pitchFamily="34" charset="0"/>
            </a:endParaRPr>
          </a:p>
        </p:txBody>
      </p:sp>
      <p:sp>
        <p:nvSpPr>
          <p:cNvPr id="4710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a:p>
        </p:txBody>
      </p:sp>
    </p:spTree>
    <p:extLst>
      <p:ext uri="{BB962C8B-B14F-4D97-AF65-F5344CB8AC3E}">
        <p14:creationId xmlns:p14="http://schemas.microsoft.com/office/powerpoint/2010/main" val="21274282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70059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r>
              <a:rPr lang="en-GB"/>
              <a:t>13th International Conference on Position Sensitive Detectors, 4-8 September 2023</a:t>
            </a:r>
            <a:endParaRPr lang="en-US"/>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42464197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7"/>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n-US"/>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r>
              <a:rPr lang="en-GB"/>
              <a:t>13th International Conference on Position Sensitive Detectors, 4-8 September 2023</a:t>
            </a:r>
            <a:endParaRPr lang="en-US"/>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6358678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D39B2-85B2-8A4B-8008-EE871C7A57D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2A1684-4147-4E4A-BE1D-647E280F681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1E7061D-97DA-5D45-A717-D8A7EEF03D1B}"/>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F08C7700-26C6-804B-9BEF-4E4886CEB399}"/>
              </a:ext>
            </a:extLst>
          </p:cNvPr>
          <p:cNvSpPr>
            <a:spLocks noGrp="1"/>
          </p:cNvSpPr>
          <p:nvPr>
            <p:ph type="ftr" sz="quarter" idx="11"/>
          </p:nvPr>
        </p:nvSpPr>
        <p:spPr/>
        <p:txBody>
          <a:bodyPr/>
          <a:lstStyle/>
          <a:p>
            <a:r>
              <a:rPr lang="en-GB"/>
              <a:t>13th International Conference on Position Sensitive Detectors, 4-8 September 2023</a:t>
            </a:r>
            <a:endParaRPr lang="en-US"/>
          </a:p>
        </p:txBody>
      </p:sp>
      <p:sp>
        <p:nvSpPr>
          <p:cNvPr id="6" name="Slide Number Placeholder 5">
            <a:extLst>
              <a:ext uri="{FF2B5EF4-FFF2-40B4-BE49-F238E27FC236}">
                <a16:creationId xmlns:a16="http://schemas.microsoft.com/office/drawing/2014/main"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5475159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360F0-A2C2-BC4E-AC8F-28FB5C10E34A}"/>
              </a:ext>
            </a:extLst>
          </p:cNvPr>
          <p:cNvSpPr>
            <a:spLocks noGrp="1"/>
          </p:cNvSpPr>
          <p:nvPr>
            <p:ph type="title" orient="vert"/>
          </p:nvPr>
        </p:nvSpPr>
        <p:spPr>
          <a:xfrm>
            <a:off x="8724901"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35D444D-2CB3-C84E-AFAB-6E36673058E8}"/>
              </a:ext>
            </a:extLst>
          </p:cNvPr>
          <p:cNvSpPr>
            <a:spLocks noGrp="1"/>
          </p:cNvSpPr>
          <p:nvPr>
            <p:ph type="body" orient="vert" idx="1"/>
          </p:nvPr>
        </p:nvSpPr>
        <p:spPr>
          <a:xfrm>
            <a:off x="838201"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1CCCC5E-1493-D445-AD8B-A3A5697A2531}"/>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0036B37B-4148-1847-B7D0-E506A8B43BD2}"/>
              </a:ext>
            </a:extLst>
          </p:cNvPr>
          <p:cNvSpPr>
            <a:spLocks noGrp="1"/>
          </p:cNvSpPr>
          <p:nvPr>
            <p:ph type="ftr" sz="quarter" idx="11"/>
          </p:nvPr>
        </p:nvSpPr>
        <p:spPr/>
        <p:txBody>
          <a:bodyPr/>
          <a:lstStyle/>
          <a:p>
            <a:r>
              <a:rPr lang="en-GB"/>
              <a:t>13th International Conference on Position Sensitive Detectors, 4-8 September 2023</a:t>
            </a:r>
            <a:endParaRPr lang="en-US"/>
          </a:p>
        </p:txBody>
      </p:sp>
      <p:sp>
        <p:nvSpPr>
          <p:cNvPr id="6" name="Slide Number Placeholder 5">
            <a:extLst>
              <a:ext uri="{FF2B5EF4-FFF2-40B4-BE49-F238E27FC236}">
                <a16:creationId xmlns:a16="http://schemas.microsoft.com/office/drawing/2014/main"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2775151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386356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4261331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r>
              <a:rPr lang="en-GB"/>
              <a:t>13th International Conference on Position Sensitive Detectors, 4-8 September 2023</a:t>
            </a:r>
            <a:endParaRPr lang="en-US"/>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4900690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r>
              <a:rPr lang="en-GB"/>
              <a:t>13th International Conference on Position Sensitive Detectors, 4-8 September 2023</a:t>
            </a:r>
            <a:endParaRPr lang="en-US"/>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41718531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1" y="1709740"/>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r>
              <a:rPr lang="en-GB"/>
              <a:t>13th International Conference on Position Sensitive Detectors, 4-8 September 2023</a:t>
            </a:r>
            <a:endParaRPr lang="en-US"/>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1178189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r>
              <a:rPr lang="en-GB"/>
              <a:t>13th International Conference on Position Sensitive Detectors, 4-8 September 2023</a:t>
            </a:r>
            <a:endParaRPr lang="en-US"/>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3923221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7"/>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9"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1"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endParaRPr lang="en-US"/>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r>
              <a:rPr lang="en-GB"/>
              <a:t>13th International Conference on Position Sensitive Detectors, 4-8 September 2023</a:t>
            </a:r>
            <a:endParaRPr lang="en-US"/>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8728132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r>
              <a:rPr lang="en-GB"/>
              <a:t>13th International Conference on Position Sensitive Detectors, 4-8 September 2023</a:t>
            </a:r>
            <a:endParaRPr lang="en-US"/>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1926765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endParaRPr lang="en-US"/>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r>
              <a:rPr lang="en-GB"/>
              <a:t>13th International Conference on Position Sensitive Detectors, 4-8 September 2023</a:t>
            </a:r>
            <a:endParaRPr lang="en-US"/>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5776556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theme" Target="../theme/theme2.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slideLayout" Target="../slideLayouts/slideLayout14.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D7AF2DF-B182-3D42-AFB4-BDFF5FB9E9FD}"/>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15943" y="5802308"/>
            <a:ext cx="2108080" cy="539750"/>
          </a:xfrm>
          <a:prstGeom prst="rect">
            <a:avLst/>
          </a:prstGeom>
        </p:spPr>
      </p:pic>
    </p:spTree>
    <p:extLst>
      <p:ext uri="{BB962C8B-B14F-4D97-AF65-F5344CB8AC3E}">
        <p14:creationId xmlns:p14="http://schemas.microsoft.com/office/powerpoint/2010/main" val="251128307"/>
      </p:ext>
    </p:extLst>
  </p:cSld>
  <p:clrMap bg1="lt1" tx1="dk1" bg2="lt2" tx2="dk2" accent1="accent1" accent2="accent2" accent3="accent3" accent4="accent4" accent5="accent5" accent6="accent6" hlink="hlink" folHlink="folHlink"/>
  <p:sldLayoutIdLst>
    <p:sldLayoutId id="2147483679" r:id="rId1"/>
    <p:sldLayoutId id="2147483719" r:id="rId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538914"/>
            <a:ext cx="1190625"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2627320" y="6538914"/>
            <a:ext cx="693736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solidFill>
                  <a:srgbClr val="626262"/>
                </a:solidFill>
                <a:latin typeface="Arial" panose="020B0604020202020204" pitchFamily="34" charset="0"/>
                <a:cs typeface="Arial" panose="020B0604020202020204" pitchFamily="34" charset="0"/>
              </a:rPr>
              <a:t>13th International Conference on Position Sensitive Detectors, 4-8 September 2023</a:t>
            </a:r>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11001375" y="6538914"/>
            <a:ext cx="119062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a:p>
        </p:txBody>
      </p:sp>
      <p:pic>
        <p:nvPicPr>
          <p:cNvPr id="7" name="Picture 6">
            <a:extLst>
              <a:ext uri="{FF2B5EF4-FFF2-40B4-BE49-F238E27FC236}">
                <a16:creationId xmlns:a16="http://schemas.microsoft.com/office/drawing/2014/main" id="{87733AA2-E8FC-2540-AA49-4AA124C76F24}"/>
              </a:ext>
            </a:extLst>
          </p:cNvPr>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515941" y="5802307"/>
            <a:ext cx="2111379" cy="539751"/>
          </a:xfrm>
          <a:prstGeom prst="rect">
            <a:avLst/>
          </a:prstGeom>
        </p:spPr>
      </p:pic>
    </p:spTree>
    <p:extLst>
      <p:ext uri="{BB962C8B-B14F-4D97-AF65-F5344CB8AC3E}">
        <p14:creationId xmlns:p14="http://schemas.microsoft.com/office/powerpoint/2010/main" val="1048247613"/>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Lst>
  <p:hf hdr="0" dt="0"/>
  <p:txStyles>
    <p:titleStyle>
      <a:lvl1pPr algn="l" defTabSz="914377"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594" indent="-228594" algn="l" defTabSz="914377"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783" indent="-228594" algn="l" defTabSz="914377"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2971" indent="-228594" algn="l" defTabSz="914377"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160" indent="-228594" algn="l" defTabSz="914377"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349" indent="-228594" algn="l" defTabSz="914377"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4.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microsoft.com/office/2018/10/relationships/comments" Target="../comments/modernComment_26A_7594FDBD.xml"/><Relationship Id="rId2" Type="http://schemas.openxmlformats.org/officeDocument/2006/relationships/notesSlide" Target="../notesSlides/notesSlide11.xml"/><Relationship Id="rId1" Type="http://schemas.openxmlformats.org/officeDocument/2006/relationships/slideLayout" Target="../slideLayouts/slideLayout9.xml"/><Relationship Id="rId5" Type="http://schemas.openxmlformats.org/officeDocument/2006/relationships/image" Target="../media/image16.emf"/><Relationship Id="rId4" Type="http://schemas.openxmlformats.org/officeDocument/2006/relationships/image" Target="../media/image15.jpeg"/></Relationships>
</file>

<file path=ppt/slides/_rels/slide12.xml.rels><?xml version="1.0" encoding="UTF-8" standalone="yes"?>
<Relationships xmlns="http://schemas.openxmlformats.org/package/2006/relationships"><Relationship Id="rId3" Type="http://schemas.microsoft.com/office/2018/10/relationships/comments" Target="../comments/modernComment_26F_DFC7997C.xml"/><Relationship Id="rId2" Type="http://schemas.openxmlformats.org/officeDocument/2006/relationships/notesSlide" Target="../notesSlides/notesSlide12.xml"/><Relationship Id="rId1" Type="http://schemas.openxmlformats.org/officeDocument/2006/relationships/slideLayout" Target="../slideLayouts/slideLayout9.xml"/><Relationship Id="rId5" Type="http://schemas.openxmlformats.org/officeDocument/2006/relationships/image" Target="../media/image18.png"/><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3.xml"/><Relationship Id="rId1" Type="http://schemas.openxmlformats.org/officeDocument/2006/relationships/slideLayout" Target="../slideLayouts/slideLayout9.xml"/><Relationship Id="rId4" Type="http://schemas.openxmlformats.org/officeDocument/2006/relationships/image" Target="../media/image20.jpeg"/></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9.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5.xml"/><Relationship Id="rId1" Type="http://schemas.openxmlformats.org/officeDocument/2006/relationships/slideLayout" Target="../slideLayouts/slideLayout9.xml"/><Relationship Id="rId5" Type="http://schemas.openxmlformats.org/officeDocument/2006/relationships/image" Target="../media/image27.jpeg"/><Relationship Id="rId4" Type="http://schemas.openxmlformats.org/officeDocument/2006/relationships/image" Target="../media/image26.jpeg"/></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6.xml"/><Relationship Id="rId1" Type="http://schemas.openxmlformats.org/officeDocument/2006/relationships/slideLayout" Target="../slideLayouts/slideLayout9.xml"/><Relationship Id="rId4" Type="http://schemas.openxmlformats.org/officeDocument/2006/relationships/image" Target="../media/image29.png"/></Relationships>
</file>

<file path=ppt/slides/_rels/slide1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7.xml"/><Relationship Id="rId1" Type="http://schemas.openxmlformats.org/officeDocument/2006/relationships/slideLayout" Target="../slideLayouts/slideLayout9.xml"/><Relationship Id="rId6" Type="http://schemas.openxmlformats.org/officeDocument/2006/relationships/image" Target="../media/image33.jpg"/><Relationship Id="rId5" Type="http://schemas.openxmlformats.org/officeDocument/2006/relationships/image" Target="../media/image32.png"/><Relationship Id="rId4" Type="http://schemas.openxmlformats.org/officeDocument/2006/relationships/image" Target="../media/image31.png"/></Relationships>
</file>

<file path=ppt/slides/_rels/slide1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8.xml"/><Relationship Id="rId1" Type="http://schemas.openxmlformats.org/officeDocument/2006/relationships/slideLayout" Target="../slideLayouts/slideLayout9.xml"/><Relationship Id="rId4" Type="http://schemas.openxmlformats.org/officeDocument/2006/relationships/image" Target="../media/image12.jpeg"/></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9.xml"/><Relationship Id="rId6" Type="http://schemas.openxmlformats.org/officeDocument/2006/relationships/image" Target="../media/image34.png"/><Relationship Id="rId5" Type="http://schemas.openxmlformats.org/officeDocument/2006/relationships/image" Target="../media/image35.png"/><Relationship Id="rId4" Type="http://schemas.openxmlformats.org/officeDocument/2006/relationships/image" Target="../media/image14.jpe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38.png"/><Relationship Id="rId10" Type="http://schemas.openxmlformats.org/officeDocument/2006/relationships/hyperlink" Target="mailto:Herman.Larsen@stfc.ac.uk" TargetMode="External"/><Relationship Id="rId4" Type="http://schemas.openxmlformats.org/officeDocument/2006/relationships/image" Target="../media/image37.png"/><Relationship Id="rId9" Type="http://schemas.openxmlformats.org/officeDocument/2006/relationships/image" Target="../media/image41.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9.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9.xml"/><Relationship Id="rId5" Type="http://schemas.openxmlformats.org/officeDocument/2006/relationships/image" Target="../media/image14.jpe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B460467-1FF7-C745-9E17-03FC0ADFFE40}"/>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905461" y="0"/>
            <a:ext cx="3286539" cy="6858000"/>
          </a:xfrm>
          <a:prstGeom prst="rect">
            <a:avLst/>
          </a:prstGeom>
        </p:spPr>
      </p:pic>
      <p:pic>
        <p:nvPicPr>
          <p:cNvPr id="6" name="Picture 5">
            <a:extLst>
              <a:ext uri="{FF2B5EF4-FFF2-40B4-BE49-F238E27FC236}">
                <a16:creationId xmlns:a16="http://schemas.microsoft.com/office/drawing/2014/main" id="{E201A9D8-A541-934F-8FC4-9439FCBF676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15940" y="412403"/>
            <a:ext cx="3770785" cy="963960"/>
          </a:xfrm>
          <a:prstGeom prst="rect">
            <a:avLst/>
          </a:prstGeom>
        </p:spPr>
      </p:pic>
      <p:sp>
        <p:nvSpPr>
          <p:cNvPr id="10" name="TextBox 9">
            <a:extLst>
              <a:ext uri="{FF2B5EF4-FFF2-40B4-BE49-F238E27FC236}">
                <a16:creationId xmlns:a16="http://schemas.microsoft.com/office/drawing/2014/main" id="{78DB0FE0-A4AF-D848-8925-91A37993D74D}"/>
              </a:ext>
            </a:extLst>
          </p:cNvPr>
          <p:cNvSpPr txBox="1"/>
          <p:nvPr/>
        </p:nvSpPr>
        <p:spPr>
          <a:xfrm>
            <a:off x="624739" y="1859171"/>
            <a:ext cx="8130860" cy="3477875"/>
          </a:xfrm>
          <a:prstGeom prst="rect">
            <a:avLst/>
          </a:prstGeom>
          <a:noFill/>
        </p:spPr>
        <p:txBody>
          <a:bodyPr wrap="square" lIns="0" tIns="45720" rIns="36000" bIns="45720" rtlCol="0" anchor="t">
            <a:spAutoFit/>
          </a:bodyPr>
          <a:lstStyle/>
          <a:p>
            <a:pPr algn="ctr">
              <a:defRPr/>
            </a:pPr>
            <a:r>
              <a:rPr kumimoji="0" lang="en-GB" sz="4400" b="1" i="0" u="none" strike="noStrike" kern="1200" cap="none" spc="-150" normalizeH="0" baseline="0" dirty="0">
                <a:ln>
                  <a:noFill/>
                </a:ln>
                <a:solidFill>
                  <a:srgbClr val="002060"/>
                </a:solidFill>
                <a:effectLst/>
                <a:uLnTx/>
                <a:uFillTx/>
                <a:latin typeface="Arial"/>
                <a:ea typeface="+mn-lt"/>
                <a:cs typeface="Arial"/>
              </a:rPr>
              <a:t>C100</a:t>
            </a:r>
            <a:r>
              <a:rPr lang="en-GB" sz="4400" b="1" spc="-150" dirty="0">
                <a:solidFill>
                  <a:srgbClr val="002060"/>
                </a:solidFill>
                <a:latin typeface="Arial"/>
                <a:ea typeface="+mn-lt"/>
                <a:cs typeface="Arial"/>
              </a:rPr>
              <a:t> </a:t>
            </a:r>
            <a:endParaRPr lang="en-US" dirty="0">
              <a:solidFill>
                <a:srgbClr val="2E2C61"/>
              </a:solidFill>
              <a:latin typeface="Calibri" panose="020F0502020204030204"/>
              <a:ea typeface="+mn-lt"/>
              <a:cs typeface="Calibri" panose="020F0502020204030204"/>
            </a:endParaRPr>
          </a:p>
          <a:p>
            <a:pPr algn="ctr">
              <a:defRPr/>
            </a:pPr>
            <a:r>
              <a:rPr lang="en-GB" sz="4400" b="1" spc="-150" dirty="0">
                <a:solidFill>
                  <a:srgbClr val="002060"/>
                </a:solidFill>
                <a:latin typeface="Arial"/>
                <a:ea typeface="+mn-lt"/>
                <a:cs typeface="Arial"/>
              </a:rPr>
              <a:t>A 4-Megapixel, 2000 fps Wafer Scale Direct Electron Detection Sensor </a:t>
            </a:r>
            <a:r>
              <a:rPr kumimoji="0" lang="en-GB" sz="4400" b="1" i="0" u="none" strike="noStrike" kern="1200" cap="none" spc="-150" normalizeH="0" baseline="0" dirty="0">
                <a:ln>
                  <a:noFill/>
                </a:ln>
                <a:solidFill>
                  <a:srgbClr val="002060"/>
                </a:solidFill>
                <a:effectLst/>
                <a:uLnTx/>
                <a:uFillTx/>
                <a:latin typeface="Arial"/>
                <a:ea typeface="+mn-lt"/>
                <a:cs typeface="Arial"/>
              </a:rPr>
              <a:t>for 100keV Cryo-</a:t>
            </a:r>
            <a:r>
              <a:rPr lang="en-GB" sz="4400" b="1" spc="-150" dirty="0">
                <a:solidFill>
                  <a:srgbClr val="002060"/>
                </a:solidFill>
                <a:latin typeface="Arial"/>
                <a:ea typeface="+mn-lt"/>
                <a:cs typeface="Arial"/>
              </a:rPr>
              <a:t>Electron Microscopy</a:t>
            </a:r>
            <a:endParaRPr lang="en-US" dirty="0">
              <a:ea typeface="Calibri"/>
              <a:cs typeface="Calibri"/>
            </a:endParaRPr>
          </a:p>
        </p:txBody>
      </p:sp>
      <p:sp>
        <p:nvSpPr>
          <p:cNvPr id="11" name="Rectangle 10">
            <a:extLst>
              <a:ext uri="{FF2B5EF4-FFF2-40B4-BE49-F238E27FC236}">
                <a16:creationId xmlns:a16="http://schemas.microsoft.com/office/drawing/2014/main" id="{0BEB0AE4-391E-6F41-84C6-D4EEDF519A31}"/>
              </a:ext>
            </a:extLst>
          </p:cNvPr>
          <p:cNvSpPr/>
          <p:nvPr/>
        </p:nvSpPr>
        <p:spPr>
          <a:xfrm>
            <a:off x="814386" y="6010811"/>
            <a:ext cx="10463214" cy="615553"/>
          </a:xfrm>
          <a:prstGeom prst="rect">
            <a:avLst/>
          </a:prstGeom>
        </p:spPr>
        <p:txBody>
          <a:bodyPr wrap="square" lIns="91440" tIns="45720" rIns="91440" bIns="45720" anchor="t">
            <a:spAutoFit/>
          </a:bodyPr>
          <a:lstStyle/>
          <a:p>
            <a:pPr algn="ctr">
              <a:defRPr/>
            </a:pPr>
            <a:r>
              <a:rPr lang="en-GB" sz="2000" b="1">
                <a:solidFill>
                  <a:srgbClr val="626262"/>
                </a:solidFill>
                <a:latin typeface="Arial"/>
                <a:cs typeface="Arial"/>
              </a:rPr>
              <a:t>Daniel</a:t>
            </a:r>
            <a:r>
              <a:rPr kumimoji="0" lang="en-GB" sz="2000" b="1" i="0" u="none" strike="noStrike" kern="1200" cap="none" spc="0" normalizeH="0" baseline="0" noProof="0">
                <a:ln>
                  <a:noFill/>
                </a:ln>
                <a:solidFill>
                  <a:srgbClr val="626262"/>
                </a:solidFill>
                <a:effectLst/>
                <a:uLnTx/>
                <a:uFillTx/>
                <a:latin typeface="Arial"/>
                <a:cs typeface="Arial"/>
              </a:rPr>
              <a:t> </a:t>
            </a:r>
            <a:r>
              <a:rPr lang="en-GB" sz="2000" b="1">
                <a:solidFill>
                  <a:srgbClr val="626262"/>
                </a:solidFill>
                <a:latin typeface="Arial"/>
                <a:cs typeface="Arial"/>
              </a:rPr>
              <a:t>Brown </a:t>
            </a:r>
            <a:r>
              <a:rPr kumimoji="0" lang="en-GB" sz="2000" b="1" i="0" u="none" strike="noStrike" kern="1200" cap="none" spc="0" normalizeH="0" baseline="0" noProof="0">
                <a:ln>
                  <a:noFill/>
                </a:ln>
                <a:solidFill>
                  <a:srgbClr val="626262"/>
                </a:solidFill>
                <a:effectLst/>
                <a:uLnTx/>
                <a:uFillTx/>
                <a:latin typeface="Arial"/>
                <a:cs typeface="Arial"/>
              </a:rPr>
              <a:t>– STFC RAL</a:t>
            </a:r>
          </a:p>
          <a:p>
            <a:pPr algn="ctr">
              <a:defRPr/>
            </a:pPr>
            <a:r>
              <a:rPr lang="en-GB" sz="1400">
                <a:solidFill>
                  <a:srgbClr val="626262"/>
                </a:solidFill>
                <a:latin typeface="Arial"/>
                <a:cs typeface="Arial"/>
              </a:rPr>
              <a:t>26th IWORID</a:t>
            </a:r>
            <a:r>
              <a:rPr kumimoji="0" lang="en-GB" sz="1400" b="0" i="0" u="none" strike="noStrike" kern="1200" cap="none" spc="0" normalizeH="0" baseline="0" noProof="0">
                <a:ln>
                  <a:noFill/>
                </a:ln>
                <a:solidFill>
                  <a:srgbClr val="626262"/>
                </a:solidFill>
                <a:effectLst/>
                <a:uLnTx/>
                <a:uFillTx/>
                <a:latin typeface="Arial"/>
                <a:cs typeface="Arial"/>
              </a:rPr>
              <a:t>, </a:t>
            </a:r>
            <a:r>
              <a:rPr lang="en-GB" sz="1400">
                <a:solidFill>
                  <a:srgbClr val="626262"/>
                </a:solidFill>
                <a:latin typeface="Arial"/>
                <a:cs typeface="Arial"/>
              </a:rPr>
              <a:t>06-10</a:t>
            </a:r>
            <a:r>
              <a:rPr kumimoji="0" lang="en-GB" sz="1400" b="0" i="0" u="none" strike="noStrike" kern="1200" cap="none" spc="0" normalizeH="0" baseline="0" noProof="0">
                <a:ln>
                  <a:noFill/>
                </a:ln>
                <a:solidFill>
                  <a:srgbClr val="626262"/>
                </a:solidFill>
                <a:effectLst/>
                <a:uLnTx/>
                <a:uFillTx/>
                <a:latin typeface="Arial"/>
                <a:cs typeface="Arial"/>
              </a:rPr>
              <a:t> </a:t>
            </a:r>
            <a:r>
              <a:rPr lang="en-GB" sz="1400">
                <a:solidFill>
                  <a:srgbClr val="626262"/>
                </a:solidFill>
                <a:latin typeface="Arial"/>
                <a:cs typeface="Arial"/>
              </a:rPr>
              <a:t>July</a:t>
            </a:r>
            <a:r>
              <a:rPr kumimoji="0" lang="en-GB" sz="1400" b="0" i="0" u="none" strike="noStrike" kern="1200" cap="none" spc="0" normalizeH="0" baseline="0" noProof="0">
                <a:ln>
                  <a:noFill/>
                </a:ln>
                <a:solidFill>
                  <a:srgbClr val="626262"/>
                </a:solidFill>
                <a:effectLst/>
                <a:uLnTx/>
                <a:uFillTx/>
                <a:latin typeface="Arial"/>
                <a:cs typeface="Arial"/>
              </a:rPr>
              <a:t> </a:t>
            </a:r>
            <a:r>
              <a:rPr lang="en-GB" sz="1400">
                <a:solidFill>
                  <a:srgbClr val="626262"/>
                </a:solidFill>
                <a:latin typeface="Arial"/>
                <a:cs typeface="Arial"/>
              </a:rPr>
              <a:t>2025, Bratislava</a:t>
            </a:r>
            <a:endParaRPr lang="en-GB" sz="1400" b="0" i="0" u="none" strike="noStrike" kern="1200" cap="none" spc="0" normalizeH="0" baseline="0" noProof="0">
              <a:ln>
                <a:noFill/>
              </a:ln>
              <a:solidFill>
                <a:srgbClr val="626262"/>
              </a:solidFill>
              <a:effectLst/>
              <a:uLnTx/>
              <a:uFillTx/>
              <a:latin typeface="Arial"/>
              <a:cs typeface="Arial"/>
            </a:endParaRPr>
          </a:p>
        </p:txBody>
      </p:sp>
    </p:spTree>
    <p:extLst>
      <p:ext uri="{BB962C8B-B14F-4D97-AF65-F5344CB8AC3E}">
        <p14:creationId xmlns:p14="http://schemas.microsoft.com/office/powerpoint/2010/main" val="27569122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23" name="Rectangle 6"/>
          <p:cNvSpPr>
            <a:spLocks noChangeArrowheads="1"/>
          </p:cNvSpPr>
          <p:nvPr/>
        </p:nvSpPr>
        <p:spPr bwMode="auto">
          <a:xfrm>
            <a:off x="595743" y="1123229"/>
            <a:ext cx="5925765" cy="4401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spAutoFit/>
          </a:bodyPr>
          <a:lstStyle/>
          <a:p>
            <a:pPr marL="342900" indent="-342900">
              <a:spcAft>
                <a:spcPts val="1200"/>
              </a:spcAft>
              <a:buFont typeface="Arial" panose="020B0604020202020204" pitchFamily="34" charset="0"/>
              <a:buChar char="•"/>
            </a:pPr>
            <a:r>
              <a:rPr lang="en-GB" sz="2000">
                <a:solidFill>
                  <a:srgbClr val="626262"/>
                </a:solidFill>
                <a:latin typeface="Arial"/>
                <a:cs typeface="Arial"/>
              </a:rPr>
              <a:t>Pixel size minimises effects of scattering whilst ensuring high-resolution imaging.</a:t>
            </a:r>
            <a:endParaRPr lang="en-US">
              <a:ea typeface="Calibri" panose="020F0502020204030204"/>
              <a:cs typeface="Calibri" panose="020F0502020204030204"/>
            </a:endParaRPr>
          </a:p>
          <a:p>
            <a:pPr marL="342900" indent="-342900">
              <a:spcAft>
                <a:spcPts val="1200"/>
              </a:spcAft>
              <a:buFont typeface="Arial" panose="020B0604020202020204" pitchFamily="34" charset="0"/>
              <a:buChar char="•"/>
            </a:pPr>
            <a:r>
              <a:rPr lang="en-GB" sz="2000">
                <a:solidFill>
                  <a:srgbClr val="626262"/>
                </a:solidFill>
                <a:latin typeface="Arial"/>
                <a:cs typeface="Arial"/>
              </a:rPr>
              <a:t>Resolution and frame rate targets the requirements for future </a:t>
            </a:r>
            <a:r>
              <a:rPr lang="en-GB" sz="2000" err="1">
                <a:solidFill>
                  <a:srgbClr val="626262"/>
                </a:solidFill>
                <a:latin typeface="Arial"/>
                <a:cs typeface="Arial"/>
              </a:rPr>
              <a:t>cryoEM</a:t>
            </a:r>
            <a:r>
              <a:rPr lang="en-GB" sz="2000">
                <a:solidFill>
                  <a:srgbClr val="626262"/>
                </a:solidFill>
                <a:latin typeface="Arial"/>
                <a:cs typeface="Arial"/>
              </a:rPr>
              <a:t> detectors.</a:t>
            </a:r>
          </a:p>
          <a:p>
            <a:pPr marL="342900" indent="-342900">
              <a:spcAft>
                <a:spcPts val="1200"/>
              </a:spcAft>
              <a:buFont typeface="Arial" panose="020B0604020202020204" pitchFamily="34" charset="0"/>
              <a:buChar char="•"/>
            </a:pPr>
            <a:r>
              <a:rPr lang="en-GB" sz="2000">
                <a:solidFill>
                  <a:srgbClr val="626262"/>
                </a:solidFill>
                <a:latin typeface="Arial" panose="020B0604020202020204" pitchFamily="34" charset="0"/>
                <a:cs typeface="Arial" panose="020B0604020202020204" pitchFamily="34" charset="0"/>
              </a:rPr>
              <a:t>Stitched CMOS technology allows the manufacturing of large sensors with a non-interrupted sensitive area</a:t>
            </a:r>
          </a:p>
          <a:p>
            <a:pPr marL="342900" indent="-342900">
              <a:spcAft>
                <a:spcPts val="1200"/>
              </a:spcAft>
              <a:buFont typeface="Arial" panose="020B0604020202020204" pitchFamily="34" charset="0"/>
              <a:buChar char="•"/>
            </a:pPr>
            <a:r>
              <a:rPr lang="en-GB" sz="2000">
                <a:solidFill>
                  <a:srgbClr val="626262"/>
                </a:solidFill>
                <a:latin typeface="Arial" panose="020B0604020202020204" pitchFamily="34" charset="0"/>
                <a:cs typeface="Arial" panose="020B0604020202020204" pitchFamily="34" charset="0"/>
              </a:rPr>
              <a:t>Standard CMOS process enables cost-effective sensors which are constantly evolving.</a:t>
            </a:r>
          </a:p>
          <a:p>
            <a:pPr marL="342900" indent="-342900">
              <a:spcAft>
                <a:spcPts val="1200"/>
              </a:spcAft>
              <a:buFont typeface="Arial" panose="020B0604020202020204" pitchFamily="34" charset="0"/>
              <a:buChar char="•"/>
            </a:pPr>
            <a:r>
              <a:rPr lang="en-GB" sz="2000">
                <a:solidFill>
                  <a:srgbClr val="626262"/>
                </a:solidFill>
                <a:latin typeface="Arial" panose="020B0604020202020204" pitchFamily="34" charset="0"/>
                <a:cs typeface="Arial" panose="020B0604020202020204" pitchFamily="34" charset="0"/>
              </a:rPr>
              <a:t>High yield design employed to reduce probability and criticality of defects on wafer scale sensor.</a:t>
            </a:r>
          </a:p>
        </p:txBody>
      </p:sp>
      <p:graphicFrame>
        <p:nvGraphicFramePr>
          <p:cNvPr id="7" name="Table 6"/>
          <p:cNvGraphicFramePr>
            <a:graphicFrameLocks noGrp="1"/>
          </p:cNvGraphicFramePr>
          <p:nvPr>
            <p:extLst>
              <p:ext uri="{D42A27DB-BD31-4B8C-83A1-F6EECF244321}">
                <p14:modId xmlns:p14="http://schemas.microsoft.com/office/powerpoint/2010/main" val="4203682888"/>
              </p:ext>
            </p:extLst>
          </p:nvPr>
        </p:nvGraphicFramePr>
        <p:xfrm>
          <a:off x="6990470" y="345553"/>
          <a:ext cx="4134716" cy="5353582"/>
        </p:xfrm>
        <a:graphic>
          <a:graphicData uri="http://schemas.openxmlformats.org/drawingml/2006/table">
            <a:tbl>
              <a:tblPr firstRow="1" firstCol="1" bandRow="1">
                <a:tableStyleId>{EB9631B5-78F2-41C9-869B-9F39066F8104}</a:tableStyleId>
              </a:tblPr>
              <a:tblGrid>
                <a:gridCol w="1591802">
                  <a:extLst>
                    <a:ext uri="{9D8B030D-6E8A-4147-A177-3AD203B41FA5}">
                      <a16:colId xmlns:a16="http://schemas.microsoft.com/office/drawing/2014/main" val="777673459"/>
                    </a:ext>
                  </a:extLst>
                </a:gridCol>
                <a:gridCol w="1271457">
                  <a:extLst>
                    <a:ext uri="{9D8B030D-6E8A-4147-A177-3AD203B41FA5}">
                      <a16:colId xmlns:a16="http://schemas.microsoft.com/office/drawing/2014/main" val="4021871924"/>
                    </a:ext>
                  </a:extLst>
                </a:gridCol>
                <a:gridCol w="1271457">
                  <a:extLst>
                    <a:ext uri="{9D8B030D-6E8A-4147-A177-3AD203B41FA5}">
                      <a16:colId xmlns:a16="http://schemas.microsoft.com/office/drawing/2014/main" val="2616067629"/>
                    </a:ext>
                  </a:extLst>
                </a:gridCol>
              </a:tblGrid>
              <a:tr h="202462">
                <a:tc>
                  <a:txBody>
                    <a:bodyPr/>
                    <a:lstStyle/>
                    <a:p>
                      <a:pPr algn="r">
                        <a:spcAft>
                          <a:spcPts val="0"/>
                        </a:spcAft>
                      </a:pPr>
                      <a:r>
                        <a:rPr lang="en-GB" sz="1300">
                          <a:solidFill>
                            <a:srgbClr val="626262"/>
                          </a:solidFill>
                          <a:effectLst/>
                          <a:latin typeface="Arial" panose="020B0604020202020204" pitchFamily="34" charset="0"/>
                          <a:cs typeface="Arial" panose="020B0604020202020204" pitchFamily="34" charset="0"/>
                        </a:rPr>
                        <a:t>Specification</a:t>
                      </a:r>
                      <a:endParaRPr lang="en-GB" sz="1300">
                        <a:solidFill>
                          <a:srgbClr val="626262"/>
                        </a:solidFill>
                        <a:effectLst/>
                        <a:latin typeface="Arial" panose="020B0604020202020204" pitchFamily="34" charset="0"/>
                        <a:ea typeface="Times New Roman" panose="02020603050405020304" pitchFamily="18" charset="0"/>
                        <a:cs typeface="Arial" panose="020B0604020202020204" pitchFamily="34" charset="0"/>
                      </a:endParaRPr>
                    </a:p>
                  </a:txBody>
                  <a:tcPr marL="87549" marR="8754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algn="ctr">
                        <a:spcAft>
                          <a:spcPts val="0"/>
                        </a:spcAft>
                      </a:pPr>
                      <a:r>
                        <a:rPr lang="en-GB" sz="1300">
                          <a:solidFill>
                            <a:srgbClr val="626262"/>
                          </a:solidFill>
                          <a:effectLst/>
                          <a:latin typeface="Arial" panose="020B0604020202020204" pitchFamily="34" charset="0"/>
                          <a:cs typeface="Arial" panose="020B0604020202020204" pitchFamily="34" charset="0"/>
                        </a:rPr>
                        <a:t>Target</a:t>
                      </a:r>
                      <a:endParaRPr lang="en-GB" sz="1300">
                        <a:solidFill>
                          <a:srgbClr val="626262"/>
                        </a:solidFill>
                        <a:effectLst/>
                        <a:latin typeface="Arial" panose="020B0604020202020204" pitchFamily="34" charset="0"/>
                        <a:ea typeface="Times New Roman" panose="02020603050405020304" pitchFamily="18" charset="0"/>
                        <a:cs typeface="Arial" panose="020B0604020202020204" pitchFamily="34" charset="0"/>
                      </a:endParaRPr>
                    </a:p>
                  </a:txBody>
                  <a:tcPr marL="87549" marR="8754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GB"/>
                    </a:p>
                  </a:txBody>
                  <a:tcPr/>
                </a:tc>
                <a:extLst>
                  <a:ext uri="{0D108BD9-81ED-4DB2-BD59-A6C34878D82A}">
                    <a16:rowId xmlns:a16="http://schemas.microsoft.com/office/drawing/2014/main" val="38015885"/>
                  </a:ext>
                </a:extLst>
              </a:tr>
              <a:tr h="396240">
                <a:tc>
                  <a:txBody>
                    <a:bodyPr/>
                    <a:lstStyle/>
                    <a:p>
                      <a:pPr algn="r">
                        <a:spcAft>
                          <a:spcPts val="0"/>
                        </a:spcAft>
                      </a:pPr>
                      <a:r>
                        <a:rPr lang="en-GB" sz="1300">
                          <a:solidFill>
                            <a:srgbClr val="626262"/>
                          </a:solidFill>
                          <a:effectLst/>
                          <a:latin typeface="Arial" panose="020B0604020202020204" pitchFamily="34" charset="0"/>
                          <a:cs typeface="Arial" panose="020B0604020202020204" pitchFamily="34" charset="0"/>
                        </a:rPr>
                        <a:t>Sensor format</a:t>
                      </a:r>
                      <a:endParaRPr lang="en-GB" sz="1300">
                        <a:solidFill>
                          <a:srgbClr val="626262"/>
                        </a:solidFill>
                        <a:effectLst/>
                        <a:latin typeface="Arial" panose="020B0604020202020204" pitchFamily="34" charset="0"/>
                        <a:ea typeface="Times New Roman" panose="02020603050405020304" pitchFamily="18" charset="0"/>
                        <a:cs typeface="Arial" panose="020B0604020202020204" pitchFamily="34" charset="0"/>
                      </a:endParaRPr>
                    </a:p>
                  </a:txBody>
                  <a:tcPr marL="87549" marR="87549" marT="0" marB="0" anchor="ctr">
                    <a:lnT w="12700" cap="flat" cmpd="sng" algn="ctr">
                      <a:solidFill>
                        <a:schemeClr val="tx1"/>
                      </a:solidFill>
                      <a:prstDash val="solid"/>
                      <a:round/>
                      <a:headEnd type="none" w="med" len="med"/>
                      <a:tailEnd type="none" w="med" len="med"/>
                    </a:lnT>
                    <a:noFill/>
                  </a:tcPr>
                </a:tc>
                <a:tc gridSpan="2">
                  <a:txBody>
                    <a:bodyPr/>
                    <a:lstStyle/>
                    <a:p>
                      <a:pPr algn="ctr">
                        <a:spcAft>
                          <a:spcPts val="0"/>
                        </a:spcAft>
                      </a:pPr>
                      <a:r>
                        <a:rPr lang="en-GB" sz="1300">
                          <a:solidFill>
                            <a:srgbClr val="626262"/>
                          </a:solidFill>
                          <a:effectLst/>
                          <a:latin typeface="Arial" panose="020B0604020202020204" pitchFamily="34" charset="0"/>
                          <a:cs typeface="Arial" panose="020B0604020202020204" pitchFamily="34" charset="0"/>
                        </a:rPr>
                        <a:t>2048 x 2048</a:t>
                      </a:r>
                      <a:endParaRPr lang="en-GB" sz="1300">
                        <a:solidFill>
                          <a:srgbClr val="626262"/>
                        </a:solidFill>
                        <a:effectLst/>
                        <a:latin typeface="Arial" panose="020B0604020202020204" pitchFamily="34" charset="0"/>
                        <a:ea typeface="Times New Roman" panose="02020603050405020304" pitchFamily="18" charset="0"/>
                        <a:cs typeface="Arial" panose="020B0604020202020204" pitchFamily="34" charset="0"/>
                      </a:endParaRPr>
                    </a:p>
                  </a:txBody>
                  <a:tcPr marL="87549" marR="87549" marT="0" marB="0" anchor="ctr">
                    <a:lnT w="12700" cap="flat" cmpd="sng" algn="ctr">
                      <a:solidFill>
                        <a:schemeClr val="tx1"/>
                      </a:solidFill>
                      <a:prstDash val="solid"/>
                      <a:round/>
                      <a:headEnd type="none" w="med" len="med"/>
                      <a:tailEnd type="none" w="med" len="med"/>
                    </a:lnT>
                    <a:noFill/>
                  </a:tcPr>
                </a:tc>
                <a:tc hMerge="1">
                  <a:txBody>
                    <a:bodyPr/>
                    <a:lstStyle/>
                    <a:p>
                      <a:endParaRPr lang="en-GB"/>
                    </a:p>
                  </a:txBody>
                  <a:tcPr/>
                </a:tc>
                <a:extLst>
                  <a:ext uri="{0D108BD9-81ED-4DB2-BD59-A6C34878D82A}">
                    <a16:rowId xmlns:a16="http://schemas.microsoft.com/office/drawing/2014/main" val="3510442726"/>
                  </a:ext>
                </a:extLst>
              </a:tr>
              <a:tr h="396240">
                <a:tc>
                  <a:txBody>
                    <a:bodyPr/>
                    <a:lstStyle/>
                    <a:p>
                      <a:pPr algn="r">
                        <a:spcAft>
                          <a:spcPts val="0"/>
                        </a:spcAft>
                      </a:pPr>
                      <a:r>
                        <a:rPr lang="en-GB" sz="1300">
                          <a:solidFill>
                            <a:srgbClr val="626262"/>
                          </a:solidFill>
                          <a:effectLst/>
                          <a:latin typeface="Arial" panose="020B0604020202020204" pitchFamily="34" charset="0"/>
                          <a:cs typeface="Arial" panose="020B0604020202020204" pitchFamily="34" charset="0"/>
                        </a:rPr>
                        <a:t>Pixel pitch</a:t>
                      </a:r>
                      <a:endParaRPr lang="en-GB" sz="1300">
                        <a:solidFill>
                          <a:srgbClr val="626262"/>
                        </a:solidFill>
                        <a:effectLst/>
                        <a:latin typeface="Arial" panose="020B0604020202020204" pitchFamily="34" charset="0"/>
                        <a:ea typeface="Times New Roman" panose="02020603050405020304" pitchFamily="18" charset="0"/>
                        <a:cs typeface="Arial" panose="020B0604020202020204" pitchFamily="34" charset="0"/>
                      </a:endParaRPr>
                    </a:p>
                  </a:txBody>
                  <a:tcPr marL="87549" marR="87549" marT="0" marB="0" anchor="ctr">
                    <a:noFill/>
                  </a:tcPr>
                </a:tc>
                <a:tc gridSpan="2">
                  <a:txBody>
                    <a:bodyPr/>
                    <a:lstStyle/>
                    <a:p>
                      <a:pPr algn="ctr">
                        <a:spcAft>
                          <a:spcPts val="0"/>
                        </a:spcAft>
                      </a:pPr>
                      <a:r>
                        <a:rPr lang="en-GB" sz="1300">
                          <a:solidFill>
                            <a:srgbClr val="626262"/>
                          </a:solidFill>
                          <a:effectLst/>
                          <a:latin typeface="Arial" panose="020B0604020202020204" pitchFamily="34" charset="0"/>
                          <a:cs typeface="Arial" panose="020B0604020202020204" pitchFamily="34" charset="0"/>
                        </a:rPr>
                        <a:t>54 x 54 µm</a:t>
                      </a:r>
                      <a:endParaRPr lang="en-GB" sz="1300">
                        <a:solidFill>
                          <a:srgbClr val="626262"/>
                        </a:solidFill>
                        <a:effectLst/>
                        <a:latin typeface="Arial" panose="020B0604020202020204" pitchFamily="34" charset="0"/>
                        <a:ea typeface="Times New Roman" panose="02020603050405020304" pitchFamily="18" charset="0"/>
                        <a:cs typeface="Arial" panose="020B0604020202020204" pitchFamily="34" charset="0"/>
                      </a:endParaRPr>
                    </a:p>
                  </a:txBody>
                  <a:tcPr marL="87549" marR="87549" marT="0" marB="0" anchor="ctr">
                    <a:noFill/>
                  </a:tcPr>
                </a:tc>
                <a:tc hMerge="1">
                  <a:txBody>
                    <a:bodyPr/>
                    <a:lstStyle/>
                    <a:p>
                      <a:endParaRPr lang="en-GB"/>
                    </a:p>
                  </a:txBody>
                  <a:tcPr/>
                </a:tc>
                <a:extLst>
                  <a:ext uri="{0D108BD9-81ED-4DB2-BD59-A6C34878D82A}">
                    <a16:rowId xmlns:a16="http://schemas.microsoft.com/office/drawing/2014/main" val="2753272648"/>
                  </a:ext>
                </a:extLst>
              </a:tr>
              <a:tr h="396240">
                <a:tc>
                  <a:txBody>
                    <a:bodyPr/>
                    <a:lstStyle/>
                    <a:p>
                      <a:pPr algn="r">
                        <a:spcAft>
                          <a:spcPts val="0"/>
                        </a:spcAft>
                      </a:pPr>
                      <a:r>
                        <a:rPr lang="en-GB" sz="1300">
                          <a:solidFill>
                            <a:srgbClr val="626262"/>
                          </a:solidFill>
                          <a:effectLst/>
                          <a:latin typeface="Arial" panose="020B0604020202020204" pitchFamily="34" charset="0"/>
                          <a:cs typeface="Arial" panose="020B0604020202020204" pitchFamily="34" charset="0"/>
                        </a:rPr>
                        <a:t>Frame rate</a:t>
                      </a:r>
                      <a:endParaRPr lang="en-GB" sz="1300">
                        <a:solidFill>
                          <a:srgbClr val="626262"/>
                        </a:solidFill>
                        <a:effectLst/>
                        <a:latin typeface="Arial" panose="020B0604020202020204" pitchFamily="34" charset="0"/>
                        <a:ea typeface="Times New Roman" panose="02020603050405020304" pitchFamily="18" charset="0"/>
                        <a:cs typeface="Arial" panose="020B0604020202020204" pitchFamily="34" charset="0"/>
                      </a:endParaRPr>
                    </a:p>
                  </a:txBody>
                  <a:tcPr marL="87549" marR="87549" marT="0" marB="0" anchor="ctr">
                    <a:noFill/>
                  </a:tcPr>
                </a:tc>
                <a:tc>
                  <a:txBody>
                    <a:bodyPr/>
                    <a:lstStyle/>
                    <a:p>
                      <a:pPr lvl="1" algn="ctr">
                        <a:spcAft>
                          <a:spcPts val="0"/>
                        </a:spcAft>
                      </a:pPr>
                      <a:r>
                        <a:rPr lang="en-GB" sz="1300">
                          <a:solidFill>
                            <a:srgbClr val="626262"/>
                          </a:solidFill>
                          <a:effectLst/>
                          <a:latin typeface="Arial" panose="020B0604020202020204" pitchFamily="34" charset="0"/>
                          <a:cs typeface="Arial" panose="020B0604020202020204" pitchFamily="34" charset="0"/>
                        </a:rPr>
                        <a:t>2000 fps</a:t>
                      </a:r>
                      <a:endParaRPr lang="en-GB" sz="1300">
                        <a:solidFill>
                          <a:srgbClr val="626262"/>
                        </a:solidFill>
                        <a:effectLst/>
                        <a:latin typeface="Arial" panose="020B0604020202020204" pitchFamily="34" charset="0"/>
                        <a:ea typeface="Times New Roman" panose="02020603050405020304" pitchFamily="18" charset="0"/>
                        <a:cs typeface="Arial" panose="020B0604020202020204" pitchFamily="34" charset="0"/>
                      </a:endParaRPr>
                    </a:p>
                  </a:txBody>
                  <a:tcPr marL="87549" marR="87549" marT="0" marB="0" anchor="ctr">
                    <a:noFill/>
                  </a:tcPr>
                </a:tc>
                <a:tc>
                  <a:txBody>
                    <a:bodyPr/>
                    <a:lstStyle/>
                    <a:p>
                      <a:pPr algn="ctr">
                        <a:spcAft>
                          <a:spcPts val="0"/>
                        </a:spcAft>
                      </a:pPr>
                      <a:r>
                        <a:rPr lang="en-GB" sz="1300">
                          <a:solidFill>
                            <a:srgbClr val="626262"/>
                          </a:solidFill>
                          <a:effectLst/>
                          <a:latin typeface="Arial" panose="020B0604020202020204" pitchFamily="34" charset="0"/>
                          <a:cs typeface="Arial" panose="020B0604020202020204" pitchFamily="34" charset="0"/>
                        </a:rPr>
                        <a:t>2500 fps</a:t>
                      </a:r>
                      <a:endParaRPr lang="en-GB" sz="1300">
                        <a:solidFill>
                          <a:srgbClr val="626262"/>
                        </a:solidFill>
                        <a:effectLst/>
                        <a:latin typeface="Arial" panose="020B0604020202020204" pitchFamily="34" charset="0"/>
                        <a:ea typeface="Times New Roman" panose="02020603050405020304" pitchFamily="18" charset="0"/>
                        <a:cs typeface="Arial" panose="020B0604020202020204" pitchFamily="34" charset="0"/>
                      </a:endParaRPr>
                    </a:p>
                  </a:txBody>
                  <a:tcPr marL="87549" marR="87549" marT="0" marB="0" anchor="ctr">
                    <a:noFill/>
                  </a:tcPr>
                </a:tc>
                <a:extLst>
                  <a:ext uri="{0D108BD9-81ED-4DB2-BD59-A6C34878D82A}">
                    <a16:rowId xmlns:a16="http://schemas.microsoft.com/office/drawing/2014/main" val="135505221"/>
                  </a:ext>
                </a:extLst>
              </a:tr>
              <a:tr h="396240">
                <a:tc>
                  <a:txBody>
                    <a:bodyPr/>
                    <a:lstStyle/>
                    <a:p>
                      <a:pPr algn="r">
                        <a:spcAft>
                          <a:spcPts val="0"/>
                        </a:spcAft>
                      </a:pPr>
                      <a:r>
                        <a:rPr lang="en-GB" sz="1300">
                          <a:solidFill>
                            <a:srgbClr val="626262"/>
                          </a:solidFill>
                          <a:effectLst/>
                          <a:latin typeface="Arial" panose="020B0604020202020204" pitchFamily="34" charset="0"/>
                          <a:cs typeface="Arial" panose="020B0604020202020204" pitchFamily="34" charset="0"/>
                        </a:rPr>
                        <a:t>Bit depth</a:t>
                      </a:r>
                      <a:endParaRPr lang="en-GB" sz="1300">
                        <a:solidFill>
                          <a:srgbClr val="626262"/>
                        </a:solidFill>
                        <a:effectLst/>
                        <a:latin typeface="Arial" panose="020B0604020202020204" pitchFamily="34" charset="0"/>
                        <a:ea typeface="Times New Roman" panose="02020603050405020304" pitchFamily="18" charset="0"/>
                        <a:cs typeface="Arial" panose="020B0604020202020204" pitchFamily="34" charset="0"/>
                      </a:endParaRPr>
                    </a:p>
                  </a:txBody>
                  <a:tcPr marL="87549" marR="87549" marT="0" marB="0" anchor="ctr">
                    <a:noFill/>
                  </a:tcPr>
                </a:tc>
                <a:tc>
                  <a:txBody>
                    <a:bodyPr/>
                    <a:lstStyle/>
                    <a:p>
                      <a:pPr lvl="1" algn="ctr">
                        <a:spcAft>
                          <a:spcPts val="0"/>
                        </a:spcAft>
                      </a:pPr>
                      <a:r>
                        <a:rPr lang="en-GB" sz="1300">
                          <a:solidFill>
                            <a:srgbClr val="626262"/>
                          </a:solidFill>
                          <a:effectLst/>
                          <a:latin typeface="Arial" panose="020B0604020202020204" pitchFamily="34" charset="0"/>
                          <a:cs typeface="Arial" panose="020B0604020202020204" pitchFamily="34" charset="0"/>
                        </a:rPr>
                        <a:t>12 bits</a:t>
                      </a:r>
                      <a:endParaRPr lang="en-GB" sz="1300">
                        <a:solidFill>
                          <a:srgbClr val="626262"/>
                        </a:solidFill>
                        <a:effectLst/>
                        <a:latin typeface="Arial" panose="020B0604020202020204" pitchFamily="34" charset="0"/>
                        <a:ea typeface="Times New Roman" panose="02020603050405020304" pitchFamily="18" charset="0"/>
                        <a:cs typeface="Arial" panose="020B0604020202020204" pitchFamily="34" charset="0"/>
                      </a:endParaRPr>
                    </a:p>
                  </a:txBody>
                  <a:tcPr marL="87549" marR="87549" marT="0" marB="0" anchor="ctr">
                    <a:noFill/>
                  </a:tcPr>
                </a:tc>
                <a:tc>
                  <a:txBody>
                    <a:bodyPr/>
                    <a:lstStyle/>
                    <a:p>
                      <a:pPr algn="ctr">
                        <a:spcAft>
                          <a:spcPts val="0"/>
                        </a:spcAft>
                      </a:pPr>
                      <a:r>
                        <a:rPr lang="en-GB" sz="1300">
                          <a:solidFill>
                            <a:srgbClr val="626262"/>
                          </a:solidFill>
                          <a:effectLst/>
                          <a:latin typeface="Arial" panose="020B0604020202020204" pitchFamily="34" charset="0"/>
                          <a:cs typeface="Arial" panose="020B0604020202020204" pitchFamily="34" charset="0"/>
                        </a:rPr>
                        <a:t>10 bits</a:t>
                      </a:r>
                      <a:endParaRPr lang="en-GB" sz="1300">
                        <a:solidFill>
                          <a:srgbClr val="626262"/>
                        </a:solidFill>
                        <a:effectLst/>
                        <a:latin typeface="Arial" panose="020B0604020202020204" pitchFamily="34" charset="0"/>
                        <a:ea typeface="Times New Roman" panose="02020603050405020304" pitchFamily="18" charset="0"/>
                        <a:cs typeface="Arial" panose="020B0604020202020204" pitchFamily="34" charset="0"/>
                      </a:endParaRPr>
                    </a:p>
                  </a:txBody>
                  <a:tcPr marL="87549" marR="87549" marT="0" marB="0" anchor="ctr">
                    <a:noFill/>
                  </a:tcPr>
                </a:tc>
                <a:extLst>
                  <a:ext uri="{0D108BD9-81ED-4DB2-BD59-A6C34878D82A}">
                    <a16:rowId xmlns:a16="http://schemas.microsoft.com/office/drawing/2014/main" val="4068266818"/>
                  </a:ext>
                </a:extLst>
              </a:tr>
              <a:tr h="396240">
                <a:tc>
                  <a:txBody>
                    <a:bodyPr/>
                    <a:lstStyle/>
                    <a:p>
                      <a:pPr algn="r">
                        <a:spcAft>
                          <a:spcPts val="0"/>
                        </a:spcAft>
                      </a:pPr>
                      <a:r>
                        <a:rPr lang="en-GB" sz="1300">
                          <a:solidFill>
                            <a:srgbClr val="626262"/>
                          </a:solidFill>
                          <a:effectLst/>
                          <a:latin typeface="Arial" panose="020B0604020202020204" pitchFamily="34" charset="0"/>
                          <a:cs typeface="Arial" panose="020B0604020202020204" pitchFamily="34" charset="0"/>
                        </a:rPr>
                        <a:t>Operation mode</a:t>
                      </a:r>
                      <a:endParaRPr lang="en-GB" sz="1300">
                        <a:solidFill>
                          <a:srgbClr val="626262"/>
                        </a:solidFill>
                        <a:effectLst/>
                        <a:latin typeface="Arial" panose="020B0604020202020204" pitchFamily="34" charset="0"/>
                        <a:ea typeface="Times New Roman" panose="02020603050405020304" pitchFamily="18" charset="0"/>
                        <a:cs typeface="Arial" panose="020B0604020202020204" pitchFamily="34" charset="0"/>
                      </a:endParaRPr>
                    </a:p>
                  </a:txBody>
                  <a:tcPr marL="87549" marR="87549" marT="0" marB="0" anchor="ctr">
                    <a:noFill/>
                  </a:tcPr>
                </a:tc>
                <a:tc gridSpan="2">
                  <a:txBody>
                    <a:bodyPr/>
                    <a:lstStyle/>
                    <a:p>
                      <a:pPr algn="ctr">
                        <a:spcAft>
                          <a:spcPts val="0"/>
                        </a:spcAft>
                      </a:pPr>
                      <a:r>
                        <a:rPr lang="en-GB" sz="1300">
                          <a:solidFill>
                            <a:srgbClr val="626262"/>
                          </a:solidFill>
                          <a:effectLst/>
                          <a:latin typeface="Arial" panose="020B0604020202020204" pitchFamily="34" charset="0"/>
                          <a:cs typeface="Arial" panose="020B0604020202020204" pitchFamily="34" charset="0"/>
                        </a:rPr>
                        <a:t>Rolling shutter</a:t>
                      </a:r>
                      <a:endParaRPr lang="en-GB" sz="1300">
                        <a:solidFill>
                          <a:srgbClr val="626262"/>
                        </a:solidFill>
                        <a:effectLst/>
                        <a:latin typeface="Arial" panose="020B0604020202020204" pitchFamily="34" charset="0"/>
                        <a:ea typeface="Times New Roman" panose="02020603050405020304" pitchFamily="18" charset="0"/>
                        <a:cs typeface="Arial" panose="020B0604020202020204" pitchFamily="34" charset="0"/>
                      </a:endParaRPr>
                    </a:p>
                  </a:txBody>
                  <a:tcPr marL="87549" marR="87549" marT="0" marB="0" anchor="ctr">
                    <a:noFill/>
                  </a:tcPr>
                </a:tc>
                <a:tc hMerge="1">
                  <a:txBody>
                    <a:bodyPr/>
                    <a:lstStyle/>
                    <a:p>
                      <a:endParaRPr lang="en-GB"/>
                    </a:p>
                  </a:txBody>
                  <a:tcPr/>
                </a:tc>
                <a:extLst>
                  <a:ext uri="{0D108BD9-81ED-4DB2-BD59-A6C34878D82A}">
                    <a16:rowId xmlns:a16="http://schemas.microsoft.com/office/drawing/2014/main" val="1425557310"/>
                  </a:ext>
                </a:extLst>
              </a:tr>
              <a:tr h="396240">
                <a:tc>
                  <a:txBody>
                    <a:bodyPr/>
                    <a:lstStyle/>
                    <a:p>
                      <a:pPr algn="r">
                        <a:spcAft>
                          <a:spcPts val="0"/>
                        </a:spcAft>
                      </a:pPr>
                      <a:r>
                        <a:rPr lang="en-GB" sz="1300">
                          <a:solidFill>
                            <a:srgbClr val="626262"/>
                          </a:solidFill>
                          <a:effectLst/>
                          <a:latin typeface="Arial" panose="020B0604020202020204" pitchFamily="34" charset="0"/>
                          <a:cs typeface="Arial" panose="020B0604020202020204" pitchFamily="34" charset="0"/>
                        </a:rPr>
                        <a:t>Readout mode</a:t>
                      </a:r>
                      <a:endParaRPr lang="en-GB" sz="1300">
                        <a:solidFill>
                          <a:srgbClr val="626262"/>
                        </a:solidFill>
                        <a:effectLst/>
                        <a:latin typeface="Arial" panose="020B0604020202020204" pitchFamily="34" charset="0"/>
                        <a:ea typeface="Times New Roman" panose="02020603050405020304" pitchFamily="18" charset="0"/>
                        <a:cs typeface="Arial" panose="020B0604020202020204" pitchFamily="34" charset="0"/>
                      </a:endParaRPr>
                    </a:p>
                  </a:txBody>
                  <a:tcPr marL="87549" marR="87549" marT="0" marB="0" anchor="ctr">
                    <a:noFill/>
                  </a:tcPr>
                </a:tc>
                <a:tc gridSpan="2">
                  <a:txBody>
                    <a:bodyPr/>
                    <a:lstStyle/>
                    <a:p>
                      <a:pPr algn="ctr">
                        <a:spcAft>
                          <a:spcPts val="0"/>
                        </a:spcAft>
                      </a:pPr>
                      <a:r>
                        <a:rPr lang="en-GB" sz="1300">
                          <a:solidFill>
                            <a:srgbClr val="626262"/>
                          </a:solidFill>
                          <a:effectLst/>
                          <a:latin typeface="Arial" panose="020B0604020202020204" pitchFamily="34" charset="0"/>
                          <a:cs typeface="Arial" panose="020B0604020202020204" pitchFamily="34" charset="0"/>
                        </a:rPr>
                        <a:t>Continuous</a:t>
                      </a:r>
                      <a:endParaRPr lang="en-GB" sz="1300">
                        <a:solidFill>
                          <a:srgbClr val="626262"/>
                        </a:solidFill>
                        <a:effectLst/>
                        <a:latin typeface="Arial" panose="020B0604020202020204" pitchFamily="34" charset="0"/>
                        <a:ea typeface="Times New Roman" panose="02020603050405020304" pitchFamily="18" charset="0"/>
                        <a:cs typeface="Arial" panose="020B0604020202020204" pitchFamily="34" charset="0"/>
                      </a:endParaRPr>
                    </a:p>
                  </a:txBody>
                  <a:tcPr marL="87549" marR="87549" marT="0" marB="0" anchor="ctr">
                    <a:noFill/>
                  </a:tcPr>
                </a:tc>
                <a:tc hMerge="1">
                  <a:txBody>
                    <a:bodyPr/>
                    <a:lstStyle/>
                    <a:p>
                      <a:endParaRPr lang="en-GB"/>
                    </a:p>
                  </a:txBody>
                  <a:tcPr/>
                </a:tc>
                <a:extLst>
                  <a:ext uri="{0D108BD9-81ED-4DB2-BD59-A6C34878D82A}">
                    <a16:rowId xmlns:a16="http://schemas.microsoft.com/office/drawing/2014/main" val="1697716649"/>
                  </a:ext>
                </a:extLst>
              </a:tr>
              <a:tr h="396240">
                <a:tc>
                  <a:txBody>
                    <a:bodyPr/>
                    <a:lstStyle/>
                    <a:p>
                      <a:pPr algn="r">
                        <a:spcAft>
                          <a:spcPts val="0"/>
                        </a:spcAft>
                      </a:pPr>
                      <a:r>
                        <a:rPr lang="en-GB" sz="1300">
                          <a:solidFill>
                            <a:srgbClr val="626262"/>
                          </a:solidFill>
                          <a:effectLst/>
                          <a:latin typeface="Arial" panose="020B0604020202020204" pitchFamily="34" charset="0"/>
                          <a:cs typeface="Arial" panose="020B0604020202020204" pitchFamily="34" charset="0"/>
                        </a:rPr>
                        <a:t>Readout type</a:t>
                      </a:r>
                      <a:endParaRPr lang="en-GB" sz="1300">
                        <a:solidFill>
                          <a:srgbClr val="626262"/>
                        </a:solidFill>
                        <a:effectLst/>
                        <a:latin typeface="Arial" panose="020B0604020202020204" pitchFamily="34" charset="0"/>
                        <a:ea typeface="Times New Roman" panose="02020603050405020304" pitchFamily="18" charset="0"/>
                        <a:cs typeface="Arial" panose="020B0604020202020204" pitchFamily="34" charset="0"/>
                      </a:endParaRPr>
                    </a:p>
                  </a:txBody>
                  <a:tcPr marL="87549" marR="87549" marT="0" marB="0" anchor="ctr">
                    <a:noFill/>
                  </a:tcPr>
                </a:tc>
                <a:tc gridSpan="2">
                  <a:txBody>
                    <a:bodyPr/>
                    <a:lstStyle/>
                    <a:p>
                      <a:pPr algn="ctr">
                        <a:spcAft>
                          <a:spcPts val="0"/>
                        </a:spcAft>
                      </a:pPr>
                      <a:r>
                        <a:rPr lang="en-GB" sz="1300">
                          <a:solidFill>
                            <a:srgbClr val="626262"/>
                          </a:solidFill>
                          <a:effectLst/>
                          <a:latin typeface="Arial" panose="020B0604020202020204" pitchFamily="34" charset="0"/>
                          <a:cs typeface="Arial" panose="020B0604020202020204" pitchFamily="34" charset="0"/>
                        </a:rPr>
                        <a:t>Analogue CML lines</a:t>
                      </a:r>
                      <a:endParaRPr lang="en-GB" sz="1300">
                        <a:solidFill>
                          <a:srgbClr val="626262"/>
                        </a:solidFill>
                        <a:effectLst/>
                        <a:latin typeface="Arial" panose="020B0604020202020204" pitchFamily="34" charset="0"/>
                        <a:ea typeface="Times New Roman" panose="02020603050405020304" pitchFamily="18" charset="0"/>
                        <a:cs typeface="Arial" panose="020B0604020202020204" pitchFamily="34" charset="0"/>
                      </a:endParaRPr>
                    </a:p>
                  </a:txBody>
                  <a:tcPr marL="87549" marR="87549" marT="0" marB="0" anchor="ctr">
                    <a:noFill/>
                  </a:tcPr>
                </a:tc>
                <a:tc hMerge="1">
                  <a:txBody>
                    <a:bodyPr/>
                    <a:lstStyle/>
                    <a:p>
                      <a:endParaRPr lang="en-GB"/>
                    </a:p>
                  </a:txBody>
                  <a:tcPr/>
                </a:tc>
                <a:extLst>
                  <a:ext uri="{0D108BD9-81ED-4DB2-BD59-A6C34878D82A}">
                    <a16:rowId xmlns:a16="http://schemas.microsoft.com/office/drawing/2014/main" val="2946030957"/>
                  </a:ext>
                </a:extLst>
              </a:tr>
              <a:tr h="396240">
                <a:tc>
                  <a:txBody>
                    <a:bodyPr/>
                    <a:lstStyle/>
                    <a:p>
                      <a:pPr algn="r">
                        <a:spcAft>
                          <a:spcPts val="0"/>
                        </a:spcAft>
                      </a:pPr>
                      <a:r>
                        <a:rPr lang="en-GB" sz="1300">
                          <a:solidFill>
                            <a:srgbClr val="626262"/>
                          </a:solidFill>
                          <a:effectLst/>
                          <a:latin typeface="Arial" panose="020B0604020202020204" pitchFamily="34" charset="0"/>
                          <a:cs typeface="Arial" panose="020B0604020202020204" pitchFamily="34" charset="0"/>
                        </a:rPr>
                        <a:t>Sensor size</a:t>
                      </a:r>
                      <a:endParaRPr lang="en-GB" sz="1300">
                        <a:solidFill>
                          <a:srgbClr val="626262"/>
                        </a:solidFill>
                        <a:effectLst/>
                        <a:latin typeface="Arial" panose="020B0604020202020204" pitchFamily="34" charset="0"/>
                        <a:ea typeface="Times New Roman" panose="02020603050405020304" pitchFamily="18" charset="0"/>
                        <a:cs typeface="Arial" panose="020B0604020202020204" pitchFamily="34" charset="0"/>
                      </a:endParaRPr>
                    </a:p>
                  </a:txBody>
                  <a:tcPr marL="87549" marR="87549" marT="0" marB="0" anchor="ctr">
                    <a:noFill/>
                  </a:tcPr>
                </a:tc>
                <a:tc gridSpan="2">
                  <a:txBody>
                    <a:bodyPr/>
                    <a:lstStyle/>
                    <a:p>
                      <a:pPr algn="ctr">
                        <a:spcAft>
                          <a:spcPts val="0"/>
                        </a:spcAft>
                      </a:pPr>
                      <a:r>
                        <a:rPr lang="en-GB" sz="1300">
                          <a:solidFill>
                            <a:srgbClr val="626262"/>
                          </a:solidFill>
                          <a:effectLst/>
                          <a:latin typeface="Arial" panose="020B0604020202020204" pitchFamily="34" charset="0"/>
                          <a:cs typeface="Arial" panose="020B0604020202020204" pitchFamily="34" charset="0"/>
                        </a:rPr>
                        <a:t>200 mm wafer-scale sensor</a:t>
                      </a:r>
                      <a:endParaRPr lang="en-GB" sz="1300">
                        <a:solidFill>
                          <a:srgbClr val="626262"/>
                        </a:solidFill>
                        <a:effectLst/>
                        <a:latin typeface="Arial" panose="020B0604020202020204" pitchFamily="34" charset="0"/>
                        <a:ea typeface="Times New Roman" panose="02020603050405020304" pitchFamily="18" charset="0"/>
                        <a:cs typeface="Arial" panose="020B0604020202020204" pitchFamily="34" charset="0"/>
                      </a:endParaRPr>
                    </a:p>
                  </a:txBody>
                  <a:tcPr marL="87549" marR="87549" marT="0" marB="0" anchor="ctr">
                    <a:noFill/>
                  </a:tcPr>
                </a:tc>
                <a:tc hMerge="1">
                  <a:txBody>
                    <a:bodyPr/>
                    <a:lstStyle/>
                    <a:p>
                      <a:endParaRPr lang="en-GB"/>
                    </a:p>
                  </a:txBody>
                  <a:tcPr/>
                </a:tc>
                <a:extLst>
                  <a:ext uri="{0D108BD9-81ED-4DB2-BD59-A6C34878D82A}">
                    <a16:rowId xmlns:a16="http://schemas.microsoft.com/office/drawing/2014/main" val="3883575173"/>
                  </a:ext>
                </a:extLst>
              </a:tr>
              <a:tr h="396240">
                <a:tc>
                  <a:txBody>
                    <a:bodyPr/>
                    <a:lstStyle/>
                    <a:p>
                      <a:pPr algn="r">
                        <a:spcAft>
                          <a:spcPts val="0"/>
                        </a:spcAft>
                      </a:pPr>
                      <a:r>
                        <a:rPr lang="en-GB" sz="1300">
                          <a:solidFill>
                            <a:srgbClr val="626262"/>
                          </a:solidFill>
                          <a:effectLst/>
                          <a:latin typeface="Arial" panose="020B0604020202020204" pitchFamily="34" charset="0"/>
                          <a:cs typeface="Arial" panose="020B0604020202020204" pitchFamily="34" charset="0"/>
                        </a:rPr>
                        <a:t>Manufacturing process</a:t>
                      </a:r>
                      <a:endParaRPr lang="en-GB" sz="1300">
                        <a:solidFill>
                          <a:srgbClr val="626262"/>
                        </a:solidFill>
                        <a:effectLst/>
                        <a:latin typeface="Arial" panose="020B0604020202020204" pitchFamily="34" charset="0"/>
                        <a:ea typeface="Times New Roman" panose="02020603050405020304" pitchFamily="18" charset="0"/>
                        <a:cs typeface="Arial" panose="020B0604020202020204" pitchFamily="34" charset="0"/>
                      </a:endParaRPr>
                    </a:p>
                  </a:txBody>
                  <a:tcPr marL="87549" marR="87549" marT="0" marB="0" anchor="ctr">
                    <a:noFill/>
                  </a:tcPr>
                </a:tc>
                <a:tc gridSpan="2">
                  <a:txBody>
                    <a:bodyPr/>
                    <a:lstStyle/>
                    <a:p>
                      <a:pPr algn="ctr">
                        <a:spcAft>
                          <a:spcPts val="0"/>
                        </a:spcAft>
                      </a:pPr>
                      <a:r>
                        <a:rPr lang="en-GB" sz="1300">
                          <a:solidFill>
                            <a:srgbClr val="626262"/>
                          </a:solidFill>
                          <a:effectLst/>
                          <a:latin typeface="Arial"/>
                          <a:cs typeface="Arial"/>
                        </a:rPr>
                        <a:t>Tower Semiconductors 180 nm CIS process</a:t>
                      </a:r>
                      <a:endParaRPr lang="en-GB" sz="1300">
                        <a:solidFill>
                          <a:srgbClr val="626262"/>
                        </a:solidFill>
                        <a:effectLst/>
                        <a:latin typeface="Arial"/>
                        <a:ea typeface="Times New Roman" panose="02020603050405020304" pitchFamily="18" charset="0"/>
                        <a:cs typeface="Arial"/>
                      </a:endParaRPr>
                    </a:p>
                  </a:txBody>
                  <a:tcPr marL="87549" marR="87549" marT="0" marB="0" anchor="ctr">
                    <a:noFill/>
                  </a:tcPr>
                </a:tc>
                <a:tc hMerge="1">
                  <a:txBody>
                    <a:bodyPr/>
                    <a:lstStyle/>
                    <a:p>
                      <a:endParaRPr lang="en-GB"/>
                    </a:p>
                  </a:txBody>
                  <a:tcPr/>
                </a:tc>
                <a:extLst>
                  <a:ext uri="{0D108BD9-81ED-4DB2-BD59-A6C34878D82A}">
                    <a16:rowId xmlns:a16="http://schemas.microsoft.com/office/drawing/2014/main" val="1730795457"/>
                  </a:ext>
                </a:extLst>
              </a:tr>
              <a:tr h="396240">
                <a:tc>
                  <a:txBody>
                    <a:bodyPr/>
                    <a:lstStyle/>
                    <a:p>
                      <a:pPr algn="r">
                        <a:spcAft>
                          <a:spcPts val="0"/>
                        </a:spcAft>
                      </a:pPr>
                      <a:r>
                        <a:rPr lang="en-GB" sz="1300">
                          <a:solidFill>
                            <a:srgbClr val="626262"/>
                          </a:solidFill>
                          <a:effectLst/>
                          <a:latin typeface="Arial" panose="020B0604020202020204" pitchFamily="34" charset="0"/>
                          <a:cs typeface="Arial" panose="020B0604020202020204" pitchFamily="34" charset="0"/>
                        </a:rPr>
                        <a:t>Sensitive area</a:t>
                      </a:r>
                      <a:endParaRPr lang="en-GB" sz="1300">
                        <a:solidFill>
                          <a:srgbClr val="626262"/>
                        </a:solidFill>
                        <a:effectLst/>
                        <a:latin typeface="Arial" panose="020B0604020202020204" pitchFamily="34" charset="0"/>
                        <a:ea typeface="Times New Roman" panose="02020603050405020304" pitchFamily="18" charset="0"/>
                        <a:cs typeface="Arial" panose="020B0604020202020204" pitchFamily="34" charset="0"/>
                      </a:endParaRPr>
                    </a:p>
                  </a:txBody>
                  <a:tcPr marL="87549" marR="87549" marT="0" marB="0" anchor="ctr">
                    <a:noFill/>
                  </a:tcPr>
                </a:tc>
                <a:tc gridSpan="2">
                  <a:txBody>
                    <a:bodyPr/>
                    <a:lstStyle/>
                    <a:p>
                      <a:pPr algn="ctr">
                        <a:spcAft>
                          <a:spcPts val="0"/>
                        </a:spcAft>
                      </a:pPr>
                      <a:r>
                        <a:rPr lang="en-GB" sz="1300">
                          <a:solidFill>
                            <a:srgbClr val="626262"/>
                          </a:solidFill>
                          <a:effectLst/>
                          <a:latin typeface="Arial" panose="020B0604020202020204" pitchFamily="34" charset="0"/>
                          <a:cs typeface="Arial" panose="020B0604020202020204" pitchFamily="34" charset="0"/>
                        </a:rPr>
                        <a:t>122.3 cm</a:t>
                      </a:r>
                      <a:r>
                        <a:rPr lang="en-GB" sz="1300" baseline="30000">
                          <a:solidFill>
                            <a:srgbClr val="626262"/>
                          </a:solidFill>
                          <a:effectLst/>
                          <a:latin typeface="Arial" panose="020B0604020202020204" pitchFamily="34" charset="0"/>
                          <a:cs typeface="Arial" panose="020B0604020202020204" pitchFamily="34" charset="0"/>
                        </a:rPr>
                        <a:t>2</a:t>
                      </a:r>
                      <a:endParaRPr lang="en-GB" sz="1300">
                        <a:solidFill>
                          <a:srgbClr val="626262"/>
                        </a:solidFill>
                        <a:effectLst/>
                        <a:latin typeface="Arial" panose="020B0604020202020204" pitchFamily="34" charset="0"/>
                        <a:ea typeface="Times New Roman" panose="02020603050405020304" pitchFamily="18" charset="0"/>
                        <a:cs typeface="Arial" panose="020B0604020202020204" pitchFamily="34" charset="0"/>
                      </a:endParaRPr>
                    </a:p>
                  </a:txBody>
                  <a:tcPr marL="87549" marR="87549" marT="0" marB="0" anchor="ctr">
                    <a:noFill/>
                  </a:tcPr>
                </a:tc>
                <a:tc hMerge="1">
                  <a:txBody>
                    <a:bodyPr/>
                    <a:lstStyle/>
                    <a:p>
                      <a:endParaRPr lang="en-GB"/>
                    </a:p>
                  </a:txBody>
                  <a:tcPr/>
                </a:tc>
                <a:extLst>
                  <a:ext uri="{0D108BD9-81ED-4DB2-BD59-A6C34878D82A}">
                    <a16:rowId xmlns:a16="http://schemas.microsoft.com/office/drawing/2014/main" val="2023953059"/>
                  </a:ext>
                </a:extLst>
              </a:tr>
              <a:tr h="396240">
                <a:tc>
                  <a:txBody>
                    <a:bodyPr/>
                    <a:lstStyle/>
                    <a:p>
                      <a:pPr algn="r">
                        <a:spcAft>
                          <a:spcPts val="0"/>
                        </a:spcAft>
                      </a:pPr>
                      <a:r>
                        <a:rPr lang="en-GB" sz="1300">
                          <a:solidFill>
                            <a:srgbClr val="626262"/>
                          </a:solidFill>
                          <a:effectLst/>
                          <a:latin typeface="Arial" panose="020B0604020202020204" pitchFamily="34" charset="0"/>
                          <a:cs typeface="Arial" panose="020B0604020202020204" pitchFamily="34" charset="0"/>
                        </a:rPr>
                        <a:t>Radiation hard</a:t>
                      </a:r>
                      <a:endParaRPr lang="en-GB" sz="1300">
                        <a:solidFill>
                          <a:srgbClr val="626262"/>
                        </a:solidFill>
                        <a:effectLst/>
                        <a:latin typeface="Arial" panose="020B0604020202020204" pitchFamily="34" charset="0"/>
                        <a:ea typeface="Times New Roman" panose="02020603050405020304" pitchFamily="18" charset="0"/>
                        <a:cs typeface="Arial" panose="020B0604020202020204" pitchFamily="34" charset="0"/>
                      </a:endParaRPr>
                    </a:p>
                  </a:txBody>
                  <a:tcPr marL="87549" marR="87549" marT="0" marB="0" anchor="ctr">
                    <a:noFill/>
                  </a:tcPr>
                </a:tc>
                <a:tc gridSpan="2">
                  <a:txBody>
                    <a:bodyPr/>
                    <a:lstStyle/>
                    <a:p>
                      <a:pPr algn="ctr">
                        <a:spcAft>
                          <a:spcPts val="0"/>
                        </a:spcAft>
                      </a:pPr>
                      <a:r>
                        <a:rPr lang="en-GB" sz="1300">
                          <a:solidFill>
                            <a:srgbClr val="626262"/>
                          </a:solidFill>
                          <a:effectLst/>
                          <a:latin typeface="Arial" panose="020B0604020202020204" pitchFamily="34" charset="0"/>
                          <a:cs typeface="Arial" panose="020B0604020202020204" pitchFamily="34" charset="0"/>
                        </a:rPr>
                        <a:t>YES</a:t>
                      </a:r>
                      <a:endParaRPr lang="en-GB" sz="1300">
                        <a:solidFill>
                          <a:srgbClr val="626262"/>
                        </a:solidFill>
                        <a:effectLst/>
                        <a:latin typeface="Arial" panose="020B0604020202020204" pitchFamily="34" charset="0"/>
                        <a:ea typeface="Times New Roman" panose="02020603050405020304" pitchFamily="18" charset="0"/>
                        <a:cs typeface="Arial" panose="020B0604020202020204" pitchFamily="34" charset="0"/>
                      </a:endParaRPr>
                    </a:p>
                  </a:txBody>
                  <a:tcPr marL="87549" marR="87549" marT="0" marB="0" anchor="ctr">
                    <a:noFill/>
                  </a:tcPr>
                </a:tc>
                <a:tc hMerge="1">
                  <a:txBody>
                    <a:bodyPr/>
                    <a:lstStyle/>
                    <a:p>
                      <a:endParaRPr lang="en-GB"/>
                    </a:p>
                  </a:txBody>
                  <a:tcPr/>
                </a:tc>
                <a:extLst>
                  <a:ext uri="{0D108BD9-81ED-4DB2-BD59-A6C34878D82A}">
                    <a16:rowId xmlns:a16="http://schemas.microsoft.com/office/drawing/2014/main" val="4218650213"/>
                  </a:ext>
                </a:extLst>
              </a:tr>
              <a:tr h="396240">
                <a:tc>
                  <a:txBody>
                    <a:bodyPr/>
                    <a:lstStyle/>
                    <a:p>
                      <a:pPr algn="r">
                        <a:spcAft>
                          <a:spcPts val="0"/>
                        </a:spcAft>
                      </a:pPr>
                      <a:r>
                        <a:rPr lang="en-GB" sz="1300">
                          <a:solidFill>
                            <a:srgbClr val="626262"/>
                          </a:solidFill>
                          <a:effectLst/>
                          <a:latin typeface="Arial" panose="020B0604020202020204" pitchFamily="34" charset="0"/>
                          <a:cs typeface="Arial" panose="020B0604020202020204" pitchFamily="34" charset="0"/>
                        </a:rPr>
                        <a:t>Back-thinning</a:t>
                      </a:r>
                      <a:endParaRPr lang="en-GB" sz="1300">
                        <a:solidFill>
                          <a:srgbClr val="626262"/>
                        </a:solidFill>
                        <a:effectLst/>
                        <a:latin typeface="Arial" panose="020B0604020202020204" pitchFamily="34" charset="0"/>
                        <a:ea typeface="Times New Roman" panose="02020603050405020304" pitchFamily="18" charset="0"/>
                        <a:cs typeface="Arial" panose="020B0604020202020204" pitchFamily="34" charset="0"/>
                      </a:endParaRPr>
                    </a:p>
                  </a:txBody>
                  <a:tcPr marL="87549" marR="87549" marT="0" marB="0" anchor="ctr">
                    <a:noFill/>
                  </a:tcPr>
                </a:tc>
                <a:tc gridSpan="2">
                  <a:txBody>
                    <a:bodyPr/>
                    <a:lstStyle/>
                    <a:p>
                      <a:pPr algn="ctr">
                        <a:spcAft>
                          <a:spcPts val="0"/>
                        </a:spcAft>
                      </a:pPr>
                      <a:r>
                        <a:rPr lang="en-GB" sz="1300">
                          <a:solidFill>
                            <a:srgbClr val="626262"/>
                          </a:solidFill>
                          <a:effectLst/>
                          <a:latin typeface="Arial" panose="020B0604020202020204" pitchFamily="34" charset="0"/>
                          <a:cs typeface="Arial" panose="020B0604020202020204" pitchFamily="34" charset="0"/>
                        </a:rPr>
                        <a:t>NO</a:t>
                      </a:r>
                      <a:endParaRPr lang="en-GB" sz="1300">
                        <a:solidFill>
                          <a:srgbClr val="626262"/>
                        </a:solidFill>
                        <a:effectLst/>
                        <a:latin typeface="Arial" panose="020B0604020202020204" pitchFamily="34" charset="0"/>
                        <a:ea typeface="Times New Roman" panose="02020603050405020304" pitchFamily="18" charset="0"/>
                        <a:cs typeface="Arial" panose="020B0604020202020204" pitchFamily="34" charset="0"/>
                      </a:endParaRPr>
                    </a:p>
                  </a:txBody>
                  <a:tcPr marL="87549" marR="87549" marT="0" marB="0" anchor="ctr">
                    <a:noFill/>
                  </a:tcPr>
                </a:tc>
                <a:tc hMerge="1">
                  <a:txBody>
                    <a:bodyPr/>
                    <a:lstStyle/>
                    <a:p>
                      <a:endParaRPr lang="en-GB"/>
                    </a:p>
                  </a:txBody>
                  <a:tcPr/>
                </a:tc>
                <a:extLst>
                  <a:ext uri="{0D108BD9-81ED-4DB2-BD59-A6C34878D82A}">
                    <a16:rowId xmlns:a16="http://schemas.microsoft.com/office/drawing/2014/main" val="1167551427"/>
                  </a:ext>
                </a:extLst>
              </a:tr>
              <a:tr h="396240">
                <a:tc>
                  <a:txBody>
                    <a:bodyPr/>
                    <a:lstStyle/>
                    <a:p>
                      <a:pPr algn="r">
                        <a:spcAft>
                          <a:spcPts val="0"/>
                        </a:spcAft>
                      </a:pPr>
                      <a:r>
                        <a:rPr lang="en-GB" sz="1300">
                          <a:solidFill>
                            <a:srgbClr val="626262"/>
                          </a:solidFill>
                          <a:effectLst/>
                          <a:latin typeface="Arial" panose="020B0604020202020204" pitchFamily="34" charset="0"/>
                          <a:cs typeface="Arial" panose="020B0604020202020204" pitchFamily="34" charset="0"/>
                        </a:rPr>
                        <a:t>Dark pixels</a:t>
                      </a:r>
                      <a:endParaRPr lang="en-GB" sz="1300">
                        <a:solidFill>
                          <a:srgbClr val="626262"/>
                        </a:solidFill>
                        <a:effectLst/>
                        <a:latin typeface="Arial" panose="020B0604020202020204" pitchFamily="34" charset="0"/>
                        <a:ea typeface="Times New Roman" panose="02020603050405020304" pitchFamily="18" charset="0"/>
                        <a:cs typeface="Arial" panose="020B0604020202020204" pitchFamily="34" charset="0"/>
                      </a:endParaRPr>
                    </a:p>
                  </a:txBody>
                  <a:tcPr marL="87549" marR="87549" marT="0" marB="0" anchor="ctr">
                    <a:lnB w="12700" cap="flat" cmpd="sng" algn="ctr">
                      <a:solidFill>
                        <a:schemeClr val="tx1"/>
                      </a:solidFill>
                      <a:prstDash val="solid"/>
                      <a:round/>
                      <a:headEnd type="none" w="med" len="med"/>
                      <a:tailEnd type="none" w="med" len="med"/>
                    </a:lnB>
                    <a:noFill/>
                  </a:tcPr>
                </a:tc>
                <a:tc gridSpan="2">
                  <a:txBody>
                    <a:bodyPr/>
                    <a:lstStyle/>
                    <a:p>
                      <a:pPr algn="ctr">
                        <a:spcAft>
                          <a:spcPts val="0"/>
                        </a:spcAft>
                      </a:pPr>
                      <a:r>
                        <a:rPr lang="en-GB" sz="1300">
                          <a:solidFill>
                            <a:srgbClr val="626262"/>
                          </a:solidFill>
                          <a:effectLst/>
                          <a:latin typeface="Arial" panose="020B0604020202020204" pitchFamily="34" charset="0"/>
                          <a:cs typeface="Arial" panose="020B0604020202020204" pitchFamily="34" charset="0"/>
                        </a:rPr>
                        <a:t>Only on left and right sides of the pixel</a:t>
                      </a:r>
                      <a:r>
                        <a:rPr lang="en-GB" sz="1300" baseline="0">
                          <a:solidFill>
                            <a:srgbClr val="626262"/>
                          </a:solidFill>
                          <a:effectLst/>
                          <a:latin typeface="Arial" panose="020B0604020202020204" pitchFamily="34" charset="0"/>
                          <a:cs typeface="Arial" panose="020B0604020202020204" pitchFamily="34" charset="0"/>
                        </a:rPr>
                        <a:t> array</a:t>
                      </a:r>
                      <a:endParaRPr lang="en-GB" sz="1300">
                        <a:solidFill>
                          <a:srgbClr val="626262"/>
                        </a:solidFill>
                        <a:effectLst/>
                        <a:latin typeface="Arial" panose="020B0604020202020204" pitchFamily="34" charset="0"/>
                        <a:ea typeface="Times New Roman" panose="02020603050405020304" pitchFamily="18" charset="0"/>
                        <a:cs typeface="Arial" panose="020B0604020202020204" pitchFamily="34" charset="0"/>
                      </a:endParaRPr>
                    </a:p>
                  </a:txBody>
                  <a:tcPr marL="87549" marR="87549" marT="0" marB="0" anchor="ctr">
                    <a:lnB w="12700" cap="flat" cmpd="sng" algn="ctr">
                      <a:solidFill>
                        <a:schemeClr val="tx1"/>
                      </a:solidFill>
                      <a:prstDash val="solid"/>
                      <a:round/>
                      <a:headEnd type="none" w="med" len="med"/>
                      <a:tailEnd type="none" w="med" len="med"/>
                    </a:lnB>
                    <a:noFill/>
                  </a:tcPr>
                </a:tc>
                <a:tc hMerge="1">
                  <a:txBody>
                    <a:bodyPr/>
                    <a:lstStyle/>
                    <a:p>
                      <a:endParaRPr lang="en-GB"/>
                    </a:p>
                  </a:txBody>
                  <a:tcPr/>
                </a:tc>
                <a:extLst>
                  <a:ext uri="{0D108BD9-81ED-4DB2-BD59-A6C34878D82A}">
                    <a16:rowId xmlns:a16="http://schemas.microsoft.com/office/drawing/2014/main" val="3726791383"/>
                  </a:ext>
                </a:extLst>
              </a:tr>
            </a:tbl>
          </a:graphicData>
        </a:graphic>
      </p:graphicFrame>
      <p:sp>
        <p:nvSpPr>
          <p:cNvPr id="8" name="Rectangle 8"/>
          <p:cNvSpPr>
            <a:spLocks noChangeArrowheads="1"/>
          </p:cNvSpPr>
          <p:nvPr/>
        </p:nvSpPr>
        <p:spPr bwMode="auto">
          <a:xfrm>
            <a:off x="6941888" y="5750274"/>
            <a:ext cx="4413971" cy="461665"/>
          </a:xfrm>
          <a:prstGeom prst="rect">
            <a:avLst/>
          </a:prstGeom>
          <a:noFill/>
          <a:ln w="9525">
            <a:noFill/>
            <a:miter lim="800000"/>
            <a:headEnd/>
            <a:tailEnd/>
          </a:ln>
        </p:spPr>
        <p:txBody>
          <a:bodyPr wrap="square">
            <a:spAutoFit/>
          </a:bodyPr>
          <a:lstStyle/>
          <a:p>
            <a:pPr algn="ctr" eaLnBrk="1" hangingPunct="1">
              <a:defRPr/>
            </a:pPr>
            <a:r>
              <a:rPr lang="en-US" sz="1200" i="1">
                <a:solidFill>
                  <a:srgbClr val="626262"/>
                </a:solidFill>
                <a:latin typeface="Arial" panose="020B0604020202020204" pitchFamily="34" charset="0"/>
                <a:cs typeface="Arial" panose="020B0604020202020204" pitchFamily="34" charset="0"/>
              </a:rPr>
              <a:t>From D. Krukauskas, “C100 – CMOS Sensor for 100 </a:t>
            </a:r>
            <a:r>
              <a:rPr lang="en-US" sz="1200" i="1" err="1">
                <a:solidFill>
                  <a:srgbClr val="626262"/>
                </a:solidFill>
                <a:latin typeface="Arial" panose="020B0604020202020204" pitchFamily="34" charset="0"/>
                <a:cs typeface="Arial" panose="020B0604020202020204" pitchFamily="34" charset="0"/>
              </a:rPr>
              <a:t>keV</a:t>
            </a:r>
            <a:r>
              <a:rPr lang="en-US" sz="1200" i="1">
                <a:solidFill>
                  <a:srgbClr val="626262"/>
                </a:solidFill>
                <a:latin typeface="Arial" panose="020B0604020202020204" pitchFamily="34" charset="0"/>
                <a:cs typeface="Arial" panose="020B0604020202020204" pitchFamily="34" charset="0"/>
              </a:rPr>
              <a:t> EM”</a:t>
            </a:r>
          </a:p>
          <a:p>
            <a:pPr algn="ctr" eaLnBrk="1" hangingPunct="1">
              <a:defRPr/>
            </a:pPr>
            <a:r>
              <a:rPr lang="en-US" sz="1200" i="1">
                <a:solidFill>
                  <a:srgbClr val="626262"/>
                </a:solidFill>
                <a:latin typeface="Arial" panose="020B0604020202020204" pitchFamily="34" charset="0"/>
                <a:cs typeface="Arial" panose="020B0604020202020204" pitchFamily="34" charset="0"/>
              </a:rPr>
              <a:t>Rosalind Franklin Institute annual meeting 2019</a:t>
            </a:r>
          </a:p>
        </p:txBody>
      </p:sp>
      <p:sp>
        <p:nvSpPr>
          <p:cNvPr id="9" name="TextBox 8">
            <a:extLst>
              <a:ext uri="{FF2B5EF4-FFF2-40B4-BE49-F238E27FC236}">
                <a16:creationId xmlns:a16="http://schemas.microsoft.com/office/drawing/2014/main" id="{67B54F19-1212-9345-95FF-9D2815FD6E96}"/>
              </a:ext>
            </a:extLst>
          </p:cNvPr>
          <p:cNvSpPr txBox="1"/>
          <p:nvPr/>
        </p:nvSpPr>
        <p:spPr>
          <a:xfrm>
            <a:off x="403341" y="345183"/>
            <a:ext cx="6356456" cy="584775"/>
          </a:xfrm>
          <a:prstGeom prst="rect">
            <a:avLst/>
          </a:prstGeom>
          <a:noFill/>
        </p:spPr>
        <p:txBody>
          <a:bodyPr wrap="square" rtlCol="0" anchor="t">
            <a:spAutoFit/>
          </a:bodyPr>
          <a:lstStyle/>
          <a:p>
            <a:r>
              <a:rPr lang="en-US" sz="3200" b="1" spc="-151">
                <a:solidFill>
                  <a:srgbClr val="2E2D62"/>
                </a:solidFill>
                <a:latin typeface="Arial" panose="020B0604020202020204" pitchFamily="34" charset="0"/>
                <a:cs typeface="Arial" panose="020B0604020202020204" pitchFamily="34" charset="0"/>
              </a:rPr>
              <a:t>C100 Specifications</a:t>
            </a:r>
          </a:p>
        </p:txBody>
      </p:sp>
      <p:sp>
        <p:nvSpPr>
          <p:cNvPr id="13" name="Slide Number Placeholder 12">
            <a:extLst>
              <a:ext uri="{FF2B5EF4-FFF2-40B4-BE49-F238E27FC236}">
                <a16:creationId xmlns:a16="http://schemas.microsoft.com/office/drawing/2014/main" id="{18165D55-3962-19F5-C5A4-1D8208377890}"/>
              </a:ext>
            </a:extLst>
          </p:cNvPr>
          <p:cNvSpPr>
            <a:spLocks noGrp="1"/>
          </p:cNvSpPr>
          <p:nvPr>
            <p:ph type="sldNum" sz="quarter" idx="12"/>
          </p:nvPr>
        </p:nvSpPr>
        <p:spPr/>
        <p:txBody>
          <a:bodyPr/>
          <a:lstStyle/>
          <a:p>
            <a:fld id="{BBAAB195-B577-5546-8349-9DDA93B6129E}" type="slidenum">
              <a:rPr lang="en-US" smtClean="0"/>
              <a:t>10</a:t>
            </a:fld>
            <a:endParaRPr lang="en-US"/>
          </a:p>
        </p:txBody>
      </p:sp>
      <p:sp>
        <p:nvSpPr>
          <p:cNvPr id="4" name="Footer Placeholder 15">
            <a:extLst>
              <a:ext uri="{FF2B5EF4-FFF2-40B4-BE49-F238E27FC236}">
                <a16:creationId xmlns:a16="http://schemas.microsoft.com/office/drawing/2014/main" id="{72D9B42B-59BB-2A7D-4ED9-BAF4FFE99016}"/>
              </a:ext>
            </a:extLst>
          </p:cNvPr>
          <p:cNvSpPr>
            <a:spLocks noGrp="1"/>
          </p:cNvSpPr>
          <p:nvPr>
            <p:ph type="ftr" sz="quarter" idx="11"/>
          </p:nvPr>
        </p:nvSpPr>
        <p:spPr>
          <a:xfrm>
            <a:off x="2627320" y="6602414"/>
            <a:ext cx="6937360" cy="174625"/>
          </a:xfrm>
        </p:spPr>
        <p:txBody>
          <a:bodyPr/>
          <a:lstStyle/>
          <a:p>
            <a:r>
              <a:rPr lang="en-GB"/>
              <a:t>26th International Workshop on Radiation Imaging  Detectors, 06-10 July 2025</a:t>
            </a:r>
            <a:endParaRPr lang="en-US"/>
          </a:p>
        </p:txBody>
      </p:sp>
    </p:spTree>
    <p:extLst>
      <p:ext uri="{BB962C8B-B14F-4D97-AF65-F5344CB8AC3E}">
        <p14:creationId xmlns:p14="http://schemas.microsoft.com/office/powerpoint/2010/main" val="5472244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close-up of a circular object&#10;&#10;Description automatically generated">
            <a:extLst>
              <a:ext uri="{FF2B5EF4-FFF2-40B4-BE49-F238E27FC236}">
                <a16:creationId xmlns:a16="http://schemas.microsoft.com/office/drawing/2014/main" id="{65791621-B410-4B82-CA12-3A4AE3666D2E}"/>
              </a:ext>
            </a:extLst>
          </p:cNvPr>
          <p:cNvPicPr>
            <a:picLocks noChangeAspect="1"/>
          </p:cNvPicPr>
          <p:nvPr/>
        </p:nvPicPr>
        <p:blipFill rotWithShape="1">
          <a:blip r:embed="rId4"/>
          <a:srcRect l="2054" r="18491"/>
          <a:stretch/>
        </p:blipFill>
        <p:spPr>
          <a:xfrm>
            <a:off x="5590763" y="314148"/>
            <a:ext cx="6370253" cy="6060227"/>
          </a:xfrm>
          <a:prstGeom prst="rect">
            <a:avLst/>
          </a:prstGeom>
        </p:spPr>
      </p:pic>
      <p:sp>
        <p:nvSpPr>
          <p:cNvPr id="9" name="TextBox 8">
            <a:extLst>
              <a:ext uri="{FF2B5EF4-FFF2-40B4-BE49-F238E27FC236}">
                <a16:creationId xmlns:a16="http://schemas.microsoft.com/office/drawing/2014/main" id="{67B54F19-1212-9345-95FF-9D2815FD6E96}"/>
              </a:ext>
            </a:extLst>
          </p:cNvPr>
          <p:cNvSpPr txBox="1"/>
          <p:nvPr/>
        </p:nvSpPr>
        <p:spPr>
          <a:xfrm>
            <a:off x="403341" y="314148"/>
            <a:ext cx="6356456" cy="584775"/>
          </a:xfrm>
          <a:prstGeom prst="rect">
            <a:avLst/>
          </a:prstGeom>
          <a:noFill/>
        </p:spPr>
        <p:txBody>
          <a:bodyPr wrap="square" rtlCol="0" anchor="t">
            <a:spAutoFit/>
          </a:bodyPr>
          <a:lstStyle/>
          <a:p>
            <a:r>
              <a:rPr lang="en-US" sz="3200" b="1" spc="-151">
                <a:solidFill>
                  <a:srgbClr val="2E2D62"/>
                </a:solidFill>
                <a:latin typeface="Arial" panose="020B0604020202020204" pitchFamily="34" charset="0"/>
                <a:cs typeface="Arial" panose="020B0604020202020204" pitchFamily="34" charset="0"/>
              </a:rPr>
              <a:t>C100 Architecture</a:t>
            </a:r>
          </a:p>
        </p:txBody>
      </p:sp>
      <p:pic>
        <p:nvPicPr>
          <p:cNvPr id="3" name="Picture 2">
            <a:extLst>
              <a:ext uri="{FF2B5EF4-FFF2-40B4-BE49-F238E27FC236}">
                <a16:creationId xmlns:a16="http://schemas.microsoft.com/office/drawing/2014/main" id="{F9D4E2DC-C6DE-1AC0-4C6F-9824487709CF}"/>
              </a:ext>
            </a:extLst>
          </p:cNvPr>
          <p:cNvPicPr>
            <a:picLocks noChangeAspect="1"/>
          </p:cNvPicPr>
          <p:nvPr/>
        </p:nvPicPr>
        <p:blipFill>
          <a:blip r:embed="rId5"/>
          <a:stretch>
            <a:fillRect/>
          </a:stretch>
        </p:blipFill>
        <p:spPr>
          <a:xfrm>
            <a:off x="7104963" y="1605455"/>
            <a:ext cx="3618314" cy="3734457"/>
          </a:xfrm>
          <a:prstGeom prst="rect">
            <a:avLst/>
          </a:prstGeom>
        </p:spPr>
      </p:pic>
      <p:sp>
        <p:nvSpPr>
          <p:cNvPr id="16" name="Slide Number Placeholder 15">
            <a:extLst>
              <a:ext uri="{FF2B5EF4-FFF2-40B4-BE49-F238E27FC236}">
                <a16:creationId xmlns:a16="http://schemas.microsoft.com/office/drawing/2014/main" id="{BB5595BD-99B3-5D28-6E3C-A611A911AD07}"/>
              </a:ext>
            </a:extLst>
          </p:cNvPr>
          <p:cNvSpPr>
            <a:spLocks noGrp="1"/>
          </p:cNvSpPr>
          <p:nvPr>
            <p:ph type="sldNum" sz="quarter" idx="12"/>
          </p:nvPr>
        </p:nvSpPr>
        <p:spPr/>
        <p:txBody>
          <a:bodyPr/>
          <a:lstStyle/>
          <a:p>
            <a:fld id="{BBAAB195-B577-5546-8349-9DDA93B6129E}" type="slidenum">
              <a:rPr lang="en-US" smtClean="0"/>
              <a:t>11</a:t>
            </a:fld>
            <a:endParaRPr lang="en-US"/>
          </a:p>
        </p:txBody>
      </p:sp>
      <p:sp>
        <p:nvSpPr>
          <p:cNvPr id="5" name="Footer Placeholder 15">
            <a:extLst>
              <a:ext uri="{FF2B5EF4-FFF2-40B4-BE49-F238E27FC236}">
                <a16:creationId xmlns:a16="http://schemas.microsoft.com/office/drawing/2014/main" id="{202082F9-BDD6-E2AC-305D-95FFF49C6D10}"/>
              </a:ext>
            </a:extLst>
          </p:cNvPr>
          <p:cNvSpPr>
            <a:spLocks noGrp="1"/>
          </p:cNvSpPr>
          <p:nvPr>
            <p:ph type="ftr" sz="quarter" idx="11"/>
          </p:nvPr>
        </p:nvSpPr>
        <p:spPr>
          <a:xfrm>
            <a:off x="2627320" y="6602414"/>
            <a:ext cx="6937360" cy="174625"/>
          </a:xfrm>
        </p:spPr>
        <p:txBody>
          <a:bodyPr/>
          <a:lstStyle/>
          <a:p>
            <a:r>
              <a:rPr lang="en-GB"/>
              <a:t>26th International Workshop on Radiation Imaging  Detectors, 06-10 July 2025</a:t>
            </a:r>
            <a:endParaRPr lang="en-US"/>
          </a:p>
        </p:txBody>
      </p:sp>
      <p:sp>
        <p:nvSpPr>
          <p:cNvPr id="4" name="Rectangle 6">
            <a:extLst>
              <a:ext uri="{FF2B5EF4-FFF2-40B4-BE49-F238E27FC236}">
                <a16:creationId xmlns:a16="http://schemas.microsoft.com/office/drawing/2014/main" id="{54706D14-89F9-EB9B-19C5-852889A590CB}"/>
              </a:ext>
            </a:extLst>
          </p:cNvPr>
          <p:cNvSpPr>
            <a:spLocks noChangeArrowheads="1"/>
          </p:cNvSpPr>
          <p:nvPr/>
        </p:nvSpPr>
        <p:spPr bwMode="auto">
          <a:xfrm>
            <a:off x="404367" y="1088194"/>
            <a:ext cx="4625110" cy="45550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spAutoFit/>
          </a:bodyPr>
          <a:lstStyle/>
          <a:p>
            <a:pPr marL="342900" indent="-342900">
              <a:spcAft>
                <a:spcPts val="1200"/>
              </a:spcAft>
              <a:buFont typeface="Arial" panose="020B0604020202020204" pitchFamily="34" charset="0"/>
              <a:buChar char="•"/>
            </a:pPr>
            <a:r>
              <a:rPr lang="en-GB" sz="2000">
                <a:solidFill>
                  <a:srgbClr val="626262"/>
                </a:solidFill>
                <a:latin typeface="Arial"/>
                <a:cs typeface="Arial"/>
              </a:rPr>
              <a:t>Wafer-scale stitched sensor.</a:t>
            </a:r>
            <a:endParaRPr lang="en-US">
              <a:ea typeface="Calibri" panose="020F0502020204030204"/>
              <a:cs typeface="Calibri" panose="020F0502020204030204"/>
            </a:endParaRPr>
          </a:p>
          <a:p>
            <a:pPr marL="800100" lvl="1" indent="-342900">
              <a:spcAft>
                <a:spcPts val="1200"/>
              </a:spcAft>
              <a:buFont typeface="Arial" panose="020B0604020202020204" pitchFamily="34" charset="0"/>
              <a:buChar char="•"/>
            </a:pPr>
            <a:r>
              <a:rPr lang="en-GB" sz="2000">
                <a:solidFill>
                  <a:srgbClr val="626262"/>
                </a:solidFill>
                <a:latin typeface="Arial"/>
                <a:cs typeface="Arial"/>
              </a:rPr>
              <a:t>Allows multiple size options.</a:t>
            </a:r>
          </a:p>
          <a:p>
            <a:pPr marL="342900" indent="-342900">
              <a:spcAft>
                <a:spcPts val="1200"/>
              </a:spcAft>
              <a:buFont typeface="Arial" panose="020B0604020202020204" pitchFamily="34" charset="0"/>
              <a:buChar char="•"/>
            </a:pPr>
            <a:r>
              <a:rPr lang="en-GB" sz="2000">
                <a:solidFill>
                  <a:srgbClr val="626262"/>
                </a:solidFill>
                <a:latin typeface="Arial"/>
                <a:cs typeface="Arial"/>
              </a:rPr>
              <a:t>A simple 3T pixel has been chosen for radiation hardness and improved yield.</a:t>
            </a:r>
            <a:endParaRPr lang="en-GB"/>
          </a:p>
          <a:p>
            <a:pPr marL="800100" lvl="1" indent="-342900">
              <a:spcAft>
                <a:spcPts val="1200"/>
              </a:spcAft>
              <a:buFont typeface="Arial" panose="020B0604020202020204" pitchFamily="34" charset="0"/>
              <a:buChar char="•"/>
            </a:pPr>
            <a:r>
              <a:rPr lang="en-GB" sz="2000">
                <a:solidFill>
                  <a:srgbClr val="626262"/>
                </a:solidFill>
                <a:latin typeface="Arial"/>
                <a:cs typeface="Arial"/>
              </a:rPr>
              <a:t>Covers ~90% of the chip</a:t>
            </a:r>
          </a:p>
          <a:p>
            <a:pPr marL="342900" indent="-342900">
              <a:spcAft>
                <a:spcPts val="1200"/>
              </a:spcAft>
              <a:buFont typeface="Arial" panose="020B0604020202020204" pitchFamily="34" charset="0"/>
              <a:buChar char="•"/>
            </a:pPr>
            <a:r>
              <a:rPr lang="en-GB" sz="2000">
                <a:solidFill>
                  <a:srgbClr val="626262"/>
                </a:solidFill>
                <a:latin typeface="Arial"/>
                <a:cs typeface="Arial"/>
              </a:rPr>
              <a:t>Readout from two sides (top and bottom) as the line rate is limited by the very long vertical lines.</a:t>
            </a:r>
          </a:p>
          <a:p>
            <a:pPr marL="342900" indent="-342900">
              <a:spcAft>
                <a:spcPts val="1200"/>
              </a:spcAft>
              <a:buFont typeface="Arial" panose="020B0604020202020204" pitchFamily="34" charset="0"/>
              <a:buChar char="•"/>
            </a:pPr>
            <a:r>
              <a:rPr lang="en-GB" sz="2000">
                <a:solidFill>
                  <a:srgbClr val="626262"/>
                </a:solidFill>
                <a:latin typeface="Arial"/>
                <a:cs typeface="Arial"/>
              </a:rPr>
              <a:t>Programmable Gain Amplifiers (PGA) with three different gains, x1, x4 and x8.</a:t>
            </a:r>
          </a:p>
        </p:txBody>
      </p:sp>
      <p:cxnSp>
        <p:nvCxnSpPr>
          <p:cNvPr id="6" name="Straight Connector 5">
            <a:extLst>
              <a:ext uri="{FF2B5EF4-FFF2-40B4-BE49-F238E27FC236}">
                <a16:creationId xmlns:a16="http://schemas.microsoft.com/office/drawing/2014/main" id="{4EB29D21-9CCA-F104-C1D9-3F1EDBE402CA}"/>
              </a:ext>
            </a:extLst>
          </p:cNvPr>
          <p:cNvCxnSpPr>
            <a:cxnSpLocks/>
          </p:cNvCxnSpPr>
          <p:nvPr/>
        </p:nvCxnSpPr>
        <p:spPr>
          <a:xfrm>
            <a:off x="8595360" y="2084324"/>
            <a:ext cx="621792" cy="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374724D7-84AA-C209-275B-FFADB81E73C4}"/>
              </a:ext>
            </a:extLst>
          </p:cNvPr>
          <p:cNvCxnSpPr>
            <a:cxnSpLocks/>
          </p:cNvCxnSpPr>
          <p:nvPr/>
        </p:nvCxnSpPr>
        <p:spPr>
          <a:xfrm>
            <a:off x="8595360" y="2933319"/>
            <a:ext cx="621792" cy="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140C3C7D-80D3-B29E-1C36-D21E354AC589}"/>
              </a:ext>
            </a:extLst>
          </p:cNvPr>
          <p:cNvCxnSpPr>
            <a:cxnSpLocks/>
          </p:cNvCxnSpPr>
          <p:nvPr/>
        </p:nvCxnSpPr>
        <p:spPr>
          <a:xfrm>
            <a:off x="8595360" y="3958844"/>
            <a:ext cx="621792" cy="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3B76E4B9-716B-6FDA-1D52-B61FE0C85BC0}"/>
              </a:ext>
            </a:extLst>
          </p:cNvPr>
          <p:cNvCxnSpPr>
            <a:cxnSpLocks/>
          </p:cNvCxnSpPr>
          <p:nvPr/>
        </p:nvCxnSpPr>
        <p:spPr>
          <a:xfrm>
            <a:off x="8595360" y="4829746"/>
            <a:ext cx="621792" cy="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96B8979-3456-7762-A666-91FE458FEEF0}"/>
              </a:ext>
            </a:extLst>
          </p:cNvPr>
          <p:cNvCxnSpPr>
            <a:cxnSpLocks/>
          </p:cNvCxnSpPr>
          <p:nvPr/>
        </p:nvCxnSpPr>
        <p:spPr>
          <a:xfrm flipV="1">
            <a:off x="9645777" y="3332512"/>
            <a:ext cx="0" cy="214503"/>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B77163D-4F87-B6A2-BD69-8FEF868262DF}"/>
              </a:ext>
            </a:extLst>
          </p:cNvPr>
          <p:cNvCxnSpPr>
            <a:cxnSpLocks/>
          </p:cNvCxnSpPr>
          <p:nvPr/>
        </p:nvCxnSpPr>
        <p:spPr>
          <a:xfrm flipV="1">
            <a:off x="8185277" y="3332512"/>
            <a:ext cx="0" cy="214503"/>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grpSp>
        <p:nvGrpSpPr>
          <p:cNvPr id="50" name="Group 49">
            <a:extLst>
              <a:ext uri="{FF2B5EF4-FFF2-40B4-BE49-F238E27FC236}">
                <a16:creationId xmlns:a16="http://schemas.microsoft.com/office/drawing/2014/main" id="{D5EBE24B-BB92-542C-3AEB-F89E7AA93916}"/>
              </a:ext>
            </a:extLst>
          </p:cNvPr>
          <p:cNvGrpSpPr/>
          <p:nvPr/>
        </p:nvGrpSpPr>
        <p:grpSpPr>
          <a:xfrm>
            <a:off x="8359775" y="2445544"/>
            <a:ext cx="207169" cy="2005012"/>
            <a:chOff x="8359775" y="2445544"/>
            <a:chExt cx="207169" cy="2005012"/>
          </a:xfrm>
        </p:grpSpPr>
        <p:cxnSp>
          <p:nvCxnSpPr>
            <p:cNvPr id="18" name="Straight Arrow Connector 17">
              <a:extLst>
                <a:ext uri="{FF2B5EF4-FFF2-40B4-BE49-F238E27FC236}">
                  <a16:creationId xmlns:a16="http://schemas.microsoft.com/office/drawing/2014/main" id="{098D8341-9188-ECC6-555B-870B069E7714}"/>
                </a:ext>
              </a:extLst>
            </p:cNvPr>
            <p:cNvCxnSpPr>
              <a:cxnSpLocks/>
            </p:cNvCxnSpPr>
            <p:nvPr/>
          </p:nvCxnSpPr>
          <p:spPr>
            <a:xfrm flipV="1">
              <a:off x="8566944" y="2445544"/>
              <a:ext cx="0" cy="1901031"/>
            </a:xfrm>
            <a:prstGeom prst="straightConnector1">
              <a:avLst/>
            </a:prstGeom>
            <a:ln w="9525">
              <a:solidFill>
                <a:schemeClr val="accent1">
                  <a:alpha val="60000"/>
                </a:schemeClr>
              </a:solidFill>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81162806-A905-E406-88E5-240F288C0C48}"/>
                </a:ext>
              </a:extLst>
            </p:cNvPr>
            <p:cNvCxnSpPr>
              <a:cxnSpLocks/>
            </p:cNvCxnSpPr>
            <p:nvPr/>
          </p:nvCxnSpPr>
          <p:spPr>
            <a:xfrm flipV="1">
              <a:off x="8507755" y="2445544"/>
              <a:ext cx="0" cy="1901031"/>
            </a:xfrm>
            <a:prstGeom prst="straightConnector1">
              <a:avLst/>
            </a:prstGeom>
            <a:ln w="9525">
              <a:solidFill>
                <a:schemeClr val="accent1">
                  <a:alpha val="60000"/>
                </a:schemeClr>
              </a:solidFill>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B816FE5D-EABE-C0ED-AED4-E5C9348D8ACE}"/>
                </a:ext>
              </a:extLst>
            </p:cNvPr>
            <p:cNvCxnSpPr>
              <a:cxnSpLocks/>
            </p:cNvCxnSpPr>
            <p:nvPr/>
          </p:nvCxnSpPr>
          <p:spPr>
            <a:xfrm>
              <a:off x="8537351" y="2549525"/>
              <a:ext cx="0" cy="1901031"/>
            </a:xfrm>
            <a:prstGeom prst="straightConnector1">
              <a:avLst/>
            </a:prstGeom>
            <a:ln w="9525">
              <a:solidFill>
                <a:schemeClr val="accent1">
                  <a:alpha val="60000"/>
                </a:schemeClr>
              </a:solidFill>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8001277D-8623-E2D3-DE51-DCD0D3670FFC}"/>
                </a:ext>
              </a:extLst>
            </p:cNvPr>
            <p:cNvCxnSpPr>
              <a:cxnSpLocks/>
            </p:cNvCxnSpPr>
            <p:nvPr/>
          </p:nvCxnSpPr>
          <p:spPr>
            <a:xfrm>
              <a:off x="8478159" y="2549525"/>
              <a:ext cx="0" cy="1901031"/>
            </a:xfrm>
            <a:prstGeom prst="straightConnector1">
              <a:avLst/>
            </a:prstGeom>
            <a:ln w="9525">
              <a:solidFill>
                <a:schemeClr val="accent1">
                  <a:alpha val="60000"/>
                </a:schemeClr>
              </a:solidFill>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F1D664A4-B764-9BEB-503F-085C9E9A36A0}"/>
                </a:ext>
              </a:extLst>
            </p:cNvPr>
            <p:cNvCxnSpPr>
              <a:cxnSpLocks/>
            </p:cNvCxnSpPr>
            <p:nvPr/>
          </p:nvCxnSpPr>
          <p:spPr>
            <a:xfrm flipV="1">
              <a:off x="8448563" y="2445544"/>
              <a:ext cx="0" cy="1901031"/>
            </a:xfrm>
            <a:prstGeom prst="straightConnector1">
              <a:avLst/>
            </a:prstGeom>
            <a:ln w="9525">
              <a:solidFill>
                <a:schemeClr val="accent1">
                  <a:alpha val="60000"/>
                </a:schemeClr>
              </a:solidFill>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F6BECA54-DAC6-8164-2951-5D3C4A55C1C1}"/>
                </a:ext>
              </a:extLst>
            </p:cNvPr>
            <p:cNvCxnSpPr>
              <a:cxnSpLocks/>
            </p:cNvCxnSpPr>
            <p:nvPr/>
          </p:nvCxnSpPr>
          <p:spPr>
            <a:xfrm flipV="1">
              <a:off x="8389371" y="2445544"/>
              <a:ext cx="0" cy="1901031"/>
            </a:xfrm>
            <a:prstGeom prst="straightConnector1">
              <a:avLst/>
            </a:prstGeom>
            <a:ln w="9525">
              <a:solidFill>
                <a:schemeClr val="accent1">
                  <a:alpha val="60000"/>
                </a:schemeClr>
              </a:solidFill>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643355B4-91F6-3752-392E-D7A20BE508BC}"/>
                </a:ext>
              </a:extLst>
            </p:cNvPr>
            <p:cNvCxnSpPr>
              <a:cxnSpLocks/>
            </p:cNvCxnSpPr>
            <p:nvPr/>
          </p:nvCxnSpPr>
          <p:spPr>
            <a:xfrm>
              <a:off x="8418967" y="2549525"/>
              <a:ext cx="0" cy="1901031"/>
            </a:xfrm>
            <a:prstGeom prst="straightConnector1">
              <a:avLst/>
            </a:prstGeom>
            <a:ln w="9525">
              <a:solidFill>
                <a:schemeClr val="accent1">
                  <a:alpha val="60000"/>
                </a:schemeClr>
              </a:solidFill>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943AAD11-AA9B-4FC1-E5B2-AA99AE752DF1}"/>
                </a:ext>
              </a:extLst>
            </p:cNvPr>
            <p:cNvCxnSpPr>
              <a:cxnSpLocks/>
            </p:cNvCxnSpPr>
            <p:nvPr/>
          </p:nvCxnSpPr>
          <p:spPr>
            <a:xfrm>
              <a:off x="8359775" y="2549525"/>
              <a:ext cx="0" cy="1901031"/>
            </a:xfrm>
            <a:prstGeom prst="straightConnector1">
              <a:avLst/>
            </a:prstGeom>
            <a:ln w="9525">
              <a:solidFill>
                <a:schemeClr val="accent1">
                  <a:alpha val="60000"/>
                </a:schemeClr>
              </a:solidFill>
              <a:headEnd w="sm" len="sm"/>
              <a:tailEnd type="triangle" w="sm" len="sm"/>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972698557"/>
      </p:ext>
    </p:extLst>
  </p:cSld>
  <p:clrMapOvr>
    <a:masterClrMapping/>
  </p:clrMapOvr>
  <p:extLst>
    <p:ext uri="{6950BFC3-D8DA-4A85-94F7-54DA5524770B}">
      <p188:commentRel xmlns:p188="http://schemas.microsoft.com/office/powerpoint/2018/8/main" r:id="rId3"/>
    </p:ext>
  </p:extLs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67B54F19-1212-9345-95FF-9D2815FD6E96}"/>
              </a:ext>
            </a:extLst>
          </p:cNvPr>
          <p:cNvSpPr txBox="1"/>
          <p:nvPr/>
        </p:nvSpPr>
        <p:spPr>
          <a:xfrm>
            <a:off x="403341" y="345183"/>
            <a:ext cx="6356456" cy="584775"/>
          </a:xfrm>
          <a:prstGeom prst="rect">
            <a:avLst/>
          </a:prstGeom>
          <a:noFill/>
        </p:spPr>
        <p:txBody>
          <a:bodyPr wrap="square" rtlCol="0" anchor="t">
            <a:spAutoFit/>
          </a:bodyPr>
          <a:lstStyle/>
          <a:p>
            <a:r>
              <a:rPr lang="en-US" sz="3200" b="1" spc="-151">
                <a:solidFill>
                  <a:srgbClr val="2E2D62"/>
                </a:solidFill>
                <a:latin typeface="Arial" panose="020B0604020202020204" pitchFamily="34" charset="0"/>
                <a:cs typeface="Arial" panose="020B0604020202020204" pitchFamily="34" charset="0"/>
              </a:rPr>
              <a:t>C100 Architecture</a:t>
            </a:r>
          </a:p>
        </p:txBody>
      </p:sp>
      <p:sp>
        <p:nvSpPr>
          <p:cNvPr id="25" name="Slide Number Placeholder 24">
            <a:extLst>
              <a:ext uri="{FF2B5EF4-FFF2-40B4-BE49-F238E27FC236}">
                <a16:creationId xmlns:a16="http://schemas.microsoft.com/office/drawing/2014/main" id="{EC96EEFF-5819-3B81-7220-6F3F03F19662}"/>
              </a:ext>
            </a:extLst>
          </p:cNvPr>
          <p:cNvSpPr>
            <a:spLocks noGrp="1"/>
          </p:cNvSpPr>
          <p:nvPr>
            <p:ph type="sldNum" sz="quarter" idx="12"/>
          </p:nvPr>
        </p:nvSpPr>
        <p:spPr/>
        <p:txBody>
          <a:bodyPr/>
          <a:lstStyle/>
          <a:p>
            <a:fld id="{BBAAB195-B577-5546-8349-9DDA93B6129E}" type="slidenum">
              <a:rPr lang="en-US" smtClean="0"/>
              <a:t>12</a:t>
            </a:fld>
            <a:endParaRPr lang="en-US"/>
          </a:p>
        </p:txBody>
      </p:sp>
      <p:sp>
        <p:nvSpPr>
          <p:cNvPr id="3" name="Footer Placeholder 15">
            <a:extLst>
              <a:ext uri="{FF2B5EF4-FFF2-40B4-BE49-F238E27FC236}">
                <a16:creationId xmlns:a16="http://schemas.microsoft.com/office/drawing/2014/main" id="{64819769-C3C6-43E8-9EAA-A13045B8EAD5}"/>
              </a:ext>
            </a:extLst>
          </p:cNvPr>
          <p:cNvSpPr>
            <a:spLocks noGrp="1"/>
          </p:cNvSpPr>
          <p:nvPr>
            <p:ph type="ftr" sz="quarter" idx="11"/>
          </p:nvPr>
        </p:nvSpPr>
        <p:spPr>
          <a:xfrm>
            <a:off x="2627320" y="6602414"/>
            <a:ext cx="6937360" cy="174625"/>
          </a:xfrm>
        </p:spPr>
        <p:txBody>
          <a:bodyPr/>
          <a:lstStyle/>
          <a:p>
            <a:r>
              <a:rPr lang="en-GB"/>
              <a:t>26th International Workshop on Radiation Imaging  Detectors, 06-10 July 2025</a:t>
            </a:r>
            <a:endParaRPr lang="en-US"/>
          </a:p>
        </p:txBody>
      </p:sp>
      <p:pic>
        <p:nvPicPr>
          <p:cNvPr id="4" name="Picture 3" descr="A diagram of a car battery&#10;&#10;AI-generated content may be incorrect.">
            <a:extLst>
              <a:ext uri="{FF2B5EF4-FFF2-40B4-BE49-F238E27FC236}">
                <a16:creationId xmlns:a16="http://schemas.microsoft.com/office/drawing/2014/main" id="{7AAF2F3E-80AA-600C-7C87-9630D1C31053}"/>
              </a:ext>
            </a:extLst>
          </p:cNvPr>
          <p:cNvPicPr>
            <a:picLocks noChangeAspect="1"/>
          </p:cNvPicPr>
          <p:nvPr/>
        </p:nvPicPr>
        <p:blipFill>
          <a:blip r:embed="rId4"/>
          <a:stretch>
            <a:fillRect/>
          </a:stretch>
        </p:blipFill>
        <p:spPr>
          <a:xfrm>
            <a:off x="8967733" y="68664"/>
            <a:ext cx="3158366" cy="6527321"/>
          </a:xfrm>
          <a:prstGeom prst="rect">
            <a:avLst/>
          </a:prstGeom>
        </p:spPr>
      </p:pic>
      <p:sp>
        <p:nvSpPr>
          <p:cNvPr id="8" name="Rectangle 6">
            <a:extLst>
              <a:ext uri="{FF2B5EF4-FFF2-40B4-BE49-F238E27FC236}">
                <a16:creationId xmlns:a16="http://schemas.microsoft.com/office/drawing/2014/main" id="{BEEEA3EF-D46C-7478-B466-490093E47FDB}"/>
              </a:ext>
            </a:extLst>
          </p:cNvPr>
          <p:cNvSpPr>
            <a:spLocks noChangeArrowheads="1"/>
          </p:cNvSpPr>
          <p:nvPr/>
        </p:nvSpPr>
        <p:spPr bwMode="auto">
          <a:xfrm>
            <a:off x="322474" y="918277"/>
            <a:ext cx="8558606"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spAutoFit/>
          </a:bodyPr>
          <a:lstStyle/>
          <a:p>
            <a:pPr marL="342900" indent="-342900">
              <a:spcAft>
                <a:spcPts val="1200"/>
              </a:spcAft>
              <a:buFont typeface="Arial" panose="020B0604020202020204" pitchFamily="34" charset="0"/>
              <a:buChar char="•"/>
            </a:pPr>
            <a:r>
              <a:rPr lang="en-GB" sz="2000">
                <a:solidFill>
                  <a:srgbClr val="626262"/>
                </a:solidFill>
                <a:latin typeface="Arial"/>
                <a:cs typeface="Arial"/>
              </a:rPr>
              <a:t>4 ADCs per column  per side, for a total of 16,000 on-chip ADCs.</a:t>
            </a:r>
            <a:endParaRPr lang="en-US"/>
          </a:p>
          <a:p>
            <a:pPr marL="342900" indent="-342900">
              <a:spcAft>
                <a:spcPts val="1200"/>
              </a:spcAft>
              <a:buFont typeface="Arial" panose="020B0604020202020204" pitchFamily="34" charset="0"/>
              <a:buChar char="•"/>
            </a:pPr>
            <a:r>
              <a:rPr lang="en-GB" sz="2000">
                <a:solidFill>
                  <a:srgbClr val="626262"/>
                </a:solidFill>
                <a:latin typeface="Symbol"/>
                <a:cs typeface="Arial"/>
                <a:sym typeface="Symbol"/>
              </a:rPr>
              <a:t>SD</a:t>
            </a:r>
            <a:r>
              <a:rPr lang="en-GB" sz="2000">
                <a:solidFill>
                  <a:srgbClr val="626262"/>
                </a:solidFill>
                <a:latin typeface="Arial"/>
                <a:cs typeface="Arial"/>
              </a:rPr>
              <a:t>ADC chosen for its robustness to process and mismatch variations.</a:t>
            </a:r>
          </a:p>
          <a:p>
            <a:pPr marL="342900" indent="-342900">
              <a:spcAft>
                <a:spcPts val="1200"/>
              </a:spcAft>
              <a:buFont typeface="Arial" panose="020B0604020202020204" pitchFamily="34" charset="0"/>
              <a:buChar char="•"/>
            </a:pPr>
            <a:r>
              <a:rPr lang="en-GB" sz="2000">
                <a:solidFill>
                  <a:srgbClr val="626262"/>
                </a:solidFill>
                <a:latin typeface="Arial"/>
                <a:cs typeface="Arial"/>
              </a:rPr>
              <a:t>High Speed CML outputs, compliant with Xilinx AURORA 64b/66b© communication protocol.</a:t>
            </a:r>
          </a:p>
        </p:txBody>
      </p:sp>
      <p:pic>
        <p:nvPicPr>
          <p:cNvPr id="2" name="Picture 1" descr="A diagram of a circuit&#10;&#10;AI-generated content may be incorrect.">
            <a:extLst>
              <a:ext uri="{FF2B5EF4-FFF2-40B4-BE49-F238E27FC236}">
                <a16:creationId xmlns:a16="http://schemas.microsoft.com/office/drawing/2014/main" id="{3F866CAA-5383-B805-B65D-74868162C76D}"/>
              </a:ext>
            </a:extLst>
          </p:cNvPr>
          <p:cNvPicPr>
            <a:picLocks noChangeAspect="1"/>
          </p:cNvPicPr>
          <p:nvPr/>
        </p:nvPicPr>
        <p:blipFill>
          <a:blip r:embed="rId5"/>
          <a:stretch>
            <a:fillRect/>
          </a:stretch>
        </p:blipFill>
        <p:spPr>
          <a:xfrm>
            <a:off x="2630881" y="2552700"/>
            <a:ext cx="6142839" cy="3581400"/>
          </a:xfrm>
          <a:prstGeom prst="rect">
            <a:avLst/>
          </a:prstGeom>
        </p:spPr>
      </p:pic>
    </p:spTree>
    <p:extLst>
      <p:ext uri="{BB962C8B-B14F-4D97-AF65-F5344CB8AC3E}">
        <p14:creationId xmlns:p14="http://schemas.microsoft.com/office/powerpoint/2010/main" val="3754400124"/>
      </p:ext>
    </p:extLst>
  </p:cSld>
  <p:clrMapOvr>
    <a:masterClrMapping/>
  </p:clrMapOvr>
  <p:extLst>
    <p:ext uri="{6950BFC3-D8DA-4A85-94F7-54DA5524770B}">
      <p188:commentRel xmlns:p188="http://schemas.microsoft.com/office/powerpoint/2018/8/main" r:id="rId3"/>
    </p:ext>
  </p:extLs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67B54F19-1212-9345-95FF-9D2815FD6E96}"/>
              </a:ext>
            </a:extLst>
          </p:cNvPr>
          <p:cNvSpPr txBox="1"/>
          <p:nvPr/>
        </p:nvSpPr>
        <p:spPr>
          <a:xfrm>
            <a:off x="403341" y="345183"/>
            <a:ext cx="6356456" cy="954107"/>
          </a:xfrm>
          <a:prstGeom prst="rect">
            <a:avLst/>
          </a:prstGeom>
          <a:noFill/>
        </p:spPr>
        <p:txBody>
          <a:bodyPr wrap="square" lIns="91440" tIns="45720" rIns="91440" bIns="45720" rtlCol="0" anchor="t">
            <a:spAutoFit/>
          </a:bodyPr>
          <a:lstStyle/>
          <a:p>
            <a:r>
              <a:rPr lang="en-US" sz="3200" b="1" spc="-151">
                <a:solidFill>
                  <a:srgbClr val="2E2D62"/>
                </a:solidFill>
                <a:latin typeface="Arial"/>
                <a:cs typeface="Arial"/>
              </a:rPr>
              <a:t>C100 Testing</a:t>
            </a:r>
            <a:endParaRPr lang="en-US" sz="4000" b="1" spc="-151">
              <a:solidFill>
                <a:srgbClr val="2E2D62"/>
              </a:solidFill>
              <a:latin typeface="Arial"/>
              <a:cs typeface="Arial"/>
            </a:endParaRPr>
          </a:p>
          <a:p>
            <a:r>
              <a:rPr lang="en-US" sz="2400" b="1" spc="-151">
                <a:solidFill>
                  <a:srgbClr val="1E5DF8"/>
                </a:solidFill>
                <a:latin typeface="Arial" panose="020B0604020202020204" pitchFamily="34" charset="0"/>
                <a:cs typeface="Arial" panose="020B0604020202020204" pitchFamily="34" charset="0"/>
              </a:rPr>
              <a:t>Overview</a:t>
            </a:r>
            <a:endParaRPr lang="en-US" sz="2400" b="1" spc="-151">
              <a:solidFill>
                <a:srgbClr val="2E2D62"/>
              </a:solidFill>
              <a:latin typeface="Arial" panose="020B0604020202020204" pitchFamily="34" charset="0"/>
              <a:cs typeface="Arial" panose="020B0604020202020204" pitchFamily="34" charset="0"/>
            </a:endParaRPr>
          </a:p>
        </p:txBody>
      </p:sp>
      <p:sp>
        <p:nvSpPr>
          <p:cNvPr id="12" name="Slide Number Placeholder 11">
            <a:extLst>
              <a:ext uri="{FF2B5EF4-FFF2-40B4-BE49-F238E27FC236}">
                <a16:creationId xmlns:a16="http://schemas.microsoft.com/office/drawing/2014/main" id="{7D9315F3-5408-0E0B-A102-02D0E83E1516}"/>
              </a:ext>
            </a:extLst>
          </p:cNvPr>
          <p:cNvSpPr>
            <a:spLocks noGrp="1"/>
          </p:cNvSpPr>
          <p:nvPr>
            <p:ph type="sldNum" sz="quarter" idx="12"/>
          </p:nvPr>
        </p:nvSpPr>
        <p:spPr/>
        <p:txBody>
          <a:bodyPr/>
          <a:lstStyle/>
          <a:p>
            <a:fld id="{BBAAB195-B577-5546-8349-9DDA93B6129E}" type="slidenum">
              <a:rPr lang="en-US" smtClean="0"/>
              <a:t>13</a:t>
            </a:fld>
            <a:endParaRPr lang="en-US"/>
          </a:p>
        </p:txBody>
      </p:sp>
      <p:sp>
        <p:nvSpPr>
          <p:cNvPr id="2" name="Rectangle 1">
            <a:extLst>
              <a:ext uri="{FF2B5EF4-FFF2-40B4-BE49-F238E27FC236}">
                <a16:creationId xmlns:a16="http://schemas.microsoft.com/office/drawing/2014/main" id="{41E35412-25A2-636B-053B-4B31834D9EC2}"/>
              </a:ext>
            </a:extLst>
          </p:cNvPr>
          <p:cNvSpPr>
            <a:spLocks noChangeArrowheads="1"/>
          </p:cNvSpPr>
          <p:nvPr/>
        </p:nvSpPr>
        <p:spPr bwMode="auto">
          <a:xfrm>
            <a:off x="480255" y="1249831"/>
            <a:ext cx="6572628" cy="4862870"/>
          </a:xfrm>
          <a:prstGeom prst="rect">
            <a:avLst/>
          </a:prstGeom>
          <a:noFill/>
          <a:ln>
            <a:noFill/>
          </a:ln>
        </p:spPr>
        <p:txBody>
          <a:bodyPr wrap="square" lIns="91440" tIns="45720" rIns="91440" bIns="45720" anchor="t">
            <a:spAutoFit/>
          </a:bodyPr>
          <a:lstStyle/>
          <a:p>
            <a:pPr marL="342900" indent="-342900">
              <a:spcAft>
                <a:spcPts val="1200"/>
              </a:spcAft>
              <a:buFont typeface="Arial" panose="020B0604020202020204" pitchFamily="34" charset="0"/>
              <a:buChar char="•"/>
              <a:defRPr/>
            </a:pPr>
            <a:r>
              <a:rPr lang="en-US" sz="2000">
                <a:solidFill>
                  <a:srgbClr val="626262"/>
                </a:solidFill>
                <a:latin typeface="Arial"/>
                <a:ea typeface="Open Sans"/>
                <a:cs typeface="Arial"/>
                <a:sym typeface="Open Sans"/>
              </a:rPr>
              <a:t>Camera vacuum housing has been installed on a JEOL 1400 100keV electron microscope</a:t>
            </a:r>
          </a:p>
          <a:p>
            <a:pPr marL="342900" indent="-342900">
              <a:spcBef>
                <a:spcPts val="600"/>
              </a:spcBef>
              <a:spcAft>
                <a:spcPts val="600"/>
              </a:spcAft>
              <a:buFont typeface="Arial" panose="020B0604020202020204" pitchFamily="34" charset="0"/>
              <a:buChar char="•"/>
              <a:defRPr/>
            </a:pPr>
            <a:r>
              <a:rPr lang="en-US" sz="2000">
                <a:solidFill>
                  <a:srgbClr val="626262"/>
                </a:solidFill>
                <a:latin typeface="Arial" panose="020B0604020202020204" pitchFamily="34" charset="0"/>
                <a:ea typeface="Open Sans"/>
                <a:cs typeface="Arial" panose="020B0604020202020204" pitchFamily="34" charset="0"/>
                <a:sym typeface="Open Sans"/>
              </a:rPr>
              <a:t>All individual circuit blocks have been tested and shown working:</a:t>
            </a:r>
          </a:p>
          <a:p>
            <a:pPr marL="800100" lvl="1" indent="-342900">
              <a:spcBef>
                <a:spcPts val="600"/>
              </a:spcBef>
              <a:spcAft>
                <a:spcPts val="600"/>
              </a:spcAft>
              <a:buFont typeface="Arial" panose="020B0604020202020204" pitchFamily="34" charset="0"/>
              <a:buChar char="•"/>
              <a:defRPr/>
            </a:pPr>
            <a:r>
              <a:rPr lang="en-US" sz="2000">
                <a:solidFill>
                  <a:srgbClr val="626262"/>
                </a:solidFill>
                <a:latin typeface="Arial"/>
                <a:ea typeface="Open Sans"/>
                <a:cs typeface="Arial"/>
                <a:sym typeface="Open Sans"/>
              </a:rPr>
              <a:t>PGA and ADC perform as expected.</a:t>
            </a:r>
          </a:p>
          <a:p>
            <a:pPr marL="800100" lvl="1" indent="-342900">
              <a:spcBef>
                <a:spcPts val="600"/>
              </a:spcBef>
              <a:spcAft>
                <a:spcPts val="600"/>
              </a:spcAft>
              <a:buFont typeface="Arial" panose="020B0604020202020204" pitchFamily="34" charset="0"/>
              <a:buChar char="•"/>
              <a:defRPr/>
            </a:pPr>
            <a:r>
              <a:rPr lang="en-US" sz="2000">
                <a:solidFill>
                  <a:srgbClr val="626262"/>
                </a:solidFill>
                <a:latin typeface="Arial"/>
                <a:ea typeface="Open Sans"/>
                <a:cs typeface="Arial"/>
                <a:sym typeface="Open Sans"/>
              </a:rPr>
              <a:t>34 </a:t>
            </a:r>
            <a:r>
              <a:rPr lang="en-US" sz="2000" err="1">
                <a:solidFill>
                  <a:srgbClr val="626262"/>
                </a:solidFill>
                <a:latin typeface="Arial"/>
                <a:ea typeface="Open Sans"/>
                <a:cs typeface="Arial"/>
                <a:sym typeface="Open Sans"/>
              </a:rPr>
              <a:t>serialisers</a:t>
            </a:r>
            <a:r>
              <a:rPr lang="en-US" sz="2000">
                <a:solidFill>
                  <a:srgbClr val="626262"/>
                </a:solidFill>
                <a:latin typeface="Arial"/>
                <a:ea typeface="Open Sans"/>
                <a:cs typeface="Arial"/>
                <a:sym typeface="Open Sans"/>
              </a:rPr>
              <a:t> working successfully.</a:t>
            </a:r>
            <a:endParaRPr lang="en-US" sz="2000">
              <a:solidFill>
                <a:srgbClr val="626262"/>
              </a:solidFill>
              <a:latin typeface="Arial"/>
              <a:ea typeface="Open Sans"/>
              <a:cs typeface="Arial"/>
            </a:endParaRPr>
          </a:p>
          <a:p>
            <a:pPr marL="800100" lvl="1" indent="-342900">
              <a:spcAft>
                <a:spcPts val="600"/>
              </a:spcAft>
              <a:buFont typeface="Arial" panose="020B0604020202020204" pitchFamily="34" charset="0"/>
              <a:buChar char="•"/>
              <a:defRPr/>
            </a:pPr>
            <a:r>
              <a:rPr lang="en-US" sz="2000">
                <a:solidFill>
                  <a:srgbClr val="626262"/>
                </a:solidFill>
                <a:latin typeface="Arial"/>
                <a:ea typeface="Open Sans"/>
                <a:cs typeface="Arial"/>
              </a:rPr>
              <a:t>Full images acquired.</a:t>
            </a:r>
            <a:endParaRPr lang="en-US" sz="2000">
              <a:solidFill>
                <a:srgbClr val="626262"/>
              </a:solidFill>
              <a:latin typeface="Arial" panose="020B0604020202020204" pitchFamily="34" charset="0"/>
              <a:ea typeface="Open Sans"/>
              <a:cs typeface="Arial" panose="020B0604020202020204" pitchFamily="34" charset="0"/>
            </a:endParaRPr>
          </a:p>
          <a:p>
            <a:pPr marL="342900" indent="-342900">
              <a:spcBef>
                <a:spcPts val="600"/>
              </a:spcBef>
              <a:spcAft>
                <a:spcPts val="600"/>
              </a:spcAft>
              <a:buFont typeface="Arial" panose="020B0604020202020204" pitchFamily="34" charset="0"/>
              <a:buChar char="•"/>
              <a:defRPr/>
            </a:pPr>
            <a:r>
              <a:rPr lang="en-US" sz="2000">
                <a:solidFill>
                  <a:srgbClr val="626262"/>
                </a:solidFill>
                <a:latin typeface="Arial" panose="020B0604020202020204" pitchFamily="34" charset="0"/>
                <a:ea typeface="Open Sans"/>
                <a:cs typeface="Arial" panose="020B0604020202020204" pitchFamily="34" charset="0"/>
                <a:sym typeface="Open Sans"/>
              </a:rPr>
              <a:t>Yield has been very promising for </a:t>
            </a:r>
            <a:br>
              <a:rPr lang="en-US" sz="2000">
                <a:solidFill>
                  <a:srgbClr val="626262"/>
                </a:solidFill>
                <a:latin typeface="Arial" panose="020B0604020202020204" pitchFamily="34" charset="0"/>
                <a:ea typeface="Open Sans"/>
                <a:cs typeface="Arial" panose="020B0604020202020204" pitchFamily="34" charset="0"/>
                <a:sym typeface="Open Sans"/>
              </a:rPr>
            </a:br>
            <a:r>
              <a:rPr lang="en-US" sz="2000">
                <a:solidFill>
                  <a:srgbClr val="626262"/>
                </a:solidFill>
                <a:latin typeface="Arial" panose="020B0604020202020204" pitchFamily="34" charset="0"/>
                <a:ea typeface="Open Sans"/>
                <a:cs typeface="Arial" panose="020B0604020202020204" pitchFamily="34" charset="0"/>
                <a:sym typeface="Open Sans"/>
              </a:rPr>
              <a:t>wafer scale device.</a:t>
            </a:r>
          </a:p>
          <a:p>
            <a:pPr marL="800100" lvl="1" indent="-342900">
              <a:spcAft>
                <a:spcPts val="600"/>
              </a:spcAft>
              <a:buFont typeface="Arial" panose="020B0604020202020204" pitchFamily="34" charset="0"/>
              <a:buChar char="•"/>
              <a:defRPr/>
            </a:pPr>
            <a:r>
              <a:rPr lang="en-US" sz="2000">
                <a:solidFill>
                  <a:srgbClr val="626262"/>
                </a:solidFill>
                <a:latin typeface="Arial"/>
                <a:ea typeface="Open Sans"/>
                <a:cs typeface="Arial"/>
                <a:sym typeface="Open Sans"/>
              </a:rPr>
              <a:t>6 sensors tested so far.</a:t>
            </a:r>
            <a:endParaRPr lang="en-US" sz="2000">
              <a:solidFill>
                <a:srgbClr val="626262"/>
              </a:solidFill>
              <a:latin typeface="Arial"/>
              <a:ea typeface="Open Sans"/>
              <a:cs typeface="Arial"/>
            </a:endParaRPr>
          </a:p>
          <a:p>
            <a:pPr marL="800100" lvl="1" indent="-342900">
              <a:spcAft>
                <a:spcPts val="1200"/>
              </a:spcAft>
              <a:buFont typeface="Arial" panose="020B0604020202020204" pitchFamily="34" charset="0"/>
              <a:buChar char="•"/>
              <a:defRPr/>
            </a:pPr>
            <a:r>
              <a:rPr lang="en-US" sz="2000">
                <a:solidFill>
                  <a:srgbClr val="626262"/>
                </a:solidFill>
                <a:latin typeface="Arial"/>
                <a:ea typeface="Open Sans"/>
                <a:cs typeface="Arial"/>
                <a:sym typeface="Open Sans"/>
              </a:rPr>
              <a:t>No major yield issues.</a:t>
            </a:r>
            <a:endParaRPr lang="en-US" sz="2000">
              <a:solidFill>
                <a:srgbClr val="626262"/>
              </a:solidFill>
              <a:latin typeface="Arial"/>
              <a:ea typeface="Open Sans"/>
              <a:cs typeface="Arial"/>
            </a:endParaRPr>
          </a:p>
          <a:p>
            <a:pPr marL="342900" indent="-342900">
              <a:spcAft>
                <a:spcPts val="600"/>
              </a:spcAft>
              <a:buFont typeface="Arial" panose="020B0604020202020204" pitchFamily="34" charset="0"/>
              <a:buChar char="•"/>
              <a:defRPr/>
            </a:pPr>
            <a:endParaRPr lang="en-US" sz="2000">
              <a:solidFill>
                <a:srgbClr val="626262"/>
              </a:solidFill>
              <a:latin typeface="Arial" panose="020B0604020202020204" pitchFamily="34" charset="0"/>
              <a:cs typeface="Arial" panose="020B0604020202020204" pitchFamily="34" charset="0"/>
            </a:endParaRPr>
          </a:p>
        </p:txBody>
      </p:sp>
      <p:sp>
        <p:nvSpPr>
          <p:cNvPr id="5" name="Footer Placeholder 15">
            <a:extLst>
              <a:ext uri="{FF2B5EF4-FFF2-40B4-BE49-F238E27FC236}">
                <a16:creationId xmlns:a16="http://schemas.microsoft.com/office/drawing/2014/main" id="{AD6FE6BC-6001-4B83-3C53-55ADFE26D36E}"/>
              </a:ext>
            </a:extLst>
          </p:cNvPr>
          <p:cNvSpPr>
            <a:spLocks noGrp="1"/>
          </p:cNvSpPr>
          <p:nvPr>
            <p:ph type="ftr" sz="quarter" idx="11"/>
          </p:nvPr>
        </p:nvSpPr>
        <p:spPr>
          <a:xfrm>
            <a:off x="2627320" y="6602414"/>
            <a:ext cx="6937360" cy="174625"/>
          </a:xfrm>
        </p:spPr>
        <p:txBody>
          <a:bodyPr/>
          <a:lstStyle/>
          <a:p>
            <a:r>
              <a:rPr lang="en-GB"/>
              <a:t>26th International Workshop on Radiation Imaging  Detectors, 06-10 July 2025</a:t>
            </a:r>
            <a:endParaRPr lang="en-US"/>
          </a:p>
        </p:txBody>
      </p:sp>
      <p:pic>
        <p:nvPicPr>
          <p:cNvPr id="3" name="Picture 2" descr="A white desk with a large white machine&#10;&#10;AI-generated content may be incorrect.">
            <a:extLst>
              <a:ext uri="{FF2B5EF4-FFF2-40B4-BE49-F238E27FC236}">
                <a16:creationId xmlns:a16="http://schemas.microsoft.com/office/drawing/2014/main" id="{90C5F85E-70A2-C611-5F7A-374D3BF24AA7}"/>
              </a:ext>
            </a:extLst>
          </p:cNvPr>
          <p:cNvPicPr>
            <a:picLocks noChangeAspect="1"/>
          </p:cNvPicPr>
          <p:nvPr/>
        </p:nvPicPr>
        <p:blipFill>
          <a:blip r:embed="rId3"/>
          <a:stretch>
            <a:fillRect/>
          </a:stretch>
        </p:blipFill>
        <p:spPr>
          <a:xfrm>
            <a:off x="7477125" y="122237"/>
            <a:ext cx="4641850" cy="5241925"/>
          </a:xfrm>
          <a:prstGeom prst="rect">
            <a:avLst/>
          </a:prstGeom>
        </p:spPr>
      </p:pic>
      <p:pic>
        <p:nvPicPr>
          <p:cNvPr id="7" name="Picture 6" descr="A machine with many wires and cables&#10;&#10;AI-generated content may be incorrect.">
            <a:extLst>
              <a:ext uri="{FF2B5EF4-FFF2-40B4-BE49-F238E27FC236}">
                <a16:creationId xmlns:a16="http://schemas.microsoft.com/office/drawing/2014/main" id="{8160F26B-77CA-367E-99D9-8013D00D8B93}"/>
              </a:ext>
            </a:extLst>
          </p:cNvPr>
          <p:cNvPicPr>
            <a:picLocks noChangeAspect="1"/>
          </p:cNvPicPr>
          <p:nvPr/>
        </p:nvPicPr>
        <p:blipFill>
          <a:blip r:embed="rId4"/>
          <a:stretch>
            <a:fillRect/>
          </a:stretch>
        </p:blipFill>
        <p:spPr>
          <a:xfrm>
            <a:off x="5458364" y="2580766"/>
            <a:ext cx="2989052" cy="3940534"/>
          </a:xfrm>
          <a:prstGeom prst="rect">
            <a:avLst/>
          </a:prstGeom>
        </p:spPr>
      </p:pic>
    </p:spTree>
    <p:extLst>
      <p:ext uri="{BB962C8B-B14F-4D97-AF65-F5344CB8AC3E}">
        <p14:creationId xmlns:p14="http://schemas.microsoft.com/office/powerpoint/2010/main" val="6500295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67B54F19-1212-9345-95FF-9D2815FD6E96}"/>
              </a:ext>
            </a:extLst>
          </p:cNvPr>
          <p:cNvSpPr txBox="1"/>
          <p:nvPr/>
        </p:nvSpPr>
        <p:spPr>
          <a:xfrm>
            <a:off x="403340" y="345183"/>
            <a:ext cx="7273857" cy="954107"/>
          </a:xfrm>
          <a:prstGeom prst="rect">
            <a:avLst/>
          </a:prstGeom>
          <a:noFill/>
        </p:spPr>
        <p:txBody>
          <a:bodyPr wrap="square" lIns="91440" tIns="45720" rIns="91440" bIns="45720" rtlCol="0" anchor="t">
            <a:spAutoFit/>
          </a:bodyPr>
          <a:lstStyle/>
          <a:p>
            <a:r>
              <a:rPr lang="en-US" sz="3200" b="1" spc="-151">
                <a:solidFill>
                  <a:srgbClr val="2E2D62"/>
                </a:solidFill>
                <a:latin typeface="Arial"/>
                <a:cs typeface="Arial"/>
              </a:rPr>
              <a:t>C100 Testing</a:t>
            </a:r>
          </a:p>
          <a:p>
            <a:r>
              <a:rPr lang="en-US" sz="2400" b="1" spc="-151">
                <a:solidFill>
                  <a:srgbClr val="1E5DF8"/>
                </a:solidFill>
                <a:latin typeface="Arial"/>
                <a:cs typeface="Arial"/>
              </a:rPr>
              <a:t>ADC Evaluation</a:t>
            </a:r>
            <a:endParaRPr lang="en-US"/>
          </a:p>
        </p:txBody>
      </p:sp>
      <p:sp>
        <p:nvSpPr>
          <p:cNvPr id="3" name="Rectangle 2">
            <a:extLst>
              <a:ext uri="{FF2B5EF4-FFF2-40B4-BE49-F238E27FC236}">
                <a16:creationId xmlns:a16="http://schemas.microsoft.com/office/drawing/2014/main" id="{C8C76300-4DF4-90D6-766B-A717CEAF631E}"/>
              </a:ext>
            </a:extLst>
          </p:cNvPr>
          <p:cNvSpPr>
            <a:spLocks noChangeArrowheads="1"/>
          </p:cNvSpPr>
          <p:nvPr/>
        </p:nvSpPr>
        <p:spPr bwMode="auto">
          <a:xfrm>
            <a:off x="400991" y="1290120"/>
            <a:ext cx="2928710" cy="784830"/>
          </a:xfrm>
          <a:prstGeom prst="rect">
            <a:avLst/>
          </a:prstGeom>
          <a:noFill/>
          <a:ln>
            <a:noFill/>
          </a:ln>
        </p:spPr>
        <p:txBody>
          <a:bodyPr wrap="square" lIns="91440" tIns="45720" rIns="91440" bIns="45720" anchor="t">
            <a:spAutoFit/>
          </a:bodyPr>
          <a:lstStyle/>
          <a:p>
            <a:pPr>
              <a:spcAft>
                <a:spcPts val="600"/>
              </a:spcAft>
              <a:defRPr/>
            </a:pPr>
            <a:endParaRPr lang="en-US" sz="2000">
              <a:solidFill>
                <a:srgbClr val="626262"/>
              </a:solidFill>
              <a:latin typeface="Arial" panose="020B0604020202020204" pitchFamily="34" charset="0"/>
              <a:ea typeface="Open Sans"/>
              <a:cs typeface="Arial" panose="020B0604020202020204" pitchFamily="34" charset="0"/>
            </a:endParaRPr>
          </a:p>
          <a:p>
            <a:pPr marL="800100" lvl="1" indent="-342900">
              <a:spcAft>
                <a:spcPts val="600"/>
              </a:spcAft>
              <a:buFont typeface="Arial" panose="020B0604020202020204" pitchFamily="34" charset="0"/>
              <a:buChar char="•"/>
              <a:defRPr/>
            </a:pPr>
            <a:endParaRPr lang="en-US" sz="2000">
              <a:solidFill>
                <a:srgbClr val="626262"/>
              </a:solidFill>
              <a:latin typeface="Arial" panose="020B0604020202020204" pitchFamily="34" charset="0"/>
              <a:ea typeface="Open Sans"/>
              <a:cs typeface="Arial" panose="020B0604020202020204" pitchFamily="34" charset="0"/>
              <a:sym typeface="Open Sans"/>
            </a:endParaRPr>
          </a:p>
        </p:txBody>
      </p:sp>
      <p:sp>
        <p:nvSpPr>
          <p:cNvPr id="27" name="Slide Number Placeholder 26">
            <a:extLst>
              <a:ext uri="{FF2B5EF4-FFF2-40B4-BE49-F238E27FC236}">
                <a16:creationId xmlns:a16="http://schemas.microsoft.com/office/drawing/2014/main" id="{AFBCECBE-04D2-749B-492C-4788D38835BA}"/>
              </a:ext>
            </a:extLst>
          </p:cNvPr>
          <p:cNvSpPr>
            <a:spLocks noGrp="1"/>
          </p:cNvSpPr>
          <p:nvPr>
            <p:ph type="sldNum" sz="quarter" idx="12"/>
          </p:nvPr>
        </p:nvSpPr>
        <p:spPr/>
        <p:txBody>
          <a:bodyPr/>
          <a:lstStyle/>
          <a:p>
            <a:fld id="{BBAAB195-B577-5546-8349-9DDA93B6129E}" type="slidenum">
              <a:rPr lang="en-US" smtClean="0"/>
              <a:t>14</a:t>
            </a:fld>
            <a:endParaRPr lang="en-US"/>
          </a:p>
        </p:txBody>
      </p:sp>
      <p:sp>
        <p:nvSpPr>
          <p:cNvPr id="4" name="Footer Placeholder 15">
            <a:extLst>
              <a:ext uri="{FF2B5EF4-FFF2-40B4-BE49-F238E27FC236}">
                <a16:creationId xmlns:a16="http://schemas.microsoft.com/office/drawing/2014/main" id="{EBB8ABAF-F1BC-420A-D326-CB566D09D926}"/>
              </a:ext>
            </a:extLst>
          </p:cNvPr>
          <p:cNvSpPr>
            <a:spLocks noGrp="1"/>
          </p:cNvSpPr>
          <p:nvPr>
            <p:ph type="ftr" sz="quarter" idx="11"/>
          </p:nvPr>
        </p:nvSpPr>
        <p:spPr>
          <a:xfrm>
            <a:off x="2627320" y="6602414"/>
            <a:ext cx="6937360" cy="174625"/>
          </a:xfrm>
        </p:spPr>
        <p:txBody>
          <a:bodyPr/>
          <a:lstStyle/>
          <a:p>
            <a:r>
              <a:rPr lang="en-GB"/>
              <a:t>26th International Workshop on Radiation Imaging  Detectors, 06-10 July 2025</a:t>
            </a:r>
            <a:endParaRPr lang="en-US"/>
          </a:p>
        </p:txBody>
      </p:sp>
      <p:pic>
        <p:nvPicPr>
          <p:cNvPr id="5" name="Picture 4" descr="A graph showing a number of numbers&#10;&#10;AI-generated content may be incorrect.">
            <a:extLst>
              <a:ext uri="{FF2B5EF4-FFF2-40B4-BE49-F238E27FC236}">
                <a16:creationId xmlns:a16="http://schemas.microsoft.com/office/drawing/2014/main" id="{572E88F7-B87B-A0EB-A858-5E176B1FF086}"/>
              </a:ext>
            </a:extLst>
          </p:cNvPr>
          <p:cNvPicPr>
            <a:picLocks noChangeAspect="1"/>
          </p:cNvPicPr>
          <p:nvPr/>
        </p:nvPicPr>
        <p:blipFill>
          <a:blip r:embed="rId3"/>
          <a:stretch>
            <a:fillRect/>
          </a:stretch>
        </p:blipFill>
        <p:spPr>
          <a:xfrm>
            <a:off x="3597605" y="344037"/>
            <a:ext cx="3956590" cy="2635492"/>
          </a:xfrm>
          <a:prstGeom prst="rect">
            <a:avLst/>
          </a:prstGeom>
        </p:spPr>
      </p:pic>
      <p:pic>
        <p:nvPicPr>
          <p:cNvPr id="6" name="Picture 5" descr="A blue sound wave with numbers&#10;&#10;AI-generated content may be incorrect.">
            <a:extLst>
              <a:ext uri="{FF2B5EF4-FFF2-40B4-BE49-F238E27FC236}">
                <a16:creationId xmlns:a16="http://schemas.microsoft.com/office/drawing/2014/main" id="{2DDDEC64-10B4-402A-DB89-24E4894A185C}"/>
              </a:ext>
            </a:extLst>
          </p:cNvPr>
          <p:cNvPicPr>
            <a:picLocks noChangeAspect="1"/>
          </p:cNvPicPr>
          <p:nvPr/>
        </p:nvPicPr>
        <p:blipFill>
          <a:blip r:embed="rId4"/>
          <a:stretch>
            <a:fillRect/>
          </a:stretch>
        </p:blipFill>
        <p:spPr>
          <a:xfrm>
            <a:off x="7676132" y="345266"/>
            <a:ext cx="4248869" cy="2555157"/>
          </a:xfrm>
          <a:prstGeom prst="rect">
            <a:avLst/>
          </a:prstGeom>
        </p:spPr>
      </p:pic>
      <p:pic>
        <p:nvPicPr>
          <p:cNvPr id="7" name="Picture 6">
            <a:extLst>
              <a:ext uri="{FF2B5EF4-FFF2-40B4-BE49-F238E27FC236}">
                <a16:creationId xmlns:a16="http://schemas.microsoft.com/office/drawing/2014/main" id="{92CE1F05-0059-2D8E-36D2-4D1972C6D1B9}"/>
              </a:ext>
            </a:extLst>
          </p:cNvPr>
          <p:cNvPicPr>
            <a:picLocks noChangeAspect="1"/>
          </p:cNvPicPr>
          <p:nvPr/>
        </p:nvPicPr>
        <p:blipFill>
          <a:blip r:embed="rId5"/>
          <a:stretch>
            <a:fillRect/>
          </a:stretch>
        </p:blipFill>
        <p:spPr>
          <a:xfrm>
            <a:off x="3878263" y="3753000"/>
            <a:ext cx="3787536" cy="2547129"/>
          </a:xfrm>
          <a:prstGeom prst="rect">
            <a:avLst/>
          </a:prstGeom>
        </p:spPr>
      </p:pic>
      <p:pic>
        <p:nvPicPr>
          <p:cNvPr id="8" name="Picture 7">
            <a:extLst>
              <a:ext uri="{FF2B5EF4-FFF2-40B4-BE49-F238E27FC236}">
                <a16:creationId xmlns:a16="http://schemas.microsoft.com/office/drawing/2014/main" id="{0FF08FBC-DBCB-D1F2-B0E6-231D585FBDE2}"/>
              </a:ext>
            </a:extLst>
          </p:cNvPr>
          <p:cNvPicPr>
            <a:picLocks noChangeAspect="1"/>
          </p:cNvPicPr>
          <p:nvPr/>
        </p:nvPicPr>
        <p:blipFill>
          <a:blip r:embed="rId6"/>
          <a:stretch>
            <a:fillRect/>
          </a:stretch>
        </p:blipFill>
        <p:spPr>
          <a:xfrm>
            <a:off x="7963290" y="3747788"/>
            <a:ext cx="3958267" cy="2557552"/>
          </a:xfrm>
          <a:prstGeom prst="rect">
            <a:avLst/>
          </a:prstGeom>
        </p:spPr>
      </p:pic>
      <p:sp>
        <p:nvSpPr>
          <p:cNvPr id="10" name="Rectangle 6">
            <a:extLst>
              <a:ext uri="{FF2B5EF4-FFF2-40B4-BE49-F238E27FC236}">
                <a16:creationId xmlns:a16="http://schemas.microsoft.com/office/drawing/2014/main" id="{C1FD51E9-46E9-0E19-D352-F0E67DA55CC1}"/>
              </a:ext>
            </a:extLst>
          </p:cNvPr>
          <p:cNvSpPr>
            <a:spLocks noChangeArrowheads="1"/>
          </p:cNvSpPr>
          <p:nvPr/>
        </p:nvSpPr>
        <p:spPr bwMode="auto">
          <a:xfrm>
            <a:off x="398674" y="1375477"/>
            <a:ext cx="3135706" cy="4093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spAutoFit/>
          </a:bodyPr>
          <a:lstStyle/>
          <a:p>
            <a:pPr marL="342900" indent="-342900">
              <a:spcAft>
                <a:spcPts val="1200"/>
              </a:spcAft>
              <a:buFont typeface="Arial" panose="020B0604020202020204" pitchFamily="34" charset="0"/>
              <a:buChar char="•"/>
            </a:pPr>
            <a:r>
              <a:rPr lang="en-GB" sz="2000" dirty="0">
                <a:solidFill>
                  <a:srgbClr val="626262"/>
                </a:solidFill>
                <a:latin typeface="Arial"/>
                <a:cs typeface="Arial"/>
              </a:rPr>
              <a:t>As there are 16,000 ADCs a small spread in performance is really important.</a:t>
            </a:r>
            <a:endParaRPr lang="en-US" dirty="0"/>
          </a:p>
          <a:p>
            <a:pPr marL="342900" indent="-342900">
              <a:spcAft>
                <a:spcPts val="1200"/>
              </a:spcAft>
              <a:buFont typeface="Arial" panose="020B0604020202020204" pitchFamily="34" charset="0"/>
              <a:buChar char="•"/>
            </a:pPr>
            <a:r>
              <a:rPr lang="en-GB" sz="2000" dirty="0">
                <a:solidFill>
                  <a:srgbClr val="626262"/>
                </a:solidFill>
                <a:latin typeface="Arial"/>
                <a:cs typeface="Arial"/>
              </a:rPr>
              <a:t>For a typical ADC, INL and DNL are  plotted on the top.</a:t>
            </a:r>
          </a:p>
          <a:p>
            <a:pPr marL="342900" indent="-342900">
              <a:spcAft>
                <a:spcPts val="1200"/>
              </a:spcAft>
              <a:buFont typeface="Arial" panose="020B0604020202020204" pitchFamily="34" charset="0"/>
              <a:buChar char="•"/>
            </a:pPr>
            <a:r>
              <a:rPr lang="en-GB" sz="2000" dirty="0">
                <a:solidFill>
                  <a:srgbClr val="626262"/>
                </a:solidFill>
                <a:latin typeface="Arial"/>
                <a:cs typeface="Arial"/>
              </a:rPr>
              <a:t>The spread in INL and DNL (max-min) confirm the good performance of the </a:t>
            </a:r>
            <a:r>
              <a:rPr lang="en-GB" sz="2000" dirty="0">
                <a:solidFill>
                  <a:srgbClr val="626262"/>
                </a:solidFill>
                <a:latin typeface="Symbol"/>
                <a:cs typeface="Arial"/>
                <a:sym typeface="Symbol"/>
              </a:rPr>
              <a:t>SD</a:t>
            </a:r>
            <a:r>
              <a:rPr lang="en-GB" sz="2000" dirty="0">
                <a:solidFill>
                  <a:srgbClr val="626262"/>
                </a:solidFill>
                <a:latin typeface="Arial"/>
                <a:cs typeface="Arial"/>
              </a:rPr>
              <a:t> ADC.</a:t>
            </a:r>
            <a:endParaRPr lang="en-GB" dirty="0"/>
          </a:p>
        </p:txBody>
      </p:sp>
    </p:spTree>
    <p:extLst>
      <p:ext uri="{BB962C8B-B14F-4D97-AF65-F5344CB8AC3E}">
        <p14:creationId xmlns:p14="http://schemas.microsoft.com/office/powerpoint/2010/main" val="39656719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EC453A8-38AD-4944-8876-4624B161DE2D}"/>
              </a:ext>
            </a:extLst>
          </p:cNvPr>
          <p:cNvPicPr>
            <a:picLocks noChangeAspect="1"/>
          </p:cNvPicPr>
          <p:nvPr/>
        </p:nvPicPr>
        <p:blipFill>
          <a:blip r:embed="rId3" cstate="screen">
            <a:extLst>
              <a:ext uri="{28A0092B-C50C-407E-A947-70E740481C1C}">
                <a14:useLocalDpi xmlns:a14="http://schemas.microsoft.com/office/drawing/2010/main"/>
              </a:ext>
            </a:extLst>
          </a:blip>
          <a:srcRect l="1462" t="4669" r="6881" b="1386"/>
          <a:stretch>
            <a:fillRect/>
          </a:stretch>
        </p:blipFill>
        <p:spPr>
          <a:xfrm>
            <a:off x="2930205" y="3074349"/>
            <a:ext cx="4297478" cy="3448139"/>
          </a:xfrm>
          <a:prstGeom prst="rect">
            <a:avLst/>
          </a:prstGeom>
        </p:spPr>
      </p:pic>
      <p:sp>
        <p:nvSpPr>
          <p:cNvPr id="9" name="TextBox 8">
            <a:extLst>
              <a:ext uri="{FF2B5EF4-FFF2-40B4-BE49-F238E27FC236}">
                <a16:creationId xmlns:a16="http://schemas.microsoft.com/office/drawing/2014/main" id="{67B54F19-1212-9345-95FF-9D2815FD6E96}"/>
              </a:ext>
            </a:extLst>
          </p:cNvPr>
          <p:cNvSpPr txBox="1"/>
          <p:nvPr/>
        </p:nvSpPr>
        <p:spPr>
          <a:xfrm>
            <a:off x="403341" y="345183"/>
            <a:ext cx="6356456" cy="954107"/>
          </a:xfrm>
          <a:prstGeom prst="rect">
            <a:avLst/>
          </a:prstGeom>
          <a:noFill/>
        </p:spPr>
        <p:txBody>
          <a:bodyPr wrap="square" lIns="91440" tIns="45720" rIns="91440" bIns="45720" rtlCol="0" anchor="t">
            <a:spAutoFit/>
          </a:bodyPr>
          <a:lstStyle/>
          <a:p>
            <a:r>
              <a:rPr lang="en-US" sz="3200" b="1" spc="-151">
                <a:solidFill>
                  <a:srgbClr val="2E2D62"/>
                </a:solidFill>
                <a:latin typeface="Arial"/>
                <a:cs typeface="Arial"/>
              </a:rPr>
              <a:t>C100 Testing</a:t>
            </a:r>
            <a:br>
              <a:rPr lang="en-US" sz="3200" b="1" spc="-151">
                <a:latin typeface="Arial" panose="020B0604020202020204" pitchFamily="34" charset="0"/>
                <a:cs typeface="Arial" panose="020B0604020202020204" pitchFamily="34" charset="0"/>
              </a:rPr>
            </a:br>
            <a:r>
              <a:rPr lang="en-US" sz="2400" b="1" spc="-151" err="1">
                <a:solidFill>
                  <a:srgbClr val="1E5DF8"/>
                </a:solidFill>
                <a:latin typeface="Arial"/>
                <a:cs typeface="Arial"/>
              </a:rPr>
              <a:t>Serialiser</a:t>
            </a:r>
            <a:endParaRPr lang="en-US" sz="3200" b="1" spc="-151" err="1">
              <a:solidFill>
                <a:srgbClr val="2E2D62"/>
              </a:solidFill>
              <a:latin typeface="Arial"/>
              <a:cs typeface="Arial"/>
            </a:endParaRPr>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30398" y="3151775"/>
            <a:ext cx="4502292" cy="3376719"/>
          </a:xfrm>
          <a:prstGeom prst="rect">
            <a:avLst/>
          </a:prstGeom>
        </p:spPr>
      </p:pic>
      <p:pic>
        <p:nvPicPr>
          <p:cNvPr id="2" name="Picture 1">
            <a:extLst>
              <a:ext uri="{FF2B5EF4-FFF2-40B4-BE49-F238E27FC236}">
                <a16:creationId xmlns:a16="http://schemas.microsoft.com/office/drawing/2014/main" id="{236A2652-CA68-44E6-6520-90026395DCE6}"/>
              </a:ext>
            </a:extLst>
          </p:cNvPr>
          <p:cNvPicPr>
            <a:picLocks noChangeAspect="1"/>
          </p:cNvPicPr>
          <p:nvPr/>
        </p:nvPicPr>
        <p:blipFill rotWithShape="1">
          <a:blip r:embed="rId5">
            <a:extLst>
              <a:ext uri="{28A0092B-C50C-407E-A947-70E740481C1C}">
                <a14:useLocalDpi xmlns:a14="http://schemas.microsoft.com/office/drawing/2010/main" val="0"/>
              </a:ext>
            </a:extLst>
          </a:blip>
          <a:srcRect l="36257" t="38268" r="21749" b="24823"/>
          <a:stretch/>
        </p:blipFill>
        <p:spPr>
          <a:xfrm>
            <a:off x="7330398" y="125206"/>
            <a:ext cx="4502292" cy="2967879"/>
          </a:xfrm>
          <a:prstGeom prst="rect">
            <a:avLst/>
          </a:prstGeom>
        </p:spPr>
      </p:pic>
      <p:sp>
        <p:nvSpPr>
          <p:cNvPr id="3" name="Rectangle 2">
            <a:extLst>
              <a:ext uri="{FF2B5EF4-FFF2-40B4-BE49-F238E27FC236}">
                <a16:creationId xmlns:a16="http://schemas.microsoft.com/office/drawing/2014/main" id="{C8C76300-4DF4-90D6-766B-A717CEAF631E}"/>
              </a:ext>
            </a:extLst>
          </p:cNvPr>
          <p:cNvSpPr>
            <a:spLocks noChangeArrowheads="1"/>
          </p:cNvSpPr>
          <p:nvPr/>
        </p:nvSpPr>
        <p:spPr bwMode="auto">
          <a:xfrm>
            <a:off x="401427" y="1302383"/>
            <a:ext cx="6827964" cy="2132293"/>
          </a:xfrm>
          <a:prstGeom prst="rect">
            <a:avLst/>
          </a:prstGeom>
          <a:noFill/>
          <a:ln>
            <a:noFill/>
          </a:ln>
        </p:spPr>
        <p:txBody>
          <a:bodyPr wrap="square" lIns="91440" tIns="45720" rIns="91440" bIns="45720" anchor="t">
            <a:spAutoFit/>
          </a:bodyPr>
          <a:lstStyle/>
          <a:p>
            <a:pPr marL="342900" indent="-342900">
              <a:spcAft>
                <a:spcPts val="1200"/>
              </a:spcAft>
              <a:buFont typeface="Arial" panose="020B0604020202020204" pitchFamily="34" charset="0"/>
              <a:buChar char="•"/>
              <a:defRPr/>
            </a:pPr>
            <a:r>
              <a:rPr lang="en-US" sz="2000">
                <a:solidFill>
                  <a:srgbClr val="626262"/>
                </a:solidFill>
                <a:latin typeface="Arial" panose="020B0604020202020204" pitchFamily="34" charset="0"/>
                <a:ea typeface="Open Sans"/>
                <a:cs typeface="Arial" panose="020B0604020202020204" pitchFamily="34" charset="0"/>
                <a:sym typeface="Open Sans"/>
              </a:rPr>
              <a:t>34 Aurora </a:t>
            </a:r>
            <a:r>
              <a:rPr lang="en-US" sz="2000" err="1">
                <a:solidFill>
                  <a:srgbClr val="626262"/>
                </a:solidFill>
                <a:latin typeface="Arial" panose="020B0604020202020204" pitchFamily="34" charset="0"/>
                <a:ea typeface="Open Sans"/>
                <a:cs typeface="Arial" panose="020B0604020202020204" pitchFamily="34" charset="0"/>
                <a:sym typeface="Open Sans"/>
              </a:rPr>
              <a:t>Serialisers</a:t>
            </a:r>
            <a:r>
              <a:rPr lang="en-US" sz="2000">
                <a:solidFill>
                  <a:srgbClr val="626262"/>
                </a:solidFill>
                <a:latin typeface="Arial" panose="020B0604020202020204" pitchFamily="34" charset="0"/>
                <a:ea typeface="Open Sans"/>
                <a:cs typeface="Arial" panose="020B0604020202020204" pitchFamily="34" charset="0"/>
                <a:sym typeface="Open Sans"/>
              </a:rPr>
              <a:t> @ 4.3 Gbps </a:t>
            </a:r>
          </a:p>
          <a:p>
            <a:pPr marL="800100" lvl="1" indent="-342900">
              <a:spcAft>
                <a:spcPts val="1200"/>
              </a:spcAft>
              <a:buFont typeface="Arial" panose="020B0604020202020204" pitchFamily="34" charset="0"/>
              <a:buChar char="•"/>
              <a:defRPr/>
            </a:pPr>
            <a:r>
              <a:rPr lang="en-US" sz="2000">
                <a:solidFill>
                  <a:srgbClr val="626262"/>
                </a:solidFill>
                <a:latin typeface="Arial"/>
                <a:ea typeface="Open Sans"/>
                <a:cs typeface="Arial"/>
                <a:sym typeface="Open Sans"/>
              </a:rPr>
              <a:t>Lane/channel locked for all transceivers</a:t>
            </a:r>
            <a:endParaRPr lang="en-US" sz="2000">
              <a:solidFill>
                <a:srgbClr val="626262"/>
              </a:solidFill>
              <a:latin typeface="Arial"/>
              <a:ea typeface="Open Sans"/>
              <a:cs typeface="Arial"/>
            </a:endParaRPr>
          </a:p>
          <a:p>
            <a:pPr marL="800100" lvl="1" indent="-342900">
              <a:spcAft>
                <a:spcPts val="1200"/>
              </a:spcAft>
              <a:buFont typeface="Arial" panose="020B0604020202020204" pitchFamily="34" charset="0"/>
              <a:buChar char="•"/>
              <a:defRPr/>
            </a:pPr>
            <a:r>
              <a:rPr lang="en-US" sz="2000">
                <a:solidFill>
                  <a:srgbClr val="626262"/>
                </a:solidFill>
                <a:latin typeface="Arial" panose="020B0604020202020204" pitchFamily="34" charset="0"/>
                <a:ea typeface="Open Sans"/>
                <a:cs typeface="Arial" panose="020B0604020202020204" pitchFamily="34" charset="0"/>
                <a:sym typeface="Open Sans"/>
              </a:rPr>
              <a:t>Total data rate over 110 Gbps</a:t>
            </a:r>
          </a:p>
          <a:p>
            <a:pPr marL="800100" lvl="1" indent="-342900">
              <a:spcAft>
                <a:spcPts val="1200"/>
              </a:spcAft>
              <a:buFont typeface="Arial" panose="020B0604020202020204" pitchFamily="34" charset="0"/>
              <a:buChar char="•"/>
              <a:defRPr/>
            </a:pPr>
            <a:r>
              <a:rPr lang="en-US" sz="2000">
                <a:solidFill>
                  <a:srgbClr val="626262"/>
                </a:solidFill>
                <a:latin typeface="Arial" panose="020B0604020202020204" pitchFamily="34" charset="0"/>
                <a:cs typeface="Arial" panose="020B0604020202020204" pitchFamily="34" charset="0"/>
              </a:rPr>
              <a:t>Bit Error Rate (BER) measured to be  lower than 7x10</a:t>
            </a:r>
            <a:r>
              <a:rPr lang="en-US" sz="2000" baseline="30000">
                <a:solidFill>
                  <a:srgbClr val="626262"/>
                </a:solidFill>
                <a:latin typeface="Arial" panose="020B0604020202020204" pitchFamily="34" charset="0"/>
                <a:cs typeface="Arial" panose="020B0604020202020204" pitchFamily="34" charset="0"/>
              </a:rPr>
              <a:t>-15</a:t>
            </a:r>
            <a:r>
              <a:rPr lang="en-US" sz="2000">
                <a:solidFill>
                  <a:srgbClr val="626262"/>
                </a:solidFill>
                <a:latin typeface="Arial" panose="020B0604020202020204" pitchFamily="34" charset="0"/>
                <a:cs typeface="Arial" panose="020B0604020202020204" pitchFamily="34" charset="0"/>
              </a:rPr>
              <a:t> </a:t>
            </a:r>
          </a:p>
        </p:txBody>
      </p:sp>
      <p:sp>
        <p:nvSpPr>
          <p:cNvPr id="5" name="Rectangle 6">
            <a:extLst>
              <a:ext uri="{FF2B5EF4-FFF2-40B4-BE49-F238E27FC236}">
                <a16:creationId xmlns:a16="http://schemas.microsoft.com/office/drawing/2014/main" id="{03287682-62BD-9F0C-E163-DE2F93B3ABB5}"/>
              </a:ext>
            </a:extLst>
          </p:cNvPr>
          <p:cNvSpPr>
            <a:spLocks noChangeArrowheads="1"/>
          </p:cNvSpPr>
          <p:nvPr/>
        </p:nvSpPr>
        <p:spPr bwMode="auto">
          <a:xfrm>
            <a:off x="503835" y="4801104"/>
            <a:ext cx="2238421" cy="861774"/>
          </a:xfrm>
          <a:prstGeom prst="rect">
            <a:avLst/>
          </a:prstGeom>
          <a:noFill/>
          <a:ln>
            <a:noFill/>
          </a:ln>
        </p:spPr>
        <p:txBody>
          <a:bodyPr wrap="square">
            <a:spAutoFit/>
          </a:bodyPr>
          <a:lstStyle/>
          <a:p>
            <a:pPr algn="ctr">
              <a:spcAft>
                <a:spcPts val="1200"/>
              </a:spcAft>
              <a:defRPr/>
            </a:pPr>
            <a:r>
              <a:rPr lang="en-US" sz="1000">
                <a:solidFill>
                  <a:srgbClr val="626262"/>
                </a:solidFill>
                <a:latin typeface="Arial" panose="020B0604020202020204" pitchFamily="34" charset="0"/>
                <a:cs typeface="Arial" panose="020B0604020202020204" pitchFamily="34" charset="0"/>
              </a:rPr>
              <a:t>From “I. Sedgwick et al., PRECISE: A 5Gbps </a:t>
            </a:r>
            <a:r>
              <a:rPr lang="en-US" sz="1000" err="1">
                <a:solidFill>
                  <a:srgbClr val="626262"/>
                </a:solidFill>
                <a:latin typeface="Arial" panose="020B0604020202020204" pitchFamily="34" charset="0"/>
                <a:cs typeface="Arial" panose="020B0604020202020204" pitchFamily="34" charset="0"/>
              </a:rPr>
              <a:t>Serialiser</a:t>
            </a:r>
            <a:r>
              <a:rPr lang="en-US" sz="1000">
                <a:solidFill>
                  <a:srgbClr val="626262"/>
                </a:solidFill>
                <a:latin typeface="Arial" panose="020B0604020202020204" pitchFamily="34" charset="0"/>
                <a:cs typeface="Arial" panose="020B0604020202020204" pitchFamily="34" charset="0"/>
              </a:rPr>
              <a:t> for Scientific Detectors in a 180nm CMOS Image Sensor Process”, proceedings of NSS-MIC 2022, Milano, Italy”</a:t>
            </a:r>
            <a:endParaRPr lang="en-US" sz="2000">
              <a:solidFill>
                <a:srgbClr val="626262"/>
              </a:solidFill>
              <a:latin typeface="Arial" panose="020B0604020202020204" pitchFamily="34" charset="0"/>
              <a:cs typeface="Arial" panose="020B0604020202020204" pitchFamily="34" charset="0"/>
            </a:endParaRPr>
          </a:p>
        </p:txBody>
      </p:sp>
      <p:sp>
        <p:nvSpPr>
          <p:cNvPr id="17" name="Slide Number Placeholder 16">
            <a:extLst>
              <a:ext uri="{FF2B5EF4-FFF2-40B4-BE49-F238E27FC236}">
                <a16:creationId xmlns:a16="http://schemas.microsoft.com/office/drawing/2014/main" id="{6404BF20-F0F2-5D05-9C07-78EF0C44C7DC}"/>
              </a:ext>
            </a:extLst>
          </p:cNvPr>
          <p:cNvSpPr>
            <a:spLocks noGrp="1"/>
          </p:cNvSpPr>
          <p:nvPr>
            <p:ph type="sldNum" sz="quarter" idx="12"/>
          </p:nvPr>
        </p:nvSpPr>
        <p:spPr/>
        <p:txBody>
          <a:bodyPr/>
          <a:lstStyle/>
          <a:p>
            <a:fld id="{BBAAB195-B577-5546-8349-9DDA93B6129E}" type="slidenum">
              <a:rPr lang="en-US" smtClean="0"/>
              <a:t>15</a:t>
            </a:fld>
            <a:endParaRPr lang="en-US"/>
          </a:p>
        </p:txBody>
      </p:sp>
      <p:sp>
        <p:nvSpPr>
          <p:cNvPr id="10" name="Footer Placeholder 15">
            <a:extLst>
              <a:ext uri="{FF2B5EF4-FFF2-40B4-BE49-F238E27FC236}">
                <a16:creationId xmlns:a16="http://schemas.microsoft.com/office/drawing/2014/main" id="{5CC47F59-6350-16B4-4515-6CABEDAE46B2}"/>
              </a:ext>
            </a:extLst>
          </p:cNvPr>
          <p:cNvSpPr>
            <a:spLocks noGrp="1"/>
          </p:cNvSpPr>
          <p:nvPr>
            <p:ph type="ftr" sz="quarter" idx="11"/>
          </p:nvPr>
        </p:nvSpPr>
        <p:spPr>
          <a:xfrm>
            <a:off x="2627320" y="6602414"/>
            <a:ext cx="6937360" cy="174625"/>
          </a:xfrm>
        </p:spPr>
        <p:txBody>
          <a:bodyPr/>
          <a:lstStyle/>
          <a:p>
            <a:r>
              <a:rPr lang="en-GB"/>
              <a:t>26th International Workshop on Radiation Imaging  Detectors, 06-10 July 2025</a:t>
            </a:r>
            <a:endParaRPr lang="en-US"/>
          </a:p>
        </p:txBody>
      </p:sp>
    </p:spTree>
    <p:extLst>
      <p:ext uri="{BB962C8B-B14F-4D97-AF65-F5344CB8AC3E}">
        <p14:creationId xmlns:p14="http://schemas.microsoft.com/office/powerpoint/2010/main" val="22125572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67B54F19-1212-9345-95FF-9D2815FD6E96}"/>
              </a:ext>
            </a:extLst>
          </p:cNvPr>
          <p:cNvSpPr txBox="1"/>
          <p:nvPr/>
        </p:nvSpPr>
        <p:spPr>
          <a:xfrm>
            <a:off x="403341" y="345183"/>
            <a:ext cx="6356456" cy="954107"/>
          </a:xfrm>
          <a:prstGeom prst="rect">
            <a:avLst/>
          </a:prstGeom>
          <a:noFill/>
        </p:spPr>
        <p:txBody>
          <a:bodyPr wrap="square" lIns="91440" tIns="45720" rIns="91440" bIns="45720" rtlCol="0" anchor="t">
            <a:spAutoFit/>
          </a:bodyPr>
          <a:lstStyle/>
          <a:p>
            <a:r>
              <a:rPr lang="en-US" sz="3200" b="1" spc="-151">
                <a:solidFill>
                  <a:srgbClr val="2E2D62"/>
                </a:solidFill>
                <a:latin typeface="Arial"/>
                <a:cs typeface="Arial"/>
              </a:rPr>
              <a:t>C100 Testing</a:t>
            </a:r>
            <a:br>
              <a:rPr lang="en-US" sz="3200" b="1" spc="-151">
                <a:latin typeface="Arial" panose="020B0604020202020204" pitchFamily="34" charset="0"/>
                <a:cs typeface="Arial" panose="020B0604020202020204" pitchFamily="34" charset="0"/>
              </a:rPr>
            </a:br>
            <a:r>
              <a:rPr lang="en-US" sz="2400" b="1" spc="-151">
                <a:solidFill>
                  <a:srgbClr val="1E5DF8"/>
                </a:solidFill>
                <a:latin typeface="Arial"/>
                <a:cs typeface="Arial"/>
              </a:rPr>
              <a:t>Performance</a:t>
            </a:r>
            <a:endParaRPr lang="en-US" sz="3200" b="1" spc="-151">
              <a:solidFill>
                <a:srgbClr val="2E2D62"/>
              </a:solidFill>
              <a:latin typeface="Arial" panose="020B0604020202020204" pitchFamily="34" charset="0"/>
              <a:cs typeface="Arial" panose="020B0604020202020204" pitchFamily="34" charset="0"/>
            </a:endParaRPr>
          </a:p>
        </p:txBody>
      </p:sp>
      <p:sp>
        <p:nvSpPr>
          <p:cNvPr id="21" name="Slide Number Placeholder 20">
            <a:extLst>
              <a:ext uri="{FF2B5EF4-FFF2-40B4-BE49-F238E27FC236}">
                <a16:creationId xmlns:a16="http://schemas.microsoft.com/office/drawing/2014/main" id="{929586CC-35A9-F790-BF10-5524BB5F3DBB}"/>
              </a:ext>
            </a:extLst>
          </p:cNvPr>
          <p:cNvSpPr>
            <a:spLocks noGrp="1"/>
          </p:cNvSpPr>
          <p:nvPr>
            <p:ph type="sldNum" sz="quarter" idx="12"/>
          </p:nvPr>
        </p:nvSpPr>
        <p:spPr/>
        <p:txBody>
          <a:bodyPr/>
          <a:lstStyle/>
          <a:p>
            <a:fld id="{BBAAB195-B577-5546-8349-9DDA93B6129E}" type="slidenum">
              <a:rPr lang="en-US" smtClean="0"/>
              <a:t>16</a:t>
            </a:fld>
            <a:endParaRPr lang="en-US"/>
          </a:p>
        </p:txBody>
      </p:sp>
      <p:sp>
        <p:nvSpPr>
          <p:cNvPr id="7" name="Footer Placeholder 15">
            <a:extLst>
              <a:ext uri="{FF2B5EF4-FFF2-40B4-BE49-F238E27FC236}">
                <a16:creationId xmlns:a16="http://schemas.microsoft.com/office/drawing/2014/main" id="{DE22CD7E-3EA7-B730-1461-5A1FA8006411}"/>
              </a:ext>
            </a:extLst>
          </p:cNvPr>
          <p:cNvSpPr txBox="1">
            <a:spLocks/>
          </p:cNvSpPr>
          <p:nvPr/>
        </p:nvSpPr>
        <p:spPr>
          <a:xfrm>
            <a:off x="2779720" y="6615114"/>
            <a:ext cx="6937360" cy="1746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26th International Workshop on Radiation Imaging  Detectors, 06-10 July 2025</a:t>
            </a:r>
            <a:endParaRPr lang="en-US"/>
          </a:p>
        </p:txBody>
      </p:sp>
      <p:pic>
        <p:nvPicPr>
          <p:cNvPr id="3" name="Picture 2" descr="A graph of a graph with blue and orange lines&#10;&#10;AI-generated content may be incorrect.">
            <a:extLst>
              <a:ext uri="{FF2B5EF4-FFF2-40B4-BE49-F238E27FC236}">
                <a16:creationId xmlns:a16="http://schemas.microsoft.com/office/drawing/2014/main" id="{887DED92-B695-8D91-4F38-E153E80171C1}"/>
              </a:ext>
            </a:extLst>
          </p:cNvPr>
          <p:cNvPicPr>
            <a:picLocks noChangeAspect="1"/>
          </p:cNvPicPr>
          <p:nvPr/>
        </p:nvPicPr>
        <p:blipFill>
          <a:blip r:embed="rId3"/>
          <a:stretch>
            <a:fillRect/>
          </a:stretch>
        </p:blipFill>
        <p:spPr>
          <a:xfrm>
            <a:off x="5232934" y="292100"/>
            <a:ext cx="5917131" cy="4165600"/>
          </a:xfrm>
          <a:prstGeom prst="rect">
            <a:avLst/>
          </a:prstGeom>
        </p:spPr>
      </p:pic>
      <p:pic>
        <p:nvPicPr>
          <p:cNvPr id="5" name="Picture 4" descr="A group of black dots&#10;&#10;AI-generated content may be incorrect.">
            <a:extLst>
              <a:ext uri="{FF2B5EF4-FFF2-40B4-BE49-F238E27FC236}">
                <a16:creationId xmlns:a16="http://schemas.microsoft.com/office/drawing/2014/main" id="{4EB46ED6-B63D-8B33-B99C-C6268E4315CF}"/>
              </a:ext>
            </a:extLst>
          </p:cNvPr>
          <p:cNvPicPr>
            <a:picLocks noChangeAspect="1"/>
          </p:cNvPicPr>
          <p:nvPr/>
        </p:nvPicPr>
        <p:blipFill>
          <a:blip r:embed="rId4"/>
          <a:stretch>
            <a:fillRect/>
          </a:stretch>
        </p:blipFill>
        <p:spPr>
          <a:xfrm>
            <a:off x="408410" y="1295400"/>
            <a:ext cx="4059980" cy="4394200"/>
          </a:xfrm>
          <a:prstGeom prst="rect">
            <a:avLst/>
          </a:prstGeom>
        </p:spPr>
      </p:pic>
      <p:sp>
        <p:nvSpPr>
          <p:cNvPr id="4" name="Rectangle 6">
            <a:extLst>
              <a:ext uri="{FF2B5EF4-FFF2-40B4-BE49-F238E27FC236}">
                <a16:creationId xmlns:a16="http://schemas.microsoft.com/office/drawing/2014/main" id="{9D36116D-F6E5-494E-9AE4-71AC3BD6CC7F}"/>
              </a:ext>
            </a:extLst>
          </p:cNvPr>
          <p:cNvSpPr>
            <a:spLocks noChangeArrowheads="1"/>
          </p:cNvSpPr>
          <p:nvPr/>
        </p:nvSpPr>
        <p:spPr bwMode="auto">
          <a:xfrm>
            <a:off x="4703974" y="4639377"/>
            <a:ext cx="7275906" cy="1785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spAutoFit/>
          </a:bodyPr>
          <a:lstStyle/>
          <a:p>
            <a:pPr marL="342900" indent="-342900">
              <a:spcAft>
                <a:spcPts val="1200"/>
              </a:spcAft>
              <a:buFont typeface="Arial" panose="020B0604020202020204" pitchFamily="34" charset="0"/>
              <a:buChar char="•"/>
            </a:pPr>
            <a:r>
              <a:rPr lang="en-GB" sz="2000">
                <a:solidFill>
                  <a:srgbClr val="626262"/>
                </a:solidFill>
                <a:latin typeface="Arial"/>
                <a:cs typeface="Arial"/>
              </a:rPr>
              <a:t>Measured MTF (Modulation Transfer Function) and DQE (Detective Quantum Efficiency) confirm the excellent performance of the sensor.</a:t>
            </a:r>
            <a:endParaRPr lang="en-US"/>
          </a:p>
          <a:p>
            <a:pPr marL="342900" indent="-342900">
              <a:spcAft>
                <a:spcPts val="1200"/>
              </a:spcAft>
              <a:buFont typeface="Arial" panose="020B0604020202020204" pitchFamily="34" charset="0"/>
              <a:buChar char="•"/>
            </a:pPr>
            <a:r>
              <a:rPr lang="en-GB" sz="2000">
                <a:solidFill>
                  <a:srgbClr val="626262"/>
                </a:solidFill>
                <a:latin typeface="Arial"/>
                <a:cs typeface="Arial"/>
              </a:rPr>
              <a:t>Single incident electrons are very well visible and distinguishable.</a:t>
            </a:r>
            <a:endParaRPr lang="en-GB"/>
          </a:p>
        </p:txBody>
      </p:sp>
    </p:spTree>
    <p:extLst>
      <p:ext uri="{BB962C8B-B14F-4D97-AF65-F5344CB8AC3E}">
        <p14:creationId xmlns:p14="http://schemas.microsoft.com/office/powerpoint/2010/main" val="36360165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2BF204-BF53-0228-4A50-0ADC9BDA227A}"/>
            </a:ext>
          </a:extLst>
        </p:cNvPr>
        <p:cNvGrpSpPr/>
        <p:nvPr/>
      </p:nvGrpSpPr>
      <p:grpSpPr>
        <a:xfrm>
          <a:off x="0" y="0"/>
          <a:ext cx="0" cy="0"/>
          <a:chOff x="0" y="0"/>
          <a:chExt cx="0" cy="0"/>
        </a:xfrm>
      </p:grpSpPr>
      <p:sp>
        <p:nvSpPr>
          <p:cNvPr id="9" name="TextBox 8">
            <a:extLst>
              <a:ext uri="{FF2B5EF4-FFF2-40B4-BE49-F238E27FC236}">
                <a16:creationId xmlns:a16="http://schemas.microsoft.com/office/drawing/2014/main" id="{BD487BFB-17B7-8425-69F4-268CDAC7F886}"/>
              </a:ext>
            </a:extLst>
          </p:cNvPr>
          <p:cNvSpPr txBox="1"/>
          <p:nvPr/>
        </p:nvSpPr>
        <p:spPr>
          <a:xfrm>
            <a:off x="403341" y="345183"/>
            <a:ext cx="6356456" cy="954107"/>
          </a:xfrm>
          <a:prstGeom prst="rect">
            <a:avLst/>
          </a:prstGeom>
          <a:noFill/>
        </p:spPr>
        <p:txBody>
          <a:bodyPr wrap="square" lIns="91440" tIns="45720" rIns="91440" bIns="45720" rtlCol="0" anchor="t">
            <a:spAutoFit/>
          </a:bodyPr>
          <a:lstStyle/>
          <a:p>
            <a:r>
              <a:rPr lang="en-US" sz="3200" b="1" spc="-151">
                <a:solidFill>
                  <a:srgbClr val="2E2D62"/>
                </a:solidFill>
                <a:latin typeface="Arial"/>
                <a:cs typeface="Arial"/>
              </a:rPr>
              <a:t>C100 Testing</a:t>
            </a:r>
            <a:br>
              <a:rPr lang="en-US" sz="3200" b="1" spc="-151">
                <a:latin typeface="Arial" panose="020B0604020202020204" pitchFamily="34" charset="0"/>
                <a:cs typeface="Arial" panose="020B0604020202020204" pitchFamily="34" charset="0"/>
              </a:rPr>
            </a:br>
            <a:r>
              <a:rPr lang="en-US" sz="2400" b="1" spc="-151">
                <a:solidFill>
                  <a:srgbClr val="1E5DF8"/>
                </a:solidFill>
                <a:latin typeface="Arial"/>
                <a:cs typeface="Arial"/>
              </a:rPr>
              <a:t>Images</a:t>
            </a:r>
            <a:endParaRPr lang="en-US" sz="3200" b="1" spc="-151">
              <a:solidFill>
                <a:srgbClr val="2E2D62"/>
              </a:solidFill>
              <a:latin typeface="Arial" panose="020B0604020202020204" pitchFamily="34" charset="0"/>
              <a:cs typeface="Arial" panose="020B0604020202020204" pitchFamily="34" charset="0"/>
            </a:endParaRPr>
          </a:p>
        </p:txBody>
      </p:sp>
      <p:sp>
        <p:nvSpPr>
          <p:cNvPr id="21" name="Slide Number Placeholder 20">
            <a:extLst>
              <a:ext uri="{FF2B5EF4-FFF2-40B4-BE49-F238E27FC236}">
                <a16:creationId xmlns:a16="http://schemas.microsoft.com/office/drawing/2014/main" id="{7D2202B5-39BC-5629-168D-BE14AD1C30D9}"/>
              </a:ext>
            </a:extLst>
          </p:cNvPr>
          <p:cNvSpPr>
            <a:spLocks noGrp="1"/>
          </p:cNvSpPr>
          <p:nvPr>
            <p:ph type="sldNum" sz="quarter" idx="12"/>
          </p:nvPr>
        </p:nvSpPr>
        <p:spPr/>
        <p:txBody>
          <a:bodyPr/>
          <a:lstStyle/>
          <a:p>
            <a:fld id="{BBAAB195-B577-5546-8349-9DDA93B6129E}" type="slidenum">
              <a:rPr lang="en-US" smtClean="0"/>
              <a:t>17</a:t>
            </a:fld>
            <a:endParaRPr lang="en-US"/>
          </a:p>
        </p:txBody>
      </p:sp>
      <p:sp>
        <p:nvSpPr>
          <p:cNvPr id="7" name="Footer Placeholder 15">
            <a:extLst>
              <a:ext uri="{FF2B5EF4-FFF2-40B4-BE49-F238E27FC236}">
                <a16:creationId xmlns:a16="http://schemas.microsoft.com/office/drawing/2014/main" id="{25E2C3CB-DD03-37B6-B800-3FC91A15CB54}"/>
              </a:ext>
            </a:extLst>
          </p:cNvPr>
          <p:cNvSpPr txBox="1">
            <a:spLocks/>
          </p:cNvSpPr>
          <p:nvPr/>
        </p:nvSpPr>
        <p:spPr>
          <a:xfrm>
            <a:off x="2779720" y="6615114"/>
            <a:ext cx="6937360" cy="1746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26th International Workshop on Radiation Imaging  Detectors, 06-10 July 2025</a:t>
            </a:r>
            <a:endParaRPr lang="en-US"/>
          </a:p>
        </p:txBody>
      </p:sp>
      <p:pic>
        <p:nvPicPr>
          <p:cNvPr id="2" name="Picture 1" descr="A close-up of a person&amp;#39;s face&#10;&#10;AI-generated content may be incorrect.">
            <a:extLst>
              <a:ext uri="{FF2B5EF4-FFF2-40B4-BE49-F238E27FC236}">
                <a16:creationId xmlns:a16="http://schemas.microsoft.com/office/drawing/2014/main" id="{79678E0C-B101-08E3-B427-53BD669819C8}"/>
              </a:ext>
            </a:extLst>
          </p:cNvPr>
          <p:cNvPicPr>
            <a:picLocks noChangeAspect="1"/>
          </p:cNvPicPr>
          <p:nvPr/>
        </p:nvPicPr>
        <p:blipFill>
          <a:blip r:embed="rId3"/>
          <a:stretch>
            <a:fillRect/>
          </a:stretch>
        </p:blipFill>
        <p:spPr>
          <a:xfrm>
            <a:off x="3706680" y="1678237"/>
            <a:ext cx="2659693" cy="2745630"/>
          </a:xfrm>
          <a:prstGeom prst="rect">
            <a:avLst/>
          </a:prstGeom>
        </p:spPr>
      </p:pic>
      <p:pic>
        <p:nvPicPr>
          <p:cNvPr id="4" name="Picture 3">
            <a:extLst>
              <a:ext uri="{FF2B5EF4-FFF2-40B4-BE49-F238E27FC236}">
                <a16:creationId xmlns:a16="http://schemas.microsoft.com/office/drawing/2014/main" id="{9372C2A2-2425-718C-B43D-84F4A2DF788C}"/>
              </a:ext>
            </a:extLst>
          </p:cNvPr>
          <p:cNvPicPr>
            <a:picLocks noChangeAspect="1"/>
          </p:cNvPicPr>
          <p:nvPr/>
        </p:nvPicPr>
        <p:blipFill>
          <a:blip r:embed="rId4"/>
          <a:stretch>
            <a:fillRect/>
          </a:stretch>
        </p:blipFill>
        <p:spPr>
          <a:xfrm>
            <a:off x="6494085" y="619922"/>
            <a:ext cx="3222995" cy="3803945"/>
          </a:xfrm>
          <a:prstGeom prst="rect">
            <a:avLst/>
          </a:prstGeom>
        </p:spPr>
      </p:pic>
      <p:pic>
        <p:nvPicPr>
          <p:cNvPr id="6" name="Picture 5" descr="A colorful structure made of beads&#10;&#10;AI-generated content may be incorrect.">
            <a:extLst>
              <a:ext uri="{FF2B5EF4-FFF2-40B4-BE49-F238E27FC236}">
                <a16:creationId xmlns:a16="http://schemas.microsoft.com/office/drawing/2014/main" id="{9751C747-CB87-5531-F284-C2BEEBA0EDBE}"/>
              </a:ext>
            </a:extLst>
          </p:cNvPr>
          <p:cNvPicPr>
            <a:picLocks noChangeAspect="1"/>
          </p:cNvPicPr>
          <p:nvPr/>
        </p:nvPicPr>
        <p:blipFill>
          <a:blip r:embed="rId5"/>
          <a:stretch>
            <a:fillRect/>
          </a:stretch>
        </p:blipFill>
        <p:spPr>
          <a:xfrm>
            <a:off x="9963459" y="1797186"/>
            <a:ext cx="1800521" cy="2641821"/>
          </a:xfrm>
          <a:prstGeom prst="rect">
            <a:avLst/>
          </a:prstGeom>
        </p:spPr>
      </p:pic>
      <p:sp>
        <p:nvSpPr>
          <p:cNvPr id="5" name="Rectangle 6">
            <a:extLst>
              <a:ext uri="{FF2B5EF4-FFF2-40B4-BE49-F238E27FC236}">
                <a16:creationId xmlns:a16="http://schemas.microsoft.com/office/drawing/2014/main" id="{92E7FA58-E88F-6F26-C842-BF5E7E6C8895}"/>
              </a:ext>
            </a:extLst>
          </p:cNvPr>
          <p:cNvSpPr>
            <a:spLocks noChangeArrowheads="1"/>
          </p:cNvSpPr>
          <p:nvPr/>
        </p:nvSpPr>
        <p:spPr bwMode="auto">
          <a:xfrm>
            <a:off x="2925974" y="5058477"/>
            <a:ext cx="8838006"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spAutoFit/>
          </a:bodyPr>
          <a:lstStyle/>
          <a:p>
            <a:pPr marL="342900" indent="-342900">
              <a:spcAft>
                <a:spcPts val="1200"/>
              </a:spcAft>
              <a:buFont typeface="Arial" panose="020B0604020202020204" pitchFamily="34" charset="0"/>
              <a:buChar char="•"/>
            </a:pPr>
            <a:r>
              <a:rPr lang="en-GB" sz="2000">
                <a:solidFill>
                  <a:srgbClr val="626262"/>
                </a:solidFill>
                <a:latin typeface="Arial"/>
                <a:cs typeface="Arial"/>
              </a:rPr>
              <a:t>Full frames image acquired with light is shown on the left (featuring Rosalind Franklin).</a:t>
            </a:r>
            <a:endParaRPr lang="en-US"/>
          </a:p>
          <a:p>
            <a:pPr marL="342900" indent="-342900">
              <a:spcAft>
                <a:spcPts val="1200"/>
              </a:spcAft>
              <a:buFont typeface="Arial" panose="020B0604020202020204" pitchFamily="34" charset="0"/>
              <a:buChar char="•"/>
            </a:pPr>
            <a:r>
              <a:rPr lang="en-GB" sz="2000">
                <a:solidFill>
                  <a:srgbClr val="626262"/>
                </a:solidFill>
                <a:latin typeface="Arial"/>
                <a:cs typeface="Arial"/>
              </a:rPr>
              <a:t>Image of bacteriophage with C100 using 100keV electrons and its complete structural model.</a:t>
            </a:r>
            <a:endParaRPr lang="en-GB" sz="2000">
              <a:solidFill>
                <a:srgbClr val="626262"/>
              </a:solidFill>
              <a:latin typeface="Arial"/>
              <a:ea typeface="Calibri" panose="020F0502020204030204"/>
              <a:cs typeface="Arial"/>
            </a:endParaRPr>
          </a:p>
        </p:txBody>
      </p:sp>
      <p:sp>
        <p:nvSpPr>
          <p:cNvPr id="3" name="TextBox 2">
            <a:extLst>
              <a:ext uri="{FF2B5EF4-FFF2-40B4-BE49-F238E27FC236}">
                <a16:creationId xmlns:a16="http://schemas.microsoft.com/office/drawing/2014/main" id="{A1FC9808-E1CA-A6F2-3E8C-FA3E91E8E7DA}"/>
              </a:ext>
            </a:extLst>
          </p:cNvPr>
          <p:cNvSpPr txBox="1"/>
          <p:nvPr/>
        </p:nvSpPr>
        <p:spPr>
          <a:xfrm>
            <a:off x="9867568" y="4486992"/>
            <a:ext cx="2324431" cy="55399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000" dirty="0">
                <a:solidFill>
                  <a:srgbClr val="626262"/>
                </a:solidFill>
                <a:latin typeface="Arial"/>
                <a:cs typeface="Arial"/>
              </a:rPr>
              <a:t>https://en.wikiversity.org/wiki/WikiJournal_of_Science/Structural_Model_of_Bacteriophage_T4</a:t>
            </a:r>
            <a:r>
              <a:rPr lang="en-US" sz="1000" dirty="0">
                <a:latin typeface="Arial"/>
                <a:cs typeface="Arial"/>
              </a:rPr>
              <a:t>​</a:t>
            </a:r>
          </a:p>
        </p:txBody>
      </p:sp>
      <p:pic>
        <p:nvPicPr>
          <p:cNvPr id="10" name="Picture 9" descr="A close-up of a computer chip&#10;&#10;AI-generated content may be incorrect.">
            <a:extLst>
              <a:ext uri="{FF2B5EF4-FFF2-40B4-BE49-F238E27FC236}">
                <a16:creationId xmlns:a16="http://schemas.microsoft.com/office/drawing/2014/main" id="{D09EA382-8781-4D7C-5425-5ECB0B07BF28}"/>
              </a:ext>
            </a:extLst>
          </p:cNvPr>
          <p:cNvPicPr>
            <a:picLocks noChangeAspect="1"/>
          </p:cNvPicPr>
          <p:nvPr/>
        </p:nvPicPr>
        <p:blipFill>
          <a:blip r:embed="rId6"/>
          <a:stretch>
            <a:fillRect/>
          </a:stretch>
        </p:blipFill>
        <p:spPr>
          <a:xfrm>
            <a:off x="102933" y="1767907"/>
            <a:ext cx="3541280" cy="2655960"/>
          </a:xfrm>
          <a:prstGeom prst="rect">
            <a:avLst/>
          </a:prstGeom>
        </p:spPr>
      </p:pic>
    </p:spTree>
    <p:extLst>
      <p:ext uri="{BB962C8B-B14F-4D97-AF65-F5344CB8AC3E}">
        <p14:creationId xmlns:p14="http://schemas.microsoft.com/office/powerpoint/2010/main" val="18357447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23" name="Rectangle 6"/>
          <p:cNvSpPr>
            <a:spLocks noChangeArrowheads="1"/>
          </p:cNvSpPr>
          <p:nvPr/>
        </p:nvSpPr>
        <p:spPr bwMode="auto">
          <a:xfrm>
            <a:off x="402354" y="1118079"/>
            <a:ext cx="6678006" cy="4708981"/>
          </a:xfrm>
          <a:prstGeom prst="rect">
            <a:avLst/>
          </a:prstGeom>
          <a:noFill/>
          <a:ln>
            <a:noFill/>
          </a:ln>
        </p:spPr>
        <p:txBody>
          <a:bodyPr wrap="square" lIns="91440" tIns="45720" rIns="91440" bIns="45720" anchor="t">
            <a:spAutoFit/>
          </a:bodyPr>
          <a:lstStyle/>
          <a:p>
            <a:pPr marL="285750" indent="-285750">
              <a:spcAft>
                <a:spcPts val="1200"/>
              </a:spcAft>
              <a:buFont typeface="Arial" panose="020B0604020202020204" pitchFamily="34" charset="0"/>
              <a:buChar char="•"/>
            </a:pPr>
            <a:r>
              <a:rPr lang="en-GB" sz="2000" dirty="0">
                <a:solidFill>
                  <a:srgbClr val="626262"/>
                </a:solidFill>
                <a:latin typeface="Arial"/>
                <a:cs typeface="Arial"/>
              </a:rPr>
              <a:t>Theoretical studies suggest 100keV cryo-EM offers many benefits</a:t>
            </a:r>
          </a:p>
          <a:p>
            <a:pPr marL="742950" lvl="1" indent="-285750">
              <a:spcAft>
                <a:spcPts val="1200"/>
              </a:spcAft>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Increased image contrast for a given amount of radiation damage.</a:t>
            </a:r>
          </a:p>
          <a:p>
            <a:pPr marL="742950" lvl="1" indent="-285750">
              <a:spcAft>
                <a:spcPts val="1200"/>
              </a:spcAft>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Wider employment and accessibility of the technology.</a:t>
            </a:r>
          </a:p>
          <a:p>
            <a:pPr marL="285750" indent="-285750">
              <a:spcAft>
                <a:spcPts val="1200"/>
              </a:spcAft>
              <a:buFont typeface="Arial" panose="020B0604020202020204" pitchFamily="34" charset="0"/>
              <a:buChar char="•"/>
            </a:pPr>
            <a:r>
              <a:rPr lang="en-GB" sz="2000" dirty="0">
                <a:solidFill>
                  <a:srgbClr val="626262"/>
                </a:solidFill>
                <a:latin typeface="Arial"/>
                <a:cs typeface="Arial"/>
              </a:rPr>
              <a:t>100keV cryo-EM requires optimised sensors, like the C100 presented in this talk.</a:t>
            </a:r>
          </a:p>
          <a:p>
            <a:pPr marL="285750" indent="-285750">
              <a:spcAft>
                <a:spcPts val="1200"/>
              </a:spcAft>
              <a:buFont typeface="Arial" panose="020B0604020202020204" pitchFamily="34" charset="0"/>
              <a:buChar char="•"/>
            </a:pPr>
            <a:r>
              <a:rPr lang="en-GB" sz="2000" dirty="0">
                <a:solidFill>
                  <a:srgbClr val="626262"/>
                </a:solidFill>
                <a:latin typeface="Arial"/>
                <a:cs typeface="Arial"/>
              </a:rPr>
              <a:t>C100 performance have been tested with success.</a:t>
            </a:r>
          </a:p>
          <a:p>
            <a:pPr marL="285750" indent="-285750">
              <a:spcAft>
                <a:spcPts val="1200"/>
              </a:spcAft>
              <a:buFont typeface="Arial" panose="020B0604020202020204" pitchFamily="34" charset="0"/>
              <a:buChar char="•"/>
            </a:pPr>
            <a:r>
              <a:rPr lang="en-GB" sz="2000" dirty="0">
                <a:solidFill>
                  <a:srgbClr val="626262"/>
                </a:solidFill>
                <a:latin typeface="Arial"/>
                <a:cs typeface="Arial"/>
              </a:rPr>
              <a:t>The sensor will be commercially available in the coming months.</a:t>
            </a:r>
            <a:endParaRPr lang="en-GB" sz="2000" dirty="0">
              <a:solidFill>
                <a:srgbClr val="626262"/>
              </a:solidFill>
              <a:latin typeface="Arial" panose="020B0604020202020204" pitchFamily="34" charset="0"/>
              <a:cs typeface="Arial" panose="020B0604020202020204" pitchFamily="34" charset="0"/>
            </a:endParaRPr>
          </a:p>
          <a:p>
            <a:pPr marL="285750" indent="-285750">
              <a:spcAft>
                <a:spcPts val="600"/>
              </a:spcAft>
              <a:buFont typeface="Arial" panose="020B0604020202020204" pitchFamily="34" charset="0"/>
              <a:buChar char="•"/>
            </a:pPr>
            <a:endParaRPr lang="en-GB" sz="2000" dirty="0">
              <a:solidFill>
                <a:srgbClr val="626262"/>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67B54F19-1212-9345-95FF-9D2815FD6E96}"/>
              </a:ext>
            </a:extLst>
          </p:cNvPr>
          <p:cNvSpPr txBox="1"/>
          <p:nvPr/>
        </p:nvSpPr>
        <p:spPr>
          <a:xfrm>
            <a:off x="403341" y="345183"/>
            <a:ext cx="6356456" cy="769441"/>
          </a:xfrm>
          <a:prstGeom prst="rect">
            <a:avLst/>
          </a:prstGeom>
          <a:noFill/>
        </p:spPr>
        <p:txBody>
          <a:bodyPr wrap="square" rtlCol="0" anchor="t">
            <a:spAutoFit/>
          </a:bodyPr>
          <a:lstStyle/>
          <a:p>
            <a:r>
              <a:rPr lang="en-US" sz="4400" b="1" spc="-151">
                <a:solidFill>
                  <a:srgbClr val="2E2D62"/>
                </a:solidFill>
                <a:latin typeface="Arial" panose="020B0604020202020204" pitchFamily="34" charset="0"/>
                <a:cs typeface="Arial" panose="020B0604020202020204" pitchFamily="34" charset="0"/>
              </a:rPr>
              <a:t>Conclusions</a:t>
            </a:r>
          </a:p>
        </p:txBody>
      </p:sp>
      <p:pic>
        <p:nvPicPr>
          <p:cNvPr id="3" name="Picture 8">
            <a:extLst>
              <a:ext uri="{FF2B5EF4-FFF2-40B4-BE49-F238E27FC236}">
                <a16:creationId xmlns:a16="http://schemas.microsoft.com/office/drawing/2014/main" id="{6FF3F26D-9F73-02DD-403F-E0068898E9B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6098" y="5798848"/>
            <a:ext cx="2112803" cy="543606"/>
          </a:xfrm>
          <a:prstGeom prst="rect">
            <a:avLst/>
          </a:prstGeom>
          <a:noFill/>
          <a:extLst>
            <a:ext uri="{909E8E84-426E-40DD-AFC4-6F175D3DCCD1}">
              <a14:hiddenFill xmlns:a14="http://schemas.microsoft.com/office/drawing/2010/main">
                <a:solidFill>
                  <a:srgbClr val="FFFFFF"/>
                </a:solidFill>
              </a14:hiddenFill>
            </a:ext>
          </a:extLst>
        </p:spPr>
      </p:pic>
      <p:sp>
        <p:nvSpPr>
          <p:cNvPr id="13" name="Slide Number Placeholder 12">
            <a:extLst>
              <a:ext uri="{FF2B5EF4-FFF2-40B4-BE49-F238E27FC236}">
                <a16:creationId xmlns:a16="http://schemas.microsoft.com/office/drawing/2014/main" id="{0941E332-FB7E-0785-F1A1-4CA2363E359C}"/>
              </a:ext>
            </a:extLst>
          </p:cNvPr>
          <p:cNvSpPr>
            <a:spLocks noGrp="1"/>
          </p:cNvSpPr>
          <p:nvPr>
            <p:ph type="sldNum" sz="quarter" idx="12"/>
          </p:nvPr>
        </p:nvSpPr>
        <p:spPr/>
        <p:txBody>
          <a:bodyPr/>
          <a:lstStyle/>
          <a:p>
            <a:fld id="{BBAAB195-B577-5546-8349-9DDA93B6129E}" type="slidenum">
              <a:rPr lang="en-US" smtClean="0"/>
              <a:t>18</a:t>
            </a:fld>
            <a:endParaRPr lang="en-US"/>
          </a:p>
        </p:txBody>
      </p:sp>
      <p:pic>
        <p:nvPicPr>
          <p:cNvPr id="5" name="Picture 4" descr="A circular object with a square pattern&#10;&#10;AI-generated content may be incorrect.">
            <a:extLst>
              <a:ext uri="{FF2B5EF4-FFF2-40B4-BE49-F238E27FC236}">
                <a16:creationId xmlns:a16="http://schemas.microsoft.com/office/drawing/2014/main" id="{B9AAB596-879E-A856-5A1B-557C5CB9564A}"/>
              </a:ext>
            </a:extLst>
          </p:cNvPr>
          <p:cNvPicPr>
            <a:picLocks noChangeAspect="1"/>
          </p:cNvPicPr>
          <p:nvPr/>
        </p:nvPicPr>
        <p:blipFill rotWithShape="1">
          <a:blip r:embed="rId4">
            <a:extLst>
              <a:ext uri="{28A0092B-C50C-407E-A947-70E740481C1C}">
                <a14:useLocalDpi xmlns:a14="http://schemas.microsoft.com/office/drawing/2010/main" val="0"/>
              </a:ext>
            </a:extLst>
          </a:blip>
          <a:srcRect l="22138" r="19210"/>
          <a:stretch/>
        </p:blipFill>
        <p:spPr>
          <a:xfrm>
            <a:off x="7359267" y="30305"/>
            <a:ext cx="4786435" cy="6797390"/>
          </a:xfrm>
          <a:prstGeom prst="rect">
            <a:avLst/>
          </a:prstGeom>
        </p:spPr>
      </p:pic>
      <p:sp>
        <p:nvSpPr>
          <p:cNvPr id="6" name="Footer Placeholder 15">
            <a:extLst>
              <a:ext uri="{FF2B5EF4-FFF2-40B4-BE49-F238E27FC236}">
                <a16:creationId xmlns:a16="http://schemas.microsoft.com/office/drawing/2014/main" id="{6CC209E0-25F6-0ED6-5851-6BB92199CAC2}"/>
              </a:ext>
            </a:extLst>
          </p:cNvPr>
          <p:cNvSpPr>
            <a:spLocks noGrp="1"/>
          </p:cNvSpPr>
          <p:nvPr>
            <p:ph type="ftr" sz="quarter" idx="11"/>
          </p:nvPr>
        </p:nvSpPr>
        <p:spPr>
          <a:xfrm>
            <a:off x="2627320" y="6602414"/>
            <a:ext cx="6937360" cy="174625"/>
          </a:xfrm>
        </p:spPr>
        <p:txBody>
          <a:bodyPr/>
          <a:lstStyle/>
          <a:p>
            <a:r>
              <a:rPr lang="en-GB"/>
              <a:t>26th International Workshop on Radiation Imaging  Detectors, 06-10 July 2025</a:t>
            </a:r>
            <a:endParaRPr lang="en-US"/>
          </a:p>
        </p:txBody>
      </p:sp>
    </p:spTree>
    <p:extLst>
      <p:ext uri="{BB962C8B-B14F-4D97-AF65-F5344CB8AC3E}">
        <p14:creationId xmlns:p14="http://schemas.microsoft.com/office/powerpoint/2010/main" val="8370545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 name="Rectangle 6"/>
          <p:cNvSpPr>
            <a:spLocks noChangeArrowheads="1"/>
          </p:cNvSpPr>
          <p:nvPr/>
        </p:nvSpPr>
        <p:spPr bwMode="auto">
          <a:xfrm>
            <a:off x="3558059" y="3826916"/>
            <a:ext cx="3046870" cy="1785104"/>
          </a:xfrm>
          <a:prstGeom prst="rect">
            <a:avLst/>
          </a:prstGeom>
          <a:noFill/>
          <a:ln>
            <a:noFill/>
          </a:ln>
        </p:spPr>
        <p:txBody>
          <a:bodyPr wrap="square">
            <a:spAutoFit/>
          </a:bodyPr>
          <a:lstStyle/>
          <a:p>
            <a:pPr>
              <a:spcAft>
                <a:spcPts val="600"/>
              </a:spcAft>
              <a:defRPr/>
            </a:pPr>
            <a:r>
              <a:rPr lang="en-US">
                <a:solidFill>
                  <a:srgbClr val="0072BC"/>
                </a:solidFill>
                <a:latin typeface="Arial" panose="020B0604020202020204" pitchFamily="34" charset="0"/>
                <a:cs typeface="Arial" panose="020B0604020202020204" pitchFamily="34" charset="0"/>
              </a:rPr>
              <a:t>Matt Callahan</a:t>
            </a:r>
          </a:p>
          <a:p>
            <a:pPr>
              <a:spcAft>
                <a:spcPts val="600"/>
              </a:spcAft>
              <a:defRPr/>
            </a:pPr>
            <a:r>
              <a:rPr lang="en-US">
                <a:solidFill>
                  <a:srgbClr val="0072BC"/>
                </a:solidFill>
                <a:latin typeface="Arial" panose="020B0604020202020204" pitchFamily="34" charset="0"/>
                <a:cs typeface="Arial" panose="020B0604020202020204" pitchFamily="34" charset="0"/>
              </a:rPr>
              <a:t>Mohamed El Sharkawy</a:t>
            </a:r>
          </a:p>
          <a:p>
            <a:pPr>
              <a:spcAft>
                <a:spcPts val="600"/>
              </a:spcAft>
              <a:defRPr/>
            </a:pPr>
            <a:r>
              <a:rPr lang="en-US">
                <a:solidFill>
                  <a:srgbClr val="0072BC"/>
                </a:solidFill>
                <a:latin typeface="Arial" panose="020B0604020202020204" pitchFamily="34" charset="0"/>
                <a:cs typeface="Arial" panose="020B0604020202020204" pitchFamily="34" charset="0"/>
              </a:rPr>
              <a:t>Josh Wilkes</a:t>
            </a:r>
          </a:p>
          <a:p>
            <a:pPr>
              <a:spcAft>
                <a:spcPts val="600"/>
              </a:spcAft>
              <a:defRPr/>
            </a:pPr>
            <a:r>
              <a:rPr lang="en-US">
                <a:solidFill>
                  <a:srgbClr val="0072BC"/>
                </a:solidFill>
                <a:latin typeface="Arial" panose="020B0604020202020204" pitchFamily="34" charset="0"/>
                <a:cs typeface="Arial" panose="020B0604020202020204" pitchFamily="34" charset="0"/>
              </a:rPr>
              <a:t>Kara McNab</a:t>
            </a:r>
          </a:p>
          <a:p>
            <a:pPr>
              <a:spcAft>
                <a:spcPts val="600"/>
              </a:spcAft>
              <a:defRPr/>
            </a:pPr>
            <a:r>
              <a:rPr lang="en-US">
                <a:solidFill>
                  <a:srgbClr val="0072BC"/>
                </a:solidFill>
                <a:latin typeface="Arial" panose="020B0604020202020204" pitchFamily="34" charset="0"/>
                <a:cs typeface="Arial" panose="020B0604020202020204" pitchFamily="34" charset="0"/>
              </a:rPr>
              <a:t>Graham Dennis</a:t>
            </a:r>
          </a:p>
        </p:txBody>
      </p:sp>
      <p:sp>
        <p:nvSpPr>
          <p:cNvPr id="38923" name="Rectangle 6"/>
          <p:cNvSpPr>
            <a:spLocks noChangeArrowheads="1"/>
          </p:cNvSpPr>
          <p:nvPr/>
        </p:nvSpPr>
        <p:spPr bwMode="auto">
          <a:xfrm>
            <a:off x="411138" y="2019710"/>
            <a:ext cx="3043828" cy="1785104"/>
          </a:xfrm>
          <a:prstGeom prst="rect">
            <a:avLst/>
          </a:prstGeom>
          <a:noFill/>
          <a:ln>
            <a:noFill/>
          </a:ln>
        </p:spPr>
        <p:txBody>
          <a:bodyPr wrap="square" lIns="91440" tIns="45720" rIns="91440" bIns="45720" anchor="t">
            <a:spAutoFit/>
          </a:bodyPr>
          <a:lstStyle/>
          <a:p>
            <a:pPr algn="r">
              <a:spcAft>
                <a:spcPts val="600"/>
              </a:spcAft>
              <a:defRPr/>
            </a:pPr>
            <a:r>
              <a:rPr lang="en-US">
                <a:solidFill>
                  <a:srgbClr val="003088"/>
                </a:solidFill>
                <a:latin typeface="Arial"/>
                <a:cs typeface="Arial"/>
              </a:rPr>
              <a:t>Herman Larsen</a:t>
            </a:r>
            <a:endParaRPr lang="en-US">
              <a:solidFill>
                <a:srgbClr val="2E2C61"/>
              </a:solidFill>
              <a:latin typeface="Arial"/>
              <a:cs typeface="Arial"/>
            </a:endParaRPr>
          </a:p>
          <a:p>
            <a:pPr algn="r">
              <a:spcAft>
                <a:spcPts val="600"/>
              </a:spcAft>
              <a:defRPr/>
            </a:pPr>
            <a:r>
              <a:rPr lang="en-US">
                <a:solidFill>
                  <a:srgbClr val="003088"/>
                </a:solidFill>
                <a:latin typeface="Arial"/>
                <a:cs typeface="Arial"/>
              </a:rPr>
              <a:t>Matt Hart</a:t>
            </a:r>
            <a:endParaRPr lang="en-US">
              <a:latin typeface="Arial"/>
              <a:cs typeface="Arial"/>
            </a:endParaRPr>
          </a:p>
          <a:p>
            <a:pPr algn="r">
              <a:spcAft>
                <a:spcPts val="600"/>
              </a:spcAft>
              <a:defRPr/>
            </a:pPr>
            <a:r>
              <a:rPr lang="en-US">
                <a:solidFill>
                  <a:srgbClr val="003088"/>
                </a:solidFill>
                <a:latin typeface="Arial" panose="020B0604020202020204" pitchFamily="34" charset="0"/>
                <a:cs typeface="Arial" panose="020B0604020202020204" pitchFamily="34" charset="0"/>
              </a:rPr>
              <a:t>Craig Macwaters</a:t>
            </a:r>
          </a:p>
          <a:p>
            <a:pPr algn="r">
              <a:spcAft>
                <a:spcPts val="600"/>
              </a:spcAft>
              <a:defRPr/>
            </a:pPr>
            <a:r>
              <a:rPr lang="en-US">
                <a:solidFill>
                  <a:srgbClr val="003088"/>
                </a:solidFill>
                <a:latin typeface="Arial" panose="020B0604020202020204" pitchFamily="34" charset="0"/>
                <a:cs typeface="Arial" panose="020B0604020202020204" pitchFamily="34" charset="0"/>
              </a:rPr>
              <a:t>Ben Marsh</a:t>
            </a:r>
          </a:p>
          <a:p>
            <a:pPr algn="r">
              <a:spcAft>
                <a:spcPts val="600"/>
              </a:spcAft>
              <a:defRPr/>
            </a:pPr>
            <a:r>
              <a:rPr lang="en-US">
                <a:solidFill>
                  <a:srgbClr val="003088"/>
                </a:solidFill>
                <a:latin typeface="Arial"/>
                <a:cs typeface="Arial"/>
              </a:rPr>
              <a:t>Sam Hutchings</a:t>
            </a:r>
            <a:endParaRPr lang="en-US">
              <a:solidFill>
                <a:srgbClr val="003088"/>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67B54F19-1212-9345-95FF-9D2815FD6E96}"/>
              </a:ext>
            </a:extLst>
          </p:cNvPr>
          <p:cNvSpPr txBox="1"/>
          <p:nvPr/>
        </p:nvSpPr>
        <p:spPr>
          <a:xfrm>
            <a:off x="403341" y="345183"/>
            <a:ext cx="6356456" cy="769441"/>
          </a:xfrm>
          <a:prstGeom prst="rect">
            <a:avLst/>
          </a:prstGeom>
          <a:noFill/>
        </p:spPr>
        <p:txBody>
          <a:bodyPr wrap="square" rtlCol="0" anchor="t">
            <a:spAutoFit/>
          </a:bodyPr>
          <a:lstStyle/>
          <a:p>
            <a:r>
              <a:rPr lang="en-US" sz="4400" b="1" spc="-151">
                <a:solidFill>
                  <a:srgbClr val="2E2D62"/>
                </a:solidFill>
                <a:latin typeface="Arial" panose="020B0604020202020204" pitchFamily="34" charset="0"/>
                <a:cs typeface="Arial" panose="020B0604020202020204" pitchFamily="34" charset="0"/>
              </a:rPr>
              <a:t>Acknowledgements</a:t>
            </a:r>
          </a:p>
        </p:txBody>
      </p:sp>
      <p:pic>
        <p:nvPicPr>
          <p:cNvPr id="4102" name="Picture 6" descr="Quantitative Electron Microscopy 2021 - 5th edition - Sciencesconf.or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26189" y="3579297"/>
            <a:ext cx="4962334" cy="1392762"/>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6"/>
          <p:cNvSpPr>
            <a:spLocks noChangeArrowheads="1"/>
          </p:cNvSpPr>
          <p:nvPr/>
        </p:nvSpPr>
        <p:spPr bwMode="auto">
          <a:xfrm>
            <a:off x="418330" y="1154014"/>
            <a:ext cx="3043829" cy="723275"/>
          </a:xfrm>
          <a:prstGeom prst="rect">
            <a:avLst/>
          </a:prstGeom>
          <a:noFill/>
          <a:ln>
            <a:noFill/>
          </a:ln>
        </p:spPr>
        <p:txBody>
          <a:bodyPr wrap="square">
            <a:spAutoFit/>
          </a:bodyPr>
          <a:lstStyle/>
          <a:p>
            <a:pPr algn="r">
              <a:spcAft>
                <a:spcPts val="600"/>
              </a:spcAft>
              <a:defRPr/>
            </a:pPr>
            <a:r>
              <a:rPr lang="en-US">
                <a:solidFill>
                  <a:srgbClr val="229FB4"/>
                </a:solidFill>
                <a:latin typeface="Arial" panose="020B0604020202020204" pitchFamily="34" charset="0"/>
                <a:cs typeface="Arial" panose="020B0604020202020204" pitchFamily="34" charset="0"/>
              </a:rPr>
              <a:t>Jim </a:t>
            </a:r>
            <a:r>
              <a:rPr lang="en-US" err="1">
                <a:solidFill>
                  <a:srgbClr val="229FB4"/>
                </a:solidFill>
                <a:latin typeface="Arial" panose="020B0604020202020204" pitchFamily="34" charset="0"/>
                <a:cs typeface="Arial" panose="020B0604020202020204" pitchFamily="34" charset="0"/>
              </a:rPr>
              <a:t>Naismisth</a:t>
            </a:r>
            <a:endParaRPr lang="en-US">
              <a:solidFill>
                <a:srgbClr val="229FB4"/>
              </a:solidFill>
              <a:latin typeface="Arial" panose="020B0604020202020204" pitchFamily="34" charset="0"/>
              <a:cs typeface="Arial" panose="020B0604020202020204" pitchFamily="34" charset="0"/>
            </a:endParaRPr>
          </a:p>
          <a:p>
            <a:pPr algn="r">
              <a:spcAft>
                <a:spcPts val="600"/>
              </a:spcAft>
              <a:defRPr/>
            </a:pPr>
            <a:r>
              <a:rPr lang="en-US">
                <a:solidFill>
                  <a:srgbClr val="229FB4"/>
                </a:solidFill>
                <a:latin typeface="Arial" panose="020B0604020202020204" pitchFamily="34" charset="0"/>
                <a:cs typeface="Arial" panose="020B0604020202020204" pitchFamily="34" charset="0"/>
              </a:rPr>
              <a:t>Angus Kirkland</a:t>
            </a:r>
          </a:p>
        </p:txBody>
      </p:sp>
      <p:sp>
        <p:nvSpPr>
          <p:cNvPr id="12" name="Rectangle 6"/>
          <p:cNvSpPr>
            <a:spLocks noChangeArrowheads="1"/>
          </p:cNvSpPr>
          <p:nvPr/>
        </p:nvSpPr>
        <p:spPr bwMode="auto">
          <a:xfrm>
            <a:off x="3558058" y="1069008"/>
            <a:ext cx="3062761" cy="1077218"/>
          </a:xfrm>
          <a:prstGeom prst="rect">
            <a:avLst/>
          </a:prstGeom>
          <a:noFill/>
          <a:ln>
            <a:noFill/>
          </a:ln>
        </p:spPr>
        <p:txBody>
          <a:bodyPr wrap="square">
            <a:spAutoFit/>
          </a:bodyPr>
          <a:lstStyle/>
          <a:p>
            <a:pPr>
              <a:spcAft>
                <a:spcPts val="600"/>
              </a:spcAft>
              <a:defRPr/>
            </a:pPr>
            <a:r>
              <a:rPr lang="en-US">
                <a:solidFill>
                  <a:srgbClr val="229FB4"/>
                </a:solidFill>
                <a:latin typeface="Arial" panose="020B0604020202020204" pitchFamily="34" charset="0"/>
                <a:cs typeface="Arial" panose="020B0604020202020204" pitchFamily="34" charset="0"/>
              </a:rPr>
              <a:t>Toby </a:t>
            </a:r>
            <a:r>
              <a:rPr lang="en-US" err="1">
                <a:solidFill>
                  <a:srgbClr val="229FB4"/>
                </a:solidFill>
                <a:latin typeface="Arial" panose="020B0604020202020204" pitchFamily="34" charset="0"/>
                <a:cs typeface="Arial" panose="020B0604020202020204" pitchFamily="34" charset="0"/>
              </a:rPr>
              <a:t>Starborg</a:t>
            </a:r>
            <a:endParaRPr lang="en-US">
              <a:solidFill>
                <a:srgbClr val="229FB4"/>
              </a:solidFill>
              <a:latin typeface="Arial" panose="020B0604020202020204" pitchFamily="34" charset="0"/>
              <a:cs typeface="Arial" panose="020B0604020202020204" pitchFamily="34" charset="0"/>
            </a:endParaRPr>
          </a:p>
          <a:p>
            <a:pPr>
              <a:spcAft>
                <a:spcPts val="600"/>
              </a:spcAft>
              <a:defRPr/>
            </a:pPr>
            <a:r>
              <a:rPr lang="en-US" err="1">
                <a:solidFill>
                  <a:srgbClr val="229FB4"/>
                </a:solidFill>
                <a:latin typeface="Arial" panose="020B0604020202020204" pitchFamily="34" charset="0"/>
                <a:cs typeface="Arial" panose="020B0604020202020204" pitchFamily="34" charset="0"/>
              </a:rPr>
              <a:t>Gwyndaff</a:t>
            </a:r>
            <a:r>
              <a:rPr lang="en-US">
                <a:solidFill>
                  <a:srgbClr val="229FB4"/>
                </a:solidFill>
                <a:latin typeface="Arial" panose="020B0604020202020204" pitchFamily="34" charset="0"/>
                <a:cs typeface="Arial" panose="020B0604020202020204" pitchFamily="34" charset="0"/>
              </a:rPr>
              <a:t> Evans</a:t>
            </a:r>
          </a:p>
          <a:p>
            <a:pPr>
              <a:spcAft>
                <a:spcPts val="600"/>
              </a:spcAft>
              <a:defRPr/>
            </a:pPr>
            <a:r>
              <a:rPr lang="en-US">
                <a:solidFill>
                  <a:srgbClr val="229FB4"/>
                </a:solidFill>
                <a:latin typeface="Arial" panose="020B0604020202020204" pitchFamily="34" charset="0"/>
                <a:cs typeface="Arial" panose="020B0604020202020204" pitchFamily="34" charset="0"/>
              </a:rPr>
              <a:t>Jonathan Barnard</a:t>
            </a:r>
          </a:p>
        </p:txBody>
      </p:sp>
      <p:sp>
        <p:nvSpPr>
          <p:cNvPr id="13" name="Rectangle 6"/>
          <p:cNvSpPr>
            <a:spLocks noChangeArrowheads="1"/>
          </p:cNvSpPr>
          <p:nvPr/>
        </p:nvSpPr>
        <p:spPr bwMode="auto">
          <a:xfrm>
            <a:off x="3558059" y="2212659"/>
            <a:ext cx="3043829" cy="1431161"/>
          </a:xfrm>
          <a:prstGeom prst="rect">
            <a:avLst/>
          </a:prstGeom>
          <a:noFill/>
          <a:ln>
            <a:noFill/>
          </a:ln>
        </p:spPr>
        <p:txBody>
          <a:bodyPr wrap="square">
            <a:spAutoFit/>
          </a:bodyPr>
          <a:lstStyle/>
          <a:p>
            <a:pPr>
              <a:spcAft>
                <a:spcPts val="600"/>
              </a:spcAft>
              <a:defRPr/>
            </a:pPr>
            <a:r>
              <a:rPr lang="en-US">
                <a:solidFill>
                  <a:srgbClr val="003088"/>
                </a:solidFill>
                <a:latin typeface="Arial" panose="020B0604020202020204" pitchFamily="34" charset="0"/>
                <a:cs typeface="Arial" panose="020B0604020202020204" pitchFamily="34" charset="0"/>
              </a:rPr>
              <a:t>Nicola Guerrini</a:t>
            </a:r>
          </a:p>
          <a:p>
            <a:pPr>
              <a:spcAft>
                <a:spcPts val="600"/>
              </a:spcAft>
              <a:defRPr/>
            </a:pPr>
            <a:r>
              <a:rPr lang="en-US">
                <a:solidFill>
                  <a:srgbClr val="003088"/>
                </a:solidFill>
                <a:latin typeface="Arial" panose="020B0604020202020204" pitchFamily="34" charset="0"/>
                <a:cs typeface="Arial" panose="020B0604020202020204" pitchFamily="34" charset="0"/>
              </a:rPr>
              <a:t>Iain Sedgwick</a:t>
            </a:r>
          </a:p>
          <a:p>
            <a:pPr>
              <a:spcAft>
                <a:spcPts val="600"/>
              </a:spcAft>
              <a:defRPr/>
            </a:pPr>
            <a:r>
              <a:rPr lang="en-US">
                <a:solidFill>
                  <a:srgbClr val="003088"/>
                </a:solidFill>
                <a:latin typeface="Arial" panose="020B0604020202020204" pitchFamily="34" charset="0"/>
                <a:cs typeface="Arial" panose="020B0604020202020204" pitchFamily="34" charset="0"/>
              </a:rPr>
              <a:t>Ivan Church</a:t>
            </a:r>
          </a:p>
          <a:p>
            <a:pPr>
              <a:spcAft>
                <a:spcPts val="600"/>
              </a:spcAft>
              <a:defRPr/>
            </a:pPr>
            <a:r>
              <a:rPr lang="en-US">
                <a:solidFill>
                  <a:srgbClr val="003088"/>
                </a:solidFill>
                <a:latin typeface="Arial" panose="020B0604020202020204" pitchFamily="34" charset="0"/>
                <a:cs typeface="Arial" panose="020B0604020202020204" pitchFamily="34" charset="0"/>
              </a:rPr>
              <a:t>Chris Day</a:t>
            </a:r>
          </a:p>
        </p:txBody>
      </p:sp>
      <p:sp>
        <p:nvSpPr>
          <p:cNvPr id="14" name="Rectangle 6"/>
          <p:cNvSpPr>
            <a:spLocks noChangeArrowheads="1"/>
          </p:cNvSpPr>
          <p:nvPr/>
        </p:nvSpPr>
        <p:spPr bwMode="auto">
          <a:xfrm>
            <a:off x="3558058" y="5746270"/>
            <a:ext cx="3043828" cy="369332"/>
          </a:xfrm>
          <a:prstGeom prst="rect">
            <a:avLst/>
          </a:prstGeom>
          <a:noFill/>
          <a:ln>
            <a:noFill/>
          </a:ln>
        </p:spPr>
        <p:txBody>
          <a:bodyPr wrap="square">
            <a:spAutoFit/>
          </a:bodyPr>
          <a:lstStyle/>
          <a:p>
            <a:pPr>
              <a:spcAft>
                <a:spcPts val="600"/>
              </a:spcAft>
              <a:defRPr/>
            </a:pPr>
            <a:r>
              <a:rPr lang="en-US">
                <a:latin typeface="Arial" panose="020B0604020202020204" pitchFamily="34" charset="0"/>
                <a:cs typeface="Arial" panose="020B0604020202020204" pitchFamily="34" charset="0"/>
              </a:rPr>
              <a:t>Greg McMullan</a:t>
            </a:r>
          </a:p>
        </p:txBody>
      </p:sp>
      <p:sp>
        <p:nvSpPr>
          <p:cNvPr id="15" name="Rectangle 6"/>
          <p:cNvSpPr>
            <a:spLocks noChangeArrowheads="1"/>
          </p:cNvSpPr>
          <p:nvPr/>
        </p:nvSpPr>
        <p:spPr bwMode="auto">
          <a:xfrm>
            <a:off x="411138" y="3820738"/>
            <a:ext cx="3046870" cy="1785104"/>
          </a:xfrm>
          <a:prstGeom prst="rect">
            <a:avLst/>
          </a:prstGeom>
          <a:noFill/>
          <a:ln>
            <a:noFill/>
          </a:ln>
        </p:spPr>
        <p:txBody>
          <a:bodyPr wrap="square" lIns="91440" tIns="45720" rIns="91440" bIns="45720" anchor="t">
            <a:spAutoFit/>
          </a:bodyPr>
          <a:lstStyle/>
          <a:p>
            <a:pPr algn="r">
              <a:spcAft>
                <a:spcPts val="600"/>
              </a:spcAft>
              <a:defRPr/>
            </a:pPr>
            <a:r>
              <a:rPr lang="en-US">
                <a:solidFill>
                  <a:srgbClr val="0072BC"/>
                </a:solidFill>
                <a:latin typeface="Arial" panose="020B0604020202020204" pitchFamily="34" charset="0"/>
                <a:cs typeface="Arial" panose="020B0604020202020204" pitchFamily="34" charset="0"/>
              </a:rPr>
              <a:t>Roger </a:t>
            </a:r>
            <a:r>
              <a:rPr lang="en-US" err="1">
                <a:solidFill>
                  <a:srgbClr val="0072BC"/>
                </a:solidFill>
                <a:latin typeface="Arial" panose="020B0604020202020204" pitchFamily="34" charset="0"/>
                <a:cs typeface="Arial" panose="020B0604020202020204" pitchFamily="34" charset="0"/>
              </a:rPr>
              <a:t>Goldsbrough</a:t>
            </a:r>
            <a:endParaRPr lang="en-US">
              <a:solidFill>
                <a:srgbClr val="0072BC"/>
              </a:solidFill>
              <a:latin typeface="Arial" panose="020B0604020202020204" pitchFamily="34" charset="0"/>
              <a:cs typeface="Arial" panose="020B0604020202020204" pitchFamily="34" charset="0"/>
            </a:endParaRPr>
          </a:p>
          <a:p>
            <a:pPr algn="r">
              <a:spcAft>
                <a:spcPts val="600"/>
              </a:spcAft>
              <a:defRPr/>
            </a:pPr>
            <a:r>
              <a:rPr lang="en-US">
                <a:solidFill>
                  <a:srgbClr val="0072BC"/>
                </a:solidFill>
                <a:latin typeface="Arial"/>
                <a:cs typeface="Arial"/>
              </a:rPr>
              <a:t>Liam O’Ryan</a:t>
            </a:r>
          </a:p>
          <a:p>
            <a:pPr algn="r">
              <a:spcAft>
                <a:spcPts val="600"/>
              </a:spcAft>
              <a:defRPr/>
            </a:pPr>
            <a:r>
              <a:rPr lang="en-US">
                <a:solidFill>
                  <a:srgbClr val="0072BC"/>
                </a:solidFill>
                <a:latin typeface="Arial"/>
                <a:cs typeface="Arial"/>
              </a:rPr>
              <a:t>Danail Vassiliev</a:t>
            </a:r>
          </a:p>
          <a:p>
            <a:pPr algn="r">
              <a:spcAft>
                <a:spcPts val="600"/>
              </a:spcAft>
              <a:defRPr/>
            </a:pPr>
            <a:r>
              <a:rPr lang="en-US">
                <a:solidFill>
                  <a:srgbClr val="0072BC"/>
                </a:solidFill>
                <a:latin typeface="Arial" panose="020B0604020202020204" pitchFamily="34" charset="0"/>
                <a:cs typeface="Arial" panose="020B0604020202020204" pitchFamily="34" charset="0"/>
              </a:rPr>
              <a:t>Giulio </a:t>
            </a:r>
            <a:r>
              <a:rPr lang="en-US" err="1">
                <a:solidFill>
                  <a:srgbClr val="0072BC"/>
                </a:solidFill>
                <a:latin typeface="Arial" panose="020B0604020202020204" pitchFamily="34" charset="0"/>
                <a:cs typeface="Arial" panose="020B0604020202020204" pitchFamily="34" charset="0"/>
              </a:rPr>
              <a:t>Crevatin</a:t>
            </a:r>
            <a:endParaRPr lang="en-US">
              <a:solidFill>
                <a:srgbClr val="0072BC"/>
              </a:solidFill>
              <a:latin typeface="Arial" panose="020B0604020202020204" pitchFamily="34" charset="0"/>
              <a:cs typeface="Arial" panose="020B0604020202020204" pitchFamily="34" charset="0"/>
            </a:endParaRPr>
          </a:p>
          <a:p>
            <a:pPr algn="r">
              <a:spcAft>
                <a:spcPts val="600"/>
              </a:spcAft>
              <a:defRPr/>
            </a:pPr>
            <a:r>
              <a:rPr lang="en-US">
                <a:solidFill>
                  <a:srgbClr val="0072BC"/>
                </a:solidFill>
                <a:latin typeface="Arial" panose="020B0604020202020204" pitchFamily="34" charset="0"/>
                <a:cs typeface="Arial" panose="020B0604020202020204" pitchFamily="34" charset="0"/>
              </a:rPr>
              <a:t>Ben </a:t>
            </a:r>
            <a:r>
              <a:rPr lang="en-US" err="1">
                <a:solidFill>
                  <a:srgbClr val="0072BC"/>
                </a:solidFill>
                <a:latin typeface="Arial" panose="020B0604020202020204" pitchFamily="34" charset="0"/>
                <a:cs typeface="Arial" panose="020B0604020202020204" pitchFamily="34" charset="0"/>
              </a:rPr>
              <a:t>Bradnick</a:t>
            </a:r>
            <a:endParaRPr lang="en-US">
              <a:solidFill>
                <a:srgbClr val="0072BC"/>
              </a:solidFill>
              <a:latin typeface="Arial" panose="020B0604020202020204" pitchFamily="34" charset="0"/>
              <a:cs typeface="Arial" panose="020B0604020202020204" pitchFamily="34" charset="0"/>
            </a:endParaRPr>
          </a:p>
        </p:txBody>
      </p:sp>
      <p:pic>
        <p:nvPicPr>
          <p:cNvPr id="2052" name="Picture 4">
            <a:extLst>
              <a:ext uri="{FF2B5EF4-FFF2-40B4-BE49-F238E27FC236}">
                <a16:creationId xmlns:a16="http://schemas.microsoft.com/office/drawing/2014/main" id="{7828F872-97AE-B688-8B4E-1FC3256FD84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06546" y="537446"/>
            <a:ext cx="4700544" cy="1457904"/>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a:extLst>
              <a:ext uri="{FF2B5EF4-FFF2-40B4-BE49-F238E27FC236}">
                <a16:creationId xmlns:a16="http://schemas.microsoft.com/office/drawing/2014/main" id="{F6D6718E-61E4-123B-0D46-0BD5CE69EC6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71605" y="5072534"/>
            <a:ext cx="4104794" cy="1382161"/>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a:extLst>
              <a:ext uri="{FF2B5EF4-FFF2-40B4-BE49-F238E27FC236}">
                <a16:creationId xmlns:a16="http://schemas.microsoft.com/office/drawing/2014/main" id="{A57B6077-D3AC-2FB8-9E30-E060E85D47B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73805" y="2117284"/>
            <a:ext cx="5310534" cy="1366355"/>
          </a:xfrm>
          <a:prstGeom prst="rect">
            <a:avLst/>
          </a:prstGeom>
          <a:noFill/>
          <a:extLst>
            <a:ext uri="{909E8E84-426E-40DD-AFC4-6F175D3DCCD1}">
              <a14:hiddenFill xmlns:a14="http://schemas.microsoft.com/office/drawing/2010/main">
                <a:solidFill>
                  <a:srgbClr val="FFFFFF"/>
                </a:solidFill>
              </a14:hiddenFill>
            </a:ext>
          </a:extLst>
        </p:spPr>
      </p:pic>
      <p:sp>
        <p:nvSpPr>
          <p:cNvPr id="17" name="Slide Number Placeholder 16">
            <a:extLst>
              <a:ext uri="{FF2B5EF4-FFF2-40B4-BE49-F238E27FC236}">
                <a16:creationId xmlns:a16="http://schemas.microsoft.com/office/drawing/2014/main" id="{2B77D0A3-72DA-3EF1-5B5E-5EA0B958EA0F}"/>
              </a:ext>
            </a:extLst>
          </p:cNvPr>
          <p:cNvSpPr>
            <a:spLocks noGrp="1"/>
          </p:cNvSpPr>
          <p:nvPr>
            <p:ph type="sldNum" sz="quarter" idx="12"/>
          </p:nvPr>
        </p:nvSpPr>
        <p:spPr/>
        <p:txBody>
          <a:bodyPr/>
          <a:lstStyle/>
          <a:p>
            <a:fld id="{BBAAB195-B577-5546-8349-9DDA93B6129E}" type="slidenum">
              <a:rPr lang="en-US" smtClean="0"/>
              <a:t>19</a:t>
            </a:fld>
            <a:endParaRPr lang="en-US"/>
          </a:p>
        </p:txBody>
      </p:sp>
      <p:sp>
        <p:nvSpPr>
          <p:cNvPr id="6" name="Rectangle 6">
            <a:extLst>
              <a:ext uri="{FF2B5EF4-FFF2-40B4-BE49-F238E27FC236}">
                <a16:creationId xmlns:a16="http://schemas.microsoft.com/office/drawing/2014/main" id="{C43CB7BB-B053-C94C-1B77-EC9EE288898D}"/>
              </a:ext>
            </a:extLst>
          </p:cNvPr>
          <p:cNvSpPr>
            <a:spLocks noChangeArrowheads="1"/>
          </p:cNvSpPr>
          <p:nvPr/>
        </p:nvSpPr>
        <p:spPr bwMode="auto">
          <a:xfrm>
            <a:off x="414180" y="5746270"/>
            <a:ext cx="3043828" cy="723275"/>
          </a:xfrm>
          <a:prstGeom prst="rect">
            <a:avLst/>
          </a:prstGeom>
          <a:noFill/>
          <a:ln>
            <a:noFill/>
          </a:ln>
        </p:spPr>
        <p:txBody>
          <a:bodyPr wrap="square" lIns="91440" tIns="45720" rIns="91440" bIns="45720" anchor="t">
            <a:spAutoFit/>
          </a:bodyPr>
          <a:lstStyle/>
          <a:p>
            <a:pPr algn="r">
              <a:spcAft>
                <a:spcPts val="600"/>
              </a:spcAft>
              <a:defRPr/>
            </a:pPr>
            <a:r>
              <a:rPr lang="en-US">
                <a:latin typeface="Arial"/>
                <a:cs typeface="Arial"/>
              </a:rPr>
              <a:t>Richard Henderson</a:t>
            </a:r>
          </a:p>
          <a:p>
            <a:pPr algn="r">
              <a:spcAft>
                <a:spcPts val="600"/>
              </a:spcAft>
              <a:defRPr/>
            </a:pPr>
            <a:r>
              <a:rPr lang="en-US">
                <a:latin typeface="Arial"/>
                <a:ea typeface="Calibri"/>
                <a:cs typeface="Calibri"/>
              </a:rPr>
              <a:t>Chris Russo</a:t>
            </a:r>
            <a:endParaRPr lang="en-US">
              <a:latin typeface="Arial"/>
            </a:endParaRPr>
          </a:p>
        </p:txBody>
      </p:sp>
      <p:sp>
        <p:nvSpPr>
          <p:cNvPr id="4" name="Footer Placeholder 15">
            <a:extLst>
              <a:ext uri="{FF2B5EF4-FFF2-40B4-BE49-F238E27FC236}">
                <a16:creationId xmlns:a16="http://schemas.microsoft.com/office/drawing/2014/main" id="{B425E09E-B9D2-6168-6D2F-87B750755A83}"/>
              </a:ext>
            </a:extLst>
          </p:cNvPr>
          <p:cNvSpPr>
            <a:spLocks noGrp="1"/>
          </p:cNvSpPr>
          <p:nvPr>
            <p:ph type="ftr" sz="quarter" idx="11"/>
          </p:nvPr>
        </p:nvSpPr>
        <p:spPr>
          <a:xfrm>
            <a:off x="2627320" y="6602414"/>
            <a:ext cx="6937360" cy="174625"/>
          </a:xfrm>
        </p:spPr>
        <p:txBody>
          <a:bodyPr/>
          <a:lstStyle/>
          <a:p>
            <a:r>
              <a:rPr lang="en-GB"/>
              <a:t>26th International Workshop on Radiation Imaging  Detectors, 06-10 July 2025</a:t>
            </a:r>
            <a:endParaRPr lang="en-US"/>
          </a:p>
        </p:txBody>
      </p:sp>
    </p:spTree>
    <p:extLst>
      <p:ext uri="{BB962C8B-B14F-4D97-AF65-F5344CB8AC3E}">
        <p14:creationId xmlns:p14="http://schemas.microsoft.com/office/powerpoint/2010/main" val="405682523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8B66DC9-76C9-5140-A7C4-B9B833C488D1}"/>
              </a:ext>
            </a:extLst>
          </p:cNvPr>
          <p:cNvSpPr txBox="1"/>
          <p:nvPr/>
        </p:nvSpPr>
        <p:spPr>
          <a:xfrm>
            <a:off x="636181" y="1410623"/>
            <a:ext cx="5135834" cy="3585597"/>
          </a:xfrm>
          <a:prstGeom prst="rect">
            <a:avLst/>
          </a:prstGeom>
          <a:noFill/>
        </p:spPr>
        <p:txBody>
          <a:bodyPr wrap="square" lIns="91440" tIns="45720" rIns="91440" bIns="45720" rtlCol="0" anchor="t">
            <a:spAutoFit/>
          </a:bodyPr>
          <a:lstStyle/>
          <a:p>
            <a:pPr marL="342900" indent="-342900">
              <a:spcAft>
                <a:spcPts val="600"/>
              </a:spcAft>
              <a:buFont typeface="Arial" panose="020B0604020202020204" pitchFamily="34" charset="0"/>
              <a:buChar char="•"/>
            </a:pPr>
            <a:r>
              <a:rPr lang="en-US" sz="2400" b="1" spc="-100">
                <a:solidFill>
                  <a:srgbClr val="003088"/>
                </a:solidFill>
                <a:latin typeface="Arial" panose="020B0604020202020204" pitchFamily="34" charset="0"/>
                <a:cs typeface="Arial" panose="020B0604020202020204" pitchFamily="34" charset="0"/>
              </a:rPr>
              <a:t>Introduction</a:t>
            </a:r>
          </a:p>
          <a:p>
            <a:pPr marL="800100" lvl="1" indent="-342900">
              <a:spcAft>
                <a:spcPts val="600"/>
              </a:spcAft>
              <a:buFont typeface="Arial" panose="020B0604020202020204" pitchFamily="34" charset="0"/>
              <a:buChar char="•"/>
            </a:pPr>
            <a:r>
              <a:rPr lang="en-US" sz="2400" b="1" spc="-100">
                <a:solidFill>
                  <a:srgbClr val="003088"/>
                </a:solidFill>
                <a:latin typeface="Arial" panose="020B0604020202020204" pitchFamily="34" charset="0"/>
                <a:cs typeface="Arial" panose="020B0604020202020204" pitchFamily="34" charset="0"/>
              </a:rPr>
              <a:t>Why 100 keV?</a:t>
            </a:r>
          </a:p>
          <a:p>
            <a:pPr marL="342900" indent="-342900">
              <a:spcAft>
                <a:spcPts val="600"/>
              </a:spcAft>
              <a:buFont typeface="Arial" panose="020B0604020202020204" pitchFamily="34" charset="0"/>
              <a:buChar char="•"/>
            </a:pPr>
            <a:r>
              <a:rPr lang="en-US" sz="2400" b="1" spc="-100">
                <a:solidFill>
                  <a:srgbClr val="003088"/>
                </a:solidFill>
                <a:latin typeface="Arial"/>
                <a:cs typeface="Arial"/>
              </a:rPr>
              <a:t>C100</a:t>
            </a:r>
          </a:p>
          <a:p>
            <a:pPr marL="800100" lvl="1" indent="-342900">
              <a:spcAft>
                <a:spcPts val="600"/>
              </a:spcAft>
              <a:buFont typeface="Arial" panose="020B0604020202020204" pitchFamily="34" charset="0"/>
              <a:buChar char="•"/>
            </a:pPr>
            <a:r>
              <a:rPr lang="en-US" sz="2400" b="1" spc="-100">
                <a:solidFill>
                  <a:srgbClr val="003088"/>
                </a:solidFill>
                <a:latin typeface="Arial" panose="020B0604020202020204" pitchFamily="34" charset="0"/>
                <a:cs typeface="Arial" panose="020B0604020202020204" pitchFamily="34" charset="0"/>
              </a:rPr>
              <a:t>Specifications</a:t>
            </a:r>
          </a:p>
          <a:p>
            <a:pPr marL="800100" lvl="1" indent="-342900">
              <a:spcAft>
                <a:spcPts val="600"/>
              </a:spcAft>
              <a:buFont typeface="Arial" panose="020B0604020202020204" pitchFamily="34" charset="0"/>
              <a:buChar char="•"/>
            </a:pPr>
            <a:r>
              <a:rPr lang="en-US" sz="2400" b="1" spc="-100">
                <a:solidFill>
                  <a:srgbClr val="003088"/>
                </a:solidFill>
                <a:latin typeface="Arial" panose="020B0604020202020204" pitchFamily="34" charset="0"/>
                <a:cs typeface="Arial" panose="020B0604020202020204" pitchFamily="34" charset="0"/>
              </a:rPr>
              <a:t>Architecture</a:t>
            </a:r>
          </a:p>
          <a:p>
            <a:pPr marL="800100" lvl="1" indent="-342900">
              <a:spcAft>
                <a:spcPts val="600"/>
              </a:spcAft>
              <a:buFont typeface="Arial" panose="020B0604020202020204" pitchFamily="34" charset="0"/>
              <a:buChar char="•"/>
            </a:pPr>
            <a:r>
              <a:rPr lang="en-US" sz="2400" b="1" spc="-100">
                <a:solidFill>
                  <a:srgbClr val="003088"/>
                </a:solidFill>
                <a:latin typeface="Arial"/>
                <a:cs typeface="Arial"/>
              </a:rPr>
              <a:t>Results</a:t>
            </a:r>
          </a:p>
          <a:p>
            <a:pPr marL="342900" indent="-342900">
              <a:spcAft>
                <a:spcPts val="600"/>
              </a:spcAft>
              <a:buFont typeface="Arial" panose="020B0604020202020204" pitchFamily="34" charset="0"/>
              <a:buChar char="•"/>
            </a:pPr>
            <a:r>
              <a:rPr lang="en-US" sz="2400" b="1" spc="-100">
                <a:solidFill>
                  <a:srgbClr val="003088"/>
                </a:solidFill>
                <a:latin typeface="Arial" panose="020B0604020202020204" pitchFamily="34" charset="0"/>
                <a:cs typeface="Arial" panose="020B0604020202020204" pitchFamily="34" charset="0"/>
              </a:rPr>
              <a:t>Conclusions</a:t>
            </a:r>
          </a:p>
          <a:p>
            <a:pPr marL="342900" indent="-342900">
              <a:spcAft>
                <a:spcPts val="600"/>
              </a:spcAft>
              <a:buFont typeface="Arial" panose="020B0604020202020204" pitchFamily="34" charset="0"/>
              <a:buChar char="•"/>
            </a:pPr>
            <a:r>
              <a:rPr lang="en-US" sz="2400" b="1" spc="-100">
                <a:solidFill>
                  <a:srgbClr val="003088"/>
                </a:solidFill>
                <a:latin typeface="Arial" panose="020B0604020202020204" pitchFamily="34" charset="0"/>
                <a:cs typeface="Arial" panose="020B0604020202020204" pitchFamily="34" charset="0"/>
              </a:rPr>
              <a:t>Acknowledgements</a:t>
            </a:r>
          </a:p>
        </p:txBody>
      </p:sp>
      <p:sp>
        <p:nvSpPr>
          <p:cNvPr id="13" name="TextBox 12">
            <a:extLst>
              <a:ext uri="{FF2B5EF4-FFF2-40B4-BE49-F238E27FC236}">
                <a16:creationId xmlns:a16="http://schemas.microsoft.com/office/drawing/2014/main" id="{001E8603-51D4-7C45-829A-9AE25E5A2E4F}"/>
              </a:ext>
            </a:extLst>
          </p:cNvPr>
          <p:cNvSpPr txBox="1"/>
          <p:nvPr/>
        </p:nvSpPr>
        <p:spPr>
          <a:xfrm>
            <a:off x="403341" y="345182"/>
            <a:ext cx="6356456" cy="769441"/>
          </a:xfrm>
          <a:prstGeom prst="rect">
            <a:avLst/>
          </a:prstGeom>
          <a:noFill/>
        </p:spPr>
        <p:txBody>
          <a:bodyPr wrap="square" rtlCol="0" anchor="t">
            <a:spAutoFit/>
          </a:bodyPr>
          <a:lstStyle/>
          <a:p>
            <a:r>
              <a:rPr lang="en-US" sz="4400" b="1" spc="-150">
                <a:solidFill>
                  <a:srgbClr val="2E2D62"/>
                </a:solidFill>
                <a:latin typeface="Arial" panose="020B0604020202020204" pitchFamily="34" charset="0"/>
                <a:cs typeface="Arial" panose="020B0604020202020204" pitchFamily="34" charset="0"/>
              </a:rPr>
              <a:t>Outline</a:t>
            </a:r>
          </a:p>
        </p:txBody>
      </p:sp>
      <p:sp>
        <p:nvSpPr>
          <p:cNvPr id="11" name="TextBox 10">
            <a:extLst>
              <a:ext uri="{FF2B5EF4-FFF2-40B4-BE49-F238E27FC236}">
                <a16:creationId xmlns:a16="http://schemas.microsoft.com/office/drawing/2014/main" id="{C8338B96-DB54-A843-B2A0-83FB422A5475}"/>
              </a:ext>
            </a:extLst>
          </p:cNvPr>
          <p:cNvSpPr txBox="1"/>
          <p:nvPr/>
        </p:nvSpPr>
        <p:spPr>
          <a:xfrm rot="16200000">
            <a:off x="10705611" y="4816820"/>
            <a:ext cx="1859272" cy="215444"/>
          </a:xfrm>
          <a:prstGeom prst="rect">
            <a:avLst/>
          </a:prstGeom>
          <a:noFill/>
        </p:spPr>
        <p:txBody>
          <a:bodyPr wrap="square" rtlCol="0">
            <a:spAutoFit/>
          </a:bodyPr>
          <a:lstStyle/>
          <a:p>
            <a:r>
              <a:rPr lang="en-US" sz="800">
                <a:solidFill>
                  <a:schemeClr val="bg1"/>
                </a:solidFill>
                <a:latin typeface="Arial" panose="020B0604020202020204" pitchFamily="34" charset="0"/>
                <a:cs typeface="Arial" panose="020B0604020202020204" pitchFamily="34" charset="0"/>
              </a:rPr>
              <a:t>Image © STFC Alan Ford </a:t>
            </a:r>
          </a:p>
        </p:txBody>
      </p:sp>
      <p:pic>
        <p:nvPicPr>
          <p:cNvPr id="2" name="Picture 1">
            <a:extLst>
              <a:ext uri="{FF2B5EF4-FFF2-40B4-BE49-F238E27FC236}">
                <a16:creationId xmlns:a16="http://schemas.microsoft.com/office/drawing/2014/main" id="{ACE11D15-68FF-A38C-E998-BAD4BAE7A79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72470" y="1114623"/>
            <a:ext cx="5770499" cy="4327873"/>
          </a:xfrm>
          <a:prstGeom prst="rect">
            <a:avLst/>
          </a:prstGeom>
        </p:spPr>
      </p:pic>
      <p:sp>
        <p:nvSpPr>
          <p:cNvPr id="16" name="Footer Placeholder 15">
            <a:extLst>
              <a:ext uri="{FF2B5EF4-FFF2-40B4-BE49-F238E27FC236}">
                <a16:creationId xmlns:a16="http://schemas.microsoft.com/office/drawing/2014/main" id="{FCBD6E0F-6DA2-6209-EA21-05A0409E36B0}"/>
              </a:ext>
            </a:extLst>
          </p:cNvPr>
          <p:cNvSpPr>
            <a:spLocks noGrp="1"/>
          </p:cNvSpPr>
          <p:nvPr>
            <p:ph type="ftr" sz="quarter" idx="11"/>
          </p:nvPr>
        </p:nvSpPr>
        <p:spPr>
          <a:xfrm>
            <a:off x="2627320" y="6602414"/>
            <a:ext cx="6937360" cy="174625"/>
          </a:xfrm>
        </p:spPr>
        <p:txBody>
          <a:bodyPr/>
          <a:lstStyle/>
          <a:p>
            <a:r>
              <a:rPr lang="en-GB"/>
              <a:t>26th International Workshop on Radiation Imaging  Detectors, 06-10 July 2025</a:t>
            </a:r>
            <a:endParaRPr lang="en-US"/>
          </a:p>
        </p:txBody>
      </p:sp>
      <p:sp>
        <p:nvSpPr>
          <p:cNvPr id="17" name="Slide Number Placeholder 16">
            <a:extLst>
              <a:ext uri="{FF2B5EF4-FFF2-40B4-BE49-F238E27FC236}">
                <a16:creationId xmlns:a16="http://schemas.microsoft.com/office/drawing/2014/main" id="{2EEE246B-3E04-F382-AA25-B08942993D50}"/>
              </a:ext>
            </a:extLst>
          </p:cNvPr>
          <p:cNvSpPr>
            <a:spLocks noGrp="1"/>
          </p:cNvSpPr>
          <p:nvPr>
            <p:ph type="sldNum" sz="quarter" idx="12"/>
          </p:nvPr>
        </p:nvSpPr>
        <p:spPr/>
        <p:txBody>
          <a:bodyPr/>
          <a:lstStyle/>
          <a:p>
            <a:fld id="{BBAAB195-B577-5546-8349-9DDA93B6129E}" type="slidenum">
              <a:rPr lang="en-US" smtClean="0"/>
              <a:t>2</a:t>
            </a:fld>
            <a:endParaRPr lang="en-US"/>
          </a:p>
        </p:txBody>
      </p:sp>
    </p:spTree>
    <p:extLst>
      <p:ext uri="{BB962C8B-B14F-4D97-AF65-F5344CB8AC3E}">
        <p14:creationId xmlns:p14="http://schemas.microsoft.com/office/powerpoint/2010/main" val="3106368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2435282-852B-AE4C-B8DF-0BEFA1CC50E1}"/>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36423" y="1333578"/>
            <a:ext cx="12192000" cy="5107259"/>
          </a:xfrm>
          <a:prstGeom prst="rect">
            <a:avLst/>
          </a:prstGeom>
        </p:spPr>
      </p:pic>
      <p:pic>
        <p:nvPicPr>
          <p:cNvPr id="4" name="Picture 3">
            <a:extLst>
              <a:ext uri="{FF2B5EF4-FFF2-40B4-BE49-F238E27FC236}">
                <a16:creationId xmlns:a16="http://schemas.microsoft.com/office/drawing/2014/main" id="{0AA93F1F-55CE-8C41-933D-BDAD86FDEF59}"/>
              </a:ext>
            </a:extLst>
          </p:cNvPr>
          <p:cNvPicPr>
            <a:picLocks noChangeAspect="1"/>
          </p:cNvPicPr>
          <p:nvPr/>
        </p:nvPicPr>
        <p:blipFill>
          <a:blip r:embed="rId5"/>
          <a:stretch>
            <a:fillRect/>
          </a:stretch>
        </p:blipFill>
        <p:spPr>
          <a:xfrm>
            <a:off x="515938" y="5868509"/>
            <a:ext cx="440215" cy="440215"/>
          </a:xfrm>
          <a:prstGeom prst="rect">
            <a:avLst/>
          </a:prstGeom>
        </p:spPr>
      </p:pic>
      <p:sp>
        <p:nvSpPr>
          <p:cNvPr id="14" name="Rectangle 13">
            <a:extLst>
              <a:ext uri="{FF2B5EF4-FFF2-40B4-BE49-F238E27FC236}">
                <a16:creationId xmlns:a16="http://schemas.microsoft.com/office/drawing/2014/main" id="{70C8BCE3-7BF5-244B-ABC5-1CC57CE8ADDB}"/>
              </a:ext>
            </a:extLst>
          </p:cNvPr>
          <p:cNvSpPr/>
          <p:nvPr/>
        </p:nvSpPr>
        <p:spPr>
          <a:xfrm>
            <a:off x="5535081" y="5904254"/>
            <a:ext cx="1878082" cy="33855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rPr>
              <a:t>@</a:t>
            </a:r>
            <a:r>
              <a:rPr kumimoji="0" lang="en-GB" sz="1600" b="0" i="0" u="none" strike="noStrike" kern="1200" cap="none" spc="0" normalizeH="0" baseline="0" noProof="0" err="1">
                <a:ln>
                  <a:noFill/>
                </a:ln>
                <a:solidFill>
                  <a:srgbClr val="FFFFFF"/>
                </a:solidFill>
                <a:effectLst/>
                <a:uLnTx/>
                <a:uFillTx/>
                <a:latin typeface="Arial" panose="020B0604020202020204" pitchFamily="34" charset="0"/>
                <a:ea typeface="+mn-ea"/>
                <a:cs typeface="Arial" panose="020B0604020202020204" pitchFamily="34" charset="0"/>
              </a:rPr>
              <a:t>STFC_matters</a:t>
            </a:r>
            <a:endParaRPr kumimoji="0" lang="en-GB" sz="16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16" name="Rectangle 15">
            <a:extLst>
              <a:ext uri="{FF2B5EF4-FFF2-40B4-BE49-F238E27FC236}">
                <a16:creationId xmlns:a16="http://schemas.microsoft.com/office/drawing/2014/main" id="{BAC3E187-FC47-6646-A5A3-38BEA5BF97F3}"/>
              </a:ext>
            </a:extLst>
          </p:cNvPr>
          <p:cNvSpPr/>
          <p:nvPr/>
        </p:nvSpPr>
        <p:spPr>
          <a:xfrm>
            <a:off x="7805525" y="5904254"/>
            <a:ext cx="4214197" cy="33855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rPr>
              <a:t>Science and Technology Facilities Council</a:t>
            </a:r>
          </a:p>
        </p:txBody>
      </p:sp>
      <p:pic>
        <p:nvPicPr>
          <p:cNvPr id="18" name="Picture 17">
            <a:extLst>
              <a:ext uri="{FF2B5EF4-FFF2-40B4-BE49-F238E27FC236}">
                <a16:creationId xmlns:a16="http://schemas.microsoft.com/office/drawing/2014/main" id="{7F25C28B-6C92-F94C-81EC-CBF349C8486A}"/>
              </a:ext>
            </a:extLst>
          </p:cNvPr>
          <p:cNvPicPr>
            <a:picLocks noChangeAspect="1"/>
          </p:cNvPicPr>
          <p:nvPr/>
        </p:nvPicPr>
        <p:blipFill>
          <a:blip r:embed="rId6"/>
          <a:stretch>
            <a:fillRect/>
          </a:stretch>
        </p:blipFill>
        <p:spPr>
          <a:xfrm>
            <a:off x="5077049" y="5868508"/>
            <a:ext cx="444002" cy="437275"/>
          </a:xfrm>
          <a:prstGeom prst="rect">
            <a:avLst/>
          </a:prstGeom>
        </p:spPr>
      </p:pic>
      <p:pic>
        <p:nvPicPr>
          <p:cNvPr id="20" name="Picture 19">
            <a:extLst>
              <a:ext uri="{FF2B5EF4-FFF2-40B4-BE49-F238E27FC236}">
                <a16:creationId xmlns:a16="http://schemas.microsoft.com/office/drawing/2014/main" id="{83CE200E-AB24-384F-BB4C-13ACD0DABDB8}"/>
              </a:ext>
            </a:extLst>
          </p:cNvPr>
          <p:cNvPicPr>
            <a:picLocks noChangeAspect="1"/>
          </p:cNvPicPr>
          <p:nvPr/>
        </p:nvPicPr>
        <p:blipFill>
          <a:blip r:embed="rId7"/>
          <a:stretch>
            <a:fillRect/>
          </a:stretch>
        </p:blipFill>
        <p:spPr>
          <a:xfrm>
            <a:off x="7347494" y="5865567"/>
            <a:ext cx="440215" cy="440215"/>
          </a:xfrm>
          <a:prstGeom prst="rect">
            <a:avLst/>
          </a:prstGeom>
        </p:spPr>
      </p:pic>
      <p:pic>
        <p:nvPicPr>
          <p:cNvPr id="11" name="Picture 10">
            <a:extLst>
              <a:ext uri="{FF2B5EF4-FFF2-40B4-BE49-F238E27FC236}">
                <a16:creationId xmlns:a16="http://schemas.microsoft.com/office/drawing/2014/main" id="{14E2772B-B47D-8D46-97A4-931FF8D2720F}"/>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15938" y="412403"/>
            <a:ext cx="3770785" cy="963960"/>
          </a:xfrm>
          <a:prstGeom prst="rect">
            <a:avLst/>
          </a:prstGeom>
        </p:spPr>
      </p:pic>
      <p:sp>
        <p:nvSpPr>
          <p:cNvPr id="12" name="Rectangle 11">
            <a:extLst>
              <a:ext uri="{FF2B5EF4-FFF2-40B4-BE49-F238E27FC236}">
                <a16:creationId xmlns:a16="http://schemas.microsoft.com/office/drawing/2014/main" id="{F03ACBB2-A294-5B41-91E3-A21CD7F0322A}"/>
              </a:ext>
            </a:extLst>
          </p:cNvPr>
          <p:cNvSpPr/>
          <p:nvPr/>
        </p:nvSpPr>
        <p:spPr>
          <a:xfrm>
            <a:off x="1014848" y="5904254"/>
            <a:ext cx="4214197" cy="33855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rPr>
              <a:t>Science and Technology Facilities Council</a:t>
            </a:r>
          </a:p>
        </p:txBody>
      </p:sp>
      <p:pic>
        <p:nvPicPr>
          <p:cNvPr id="7" name="Picture 6">
            <a:extLst>
              <a:ext uri="{FF2B5EF4-FFF2-40B4-BE49-F238E27FC236}">
                <a16:creationId xmlns:a16="http://schemas.microsoft.com/office/drawing/2014/main" id="{E096A358-CF8A-9741-9C85-A77CCE375E7E}"/>
              </a:ext>
            </a:extLst>
          </p:cNvPr>
          <p:cNvPicPr>
            <a:picLocks noChangeAspect="1"/>
          </p:cNvPicPr>
          <p:nvPr/>
        </p:nvPicPr>
        <p:blipFill>
          <a:blip r:embed="rId9"/>
          <a:stretch>
            <a:fillRect/>
          </a:stretch>
        </p:blipFill>
        <p:spPr>
          <a:xfrm>
            <a:off x="1379538" y="2813050"/>
            <a:ext cx="7442200" cy="1231900"/>
          </a:xfrm>
          <a:prstGeom prst="rect">
            <a:avLst/>
          </a:prstGeom>
        </p:spPr>
      </p:pic>
      <p:sp>
        <p:nvSpPr>
          <p:cNvPr id="2" name="Rectangle 1">
            <a:hlinkClick r:id="rId10"/>
            <a:extLst>
              <a:ext uri="{FF2B5EF4-FFF2-40B4-BE49-F238E27FC236}">
                <a16:creationId xmlns:a16="http://schemas.microsoft.com/office/drawing/2014/main" id="{0D08F592-8BC3-59AE-1150-9807D366B7B9}"/>
              </a:ext>
            </a:extLst>
          </p:cNvPr>
          <p:cNvSpPr/>
          <p:nvPr/>
        </p:nvSpPr>
        <p:spPr>
          <a:xfrm>
            <a:off x="1014848" y="5161307"/>
            <a:ext cx="3048997" cy="369332"/>
          </a:xfrm>
          <a:prstGeom prst="rect">
            <a:avLst/>
          </a:prstGeom>
        </p:spPr>
        <p:txBody>
          <a:bodyPr wrap="square" lIns="91440" tIns="45720" rIns="91440" bIns="4572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solidFill>
                  <a:srgbClr val="FFFFFF"/>
                </a:solidFill>
                <a:latin typeface="Arial"/>
                <a:cs typeface="Arial"/>
              </a:rPr>
              <a:t>Daniel</a:t>
            </a:r>
            <a:r>
              <a:rPr kumimoji="0" lang="en-GB" b="0" i="0" u="none" strike="noStrike" kern="1200" cap="none" spc="0" normalizeH="0" baseline="0" noProof="0">
                <a:ln>
                  <a:noFill/>
                </a:ln>
                <a:solidFill>
                  <a:srgbClr val="FFFFFF"/>
                </a:solidFill>
                <a:effectLst/>
                <a:uLnTx/>
                <a:uFillTx/>
                <a:latin typeface="Arial"/>
                <a:cs typeface="Arial"/>
              </a:rPr>
              <a:t>.</a:t>
            </a:r>
            <a:r>
              <a:rPr lang="en-GB">
                <a:solidFill>
                  <a:srgbClr val="FFFFFF"/>
                </a:solidFill>
                <a:latin typeface="Arial"/>
                <a:cs typeface="Arial"/>
              </a:rPr>
              <a:t>Brown</a:t>
            </a:r>
            <a:r>
              <a:rPr kumimoji="0" lang="en-GB" b="0" i="0" u="none" strike="noStrike" kern="1200" cap="none" spc="0" normalizeH="0" baseline="0" noProof="0">
                <a:ln>
                  <a:noFill/>
                </a:ln>
                <a:solidFill>
                  <a:srgbClr val="FFFFFF"/>
                </a:solidFill>
                <a:effectLst/>
                <a:uLnTx/>
                <a:uFillTx/>
                <a:latin typeface="Arial"/>
                <a:cs typeface="Arial"/>
              </a:rPr>
              <a:t>@stfc.ac.uk</a:t>
            </a:r>
            <a:endParaRPr kumimoji="0" lang="en-GB" kern="1200" cap="none" spc="0" normalizeH="0" noProof="0">
              <a:ln>
                <a:noFill/>
              </a:ln>
              <a:solidFill>
                <a:srgbClr val="FFFFFF"/>
              </a:solidFill>
              <a:effectLst/>
              <a:uLnTx/>
              <a:uFillTx/>
              <a:latin typeface="Arial"/>
              <a:cs typeface="Arial"/>
            </a:endParaRPr>
          </a:p>
        </p:txBody>
      </p:sp>
      <p:sp>
        <p:nvSpPr>
          <p:cNvPr id="8" name="Footer Placeholder 13">
            <a:extLst>
              <a:ext uri="{FF2B5EF4-FFF2-40B4-BE49-F238E27FC236}">
                <a16:creationId xmlns:a16="http://schemas.microsoft.com/office/drawing/2014/main" id="{4B69B5A8-9BB8-9AFF-9843-4E8EEBE012CC}"/>
              </a:ext>
            </a:extLst>
          </p:cNvPr>
          <p:cNvSpPr txBox="1">
            <a:spLocks/>
          </p:cNvSpPr>
          <p:nvPr/>
        </p:nvSpPr>
        <p:spPr>
          <a:xfrm>
            <a:off x="1865320" y="6437314"/>
            <a:ext cx="7699360" cy="123825"/>
          </a:xfrm>
          <a:prstGeom prst="rect">
            <a:avLst/>
          </a:prstGeom>
        </p:spPr>
        <p:txBody>
          <a:bodyPr lIns="91440" tIns="45720" rIns="91440" bIns="45720" anchor="t"/>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26th International Workshop on Radiation Imaging Detectors, 06-10 July 2025</a:t>
            </a:r>
            <a:endParaRPr lang="en-US"/>
          </a:p>
        </p:txBody>
      </p:sp>
    </p:spTree>
    <p:extLst>
      <p:ext uri="{BB962C8B-B14F-4D97-AF65-F5344CB8AC3E}">
        <p14:creationId xmlns:p14="http://schemas.microsoft.com/office/powerpoint/2010/main" val="4975141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67B54F19-1212-9345-95FF-9D2815FD6E96}"/>
              </a:ext>
            </a:extLst>
          </p:cNvPr>
          <p:cNvSpPr txBox="1"/>
          <p:nvPr/>
        </p:nvSpPr>
        <p:spPr>
          <a:xfrm>
            <a:off x="403341" y="345183"/>
            <a:ext cx="6356456" cy="769441"/>
          </a:xfrm>
          <a:prstGeom prst="rect">
            <a:avLst/>
          </a:prstGeom>
          <a:noFill/>
        </p:spPr>
        <p:txBody>
          <a:bodyPr wrap="square" rtlCol="0" anchor="t">
            <a:spAutoFit/>
          </a:bodyPr>
          <a:lstStyle/>
          <a:p>
            <a:r>
              <a:rPr lang="en-US" sz="4400" b="1" spc="-151">
                <a:solidFill>
                  <a:srgbClr val="2E2D62"/>
                </a:solidFill>
                <a:latin typeface="Arial" panose="020B0604020202020204" pitchFamily="34" charset="0"/>
                <a:cs typeface="Arial" panose="020B0604020202020204" pitchFamily="34" charset="0"/>
              </a:rPr>
              <a:t>Introduction</a:t>
            </a:r>
          </a:p>
        </p:txBody>
      </p:sp>
      <p:sp>
        <p:nvSpPr>
          <p:cNvPr id="5" name="TextBox 4"/>
          <p:cNvSpPr txBox="1"/>
          <p:nvPr/>
        </p:nvSpPr>
        <p:spPr>
          <a:xfrm>
            <a:off x="619241" y="1376032"/>
            <a:ext cx="7498513" cy="4093428"/>
          </a:xfrm>
          <a:prstGeom prst="rect">
            <a:avLst/>
          </a:prstGeom>
          <a:noFill/>
        </p:spPr>
        <p:txBody>
          <a:bodyPr wrap="square" lIns="91440" tIns="45720" rIns="91440" bIns="45720" anchor="t">
            <a:spAutoFit/>
          </a:bodyPr>
          <a:lstStyle/>
          <a:p>
            <a:pPr eaLnBrk="1" hangingPunct="1">
              <a:defRPr/>
            </a:pPr>
            <a:r>
              <a:rPr lang="en-GB" sz="2000">
                <a:solidFill>
                  <a:srgbClr val="626262"/>
                </a:solidFill>
                <a:latin typeface="Arial" panose="020B0604020202020204" pitchFamily="34" charset="0"/>
                <a:cs typeface="Arial" panose="020B0604020202020204" pitchFamily="34" charset="0"/>
              </a:rPr>
              <a:t>Transmission Electron Microscopy (TEM) is a technique that allows to obtain high resolution images of thin samples. </a:t>
            </a:r>
          </a:p>
          <a:p>
            <a:pPr eaLnBrk="1" hangingPunct="1">
              <a:defRPr/>
            </a:pPr>
            <a:r>
              <a:rPr lang="en-GB" sz="2000">
                <a:solidFill>
                  <a:srgbClr val="626262"/>
                </a:solidFill>
                <a:latin typeface="Arial" panose="020B0604020202020204" pitchFamily="34" charset="0"/>
                <a:cs typeface="Arial" panose="020B0604020202020204" pitchFamily="34" charset="0"/>
              </a:rPr>
              <a:t>The higher resolution is achieved due to the smaller De Broglie wavelength of the high energy electrons compared to visible light.</a:t>
            </a:r>
          </a:p>
          <a:p>
            <a:pPr eaLnBrk="1" hangingPunct="1">
              <a:defRPr/>
            </a:pPr>
            <a:endParaRPr lang="en-GB" sz="2000">
              <a:solidFill>
                <a:srgbClr val="626262"/>
              </a:solidFill>
              <a:latin typeface="Arial" panose="020B0604020202020204" pitchFamily="34" charset="0"/>
              <a:cs typeface="Arial" panose="020B0604020202020204" pitchFamily="34" charset="0"/>
            </a:endParaRPr>
          </a:p>
          <a:p>
            <a:pPr>
              <a:defRPr/>
            </a:pPr>
            <a:r>
              <a:rPr lang="en-GB" sz="2000">
                <a:solidFill>
                  <a:srgbClr val="626262"/>
                </a:solidFill>
                <a:latin typeface="Arial" panose="020B0604020202020204" pitchFamily="34" charset="0"/>
                <a:cs typeface="Arial" panose="020B0604020202020204" pitchFamily="34" charset="0"/>
              </a:rPr>
              <a:t>Cryo-Electron Microscopy (</a:t>
            </a:r>
            <a:r>
              <a:rPr lang="en-GB" sz="2000" err="1">
                <a:solidFill>
                  <a:srgbClr val="626262"/>
                </a:solidFill>
                <a:latin typeface="Arial" panose="020B0604020202020204" pitchFamily="34" charset="0"/>
                <a:cs typeface="Arial" panose="020B0604020202020204" pitchFamily="34" charset="0"/>
              </a:rPr>
              <a:t>cryoEM</a:t>
            </a:r>
            <a:r>
              <a:rPr lang="en-GB" sz="2000">
                <a:solidFill>
                  <a:srgbClr val="626262"/>
                </a:solidFill>
                <a:latin typeface="Arial" panose="020B0604020202020204" pitchFamily="34" charset="0"/>
                <a:cs typeface="Arial" panose="020B0604020202020204" pitchFamily="34" charset="0"/>
              </a:rPr>
              <a:t>) is a consequent technique used to image biological samples. The sample is prepared by flash-freezing to cryogenic temperatures, which preserves the sample structure and delays sample destruction during imaging.</a:t>
            </a:r>
          </a:p>
          <a:p>
            <a:pPr>
              <a:defRPr/>
            </a:pPr>
            <a:endParaRPr lang="en-GB" sz="2000">
              <a:solidFill>
                <a:srgbClr val="626262"/>
              </a:solidFill>
              <a:latin typeface="Arial" panose="020B0604020202020204" pitchFamily="34" charset="0"/>
              <a:cs typeface="Arial" panose="020B0604020202020204" pitchFamily="34" charset="0"/>
            </a:endParaRPr>
          </a:p>
          <a:p>
            <a:pPr>
              <a:defRPr/>
            </a:pPr>
            <a:r>
              <a:rPr lang="en-GB" sz="2000">
                <a:solidFill>
                  <a:srgbClr val="626262"/>
                </a:solidFill>
                <a:latin typeface="Arial"/>
                <a:cs typeface="Arial"/>
              </a:rPr>
              <a:t>CMOS Image sensors have been used to record images from cryo-electron microscopes for the last two decades.</a:t>
            </a:r>
            <a:endParaRPr lang="en-GB" sz="2000">
              <a:solidFill>
                <a:srgbClr val="626262"/>
              </a:solidFill>
              <a:latin typeface="Arial" panose="020B0604020202020204" pitchFamily="34" charset="0"/>
              <a:cs typeface="Arial" panose="020B0604020202020204" pitchFamily="34" charset="0"/>
            </a:endParaRPr>
          </a:p>
        </p:txBody>
      </p:sp>
      <p:pic>
        <p:nvPicPr>
          <p:cNvPr id="5122" name="Picture 2" descr="undefin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60654" y="251079"/>
            <a:ext cx="3639991" cy="576827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BE897D2B-D51E-21D8-AECE-1C8E37B34DA8}"/>
              </a:ext>
            </a:extLst>
          </p:cNvPr>
          <p:cNvSpPr txBox="1"/>
          <p:nvPr/>
        </p:nvSpPr>
        <p:spPr>
          <a:xfrm>
            <a:off x="8333522" y="6320109"/>
            <a:ext cx="3906953" cy="246221"/>
          </a:xfrm>
          <a:prstGeom prst="rect">
            <a:avLst/>
          </a:prstGeom>
          <a:noFill/>
        </p:spPr>
        <p:txBody>
          <a:bodyPr wrap="square" rtlCol="0">
            <a:spAutoFit/>
          </a:bodyPr>
          <a:lstStyle/>
          <a:p>
            <a:r>
              <a:rPr lang="en-GB" sz="1000">
                <a:solidFill>
                  <a:srgbClr val="626262"/>
                </a:solidFill>
                <a:latin typeface="Arial" panose="020B0604020202020204" pitchFamily="34" charset="0"/>
                <a:cs typeface="Arial" panose="020B0604020202020204" pitchFamily="34" charset="0"/>
              </a:rPr>
              <a:t>https://en.wikipedia.org/wiki/Transmission_electron_microscopy</a:t>
            </a:r>
          </a:p>
        </p:txBody>
      </p:sp>
      <p:sp>
        <p:nvSpPr>
          <p:cNvPr id="12" name="Slide Number Placeholder 11">
            <a:extLst>
              <a:ext uri="{FF2B5EF4-FFF2-40B4-BE49-F238E27FC236}">
                <a16:creationId xmlns:a16="http://schemas.microsoft.com/office/drawing/2014/main" id="{7A979706-FB13-3F7B-FB08-2C1ACC640004}"/>
              </a:ext>
            </a:extLst>
          </p:cNvPr>
          <p:cNvSpPr>
            <a:spLocks noGrp="1"/>
          </p:cNvSpPr>
          <p:nvPr>
            <p:ph type="sldNum" sz="quarter" idx="12"/>
          </p:nvPr>
        </p:nvSpPr>
        <p:spPr/>
        <p:txBody>
          <a:bodyPr/>
          <a:lstStyle/>
          <a:p>
            <a:fld id="{BBAAB195-B577-5546-8349-9DDA93B6129E}" type="slidenum">
              <a:rPr lang="en-US" smtClean="0"/>
              <a:t>3</a:t>
            </a:fld>
            <a:endParaRPr lang="en-US"/>
          </a:p>
        </p:txBody>
      </p:sp>
      <p:sp>
        <p:nvSpPr>
          <p:cNvPr id="6" name="Footer Placeholder 15">
            <a:extLst>
              <a:ext uri="{FF2B5EF4-FFF2-40B4-BE49-F238E27FC236}">
                <a16:creationId xmlns:a16="http://schemas.microsoft.com/office/drawing/2014/main" id="{2EB3B8A3-2637-9844-0420-9EEB0CCA4A67}"/>
              </a:ext>
            </a:extLst>
          </p:cNvPr>
          <p:cNvSpPr>
            <a:spLocks noGrp="1"/>
          </p:cNvSpPr>
          <p:nvPr>
            <p:ph type="ftr" sz="quarter" idx="11"/>
          </p:nvPr>
        </p:nvSpPr>
        <p:spPr>
          <a:xfrm>
            <a:off x="2627320" y="6602414"/>
            <a:ext cx="6937360" cy="174625"/>
          </a:xfrm>
        </p:spPr>
        <p:txBody>
          <a:bodyPr/>
          <a:lstStyle/>
          <a:p>
            <a:r>
              <a:rPr lang="en-GB"/>
              <a:t>26th International Workshop on Radiation Imaging  Detectors, 06-10 July 2025</a:t>
            </a:r>
            <a:endParaRPr lang="en-US"/>
          </a:p>
        </p:txBody>
      </p:sp>
    </p:spTree>
    <p:extLst>
      <p:ext uri="{BB962C8B-B14F-4D97-AF65-F5344CB8AC3E}">
        <p14:creationId xmlns:p14="http://schemas.microsoft.com/office/powerpoint/2010/main" val="38888603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27B5DA-D91B-239D-F367-B944A6A06061}"/>
            </a:ext>
          </a:extLst>
        </p:cNvPr>
        <p:cNvGrpSpPr/>
        <p:nvPr/>
      </p:nvGrpSpPr>
      <p:grpSpPr>
        <a:xfrm>
          <a:off x="0" y="0"/>
          <a:ext cx="0" cy="0"/>
          <a:chOff x="0" y="0"/>
          <a:chExt cx="0" cy="0"/>
        </a:xfrm>
      </p:grpSpPr>
      <p:sp>
        <p:nvSpPr>
          <p:cNvPr id="7" name="TextBox 6">
            <a:extLst>
              <a:ext uri="{FF2B5EF4-FFF2-40B4-BE49-F238E27FC236}">
                <a16:creationId xmlns:a16="http://schemas.microsoft.com/office/drawing/2014/main" id="{2756D666-14AE-8EA3-02CE-B17846DB108D}"/>
              </a:ext>
            </a:extLst>
          </p:cNvPr>
          <p:cNvSpPr txBox="1"/>
          <p:nvPr/>
        </p:nvSpPr>
        <p:spPr>
          <a:xfrm>
            <a:off x="403341" y="345183"/>
            <a:ext cx="6356456" cy="769441"/>
          </a:xfrm>
          <a:prstGeom prst="rect">
            <a:avLst/>
          </a:prstGeom>
          <a:noFill/>
        </p:spPr>
        <p:txBody>
          <a:bodyPr wrap="square" rtlCol="0" anchor="t">
            <a:spAutoFit/>
          </a:bodyPr>
          <a:lstStyle/>
          <a:p>
            <a:r>
              <a:rPr lang="en-US" sz="4400" b="1" spc="-151">
                <a:solidFill>
                  <a:srgbClr val="2E2D62"/>
                </a:solidFill>
                <a:latin typeface="Arial" panose="020B0604020202020204" pitchFamily="34" charset="0"/>
                <a:cs typeface="Arial" panose="020B0604020202020204" pitchFamily="34" charset="0"/>
              </a:rPr>
              <a:t>Introduction</a:t>
            </a:r>
          </a:p>
        </p:txBody>
      </p:sp>
      <p:sp>
        <p:nvSpPr>
          <p:cNvPr id="5" name="TextBox 4">
            <a:extLst>
              <a:ext uri="{FF2B5EF4-FFF2-40B4-BE49-F238E27FC236}">
                <a16:creationId xmlns:a16="http://schemas.microsoft.com/office/drawing/2014/main" id="{3D4407A0-F10C-131B-9752-0DD434347151}"/>
              </a:ext>
            </a:extLst>
          </p:cNvPr>
          <p:cNvSpPr txBox="1"/>
          <p:nvPr/>
        </p:nvSpPr>
        <p:spPr>
          <a:xfrm>
            <a:off x="503983" y="1280183"/>
            <a:ext cx="2979469" cy="2554545"/>
          </a:xfrm>
          <a:prstGeom prst="rect">
            <a:avLst/>
          </a:prstGeom>
          <a:noFill/>
        </p:spPr>
        <p:txBody>
          <a:bodyPr wrap="square" lIns="91440" tIns="45720" rIns="91440" bIns="45720" anchor="t">
            <a:spAutoFit/>
          </a:bodyPr>
          <a:lstStyle/>
          <a:p>
            <a:pPr>
              <a:defRPr/>
            </a:pPr>
            <a:r>
              <a:rPr lang="en-GB" sz="2000" dirty="0">
                <a:solidFill>
                  <a:srgbClr val="626262"/>
                </a:solidFill>
                <a:latin typeface="Arial"/>
                <a:ea typeface="+mn-lt"/>
                <a:cs typeface="Arial"/>
              </a:rPr>
              <a:t>The success of cryo-electron microscopy (cryo-EM) is clearly demonstrated by the number of released Protein </a:t>
            </a:r>
            <a:r>
              <a:rPr lang="en-GB" sz="2000" dirty="0" err="1">
                <a:solidFill>
                  <a:srgbClr val="626262"/>
                </a:solidFill>
                <a:latin typeface="Arial"/>
                <a:ea typeface="+mn-lt"/>
                <a:cs typeface="Arial"/>
              </a:rPr>
              <a:t>DataBase</a:t>
            </a:r>
            <a:r>
              <a:rPr lang="en-GB" sz="2000" dirty="0">
                <a:solidFill>
                  <a:srgbClr val="626262"/>
                </a:solidFill>
                <a:latin typeface="Arial"/>
                <a:ea typeface="+mn-lt"/>
                <a:cs typeface="Arial"/>
              </a:rPr>
              <a:t> entries per annum through the end of 2024.</a:t>
            </a:r>
            <a:endParaRPr lang="en-US" dirty="0"/>
          </a:p>
        </p:txBody>
      </p:sp>
      <p:sp>
        <p:nvSpPr>
          <p:cNvPr id="2" name="TextBox 1">
            <a:extLst>
              <a:ext uri="{FF2B5EF4-FFF2-40B4-BE49-F238E27FC236}">
                <a16:creationId xmlns:a16="http://schemas.microsoft.com/office/drawing/2014/main" id="{7E1923F0-E3BD-2706-F688-7608B7EB1C38}"/>
              </a:ext>
            </a:extLst>
          </p:cNvPr>
          <p:cNvSpPr txBox="1"/>
          <p:nvPr/>
        </p:nvSpPr>
        <p:spPr>
          <a:xfrm>
            <a:off x="4359621" y="4575177"/>
            <a:ext cx="6983947" cy="461665"/>
          </a:xfrm>
          <a:prstGeom prst="rect">
            <a:avLst/>
          </a:prstGeom>
          <a:noFill/>
        </p:spPr>
        <p:txBody>
          <a:bodyPr wrap="square" lIns="91440" tIns="45720" rIns="91440" bIns="45720" rtlCol="0" anchor="t">
            <a:spAutoFit/>
          </a:bodyPr>
          <a:lstStyle/>
          <a:p>
            <a:r>
              <a:rPr lang="en-GB" sz="1200" i="1">
                <a:solidFill>
                  <a:srgbClr val="626262"/>
                </a:solidFill>
                <a:latin typeface="Arial"/>
                <a:ea typeface="+mn-lt"/>
                <a:cs typeface="Arial"/>
              </a:rPr>
              <a:t>Image from "Extending the reach of single-particle cryoEM", Ardan Patwardhan</a:t>
            </a:r>
            <a:r>
              <a:rPr lang="en-GB" sz="1200" i="1" baseline="30000">
                <a:solidFill>
                  <a:srgbClr val="626262"/>
                </a:solidFill>
                <a:latin typeface="Arial"/>
                <a:ea typeface="+mn-lt"/>
                <a:cs typeface="Arial"/>
              </a:rPr>
              <a:t>1</a:t>
            </a:r>
            <a:r>
              <a:rPr lang="en-GB" sz="1200" i="1">
                <a:solidFill>
                  <a:srgbClr val="626262"/>
                </a:solidFill>
                <a:latin typeface="Arial"/>
                <a:ea typeface="+mn-lt"/>
                <a:cs typeface="Arial"/>
              </a:rPr>
              <a:t>, Richard Henderson</a:t>
            </a:r>
            <a:r>
              <a:rPr lang="en-GB" sz="1200" i="1" baseline="30000">
                <a:solidFill>
                  <a:srgbClr val="626262"/>
                </a:solidFill>
                <a:latin typeface="Arial"/>
                <a:ea typeface="+mn-lt"/>
                <a:cs typeface="Arial"/>
              </a:rPr>
              <a:t>2</a:t>
            </a:r>
            <a:r>
              <a:rPr lang="en-GB" sz="1200" i="1">
                <a:solidFill>
                  <a:srgbClr val="626262"/>
                </a:solidFill>
                <a:latin typeface="Arial"/>
                <a:ea typeface="+mn-lt"/>
                <a:cs typeface="Arial"/>
              </a:rPr>
              <a:t> and Christopher J. Russo</a:t>
            </a:r>
            <a:r>
              <a:rPr lang="en-GB" sz="1200" i="1" baseline="30000">
                <a:solidFill>
                  <a:srgbClr val="626262"/>
                </a:solidFill>
                <a:latin typeface="Arial"/>
                <a:ea typeface="+mn-lt"/>
                <a:cs typeface="Arial"/>
              </a:rPr>
              <a:t>2</a:t>
            </a:r>
            <a:endParaRPr lang="en-US" sz="1200" i="1" baseline="30000">
              <a:latin typeface="Arial"/>
              <a:cs typeface="Arial"/>
            </a:endParaRPr>
          </a:p>
        </p:txBody>
      </p:sp>
      <p:sp>
        <p:nvSpPr>
          <p:cNvPr id="12" name="Slide Number Placeholder 11">
            <a:extLst>
              <a:ext uri="{FF2B5EF4-FFF2-40B4-BE49-F238E27FC236}">
                <a16:creationId xmlns:a16="http://schemas.microsoft.com/office/drawing/2014/main" id="{94A180B7-28AC-13EB-8F9C-236CF671DF51}"/>
              </a:ext>
            </a:extLst>
          </p:cNvPr>
          <p:cNvSpPr>
            <a:spLocks noGrp="1"/>
          </p:cNvSpPr>
          <p:nvPr>
            <p:ph type="sldNum" sz="quarter" idx="12"/>
          </p:nvPr>
        </p:nvSpPr>
        <p:spPr/>
        <p:txBody>
          <a:bodyPr/>
          <a:lstStyle/>
          <a:p>
            <a:fld id="{BBAAB195-B577-5546-8349-9DDA93B6129E}" type="slidenum">
              <a:rPr lang="en-US" smtClean="0"/>
              <a:t>4</a:t>
            </a:fld>
            <a:endParaRPr lang="en-US"/>
          </a:p>
        </p:txBody>
      </p:sp>
      <p:grpSp>
        <p:nvGrpSpPr>
          <p:cNvPr id="14" name="Group 13">
            <a:extLst>
              <a:ext uri="{FF2B5EF4-FFF2-40B4-BE49-F238E27FC236}">
                <a16:creationId xmlns:a16="http://schemas.microsoft.com/office/drawing/2014/main" id="{5B3B0472-9488-D6A6-CC62-1A28F1377605}"/>
              </a:ext>
            </a:extLst>
          </p:cNvPr>
          <p:cNvGrpSpPr/>
          <p:nvPr/>
        </p:nvGrpSpPr>
        <p:grpSpPr>
          <a:xfrm>
            <a:off x="3587313" y="209307"/>
            <a:ext cx="8249189" cy="4186933"/>
            <a:chOff x="3788597" y="295571"/>
            <a:chExt cx="8162925" cy="4071915"/>
          </a:xfrm>
        </p:grpSpPr>
        <p:pic>
          <p:nvPicPr>
            <p:cNvPr id="3" name="Picture 2">
              <a:extLst>
                <a:ext uri="{FF2B5EF4-FFF2-40B4-BE49-F238E27FC236}">
                  <a16:creationId xmlns:a16="http://schemas.microsoft.com/office/drawing/2014/main" id="{5E3CDD8C-86B4-9762-6B1D-B26E6B8A3602}"/>
                </a:ext>
              </a:extLst>
            </p:cNvPr>
            <p:cNvPicPr>
              <a:picLocks noChangeAspect="1"/>
            </p:cNvPicPr>
            <p:nvPr/>
          </p:nvPicPr>
          <p:blipFill>
            <a:blip r:embed="rId3"/>
            <a:stretch>
              <a:fillRect/>
            </a:stretch>
          </p:blipFill>
          <p:spPr>
            <a:xfrm>
              <a:off x="3788597" y="468586"/>
              <a:ext cx="8162925" cy="3898900"/>
            </a:xfrm>
            <a:prstGeom prst="rect">
              <a:avLst/>
            </a:prstGeom>
          </p:spPr>
        </p:pic>
        <p:sp>
          <p:nvSpPr>
            <p:cNvPr id="6" name="Rectangle 5">
              <a:extLst>
                <a:ext uri="{FF2B5EF4-FFF2-40B4-BE49-F238E27FC236}">
                  <a16:creationId xmlns:a16="http://schemas.microsoft.com/office/drawing/2014/main" id="{5DFA10A1-7A12-EC51-77A3-782C651AC929}"/>
                </a:ext>
              </a:extLst>
            </p:cNvPr>
            <p:cNvSpPr/>
            <p:nvPr/>
          </p:nvSpPr>
          <p:spPr>
            <a:xfrm>
              <a:off x="5627682" y="295571"/>
              <a:ext cx="591143" cy="69754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77E5B99E-B465-C0CF-CAC4-45C9F1BF4F96}"/>
                </a:ext>
              </a:extLst>
            </p:cNvPr>
            <p:cNvSpPr/>
            <p:nvPr/>
          </p:nvSpPr>
          <p:spPr>
            <a:xfrm>
              <a:off x="9250776" y="381835"/>
              <a:ext cx="591143" cy="69754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6092AC37-B855-FA29-F968-BDBB2794B78E}"/>
                </a:ext>
              </a:extLst>
            </p:cNvPr>
            <p:cNvSpPr/>
            <p:nvPr/>
          </p:nvSpPr>
          <p:spPr>
            <a:xfrm>
              <a:off x="10702889" y="468099"/>
              <a:ext cx="1223746" cy="243720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9B78F56-39AC-4858-286C-4062F57423F5}"/>
                </a:ext>
              </a:extLst>
            </p:cNvPr>
            <p:cNvSpPr/>
            <p:nvPr/>
          </p:nvSpPr>
          <p:spPr>
            <a:xfrm>
              <a:off x="10386586" y="640627"/>
              <a:ext cx="404238" cy="17902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693E10D-99AF-38E5-DDEE-7DC259CC51F0}"/>
                </a:ext>
              </a:extLst>
            </p:cNvPr>
            <p:cNvSpPr/>
            <p:nvPr/>
          </p:nvSpPr>
          <p:spPr>
            <a:xfrm>
              <a:off x="10803528" y="2682211"/>
              <a:ext cx="1123105" cy="41000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TextBox 14">
            <a:extLst>
              <a:ext uri="{FF2B5EF4-FFF2-40B4-BE49-F238E27FC236}">
                <a16:creationId xmlns:a16="http://schemas.microsoft.com/office/drawing/2014/main" id="{5383EB84-CFF1-EA31-A2C5-81179BD8595A}"/>
              </a:ext>
            </a:extLst>
          </p:cNvPr>
          <p:cNvSpPr txBox="1"/>
          <p:nvPr/>
        </p:nvSpPr>
        <p:spPr>
          <a:xfrm>
            <a:off x="3221304" y="5047049"/>
            <a:ext cx="8974828" cy="1323439"/>
          </a:xfrm>
          <a:prstGeom prst="rect">
            <a:avLst/>
          </a:prstGeom>
          <a:noFill/>
        </p:spPr>
        <p:txBody>
          <a:bodyPr wrap="square" lIns="91440" tIns="45720" rIns="91440" bIns="45720" anchor="t">
            <a:spAutoFit/>
          </a:bodyPr>
          <a:lstStyle/>
          <a:p>
            <a:pPr>
              <a:defRPr/>
            </a:pPr>
            <a:r>
              <a:rPr lang="en-GB" sz="2000">
                <a:solidFill>
                  <a:srgbClr val="626262"/>
                </a:solidFill>
                <a:latin typeface="Arial"/>
                <a:ea typeface="+mn-lt"/>
                <a:cs typeface="Arial"/>
              </a:rPr>
              <a:t>The ratio of X-ray to cryo-EM released entries shows an exponential decrease from 2014 until 2022 (right plot).</a:t>
            </a:r>
            <a:endParaRPr lang="en-GB">
              <a:solidFill>
                <a:srgbClr val="2E2C61"/>
              </a:solidFill>
              <a:latin typeface="Calibri" panose="020F0502020204030204"/>
              <a:ea typeface="+mn-lt"/>
              <a:cs typeface="Calibri" panose="020F0502020204030204"/>
            </a:endParaRPr>
          </a:p>
          <a:p>
            <a:pPr>
              <a:defRPr/>
            </a:pPr>
            <a:r>
              <a:rPr lang="en-GB" sz="2000">
                <a:solidFill>
                  <a:srgbClr val="626262"/>
                </a:solidFill>
                <a:latin typeface="Arial"/>
                <a:ea typeface="+mn-lt"/>
                <a:cs typeface="Arial"/>
              </a:rPr>
              <a:t>This plot suggests that the date when there will be parity between X-ray and EM entries is expected to be in early 2025.</a:t>
            </a:r>
            <a:endParaRPr lang="en-GB">
              <a:ea typeface="Calibri"/>
              <a:cs typeface="Calibri"/>
            </a:endParaRPr>
          </a:p>
        </p:txBody>
      </p:sp>
      <p:sp>
        <p:nvSpPr>
          <p:cNvPr id="16" name="Footer Placeholder 15">
            <a:extLst>
              <a:ext uri="{FF2B5EF4-FFF2-40B4-BE49-F238E27FC236}">
                <a16:creationId xmlns:a16="http://schemas.microsoft.com/office/drawing/2014/main" id="{B149170A-2E57-A839-1B73-B73F1A40B30D}"/>
              </a:ext>
            </a:extLst>
          </p:cNvPr>
          <p:cNvSpPr>
            <a:spLocks noGrp="1"/>
          </p:cNvSpPr>
          <p:nvPr>
            <p:ph type="ftr" sz="quarter" idx="11"/>
          </p:nvPr>
        </p:nvSpPr>
        <p:spPr>
          <a:xfrm>
            <a:off x="2627320" y="6602414"/>
            <a:ext cx="6937360" cy="174625"/>
          </a:xfrm>
        </p:spPr>
        <p:txBody>
          <a:bodyPr/>
          <a:lstStyle/>
          <a:p>
            <a:r>
              <a:rPr lang="en-GB"/>
              <a:t>26th International Workshop on Radiation Imaging  Detectors, 06-10 July 2025</a:t>
            </a:r>
            <a:endParaRPr lang="en-US"/>
          </a:p>
        </p:txBody>
      </p:sp>
    </p:spTree>
    <p:extLst>
      <p:ext uri="{BB962C8B-B14F-4D97-AF65-F5344CB8AC3E}">
        <p14:creationId xmlns:p14="http://schemas.microsoft.com/office/powerpoint/2010/main" val="24148085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8923" name="Rectangle 6"/>
              <p:cNvSpPr>
                <a:spLocks noChangeArrowheads="1"/>
              </p:cNvSpPr>
              <p:nvPr/>
            </p:nvSpPr>
            <p:spPr bwMode="auto">
              <a:xfrm>
                <a:off x="403340" y="1083788"/>
                <a:ext cx="6110479" cy="3970318"/>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a:spAutoFit/>
              </a:bodyPr>
              <a:lstStyle/>
              <a:p>
                <a:pPr eaLnBrk="1" hangingPunct="1">
                  <a:defRPr/>
                </a:pPr>
                <a:r>
                  <a:rPr lang="en-US">
                    <a:solidFill>
                      <a:srgbClr val="626262"/>
                    </a:solidFill>
                    <a:latin typeface="Arial" panose="020B0604020202020204" pitchFamily="34" charset="0"/>
                    <a:cs typeface="Arial" panose="020B0604020202020204" pitchFamily="34" charset="0"/>
                  </a:rPr>
                  <a:t>State-of-the-art electron microscopes use an electron energy of 300 keV, but the theoretical expectation is that the ratio of elastic to inelastic cross-sections gets better as the electron energy is lowered from 300 keV to 100 keV.</a:t>
                </a:r>
              </a:p>
              <a:p>
                <a:pPr eaLnBrk="1" hangingPunct="1">
                  <a:defRPr/>
                </a:pPr>
                <a:endParaRPr lang="en-US">
                  <a:solidFill>
                    <a:srgbClr val="626262"/>
                  </a:solidFill>
                  <a:latin typeface="Arial" panose="020B0604020202020204" pitchFamily="34" charset="0"/>
                  <a:cs typeface="Arial" panose="020B0604020202020204" pitchFamily="34" charset="0"/>
                </a:endParaRPr>
              </a:p>
              <a:p>
                <a:pPr eaLnBrk="1" hangingPunct="1">
                  <a:defRPr/>
                </a:pPr>
                <a:r>
                  <a:rPr lang="en-US">
                    <a:solidFill>
                      <a:srgbClr val="626262"/>
                    </a:solidFill>
                    <a:latin typeface="Arial" panose="020B0604020202020204" pitchFamily="34" charset="0"/>
                    <a:cs typeface="Arial" panose="020B0604020202020204" pitchFamily="34" charset="0"/>
                  </a:rPr>
                  <a:t>Recently the elastic </a:t>
                </a:r>
                <a14:m>
                  <m:oMath xmlns:m="http://schemas.openxmlformats.org/officeDocument/2006/math">
                    <m:r>
                      <a:rPr lang="en-US" i="1" dirty="0" smtClean="0">
                        <a:solidFill>
                          <a:srgbClr val="626262"/>
                        </a:solidFill>
                        <a:latin typeface="Cambria Math" panose="02040503050406030204" pitchFamily="18" charset="0"/>
                        <a:cs typeface="Arial" panose="020B0604020202020204" pitchFamily="34" charset="0"/>
                      </a:rPr>
                      <m:t>𝜎</m:t>
                    </m:r>
                    <m:r>
                      <a:rPr lang="en-US" i="1" baseline="-25000" dirty="0" err="1">
                        <a:solidFill>
                          <a:srgbClr val="626262"/>
                        </a:solidFill>
                        <a:latin typeface="Cambria Math" panose="02040503050406030204" pitchFamily="18" charset="0"/>
                        <a:cs typeface="Arial" panose="020B0604020202020204" pitchFamily="34" charset="0"/>
                      </a:rPr>
                      <m:t>𝑒</m:t>
                    </m:r>
                  </m:oMath>
                </a14:m>
                <a:r>
                  <a:rPr lang="en-US">
                    <a:solidFill>
                      <a:srgbClr val="626262"/>
                    </a:solidFill>
                    <a:latin typeface="Arial" panose="020B0604020202020204" pitchFamily="34" charset="0"/>
                    <a:cs typeface="Arial" panose="020B0604020202020204" pitchFamily="34" charset="0"/>
                  </a:rPr>
                  <a:t> and inelastic </a:t>
                </a:r>
                <a14:m>
                  <m:oMath xmlns:m="http://schemas.openxmlformats.org/officeDocument/2006/math">
                    <m:r>
                      <a:rPr lang="en-US" i="1" dirty="0" smtClean="0">
                        <a:solidFill>
                          <a:srgbClr val="626262"/>
                        </a:solidFill>
                        <a:latin typeface="Cambria Math" panose="02040503050406030204" pitchFamily="18" charset="0"/>
                        <a:cs typeface="Arial" panose="020B0604020202020204" pitchFamily="34" charset="0"/>
                      </a:rPr>
                      <m:t>𝜎</m:t>
                    </m:r>
                    <m:r>
                      <a:rPr lang="en-US" i="1" baseline="-25000" dirty="0" err="1">
                        <a:solidFill>
                          <a:srgbClr val="626262"/>
                        </a:solidFill>
                        <a:latin typeface="Cambria Math" panose="02040503050406030204" pitchFamily="18" charset="0"/>
                        <a:cs typeface="Arial" panose="020B0604020202020204" pitchFamily="34" charset="0"/>
                      </a:rPr>
                      <m:t>𝑖</m:t>
                    </m:r>
                  </m:oMath>
                </a14:m>
                <a:r>
                  <a:rPr lang="en-US">
                    <a:solidFill>
                      <a:srgbClr val="626262"/>
                    </a:solidFill>
                    <a:latin typeface="Arial" panose="020B0604020202020204" pitchFamily="34" charset="0"/>
                    <a:cs typeface="Arial" panose="020B0604020202020204" pitchFamily="34" charset="0"/>
                  </a:rPr>
                  <a:t> cross-sections, as well as radiation damage to organic and biological specimens as a function of electron energy have been measured.</a:t>
                </a:r>
              </a:p>
              <a:p>
                <a:pPr eaLnBrk="1" hangingPunct="1">
                  <a:defRPr/>
                </a:pPr>
                <a:endParaRPr lang="en-US">
                  <a:solidFill>
                    <a:srgbClr val="626262"/>
                  </a:solidFill>
                  <a:latin typeface="Arial" panose="020B0604020202020204" pitchFamily="34" charset="0"/>
                  <a:cs typeface="Arial" panose="020B0604020202020204" pitchFamily="34" charset="0"/>
                </a:endParaRPr>
              </a:p>
              <a:p>
                <a:pPr>
                  <a:defRPr/>
                </a:pPr>
                <a:r>
                  <a:rPr lang="en-US">
                    <a:solidFill>
                      <a:srgbClr val="626262"/>
                    </a:solidFill>
                    <a:latin typeface="Arial" panose="020B0604020202020204" pitchFamily="34" charset="0"/>
                    <a:cs typeface="Arial" panose="020B0604020202020204" pitchFamily="34" charset="0"/>
                  </a:rPr>
                  <a:t>The results show that moving from 300 keV to 100 keV causes a 25% increase in the ratio </a:t>
                </a:r>
                <a14:m>
                  <m:oMath xmlns:m="http://schemas.openxmlformats.org/officeDocument/2006/math">
                    <m:r>
                      <a:rPr lang="en-US" i="1" dirty="0" smtClean="0">
                        <a:solidFill>
                          <a:srgbClr val="626262"/>
                        </a:solidFill>
                        <a:latin typeface="Cambria Math" panose="02040503050406030204" pitchFamily="18" charset="0"/>
                        <a:cs typeface="Arial" panose="020B0604020202020204" pitchFamily="34" charset="0"/>
                      </a:rPr>
                      <m:t>𝜎</m:t>
                    </m:r>
                    <m:r>
                      <a:rPr lang="en-US" i="1" baseline="-25000" dirty="0" err="1">
                        <a:solidFill>
                          <a:srgbClr val="626262"/>
                        </a:solidFill>
                        <a:latin typeface="Cambria Math" panose="02040503050406030204" pitchFamily="18" charset="0"/>
                        <a:cs typeface="Arial" panose="020B0604020202020204" pitchFamily="34" charset="0"/>
                      </a:rPr>
                      <m:t>𝑒</m:t>
                    </m:r>
                    <m:r>
                      <m:rPr>
                        <m:lit/>
                      </m:rPr>
                      <a:rPr lang="en-US" b="0" i="1" dirty="0" smtClean="0">
                        <a:solidFill>
                          <a:srgbClr val="626262"/>
                        </a:solidFill>
                        <a:latin typeface="Cambria Math" panose="02040503050406030204" pitchFamily="18" charset="0"/>
                        <a:cs typeface="Arial" panose="020B0604020202020204" pitchFamily="34" charset="0"/>
                      </a:rPr>
                      <m:t>/</m:t>
                    </m:r>
                    <m:r>
                      <a:rPr lang="en-US" i="1" dirty="0" err="1">
                        <a:solidFill>
                          <a:srgbClr val="626262"/>
                        </a:solidFill>
                        <a:latin typeface="Cambria Math" panose="02040503050406030204" pitchFamily="18" charset="0"/>
                        <a:cs typeface="Arial" panose="020B0604020202020204" pitchFamily="34" charset="0"/>
                      </a:rPr>
                      <m:t>𝜎</m:t>
                    </m:r>
                    <m:r>
                      <a:rPr lang="en-US" i="1" baseline="-25000" dirty="0" err="1">
                        <a:solidFill>
                          <a:srgbClr val="626262"/>
                        </a:solidFill>
                        <a:latin typeface="Cambria Math" panose="02040503050406030204" pitchFamily="18" charset="0"/>
                        <a:cs typeface="Arial" panose="020B0604020202020204" pitchFamily="34" charset="0"/>
                      </a:rPr>
                      <m:t>𝑖</m:t>
                    </m:r>
                  </m:oMath>
                </a14:m>
                <a:r>
                  <a:rPr lang="en-US">
                    <a:solidFill>
                      <a:srgbClr val="626262"/>
                    </a:solidFill>
                    <a:latin typeface="Arial" panose="020B0604020202020204" pitchFamily="34" charset="0"/>
                    <a:cs typeface="Arial" panose="020B0604020202020204" pitchFamily="34" charset="0"/>
                  </a:rPr>
                  <a:t>, indicating a 25% improvement in the image contrast for a given amount of radiation damage.</a:t>
                </a:r>
              </a:p>
            </p:txBody>
          </p:sp>
        </mc:Choice>
        <mc:Fallback xmlns="">
          <p:sp>
            <p:nvSpPr>
              <p:cNvPr id="38923" name="Rectangle 6"/>
              <p:cNvSpPr>
                <a:spLocks noRot="1" noChangeAspect="1" noMove="1" noResize="1" noEditPoints="1" noAdjustHandles="1" noChangeArrowheads="1" noChangeShapeType="1" noTextEdit="1"/>
              </p:cNvSpPr>
              <p:nvPr/>
            </p:nvSpPr>
            <p:spPr bwMode="auto">
              <a:xfrm>
                <a:off x="403340" y="1083788"/>
                <a:ext cx="6110479" cy="3970318"/>
              </a:xfrm>
              <a:prstGeom prst="rect">
                <a:avLst/>
              </a:prstGeom>
              <a:blipFill>
                <a:blip r:embed="rId3"/>
                <a:stretch>
                  <a:fillRect l="-798" t="-922" r="-1496" b="-153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p:pic>
        <p:nvPicPr>
          <p:cNvPr id="41989" name="Picture 1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513820" y="163471"/>
            <a:ext cx="5033818" cy="5301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tangle 14"/>
          <p:cNvSpPr/>
          <p:nvPr/>
        </p:nvSpPr>
        <p:spPr>
          <a:xfrm>
            <a:off x="6456362" y="5493516"/>
            <a:ext cx="5283055" cy="646331"/>
          </a:xfrm>
          <a:prstGeom prst="rect">
            <a:avLst/>
          </a:prstGeom>
        </p:spPr>
        <p:txBody>
          <a:bodyPr wrap="square">
            <a:spAutoFit/>
          </a:bodyPr>
          <a:lstStyle/>
          <a:p>
            <a:pPr algn="just">
              <a:defRPr/>
            </a:pPr>
            <a:r>
              <a:rPr lang="en-US" sz="1200" i="1">
                <a:solidFill>
                  <a:srgbClr val="626262"/>
                </a:solidFill>
                <a:latin typeface="Arial" panose="020B0604020202020204" pitchFamily="34" charset="0"/>
                <a:cs typeface="Arial" panose="020B0604020202020204" pitchFamily="34" charset="0"/>
              </a:rPr>
              <a:t>Scaling of cross-sections and information vs energy. The theoretical relationship between the elastic (</a:t>
            </a:r>
            <a:r>
              <a:rPr lang="en-US" sz="1200" i="1" err="1">
                <a:solidFill>
                  <a:srgbClr val="626262"/>
                </a:solidFill>
                <a:latin typeface="Arial" panose="020B0604020202020204" pitchFamily="34" charset="0"/>
                <a:cs typeface="Arial" panose="020B0604020202020204" pitchFamily="34" charset="0"/>
              </a:rPr>
              <a:t>σ</a:t>
            </a:r>
            <a:r>
              <a:rPr lang="en-US" sz="1200" i="1" baseline="-25000" err="1">
                <a:solidFill>
                  <a:srgbClr val="626262"/>
                </a:solidFill>
                <a:latin typeface="Arial" panose="020B0604020202020204" pitchFamily="34" charset="0"/>
                <a:cs typeface="Arial" panose="020B0604020202020204" pitchFamily="34" charset="0"/>
              </a:rPr>
              <a:t>e</a:t>
            </a:r>
            <a:r>
              <a:rPr lang="en-US" sz="1200" i="1">
                <a:solidFill>
                  <a:srgbClr val="626262"/>
                </a:solidFill>
                <a:latin typeface="Arial" panose="020B0604020202020204" pitchFamily="34" charset="0"/>
                <a:cs typeface="Arial" panose="020B0604020202020204" pitchFamily="34" charset="0"/>
              </a:rPr>
              <a:t>) and inelastic (</a:t>
            </a:r>
            <a:r>
              <a:rPr lang="en-US" sz="1200" i="1" err="1">
                <a:solidFill>
                  <a:srgbClr val="626262"/>
                </a:solidFill>
                <a:latin typeface="Arial" panose="020B0604020202020204" pitchFamily="34" charset="0"/>
                <a:cs typeface="Arial" panose="020B0604020202020204" pitchFamily="34" charset="0"/>
              </a:rPr>
              <a:t>σ</a:t>
            </a:r>
            <a:r>
              <a:rPr lang="en-US" sz="1200" i="1" baseline="-25000" err="1">
                <a:solidFill>
                  <a:srgbClr val="626262"/>
                </a:solidFill>
                <a:latin typeface="Arial" panose="020B0604020202020204" pitchFamily="34" charset="0"/>
                <a:cs typeface="Arial" panose="020B0604020202020204" pitchFamily="34" charset="0"/>
              </a:rPr>
              <a:t>i</a:t>
            </a:r>
            <a:r>
              <a:rPr lang="en-US" sz="1200" i="1">
                <a:solidFill>
                  <a:srgbClr val="626262"/>
                </a:solidFill>
                <a:latin typeface="Arial" panose="020B0604020202020204" pitchFamily="34" charset="0"/>
                <a:cs typeface="Arial" panose="020B0604020202020204" pitchFamily="34" charset="0"/>
              </a:rPr>
              <a:t>) scattering cross-sections for carbon are plotted vs. energy. </a:t>
            </a:r>
            <a:endParaRPr lang="en-GB" sz="1200" b="1" i="1">
              <a:solidFill>
                <a:srgbClr val="626262"/>
              </a:solidFill>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67B54F19-1212-9345-95FF-9D2815FD6E96}"/>
              </a:ext>
            </a:extLst>
          </p:cNvPr>
          <p:cNvSpPr txBox="1"/>
          <p:nvPr/>
        </p:nvSpPr>
        <p:spPr>
          <a:xfrm>
            <a:off x="403341" y="345183"/>
            <a:ext cx="6356456" cy="769441"/>
          </a:xfrm>
          <a:prstGeom prst="rect">
            <a:avLst/>
          </a:prstGeom>
          <a:noFill/>
        </p:spPr>
        <p:txBody>
          <a:bodyPr wrap="square" rtlCol="0" anchor="t">
            <a:spAutoFit/>
          </a:bodyPr>
          <a:lstStyle/>
          <a:p>
            <a:r>
              <a:rPr lang="en-US" sz="4400" b="1" spc="-151">
                <a:solidFill>
                  <a:srgbClr val="2E2D62"/>
                </a:solidFill>
                <a:latin typeface="Arial" panose="020B0604020202020204" pitchFamily="34" charset="0"/>
                <a:cs typeface="Arial" panose="020B0604020202020204" pitchFamily="34" charset="0"/>
              </a:rPr>
              <a:t>Why 100 keV?</a:t>
            </a:r>
          </a:p>
        </p:txBody>
      </p:sp>
      <p:sp>
        <p:nvSpPr>
          <p:cNvPr id="2" name="Rectangle 8">
            <a:extLst>
              <a:ext uri="{FF2B5EF4-FFF2-40B4-BE49-F238E27FC236}">
                <a16:creationId xmlns:a16="http://schemas.microsoft.com/office/drawing/2014/main" id="{79A25661-0069-A24D-9B93-D5A19DDEEF3E}"/>
              </a:ext>
            </a:extLst>
          </p:cNvPr>
          <p:cNvSpPr>
            <a:spLocks noChangeArrowheads="1"/>
          </p:cNvSpPr>
          <p:nvPr/>
        </p:nvSpPr>
        <p:spPr bwMode="auto">
          <a:xfrm>
            <a:off x="456112" y="5038686"/>
            <a:ext cx="6456752" cy="461665"/>
          </a:xfrm>
          <a:prstGeom prst="rect">
            <a:avLst/>
          </a:prstGeom>
          <a:noFill/>
          <a:ln w="9525">
            <a:noFill/>
            <a:miter lim="800000"/>
            <a:headEnd/>
            <a:tailEnd/>
          </a:ln>
        </p:spPr>
        <p:txBody>
          <a:bodyPr wrap="square">
            <a:spAutoFit/>
          </a:bodyPr>
          <a:lstStyle/>
          <a:p>
            <a:pPr algn="ctr" eaLnBrk="1" hangingPunct="1">
              <a:defRPr/>
            </a:pPr>
            <a:r>
              <a:rPr lang="en-US" sz="1200" i="1">
                <a:solidFill>
                  <a:srgbClr val="626262"/>
                </a:solidFill>
                <a:latin typeface="Arial" panose="020B0604020202020204" pitchFamily="34" charset="0"/>
                <a:cs typeface="Arial" panose="020B0604020202020204" pitchFamily="34" charset="0"/>
              </a:rPr>
              <a:t>From </a:t>
            </a:r>
            <a:r>
              <a:rPr lang="it-IT" sz="1200" i="1">
                <a:solidFill>
                  <a:srgbClr val="626262"/>
                </a:solidFill>
                <a:latin typeface="Arial" panose="020B0604020202020204" pitchFamily="34" charset="0"/>
                <a:cs typeface="Arial" panose="020B0604020202020204" pitchFamily="34" charset="0"/>
              </a:rPr>
              <a:t>M. Peet, R. Henderson,C. Russo, «The energy dependance of contrast and damage in electron cryomicroscopy of biological molecules»  Ultramiscroscopy 203 (2019) 125-131</a:t>
            </a:r>
            <a:endParaRPr lang="en-US" sz="1200" i="1">
              <a:solidFill>
                <a:srgbClr val="626262"/>
              </a:solidFill>
              <a:latin typeface="Arial" panose="020B0604020202020204" pitchFamily="34" charset="0"/>
              <a:cs typeface="Arial" panose="020B0604020202020204" pitchFamily="34" charset="0"/>
            </a:endParaRPr>
          </a:p>
        </p:txBody>
      </p:sp>
      <p:sp>
        <p:nvSpPr>
          <p:cNvPr id="11" name="Slide Number Placeholder 10">
            <a:extLst>
              <a:ext uri="{FF2B5EF4-FFF2-40B4-BE49-F238E27FC236}">
                <a16:creationId xmlns:a16="http://schemas.microsoft.com/office/drawing/2014/main" id="{905EB2AC-6EF0-EE72-0DEB-14E8D7E88B4D}"/>
              </a:ext>
            </a:extLst>
          </p:cNvPr>
          <p:cNvSpPr>
            <a:spLocks noGrp="1"/>
          </p:cNvSpPr>
          <p:nvPr>
            <p:ph type="sldNum" sz="quarter" idx="12"/>
          </p:nvPr>
        </p:nvSpPr>
        <p:spPr/>
        <p:txBody>
          <a:bodyPr/>
          <a:lstStyle/>
          <a:p>
            <a:fld id="{BBAAB195-B577-5546-8349-9DDA93B6129E}" type="slidenum">
              <a:rPr lang="en-US" smtClean="0"/>
              <a:t>5</a:t>
            </a:fld>
            <a:endParaRPr lang="en-US"/>
          </a:p>
        </p:txBody>
      </p:sp>
      <p:sp>
        <p:nvSpPr>
          <p:cNvPr id="6" name="Footer Placeholder 15">
            <a:extLst>
              <a:ext uri="{FF2B5EF4-FFF2-40B4-BE49-F238E27FC236}">
                <a16:creationId xmlns:a16="http://schemas.microsoft.com/office/drawing/2014/main" id="{92DB6F8B-85E6-6B72-F495-048BDB26D658}"/>
              </a:ext>
            </a:extLst>
          </p:cNvPr>
          <p:cNvSpPr>
            <a:spLocks noGrp="1"/>
          </p:cNvSpPr>
          <p:nvPr>
            <p:ph type="ftr" sz="quarter" idx="11"/>
          </p:nvPr>
        </p:nvSpPr>
        <p:spPr>
          <a:xfrm>
            <a:off x="2627320" y="6602414"/>
            <a:ext cx="6937360" cy="174625"/>
          </a:xfrm>
        </p:spPr>
        <p:txBody>
          <a:bodyPr/>
          <a:lstStyle/>
          <a:p>
            <a:r>
              <a:rPr lang="en-GB"/>
              <a:t>26th International Workshop on Radiation Imaging  Detectors, 06-10 July 2025</a:t>
            </a:r>
            <a:endParaRPr lang="en-US"/>
          </a:p>
        </p:txBody>
      </p:sp>
    </p:spTree>
    <p:extLst>
      <p:ext uri="{BB962C8B-B14F-4D97-AF65-F5344CB8AC3E}">
        <p14:creationId xmlns:p14="http://schemas.microsoft.com/office/powerpoint/2010/main" val="41477009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ChangeArrowheads="1"/>
          </p:cNvSpPr>
          <p:nvPr/>
        </p:nvSpPr>
        <p:spPr bwMode="auto">
          <a:xfrm>
            <a:off x="486641" y="4182038"/>
            <a:ext cx="759467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hangingPunct="1">
              <a:defRPr/>
            </a:pPr>
            <a:r>
              <a:rPr lang="en-US" i="1">
                <a:solidFill>
                  <a:srgbClr val="626262"/>
                </a:solidFill>
                <a:latin typeface="Arial" panose="020B0604020202020204" pitchFamily="34" charset="0"/>
                <a:cs typeface="Arial" panose="020B0604020202020204" pitchFamily="34" charset="0"/>
              </a:rPr>
              <a:t>“The commercial production of a relatively low-cost 100 keV platform </a:t>
            </a:r>
            <a:br>
              <a:rPr lang="en-US" i="1">
                <a:solidFill>
                  <a:srgbClr val="626262"/>
                </a:solidFill>
                <a:latin typeface="Arial" panose="020B0604020202020204" pitchFamily="34" charset="0"/>
                <a:cs typeface="Arial" panose="020B0604020202020204" pitchFamily="34" charset="0"/>
              </a:rPr>
            </a:br>
            <a:r>
              <a:rPr lang="en-US" i="1">
                <a:solidFill>
                  <a:srgbClr val="626262"/>
                </a:solidFill>
                <a:latin typeface="Arial" panose="020B0604020202020204" pitchFamily="34" charset="0"/>
                <a:cs typeface="Arial" panose="020B0604020202020204" pitchFamily="34" charset="0"/>
              </a:rPr>
              <a:t>will enable many academic laboratories and pharmaceutical companies to join the </a:t>
            </a:r>
            <a:r>
              <a:rPr lang="en-US" i="1" err="1">
                <a:solidFill>
                  <a:srgbClr val="626262"/>
                </a:solidFill>
                <a:latin typeface="Arial" panose="020B0604020202020204" pitchFamily="34" charset="0"/>
                <a:cs typeface="Arial" panose="020B0604020202020204" pitchFamily="34" charset="0"/>
              </a:rPr>
              <a:t>cryoEM</a:t>
            </a:r>
            <a:r>
              <a:rPr lang="en-US" i="1">
                <a:solidFill>
                  <a:srgbClr val="626262"/>
                </a:solidFill>
                <a:latin typeface="Arial" panose="020B0604020202020204" pitchFamily="34" charset="0"/>
                <a:cs typeface="Arial" panose="020B0604020202020204" pitchFamily="34" charset="0"/>
              </a:rPr>
              <a:t> revolution in structural biology.”</a:t>
            </a:r>
          </a:p>
        </p:txBody>
      </p:sp>
      <p:sp>
        <p:nvSpPr>
          <p:cNvPr id="8" name="TextBox 7">
            <a:extLst>
              <a:ext uri="{FF2B5EF4-FFF2-40B4-BE49-F238E27FC236}">
                <a16:creationId xmlns:a16="http://schemas.microsoft.com/office/drawing/2014/main" id="{67B54F19-1212-9345-95FF-9D2815FD6E96}"/>
              </a:ext>
            </a:extLst>
          </p:cNvPr>
          <p:cNvSpPr txBox="1"/>
          <p:nvPr/>
        </p:nvSpPr>
        <p:spPr>
          <a:xfrm>
            <a:off x="403341" y="345183"/>
            <a:ext cx="6356456" cy="769441"/>
          </a:xfrm>
          <a:prstGeom prst="rect">
            <a:avLst/>
          </a:prstGeom>
          <a:noFill/>
        </p:spPr>
        <p:txBody>
          <a:bodyPr wrap="square" rtlCol="0" anchor="t">
            <a:spAutoFit/>
          </a:bodyPr>
          <a:lstStyle/>
          <a:p>
            <a:r>
              <a:rPr lang="en-US" sz="4400" b="1" spc="-151">
                <a:solidFill>
                  <a:srgbClr val="2E2D62"/>
                </a:solidFill>
                <a:latin typeface="Arial" panose="020B0604020202020204" pitchFamily="34" charset="0"/>
                <a:cs typeface="Arial" panose="020B0604020202020204" pitchFamily="34" charset="0"/>
              </a:rPr>
              <a:t>Why 100 keV?</a:t>
            </a:r>
          </a:p>
        </p:txBody>
      </p:sp>
      <p:pic>
        <p:nvPicPr>
          <p:cNvPr id="3" name="Picture 2">
            <a:extLst>
              <a:ext uri="{FF2B5EF4-FFF2-40B4-BE49-F238E27FC236}">
                <a16:creationId xmlns:a16="http://schemas.microsoft.com/office/drawing/2014/main" id="{56F8CC83-2B65-F705-600A-B8A61342BAFE}"/>
              </a:ext>
            </a:extLst>
          </p:cNvPr>
          <p:cNvPicPr>
            <a:picLocks noChangeAspect="1"/>
          </p:cNvPicPr>
          <p:nvPr/>
        </p:nvPicPr>
        <p:blipFill>
          <a:blip r:embed="rId3"/>
          <a:stretch>
            <a:fillRect/>
          </a:stretch>
        </p:blipFill>
        <p:spPr>
          <a:xfrm rot="192707">
            <a:off x="8058465" y="1034432"/>
            <a:ext cx="3875904" cy="5225143"/>
          </a:xfrm>
          <a:prstGeom prst="rect">
            <a:avLst/>
          </a:prstGeom>
          <a:ln w="3175">
            <a:solidFill>
              <a:schemeClr val="accent1"/>
            </a:solidFill>
          </a:ln>
          <a:effectLst>
            <a:outerShdw blurRad="50800" dist="38100" dir="2700000" algn="tl" rotWithShape="0">
              <a:prstClr val="black">
                <a:alpha val="40000"/>
              </a:prstClr>
            </a:outerShdw>
          </a:effectLst>
        </p:spPr>
      </p:pic>
      <p:sp>
        <p:nvSpPr>
          <p:cNvPr id="2" name="Rectangle 8">
            <a:extLst>
              <a:ext uri="{FF2B5EF4-FFF2-40B4-BE49-F238E27FC236}">
                <a16:creationId xmlns:a16="http://schemas.microsoft.com/office/drawing/2014/main" id="{80904154-A571-4DED-A2F9-5BAD8C51ECC2}"/>
              </a:ext>
            </a:extLst>
          </p:cNvPr>
          <p:cNvSpPr>
            <a:spLocks noChangeArrowheads="1"/>
          </p:cNvSpPr>
          <p:nvPr/>
        </p:nvSpPr>
        <p:spPr bwMode="auto">
          <a:xfrm>
            <a:off x="1845530" y="5105368"/>
            <a:ext cx="4365547" cy="461665"/>
          </a:xfrm>
          <a:prstGeom prst="rect">
            <a:avLst/>
          </a:prstGeom>
          <a:noFill/>
          <a:ln w="9525">
            <a:noFill/>
            <a:miter lim="800000"/>
            <a:headEnd/>
            <a:tailEnd/>
          </a:ln>
        </p:spPr>
        <p:txBody>
          <a:bodyPr wrap="square">
            <a:spAutoFit/>
          </a:bodyPr>
          <a:lstStyle/>
          <a:p>
            <a:pPr algn="ctr" eaLnBrk="1" hangingPunct="1">
              <a:defRPr/>
            </a:pPr>
            <a:r>
              <a:rPr lang="en-US" sz="1200" i="1">
                <a:solidFill>
                  <a:srgbClr val="626262"/>
                </a:solidFill>
                <a:latin typeface="Arial" panose="020B0604020202020204" pitchFamily="34" charset="0"/>
                <a:cs typeface="Arial" panose="020B0604020202020204" pitchFamily="34" charset="0"/>
              </a:rPr>
              <a:t>From D. Krukauskas, “C100 – CMOS Sensor for 100 </a:t>
            </a:r>
            <a:r>
              <a:rPr lang="en-US" sz="1200" i="1" err="1">
                <a:solidFill>
                  <a:srgbClr val="626262"/>
                </a:solidFill>
                <a:latin typeface="Arial" panose="020B0604020202020204" pitchFamily="34" charset="0"/>
                <a:cs typeface="Arial" panose="020B0604020202020204" pitchFamily="34" charset="0"/>
              </a:rPr>
              <a:t>keV</a:t>
            </a:r>
            <a:r>
              <a:rPr lang="en-US" sz="1200" i="1">
                <a:solidFill>
                  <a:srgbClr val="626262"/>
                </a:solidFill>
                <a:latin typeface="Arial" panose="020B0604020202020204" pitchFamily="34" charset="0"/>
                <a:cs typeface="Arial" panose="020B0604020202020204" pitchFamily="34" charset="0"/>
              </a:rPr>
              <a:t> EM”  Rosalind Franklin Institute annual meeting 2019</a:t>
            </a:r>
          </a:p>
        </p:txBody>
      </p:sp>
      <p:sp>
        <p:nvSpPr>
          <p:cNvPr id="4" name="Rectangle 8">
            <a:extLst>
              <a:ext uri="{FF2B5EF4-FFF2-40B4-BE49-F238E27FC236}">
                <a16:creationId xmlns:a16="http://schemas.microsoft.com/office/drawing/2014/main" id="{AA66B972-4660-4BE2-8D0F-DF954F17C684}"/>
              </a:ext>
            </a:extLst>
          </p:cNvPr>
          <p:cNvSpPr>
            <a:spLocks noChangeArrowheads="1"/>
          </p:cNvSpPr>
          <p:nvPr/>
        </p:nvSpPr>
        <p:spPr bwMode="auto">
          <a:xfrm>
            <a:off x="799927" y="3497904"/>
            <a:ext cx="6456752" cy="461665"/>
          </a:xfrm>
          <a:prstGeom prst="rect">
            <a:avLst/>
          </a:prstGeom>
          <a:noFill/>
          <a:ln w="9525">
            <a:noFill/>
            <a:miter lim="800000"/>
            <a:headEnd/>
            <a:tailEnd/>
          </a:ln>
        </p:spPr>
        <p:txBody>
          <a:bodyPr wrap="square">
            <a:spAutoFit/>
          </a:bodyPr>
          <a:lstStyle/>
          <a:p>
            <a:pPr algn="ctr" eaLnBrk="1" hangingPunct="1">
              <a:defRPr/>
            </a:pPr>
            <a:r>
              <a:rPr lang="en-US" sz="1200" i="1">
                <a:solidFill>
                  <a:srgbClr val="626262"/>
                </a:solidFill>
                <a:latin typeface="Arial" panose="020B0604020202020204" pitchFamily="34" charset="0"/>
                <a:cs typeface="Arial" panose="020B0604020202020204" pitchFamily="34" charset="0"/>
              </a:rPr>
              <a:t>From </a:t>
            </a:r>
            <a:r>
              <a:rPr lang="it-IT" sz="1200" i="1">
                <a:solidFill>
                  <a:srgbClr val="626262"/>
                </a:solidFill>
                <a:latin typeface="Arial" panose="020B0604020202020204" pitchFamily="34" charset="0"/>
                <a:cs typeface="Arial" panose="020B0604020202020204" pitchFamily="34" charset="0"/>
              </a:rPr>
              <a:t>M. Peet, R. Henderson,C. Russo, «The energy dependance of contrast and damage in electron cryomicroscopy of biological molecules»  Ultramiscroscopy 203 (2019) 125-131</a:t>
            </a:r>
            <a:endParaRPr lang="en-US" sz="1200" i="1">
              <a:solidFill>
                <a:srgbClr val="626262"/>
              </a:solidFill>
              <a:latin typeface="Arial" panose="020B0604020202020204" pitchFamily="34" charset="0"/>
              <a:cs typeface="Arial" panose="020B0604020202020204" pitchFamily="34" charset="0"/>
            </a:endParaRPr>
          </a:p>
        </p:txBody>
      </p:sp>
      <p:sp>
        <p:nvSpPr>
          <p:cNvPr id="10" name="Rectangle 6">
            <a:extLst>
              <a:ext uri="{FF2B5EF4-FFF2-40B4-BE49-F238E27FC236}">
                <a16:creationId xmlns:a16="http://schemas.microsoft.com/office/drawing/2014/main" id="{15AC92EB-5463-A5CA-7E9C-EA1E0BCC5A03}"/>
              </a:ext>
            </a:extLst>
          </p:cNvPr>
          <p:cNvSpPr>
            <a:spLocks noChangeArrowheads="1"/>
          </p:cNvSpPr>
          <p:nvPr/>
        </p:nvSpPr>
        <p:spPr bwMode="auto">
          <a:xfrm>
            <a:off x="486641" y="1072861"/>
            <a:ext cx="7730259"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hangingPunct="1">
              <a:defRPr/>
            </a:pPr>
            <a:r>
              <a:rPr lang="en-US">
                <a:solidFill>
                  <a:srgbClr val="626262"/>
                </a:solidFill>
                <a:latin typeface="Arial" panose="020B0604020202020204" pitchFamily="34" charset="0"/>
                <a:cs typeface="Arial" panose="020B0604020202020204" pitchFamily="34" charset="0"/>
              </a:rPr>
              <a:t>Based on the latest literature, most single-particle </a:t>
            </a:r>
            <a:r>
              <a:rPr lang="en-US" err="1">
                <a:solidFill>
                  <a:srgbClr val="626262"/>
                </a:solidFill>
                <a:latin typeface="Arial" panose="020B0604020202020204" pitchFamily="34" charset="0"/>
                <a:cs typeface="Arial" panose="020B0604020202020204" pitchFamily="34" charset="0"/>
              </a:rPr>
              <a:t>cryoEM</a:t>
            </a:r>
            <a:r>
              <a:rPr lang="en-US">
                <a:solidFill>
                  <a:srgbClr val="626262"/>
                </a:solidFill>
                <a:latin typeface="Arial" panose="020B0604020202020204" pitchFamily="34" charset="0"/>
                <a:cs typeface="Arial" panose="020B0604020202020204" pitchFamily="34" charset="0"/>
              </a:rPr>
              <a:t> investigations would benefit from changing the electron energy from 300 to 100 keV.  </a:t>
            </a:r>
          </a:p>
          <a:p>
            <a:pPr eaLnBrk="1" hangingPunct="1">
              <a:defRPr/>
            </a:pPr>
            <a:endParaRPr lang="en-US">
              <a:solidFill>
                <a:srgbClr val="626262"/>
              </a:solidFill>
              <a:latin typeface="Arial" panose="020B0604020202020204" pitchFamily="34" charset="0"/>
              <a:cs typeface="Arial" panose="020B0604020202020204" pitchFamily="34" charset="0"/>
            </a:endParaRPr>
          </a:p>
          <a:p>
            <a:pPr eaLnBrk="1" hangingPunct="1">
              <a:defRPr/>
            </a:pPr>
            <a:r>
              <a:rPr lang="en-US">
                <a:solidFill>
                  <a:srgbClr val="626262"/>
                </a:solidFill>
                <a:latin typeface="Arial" panose="020B0604020202020204" pitchFamily="34" charset="0"/>
                <a:cs typeface="Arial" panose="020B0604020202020204" pitchFamily="34" charset="0"/>
              </a:rPr>
              <a:t>The present limitation to low dose imaging at 100 keV is the detector. </a:t>
            </a:r>
          </a:p>
          <a:p>
            <a:pPr eaLnBrk="1" hangingPunct="1">
              <a:defRPr/>
            </a:pPr>
            <a:endParaRPr lang="en-US">
              <a:solidFill>
                <a:srgbClr val="626262"/>
              </a:solidFill>
              <a:latin typeface="Arial" panose="020B0604020202020204" pitchFamily="34" charset="0"/>
              <a:cs typeface="Arial" panose="020B0604020202020204" pitchFamily="34" charset="0"/>
            </a:endParaRPr>
          </a:p>
          <a:p>
            <a:pPr eaLnBrk="1" hangingPunct="1">
              <a:defRPr/>
            </a:pPr>
            <a:r>
              <a:rPr lang="en-US" i="1">
                <a:solidFill>
                  <a:srgbClr val="626262"/>
                </a:solidFill>
                <a:latin typeface="Arial" panose="020B0604020202020204" pitchFamily="34" charset="0"/>
                <a:cs typeface="Arial" panose="020B0604020202020204" pitchFamily="34" charset="0"/>
              </a:rPr>
              <a:t>“Currently available direct detectors are either </a:t>
            </a:r>
            <a:r>
              <a:rPr lang="en-US" i="1" err="1">
                <a:solidFill>
                  <a:srgbClr val="626262"/>
                </a:solidFill>
                <a:latin typeface="Arial" panose="020B0604020202020204" pitchFamily="34" charset="0"/>
                <a:cs typeface="Arial" panose="020B0604020202020204" pitchFamily="34" charset="0"/>
              </a:rPr>
              <a:t>optimised</a:t>
            </a:r>
            <a:r>
              <a:rPr lang="en-US" i="1">
                <a:solidFill>
                  <a:srgbClr val="626262"/>
                </a:solidFill>
                <a:latin typeface="Arial" panose="020B0604020202020204" pitchFamily="34" charset="0"/>
                <a:cs typeface="Arial" panose="020B0604020202020204" pitchFamily="34" charset="0"/>
              </a:rPr>
              <a:t> for higher energies (300 keV and above) or lack the combined features required</a:t>
            </a:r>
          </a:p>
          <a:p>
            <a:pPr eaLnBrk="1" hangingPunct="1">
              <a:defRPr/>
            </a:pPr>
            <a:r>
              <a:rPr lang="en-US" i="1">
                <a:solidFill>
                  <a:srgbClr val="626262"/>
                </a:solidFill>
                <a:latin typeface="Arial" panose="020B0604020202020204" pitchFamily="34" charset="0"/>
                <a:cs typeface="Arial" panose="020B0604020202020204" pitchFamily="34" charset="0"/>
              </a:rPr>
              <a:t>for </a:t>
            </a:r>
            <a:r>
              <a:rPr lang="en-US" i="1" err="1">
                <a:solidFill>
                  <a:srgbClr val="626262"/>
                </a:solidFill>
                <a:latin typeface="Arial" panose="020B0604020202020204" pitchFamily="34" charset="0"/>
                <a:cs typeface="Arial" panose="020B0604020202020204" pitchFamily="34" charset="0"/>
              </a:rPr>
              <a:t>cryoEM</a:t>
            </a:r>
            <a:r>
              <a:rPr lang="en-US" i="1">
                <a:solidFill>
                  <a:srgbClr val="626262"/>
                </a:solidFill>
                <a:latin typeface="Arial" panose="020B0604020202020204" pitchFamily="34" charset="0"/>
                <a:cs typeface="Arial" panose="020B0604020202020204" pitchFamily="34" charset="0"/>
              </a:rPr>
              <a:t> (DQE, number of pixels and frame rate).”</a:t>
            </a:r>
          </a:p>
          <a:p>
            <a:pPr eaLnBrk="1" hangingPunct="1">
              <a:defRPr/>
            </a:pPr>
            <a:endParaRPr lang="en-US">
              <a:solidFill>
                <a:srgbClr val="626262"/>
              </a:solidFill>
              <a:latin typeface="Arial" panose="020B0604020202020204" pitchFamily="34" charset="0"/>
              <a:cs typeface="Arial" panose="020B0604020202020204" pitchFamily="34" charset="0"/>
            </a:endParaRPr>
          </a:p>
        </p:txBody>
      </p:sp>
      <p:sp>
        <p:nvSpPr>
          <p:cNvPr id="16" name="Slide Number Placeholder 15">
            <a:extLst>
              <a:ext uri="{FF2B5EF4-FFF2-40B4-BE49-F238E27FC236}">
                <a16:creationId xmlns:a16="http://schemas.microsoft.com/office/drawing/2014/main" id="{F1A71ACE-CD2E-F57A-030B-07EB5515B2D8}"/>
              </a:ext>
            </a:extLst>
          </p:cNvPr>
          <p:cNvSpPr>
            <a:spLocks noGrp="1"/>
          </p:cNvSpPr>
          <p:nvPr>
            <p:ph type="sldNum" sz="quarter" idx="12"/>
          </p:nvPr>
        </p:nvSpPr>
        <p:spPr/>
        <p:txBody>
          <a:bodyPr/>
          <a:lstStyle/>
          <a:p>
            <a:fld id="{BBAAB195-B577-5546-8349-9DDA93B6129E}" type="slidenum">
              <a:rPr lang="en-US" smtClean="0"/>
              <a:t>6</a:t>
            </a:fld>
            <a:endParaRPr lang="en-US"/>
          </a:p>
        </p:txBody>
      </p:sp>
      <p:sp>
        <p:nvSpPr>
          <p:cNvPr id="9" name="Footer Placeholder 15">
            <a:extLst>
              <a:ext uri="{FF2B5EF4-FFF2-40B4-BE49-F238E27FC236}">
                <a16:creationId xmlns:a16="http://schemas.microsoft.com/office/drawing/2014/main" id="{A8CBBE06-0A81-3091-769B-E20C7504E1D5}"/>
              </a:ext>
            </a:extLst>
          </p:cNvPr>
          <p:cNvSpPr>
            <a:spLocks noGrp="1"/>
          </p:cNvSpPr>
          <p:nvPr>
            <p:ph type="ftr" sz="quarter" idx="11"/>
          </p:nvPr>
        </p:nvSpPr>
        <p:spPr>
          <a:xfrm>
            <a:off x="2627320" y="6602414"/>
            <a:ext cx="6937360" cy="174625"/>
          </a:xfrm>
        </p:spPr>
        <p:txBody>
          <a:bodyPr/>
          <a:lstStyle/>
          <a:p>
            <a:r>
              <a:rPr lang="en-GB"/>
              <a:t>26th International Workshop on Radiation Imaging  Detectors, 06-10 July 2025</a:t>
            </a:r>
            <a:endParaRPr lang="en-US"/>
          </a:p>
        </p:txBody>
      </p:sp>
    </p:spTree>
    <p:extLst>
      <p:ext uri="{BB962C8B-B14F-4D97-AF65-F5344CB8AC3E}">
        <p14:creationId xmlns:p14="http://schemas.microsoft.com/office/powerpoint/2010/main" val="40809327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23" name="Rectangle 6"/>
          <p:cNvSpPr>
            <a:spLocks noChangeArrowheads="1"/>
          </p:cNvSpPr>
          <p:nvPr/>
        </p:nvSpPr>
        <p:spPr bwMode="auto">
          <a:xfrm>
            <a:off x="486641" y="1072861"/>
            <a:ext cx="7730259"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hangingPunct="1">
              <a:defRPr/>
            </a:pPr>
            <a:r>
              <a:rPr lang="en-US">
                <a:solidFill>
                  <a:srgbClr val="626262"/>
                </a:solidFill>
                <a:latin typeface="Arial" panose="020B0604020202020204" pitchFamily="34" charset="0"/>
                <a:cs typeface="Arial" panose="020B0604020202020204" pitchFamily="34" charset="0"/>
              </a:rPr>
              <a:t>Based on the latest literature, most single-particle </a:t>
            </a:r>
            <a:r>
              <a:rPr lang="en-US" err="1">
                <a:solidFill>
                  <a:srgbClr val="626262"/>
                </a:solidFill>
                <a:latin typeface="Arial" panose="020B0604020202020204" pitchFamily="34" charset="0"/>
                <a:cs typeface="Arial" panose="020B0604020202020204" pitchFamily="34" charset="0"/>
              </a:rPr>
              <a:t>cryoEM</a:t>
            </a:r>
            <a:r>
              <a:rPr lang="en-US">
                <a:solidFill>
                  <a:srgbClr val="626262"/>
                </a:solidFill>
                <a:latin typeface="Arial" panose="020B0604020202020204" pitchFamily="34" charset="0"/>
                <a:cs typeface="Arial" panose="020B0604020202020204" pitchFamily="34" charset="0"/>
              </a:rPr>
              <a:t> investigations would benefit from changing the electron energy from 300 to 100 keV.  </a:t>
            </a:r>
          </a:p>
          <a:p>
            <a:pPr eaLnBrk="1" hangingPunct="1">
              <a:defRPr/>
            </a:pPr>
            <a:endParaRPr lang="en-US">
              <a:solidFill>
                <a:srgbClr val="626262"/>
              </a:solidFill>
              <a:latin typeface="Arial" panose="020B0604020202020204" pitchFamily="34" charset="0"/>
              <a:cs typeface="Arial" panose="020B0604020202020204" pitchFamily="34" charset="0"/>
            </a:endParaRPr>
          </a:p>
          <a:p>
            <a:pPr eaLnBrk="1" hangingPunct="1">
              <a:defRPr/>
            </a:pPr>
            <a:r>
              <a:rPr lang="en-US" b="1">
                <a:solidFill>
                  <a:srgbClr val="626262"/>
                </a:solidFill>
                <a:latin typeface="Arial" panose="020B0604020202020204" pitchFamily="34" charset="0"/>
                <a:cs typeface="Arial" panose="020B0604020202020204" pitchFamily="34" charset="0"/>
              </a:rPr>
              <a:t>The present limitation to low dose imaging at 100 keV is the detector. </a:t>
            </a:r>
          </a:p>
          <a:p>
            <a:pPr eaLnBrk="1" hangingPunct="1">
              <a:defRPr/>
            </a:pPr>
            <a:endParaRPr lang="en-US">
              <a:solidFill>
                <a:srgbClr val="626262"/>
              </a:solidFill>
              <a:latin typeface="Arial" panose="020B0604020202020204" pitchFamily="34" charset="0"/>
              <a:cs typeface="Arial" panose="020B0604020202020204" pitchFamily="34" charset="0"/>
            </a:endParaRPr>
          </a:p>
          <a:p>
            <a:pPr eaLnBrk="1" hangingPunct="1">
              <a:defRPr/>
            </a:pPr>
            <a:r>
              <a:rPr lang="en-US" i="1">
                <a:solidFill>
                  <a:srgbClr val="626262"/>
                </a:solidFill>
                <a:latin typeface="Arial" panose="020B0604020202020204" pitchFamily="34" charset="0"/>
                <a:cs typeface="Arial" panose="020B0604020202020204" pitchFamily="34" charset="0"/>
              </a:rPr>
              <a:t>“Currently available direct detectors are either </a:t>
            </a:r>
            <a:r>
              <a:rPr lang="en-US" i="1" err="1">
                <a:solidFill>
                  <a:srgbClr val="626262"/>
                </a:solidFill>
                <a:latin typeface="Arial" panose="020B0604020202020204" pitchFamily="34" charset="0"/>
                <a:cs typeface="Arial" panose="020B0604020202020204" pitchFamily="34" charset="0"/>
              </a:rPr>
              <a:t>optimised</a:t>
            </a:r>
            <a:r>
              <a:rPr lang="en-US" i="1">
                <a:solidFill>
                  <a:srgbClr val="626262"/>
                </a:solidFill>
                <a:latin typeface="Arial" panose="020B0604020202020204" pitchFamily="34" charset="0"/>
                <a:cs typeface="Arial" panose="020B0604020202020204" pitchFamily="34" charset="0"/>
              </a:rPr>
              <a:t> for higher energies (300 keV and above) or lack the combined features required</a:t>
            </a:r>
          </a:p>
          <a:p>
            <a:pPr eaLnBrk="1" hangingPunct="1">
              <a:defRPr/>
            </a:pPr>
            <a:r>
              <a:rPr lang="en-US" i="1">
                <a:solidFill>
                  <a:srgbClr val="626262"/>
                </a:solidFill>
                <a:latin typeface="Arial" panose="020B0604020202020204" pitchFamily="34" charset="0"/>
                <a:cs typeface="Arial" panose="020B0604020202020204" pitchFamily="34" charset="0"/>
              </a:rPr>
              <a:t>for </a:t>
            </a:r>
            <a:r>
              <a:rPr lang="en-US" i="1" err="1">
                <a:solidFill>
                  <a:srgbClr val="626262"/>
                </a:solidFill>
                <a:latin typeface="Arial" panose="020B0604020202020204" pitchFamily="34" charset="0"/>
                <a:cs typeface="Arial" panose="020B0604020202020204" pitchFamily="34" charset="0"/>
              </a:rPr>
              <a:t>cryoEM</a:t>
            </a:r>
            <a:r>
              <a:rPr lang="en-US" i="1">
                <a:solidFill>
                  <a:srgbClr val="626262"/>
                </a:solidFill>
                <a:latin typeface="Arial" panose="020B0604020202020204" pitchFamily="34" charset="0"/>
                <a:cs typeface="Arial" panose="020B0604020202020204" pitchFamily="34" charset="0"/>
              </a:rPr>
              <a:t> (DQE, number of pixels and frame rate).”</a:t>
            </a:r>
          </a:p>
          <a:p>
            <a:pPr eaLnBrk="1" hangingPunct="1">
              <a:defRPr/>
            </a:pPr>
            <a:endParaRPr lang="en-US">
              <a:solidFill>
                <a:srgbClr val="626262"/>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67B54F19-1212-9345-95FF-9D2815FD6E96}"/>
              </a:ext>
            </a:extLst>
          </p:cNvPr>
          <p:cNvSpPr txBox="1"/>
          <p:nvPr/>
        </p:nvSpPr>
        <p:spPr>
          <a:xfrm>
            <a:off x="403341" y="345183"/>
            <a:ext cx="6356456" cy="769441"/>
          </a:xfrm>
          <a:prstGeom prst="rect">
            <a:avLst/>
          </a:prstGeom>
          <a:noFill/>
        </p:spPr>
        <p:txBody>
          <a:bodyPr wrap="square" rtlCol="0" anchor="t">
            <a:spAutoFit/>
          </a:bodyPr>
          <a:lstStyle/>
          <a:p>
            <a:r>
              <a:rPr lang="en-US" sz="4400" b="1" spc="-151">
                <a:solidFill>
                  <a:srgbClr val="2E2D62"/>
                </a:solidFill>
                <a:latin typeface="Arial" panose="020B0604020202020204" pitchFamily="34" charset="0"/>
                <a:cs typeface="Arial" panose="020B0604020202020204" pitchFamily="34" charset="0"/>
              </a:rPr>
              <a:t>Why 100 keV?</a:t>
            </a:r>
          </a:p>
        </p:txBody>
      </p:sp>
      <p:pic>
        <p:nvPicPr>
          <p:cNvPr id="3" name="Picture 2">
            <a:extLst>
              <a:ext uri="{FF2B5EF4-FFF2-40B4-BE49-F238E27FC236}">
                <a16:creationId xmlns:a16="http://schemas.microsoft.com/office/drawing/2014/main" id="{56F8CC83-2B65-F705-600A-B8A61342BAFE}"/>
              </a:ext>
            </a:extLst>
          </p:cNvPr>
          <p:cNvPicPr>
            <a:picLocks noChangeAspect="1"/>
          </p:cNvPicPr>
          <p:nvPr/>
        </p:nvPicPr>
        <p:blipFill>
          <a:blip r:embed="rId3"/>
          <a:stretch>
            <a:fillRect/>
          </a:stretch>
        </p:blipFill>
        <p:spPr>
          <a:xfrm rot="192707">
            <a:off x="8058465" y="1034432"/>
            <a:ext cx="3875904" cy="5225143"/>
          </a:xfrm>
          <a:prstGeom prst="rect">
            <a:avLst/>
          </a:prstGeom>
          <a:ln w="3175">
            <a:solidFill>
              <a:schemeClr val="accent1"/>
            </a:solidFill>
          </a:ln>
          <a:effectLst>
            <a:outerShdw blurRad="50800" dist="38100" dir="2700000" algn="tl" rotWithShape="0">
              <a:prstClr val="black">
                <a:alpha val="40000"/>
              </a:prstClr>
            </a:outerShdw>
          </a:effectLst>
        </p:spPr>
      </p:pic>
      <p:sp>
        <p:nvSpPr>
          <p:cNvPr id="4" name="Rectangle 6">
            <a:extLst>
              <a:ext uri="{FF2B5EF4-FFF2-40B4-BE49-F238E27FC236}">
                <a16:creationId xmlns:a16="http://schemas.microsoft.com/office/drawing/2014/main" id="{2839B7EB-00DF-5BD4-F98F-8BF9E0F3F853}"/>
              </a:ext>
            </a:extLst>
          </p:cNvPr>
          <p:cNvSpPr>
            <a:spLocks noChangeArrowheads="1"/>
          </p:cNvSpPr>
          <p:nvPr/>
        </p:nvSpPr>
        <p:spPr bwMode="auto">
          <a:xfrm>
            <a:off x="486641" y="4182038"/>
            <a:ext cx="759467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hangingPunct="1">
              <a:defRPr/>
            </a:pPr>
            <a:r>
              <a:rPr lang="en-US" i="1">
                <a:solidFill>
                  <a:srgbClr val="626262"/>
                </a:solidFill>
                <a:latin typeface="Arial" panose="020B0604020202020204" pitchFamily="34" charset="0"/>
                <a:cs typeface="Arial" panose="020B0604020202020204" pitchFamily="34" charset="0"/>
              </a:rPr>
              <a:t>“The commercial production of a relatively low-cost 100 keV platform </a:t>
            </a:r>
            <a:br>
              <a:rPr lang="en-US" i="1">
                <a:solidFill>
                  <a:srgbClr val="626262"/>
                </a:solidFill>
                <a:latin typeface="Arial" panose="020B0604020202020204" pitchFamily="34" charset="0"/>
                <a:cs typeface="Arial" panose="020B0604020202020204" pitchFamily="34" charset="0"/>
              </a:rPr>
            </a:br>
            <a:r>
              <a:rPr lang="en-US" i="1">
                <a:solidFill>
                  <a:srgbClr val="626262"/>
                </a:solidFill>
                <a:latin typeface="Arial" panose="020B0604020202020204" pitchFamily="34" charset="0"/>
                <a:cs typeface="Arial" panose="020B0604020202020204" pitchFamily="34" charset="0"/>
              </a:rPr>
              <a:t>will enable many academic laboratories and pharmaceutical companies to join the </a:t>
            </a:r>
            <a:r>
              <a:rPr lang="en-US" i="1" err="1">
                <a:solidFill>
                  <a:srgbClr val="626262"/>
                </a:solidFill>
                <a:latin typeface="Arial" panose="020B0604020202020204" pitchFamily="34" charset="0"/>
                <a:cs typeface="Arial" panose="020B0604020202020204" pitchFamily="34" charset="0"/>
              </a:rPr>
              <a:t>cryoEM</a:t>
            </a:r>
            <a:r>
              <a:rPr lang="en-US" i="1">
                <a:solidFill>
                  <a:srgbClr val="626262"/>
                </a:solidFill>
                <a:latin typeface="Arial" panose="020B0604020202020204" pitchFamily="34" charset="0"/>
                <a:cs typeface="Arial" panose="020B0604020202020204" pitchFamily="34" charset="0"/>
              </a:rPr>
              <a:t> revolution in structural biology.”</a:t>
            </a:r>
          </a:p>
        </p:txBody>
      </p:sp>
      <p:sp>
        <p:nvSpPr>
          <p:cNvPr id="15" name="Slide Number Placeholder 14">
            <a:extLst>
              <a:ext uri="{FF2B5EF4-FFF2-40B4-BE49-F238E27FC236}">
                <a16:creationId xmlns:a16="http://schemas.microsoft.com/office/drawing/2014/main" id="{30E4C336-A205-86A7-1A57-454E86139183}"/>
              </a:ext>
            </a:extLst>
          </p:cNvPr>
          <p:cNvSpPr>
            <a:spLocks noGrp="1"/>
          </p:cNvSpPr>
          <p:nvPr>
            <p:ph type="sldNum" sz="quarter" idx="12"/>
          </p:nvPr>
        </p:nvSpPr>
        <p:spPr/>
        <p:txBody>
          <a:bodyPr/>
          <a:lstStyle/>
          <a:p>
            <a:fld id="{BBAAB195-B577-5546-8349-9DDA93B6129E}" type="slidenum">
              <a:rPr lang="en-US" smtClean="0"/>
              <a:t>7</a:t>
            </a:fld>
            <a:endParaRPr lang="en-US"/>
          </a:p>
        </p:txBody>
      </p:sp>
      <p:sp>
        <p:nvSpPr>
          <p:cNvPr id="2" name="Rectangle 8">
            <a:extLst>
              <a:ext uri="{FF2B5EF4-FFF2-40B4-BE49-F238E27FC236}">
                <a16:creationId xmlns:a16="http://schemas.microsoft.com/office/drawing/2014/main" id="{E32D9383-95AD-D171-F7FE-5DAF44604CAB}"/>
              </a:ext>
            </a:extLst>
          </p:cNvPr>
          <p:cNvSpPr>
            <a:spLocks noChangeArrowheads="1"/>
          </p:cNvSpPr>
          <p:nvPr/>
        </p:nvSpPr>
        <p:spPr bwMode="auto">
          <a:xfrm>
            <a:off x="1845530" y="5105368"/>
            <a:ext cx="4365547" cy="461665"/>
          </a:xfrm>
          <a:prstGeom prst="rect">
            <a:avLst/>
          </a:prstGeom>
          <a:noFill/>
          <a:ln w="9525">
            <a:noFill/>
            <a:miter lim="800000"/>
            <a:headEnd/>
            <a:tailEnd/>
          </a:ln>
        </p:spPr>
        <p:txBody>
          <a:bodyPr wrap="square">
            <a:spAutoFit/>
          </a:bodyPr>
          <a:lstStyle/>
          <a:p>
            <a:pPr algn="ctr" eaLnBrk="1" hangingPunct="1">
              <a:defRPr/>
            </a:pPr>
            <a:r>
              <a:rPr lang="en-US" sz="1200" i="1">
                <a:solidFill>
                  <a:srgbClr val="626262"/>
                </a:solidFill>
                <a:latin typeface="Arial" panose="020B0604020202020204" pitchFamily="34" charset="0"/>
                <a:cs typeface="Arial" panose="020B0604020202020204" pitchFamily="34" charset="0"/>
              </a:rPr>
              <a:t>From D. Krukauskas, “C100 – CMOS Sensor for 100 </a:t>
            </a:r>
            <a:r>
              <a:rPr lang="en-US" sz="1200" i="1" err="1">
                <a:solidFill>
                  <a:srgbClr val="626262"/>
                </a:solidFill>
                <a:latin typeface="Arial" panose="020B0604020202020204" pitchFamily="34" charset="0"/>
                <a:cs typeface="Arial" panose="020B0604020202020204" pitchFamily="34" charset="0"/>
              </a:rPr>
              <a:t>keV</a:t>
            </a:r>
            <a:r>
              <a:rPr lang="en-US" sz="1200" i="1">
                <a:solidFill>
                  <a:srgbClr val="626262"/>
                </a:solidFill>
                <a:latin typeface="Arial" panose="020B0604020202020204" pitchFamily="34" charset="0"/>
                <a:cs typeface="Arial" panose="020B0604020202020204" pitchFamily="34" charset="0"/>
              </a:rPr>
              <a:t> EM”  Rosalind Franklin Institute annual meeting 2019</a:t>
            </a:r>
          </a:p>
        </p:txBody>
      </p:sp>
      <p:sp>
        <p:nvSpPr>
          <p:cNvPr id="5" name="Rectangle 8">
            <a:extLst>
              <a:ext uri="{FF2B5EF4-FFF2-40B4-BE49-F238E27FC236}">
                <a16:creationId xmlns:a16="http://schemas.microsoft.com/office/drawing/2014/main" id="{7F8382EE-8392-CB2D-1116-BF693B9205A5}"/>
              </a:ext>
            </a:extLst>
          </p:cNvPr>
          <p:cNvSpPr>
            <a:spLocks noChangeArrowheads="1"/>
          </p:cNvSpPr>
          <p:nvPr/>
        </p:nvSpPr>
        <p:spPr bwMode="auto">
          <a:xfrm>
            <a:off x="799927" y="3497904"/>
            <a:ext cx="6456752" cy="461665"/>
          </a:xfrm>
          <a:prstGeom prst="rect">
            <a:avLst/>
          </a:prstGeom>
          <a:noFill/>
          <a:ln w="9525">
            <a:noFill/>
            <a:miter lim="800000"/>
            <a:headEnd/>
            <a:tailEnd/>
          </a:ln>
        </p:spPr>
        <p:txBody>
          <a:bodyPr wrap="square">
            <a:spAutoFit/>
          </a:bodyPr>
          <a:lstStyle/>
          <a:p>
            <a:pPr algn="ctr" eaLnBrk="1" hangingPunct="1">
              <a:defRPr/>
            </a:pPr>
            <a:r>
              <a:rPr lang="en-US" sz="1200" i="1">
                <a:solidFill>
                  <a:srgbClr val="626262"/>
                </a:solidFill>
                <a:latin typeface="Arial" panose="020B0604020202020204" pitchFamily="34" charset="0"/>
                <a:cs typeface="Arial" panose="020B0604020202020204" pitchFamily="34" charset="0"/>
              </a:rPr>
              <a:t>From </a:t>
            </a:r>
            <a:r>
              <a:rPr lang="it-IT" sz="1200" i="1">
                <a:solidFill>
                  <a:srgbClr val="626262"/>
                </a:solidFill>
                <a:latin typeface="Arial" panose="020B0604020202020204" pitchFamily="34" charset="0"/>
                <a:cs typeface="Arial" panose="020B0604020202020204" pitchFamily="34" charset="0"/>
              </a:rPr>
              <a:t>M. Peet, R. Henderson,C. Russo, «The energy dependance of contrast and damage in electron cryomicroscopy of biological molecules»  Ultramiscroscopy 203 (2019) 125-131</a:t>
            </a:r>
            <a:endParaRPr lang="en-US" sz="1200" i="1">
              <a:solidFill>
                <a:srgbClr val="626262"/>
              </a:solidFill>
              <a:latin typeface="Arial" panose="020B0604020202020204" pitchFamily="34" charset="0"/>
              <a:cs typeface="Arial" panose="020B0604020202020204" pitchFamily="34" charset="0"/>
            </a:endParaRPr>
          </a:p>
        </p:txBody>
      </p:sp>
      <p:sp>
        <p:nvSpPr>
          <p:cNvPr id="7" name="Footer Placeholder 15">
            <a:extLst>
              <a:ext uri="{FF2B5EF4-FFF2-40B4-BE49-F238E27FC236}">
                <a16:creationId xmlns:a16="http://schemas.microsoft.com/office/drawing/2014/main" id="{9EEF9BAB-DDEC-7B3D-C663-68BBEC70374C}"/>
              </a:ext>
            </a:extLst>
          </p:cNvPr>
          <p:cNvSpPr>
            <a:spLocks noGrp="1"/>
          </p:cNvSpPr>
          <p:nvPr>
            <p:ph type="ftr" sz="quarter" idx="11"/>
          </p:nvPr>
        </p:nvSpPr>
        <p:spPr>
          <a:xfrm>
            <a:off x="2627320" y="6602414"/>
            <a:ext cx="6937360" cy="174625"/>
          </a:xfrm>
        </p:spPr>
        <p:txBody>
          <a:bodyPr/>
          <a:lstStyle/>
          <a:p>
            <a:r>
              <a:rPr lang="en-GB"/>
              <a:t>26th International Workshop on Radiation Imaging  Detectors, 06-10 July 2025</a:t>
            </a:r>
            <a:endParaRPr lang="en-US"/>
          </a:p>
        </p:txBody>
      </p:sp>
    </p:spTree>
    <p:extLst>
      <p:ext uri="{BB962C8B-B14F-4D97-AF65-F5344CB8AC3E}">
        <p14:creationId xmlns:p14="http://schemas.microsoft.com/office/powerpoint/2010/main" val="8366760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23" name="Rectangle 6"/>
          <p:cNvSpPr>
            <a:spLocks noChangeArrowheads="1"/>
          </p:cNvSpPr>
          <p:nvPr/>
        </p:nvSpPr>
        <p:spPr bwMode="auto">
          <a:xfrm>
            <a:off x="486641" y="1072861"/>
            <a:ext cx="7730259"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hangingPunct="1">
              <a:defRPr/>
            </a:pPr>
            <a:r>
              <a:rPr lang="en-US">
                <a:solidFill>
                  <a:srgbClr val="626262"/>
                </a:solidFill>
                <a:latin typeface="Arial" panose="020B0604020202020204" pitchFamily="34" charset="0"/>
                <a:cs typeface="Arial" panose="020B0604020202020204" pitchFamily="34" charset="0"/>
              </a:rPr>
              <a:t>Based on the latest literature, most single-particle </a:t>
            </a:r>
            <a:r>
              <a:rPr lang="en-US" err="1">
                <a:solidFill>
                  <a:srgbClr val="626262"/>
                </a:solidFill>
                <a:latin typeface="Arial" panose="020B0604020202020204" pitchFamily="34" charset="0"/>
                <a:cs typeface="Arial" panose="020B0604020202020204" pitchFamily="34" charset="0"/>
              </a:rPr>
              <a:t>cryoEM</a:t>
            </a:r>
            <a:r>
              <a:rPr lang="en-US">
                <a:solidFill>
                  <a:srgbClr val="626262"/>
                </a:solidFill>
                <a:latin typeface="Arial" panose="020B0604020202020204" pitchFamily="34" charset="0"/>
                <a:cs typeface="Arial" panose="020B0604020202020204" pitchFamily="34" charset="0"/>
              </a:rPr>
              <a:t> investigations would benefit from changing the electron energy from 300 to 100 keV.  </a:t>
            </a:r>
          </a:p>
          <a:p>
            <a:pPr eaLnBrk="1" hangingPunct="1">
              <a:defRPr/>
            </a:pPr>
            <a:endParaRPr lang="en-US">
              <a:solidFill>
                <a:srgbClr val="626262"/>
              </a:solidFill>
              <a:latin typeface="Arial" panose="020B0604020202020204" pitchFamily="34" charset="0"/>
              <a:cs typeface="Arial" panose="020B0604020202020204" pitchFamily="34" charset="0"/>
            </a:endParaRPr>
          </a:p>
          <a:p>
            <a:pPr eaLnBrk="1" hangingPunct="1">
              <a:defRPr/>
            </a:pPr>
            <a:r>
              <a:rPr lang="en-US" b="1">
                <a:solidFill>
                  <a:srgbClr val="626262"/>
                </a:solidFill>
                <a:latin typeface="Arial" panose="020B0604020202020204" pitchFamily="34" charset="0"/>
                <a:cs typeface="Arial" panose="020B0604020202020204" pitchFamily="34" charset="0"/>
              </a:rPr>
              <a:t>The present limitation to low dose imaging at 100 keV is the detector. </a:t>
            </a:r>
          </a:p>
          <a:p>
            <a:pPr eaLnBrk="1" hangingPunct="1">
              <a:defRPr/>
            </a:pPr>
            <a:endParaRPr lang="en-US">
              <a:solidFill>
                <a:srgbClr val="626262"/>
              </a:solidFill>
              <a:latin typeface="Arial" panose="020B0604020202020204" pitchFamily="34" charset="0"/>
              <a:cs typeface="Arial" panose="020B0604020202020204" pitchFamily="34" charset="0"/>
            </a:endParaRPr>
          </a:p>
          <a:p>
            <a:pPr eaLnBrk="1" hangingPunct="1">
              <a:defRPr/>
            </a:pPr>
            <a:r>
              <a:rPr lang="en-US" i="1">
                <a:solidFill>
                  <a:srgbClr val="626262"/>
                </a:solidFill>
                <a:latin typeface="Arial" panose="020B0604020202020204" pitchFamily="34" charset="0"/>
                <a:cs typeface="Arial" panose="020B0604020202020204" pitchFamily="34" charset="0"/>
              </a:rPr>
              <a:t>“Currently available direct detectors are either </a:t>
            </a:r>
            <a:r>
              <a:rPr lang="en-US" i="1" err="1">
                <a:solidFill>
                  <a:srgbClr val="626262"/>
                </a:solidFill>
                <a:latin typeface="Arial" panose="020B0604020202020204" pitchFamily="34" charset="0"/>
                <a:cs typeface="Arial" panose="020B0604020202020204" pitchFamily="34" charset="0"/>
              </a:rPr>
              <a:t>optimised</a:t>
            </a:r>
            <a:r>
              <a:rPr lang="en-US" i="1">
                <a:solidFill>
                  <a:srgbClr val="626262"/>
                </a:solidFill>
                <a:latin typeface="Arial" panose="020B0604020202020204" pitchFamily="34" charset="0"/>
                <a:cs typeface="Arial" panose="020B0604020202020204" pitchFamily="34" charset="0"/>
              </a:rPr>
              <a:t> for higher energies (300 keV and above) or lack the combined features required</a:t>
            </a:r>
          </a:p>
          <a:p>
            <a:pPr eaLnBrk="1" hangingPunct="1">
              <a:defRPr/>
            </a:pPr>
            <a:r>
              <a:rPr lang="en-US" i="1">
                <a:solidFill>
                  <a:srgbClr val="626262"/>
                </a:solidFill>
                <a:latin typeface="Arial" panose="020B0604020202020204" pitchFamily="34" charset="0"/>
                <a:cs typeface="Arial" panose="020B0604020202020204" pitchFamily="34" charset="0"/>
              </a:rPr>
              <a:t>for </a:t>
            </a:r>
            <a:r>
              <a:rPr lang="en-US" i="1" err="1">
                <a:solidFill>
                  <a:srgbClr val="626262"/>
                </a:solidFill>
                <a:latin typeface="Arial" panose="020B0604020202020204" pitchFamily="34" charset="0"/>
                <a:cs typeface="Arial" panose="020B0604020202020204" pitchFamily="34" charset="0"/>
              </a:rPr>
              <a:t>cryoEM</a:t>
            </a:r>
            <a:r>
              <a:rPr lang="en-US" i="1">
                <a:solidFill>
                  <a:srgbClr val="626262"/>
                </a:solidFill>
                <a:latin typeface="Arial" panose="020B0604020202020204" pitchFamily="34" charset="0"/>
                <a:cs typeface="Arial" panose="020B0604020202020204" pitchFamily="34" charset="0"/>
              </a:rPr>
              <a:t> (DQE, number of pixels and frame rate).”</a:t>
            </a:r>
          </a:p>
          <a:p>
            <a:pPr eaLnBrk="1" hangingPunct="1">
              <a:defRPr/>
            </a:pPr>
            <a:endParaRPr lang="en-US">
              <a:solidFill>
                <a:srgbClr val="626262"/>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67B54F19-1212-9345-95FF-9D2815FD6E96}"/>
              </a:ext>
            </a:extLst>
          </p:cNvPr>
          <p:cNvSpPr txBox="1"/>
          <p:nvPr/>
        </p:nvSpPr>
        <p:spPr>
          <a:xfrm>
            <a:off x="403341" y="345183"/>
            <a:ext cx="6356456" cy="769441"/>
          </a:xfrm>
          <a:prstGeom prst="rect">
            <a:avLst/>
          </a:prstGeom>
          <a:noFill/>
        </p:spPr>
        <p:txBody>
          <a:bodyPr wrap="square" rtlCol="0" anchor="t">
            <a:spAutoFit/>
          </a:bodyPr>
          <a:lstStyle/>
          <a:p>
            <a:r>
              <a:rPr lang="en-US" sz="4400" b="1" spc="-151">
                <a:solidFill>
                  <a:srgbClr val="2E2D62"/>
                </a:solidFill>
                <a:latin typeface="Arial" panose="020B0604020202020204" pitchFamily="34" charset="0"/>
                <a:cs typeface="Arial" panose="020B0604020202020204" pitchFamily="34" charset="0"/>
              </a:rPr>
              <a:t>Why 100 keV?</a:t>
            </a:r>
          </a:p>
        </p:txBody>
      </p:sp>
      <p:pic>
        <p:nvPicPr>
          <p:cNvPr id="3" name="Picture 2">
            <a:extLst>
              <a:ext uri="{FF2B5EF4-FFF2-40B4-BE49-F238E27FC236}">
                <a16:creationId xmlns:a16="http://schemas.microsoft.com/office/drawing/2014/main" id="{56F8CC83-2B65-F705-600A-B8A61342BAFE}"/>
              </a:ext>
            </a:extLst>
          </p:cNvPr>
          <p:cNvPicPr>
            <a:picLocks noChangeAspect="1"/>
          </p:cNvPicPr>
          <p:nvPr/>
        </p:nvPicPr>
        <p:blipFill>
          <a:blip r:embed="rId3"/>
          <a:stretch>
            <a:fillRect/>
          </a:stretch>
        </p:blipFill>
        <p:spPr>
          <a:xfrm rot="192707">
            <a:off x="8058465" y="1034432"/>
            <a:ext cx="3875904" cy="5225143"/>
          </a:xfrm>
          <a:prstGeom prst="rect">
            <a:avLst/>
          </a:prstGeom>
          <a:ln w="3175">
            <a:solidFill>
              <a:schemeClr val="accent1"/>
            </a:solidFill>
          </a:ln>
          <a:effectLst>
            <a:outerShdw blurRad="50800" dist="38100" dir="2700000" algn="tl" rotWithShape="0">
              <a:prstClr val="black">
                <a:alpha val="40000"/>
              </a:prstClr>
            </a:outerShdw>
          </a:effectLst>
        </p:spPr>
      </p:pic>
      <p:sp>
        <p:nvSpPr>
          <p:cNvPr id="14" name="Rectangle 6">
            <a:extLst>
              <a:ext uri="{FF2B5EF4-FFF2-40B4-BE49-F238E27FC236}">
                <a16:creationId xmlns:a16="http://schemas.microsoft.com/office/drawing/2014/main" id="{0626FD16-E48E-0D61-6432-225FF2DD1983}"/>
              </a:ext>
            </a:extLst>
          </p:cNvPr>
          <p:cNvSpPr>
            <a:spLocks noChangeArrowheads="1"/>
          </p:cNvSpPr>
          <p:nvPr/>
        </p:nvSpPr>
        <p:spPr bwMode="auto">
          <a:xfrm>
            <a:off x="486641" y="4182038"/>
            <a:ext cx="7594678" cy="950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hangingPunct="1">
              <a:lnSpc>
                <a:spcPts val="2300"/>
              </a:lnSpc>
              <a:defRPr/>
            </a:pPr>
            <a:r>
              <a:rPr lang="en-US" sz="1700" b="1" i="1">
                <a:solidFill>
                  <a:srgbClr val="626262"/>
                </a:solidFill>
                <a:latin typeface="Arial" panose="020B0604020202020204" pitchFamily="34" charset="0"/>
                <a:cs typeface="Arial" panose="020B0604020202020204" pitchFamily="34" charset="0"/>
              </a:rPr>
              <a:t>“The commercial production of a relatively low-cost 100 keV platform will enable many academic laboratories and pharmaceutical companies to join the </a:t>
            </a:r>
            <a:r>
              <a:rPr lang="en-US" sz="1700" b="1" i="1" err="1">
                <a:solidFill>
                  <a:srgbClr val="626262"/>
                </a:solidFill>
                <a:latin typeface="Arial" panose="020B0604020202020204" pitchFamily="34" charset="0"/>
                <a:cs typeface="Arial" panose="020B0604020202020204" pitchFamily="34" charset="0"/>
              </a:rPr>
              <a:t>cryoEM</a:t>
            </a:r>
            <a:r>
              <a:rPr lang="en-US" sz="1700" b="1" i="1">
                <a:solidFill>
                  <a:srgbClr val="626262"/>
                </a:solidFill>
                <a:latin typeface="Arial" panose="020B0604020202020204" pitchFamily="34" charset="0"/>
                <a:cs typeface="Arial" panose="020B0604020202020204" pitchFamily="34" charset="0"/>
              </a:rPr>
              <a:t> revolution in structural biology.”</a:t>
            </a:r>
          </a:p>
        </p:txBody>
      </p:sp>
      <p:sp>
        <p:nvSpPr>
          <p:cNvPr id="12" name="Slide Number Placeholder 11">
            <a:extLst>
              <a:ext uri="{FF2B5EF4-FFF2-40B4-BE49-F238E27FC236}">
                <a16:creationId xmlns:a16="http://schemas.microsoft.com/office/drawing/2014/main" id="{E29442AB-F2D8-3DB3-8A8E-7293A0195434}"/>
              </a:ext>
            </a:extLst>
          </p:cNvPr>
          <p:cNvSpPr>
            <a:spLocks noGrp="1"/>
          </p:cNvSpPr>
          <p:nvPr>
            <p:ph type="sldNum" sz="quarter" idx="12"/>
          </p:nvPr>
        </p:nvSpPr>
        <p:spPr/>
        <p:txBody>
          <a:bodyPr/>
          <a:lstStyle/>
          <a:p>
            <a:fld id="{BBAAB195-B577-5546-8349-9DDA93B6129E}" type="slidenum">
              <a:rPr lang="en-US" smtClean="0"/>
              <a:t>8</a:t>
            </a:fld>
            <a:endParaRPr lang="en-US"/>
          </a:p>
        </p:txBody>
      </p:sp>
      <p:sp>
        <p:nvSpPr>
          <p:cNvPr id="2" name="Rectangle 8">
            <a:extLst>
              <a:ext uri="{FF2B5EF4-FFF2-40B4-BE49-F238E27FC236}">
                <a16:creationId xmlns:a16="http://schemas.microsoft.com/office/drawing/2014/main" id="{331B595A-7BEF-485E-481B-0DE1730F2AF4}"/>
              </a:ext>
            </a:extLst>
          </p:cNvPr>
          <p:cNvSpPr>
            <a:spLocks noChangeArrowheads="1"/>
          </p:cNvSpPr>
          <p:nvPr/>
        </p:nvSpPr>
        <p:spPr bwMode="auto">
          <a:xfrm>
            <a:off x="1845530" y="5105368"/>
            <a:ext cx="4365547" cy="461665"/>
          </a:xfrm>
          <a:prstGeom prst="rect">
            <a:avLst/>
          </a:prstGeom>
          <a:noFill/>
          <a:ln w="9525">
            <a:noFill/>
            <a:miter lim="800000"/>
            <a:headEnd/>
            <a:tailEnd/>
          </a:ln>
        </p:spPr>
        <p:txBody>
          <a:bodyPr wrap="square">
            <a:spAutoFit/>
          </a:bodyPr>
          <a:lstStyle/>
          <a:p>
            <a:pPr algn="ctr" eaLnBrk="1" hangingPunct="1">
              <a:defRPr/>
            </a:pPr>
            <a:r>
              <a:rPr lang="en-US" sz="1200" i="1">
                <a:solidFill>
                  <a:srgbClr val="626262"/>
                </a:solidFill>
                <a:latin typeface="Arial" panose="020B0604020202020204" pitchFamily="34" charset="0"/>
                <a:cs typeface="Arial" panose="020B0604020202020204" pitchFamily="34" charset="0"/>
              </a:rPr>
              <a:t>From D. Krukauskas, “C100 – CMOS Sensor for 100 </a:t>
            </a:r>
            <a:r>
              <a:rPr lang="en-US" sz="1200" i="1" err="1">
                <a:solidFill>
                  <a:srgbClr val="626262"/>
                </a:solidFill>
                <a:latin typeface="Arial" panose="020B0604020202020204" pitchFamily="34" charset="0"/>
                <a:cs typeface="Arial" panose="020B0604020202020204" pitchFamily="34" charset="0"/>
              </a:rPr>
              <a:t>keV</a:t>
            </a:r>
            <a:r>
              <a:rPr lang="en-US" sz="1200" i="1">
                <a:solidFill>
                  <a:srgbClr val="626262"/>
                </a:solidFill>
                <a:latin typeface="Arial" panose="020B0604020202020204" pitchFamily="34" charset="0"/>
                <a:cs typeface="Arial" panose="020B0604020202020204" pitchFamily="34" charset="0"/>
              </a:rPr>
              <a:t> EM”  Rosalind Franklin Institute annual meeting 2019</a:t>
            </a:r>
          </a:p>
        </p:txBody>
      </p:sp>
      <p:sp>
        <p:nvSpPr>
          <p:cNvPr id="4" name="Rectangle 8">
            <a:extLst>
              <a:ext uri="{FF2B5EF4-FFF2-40B4-BE49-F238E27FC236}">
                <a16:creationId xmlns:a16="http://schemas.microsoft.com/office/drawing/2014/main" id="{1FD3E052-2EC4-870C-D8B3-6CEA606D856D}"/>
              </a:ext>
            </a:extLst>
          </p:cNvPr>
          <p:cNvSpPr>
            <a:spLocks noChangeArrowheads="1"/>
          </p:cNvSpPr>
          <p:nvPr/>
        </p:nvSpPr>
        <p:spPr bwMode="auto">
          <a:xfrm>
            <a:off x="799927" y="3497904"/>
            <a:ext cx="6456752" cy="461665"/>
          </a:xfrm>
          <a:prstGeom prst="rect">
            <a:avLst/>
          </a:prstGeom>
          <a:noFill/>
          <a:ln w="9525">
            <a:noFill/>
            <a:miter lim="800000"/>
            <a:headEnd/>
            <a:tailEnd/>
          </a:ln>
        </p:spPr>
        <p:txBody>
          <a:bodyPr wrap="square">
            <a:spAutoFit/>
          </a:bodyPr>
          <a:lstStyle/>
          <a:p>
            <a:pPr algn="ctr" eaLnBrk="1" hangingPunct="1">
              <a:defRPr/>
            </a:pPr>
            <a:r>
              <a:rPr lang="en-US" sz="1200" i="1">
                <a:solidFill>
                  <a:srgbClr val="626262"/>
                </a:solidFill>
                <a:latin typeface="Arial" panose="020B0604020202020204" pitchFamily="34" charset="0"/>
                <a:cs typeface="Arial" panose="020B0604020202020204" pitchFamily="34" charset="0"/>
              </a:rPr>
              <a:t>From </a:t>
            </a:r>
            <a:r>
              <a:rPr lang="it-IT" sz="1200" i="1">
                <a:solidFill>
                  <a:srgbClr val="626262"/>
                </a:solidFill>
                <a:latin typeface="Arial" panose="020B0604020202020204" pitchFamily="34" charset="0"/>
                <a:cs typeface="Arial" panose="020B0604020202020204" pitchFamily="34" charset="0"/>
              </a:rPr>
              <a:t>M. Peet, R. Henderson,C. Russo, «The energy dependance of contrast and damage in electron cryomicroscopy of biological molecules»  Ultramiscroscopy 203 (2019) 125-131</a:t>
            </a:r>
            <a:endParaRPr lang="en-US" sz="1200" i="1">
              <a:solidFill>
                <a:srgbClr val="626262"/>
              </a:solidFill>
              <a:latin typeface="Arial" panose="020B0604020202020204" pitchFamily="34" charset="0"/>
              <a:cs typeface="Arial" panose="020B0604020202020204" pitchFamily="34" charset="0"/>
            </a:endParaRPr>
          </a:p>
        </p:txBody>
      </p:sp>
      <p:sp>
        <p:nvSpPr>
          <p:cNvPr id="6" name="Footer Placeholder 15">
            <a:extLst>
              <a:ext uri="{FF2B5EF4-FFF2-40B4-BE49-F238E27FC236}">
                <a16:creationId xmlns:a16="http://schemas.microsoft.com/office/drawing/2014/main" id="{2DC9A686-277A-6053-E7B5-B6E4DC0569F8}"/>
              </a:ext>
            </a:extLst>
          </p:cNvPr>
          <p:cNvSpPr>
            <a:spLocks noGrp="1"/>
          </p:cNvSpPr>
          <p:nvPr>
            <p:ph type="ftr" sz="quarter" idx="11"/>
          </p:nvPr>
        </p:nvSpPr>
        <p:spPr>
          <a:xfrm>
            <a:off x="2627320" y="6602414"/>
            <a:ext cx="6937360" cy="174625"/>
          </a:xfrm>
        </p:spPr>
        <p:txBody>
          <a:bodyPr/>
          <a:lstStyle/>
          <a:p>
            <a:r>
              <a:rPr lang="en-GB"/>
              <a:t>26th International Workshop on Radiation Imaging  Detectors, 06-10 July 2025</a:t>
            </a:r>
            <a:endParaRPr lang="en-US"/>
          </a:p>
        </p:txBody>
      </p:sp>
    </p:spTree>
    <p:extLst>
      <p:ext uri="{BB962C8B-B14F-4D97-AF65-F5344CB8AC3E}">
        <p14:creationId xmlns:p14="http://schemas.microsoft.com/office/powerpoint/2010/main" val="35200963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23" name="Rectangle 6"/>
          <p:cNvSpPr>
            <a:spLocks noChangeArrowheads="1"/>
          </p:cNvSpPr>
          <p:nvPr/>
        </p:nvSpPr>
        <p:spPr bwMode="auto">
          <a:xfrm>
            <a:off x="403340" y="1066689"/>
            <a:ext cx="6728980" cy="4016484"/>
          </a:xfrm>
          <a:prstGeom prst="rect">
            <a:avLst/>
          </a:prstGeom>
          <a:noFill/>
          <a:ln>
            <a:noFill/>
          </a:ln>
        </p:spPr>
        <p:txBody>
          <a:bodyPr wrap="square" lIns="91440" tIns="45720" rIns="91440" bIns="45720" anchor="t">
            <a:spAutoFit/>
          </a:bodyPr>
          <a:lstStyle/>
          <a:p>
            <a:pPr>
              <a:spcAft>
                <a:spcPts val="600"/>
              </a:spcAft>
            </a:pPr>
            <a:r>
              <a:rPr lang="en-US" sz="2000">
                <a:solidFill>
                  <a:srgbClr val="626262"/>
                </a:solidFill>
                <a:latin typeface="Arial"/>
                <a:cs typeface="Arial"/>
              </a:rPr>
              <a:t>C100 project is a collaboration between </a:t>
            </a:r>
            <a:endParaRPr lang="en-US"/>
          </a:p>
          <a:p>
            <a:pPr marL="342900" indent="-342900">
              <a:buFont typeface="Arial" panose="020B0604020202020204" pitchFamily="34" charset="0"/>
              <a:buChar char="•"/>
            </a:pPr>
            <a:r>
              <a:rPr lang="en-US" sz="2000">
                <a:solidFill>
                  <a:srgbClr val="626262"/>
                </a:solidFill>
                <a:latin typeface="Arial" panose="020B0604020202020204" pitchFamily="34" charset="0"/>
                <a:cs typeface="Arial" panose="020B0604020202020204" pitchFamily="34" charset="0"/>
              </a:rPr>
              <a:t>STFC Technology Department</a:t>
            </a:r>
          </a:p>
          <a:p>
            <a:pPr marL="342900" indent="-342900">
              <a:buFont typeface="Arial" panose="020B0604020202020204" pitchFamily="34" charset="0"/>
              <a:buChar char="•"/>
            </a:pPr>
            <a:r>
              <a:rPr lang="en-US" sz="2000">
                <a:solidFill>
                  <a:srgbClr val="626262"/>
                </a:solidFill>
                <a:latin typeface="Arial" panose="020B0604020202020204" pitchFamily="34" charset="0"/>
                <a:cs typeface="Arial" panose="020B0604020202020204" pitchFamily="34" charset="0"/>
              </a:rPr>
              <a:t>RFI (Rosalind Franklin Institute)</a:t>
            </a:r>
          </a:p>
          <a:p>
            <a:pPr>
              <a:spcBef>
                <a:spcPts val="1200"/>
              </a:spcBef>
              <a:spcAft>
                <a:spcPts val="600"/>
              </a:spcAft>
            </a:pPr>
            <a:endParaRPr lang="en-GB" sz="2000">
              <a:solidFill>
                <a:srgbClr val="626262"/>
              </a:solidFill>
              <a:latin typeface="Arial" panose="020B0604020202020204" pitchFamily="34" charset="0"/>
              <a:ea typeface="Open Sans"/>
              <a:cs typeface="Arial" panose="020B0604020202020204" pitchFamily="34" charset="0"/>
              <a:sym typeface="Open Sans"/>
            </a:endParaRPr>
          </a:p>
          <a:p>
            <a:pPr>
              <a:spcBef>
                <a:spcPts val="1200"/>
              </a:spcBef>
              <a:spcAft>
                <a:spcPts val="600"/>
              </a:spcAft>
            </a:pPr>
            <a:endParaRPr lang="en-GB" sz="2000">
              <a:solidFill>
                <a:srgbClr val="626262"/>
              </a:solidFill>
              <a:latin typeface="Arial" panose="020B0604020202020204" pitchFamily="34" charset="0"/>
              <a:ea typeface="Open Sans"/>
              <a:cs typeface="Arial" panose="020B0604020202020204" pitchFamily="34" charset="0"/>
              <a:sym typeface="Open Sans"/>
            </a:endParaRPr>
          </a:p>
          <a:p>
            <a:pPr>
              <a:spcBef>
                <a:spcPts val="1200"/>
              </a:spcBef>
              <a:spcAft>
                <a:spcPts val="600"/>
              </a:spcAft>
            </a:pPr>
            <a:endParaRPr lang="en-GB" sz="2000">
              <a:solidFill>
                <a:srgbClr val="626262"/>
              </a:solidFill>
              <a:latin typeface="Arial" panose="020B0604020202020204" pitchFamily="34" charset="0"/>
              <a:ea typeface="Open Sans"/>
              <a:cs typeface="Arial" panose="020B0604020202020204" pitchFamily="34" charset="0"/>
              <a:sym typeface="Open Sans"/>
            </a:endParaRPr>
          </a:p>
          <a:p>
            <a:pPr>
              <a:spcBef>
                <a:spcPts val="1200"/>
              </a:spcBef>
              <a:spcAft>
                <a:spcPts val="600"/>
              </a:spcAft>
            </a:pPr>
            <a:endParaRPr lang="en-GB" sz="2000">
              <a:solidFill>
                <a:srgbClr val="626262"/>
              </a:solidFill>
              <a:latin typeface="Arial"/>
              <a:ea typeface="Open Sans"/>
              <a:cs typeface="Arial"/>
              <a:sym typeface="Open Sans"/>
            </a:endParaRPr>
          </a:p>
          <a:p>
            <a:pPr>
              <a:spcBef>
                <a:spcPts val="1200"/>
              </a:spcBef>
              <a:spcAft>
                <a:spcPts val="600"/>
              </a:spcAft>
            </a:pPr>
            <a:r>
              <a:rPr lang="en-GB" sz="2000">
                <a:solidFill>
                  <a:srgbClr val="626262"/>
                </a:solidFill>
                <a:latin typeface="Arial" panose="020B0604020202020204" pitchFamily="34" charset="0"/>
                <a:ea typeface="Open Sans"/>
                <a:cs typeface="Arial" panose="020B0604020202020204" pitchFamily="34" charset="0"/>
                <a:sym typeface="Open Sans"/>
              </a:rPr>
              <a:t>The C100 camera system will be commercialised by UK company Quantum Detectors.</a:t>
            </a:r>
            <a:endParaRPr lang="en-US" sz="2000">
              <a:solidFill>
                <a:srgbClr val="626262"/>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67B54F19-1212-9345-95FF-9D2815FD6E96}"/>
              </a:ext>
            </a:extLst>
          </p:cNvPr>
          <p:cNvSpPr txBox="1"/>
          <p:nvPr/>
        </p:nvSpPr>
        <p:spPr>
          <a:xfrm>
            <a:off x="403341" y="345183"/>
            <a:ext cx="6356456" cy="584775"/>
          </a:xfrm>
          <a:prstGeom prst="rect">
            <a:avLst/>
          </a:prstGeom>
          <a:noFill/>
        </p:spPr>
        <p:txBody>
          <a:bodyPr wrap="square" lIns="91440" tIns="45720" rIns="91440" bIns="45720" rtlCol="0" anchor="t">
            <a:spAutoFit/>
          </a:bodyPr>
          <a:lstStyle/>
          <a:p>
            <a:r>
              <a:rPr lang="en-US" sz="3200" b="1" spc="-151">
                <a:solidFill>
                  <a:srgbClr val="2E2D62"/>
                </a:solidFill>
                <a:latin typeface="Arial"/>
                <a:cs typeface="Arial"/>
              </a:rPr>
              <a:t>C100 Specifications</a:t>
            </a:r>
            <a:endParaRPr lang="en-US" sz="3200" b="1" spc="-151">
              <a:solidFill>
                <a:srgbClr val="2E2D62"/>
              </a:solidFill>
              <a:latin typeface="Arial" panose="020B060402020202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DA75E599-46DF-F22E-81F9-D7725E6013DC}"/>
              </a:ext>
            </a:extLst>
          </p:cNvPr>
          <p:cNvPicPr>
            <a:picLocks noChangeAspect="1"/>
          </p:cNvPicPr>
          <p:nvPr/>
        </p:nvPicPr>
        <p:blipFill rotWithShape="1">
          <a:blip r:embed="rId3">
            <a:extLst>
              <a:ext uri="{28A0092B-C50C-407E-A947-70E740481C1C}">
                <a14:useLocalDpi xmlns:a14="http://schemas.microsoft.com/office/drawing/2010/main" val="0"/>
              </a:ext>
            </a:extLst>
          </a:blip>
          <a:srcRect l="22138" r="19210"/>
          <a:stretch/>
        </p:blipFill>
        <p:spPr>
          <a:xfrm>
            <a:off x="7359267" y="30305"/>
            <a:ext cx="4786435" cy="6797390"/>
          </a:xfrm>
          <a:prstGeom prst="rect">
            <a:avLst/>
          </a:prstGeom>
        </p:spPr>
      </p:pic>
      <p:sp>
        <p:nvSpPr>
          <p:cNvPr id="3" name="Rectangle 2">
            <a:extLst>
              <a:ext uri="{FF2B5EF4-FFF2-40B4-BE49-F238E27FC236}">
                <a16:creationId xmlns:a16="http://schemas.microsoft.com/office/drawing/2014/main" id="{56267845-AB56-F63E-CE14-3C7155E65765}"/>
              </a:ext>
            </a:extLst>
          </p:cNvPr>
          <p:cNvSpPr/>
          <p:nvPr/>
        </p:nvSpPr>
        <p:spPr>
          <a:xfrm>
            <a:off x="555846" y="2316133"/>
            <a:ext cx="6053936" cy="1708160"/>
          </a:xfrm>
          <a:prstGeom prst="rect">
            <a:avLst/>
          </a:prstGeom>
          <a:noFill/>
        </p:spPr>
        <p:txBody>
          <a:bodyPr wrap="square">
            <a:spAutoFit/>
          </a:bodyPr>
          <a:lstStyle/>
          <a:p>
            <a:pPr>
              <a:spcAft>
                <a:spcPts val="600"/>
              </a:spcAft>
              <a:defRPr/>
            </a:pPr>
            <a:r>
              <a:rPr lang="en-US" sz="2000">
                <a:solidFill>
                  <a:srgbClr val="626262"/>
                </a:solidFill>
                <a:latin typeface="Arial" panose="020B0604020202020204" pitchFamily="34" charset="0"/>
                <a:cs typeface="Arial" panose="020B0604020202020204" pitchFamily="34" charset="0"/>
              </a:rPr>
              <a:t>“</a:t>
            </a:r>
            <a:r>
              <a:rPr lang="en-US" sz="2000" i="1">
                <a:solidFill>
                  <a:srgbClr val="626262"/>
                </a:solidFill>
                <a:latin typeface="Arial" panose="020B0604020202020204" pitchFamily="34" charset="0"/>
                <a:cs typeface="Arial" panose="020B0604020202020204" pitchFamily="34" charset="0"/>
              </a:rPr>
              <a:t>Our aim is to increase, by an order of magnitude, the number of biological specimens that can prepared for analysis by structural biology</a:t>
            </a:r>
            <a:r>
              <a:rPr lang="en-US" sz="2000">
                <a:solidFill>
                  <a:srgbClr val="626262"/>
                </a:solidFill>
                <a:latin typeface="Arial" panose="020B0604020202020204" pitchFamily="34" charset="0"/>
                <a:cs typeface="Arial" panose="020B0604020202020204" pitchFamily="34" charset="0"/>
              </a:rPr>
              <a:t>.”</a:t>
            </a:r>
          </a:p>
          <a:p>
            <a:pPr lvl="1">
              <a:defRPr/>
            </a:pPr>
            <a:r>
              <a:rPr lang="en-US" sz="2000">
                <a:solidFill>
                  <a:srgbClr val="626262"/>
                </a:solidFill>
                <a:latin typeface="Arial" panose="020B0604020202020204" pitchFamily="34" charset="0"/>
                <a:cs typeface="Arial" panose="020B0604020202020204" pitchFamily="34" charset="0"/>
              </a:rPr>
              <a:t>- Professor James Naismith,</a:t>
            </a:r>
            <a:br>
              <a:rPr lang="en-US" sz="2000">
                <a:solidFill>
                  <a:srgbClr val="626262"/>
                </a:solidFill>
                <a:latin typeface="Arial" panose="020B0604020202020204" pitchFamily="34" charset="0"/>
                <a:cs typeface="Arial" panose="020B0604020202020204" pitchFamily="34" charset="0"/>
              </a:rPr>
            </a:br>
            <a:r>
              <a:rPr lang="en-US" sz="2000">
                <a:solidFill>
                  <a:srgbClr val="626262"/>
                </a:solidFill>
                <a:latin typeface="Arial" panose="020B0604020202020204" pitchFamily="34" charset="0"/>
                <a:cs typeface="Arial" panose="020B0604020202020204" pitchFamily="34" charset="0"/>
              </a:rPr>
              <a:t>  </a:t>
            </a:r>
            <a:r>
              <a:rPr lang="en-US" sz="2000" i="1">
                <a:solidFill>
                  <a:srgbClr val="626262"/>
                </a:solidFill>
                <a:latin typeface="Arial" panose="020B0604020202020204" pitchFamily="34" charset="0"/>
                <a:cs typeface="Arial" panose="020B0604020202020204" pitchFamily="34" charset="0"/>
              </a:rPr>
              <a:t>Director of RFI</a:t>
            </a:r>
            <a:endParaRPr lang="en-GB" sz="2000" i="1">
              <a:solidFill>
                <a:srgbClr val="626262"/>
              </a:solidFill>
              <a:latin typeface="Arial" panose="020B0604020202020204" pitchFamily="34" charset="0"/>
              <a:cs typeface="Arial" panose="020B0604020202020204" pitchFamily="34" charset="0"/>
            </a:endParaRPr>
          </a:p>
        </p:txBody>
      </p:sp>
      <p:pic>
        <p:nvPicPr>
          <p:cNvPr id="5" name="Picture 6" descr="Quantitative Electron Microscopy 2021 - 5th edition - Sciencesconf.org">
            <a:extLst>
              <a:ext uri="{FF2B5EF4-FFF2-40B4-BE49-F238E27FC236}">
                <a16:creationId xmlns:a16="http://schemas.microsoft.com/office/drawing/2014/main" id="{0708108D-5C05-815E-7753-65C9D34BECE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65975" y="5245951"/>
            <a:ext cx="1857302" cy="52128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a:extLst>
              <a:ext uri="{FF2B5EF4-FFF2-40B4-BE49-F238E27FC236}">
                <a16:creationId xmlns:a16="http://schemas.microsoft.com/office/drawing/2014/main" id="{CDC071B4-040D-46F4-21D0-8DE19044EDA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56475" y="3489011"/>
            <a:ext cx="1766792" cy="547982"/>
          </a:xfrm>
          <a:prstGeom prst="rect">
            <a:avLst/>
          </a:prstGeom>
          <a:noFill/>
          <a:extLst>
            <a:ext uri="{909E8E84-426E-40DD-AFC4-6F175D3DCCD1}">
              <a14:hiddenFill xmlns:a14="http://schemas.microsoft.com/office/drawing/2010/main">
                <a:solidFill>
                  <a:srgbClr val="FFFFFF"/>
                </a:solidFill>
              </a14:hiddenFill>
            </a:ext>
          </a:extLst>
        </p:spPr>
      </p:pic>
      <p:sp>
        <p:nvSpPr>
          <p:cNvPr id="15" name="Slide Number Placeholder 14">
            <a:extLst>
              <a:ext uri="{FF2B5EF4-FFF2-40B4-BE49-F238E27FC236}">
                <a16:creationId xmlns:a16="http://schemas.microsoft.com/office/drawing/2014/main" id="{A7327F45-FF9D-DDF0-8C82-08505FFC2572}"/>
              </a:ext>
            </a:extLst>
          </p:cNvPr>
          <p:cNvSpPr>
            <a:spLocks noGrp="1"/>
          </p:cNvSpPr>
          <p:nvPr>
            <p:ph type="sldNum" sz="quarter" idx="12"/>
          </p:nvPr>
        </p:nvSpPr>
        <p:spPr/>
        <p:txBody>
          <a:bodyPr/>
          <a:lstStyle/>
          <a:p>
            <a:fld id="{BBAAB195-B577-5546-8349-9DDA93B6129E}" type="slidenum">
              <a:rPr lang="en-US" smtClean="0"/>
              <a:t>9</a:t>
            </a:fld>
            <a:endParaRPr lang="en-US"/>
          </a:p>
        </p:txBody>
      </p:sp>
      <p:sp>
        <p:nvSpPr>
          <p:cNvPr id="8" name="Footer Placeholder 15">
            <a:extLst>
              <a:ext uri="{FF2B5EF4-FFF2-40B4-BE49-F238E27FC236}">
                <a16:creationId xmlns:a16="http://schemas.microsoft.com/office/drawing/2014/main" id="{F1E8D2B4-B43F-F4F0-FE30-D486EE986156}"/>
              </a:ext>
            </a:extLst>
          </p:cNvPr>
          <p:cNvSpPr>
            <a:spLocks noGrp="1"/>
          </p:cNvSpPr>
          <p:nvPr>
            <p:ph type="ftr" sz="quarter" idx="11"/>
          </p:nvPr>
        </p:nvSpPr>
        <p:spPr>
          <a:xfrm>
            <a:off x="2627320" y="6602414"/>
            <a:ext cx="6937360" cy="174625"/>
          </a:xfrm>
        </p:spPr>
        <p:txBody>
          <a:bodyPr/>
          <a:lstStyle/>
          <a:p>
            <a:r>
              <a:rPr lang="en-GB"/>
              <a:t>26th International Workshop on Radiation Imaging  Detectors, 06-10 July 2025</a:t>
            </a:r>
            <a:endParaRPr lang="en-US"/>
          </a:p>
        </p:txBody>
      </p:sp>
    </p:spTree>
    <p:extLst>
      <p:ext uri="{BB962C8B-B14F-4D97-AF65-F5344CB8AC3E}">
        <p14:creationId xmlns:p14="http://schemas.microsoft.com/office/powerpoint/2010/main" val="2814642367"/>
      </p:ext>
    </p:extLst>
  </p:cSld>
  <p:clrMapOvr>
    <a:masterClrMapping/>
  </p:clrMapOvr>
</p:sld>
</file>

<file path=ppt/theme/theme1.xml><?xml version="1.0" encoding="utf-8"?>
<a:theme xmlns:a="http://schemas.openxmlformats.org/drawingml/2006/main" name="MASTER 2 WHIT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Font and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Comments xmlns="5f120e0b-3671-483e-b11a-8412dbd56b4f" xsi:nil="true"/>
    <lcf76f155ced4ddcb4097134ff3c332f xmlns="5f120e0b-3671-483e-b11a-8412dbd56b4f">
      <Terms xmlns="http://schemas.microsoft.com/office/infopath/2007/PartnerControls"/>
    </lcf76f155ced4ddcb4097134ff3c332f>
    <TaxCatchAll xmlns="452246e1-ad6a-4864-b2f5-0905f57cd532"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FEF4B5B3BBC5540ABE7C20343F48A59" ma:contentTypeVersion="16" ma:contentTypeDescription="Create a new document." ma:contentTypeScope="" ma:versionID="075af3c16ebe397de4a959bd86d98897">
  <xsd:schema xmlns:xsd="http://www.w3.org/2001/XMLSchema" xmlns:xs="http://www.w3.org/2001/XMLSchema" xmlns:p="http://schemas.microsoft.com/office/2006/metadata/properties" xmlns:ns2="5f120e0b-3671-483e-b11a-8412dbd56b4f" xmlns:ns3="452246e1-ad6a-4864-b2f5-0905f57cd532" targetNamespace="http://schemas.microsoft.com/office/2006/metadata/properties" ma:root="true" ma:fieldsID="16e78e74b392aaaa4fcbe0dfa7cd51e3" ns2:_="" ns3:_="">
    <xsd:import namespace="5f120e0b-3671-483e-b11a-8412dbd56b4f"/>
    <xsd:import namespace="452246e1-ad6a-4864-b2f5-0905f57cd532"/>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Comment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3:SharedWithUsers" minOccurs="0"/>
                <xsd:element ref="ns3:SharedWithDetails" minOccurs="0"/>
                <xsd:element ref="ns2:MediaServiceSearchProperties" minOccurs="0"/>
                <xsd:element ref="ns2:MediaLengthInSecond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f120e0b-3671-483e-b11a-8412dbd56b4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Comments" ma:index="11" nillable="true" ma:displayName="Comments" ma:format="Dropdown" ma:internalName="Comments">
      <xsd:simpleType>
        <xsd:restriction base="dms:Text">
          <xsd:maxLength value="255"/>
        </xsd:restriction>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fe07c91c-676c-4292-ab42-0332d43006d1"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MediaLengthInSeconds" ma:index="22" nillable="true" ma:displayName="MediaLengthInSeconds" ma:hidden="true" ma:internalName="MediaLengthInSeconds" ma:readOnly="true">
      <xsd:simpleType>
        <xsd:restriction base="dms:Unknown"/>
      </xsd:simpleType>
    </xsd:element>
    <xsd:element name="MediaServiceLocation" ma:index="23"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52246e1-ad6a-4864-b2f5-0905f57cd532"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5d2cc1b2-befa-4420-a872-1679d4ae0ed5}" ma:internalName="TaxCatchAll" ma:showField="CatchAllData" ma:web="452246e1-ad6a-4864-b2f5-0905f57cd532">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A9E635A-3686-4A46-A2E1-9E0244DD852C}">
  <ds:schemaRefs>
    <ds:schemaRef ds:uri="http://schemas.microsoft.com/sharepoint/v3/contenttype/forms"/>
  </ds:schemaRefs>
</ds:datastoreItem>
</file>

<file path=customXml/itemProps2.xml><?xml version="1.0" encoding="utf-8"?>
<ds:datastoreItem xmlns:ds="http://schemas.openxmlformats.org/officeDocument/2006/customXml" ds:itemID="{FD3670FF-78A6-4E2A-BA83-5D21AB1D61D1}">
  <ds:schemaRefs>
    <ds:schemaRef ds:uri="http://purl.org/dc/dcmitype/"/>
    <ds:schemaRef ds:uri="http://schemas.microsoft.com/office/infopath/2007/PartnerControls"/>
    <ds:schemaRef ds:uri="http://schemas.openxmlformats.org/package/2006/metadata/core-properties"/>
    <ds:schemaRef ds:uri="http://schemas.microsoft.com/office/2006/documentManagement/types"/>
    <ds:schemaRef ds:uri="5f120e0b-3671-483e-b11a-8412dbd56b4f"/>
    <ds:schemaRef ds:uri="http://purl.org/dc/elements/1.1/"/>
    <ds:schemaRef ds:uri="452246e1-ad6a-4864-b2f5-0905f57cd532"/>
    <ds:schemaRef ds:uri="http://schemas.microsoft.com/office/2006/metadata/properties"/>
    <ds:schemaRef ds:uri="http://www.w3.org/XML/1998/namespace"/>
    <ds:schemaRef ds:uri="http://purl.org/dc/terms/"/>
  </ds:schemaRefs>
</ds:datastoreItem>
</file>

<file path=customXml/itemProps3.xml><?xml version="1.0" encoding="utf-8"?>
<ds:datastoreItem xmlns:ds="http://schemas.openxmlformats.org/officeDocument/2006/customXml" ds:itemID="{5C1C52D6-E2FC-4006-A358-B5E52EBD9C78}">
  <ds:schemaRefs>
    <ds:schemaRef ds:uri="452246e1-ad6a-4864-b2f5-0905f57cd532"/>
    <ds:schemaRef ds:uri="5f120e0b-3671-483e-b11a-8412dbd56b4f"/>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2049</Words>
  <Application>Microsoft Office PowerPoint</Application>
  <PresentationFormat>Widescreen</PresentationFormat>
  <Paragraphs>258</Paragraphs>
  <Slides>20</Slides>
  <Notes>20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20</vt:i4>
      </vt:variant>
    </vt:vector>
  </HeadingPairs>
  <TitlesOfParts>
    <vt:vector size="28" baseType="lpstr">
      <vt:lpstr>Arial</vt:lpstr>
      <vt:lpstr>Arial Regular</vt:lpstr>
      <vt:lpstr>Calibri</vt:lpstr>
      <vt:lpstr>Cambria Math</vt:lpstr>
      <vt:lpstr>Symbol</vt:lpstr>
      <vt:lpstr>Wingdings</vt:lpstr>
      <vt:lpstr>MASTER 2 WHITE</vt:lpstr>
      <vt:lpstr>Font and logo master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Philip Millard</dc:creator>
  <cp:lastModifiedBy>Brown, Daniel (STFC,RAL,TECH)</cp:lastModifiedBy>
  <cp:revision>1</cp:revision>
  <cp:lastPrinted>2019-10-02T08:27:37Z</cp:lastPrinted>
  <dcterms:created xsi:type="dcterms:W3CDTF">2019-09-17T08:04:08Z</dcterms:created>
  <dcterms:modified xsi:type="dcterms:W3CDTF">2025-07-04T07:35:37Z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0x0101000FEF4B5B3BBC5540ABE7C20343F48A59</vt:lpwstr>
  </property>
  <property fmtid="{D5CDD505-2E9C-101B-9397-08002B2CF9AE}" pid="3" name="MediaServiceImageTags">
    <vt:lpwstr/>
  </property>
</Properties>
</file>