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7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modernComment_119_D388428E.xml" ContentType="application/vnd.ms-powerpoint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5" r:id="rId5"/>
    <p:sldMasterId id="2147483686" r:id="rId6"/>
    <p:sldMasterId id="2147483699" r:id="rId7"/>
    <p:sldMasterId id="2147483701" r:id="rId8"/>
    <p:sldMasterId id="2147483716" r:id="rId9"/>
    <p:sldMasterId id="2147483728" r:id="rId10"/>
    <p:sldMasterId id="2147483741" r:id="rId11"/>
  </p:sldMasterIdLst>
  <p:notesMasterIdLst>
    <p:notesMasterId r:id="rId42"/>
  </p:notesMasterIdLst>
  <p:sldIdLst>
    <p:sldId id="256" r:id="rId12"/>
    <p:sldId id="600" r:id="rId13"/>
    <p:sldId id="257" r:id="rId14"/>
    <p:sldId id="258" r:id="rId15"/>
    <p:sldId id="602" r:id="rId16"/>
    <p:sldId id="597" r:id="rId17"/>
    <p:sldId id="268" r:id="rId18"/>
    <p:sldId id="280" r:id="rId19"/>
    <p:sldId id="605" r:id="rId20"/>
    <p:sldId id="609" r:id="rId21"/>
    <p:sldId id="293" r:id="rId22"/>
    <p:sldId id="607" r:id="rId23"/>
    <p:sldId id="303" r:id="rId24"/>
    <p:sldId id="296" r:id="rId25"/>
    <p:sldId id="290" r:id="rId26"/>
    <p:sldId id="281" r:id="rId27"/>
    <p:sldId id="606" r:id="rId28"/>
    <p:sldId id="271" r:id="rId29"/>
    <p:sldId id="604" r:id="rId30"/>
    <p:sldId id="287" r:id="rId31"/>
    <p:sldId id="301" r:id="rId32"/>
    <p:sldId id="309" r:id="rId33"/>
    <p:sldId id="306" r:id="rId34"/>
    <p:sldId id="304" r:id="rId35"/>
    <p:sldId id="307" r:id="rId36"/>
    <p:sldId id="305" r:id="rId37"/>
    <p:sldId id="308" r:id="rId38"/>
    <p:sldId id="273" r:id="rId39"/>
    <p:sldId id="359" r:id="rId40"/>
    <p:sldId id="312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AB8926-ECC5-CB7B-2E28-E40C12DC52CC}" name="Knowles, Simon (STFC,RAL,TECH)" initials="SK" userId="S::Simon.Knowles@stfc.ac.uk::a403b85d-e823-44fe-9d49-1ea3f80c2383" providerId="AD"/>
  <p188:author id="{73CD1EDF-51DA-54E1-0365-69190C490943}" name="Hart, Matthew (STFC,RAL,TECH)" initials="HM" userId="S::matthew.hart@stfc.ac.uk::adbe4195-307b-4577-8ff9-ec08e92a02b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C61"/>
    <a:srgbClr val="136190"/>
    <a:srgbClr val="D61AC9"/>
    <a:srgbClr val="0000FF"/>
    <a:srgbClr val="616161"/>
    <a:srgbClr val="FF0000"/>
    <a:srgbClr val="E2F0D9"/>
    <a:srgbClr val="FFF2CC"/>
    <a:srgbClr val="3C789F"/>
    <a:srgbClr val="9DD9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EEF591-8139-AACC-B1D8-16888F26420D}" v="100" dt="2025-07-06T17:35:58.719"/>
    <p1510:client id="{62C4402C-6542-962B-5063-F4C25CD7109A}" v="320" dt="2025-07-06T18:01:25.823"/>
    <p1510:client id="{DD425FB0-350F-4B97-9050-F7DEF12D0B9B}" v="115" dt="2025-07-07T08:44:38.8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notesMaster" Target="notesMasters/notesMaster1.xml"/><Relationship Id="rId47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microsoft.com/office/2018/10/relationships/authors" Target="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tableStyles" Target="tableStyles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nowles, Simon (STFC,RAL,TECH)" userId="S::simon.knowles@stfc.ac.uk::a403b85d-e823-44fe-9d49-1ea3f80c2383" providerId="AD" clId="Web-{47EEF591-8139-AACC-B1D8-16888F26420D}"/>
    <pc:docChg chg="modSld">
      <pc:chgData name="Knowles, Simon (STFC,RAL,TECH)" userId="S::simon.knowles@stfc.ac.uk::a403b85d-e823-44fe-9d49-1ea3f80c2383" providerId="AD" clId="Web-{47EEF591-8139-AACC-B1D8-16888F26420D}" dt="2025-07-06T17:35:58.719" v="100" actId="20577"/>
      <pc:docMkLst>
        <pc:docMk/>
      </pc:docMkLst>
      <pc:sldChg chg="modSp">
        <pc:chgData name="Knowles, Simon (STFC,RAL,TECH)" userId="S::simon.knowles@stfc.ac.uk::a403b85d-e823-44fe-9d49-1ea3f80c2383" providerId="AD" clId="Web-{47EEF591-8139-AACC-B1D8-16888F26420D}" dt="2025-07-06T17:35:58.719" v="100" actId="20577"/>
        <pc:sldMkLst>
          <pc:docMk/>
          <pc:sldMk cId="556627046" sldId="607"/>
        </pc:sldMkLst>
        <pc:spChg chg="mod">
          <ac:chgData name="Knowles, Simon (STFC,RAL,TECH)" userId="S::simon.knowles@stfc.ac.uk::a403b85d-e823-44fe-9d49-1ea3f80c2383" providerId="AD" clId="Web-{47EEF591-8139-AACC-B1D8-16888F26420D}" dt="2025-07-06T17:35:58.719" v="100" actId="20577"/>
          <ac:spMkLst>
            <pc:docMk/>
            <pc:sldMk cId="556627046" sldId="607"/>
            <ac:spMk id="5" creationId="{1197823E-ED92-F44B-09DC-900D2A238390}"/>
          </ac:spMkLst>
        </pc:spChg>
      </pc:sldChg>
    </pc:docChg>
  </pc:docChgLst>
  <pc:docChgLst>
    <pc:chgData name="Hart, Matthew (STFC,RAL,TECH)" userId="S::matthew.hart@stfc.ac.uk::adbe4195-307b-4577-8ff9-ec08e92a02bd" providerId="AD" clId="Web-{F2E724E4-F74D-0396-05F5-2F328E8AAAE7}"/>
    <pc:docChg chg="mod">
      <pc:chgData name="Hart, Matthew (STFC,RAL,TECH)" userId="S::matthew.hart@stfc.ac.uk::adbe4195-307b-4577-8ff9-ec08e92a02bd" providerId="AD" clId="Web-{F2E724E4-F74D-0396-05F5-2F328E8AAAE7}" dt="2025-07-01T16:23:04.111" v="0"/>
      <pc:docMkLst>
        <pc:docMk/>
      </pc:docMkLst>
    </pc:docChg>
  </pc:docChgLst>
  <pc:docChgLst>
    <pc:chgData name="Knowles, Simon (STFC,RAL,TECH)" userId="a403b85d-e823-44fe-9d49-1ea3f80c2383" providerId="ADAL" clId="{F71145E1-EF38-463B-B72F-101356888B2A}"/>
    <pc:docChg chg="undo redo custSel addSld delSld modSld sldOrd modMainMaster addSection delSection">
      <pc:chgData name="Knowles, Simon (STFC,RAL,TECH)" userId="a403b85d-e823-44fe-9d49-1ea3f80c2383" providerId="ADAL" clId="{F71145E1-EF38-463B-B72F-101356888B2A}" dt="2025-07-01T15:58:19.064" v="4960" actId="20577"/>
      <pc:docMkLst>
        <pc:docMk/>
      </pc:docMkLst>
      <pc:sldChg chg="modSp mod">
        <pc:chgData name="Knowles, Simon (STFC,RAL,TECH)" userId="a403b85d-e823-44fe-9d49-1ea3f80c2383" providerId="ADAL" clId="{F71145E1-EF38-463B-B72F-101356888B2A}" dt="2025-06-24T08:04:18.608" v="79" actId="20577"/>
        <pc:sldMkLst>
          <pc:docMk/>
          <pc:sldMk cId="3185011925" sldId="256"/>
        </pc:sldMkLst>
        <pc:spChg chg="mod">
          <ac:chgData name="Knowles, Simon (STFC,RAL,TECH)" userId="a403b85d-e823-44fe-9d49-1ea3f80c2383" providerId="ADAL" clId="{F71145E1-EF38-463B-B72F-101356888B2A}" dt="2025-06-24T08:04:18.608" v="79" actId="20577"/>
          <ac:spMkLst>
            <pc:docMk/>
            <pc:sldMk cId="3185011925" sldId="256"/>
            <ac:spMk id="3" creationId="{2B977DA7-96CF-06C9-FC39-9A8801A11266}"/>
          </ac:spMkLst>
        </pc:spChg>
      </pc:sldChg>
      <pc:sldChg chg="delSp modSp mod">
        <pc:chgData name="Knowles, Simon (STFC,RAL,TECH)" userId="a403b85d-e823-44fe-9d49-1ea3f80c2383" providerId="ADAL" clId="{F71145E1-EF38-463B-B72F-101356888B2A}" dt="2025-07-01T14:53:38.014" v="4548" actId="14100"/>
        <pc:sldMkLst>
          <pc:docMk/>
          <pc:sldMk cId="3823740913" sldId="257"/>
        </pc:sldMkLst>
        <pc:spChg chg="mod">
          <ac:chgData name="Knowles, Simon (STFC,RAL,TECH)" userId="a403b85d-e823-44fe-9d49-1ea3f80c2383" providerId="ADAL" clId="{F71145E1-EF38-463B-B72F-101356888B2A}" dt="2025-07-01T09:44:22.200" v="2163" actId="6549"/>
          <ac:spMkLst>
            <pc:docMk/>
            <pc:sldMk cId="3823740913" sldId="257"/>
            <ac:spMk id="3" creationId="{EC7CEDDD-F5F3-301B-C876-D26EDD844952}"/>
          </ac:spMkLst>
        </pc:spChg>
        <pc:spChg chg="mod">
          <ac:chgData name="Knowles, Simon (STFC,RAL,TECH)" userId="a403b85d-e823-44fe-9d49-1ea3f80c2383" providerId="ADAL" clId="{F71145E1-EF38-463B-B72F-101356888B2A}" dt="2025-07-01T10:00:55.221" v="2314" actId="6549"/>
          <ac:spMkLst>
            <pc:docMk/>
            <pc:sldMk cId="3823740913" sldId="257"/>
            <ac:spMk id="4" creationId="{CF679C21-0754-8C49-AF3C-38B850E75BAD}"/>
          </ac:spMkLst>
        </pc:spChg>
        <pc:spChg chg="del">
          <ac:chgData name="Knowles, Simon (STFC,RAL,TECH)" userId="a403b85d-e823-44fe-9d49-1ea3f80c2383" providerId="ADAL" clId="{F71145E1-EF38-463B-B72F-101356888B2A}" dt="2025-07-01T09:51:00.561" v="2269" actId="478"/>
          <ac:spMkLst>
            <pc:docMk/>
            <pc:sldMk cId="3823740913" sldId="257"/>
            <ac:spMk id="6" creationId="{129662CF-5801-55F5-B2C7-EEF2E51795D5}"/>
          </ac:spMkLst>
        </pc:spChg>
        <pc:picChg chg="mod">
          <ac:chgData name="Knowles, Simon (STFC,RAL,TECH)" userId="a403b85d-e823-44fe-9d49-1ea3f80c2383" providerId="ADAL" clId="{F71145E1-EF38-463B-B72F-101356888B2A}" dt="2025-07-01T14:53:26.703" v="4533" actId="1036"/>
          <ac:picMkLst>
            <pc:docMk/>
            <pc:sldMk cId="3823740913" sldId="257"/>
            <ac:picMk id="5" creationId="{5599D18F-5A6C-F92C-F91C-4CC27EE61501}"/>
          </ac:picMkLst>
        </pc:picChg>
        <pc:picChg chg="mod">
          <ac:chgData name="Knowles, Simon (STFC,RAL,TECH)" userId="a403b85d-e823-44fe-9d49-1ea3f80c2383" providerId="ADAL" clId="{F71145E1-EF38-463B-B72F-101356888B2A}" dt="2025-07-01T14:53:38.014" v="4548" actId="14100"/>
          <ac:picMkLst>
            <pc:docMk/>
            <pc:sldMk cId="3823740913" sldId="257"/>
            <ac:picMk id="7" creationId="{860FBC94-12EE-6D40-8519-F87EB5A2757D}"/>
          </ac:picMkLst>
        </pc:picChg>
        <pc:picChg chg="mod">
          <ac:chgData name="Knowles, Simon (STFC,RAL,TECH)" userId="a403b85d-e823-44fe-9d49-1ea3f80c2383" providerId="ADAL" clId="{F71145E1-EF38-463B-B72F-101356888B2A}" dt="2025-07-01T14:53:31.574" v="4534" actId="14100"/>
          <ac:picMkLst>
            <pc:docMk/>
            <pc:sldMk cId="3823740913" sldId="257"/>
            <ac:picMk id="3074" creationId="{163E570E-5918-7F3A-7AB9-16ECC1AE0DAF}"/>
          </ac:picMkLst>
        </pc:picChg>
      </pc:sldChg>
      <pc:sldChg chg="delSp modSp mod">
        <pc:chgData name="Knowles, Simon (STFC,RAL,TECH)" userId="a403b85d-e823-44fe-9d49-1ea3f80c2383" providerId="ADAL" clId="{F71145E1-EF38-463B-B72F-101356888B2A}" dt="2025-07-01T15:53:47.191" v="4919" actId="27918"/>
        <pc:sldMkLst>
          <pc:docMk/>
          <pc:sldMk cId="1479666956" sldId="258"/>
        </pc:sldMkLst>
        <pc:spChg chg="del mod">
          <ac:chgData name="Knowles, Simon (STFC,RAL,TECH)" userId="a403b85d-e823-44fe-9d49-1ea3f80c2383" providerId="ADAL" clId="{F71145E1-EF38-463B-B72F-101356888B2A}" dt="2025-07-01T09:45:11.690" v="2168" actId="478"/>
          <ac:spMkLst>
            <pc:docMk/>
            <pc:sldMk cId="1479666956" sldId="258"/>
            <ac:spMk id="11" creationId="{9D9B7148-53A2-5A82-3E66-3C3DADDBB1A5}"/>
          </ac:spMkLst>
        </pc:spChg>
        <pc:spChg chg="mod">
          <ac:chgData name="Knowles, Simon (STFC,RAL,TECH)" userId="a403b85d-e823-44fe-9d49-1ea3f80c2383" providerId="ADAL" clId="{F71145E1-EF38-463B-B72F-101356888B2A}" dt="2025-07-01T10:01:00.757" v="2316" actId="6549"/>
          <ac:spMkLst>
            <pc:docMk/>
            <pc:sldMk cId="1479666956" sldId="258"/>
            <ac:spMk id="15" creationId="{D91AF114-D789-A25B-AFD6-6B59ED7460F6}"/>
          </ac:spMkLst>
        </pc:spChg>
        <pc:spChg chg="del mod">
          <ac:chgData name="Knowles, Simon (STFC,RAL,TECH)" userId="a403b85d-e823-44fe-9d49-1ea3f80c2383" providerId="ADAL" clId="{F71145E1-EF38-463B-B72F-101356888B2A}" dt="2025-07-01T09:51:09.185" v="2272" actId="478"/>
          <ac:spMkLst>
            <pc:docMk/>
            <pc:sldMk cId="1479666956" sldId="258"/>
            <ac:spMk id="16" creationId="{CCFD12C4-9ABE-475F-9E18-6756BE7D0F0B}"/>
          </ac:spMkLst>
        </pc:spChg>
        <pc:spChg chg="del">
          <ac:chgData name="Knowles, Simon (STFC,RAL,TECH)" userId="a403b85d-e823-44fe-9d49-1ea3f80c2383" providerId="ADAL" clId="{F71145E1-EF38-463B-B72F-101356888B2A}" dt="2025-07-01T09:45:08.932" v="2164" actId="478"/>
          <ac:spMkLst>
            <pc:docMk/>
            <pc:sldMk cId="1479666956" sldId="258"/>
            <ac:spMk id="23" creationId="{E58AC81C-BBA5-7DFE-105A-25188515B129}"/>
          </ac:spMkLst>
        </pc:spChg>
        <pc:grpChg chg="mod">
          <ac:chgData name="Knowles, Simon (STFC,RAL,TECH)" userId="a403b85d-e823-44fe-9d49-1ea3f80c2383" providerId="ADAL" clId="{F71145E1-EF38-463B-B72F-101356888B2A}" dt="2025-07-01T09:45:21.952" v="2173" actId="1076"/>
          <ac:grpSpMkLst>
            <pc:docMk/>
            <pc:sldMk cId="1479666956" sldId="258"/>
            <ac:grpSpMk id="7" creationId="{D772B3AC-A9E1-750C-AB06-D706F2E26453}"/>
          </ac:grpSpMkLst>
        </pc:grpChg>
        <pc:graphicFrameChg chg="mod">
          <ac:chgData name="Knowles, Simon (STFC,RAL,TECH)" userId="a403b85d-e823-44fe-9d49-1ea3f80c2383" providerId="ADAL" clId="{F71145E1-EF38-463B-B72F-101356888B2A}" dt="2025-07-01T15:53:46.088" v="4918"/>
          <ac:graphicFrameMkLst>
            <pc:docMk/>
            <pc:sldMk cId="1479666956" sldId="258"/>
            <ac:graphicFrameMk id="12" creationId="{2D7E8116-B831-A78B-1FC6-6827DA6B101D}"/>
          </ac:graphicFrameMkLst>
        </pc:graphicFrameChg>
        <pc:picChg chg="mod">
          <ac:chgData name="Knowles, Simon (STFC,RAL,TECH)" userId="a403b85d-e823-44fe-9d49-1ea3f80c2383" providerId="ADAL" clId="{F71145E1-EF38-463B-B72F-101356888B2A}" dt="2025-07-01T09:45:23.977" v="2174" actId="1076"/>
          <ac:picMkLst>
            <pc:docMk/>
            <pc:sldMk cId="1479666956" sldId="258"/>
            <ac:picMk id="4" creationId="{D2AC7D85-AA34-F719-6BB1-FCAC63E3574E}"/>
          </ac:picMkLst>
        </pc:picChg>
        <pc:picChg chg="del">
          <ac:chgData name="Knowles, Simon (STFC,RAL,TECH)" userId="a403b85d-e823-44fe-9d49-1ea3f80c2383" providerId="ADAL" clId="{F71145E1-EF38-463B-B72F-101356888B2A}" dt="2025-07-01T09:45:09.739" v="2165" actId="478"/>
          <ac:picMkLst>
            <pc:docMk/>
            <pc:sldMk cId="1479666956" sldId="258"/>
            <ac:picMk id="5" creationId="{034A67B2-D4DD-F395-9240-DDDF06CF97BA}"/>
          </ac:picMkLst>
        </pc:picChg>
        <pc:picChg chg="mod">
          <ac:chgData name="Knowles, Simon (STFC,RAL,TECH)" userId="a403b85d-e823-44fe-9d49-1ea3f80c2383" providerId="ADAL" clId="{F71145E1-EF38-463B-B72F-101356888B2A}" dt="2025-07-01T09:45:25.749" v="2176" actId="1076"/>
          <ac:picMkLst>
            <pc:docMk/>
            <pc:sldMk cId="1479666956" sldId="258"/>
            <ac:picMk id="13" creationId="{354B746D-6E19-C9EF-20FF-09C6F22D5964}"/>
          </ac:picMkLst>
        </pc:picChg>
        <pc:cxnChg chg="del">
          <ac:chgData name="Knowles, Simon (STFC,RAL,TECH)" userId="a403b85d-e823-44fe-9d49-1ea3f80c2383" providerId="ADAL" clId="{F71145E1-EF38-463B-B72F-101356888B2A}" dt="2025-07-01T09:45:12.496" v="2169" actId="478"/>
          <ac:cxnSpMkLst>
            <pc:docMk/>
            <pc:sldMk cId="1479666956" sldId="258"/>
            <ac:cxnSpMk id="20" creationId="{64F719BB-729B-6583-A85F-8ED4E7BCB338}"/>
          </ac:cxnSpMkLst>
        </pc:cxnChg>
        <pc:cxnChg chg="del">
          <ac:chgData name="Knowles, Simon (STFC,RAL,TECH)" userId="a403b85d-e823-44fe-9d49-1ea3f80c2383" providerId="ADAL" clId="{F71145E1-EF38-463B-B72F-101356888B2A}" dt="2025-07-01T09:45:10.338" v="2166" actId="478"/>
          <ac:cxnSpMkLst>
            <pc:docMk/>
            <pc:sldMk cId="1479666956" sldId="258"/>
            <ac:cxnSpMk id="24" creationId="{E09E6A1B-CA9D-4B9F-4C3F-55375A557BCE}"/>
          </ac:cxnSpMkLst>
        </pc:cxnChg>
      </pc:sldChg>
      <pc:sldChg chg="del mod ord modShow">
        <pc:chgData name="Knowles, Simon (STFC,RAL,TECH)" userId="a403b85d-e823-44fe-9d49-1ea3f80c2383" providerId="ADAL" clId="{F71145E1-EF38-463B-B72F-101356888B2A}" dt="2025-07-01T14:47:49.955" v="4446" actId="47"/>
        <pc:sldMkLst>
          <pc:docMk/>
          <pc:sldMk cId="1565935693" sldId="260"/>
        </pc:sldMkLst>
      </pc:sldChg>
      <pc:sldChg chg="addSp delSp modSp mod modClrScheme chgLayout">
        <pc:chgData name="Knowles, Simon (STFC,RAL,TECH)" userId="a403b85d-e823-44fe-9d49-1ea3f80c2383" providerId="ADAL" clId="{F71145E1-EF38-463B-B72F-101356888B2A}" dt="2025-07-01T15:54:44.400" v="4940" actId="1035"/>
        <pc:sldMkLst>
          <pc:docMk/>
          <pc:sldMk cId="4041149045" sldId="268"/>
        </pc:sldMkLst>
        <pc:spChg chg="mod ord">
          <ac:chgData name="Knowles, Simon (STFC,RAL,TECH)" userId="a403b85d-e823-44fe-9d49-1ea3f80c2383" providerId="ADAL" clId="{F71145E1-EF38-463B-B72F-101356888B2A}" dt="2025-07-01T10:05:34.120" v="2342" actId="6264"/>
          <ac:spMkLst>
            <pc:docMk/>
            <pc:sldMk cId="4041149045" sldId="268"/>
            <ac:spMk id="2" creationId="{A2A7EFF5-5E35-8610-3D0A-DB82E345A870}"/>
          </ac:spMkLst>
        </pc:spChg>
        <pc:spChg chg="del">
          <ac:chgData name="Knowles, Simon (STFC,RAL,TECH)" userId="a403b85d-e823-44fe-9d49-1ea3f80c2383" providerId="ADAL" clId="{F71145E1-EF38-463B-B72F-101356888B2A}" dt="2025-07-01T14:41:38.130" v="4316" actId="478"/>
          <ac:spMkLst>
            <pc:docMk/>
            <pc:sldMk cId="4041149045" sldId="268"/>
            <ac:spMk id="4" creationId="{F0FA48E1-5E1C-A9FC-8811-BC74F8813274}"/>
          </ac:spMkLst>
        </pc:spChg>
        <pc:spChg chg="mod">
          <ac:chgData name="Knowles, Simon (STFC,RAL,TECH)" userId="a403b85d-e823-44fe-9d49-1ea3f80c2383" providerId="ADAL" clId="{F71145E1-EF38-463B-B72F-101356888B2A}" dt="2025-07-01T15:54:44.400" v="4940" actId="1035"/>
          <ac:spMkLst>
            <pc:docMk/>
            <pc:sldMk cId="4041149045" sldId="268"/>
            <ac:spMk id="7" creationId="{4082C529-31C9-2816-CE8D-3F42A6FBBC2E}"/>
          </ac:spMkLst>
        </pc:spChg>
        <pc:spChg chg="add del mod">
          <ac:chgData name="Knowles, Simon (STFC,RAL,TECH)" userId="a403b85d-e823-44fe-9d49-1ea3f80c2383" providerId="ADAL" clId="{F71145E1-EF38-463B-B72F-101356888B2A}" dt="2025-07-01T10:03:22.282" v="2326" actId="6264"/>
          <ac:spMkLst>
            <pc:docMk/>
            <pc:sldMk cId="4041149045" sldId="268"/>
            <ac:spMk id="9" creationId="{DBBD8AD3-F5E2-FFB9-97A7-2F9D845809A7}"/>
          </ac:spMkLst>
        </pc:spChg>
        <pc:spChg chg="add del mod">
          <ac:chgData name="Knowles, Simon (STFC,RAL,TECH)" userId="a403b85d-e823-44fe-9d49-1ea3f80c2383" providerId="ADAL" clId="{F71145E1-EF38-463B-B72F-101356888B2A}" dt="2025-07-01T10:03:22.282" v="2326" actId="6264"/>
          <ac:spMkLst>
            <pc:docMk/>
            <pc:sldMk cId="4041149045" sldId="268"/>
            <ac:spMk id="10" creationId="{B0AF4149-9D31-82A5-9A11-5B26E1F1C791}"/>
          </ac:spMkLst>
        </pc:spChg>
        <pc:spChg chg="del">
          <ac:chgData name="Knowles, Simon (STFC,RAL,TECH)" userId="a403b85d-e823-44fe-9d49-1ea3f80c2383" providerId="ADAL" clId="{F71145E1-EF38-463B-B72F-101356888B2A}" dt="2025-07-01T14:41:38.130" v="4316" actId="478"/>
          <ac:spMkLst>
            <pc:docMk/>
            <pc:sldMk cId="4041149045" sldId="268"/>
            <ac:spMk id="11" creationId="{F1D4ED4C-EF8C-2A98-7958-D26291CCFF31}"/>
          </ac:spMkLst>
        </pc:spChg>
        <pc:spChg chg="del mod topLvl">
          <ac:chgData name="Knowles, Simon (STFC,RAL,TECH)" userId="a403b85d-e823-44fe-9d49-1ea3f80c2383" providerId="ADAL" clId="{F71145E1-EF38-463B-B72F-101356888B2A}" dt="2025-07-01T14:42:42.581" v="4331" actId="478"/>
          <ac:spMkLst>
            <pc:docMk/>
            <pc:sldMk cId="4041149045" sldId="268"/>
            <ac:spMk id="12" creationId="{95C7BAA4-192F-C8BC-FB01-7988B1CF6DBF}"/>
          </ac:spMkLst>
        </pc:spChg>
        <pc:spChg chg="del">
          <ac:chgData name="Knowles, Simon (STFC,RAL,TECH)" userId="a403b85d-e823-44fe-9d49-1ea3f80c2383" providerId="ADAL" clId="{F71145E1-EF38-463B-B72F-101356888B2A}" dt="2025-07-01T10:01:10.035" v="2317" actId="478"/>
          <ac:spMkLst>
            <pc:docMk/>
            <pc:sldMk cId="4041149045" sldId="268"/>
            <ac:spMk id="12" creationId="{D3DE3CB2-1763-C5F7-98E7-1B50C61AB836}"/>
          </ac:spMkLst>
        </pc:spChg>
        <pc:spChg chg="add del mod ord">
          <ac:chgData name="Knowles, Simon (STFC,RAL,TECH)" userId="a403b85d-e823-44fe-9d49-1ea3f80c2383" providerId="ADAL" clId="{F71145E1-EF38-463B-B72F-101356888B2A}" dt="2025-07-01T10:04:02.242" v="2328" actId="700"/>
          <ac:spMkLst>
            <pc:docMk/>
            <pc:sldMk cId="4041149045" sldId="268"/>
            <ac:spMk id="13" creationId="{6083B5EF-9BB0-57AB-B3D9-E283D1B30474}"/>
          </ac:spMkLst>
        </pc:spChg>
        <pc:spChg chg="add del mod">
          <ac:chgData name="Knowles, Simon (STFC,RAL,TECH)" userId="a403b85d-e823-44fe-9d49-1ea3f80c2383" providerId="ADAL" clId="{F71145E1-EF38-463B-B72F-101356888B2A}" dt="2025-07-01T14:44:02.446" v="4369" actId="478"/>
          <ac:spMkLst>
            <pc:docMk/>
            <pc:sldMk cId="4041149045" sldId="268"/>
            <ac:spMk id="13" creationId="{8921F230-D6FE-8033-0858-0EED8082579D}"/>
          </ac:spMkLst>
        </pc:spChg>
        <pc:spChg chg="mod">
          <ac:chgData name="Knowles, Simon (STFC,RAL,TECH)" userId="a403b85d-e823-44fe-9d49-1ea3f80c2383" providerId="ADAL" clId="{F71145E1-EF38-463B-B72F-101356888B2A}" dt="2025-07-01T14:42:22.608" v="4325" actId="1076"/>
          <ac:spMkLst>
            <pc:docMk/>
            <pc:sldMk cId="4041149045" sldId="268"/>
            <ac:spMk id="14" creationId="{9220E920-00B8-48F2-6484-646B4E56E6EC}"/>
          </ac:spMkLst>
        </pc:spChg>
        <pc:spChg chg="del">
          <ac:chgData name="Knowles, Simon (STFC,RAL,TECH)" userId="a403b85d-e823-44fe-9d49-1ea3f80c2383" providerId="ADAL" clId="{F71145E1-EF38-463B-B72F-101356888B2A}" dt="2025-07-01T14:41:38.130" v="4316" actId="478"/>
          <ac:spMkLst>
            <pc:docMk/>
            <pc:sldMk cId="4041149045" sldId="268"/>
            <ac:spMk id="17" creationId="{DD4F2BCA-7A02-77ED-1CC8-014BE21B7FED}"/>
          </ac:spMkLst>
        </pc:spChg>
        <pc:spChg chg="ord">
          <ac:chgData name="Knowles, Simon (STFC,RAL,TECH)" userId="a403b85d-e823-44fe-9d49-1ea3f80c2383" providerId="ADAL" clId="{F71145E1-EF38-463B-B72F-101356888B2A}" dt="2025-07-01T14:43:40.429" v="4361" actId="166"/>
          <ac:spMkLst>
            <pc:docMk/>
            <pc:sldMk cId="4041149045" sldId="268"/>
            <ac:spMk id="18" creationId="{F5DEC874-BB39-51CC-B9CD-018534AAA526}"/>
          </ac:spMkLst>
        </pc:spChg>
        <pc:spChg chg="del">
          <ac:chgData name="Knowles, Simon (STFC,RAL,TECH)" userId="a403b85d-e823-44fe-9d49-1ea3f80c2383" providerId="ADAL" clId="{F71145E1-EF38-463B-B72F-101356888B2A}" dt="2025-07-01T14:41:38.130" v="4316" actId="478"/>
          <ac:spMkLst>
            <pc:docMk/>
            <pc:sldMk cId="4041149045" sldId="268"/>
            <ac:spMk id="19" creationId="{03787E16-9013-DD7A-70A2-F453AEA100DC}"/>
          </ac:spMkLst>
        </pc:spChg>
        <pc:spChg chg="add mod">
          <ac:chgData name="Knowles, Simon (STFC,RAL,TECH)" userId="a403b85d-e823-44fe-9d49-1ea3f80c2383" providerId="ADAL" clId="{F71145E1-EF38-463B-B72F-101356888B2A}" dt="2025-07-01T14:42:34.899" v="4327" actId="1076"/>
          <ac:spMkLst>
            <pc:docMk/>
            <pc:sldMk cId="4041149045" sldId="268"/>
            <ac:spMk id="20" creationId="{9AE2AC9A-5F95-5627-3419-9A6E322AB5FD}"/>
          </ac:spMkLst>
        </pc:spChg>
        <pc:spChg chg="add del mod">
          <ac:chgData name="Knowles, Simon (STFC,RAL,TECH)" userId="a403b85d-e823-44fe-9d49-1ea3f80c2383" providerId="ADAL" clId="{F71145E1-EF38-463B-B72F-101356888B2A}" dt="2025-07-01T10:04:07.318" v="2330" actId="6264"/>
          <ac:spMkLst>
            <pc:docMk/>
            <pc:sldMk cId="4041149045" sldId="268"/>
            <ac:spMk id="20" creationId="{F0E68404-6526-0AF4-4808-8F0D8E20ED6C}"/>
          </ac:spMkLst>
        </pc:spChg>
        <pc:spChg chg="add mod">
          <ac:chgData name="Knowles, Simon (STFC,RAL,TECH)" userId="a403b85d-e823-44fe-9d49-1ea3f80c2383" providerId="ADAL" clId="{F71145E1-EF38-463B-B72F-101356888B2A}" dt="2025-07-01T14:42:48.774" v="4334" actId="14100"/>
          <ac:spMkLst>
            <pc:docMk/>
            <pc:sldMk cId="4041149045" sldId="268"/>
            <ac:spMk id="21" creationId="{97496F61-16D5-0DDB-4B88-E46930551B9A}"/>
          </ac:spMkLst>
        </pc:spChg>
        <pc:spChg chg="add del mod">
          <ac:chgData name="Knowles, Simon (STFC,RAL,TECH)" userId="a403b85d-e823-44fe-9d49-1ea3f80c2383" providerId="ADAL" clId="{F71145E1-EF38-463B-B72F-101356888B2A}" dt="2025-07-01T10:04:07.318" v="2330" actId="6264"/>
          <ac:spMkLst>
            <pc:docMk/>
            <pc:sldMk cId="4041149045" sldId="268"/>
            <ac:spMk id="21" creationId="{D252A86B-EEC7-6CC3-2D29-ACE7F7B81F65}"/>
          </ac:spMkLst>
        </pc:spChg>
        <pc:spChg chg="add mod">
          <ac:chgData name="Knowles, Simon (STFC,RAL,TECH)" userId="a403b85d-e823-44fe-9d49-1ea3f80c2383" providerId="ADAL" clId="{F71145E1-EF38-463B-B72F-101356888B2A}" dt="2025-07-01T14:43:08.467" v="4344" actId="1038"/>
          <ac:spMkLst>
            <pc:docMk/>
            <pc:sldMk cId="4041149045" sldId="268"/>
            <ac:spMk id="22" creationId="{62CC4B21-92A0-9786-BD8A-5DC89930DC79}"/>
          </ac:spMkLst>
        </pc:spChg>
        <pc:spChg chg="add del mod">
          <ac:chgData name="Knowles, Simon (STFC,RAL,TECH)" userId="a403b85d-e823-44fe-9d49-1ea3f80c2383" providerId="ADAL" clId="{F71145E1-EF38-463B-B72F-101356888B2A}" dt="2025-07-01T10:05:34.120" v="2342" actId="6264"/>
          <ac:spMkLst>
            <pc:docMk/>
            <pc:sldMk cId="4041149045" sldId="268"/>
            <ac:spMk id="22" creationId="{7B3A67A6-E191-241D-809A-6CACB9B58585}"/>
          </ac:spMkLst>
        </pc:spChg>
        <pc:spChg chg="add del mod">
          <ac:chgData name="Knowles, Simon (STFC,RAL,TECH)" userId="a403b85d-e823-44fe-9d49-1ea3f80c2383" providerId="ADAL" clId="{F71145E1-EF38-463B-B72F-101356888B2A}" dt="2025-07-01T10:05:34.120" v="2342" actId="6264"/>
          <ac:spMkLst>
            <pc:docMk/>
            <pc:sldMk cId="4041149045" sldId="268"/>
            <ac:spMk id="24" creationId="{5D517FD9-784D-E855-E00E-8693285F98F0}"/>
          </ac:spMkLst>
        </pc:spChg>
        <pc:spChg chg="add mod">
          <ac:chgData name="Knowles, Simon (STFC,RAL,TECH)" userId="a403b85d-e823-44fe-9d49-1ea3f80c2383" providerId="ADAL" clId="{F71145E1-EF38-463B-B72F-101356888B2A}" dt="2025-07-01T14:43:19.931" v="4357" actId="1035"/>
          <ac:spMkLst>
            <pc:docMk/>
            <pc:sldMk cId="4041149045" sldId="268"/>
            <ac:spMk id="24" creationId="{F7858819-3807-D1DB-7C3D-0D4D749B5ECE}"/>
          </ac:spMkLst>
        </pc:spChg>
        <pc:spChg chg="add mod">
          <ac:chgData name="Knowles, Simon (STFC,RAL,TECH)" userId="a403b85d-e823-44fe-9d49-1ea3f80c2383" providerId="ADAL" clId="{F71145E1-EF38-463B-B72F-101356888B2A}" dt="2025-07-01T14:44:05.779" v="4370" actId="14100"/>
          <ac:spMkLst>
            <pc:docMk/>
            <pc:sldMk cId="4041149045" sldId="268"/>
            <ac:spMk id="26" creationId="{B3B72D2C-0D24-55D3-92EF-C8EE4A2B1796}"/>
          </ac:spMkLst>
        </pc:spChg>
        <pc:spChg chg="ord">
          <ac:chgData name="Knowles, Simon (STFC,RAL,TECH)" userId="a403b85d-e823-44fe-9d49-1ea3f80c2383" providerId="ADAL" clId="{F71145E1-EF38-463B-B72F-101356888B2A}" dt="2025-07-01T14:43:43.968" v="4362" actId="166"/>
          <ac:spMkLst>
            <pc:docMk/>
            <pc:sldMk cId="4041149045" sldId="268"/>
            <ac:spMk id="44" creationId="{BCD09999-F2DC-9633-9D1A-6719713FC8C8}"/>
          </ac:spMkLst>
        </pc:spChg>
        <pc:spChg chg="mod ord">
          <ac:chgData name="Knowles, Simon (STFC,RAL,TECH)" userId="a403b85d-e823-44fe-9d49-1ea3f80c2383" providerId="ADAL" clId="{F71145E1-EF38-463B-B72F-101356888B2A}" dt="2025-07-01T14:43:51.051" v="4364" actId="1076"/>
          <ac:spMkLst>
            <pc:docMk/>
            <pc:sldMk cId="4041149045" sldId="268"/>
            <ac:spMk id="49" creationId="{3014C3A0-9BC6-6263-854A-43F028DE6C70}"/>
          </ac:spMkLst>
        </pc:spChg>
        <pc:grpChg chg="add del mod">
          <ac:chgData name="Knowles, Simon (STFC,RAL,TECH)" userId="a403b85d-e823-44fe-9d49-1ea3f80c2383" providerId="ADAL" clId="{F71145E1-EF38-463B-B72F-101356888B2A}" dt="2025-07-01T14:42:42.581" v="4331" actId="478"/>
          <ac:grpSpMkLst>
            <pc:docMk/>
            <pc:sldMk cId="4041149045" sldId="268"/>
            <ac:grpSpMk id="9" creationId="{48F6D12A-8E19-C44A-E8FA-5A08ACD8DC6A}"/>
          </ac:grpSpMkLst>
        </pc:grpChg>
        <pc:picChg chg="del">
          <ac:chgData name="Knowles, Simon (STFC,RAL,TECH)" userId="a403b85d-e823-44fe-9d49-1ea3f80c2383" providerId="ADAL" clId="{F71145E1-EF38-463B-B72F-101356888B2A}" dt="2025-07-01T14:41:17.866" v="4308" actId="478"/>
          <ac:picMkLst>
            <pc:docMk/>
            <pc:sldMk cId="4041149045" sldId="268"/>
            <ac:picMk id="5" creationId="{8CE5D93C-B8E3-6601-E762-D24E543CA14D}"/>
          </ac:picMkLst>
        </pc:picChg>
        <pc:picChg chg="mod ord">
          <ac:chgData name="Knowles, Simon (STFC,RAL,TECH)" userId="a403b85d-e823-44fe-9d49-1ea3f80c2383" providerId="ADAL" clId="{F71145E1-EF38-463B-B72F-101356888B2A}" dt="2025-07-01T10:05:34.120" v="2342" actId="6264"/>
          <ac:picMkLst>
            <pc:docMk/>
            <pc:sldMk cId="4041149045" sldId="268"/>
            <ac:picMk id="8" creationId="{9EA4B1C0-AAAB-19A0-3FDA-3C7F6F2C25BD}"/>
          </ac:picMkLst>
        </pc:picChg>
        <pc:picChg chg="mod topLvl modCrop">
          <ac:chgData name="Knowles, Simon (STFC,RAL,TECH)" userId="a403b85d-e823-44fe-9d49-1ea3f80c2383" providerId="ADAL" clId="{F71145E1-EF38-463B-B72F-101356888B2A}" dt="2025-07-01T14:42:42.581" v="4331" actId="478"/>
          <ac:picMkLst>
            <pc:docMk/>
            <pc:sldMk cId="4041149045" sldId="268"/>
            <ac:picMk id="10" creationId="{698D2D20-9CE5-DD57-7D5E-8F331E7836E8}"/>
          </ac:picMkLst>
        </pc:picChg>
        <pc:cxnChg chg="mod ord">
          <ac:chgData name="Knowles, Simon (STFC,RAL,TECH)" userId="a403b85d-e823-44fe-9d49-1ea3f80c2383" providerId="ADAL" clId="{F71145E1-EF38-463B-B72F-101356888B2A}" dt="2025-07-01T14:43:57.189" v="4366" actId="14100"/>
          <ac:cxnSpMkLst>
            <pc:docMk/>
            <pc:sldMk cId="4041149045" sldId="268"/>
            <ac:cxnSpMk id="23" creationId="{C198875C-F558-1DBC-161B-EBBFE4C74604}"/>
          </ac:cxnSpMkLst>
        </pc:cxnChg>
      </pc:sldChg>
      <pc:sldChg chg="addSp delSp modSp mod delAnim chgLayout">
        <pc:chgData name="Knowles, Simon (STFC,RAL,TECH)" userId="a403b85d-e823-44fe-9d49-1ea3f80c2383" providerId="ADAL" clId="{F71145E1-EF38-463B-B72F-101356888B2A}" dt="2025-07-01T15:58:19.064" v="4960" actId="20577"/>
        <pc:sldMkLst>
          <pc:docMk/>
          <pc:sldMk cId="2279761091" sldId="271"/>
        </pc:sldMkLst>
        <pc:spChg chg="mod ord">
          <ac:chgData name="Knowles, Simon (STFC,RAL,TECH)" userId="a403b85d-e823-44fe-9d49-1ea3f80c2383" providerId="ADAL" clId="{F71145E1-EF38-463B-B72F-101356888B2A}" dt="2025-07-01T13:29:02.474" v="4115" actId="700"/>
          <ac:spMkLst>
            <pc:docMk/>
            <pc:sldMk cId="2279761091" sldId="271"/>
            <ac:spMk id="2" creationId="{155D6801-9461-1BE4-7B72-673A02229C93}"/>
          </ac:spMkLst>
        </pc:spChg>
        <pc:spChg chg="mod ord">
          <ac:chgData name="Knowles, Simon (STFC,RAL,TECH)" userId="a403b85d-e823-44fe-9d49-1ea3f80c2383" providerId="ADAL" clId="{F71145E1-EF38-463B-B72F-101356888B2A}" dt="2025-07-01T15:58:19.064" v="4960" actId="20577"/>
          <ac:spMkLst>
            <pc:docMk/>
            <pc:sldMk cId="2279761091" sldId="271"/>
            <ac:spMk id="3" creationId="{51AFC782-EADD-D1BE-0EE1-1283E8171213}"/>
          </ac:spMkLst>
        </pc:spChg>
        <pc:spChg chg="add del mod">
          <ac:chgData name="Knowles, Simon (STFC,RAL,TECH)" userId="a403b85d-e823-44fe-9d49-1ea3f80c2383" providerId="ADAL" clId="{F71145E1-EF38-463B-B72F-101356888B2A}" dt="2025-07-01T13:27:45.162" v="4059" actId="478"/>
          <ac:spMkLst>
            <pc:docMk/>
            <pc:sldMk cId="2279761091" sldId="271"/>
            <ac:spMk id="5" creationId="{6147E8E6-5E3A-F550-F3D9-CA7C71C0A448}"/>
          </ac:spMkLst>
        </pc:spChg>
        <pc:spChg chg="mod">
          <ac:chgData name="Knowles, Simon (STFC,RAL,TECH)" userId="a403b85d-e823-44fe-9d49-1ea3f80c2383" providerId="ADAL" clId="{F71145E1-EF38-463B-B72F-101356888B2A}" dt="2025-07-01T15:24:10.591" v="4794" actId="113"/>
          <ac:spMkLst>
            <pc:docMk/>
            <pc:sldMk cId="2279761091" sldId="271"/>
            <ac:spMk id="8" creationId="{91C90A00-4F86-EDD4-0165-C97DC1312110}"/>
          </ac:spMkLst>
        </pc:spChg>
        <pc:spChg chg="add del mod">
          <ac:chgData name="Knowles, Simon (STFC,RAL,TECH)" userId="a403b85d-e823-44fe-9d49-1ea3f80c2383" providerId="ADAL" clId="{F71145E1-EF38-463B-B72F-101356888B2A}" dt="2025-07-01T15:24:09.067" v="4793" actId="478"/>
          <ac:spMkLst>
            <pc:docMk/>
            <pc:sldMk cId="2279761091" sldId="271"/>
            <ac:spMk id="10" creationId="{FFC253BE-EBBD-2732-94CF-21A14CAE602B}"/>
          </ac:spMkLst>
        </pc:spChg>
        <pc:spChg chg="add mod">
          <ac:chgData name="Knowles, Simon (STFC,RAL,TECH)" userId="a403b85d-e823-44fe-9d49-1ea3f80c2383" providerId="ADAL" clId="{F71145E1-EF38-463B-B72F-101356888B2A}" dt="2025-07-01T15:24:04.097" v="4792"/>
          <ac:spMkLst>
            <pc:docMk/>
            <pc:sldMk cId="2279761091" sldId="271"/>
            <ac:spMk id="12" creationId="{6844FE89-F428-B03E-B383-B7C5EB4478BF}"/>
          </ac:spMkLst>
        </pc:spChg>
        <pc:spChg chg="add del mod">
          <ac:chgData name="Knowles, Simon (STFC,RAL,TECH)" userId="a403b85d-e823-44fe-9d49-1ea3f80c2383" providerId="ADAL" clId="{F71145E1-EF38-463B-B72F-101356888B2A}" dt="2025-07-01T15:24:30.120" v="4811" actId="478"/>
          <ac:spMkLst>
            <pc:docMk/>
            <pc:sldMk cId="2279761091" sldId="271"/>
            <ac:spMk id="13" creationId="{B8C80471-89AC-5468-09C1-759F560AE7E2}"/>
          </ac:spMkLst>
        </pc:spChg>
        <pc:spChg chg="add mod">
          <ac:chgData name="Knowles, Simon (STFC,RAL,TECH)" userId="a403b85d-e823-44fe-9d49-1ea3f80c2383" providerId="ADAL" clId="{F71145E1-EF38-463B-B72F-101356888B2A}" dt="2025-07-01T15:24:53.672" v="4831" actId="207"/>
          <ac:spMkLst>
            <pc:docMk/>
            <pc:sldMk cId="2279761091" sldId="271"/>
            <ac:spMk id="16" creationId="{58DA889A-A87B-7CDC-2BB5-2310BE337E76}"/>
          </ac:spMkLst>
        </pc:spChg>
        <pc:spChg chg="add mod">
          <ac:chgData name="Knowles, Simon (STFC,RAL,TECH)" userId="a403b85d-e823-44fe-9d49-1ea3f80c2383" providerId="ADAL" clId="{F71145E1-EF38-463B-B72F-101356888B2A}" dt="2025-07-01T13:31:24.384" v="4216" actId="2085"/>
          <ac:spMkLst>
            <pc:docMk/>
            <pc:sldMk cId="2279761091" sldId="271"/>
            <ac:spMk id="17" creationId="{09CF0DF0-5F93-B377-6276-9299D920FE3B}"/>
          </ac:spMkLst>
        </pc:spChg>
        <pc:spChg chg="mod">
          <ac:chgData name="Knowles, Simon (STFC,RAL,TECH)" userId="a403b85d-e823-44fe-9d49-1ea3f80c2383" providerId="ADAL" clId="{F71145E1-EF38-463B-B72F-101356888B2A}" dt="2025-07-01T15:24:58.129" v="4834" actId="13926"/>
          <ac:spMkLst>
            <pc:docMk/>
            <pc:sldMk cId="2279761091" sldId="271"/>
            <ac:spMk id="18" creationId="{721BFB12-2645-EA58-7A58-D1321B702545}"/>
          </ac:spMkLst>
        </pc:spChg>
        <pc:spChg chg="mod">
          <ac:chgData name="Knowles, Simon (STFC,RAL,TECH)" userId="a403b85d-e823-44fe-9d49-1ea3f80c2383" providerId="ADAL" clId="{F71145E1-EF38-463B-B72F-101356888B2A}" dt="2025-07-01T15:24:22.341" v="4807" actId="1037"/>
          <ac:spMkLst>
            <pc:docMk/>
            <pc:sldMk cId="2279761091" sldId="271"/>
            <ac:spMk id="19" creationId="{D9B16540-F98F-D947-1349-8872E53F4F75}"/>
          </ac:spMkLst>
        </pc:spChg>
        <pc:spChg chg="mod">
          <ac:chgData name="Knowles, Simon (STFC,RAL,TECH)" userId="a403b85d-e823-44fe-9d49-1ea3f80c2383" providerId="ADAL" clId="{F71145E1-EF38-463B-B72F-101356888B2A}" dt="2025-07-01T15:24:43.293" v="4826" actId="20577"/>
          <ac:spMkLst>
            <pc:docMk/>
            <pc:sldMk cId="2279761091" sldId="271"/>
            <ac:spMk id="25" creationId="{CC4AE5CC-86E2-BB17-BBF1-9350DDF9FB60}"/>
          </ac:spMkLst>
        </pc:spChg>
        <pc:spChg chg="mod ord">
          <ac:chgData name="Knowles, Simon (STFC,RAL,TECH)" userId="a403b85d-e823-44fe-9d49-1ea3f80c2383" providerId="ADAL" clId="{F71145E1-EF38-463B-B72F-101356888B2A}" dt="2025-07-01T13:29:06.066" v="4117" actId="20577"/>
          <ac:spMkLst>
            <pc:docMk/>
            <pc:sldMk cId="2279761091" sldId="271"/>
            <ac:spMk id="30" creationId="{78D903A7-51A8-12C9-8AE5-C93168F9A5F2}"/>
          </ac:spMkLst>
        </pc:spChg>
        <pc:grpChg chg="del">
          <ac:chgData name="Knowles, Simon (STFC,RAL,TECH)" userId="a403b85d-e823-44fe-9d49-1ea3f80c2383" providerId="ADAL" clId="{F71145E1-EF38-463B-B72F-101356888B2A}" dt="2025-07-01T13:23:12.249" v="3995" actId="478"/>
          <ac:grpSpMkLst>
            <pc:docMk/>
            <pc:sldMk cId="2279761091" sldId="271"/>
            <ac:grpSpMk id="12" creationId="{E5765C48-99EF-A05B-F8BB-FF61937D095E}"/>
          </ac:grpSpMkLst>
        </pc:grpChg>
        <pc:picChg chg="add mod modCrop">
          <ac:chgData name="Knowles, Simon (STFC,RAL,TECH)" userId="a403b85d-e823-44fe-9d49-1ea3f80c2383" providerId="ADAL" clId="{F71145E1-EF38-463B-B72F-101356888B2A}" dt="2025-07-01T13:29:44.499" v="4167" actId="732"/>
          <ac:picMkLst>
            <pc:docMk/>
            <pc:sldMk cId="2279761091" sldId="271"/>
            <ac:picMk id="4" creationId="{74ED9E04-7681-24B5-07E1-4B7B7F0806F1}"/>
          </ac:picMkLst>
        </pc:picChg>
        <pc:picChg chg="mod modCrop">
          <ac:chgData name="Knowles, Simon (STFC,RAL,TECH)" userId="a403b85d-e823-44fe-9d49-1ea3f80c2383" providerId="ADAL" clId="{F71145E1-EF38-463B-B72F-101356888B2A}" dt="2025-07-01T13:30:03.331" v="4179" actId="1076"/>
          <ac:picMkLst>
            <pc:docMk/>
            <pc:sldMk cId="2279761091" sldId="271"/>
            <ac:picMk id="6" creationId="{0A1A4DEE-A60D-C10F-2562-FA502B2F9545}"/>
          </ac:picMkLst>
        </pc:picChg>
        <pc:picChg chg="add mod ord">
          <ac:chgData name="Knowles, Simon (STFC,RAL,TECH)" userId="a403b85d-e823-44fe-9d49-1ea3f80c2383" providerId="ADAL" clId="{F71145E1-EF38-463B-B72F-101356888B2A}" dt="2025-07-01T13:31:27.242" v="4217" actId="166"/>
          <ac:picMkLst>
            <pc:docMk/>
            <pc:sldMk cId="2279761091" sldId="271"/>
            <ac:picMk id="7" creationId="{98FC3119-3478-F822-6FD2-0966F3B8357C}"/>
          </ac:picMkLst>
        </pc:picChg>
        <pc:picChg chg="add mod">
          <ac:chgData name="Knowles, Simon (STFC,RAL,TECH)" userId="a403b85d-e823-44fe-9d49-1ea3f80c2383" providerId="ADAL" clId="{F71145E1-EF38-463B-B72F-101356888B2A}" dt="2025-07-01T13:29:52.484" v="4176" actId="1036"/>
          <ac:picMkLst>
            <pc:docMk/>
            <pc:sldMk cId="2279761091" sldId="271"/>
            <ac:picMk id="9" creationId="{DBA10281-1F65-66BE-9792-39305A4FE2C8}"/>
          </ac:picMkLst>
        </pc:picChg>
        <pc:picChg chg="del mod">
          <ac:chgData name="Knowles, Simon (STFC,RAL,TECH)" userId="a403b85d-e823-44fe-9d49-1ea3f80c2383" providerId="ADAL" clId="{F71145E1-EF38-463B-B72F-101356888B2A}" dt="2025-07-01T13:27:06.449" v="4007" actId="478"/>
          <ac:picMkLst>
            <pc:docMk/>
            <pc:sldMk cId="2279761091" sldId="271"/>
            <ac:picMk id="10" creationId="{A5B6822E-599F-8AD2-A0D6-B7C9644CE675}"/>
          </ac:picMkLst>
        </pc:picChg>
        <pc:picChg chg="add mod">
          <ac:chgData name="Knowles, Simon (STFC,RAL,TECH)" userId="a403b85d-e823-44fe-9d49-1ea3f80c2383" providerId="ADAL" clId="{F71145E1-EF38-463B-B72F-101356888B2A}" dt="2025-07-01T13:31:15.280" v="4214" actId="1076"/>
          <ac:picMkLst>
            <pc:docMk/>
            <pc:sldMk cId="2279761091" sldId="271"/>
            <ac:picMk id="11" creationId="{9C28C973-0D49-FE42-1E26-6A33075B5A02}"/>
          </ac:picMkLst>
        </pc:picChg>
      </pc:sldChg>
      <pc:sldChg chg="addSp delSp modSp mod ord chgLayout">
        <pc:chgData name="Knowles, Simon (STFC,RAL,TECH)" userId="a403b85d-e823-44fe-9d49-1ea3f80c2383" providerId="ADAL" clId="{F71145E1-EF38-463B-B72F-101356888B2A}" dt="2025-07-01T14:51:18.986" v="4489" actId="478"/>
        <pc:sldMkLst>
          <pc:docMk/>
          <pc:sldMk cId="3977620963" sldId="273"/>
        </pc:sldMkLst>
        <pc:spChg chg="mod ord">
          <ac:chgData name="Knowles, Simon (STFC,RAL,TECH)" userId="a403b85d-e823-44fe-9d49-1ea3f80c2383" providerId="ADAL" clId="{F71145E1-EF38-463B-B72F-101356888B2A}" dt="2025-07-01T14:49:07.309" v="4460" actId="700"/>
          <ac:spMkLst>
            <pc:docMk/>
            <pc:sldMk cId="3977620963" sldId="273"/>
            <ac:spMk id="2" creationId="{8D26897F-D581-6B98-7B08-321B42CF732A}"/>
          </ac:spMkLst>
        </pc:spChg>
        <pc:spChg chg="add del mod ord">
          <ac:chgData name="Knowles, Simon (STFC,RAL,TECH)" userId="a403b85d-e823-44fe-9d49-1ea3f80c2383" providerId="ADAL" clId="{F71145E1-EF38-463B-B72F-101356888B2A}" dt="2025-07-01T14:51:18.986" v="4489" actId="478"/>
          <ac:spMkLst>
            <pc:docMk/>
            <pc:sldMk cId="3977620963" sldId="273"/>
            <ac:spMk id="4" creationId="{A31310A9-B7AD-3B86-1820-BE946E429786}"/>
          </ac:spMkLst>
        </pc:spChg>
        <pc:spChg chg="mod ord">
          <ac:chgData name="Knowles, Simon (STFC,RAL,TECH)" userId="a403b85d-e823-44fe-9d49-1ea3f80c2383" providerId="ADAL" clId="{F71145E1-EF38-463B-B72F-101356888B2A}" dt="2025-07-01T14:49:07.309" v="4460" actId="700"/>
          <ac:spMkLst>
            <pc:docMk/>
            <pc:sldMk cId="3977620963" sldId="273"/>
            <ac:spMk id="9" creationId="{416A753B-7B4B-9D80-9C64-CFBC80D32CD8}"/>
          </ac:spMkLst>
        </pc:spChg>
      </pc:sldChg>
      <pc:sldChg chg="addSp delSp modSp mod chgLayout">
        <pc:chgData name="Knowles, Simon (STFC,RAL,TECH)" userId="a403b85d-e823-44fe-9d49-1ea3f80c2383" providerId="ADAL" clId="{F71145E1-EF38-463B-B72F-101356888B2A}" dt="2025-07-01T15:54:58.842" v="4941" actId="478"/>
        <pc:sldMkLst>
          <pc:docMk/>
          <pc:sldMk cId="1236499121" sldId="280"/>
        </pc:sldMkLst>
        <pc:spChg chg="mod ord">
          <ac:chgData name="Knowles, Simon (STFC,RAL,TECH)" userId="a403b85d-e823-44fe-9d49-1ea3f80c2383" providerId="ADAL" clId="{F71145E1-EF38-463B-B72F-101356888B2A}" dt="2025-07-01T10:05:43.881" v="2344" actId="6264"/>
          <ac:spMkLst>
            <pc:docMk/>
            <pc:sldMk cId="1236499121" sldId="280"/>
            <ac:spMk id="2" creationId="{A2A7EFF5-5E35-8610-3D0A-DB82E345A870}"/>
          </ac:spMkLst>
        </pc:spChg>
        <pc:spChg chg="del">
          <ac:chgData name="Knowles, Simon (STFC,RAL,TECH)" userId="a403b85d-e823-44fe-9d49-1ea3f80c2383" providerId="ADAL" clId="{F71145E1-EF38-463B-B72F-101356888B2A}" dt="2025-07-01T14:44:53.049" v="4384" actId="478"/>
          <ac:spMkLst>
            <pc:docMk/>
            <pc:sldMk cId="1236499121" sldId="280"/>
            <ac:spMk id="4" creationId="{7806E620-85A8-22EC-1868-95915B4364A4}"/>
          </ac:spMkLst>
        </pc:spChg>
        <pc:spChg chg="del">
          <ac:chgData name="Knowles, Simon (STFC,RAL,TECH)" userId="a403b85d-e823-44fe-9d49-1ea3f80c2383" providerId="ADAL" clId="{F71145E1-EF38-463B-B72F-101356888B2A}" dt="2025-07-01T09:51:55.839" v="2276" actId="478"/>
          <ac:spMkLst>
            <pc:docMk/>
            <pc:sldMk cId="1236499121" sldId="280"/>
            <ac:spMk id="6" creationId="{6FA9FEA1-9342-1400-0A75-99B0A916A3D2}"/>
          </ac:spMkLst>
        </pc:spChg>
        <pc:spChg chg="mod ord">
          <ac:chgData name="Knowles, Simon (STFC,RAL,TECH)" userId="a403b85d-e823-44fe-9d49-1ea3f80c2383" providerId="ADAL" clId="{F71145E1-EF38-463B-B72F-101356888B2A}" dt="2025-07-01T10:05:45.862" v="2346" actId="6549"/>
          <ac:spMkLst>
            <pc:docMk/>
            <pc:sldMk cId="1236499121" sldId="280"/>
            <ac:spMk id="8" creationId="{8604B459-0BA5-00CF-E108-068AEC43EDAC}"/>
          </ac:spMkLst>
        </pc:spChg>
        <pc:spChg chg="add del mod ord">
          <ac:chgData name="Knowles, Simon (STFC,RAL,TECH)" userId="a403b85d-e823-44fe-9d49-1ea3f80c2383" providerId="ADAL" clId="{F71145E1-EF38-463B-B72F-101356888B2A}" dt="2025-07-01T10:04:34.728" v="2335" actId="700"/>
          <ac:spMkLst>
            <pc:docMk/>
            <pc:sldMk cId="1236499121" sldId="280"/>
            <ac:spMk id="28" creationId="{D0950EB3-3348-B8F2-3BB7-7FA1FB4EEA11}"/>
          </ac:spMkLst>
        </pc:spChg>
        <pc:spChg chg="del mod topLvl">
          <ac:chgData name="Knowles, Simon (STFC,RAL,TECH)" userId="a403b85d-e823-44fe-9d49-1ea3f80c2383" providerId="ADAL" clId="{F71145E1-EF38-463B-B72F-101356888B2A}" dt="2025-07-01T14:44:28.757" v="4376" actId="478"/>
          <ac:spMkLst>
            <pc:docMk/>
            <pc:sldMk cId="1236499121" sldId="280"/>
            <ac:spMk id="34" creationId="{8A210E5F-C4BD-44C4-E3A3-759C2CEE6817}"/>
          </ac:spMkLst>
        </pc:spChg>
        <pc:spChg chg="add del mod">
          <ac:chgData name="Knowles, Simon (STFC,RAL,TECH)" userId="a403b85d-e823-44fe-9d49-1ea3f80c2383" providerId="ADAL" clId="{F71145E1-EF38-463B-B72F-101356888B2A}" dt="2025-07-01T10:04:40.998" v="2337" actId="6264"/>
          <ac:spMkLst>
            <pc:docMk/>
            <pc:sldMk cId="1236499121" sldId="280"/>
            <ac:spMk id="34" creationId="{F33F366D-92FB-FA23-9BFD-67D983D88EBC}"/>
          </ac:spMkLst>
        </pc:spChg>
        <pc:spChg chg="add del mod">
          <ac:chgData name="Knowles, Simon (STFC,RAL,TECH)" userId="a403b85d-e823-44fe-9d49-1ea3f80c2383" providerId="ADAL" clId="{F71145E1-EF38-463B-B72F-101356888B2A}" dt="2025-07-01T10:04:40.998" v="2337" actId="6264"/>
          <ac:spMkLst>
            <pc:docMk/>
            <pc:sldMk cId="1236499121" sldId="280"/>
            <ac:spMk id="35" creationId="{8E23A667-448A-CD5E-4437-F96D623A2D48}"/>
          </ac:spMkLst>
        </pc:spChg>
        <pc:spChg chg="mod">
          <ac:chgData name="Knowles, Simon (STFC,RAL,TECH)" userId="a403b85d-e823-44fe-9d49-1ea3f80c2383" providerId="ADAL" clId="{F71145E1-EF38-463B-B72F-101356888B2A}" dt="2025-07-01T14:45:32.477" v="4414" actId="14100"/>
          <ac:spMkLst>
            <pc:docMk/>
            <pc:sldMk cId="1236499121" sldId="280"/>
            <ac:spMk id="37" creationId="{123F2A40-8ABC-FF81-9F8D-5DBE9FF54104}"/>
          </ac:spMkLst>
        </pc:spChg>
        <pc:spChg chg="add del mod ord">
          <ac:chgData name="Knowles, Simon (STFC,RAL,TECH)" userId="a403b85d-e823-44fe-9d49-1ea3f80c2383" providerId="ADAL" clId="{F71145E1-EF38-463B-B72F-101356888B2A}" dt="2025-07-01T10:04:40.998" v="2337" actId="6264"/>
          <ac:spMkLst>
            <pc:docMk/>
            <pc:sldMk cId="1236499121" sldId="280"/>
            <ac:spMk id="39" creationId="{4C5AD678-528F-EFEA-296D-E42E53A49BD6}"/>
          </ac:spMkLst>
        </pc:spChg>
        <pc:spChg chg="add del mod">
          <ac:chgData name="Knowles, Simon (STFC,RAL,TECH)" userId="a403b85d-e823-44fe-9d49-1ea3f80c2383" providerId="ADAL" clId="{F71145E1-EF38-463B-B72F-101356888B2A}" dt="2025-07-01T10:05:43.881" v="2344" actId="6264"/>
          <ac:spMkLst>
            <pc:docMk/>
            <pc:sldMk cId="1236499121" sldId="280"/>
            <ac:spMk id="40" creationId="{08EAD2E3-C518-5AA8-C888-26259CD2598C}"/>
          </ac:spMkLst>
        </pc:spChg>
        <pc:spChg chg="mod">
          <ac:chgData name="Knowles, Simon (STFC,RAL,TECH)" userId="a403b85d-e823-44fe-9d49-1ea3f80c2383" providerId="ADAL" clId="{F71145E1-EF38-463B-B72F-101356888B2A}" dt="2025-07-01T14:44:46.565" v="4380"/>
          <ac:spMkLst>
            <pc:docMk/>
            <pc:sldMk cId="1236499121" sldId="280"/>
            <ac:spMk id="40" creationId="{2AC6EA64-19EC-B1E3-03C5-E8FC62C59499}"/>
          </ac:spMkLst>
        </pc:spChg>
        <pc:spChg chg="mod">
          <ac:chgData name="Knowles, Simon (STFC,RAL,TECH)" userId="a403b85d-e823-44fe-9d49-1ea3f80c2383" providerId="ADAL" clId="{F71145E1-EF38-463B-B72F-101356888B2A}" dt="2025-07-01T14:44:46.565" v="4380"/>
          <ac:spMkLst>
            <pc:docMk/>
            <pc:sldMk cId="1236499121" sldId="280"/>
            <ac:spMk id="41" creationId="{62662BEC-15ED-03A1-D6A3-8258717F339D}"/>
          </ac:spMkLst>
        </pc:spChg>
        <pc:spChg chg="add del mod">
          <ac:chgData name="Knowles, Simon (STFC,RAL,TECH)" userId="a403b85d-e823-44fe-9d49-1ea3f80c2383" providerId="ADAL" clId="{F71145E1-EF38-463B-B72F-101356888B2A}" dt="2025-07-01T10:05:43.881" v="2344" actId="6264"/>
          <ac:spMkLst>
            <pc:docMk/>
            <pc:sldMk cId="1236499121" sldId="280"/>
            <ac:spMk id="41" creationId="{9C2C4713-2D67-F34F-4769-E380F2084DDC}"/>
          </ac:spMkLst>
        </pc:spChg>
        <pc:spChg chg="add del mod ord">
          <ac:chgData name="Knowles, Simon (STFC,RAL,TECH)" userId="a403b85d-e823-44fe-9d49-1ea3f80c2383" providerId="ADAL" clId="{F71145E1-EF38-463B-B72F-101356888B2A}" dt="2025-07-01T10:05:43.881" v="2344" actId="6264"/>
          <ac:spMkLst>
            <pc:docMk/>
            <pc:sldMk cId="1236499121" sldId="280"/>
            <ac:spMk id="42" creationId="{11D7CF63-67D9-66A0-9977-5C3F72B3D98D}"/>
          </ac:spMkLst>
        </pc:spChg>
        <pc:spChg chg="del mod">
          <ac:chgData name="Knowles, Simon (STFC,RAL,TECH)" userId="a403b85d-e823-44fe-9d49-1ea3f80c2383" providerId="ADAL" clId="{F71145E1-EF38-463B-B72F-101356888B2A}" dt="2025-07-01T15:54:58.842" v="4941" actId="478"/>
          <ac:spMkLst>
            <pc:docMk/>
            <pc:sldMk cId="1236499121" sldId="280"/>
            <ac:spMk id="43" creationId="{27D99F7E-933D-12BF-D255-6D04A0AEAB24}"/>
          </ac:spMkLst>
        </pc:spChg>
        <pc:spChg chg="add mod">
          <ac:chgData name="Knowles, Simon (STFC,RAL,TECH)" userId="a403b85d-e823-44fe-9d49-1ea3f80c2383" providerId="ADAL" clId="{F71145E1-EF38-463B-B72F-101356888B2A}" dt="2025-07-01T14:44:55.827" v="4386"/>
          <ac:spMkLst>
            <pc:docMk/>
            <pc:sldMk cId="1236499121" sldId="280"/>
            <ac:spMk id="44" creationId="{A04BA890-C747-BF44-F3A1-EDBFB3FD2036}"/>
          </ac:spMkLst>
        </pc:spChg>
        <pc:spChg chg="add mod">
          <ac:chgData name="Knowles, Simon (STFC,RAL,TECH)" userId="a403b85d-e823-44fe-9d49-1ea3f80c2383" providerId="ADAL" clId="{F71145E1-EF38-463B-B72F-101356888B2A}" dt="2025-07-01T14:45:14.207" v="4408" actId="14100"/>
          <ac:spMkLst>
            <pc:docMk/>
            <pc:sldMk cId="1236499121" sldId="280"/>
            <ac:spMk id="45" creationId="{F8FCAF65-8B16-5794-524C-C61F85EAEEAA}"/>
          </ac:spMkLst>
        </pc:spChg>
        <pc:spChg chg="add mod">
          <ac:chgData name="Knowles, Simon (STFC,RAL,TECH)" userId="a403b85d-e823-44fe-9d49-1ea3f80c2383" providerId="ADAL" clId="{F71145E1-EF38-463B-B72F-101356888B2A}" dt="2025-07-01T14:45:25.467" v="4413" actId="1076"/>
          <ac:spMkLst>
            <pc:docMk/>
            <pc:sldMk cId="1236499121" sldId="280"/>
            <ac:spMk id="46" creationId="{888A4790-D084-4711-CB41-4EFE1E2830AD}"/>
          </ac:spMkLst>
        </pc:spChg>
        <pc:grpChg chg="add del mod">
          <ac:chgData name="Knowles, Simon (STFC,RAL,TECH)" userId="a403b85d-e823-44fe-9d49-1ea3f80c2383" providerId="ADAL" clId="{F71145E1-EF38-463B-B72F-101356888B2A}" dt="2025-07-01T14:44:28.757" v="4376" actId="478"/>
          <ac:grpSpMkLst>
            <pc:docMk/>
            <pc:sldMk cId="1236499121" sldId="280"/>
            <ac:grpSpMk id="6" creationId="{C67832E5-E818-C8FD-6D8F-B2FA7DF49B99}"/>
          </ac:grpSpMkLst>
        </pc:grpChg>
        <pc:grpChg chg="del">
          <ac:chgData name="Knowles, Simon (STFC,RAL,TECH)" userId="a403b85d-e823-44fe-9d49-1ea3f80c2383" providerId="ADAL" clId="{F71145E1-EF38-463B-B72F-101356888B2A}" dt="2025-07-01T14:44:18.726" v="4371" actId="478"/>
          <ac:grpSpMkLst>
            <pc:docMk/>
            <pc:sldMk cId="1236499121" sldId="280"/>
            <ac:grpSpMk id="9" creationId="{BC19FF02-42DE-1D55-2C19-2C678632253B}"/>
          </ac:grpSpMkLst>
        </pc:grpChg>
        <pc:grpChg chg="add mod">
          <ac:chgData name="Knowles, Simon (STFC,RAL,TECH)" userId="a403b85d-e823-44fe-9d49-1ea3f80c2383" providerId="ADAL" clId="{F71145E1-EF38-463B-B72F-101356888B2A}" dt="2025-07-01T14:45:02.242" v="4388" actId="1076"/>
          <ac:grpSpMkLst>
            <pc:docMk/>
            <pc:sldMk cId="1236499121" sldId="280"/>
            <ac:grpSpMk id="35" creationId="{73AD430F-D473-C6FB-2255-E1A5DC23A549}"/>
          </ac:grpSpMkLst>
        </pc:grpChg>
        <pc:grpChg chg="del mod">
          <ac:chgData name="Knowles, Simon (STFC,RAL,TECH)" userId="a403b85d-e823-44fe-9d49-1ea3f80c2383" providerId="ADAL" clId="{F71145E1-EF38-463B-B72F-101356888B2A}" dt="2025-07-01T15:54:58.842" v="4941" actId="478"/>
          <ac:grpSpMkLst>
            <pc:docMk/>
            <pc:sldMk cId="1236499121" sldId="280"/>
            <ac:grpSpMk id="39" creationId="{E37B3616-DA98-9D5C-DF65-9CF6C973FABB}"/>
          </ac:grpSpMkLst>
        </pc:grpChg>
        <pc:picChg chg="del mod topLvl">
          <ac:chgData name="Knowles, Simon (STFC,RAL,TECH)" userId="a403b85d-e823-44fe-9d49-1ea3f80c2383" providerId="ADAL" clId="{F71145E1-EF38-463B-B72F-101356888B2A}" dt="2025-07-01T14:44:45.616" v="4379" actId="478"/>
          <ac:picMkLst>
            <pc:docMk/>
            <pc:sldMk cId="1236499121" sldId="280"/>
            <ac:picMk id="28" creationId="{F9387A39-23D1-0FD7-4709-B2DE1A4B58B1}"/>
          </ac:picMkLst>
        </pc:picChg>
        <pc:picChg chg="mod">
          <ac:chgData name="Knowles, Simon (STFC,RAL,TECH)" userId="a403b85d-e823-44fe-9d49-1ea3f80c2383" providerId="ADAL" clId="{F71145E1-EF38-463B-B72F-101356888B2A}" dt="2025-07-01T14:44:46.565" v="4380"/>
          <ac:picMkLst>
            <pc:docMk/>
            <pc:sldMk cId="1236499121" sldId="280"/>
            <ac:picMk id="42" creationId="{4C10B87F-4184-35DB-8364-9C1A1F071A55}"/>
          </ac:picMkLst>
        </pc:picChg>
      </pc:sldChg>
      <pc:sldChg chg="addSp delSp modSp mod ord chgLayout">
        <pc:chgData name="Knowles, Simon (STFC,RAL,TECH)" userId="a403b85d-e823-44fe-9d49-1ea3f80c2383" providerId="ADAL" clId="{F71145E1-EF38-463B-B72F-101356888B2A}" dt="2025-07-01T15:57:32.023" v="4954" actId="20577"/>
        <pc:sldMkLst>
          <pc:docMk/>
          <pc:sldMk cId="3548922510" sldId="281"/>
        </pc:sldMkLst>
        <pc:spChg chg="mod ord">
          <ac:chgData name="Knowles, Simon (STFC,RAL,TECH)" userId="a403b85d-e823-44fe-9d49-1ea3f80c2383" providerId="ADAL" clId="{F71145E1-EF38-463B-B72F-101356888B2A}" dt="2025-07-01T12:32:06.287" v="3637" actId="20577"/>
          <ac:spMkLst>
            <pc:docMk/>
            <pc:sldMk cId="3548922510" sldId="281"/>
            <ac:spMk id="2" creationId="{FEBB860E-6EB6-9057-9E97-41738D45A3AB}"/>
          </ac:spMkLst>
        </pc:spChg>
        <pc:spChg chg="mod ord">
          <ac:chgData name="Knowles, Simon (STFC,RAL,TECH)" userId="a403b85d-e823-44fe-9d49-1ea3f80c2383" providerId="ADAL" clId="{F71145E1-EF38-463B-B72F-101356888B2A}" dt="2025-07-01T15:57:32.023" v="4954" actId="20577"/>
          <ac:spMkLst>
            <pc:docMk/>
            <pc:sldMk cId="3548922510" sldId="281"/>
            <ac:spMk id="3" creationId="{F3F7CE93-6BF0-4E4E-6846-FC9E6A62A107}"/>
          </ac:spMkLst>
        </pc:spChg>
        <pc:spChg chg="mod">
          <ac:chgData name="Knowles, Simon (STFC,RAL,TECH)" userId="a403b85d-e823-44fe-9d49-1ea3f80c2383" providerId="ADAL" clId="{F71145E1-EF38-463B-B72F-101356888B2A}" dt="2025-07-01T15:01:10.872" v="4631" actId="1076"/>
          <ac:spMkLst>
            <pc:docMk/>
            <pc:sldMk cId="3548922510" sldId="281"/>
            <ac:spMk id="4" creationId="{68C7BCEC-821B-1726-1943-F3F9572B3947}"/>
          </ac:spMkLst>
        </pc:spChg>
        <pc:spChg chg="mod">
          <ac:chgData name="Knowles, Simon (STFC,RAL,TECH)" userId="a403b85d-e823-44fe-9d49-1ea3f80c2383" providerId="ADAL" clId="{F71145E1-EF38-463B-B72F-101356888B2A}" dt="2025-07-01T15:07:29.759" v="4665" actId="1076"/>
          <ac:spMkLst>
            <pc:docMk/>
            <pc:sldMk cId="3548922510" sldId="281"/>
            <ac:spMk id="6" creationId="{7832B8B3-0BB2-BB21-8F5E-485674AB9399}"/>
          </ac:spMkLst>
        </pc:spChg>
        <pc:spChg chg="mod ord">
          <ac:chgData name="Knowles, Simon (STFC,RAL,TECH)" userId="a403b85d-e823-44fe-9d49-1ea3f80c2383" providerId="ADAL" clId="{F71145E1-EF38-463B-B72F-101356888B2A}" dt="2025-07-01T12:31:55.530" v="3624" actId="6549"/>
          <ac:spMkLst>
            <pc:docMk/>
            <pc:sldMk cId="3548922510" sldId="281"/>
            <ac:spMk id="9" creationId="{DF4578CF-9171-C154-E23E-477E02C7D9E2}"/>
          </ac:spMkLst>
        </pc:spChg>
        <pc:picChg chg="del mod">
          <ac:chgData name="Knowles, Simon (STFC,RAL,TECH)" userId="a403b85d-e823-44fe-9d49-1ea3f80c2383" providerId="ADAL" clId="{F71145E1-EF38-463B-B72F-101356888B2A}" dt="2025-07-01T14:59:52.221" v="4574" actId="478"/>
          <ac:picMkLst>
            <pc:docMk/>
            <pc:sldMk cId="3548922510" sldId="281"/>
            <ac:picMk id="5" creationId="{FFBB4278-3425-215D-2CA6-048518314F92}"/>
          </ac:picMkLst>
        </pc:picChg>
        <pc:picChg chg="add mod">
          <ac:chgData name="Knowles, Simon (STFC,RAL,TECH)" userId="a403b85d-e823-44fe-9d49-1ea3f80c2383" providerId="ADAL" clId="{F71145E1-EF38-463B-B72F-101356888B2A}" dt="2025-07-01T15:01:09.973" v="4629" actId="1076"/>
          <ac:picMkLst>
            <pc:docMk/>
            <pc:sldMk cId="3548922510" sldId="281"/>
            <ac:picMk id="8" creationId="{390925BE-4AFC-D9CB-05A6-AB71163A7CC5}"/>
          </ac:picMkLst>
        </pc:picChg>
        <pc:picChg chg="add mod">
          <ac:chgData name="Knowles, Simon (STFC,RAL,TECH)" userId="a403b85d-e823-44fe-9d49-1ea3f80c2383" providerId="ADAL" clId="{F71145E1-EF38-463B-B72F-101356888B2A}" dt="2025-07-01T15:01:10.219" v="4630" actId="1076"/>
          <ac:picMkLst>
            <pc:docMk/>
            <pc:sldMk cId="3548922510" sldId="281"/>
            <ac:picMk id="10" creationId="{94BECE47-DA35-0284-1A9E-76D733C81413}"/>
          </ac:picMkLst>
        </pc:picChg>
        <pc:picChg chg="add mod modCrop">
          <ac:chgData name="Knowles, Simon (STFC,RAL,TECH)" userId="a403b85d-e823-44fe-9d49-1ea3f80c2383" providerId="ADAL" clId="{F71145E1-EF38-463B-B72F-101356888B2A}" dt="2025-07-01T15:23:11.891" v="4772" actId="1076"/>
          <ac:picMkLst>
            <pc:docMk/>
            <pc:sldMk cId="3548922510" sldId="281"/>
            <ac:picMk id="11" creationId="{8B025C2A-695A-448D-CC81-AC5770C26C66}"/>
          </ac:picMkLst>
        </pc:picChg>
        <pc:picChg chg="add del mod">
          <ac:chgData name="Knowles, Simon (STFC,RAL,TECH)" userId="a403b85d-e823-44fe-9d49-1ea3f80c2383" providerId="ADAL" clId="{F71145E1-EF38-463B-B72F-101356888B2A}" dt="2025-07-01T12:31:46.225" v="3622" actId="478"/>
          <ac:picMkLst>
            <pc:docMk/>
            <pc:sldMk cId="3548922510" sldId="281"/>
            <ac:picMk id="11" creationId="{B46F0437-92D8-21E6-9B69-02880445CAB9}"/>
          </ac:picMkLst>
        </pc:picChg>
      </pc:sldChg>
      <pc:sldChg chg="del">
        <pc:chgData name="Knowles, Simon (STFC,RAL,TECH)" userId="a403b85d-e823-44fe-9d49-1ea3f80c2383" providerId="ADAL" clId="{F71145E1-EF38-463B-B72F-101356888B2A}" dt="2025-06-24T07:35:50.306" v="45" actId="47"/>
        <pc:sldMkLst>
          <pc:docMk/>
          <pc:sldMk cId="2433231770" sldId="282"/>
        </pc:sldMkLst>
      </pc:sldChg>
      <pc:sldChg chg="addSp modSp add del mod">
        <pc:chgData name="Knowles, Simon (STFC,RAL,TECH)" userId="a403b85d-e823-44fe-9d49-1ea3f80c2383" providerId="ADAL" clId="{F71145E1-EF38-463B-B72F-101356888B2A}" dt="2025-06-24T08:27:59.278" v="106" actId="47"/>
        <pc:sldMkLst>
          <pc:docMk/>
          <pc:sldMk cId="3722688059" sldId="282"/>
        </pc:sldMkLst>
      </pc:sldChg>
      <pc:sldChg chg="addSp delSp modSp add mod ord modClrScheme chgLayout">
        <pc:chgData name="Knowles, Simon (STFC,RAL,TECH)" userId="a403b85d-e823-44fe-9d49-1ea3f80c2383" providerId="ADAL" clId="{F71145E1-EF38-463B-B72F-101356888B2A}" dt="2025-07-01T14:48:29.952" v="4457" actId="478"/>
        <pc:sldMkLst>
          <pc:docMk/>
          <pc:sldMk cId="3988115024" sldId="287"/>
        </pc:sldMkLst>
        <pc:spChg chg="add del mod ord">
          <ac:chgData name="Knowles, Simon (STFC,RAL,TECH)" userId="a403b85d-e823-44fe-9d49-1ea3f80c2383" providerId="ADAL" clId="{F71145E1-EF38-463B-B72F-101356888B2A}" dt="2025-07-01T14:48:04.861" v="4448" actId="478"/>
          <ac:spMkLst>
            <pc:docMk/>
            <pc:sldMk cId="3988115024" sldId="287"/>
            <ac:spMk id="2" creationId="{E36BC5E7-10C4-9D12-ED4F-C717D7817667}"/>
          </ac:spMkLst>
        </pc:spChg>
        <pc:spChg chg="add del mod ord">
          <ac:chgData name="Knowles, Simon (STFC,RAL,TECH)" userId="a403b85d-e823-44fe-9d49-1ea3f80c2383" providerId="ADAL" clId="{F71145E1-EF38-463B-B72F-101356888B2A}" dt="2025-07-01T14:48:12.308" v="4451" actId="478"/>
          <ac:spMkLst>
            <pc:docMk/>
            <pc:sldMk cId="3988115024" sldId="287"/>
            <ac:spMk id="3" creationId="{B724B1B8-1AC1-DA25-0202-88697EDB53CE}"/>
          </ac:spMkLst>
        </pc:spChg>
        <pc:spChg chg="del">
          <ac:chgData name="Knowles, Simon (STFC,RAL,TECH)" userId="a403b85d-e823-44fe-9d49-1ea3f80c2383" providerId="ADAL" clId="{F71145E1-EF38-463B-B72F-101356888B2A}" dt="2025-07-01T14:48:29.952" v="4457" actId="478"/>
          <ac:spMkLst>
            <pc:docMk/>
            <pc:sldMk cId="3988115024" sldId="287"/>
            <ac:spMk id="7" creationId="{332D8FDC-10B6-573A-681B-6F45E8EE0A3B}"/>
          </ac:spMkLst>
        </pc:spChg>
        <pc:spChg chg="mod">
          <ac:chgData name="Knowles, Simon (STFC,RAL,TECH)" userId="a403b85d-e823-44fe-9d49-1ea3f80c2383" providerId="ADAL" clId="{F71145E1-EF38-463B-B72F-101356888B2A}" dt="2025-07-01T14:48:26.435" v="4456" actId="20577"/>
          <ac:spMkLst>
            <pc:docMk/>
            <pc:sldMk cId="3988115024" sldId="287"/>
            <ac:spMk id="10" creationId="{929ED2AE-88AF-5DCA-52F0-A29A113C6754}"/>
          </ac:spMkLst>
        </pc:spChg>
        <pc:picChg chg="add del">
          <ac:chgData name="Knowles, Simon (STFC,RAL,TECH)" userId="a403b85d-e823-44fe-9d49-1ea3f80c2383" providerId="ADAL" clId="{F71145E1-EF38-463B-B72F-101356888B2A}" dt="2025-07-01T14:48:07.204" v="4450" actId="478"/>
          <ac:picMkLst>
            <pc:docMk/>
            <pc:sldMk cId="3988115024" sldId="287"/>
            <ac:picMk id="14" creationId="{3F6CA099-16AD-18D3-3A62-AAA45328D754}"/>
          </ac:picMkLst>
        </pc:picChg>
        <pc:picChg chg="mod">
          <ac:chgData name="Knowles, Simon (STFC,RAL,TECH)" userId="a403b85d-e823-44fe-9d49-1ea3f80c2383" providerId="ADAL" clId="{F71145E1-EF38-463B-B72F-101356888B2A}" dt="2025-07-01T14:48:24.238" v="4455" actId="14100"/>
          <ac:picMkLst>
            <pc:docMk/>
            <pc:sldMk cId="3988115024" sldId="287"/>
            <ac:picMk id="16" creationId="{4E7703EF-7102-0ECC-FF0A-C497293A5FA3}"/>
          </ac:picMkLst>
        </pc:picChg>
      </pc:sldChg>
      <pc:sldChg chg="addSp delSp modSp add mod modClrScheme chgLayout">
        <pc:chgData name="Knowles, Simon (STFC,RAL,TECH)" userId="a403b85d-e823-44fe-9d49-1ea3f80c2383" providerId="ADAL" clId="{F71145E1-EF38-463B-B72F-101356888B2A}" dt="2025-07-01T12:57:02.420" v="3953" actId="208"/>
        <pc:sldMkLst>
          <pc:docMk/>
          <pc:sldMk cId="2385234782" sldId="290"/>
        </pc:sldMkLst>
        <pc:spChg chg="add mod ord">
          <ac:chgData name="Knowles, Simon (STFC,RAL,TECH)" userId="a403b85d-e823-44fe-9d49-1ea3f80c2383" providerId="ADAL" clId="{F71145E1-EF38-463B-B72F-101356888B2A}" dt="2025-07-01T12:29:41.384" v="3474" actId="20577"/>
          <ac:spMkLst>
            <pc:docMk/>
            <pc:sldMk cId="2385234782" sldId="290"/>
            <ac:spMk id="3" creationId="{028EC595-BC76-AC64-9E33-815125C77C69}"/>
          </ac:spMkLst>
        </pc:spChg>
        <pc:spChg chg="add mod ord">
          <ac:chgData name="Knowles, Simon (STFC,RAL,TECH)" userId="a403b85d-e823-44fe-9d49-1ea3f80c2383" providerId="ADAL" clId="{F71145E1-EF38-463B-B72F-101356888B2A}" dt="2025-07-01T12:54:32.153" v="3890" actId="14100"/>
          <ac:spMkLst>
            <pc:docMk/>
            <pc:sldMk cId="2385234782" sldId="290"/>
            <ac:spMk id="5" creationId="{90BC0AFD-1CAD-90A9-F2BB-45FD760E8C89}"/>
          </ac:spMkLst>
        </pc:spChg>
        <pc:spChg chg="del mod">
          <ac:chgData name="Knowles, Simon (STFC,RAL,TECH)" userId="a403b85d-e823-44fe-9d49-1ea3f80c2383" providerId="ADAL" clId="{F71145E1-EF38-463B-B72F-101356888B2A}" dt="2025-07-01T12:30:29.897" v="3541"/>
          <ac:spMkLst>
            <pc:docMk/>
            <pc:sldMk cId="2385234782" sldId="290"/>
            <ac:spMk id="9" creationId="{0EBD5B2F-A396-F899-AE99-D3DA4F80A150}"/>
          </ac:spMkLst>
        </pc:spChg>
        <pc:spChg chg="add mod">
          <ac:chgData name="Knowles, Simon (STFC,RAL,TECH)" userId="a403b85d-e823-44fe-9d49-1ea3f80c2383" providerId="ADAL" clId="{F71145E1-EF38-463B-B72F-101356888B2A}" dt="2025-07-01T12:57:02.420" v="3953" actId="208"/>
          <ac:spMkLst>
            <pc:docMk/>
            <pc:sldMk cId="2385234782" sldId="290"/>
            <ac:spMk id="10" creationId="{E89AA1CA-B69D-54D7-0119-554EC11AD128}"/>
          </ac:spMkLst>
        </pc:spChg>
        <pc:spChg chg="del mod">
          <ac:chgData name="Knowles, Simon (STFC,RAL,TECH)" userId="a403b85d-e823-44fe-9d49-1ea3f80c2383" providerId="ADAL" clId="{F71145E1-EF38-463B-B72F-101356888B2A}" dt="2025-07-01T12:30:29.899" v="3543"/>
          <ac:spMkLst>
            <pc:docMk/>
            <pc:sldMk cId="2385234782" sldId="290"/>
            <ac:spMk id="15" creationId="{57F4C58E-03A0-CE24-3839-A3EEC1458E77}"/>
          </ac:spMkLst>
        </pc:spChg>
        <pc:spChg chg="del">
          <ac:chgData name="Knowles, Simon (STFC,RAL,TECH)" userId="a403b85d-e823-44fe-9d49-1ea3f80c2383" providerId="ADAL" clId="{F71145E1-EF38-463B-B72F-101356888B2A}" dt="2025-07-01T12:25:38.656" v="3397" actId="478"/>
          <ac:spMkLst>
            <pc:docMk/>
            <pc:sldMk cId="2385234782" sldId="290"/>
            <ac:spMk id="20" creationId="{50B4A0FA-A33D-77A0-2A04-02548853AE72}"/>
          </ac:spMkLst>
        </pc:spChg>
        <pc:picChg chg="mod">
          <ac:chgData name="Knowles, Simon (STFC,RAL,TECH)" userId="a403b85d-e823-44fe-9d49-1ea3f80c2383" providerId="ADAL" clId="{F71145E1-EF38-463B-B72F-101356888B2A}" dt="2025-07-01T12:55:22.080" v="3922" actId="1035"/>
          <ac:picMkLst>
            <pc:docMk/>
            <pc:sldMk cId="2385234782" sldId="290"/>
            <ac:picMk id="2" creationId="{D093D5B2-07F8-E323-2B77-013CFACDDEED}"/>
          </ac:picMkLst>
        </pc:picChg>
        <pc:picChg chg="mod">
          <ac:chgData name="Knowles, Simon (STFC,RAL,TECH)" userId="a403b85d-e823-44fe-9d49-1ea3f80c2383" providerId="ADAL" clId="{F71145E1-EF38-463B-B72F-101356888B2A}" dt="2025-07-01T12:55:24.345" v="3923" actId="1076"/>
          <ac:picMkLst>
            <pc:docMk/>
            <pc:sldMk cId="2385234782" sldId="290"/>
            <ac:picMk id="4" creationId="{FE4C9677-DFDD-C227-2BE1-60DBC5B2A309}"/>
          </ac:picMkLst>
        </pc:picChg>
        <pc:picChg chg="add del mod">
          <ac:chgData name="Knowles, Simon (STFC,RAL,TECH)" userId="a403b85d-e823-44fe-9d49-1ea3f80c2383" providerId="ADAL" clId="{F71145E1-EF38-463B-B72F-101356888B2A}" dt="2025-07-01T12:54:48.753" v="3901" actId="478"/>
          <ac:picMkLst>
            <pc:docMk/>
            <pc:sldMk cId="2385234782" sldId="290"/>
            <ac:picMk id="7" creationId="{3DF6335B-A407-A413-4A6F-9719F62A75A2}"/>
          </ac:picMkLst>
        </pc:picChg>
        <pc:picChg chg="add mod modCrop">
          <ac:chgData name="Knowles, Simon (STFC,RAL,TECH)" userId="a403b85d-e823-44fe-9d49-1ea3f80c2383" providerId="ADAL" clId="{F71145E1-EF38-463B-B72F-101356888B2A}" dt="2025-07-01T12:56:37.210" v="3946" actId="1076"/>
          <ac:picMkLst>
            <pc:docMk/>
            <pc:sldMk cId="2385234782" sldId="290"/>
            <ac:picMk id="8" creationId="{09548B78-660D-0A5C-F63C-6FC41907B40B}"/>
          </ac:picMkLst>
        </pc:picChg>
        <pc:cxnChg chg="add mod">
          <ac:chgData name="Knowles, Simon (STFC,RAL,TECH)" userId="a403b85d-e823-44fe-9d49-1ea3f80c2383" providerId="ADAL" clId="{F71145E1-EF38-463B-B72F-101356888B2A}" dt="2025-07-01T12:56:53.505" v="3952" actId="14100"/>
          <ac:cxnSpMkLst>
            <pc:docMk/>
            <pc:sldMk cId="2385234782" sldId="290"/>
            <ac:cxnSpMk id="12" creationId="{628C6EFB-B968-D0D7-07A5-ED0EEE18D03D}"/>
          </ac:cxnSpMkLst>
        </pc:cxnChg>
        <pc:cxnChg chg="add mod">
          <ac:chgData name="Knowles, Simon (STFC,RAL,TECH)" userId="a403b85d-e823-44fe-9d49-1ea3f80c2383" providerId="ADAL" clId="{F71145E1-EF38-463B-B72F-101356888B2A}" dt="2025-07-01T12:56:49.496" v="3951" actId="14100"/>
          <ac:cxnSpMkLst>
            <pc:docMk/>
            <pc:sldMk cId="2385234782" sldId="290"/>
            <ac:cxnSpMk id="14" creationId="{E4407FE5-3772-3F74-E978-4FB210CD644D}"/>
          </ac:cxnSpMkLst>
        </pc:cxnChg>
      </pc:sldChg>
      <pc:sldChg chg="addSp delSp modSp add mod ord modClrScheme chgLayout">
        <pc:chgData name="Knowles, Simon (STFC,RAL,TECH)" userId="a403b85d-e823-44fe-9d49-1ea3f80c2383" providerId="ADAL" clId="{F71145E1-EF38-463B-B72F-101356888B2A}" dt="2025-07-01T15:20:36.440" v="4709" actId="14100"/>
        <pc:sldMkLst>
          <pc:docMk/>
          <pc:sldMk cId="593946100" sldId="293"/>
        </pc:sldMkLst>
        <pc:spChg chg="add del mod ord">
          <ac:chgData name="Knowles, Simon (STFC,RAL,TECH)" userId="a403b85d-e823-44fe-9d49-1ea3f80c2383" providerId="ADAL" clId="{F71145E1-EF38-463B-B72F-101356888B2A}" dt="2025-07-01T10:07:25.746" v="2357" actId="700"/>
          <ac:spMkLst>
            <pc:docMk/>
            <pc:sldMk cId="593946100" sldId="293"/>
            <ac:spMk id="3" creationId="{70337F85-B548-12FF-CF06-66F6DAA349B3}"/>
          </ac:spMkLst>
        </pc:spChg>
        <pc:spChg chg="add del mod ord">
          <ac:chgData name="Knowles, Simon (STFC,RAL,TECH)" userId="a403b85d-e823-44fe-9d49-1ea3f80c2383" providerId="ADAL" clId="{F71145E1-EF38-463B-B72F-101356888B2A}" dt="2025-07-01T10:07:25.746" v="2357" actId="700"/>
          <ac:spMkLst>
            <pc:docMk/>
            <pc:sldMk cId="593946100" sldId="293"/>
            <ac:spMk id="4" creationId="{B4FF3913-9869-12DA-A5A9-FF3B800FA12F}"/>
          </ac:spMkLst>
        </pc:spChg>
        <pc:spChg chg="add del mod">
          <ac:chgData name="Knowles, Simon (STFC,RAL,TECH)" userId="a403b85d-e823-44fe-9d49-1ea3f80c2383" providerId="ADAL" clId="{F71145E1-EF38-463B-B72F-101356888B2A}" dt="2025-07-01T10:08:15.573" v="2374"/>
          <ac:spMkLst>
            <pc:docMk/>
            <pc:sldMk cId="593946100" sldId="293"/>
            <ac:spMk id="5" creationId="{F7CEA437-3148-97BB-B30C-7BA766AD16B0}"/>
          </ac:spMkLst>
        </pc:spChg>
        <pc:spChg chg="add mod ord">
          <ac:chgData name="Knowles, Simon (STFC,RAL,TECH)" userId="a403b85d-e823-44fe-9d49-1ea3f80c2383" providerId="ADAL" clId="{F71145E1-EF38-463B-B72F-101356888B2A}" dt="2025-07-01T10:15:19.457" v="2801" actId="20577"/>
          <ac:spMkLst>
            <pc:docMk/>
            <pc:sldMk cId="593946100" sldId="293"/>
            <ac:spMk id="6" creationId="{B448C09A-DA1B-289F-A60D-4B3DA6A77FE7}"/>
          </ac:spMkLst>
        </pc:spChg>
        <pc:spChg chg="add mod ord">
          <ac:chgData name="Knowles, Simon (STFC,RAL,TECH)" userId="a403b85d-e823-44fe-9d49-1ea3f80c2383" providerId="ADAL" clId="{F71145E1-EF38-463B-B72F-101356888B2A}" dt="2025-07-01T15:20:36.440" v="4709" actId="14100"/>
          <ac:spMkLst>
            <pc:docMk/>
            <pc:sldMk cId="593946100" sldId="293"/>
            <ac:spMk id="7" creationId="{E4784811-AD23-2A56-4FA2-293E3211B733}"/>
          </ac:spMkLst>
        </pc:spChg>
        <pc:spChg chg="del mod">
          <ac:chgData name="Knowles, Simon (STFC,RAL,TECH)" userId="a403b85d-e823-44fe-9d49-1ea3f80c2383" providerId="ADAL" clId="{F71145E1-EF38-463B-B72F-101356888B2A}" dt="2025-07-01T10:08:02.579" v="2365"/>
          <ac:spMkLst>
            <pc:docMk/>
            <pc:sldMk cId="593946100" sldId="293"/>
            <ac:spMk id="9" creationId="{E5A0208B-45C2-0BB8-BA8A-E94CAC62C749}"/>
          </ac:spMkLst>
        </pc:spChg>
        <pc:spChg chg="del">
          <ac:chgData name="Knowles, Simon (STFC,RAL,TECH)" userId="a403b85d-e823-44fe-9d49-1ea3f80c2383" providerId="ADAL" clId="{F71145E1-EF38-463B-B72F-101356888B2A}" dt="2025-07-01T09:52:21.805" v="2277" actId="478"/>
          <ac:spMkLst>
            <pc:docMk/>
            <pc:sldMk cId="593946100" sldId="293"/>
            <ac:spMk id="21" creationId="{324EDF21-6F34-840E-1C5C-7CA1031988DF}"/>
          </ac:spMkLst>
        </pc:spChg>
        <pc:picChg chg="add mod">
          <ac:chgData name="Knowles, Simon (STFC,RAL,TECH)" userId="a403b85d-e823-44fe-9d49-1ea3f80c2383" providerId="ADAL" clId="{F71145E1-EF38-463B-B72F-101356888B2A}" dt="2025-07-01T10:08:36.300" v="2425" actId="1076"/>
          <ac:picMkLst>
            <pc:docMk/>
            <pc:sldMk cId="593946100" sldId="293"/>
            <ac:picMk id="2" creationId="{49A6FD4D-72F0-43E4-F789-EAAB7EA5932A}"/>
          </ac:picMkLst>
        </pc:picChg>
      </pc:sldChg>
      <pc:sldChg chg="addSp delSp modSp add mod ord modClrScheme delAnim modAnim chgLayout">
        <pc:chgData name="Knowles, Simon (STFC,RAL,TECH)" userId="a403b85d-e823-44fe-9d49-1ea3f80c2383" providerId="ADAL" clId="{F71145E1-EF38-463B-B72F-101356888B2A}" dt="2025-07-01T15:56:52.950" v="4950" actId="1076"/>
        <pc:sldMkLst>
          <pc:docMk/>
          <pc:sldMk cId="1422112989" sldId="296"/>
        </pc:sldMkLst>
        <pc:spChg chg="add del mod ord">
          <ac:chgData name="Knowles, Simon (STFC,RAL,TECH)" userId="a403b85d-e823-44fe-9d49-1ea3f80c2383" providerId="ADAL" clId="{F71145E1-EF38-463B-B72F-101356888B2A}" dt="2025-07-01T12:24:32.640" v="3392" actId="478"/>
          <ac:spMkLst>
            <pc:docMk/>
            <pc:sldMk cId="1422112989" sldId="296"/>
            <ac:spMk id="5" creationId="{09D6D51A-F7E1-7090-4BC2-C791637CF9DA}"/>
          </ac:spMkLst>
        </pc:spChg>
        <pc:spChg chg="add del mod ord">
          <ac:chgData name="Knowles, Simon (STFC,RAL,TECH)" userId="a403b85d-e823-44fe-9d49-1ea3f80c2383" providerId="ADAL" clId="{F71145E1-EF38-463B-B72F-101356888B2A}" dt="2025-07-01T12:24:30.631" v="3391" actId="478"/>
          <ac:spMkLst>
            <pc:docMk/>
            <pc:sldMk cId="1422112989" sldId="296"/>
            <ac:spMk id="6" creationId="{E5971883-CE63-5FBE-92CA-4F056BD93A82}"/>
          </ac:spMkLst>
        </pc:spChg>
        <pc:spChg chg="mod">
          <ac:chgData name="Knowles, Simon (STFC,RAL,TECH)" userId="a403b85d-e823-44fe-9d49-1ea3f80c2383" providerId="ADAL" clId="{F71145E1-EF38-463B-B72F-101356888B2A}" dt="2025-07-01T12:26:26.065" v="3435" actId="20577"/>
          <ac:spMkLst>
            <pc:docMk/>
            <pc:sldMk cId="1422112989" sldId="296"/>
            <ac:spMk id="9" creationId="{D45680C4-73E5-A792-3571-C692DF21B48A}"/>
          </ac:spMkLst>
        </pc:spChg>
        <pc:spChg chg="mod topLvl">
          <ac:chgData name="Knowles, Simon (STFC,RAL,TECH)" userId="a403b85d-e823-44fe-9d49-1ea3f80c2383" providerId="ADAL" clId="{F71145E1-EF38-463B-B72F-101356888B2A}" dt="2025-07-01T15:50:27.717" v="4863" actId="164"/>
          <ac:spMkLst>
            <pc:docMk/>
            <pc:sldMk cId="1422112989" sldId="296"/>
            <ac:spMk id="17" creationId="{AE2660B5-EA11-5C39-0777-7A465D9E563E}"/>
          </ac:spMkLst>
        </pc:spChg>
        <pc:spChg chg="mod topLvl">
          <ac:chgData name="Knowles, Simon (STFC,RAL,TECH)" userId="a403b85d-e823-44fe-9d49-1ea3f80c2383" providerId="ADAL" clId="{F71145E1-EF38-463B-B72F-101356888B2A}" dt="2025-07-01T15:51:41.749" v="4875" actId="1076"/>
          <ac:spMkLst>
            <pc:docMk/>
            <pc:sldMk cId="1422112989" sldId="296"/>
            <ac:spMk id="20" creationId="{CE75D95C-C929-4084-E367-387EF8439161}"/>
          </ac:spMkLst>
        </pc:spChg>
        <pc:spChg chg="mod">
          <ac:chgData name="Knowles, Simon (STFC,RAL,TECH)" userId="a403b85d-e823-44fe-9d49-1ea3f80c2383" providerId="ADAL" clId="{F71145E1-EF38-463B-B72F-101356888B2A}" dt="2025-07-01T15:50:27.717" v="4863" actId="164"/>
          <ac:spMkLst>
            <pc:docMk/>
            <pc:sldMk cId="1422112989" sldId="296"/>
            <ac:spMk id="29" creationId="{B46973FA-AE0D-B119-2B8B-007A650C7A03}"/>
          </ac:spMkLst>
        </pc:spChg>
        <pc:spChg chg="mod topLvl">
          <ac:chgData name="Knowles, Simon (STFC,RAL,TECH)" userId="a403b85d-e823-44fe-9d49-1ea3f80c2383" providerId="ADAL" clId="{F71145E1-EF38-463B-B72F-101356888B2A}" dt="2025-07-01T15:50:09.610" v="4860" actId="164"/>
          <ac:spMkLst>
            <pc:docMk/>
            <pc:sldMk cId="1422112989" sldId="296"/>
            <ac:spMk id="30" creationId="{C8A29FDC-E279-EBB6-D377-F084BF0849AA}"/>
          </ac:spMkLst>
        </pc:spChg>
        <pc:spChg chg="mod topLvl">
          <ac:chgData name="Knowles, Simon (STFC,RAL,TECH)" userId="a403b85d-e823-44fe-9d49-1ea3f80c2383" providerId="ADAL" clId="{F71145E1-EF38-463B-B72F-101356888B2A}" dt="2025-07-01T15:50:09.610" v="4860" actId="164"/>
          <ac:spMkLst>
            <pc:docMk/>
            <pc:sldMk cId="1422112989" sldId="296"/>
            <ac:spMk id="32" creationId="{D324DA10-FD3B-DCF2-2F87-A10AE2949A7E}"/>
          </ac:spMkLst>
        </pc:spChg>
        <pc:spChg chg="del">
          <ac:chgData name="Knowles, Simon (STFC,RAL,TECH)" userId="a403b85d-e823-44fe-9d49-1ea3f80c2383" providerId="ADAL" clId="{F71145E1-EF38-463B-B72F-101356888B2A}" dt="2025-07-01T12:24:28.118" v="3390" actId="478"/>
          <ac:spMkLst>
            <pc:docMk/>
            <pc:sldMk cId="1422112989" sldId="296"/>
            <ac:spMk id="33" creationId="{79C02CBE-FEFC-6C33-6892-3974E867F8BB}"/>
          </ac:spMkLst>
        </pc:spChg>
        <pc:spChg chg="mod topLvl">
          <ac:chgData name="Knowles, Simon (STFC,RAL,TECH)" userId="a403b85d-e823-44fe-9d49-1ea3f80c2383" providerId="ADAL" clId="{F71145E1-EF38-463B-B72F-101356888B2A}" dt="2025-07-01T15:50:43.630" v="4864" actId="164"/>
          <ac:spMkLst>
            <pc:docMk/>
            <pc:sldMk cId="1422112989" sldId="296"/>
            <ac:spMk id="41" creationId="{55204EA6-4CD2-03FC-C46C-683CFA449902}"/>
          </ac:spMkLst>
        </pc:spChg>
        <pc:spChg chg="mod">
          <ac:chgData name="Knowles, Simon (STFC,RAL,TECH)" userId="a403b85d-e823-44fe-9d49-1ea3f80c2383" providerId="ADAL" clId="{F71145E1-EF38-463B-B72F-101356888B2A}" dt="2025-07-01T15:56:52.950" v="4950" actId="1076"/>
          <ac:spMkLst>
            <pc:docMk/>
            <pc:sldMk cId="1422112989" sldId="296"/>
            <ac:spMk id="42" creationId="{92CB1149-1780-F896-934D-63637CA672A4}"/>
          </ac:spMkLst>
        </pc:spChg>
        <pc:grpChg chg="add del mod">
          <ac:chgData name="Knowles, Simon (STFC,RAL,TECH)" userId="a403b85d-e823-44fe-9d49-1ea3f80c2383" providerId="ADAL" clId="{F71145E1-EF38-463B-B72F-101356888B2A}" dt="2025-07-01T15:49:59.575" v="4859" actId="165"/>
          <ac:grpSpMkLst>
            <pc:docMk/>
            <pc:sldMk cId="1422112989" sldId="296"/>
            <ac:grpSpMk id="2" creationId="{89B37021-2010-03DE-D03A-2925648B1E66}"/>
          </ac:grpSpMkLst>
        </pc:grpChg>
        <pc:grpChg chg="add mod">
          <ac:chgData name="Knowles, Simon (STFC,RAL,TECH)" userId="a403b85d-e823-44fe-9d49-1ea3f80c2383" providerId="ADAL" clId="{F71145E1-EF38-463B-B72F-101356888B2A}" dt="2025-07-01T15:50:09.610" v="4860" actId="164"/>
          <ac:grpSpMkLst>
            <pc:docMk/>
            <pc:sldMk cId="1422112989" sldId="296"/>
            <ac:grpSpMk id="15" creationId="{1560AF9C-A569-233D-1B5A-0C55DA339E0A}"/>
          </ac:grpSpMkLst>
        </pc:grpChg>
        <pc:grpChg chg="add mod">
          <ac:chgData name="Knowles, Simon (STFC,RAL,TECH)" userId="a403b85d-e823-44fe-9d49-1ea3f80c2383" providerId="ADAL" clId="{F71145E1-EF38-463B-B72F-101356888B2A}" dt="2025-07-01T15:50:27.717" v="4863" actId="164"/>
          <ac:grpSpMkLst>
            <pc:docMk/>
            <pc:sldMk cId="1422112989" sldId="296"/>
            <ac:grpSpMk id="16" creationId="{03D794BF-33C8-EC7B-9077-4A1F5ED7865A}"/>
          </ac:grpSpMkLst>
        </pc:grpChg>
        <pc:grpChg chg="add mod ord">
          <ac:chgData name="Knowles, Simon (STFC,RAL,TECH)" userId="a403b85d-e823-44fe-9d49-1ea3f80c2383" providerId="ADAL" clId="{F71145E1-EF38-463B-B72F-101356888B2A}" dt="2025-07-01T15:52:13.887" v="4899" actId="1036"/>
          <ac:grpSpMkLst>
            <pc:docMk/>
            <pc:sldMk cId="1422112989" sldId="296"/>
            <ac:grpSpMk id="18" creationId="{B20C3E9E-699D-3F5F-822F-807358BDC79F}"/>
          </ac:grpSpMkLst>
        </pc:grpChg>
        <pc:grpChg chg="add mod">
          <ac:chgData name="Knowles, Simon (STFC,RAL,TECH)" userId="a403b85d-e823-44fe-9d49-1ea3f80c2383" providerId="ADAL" clId="{F71145E1-EF38-463B-B72F-101356888B2A}" dt="2025-07-01T15:51:28.802" v="4871" actId="164"/>
          <ac:grpSpMkLst>
            <pc:docMk/>
            <pc:sldMk cId="1422112989" sldId="296"/>
            <ac:grpSpMk id="19" creationId="{31FC82EA-4180-81F7-134E-2C6F7B049BA0}"/>
          </ac:grpSpMkLst>
        </pc:grpChg>
        <pc:picChg chg="add del mod">
          <ac:chgData name="Knowles, Simon (STFC,RAL,TECH)" userId="a403b85d-e823-44fe-9d49-1ea3f80c2383" providerId="ADAL" clId="{F71145E1-EF38-463B-B72F-101356888B2A}" dt="2025-07-01T13:33:46.475" v="4220" actId="478"/>
          <ac:picMkLst>
            <pc:docMk/>
            <pc:sldMk cId="1422112989" sldId="296"/>
            <ac:picMk id="3" creationId="{05A131BA-2410-8BBB-D3EB-6659FA7ABE88}"/>
          </ac:picMkLst>
        </pc:picChg>
        <pc:picChg chg="add mod ord modCrop">
          <ac:chgData name="Knowles, Simon (STFC,RAL,TECH)" userId="a403b85d-e823-44fe-9d49-1ea3f80c2383" providerId="ADAL" clId="{F71145E1-EF38-463B-B72F-101356888B2A}" dt="2025-07-01T15:50:43.630" v="4864" actId="164"/>
          <ac:picMkLst>
            <pc:docMk/>
            <pc:sldMk cId="1422112989" sldId="296"/>
            <ac:picMk id="4" creationId="{7CE72016-C332-FB3D-347F-780C45DAFD49}"/>
          </ac:picMkLst>
        </pc:picChg>
        <pc:picChg chg="add del mod">
          <ac:chgData name="Knowles, Simon (STFC,RAL,TECH)" userId="a403b85d-e823-44fe-9d49-1ea3f80c2383" providerId="ADAL" clId="{F71145E1-EF38-463B-B72F-101356888B2A}" dt="2025-07-01T15:16:37.617" v="4673" actId="478"/>
          <ac:picMkLst>
            <pc:docMk/>
            <pc:sldMk cId="1422112989" sldId="296"/>
            <ac:picMk id="6" creationId="{E13CC723-4296-EE81-7C1F-2245B5307BEE}"/>
          </ac:picMkLst>
        </pc:picChg>
        <pc:picChg chg="add del mod">
          <ac:chgData name="Knowles, Simon (STFC,RAL,TECH)" userId="a403b85d-e823-44fe-9d49-1ea3f80c2383" providerId="ADAL" clId="{F71145E1-EF38-463B-B72F-101356888B2A}" dt="2025-07-01T15:16:03.795" v="4667" actId="478"/>
          <ac:picMkLst>
            <pc:docMk/>
            <pc:sldMk cId="1422112989" sldId="296"/>
            <ac:picMk id="10" creationId="{5F1C90CF-E7F5-DB31-F57C-2FC03C2F94A3}"/>
          </ac:picMkLst>
        </pc:picChg>
        <pc:picChg chg="add del mod">
          <ac:chgData name="Knowles, Simon (STFC,RAL,TECH)" userId="a403b85d-e823-44fe-9d49-1ea3f80c2383" providerId="ADAL" clId="{F71145E1-EF38-463B-B72F-101356888B2A}" dt="2025-07-01T15:39:05.485" v="4836" actId="478"/>
          <ac:picMkLst>
            <pc:docMk/>
            <pc:sldMk cId="1422112989" sldId="296"/>
            <ac:picMk id="11" creationId="{F9C8F525-291F-197B-AAD8-985B274D3508}"/>
          </ac:picMkLst>
        </pc:picChg>
        <pc:picChg chg="add mod">
          <ac:chgData name="Knowles, Simon (STFC,RAL,TECH)" userId="a403b85d-e823-44fe-9d49-1ea3f80c2383" providerId="ADAL" clId="{F71145E1-EF38-463B-B72F-101356888B2A}" dt="2025-07-01T15:51:28.802" v="4871" actId="164"/>
          <ac:picMkLst>
            <pc:docMk/>
            <pc:sldMk cId="1422112989" sldId="296"/>
            <ac:picMk id="14" creationId="{27B2B73D-79FE-AF0F-26A7-F81072DE4D25}"/>
          </ac:picMkLst>
        </pc:picChg>
        <pc:cxnChg chg="mod topLvl">
          <ac:chgData name="Knowles, Simon (STFC,RAL,TECH)" userId="a403b85d-e823-44fe-9d49-1ea3f80c2383" providerId="ADAL" clId="{F71145E1-EF38-463B-B72F-101356888B2A}" dt="2025-07-01T15:50:09.610" v="4860" actId="164"/>
          <ac:cxnSpMkLst>
            <pc:docMk/>
            <pc:sldMk cId="1422112989" sldId="296"/>
            <ac:cxnSpMk id="27" creationId="{C7482E19-9F5D-1836-D25D-F7708BD410C9}"/>
          </ac:cxnSpMkLst>
        </pc:cxnChg>
        <pc:cxnChg chg="mod topLvl">
          <ac:chgData name="Knowles, Simon (STFC,RAL,TECH)" userId="a403b85d-e823-44fe-9d49-1ea3f80c2383" providerId="ADAL" clId="{F71145E1-EF38-463B-B72F-101356888B2A}" dt="2025-07-01T15:50:27.717" v="4863" actId="164"/>
          <ac:cxnSpMkLst>
            <pc:docMk/>
            <pc:sldMk cId="1422112989" sldId="296"/>
            <ac:cxnSpMk id="31" creationId="{9C28C3D3-DD6A-AC8F-4AE8-04227C4EBE05}"/>
          </ac:cxnSpMkLst>
        </pc:cxnChg>
        <pc:cxnChg chg="mod ord topLvl">
          <ac:chgData name="Knowles, Simon (STFC,RAL,TECH)" userId="a403b85d-e823-44fe-9d49-1ea3f80c2383" providerId="ADAL" clId="{F71145E1-EF38-463B-B72F-101356888B2A}" dt="2025-07-01T15:52:33.040" v="4900" actId="208"/>
          <ac:cxnSpMkLst>
            <pc:docMk/>
            <pc:sldMk cId="1422112989" sldId="296"/>
            <ac:cxnSpMk id="37" creationId="{E9CA4FFE-7062-0D4F-B568-FEB7D4CF8747}"/>
          </ac:cxnSpMkLst>
        </pc:cxnChg>
      </pc:sldChg>
      <pc:sldChg chg="delSp modSp add del mod">
        <pc:chgData name="Knowles, Simon (STFC,RAL,TECH)" userId="a403b85d-e823-44fe-9d49-1ea3f80c2383" providerId="ADAL" clId="{F71145E1-EF38-463B-B72F-101356888B2A}" dt="2025-06-26T07:30:45.387" v="601" actId="47"/>
        <pc:sldMkLst>
          <pc:docMk/>
          <pc:sldMk cId="543236395" sldId="299"/>
        </pc:sldMkLst>
      </pc:sldChg>
      <pc:sldChg chg="addSp delSp modSp add mod ord modClrScheme chgLayout">
        <pc:chgData name="Knowles, Simon (STFC,RAL,TECH)" userId="a403b85d-e823-44fe-9d49-1ea3f80c2383" providerId="ADAL" clId="{F71145E1-EF38-463B-B72F-101356888B2A}" dt="2025-07-01T14:49:25.048" v="4462" actId="478"/>
        <pc:sldMkLst>
          <pc:docMk/>
          <pc:sldMk cId="2042096082" sldId="301"/>
        </pc:sldMkLst>
        <pc:spChg chg="add del mod ord">
          <ac:chgData name="Knowles, Simon (STFC,RAL,TECH)" userId="a403b85d-e823-44fe-9d49-1ea3f80c2383" providerId="ADAL" clId="{F71145E1-EF38-463B-B72F-101356888B2A}" dt="2025-07-01T14:49:07.309" v="4460" actId="700"/>
          <ac:spMkLst>
            <pc:docMk/>
            <pc:sldMk cId="2042096082" sldId="301"/>
            <ac:spMk id="3" creationId="{051C7543-E229-A541-7F59-55F45C3CDDBE}"/>
          </ac:spMkLst>
        </pc:spChg>
        <pc:spChg chg="add del mod ord">
          <ac:chgData name="Knowles, Simon (STFC,RAL,TECH)" userId="a403b85d-e823-44fe-9d49-1ea3f80c2383" providerId="ADAL" clId="{F71145E1-EF38-463B-B72F-101356888B2A}" dt="2025-07-01T14:49:07.309" v="4460" actId="700"/>
          <ac:spMkLst>
            <pc:docMk/>
            <pc:sldMk cId="2042096082" sldId="301"/>
            <ac:spMk id="4" creationId="{0466FD3D-C84F-3F56-4843-7C9A9200B11F}"/>
          </ac:spMkLst>
        </pc:spChg>
        <pc:spChg chg="add del mod ord">
          <ac:chgData name="Knowles, Simon (STFC,RAL,TECH)" userId="a403b85d-e823-44fe-9d49-1ea3f80c2383" providerId="ADAL" clId="{F71145E1-EF38-463B-B72F-101356888B2A}" dt="2025-07-01T14:49:25.048" v="4462" actId="478"/>
          <ac:spMkLst>
            <pc:docMk/>
            <pc:sldMk cId="2042096082" sldId="301"/>
            <ac:spMk id="5" creationId="{46E8997E-0D1F-DA9F-48F4-C9C9334F2127}"/>
          </ac:spMkLst>
        </pc:spChg>
        <pc:spChg chg="add del mod ord">
          <ac:chgData name="Knowles, Simon (STFC,RAL,TECH)" userId="a403b85d-e823-44fe-9d49-1ea3f80c2383" providerId="ADAL" clId="{F71145E1-EF38-463B-B72F-101356888B2A}" dt="2025-07-01T14:49:23.833" v="4461" actId="478"/>
          <ac:spMkLst>
            <pc:docMk/>
            <pc:sldMk cId="2042096082" sldId="301"/>
            <ac:spMk id="6" creationId="{A0EC073F-814C-9700-F794-BE06D2F25243}"/>
          </ac:spMkLst>
        </pc:spChg>
        <pc:spChg chg="del">
          <ac:chgData name="Knowles, Simon (STFC,RAL,TECH)" userId="a403b85d-e823-44fe-9d49-1ea3f80c2383" providerId="ADAL" clId="{F71145E1-EF38-463B-B72F-101356888B2A}" dt="2025-07-01T14:48:32.795" v="4458" actId="478"/>
          <ac:spMkLst>
            <pc:docMk/>
            <pc:sldMk cId="2042096082" sldId="301"/>
            <ac:spMk id="52" creationId="{F9AFD653-BB9E-AE6C-E65D-4587BAD2B2F4}"/>
          </ac:spMkLst>
        </pc:spChg>
      </pc:sldChg>
      <pc:sldChg chg="addSp delSp modSp add mod ord modClrScheme chgLayout">
        <pc:chgData name="Knowles, Simon (STFC,RAL,TECH)" userId="a403b85d-e823-44fe-9d49-1ea3f80c2383" providerId="ADAL" clId="{F71145E1-EF38-463B-B72F-101356888B2A}" dt="2025-07-01T15:56:12.151" v="4949" actId="20577"/>
        <pc:sldMkLst>
          <pc:docMk/>
          <pc:sldMk cId="3819638477" sldId="303"/>
        </pc:sldMkLst>
        <pc:spChg chg="add del mod ord">
          <ac:chgData name="Knowles, Simon (STFC,RAL,TECH)" userId="a403b85d-e823-44fe-9d49-1ea3f80c2383" providerId="ADAL" clId="{F71145E1-EF38-463B-B72F-101356888B2A}" dt="2025-07-01T09:59:43.923" v="2303" actId="700"/>
          <ac:spMkLst>
            <pc:docMk/>
            <pc:sldMk cId="3819638477" sldId="303"/>
            <ac:spMk id="4" creationId="{D94F8DD7-678E-5AE3-A51F-213D32007200}"/>
          </ac:spMkLst>
        </pc:spChg>
        <pc:spChg chg="add del mod ord">
          <ac:chgData name="Knowles, Simon (STFC,RAL,TECH)" userId="a403b85d-e823-44fe-9d49-1ea3f80c2383" providerId="ADAL" clId="{F71145E1-EF38-463B-B72F-101356888B2A}" dt="2025-07-01T09:59:43.923" v="2303" actId="700"/>
          <ac:spMkLst>
            <pc:docMk/>
            <pc:sldMk cId="3819638477" sldId="303"/>
            <ac:spMk id="5" creationId="{DB3B5A4C-A9B0-E4F0-5DC4-9C764078BA8E}"/>
          </ac:spMkLst>
        </pc:spChg>
        <pc:spChg chg="add del mod ord">
          <ac:chgData name="Knowles, Simon (STFC,RAL,TECH)" userId="a403b85d-e823-44fe-9d49-1ea3f80c2383" providerId="ADAL" clId="{F71145E1-EF38-463B-B72F-101356888B2A}" dt="2025-07-01T09:59:43.923" v="2303" actId="700"/>
          <ac:spMkLst>
            <pc:docMk/>
            <pc:sldMk cId="3819638477" sldId="303"/>
            <ac:spMk id="6" creationId="{432B4DBD-2E25-60FF-35A4-981D9D5DAE9C}"/>
          </ac:spMkLst>
        </pc:spChg>
        <pc:spChg chg="add del mod ord">
          <ac:chgData name="Knowles, Simon (STFC,RAL,TECH)" userId="a403b85d-e823-44fe-9d49-1ea3f80c2383" providerId="ADAL" clId="{F71145E1-EF38-463B-B72F-101356888B2A}" dt="2025-07-01T10:38:06.575" v="3243"/>
          <ac:spMkLst>
            <pc:docMk/>
            <pc:sldMk cId="3819638477" sldId="303"/>
            <ac:spMk id="7" creationId="{ACE04E27-D486-B454-8526-E9FEE0C9512A}"/>
          </ac:spMkLst>
        </pc:spChg>
        <pc:spChg chg="add mod ord">
          <ac:chgData name="Knowles, Simon (STFC,RAL,TECH)" userId="a403b85d-e823-44fe-9d49-1ea3f80c2383" providerId="ADAL" clId="{F71145E1-EF38-463B-B72F-101356888B2A}" dt="2025-07-01T15:56:12.151" v="4949" actId="20577"/>
          <ac:spMkLst>
            <pc:docMk/>
            <pc:sldMk cId="3819638477" sldId="303"/>
            <ac:spMk id="8" creationId="{32CE5220-B77E-12DF-26FA-BA7A5EE20D2A}"/>
          </ac:spMkLst>
        </pc:spChg>
        <pc:spChg chg="del">
          <ac:chgData name="Knowles, Simon (STFC,RAL,TECH)" userId="a403b85d-e823-44fe-9d49-1ea3f80c2383" providerId="ADAL" clId="{F71145E1-EF38-463B-B72F-101356888B2A}" dt="2025-07-01T10:38:08.072" v="3244" actId="478"/>
          <ac:spMkLst>
            <pc:docMk/>
            <pc:sldMk cId="3819638477" sldId="303"/>
            <ac:spMk id="9" creationId="{01B774D9-3921-A4BD-8D6D-E3191DA1B35D}"/>
          </ac:spMkLst>
        </pc:spChg>
        <pc:spChg chg="add mod">
          <ac:chgData name="Knowles, Simon (STFC,RAL,TECH)" userId="a403b85d-e823-44fe-9d49-1ea3f80c2383" providerId="ADAL" clId="{F71145E1-EF38-463B-B72F-101356888B2A}" dt="2025-07-01T10:38:48.074" v="3256" actId="14100"/>
          <ac:spMkLst>
            <pc:docMk/>
            <pc:sldMk cId="3819638477" sldId="303"/>
            <ac:spMk id="10" creationId="{DF394553-B207-8DD5-8662-3C105C2B0A80}"/>
          </ac:spMkLst>
        </pc:spChg>
        <pc:spChg chg="del mod">
          <ac:chgData name="Knowles, Simon (STFC,RAL,TECH)" userId="a403b85d-e823-44fe-9d49-1ea3f80c2383" providerId="ADAL" clId="{F71145E1-EF38-463B-B72F-101356888B2A}" dt="2025-07-01T10:38:50.059" v="3258" actId="478"/>
          <ac:spMkLst>
            <pc:docMk/>
            <pc:sldMk cId="3819638477" sldId="303"/>
            <ac:spMk id="14" creationId="{90B883E8-A231-26EB-FFBB-D559318B9875}"/>
          </ac:spMkLst>
        </pc:spChg>
        <pc:spChg chg="del mod">
          <ac:chgData name="Knowles, Simon (STFC,RAL,TECH)" userId="a403b85d-e823-44fe-9d49-1ea3f80c2383" providerId="ADAL" clId="{F71145E1-EF38-463B-B72F-101356888B2A}" dt="2025-07-01T10:38:11.747" v="3246" actId="478"/>
          <ac:spMkLst>
            <pc:docMk/>
            <pc:sldMk cId="3819638477" sldId="303"/>
            <ac:spMk id="23" creationId="{04E2DAFC-E8F9-F3DB-1451-ED5FCEC1D351}"/>
          </ac:spMkLst>
        </pc:spChg>
        <pc:picChg chg="add mod">
          <ac:chgData name="Knowles, Simon (STFC,RAL,TECH)" userId="a403b85d-e823-44fe-9d49-1ea3f80c2383" providerId="ADAL" clId="{F71145E1-EF38-463B-B72F-101356888B2A}" dt="2025-07-01T10:39:21.383" v="3271" actId="1076"/>
          <ac:picMkLst>
            <pc:docMk/>
            <pc:sldMk cId="3819638477" sldId="303"/>
            <ac:picMk id="3" creationId="{6DBF8989-F2F9-321E-94DF-81FE627E6A75}"/>
          </ac:picMkLst>
        </pc:picChg>
        <pc:picChg chg="mod">
          <ac:chgData name="Knowles, Simon (STFC,RAL,TECH)" userId="a403b85d-e823-44fe-9d49-1ea3f80c2383" providerId="ADAL" clId="{F71145E1-EF38-463B-B72F-101356888B2A}" dt="2025-07-01T10:39:28.426" v="3272" actId="1076"/>
          <ac:picMkLst>
            <pc:docMk/>
            <pc:sldMk cId="3819638477" sldId="303"/>
            <ac:picMk id="19" creationId="{A672A12D-1FA3-C0A6-FEAD-1BE4CEB4D985}"/>
          </ac:picMkLst>
        </pc:picChg>
      </pc:sldChg>
      <pc:sldChg chg="addSp delSp modSp add mod ord modClrScheme chgLayout">
        <pc:chgData name="Knowles, Simon (STFC,RAL,TECH)" userId="a403b85d-e823-44fe-9d49-1ea3f80c2383" providerId="ADAL" clId="{F71145E1-EF38-463B-B72F-101356888B2A}" dt="2025-07-01T14:50:18.098" v="4482" actId="478"/>
        <pc:sldMkLst>
          <pc:docMk/>
          <pc:sldMk cId="3070096433" sldId="304"/>
        </pc:sldMkLst>
        <pc:spChg chg="del">
          <ac:chgData name="Knowles, Simon (STFC,RAL,TECH)" userId="a403b85d-e823-44fe-9d49-1ea3f80c2383" providerId="ADAL" clId="{F71145E1-EF38-463B-B72F-101356888B2A}" dt="2025-07-01T14:50:18.098" v="4482" actId="478"/>
          <ac:spMkLst>
            <pc:docMk/>
            <pc:sldMk cId="3070096433" sldId="304"/>
            <ac:spMk id="4" creationId="{5EE47856-2627-2B95-6044-17158A95E4E0}"/>
          </ac:spMkLst>
        </pc:spChg>
        <pc:spChg chg="add del mod ord">
          <ac:chgData name="Knowles, Simon (STFC,RAL,TECH)" userId="a403b85d-e823-44fe-9d49-1ea3f80c2383" providerId="ADAL" clId="{F71145E1-EF38-463B-B72F-101356888B2A}" dt="2025-07-01T14:50:05.851" v="4478" actId="478"/>
          <ac:spMkLst>
            <pc:docMk/>
            <pc:sldMk cId="3070096433" sldId="304"/>
            <ac:spMk id="5" creationId="{A6F10A40-49AD-FD60-0A17-119D8FB319F7}"/>
          </ac:spMkLst>
        </pc:spChg>
        <pc:spChg chg="add del mod ord">
          <ac:chgData name="Knowles, Simon (STFC,RAL,TECH)" userId="a403b85d-e823-44fe-9d49-1ea3f80c2383" providerId="ADAL" clId="{F71145E1-EF38-463B-B72F-101356888B2A}" dt="2025-07-01T14:50:04.836" v="4477" actId="478"/>
          <ac:spMkLst>
            <pc:docMk/>
            <pc:sldMk cId="3070096433" sldId="304"/>
            <ac:spMk id="6" creationId="{822EA754-5CB8-9E57-D902-0563B2F7F09C}"/>
          </ac:spMkLst>
        </pc:spChg>
      </pc:sldChg>
      <pc:sldChg chg="addSp delSp modSp add mod ord modClrScheme chgLayout">
        <pc:chgData name="Knowles, Simon (STFC,RAL,TECH)" userId="a403b85d-e823-44fe-9d49-1ea3f80c2383" providerId="ADAL" clId="{F71145E1-EF38-463B-B72F-101356888B2A}" dt="2025-07-01T14:51:11.072" v="4485" actId="478"/>
        <pc:sldMkLst>
          <pc:docMk/>
          <pc:sldMk cId="1485633342" sldId="305"/>
        </pc:sldMkLst>
        <pc:spChg chg="add del mod ord">
          <ac:chgData name="Knowles, Simon (STFC,RAL,TECH)" userId="a403b85d-e823-44fe-9d49-1ea3f80c2383" providerId="ADAL" clId="{F71145E1-EF38-463B-B72F-101356888B2A}" dt="2025-07-01T14:51:11.072" v="4485" actId="478"/>
          <ac:spMkLst>
            <pc:docMk/>
            <pc:sldMk cId="1485633342" sldId="305"/>
            <ac:spMk id="3" creationId="{C2110F09-3558-CCFF-6285-CF1A8FE8278B}"/>
          </ac:spMkLst>
        </pc:spChg>
        <pc:spChg chg="add del mod ord">
          <ac:chgData name="Knowles, Simon (STFC,RAL,TECH)" userId="a403b85d-e823-44fe-9d49-1ea3f80c2383" providerId="ADAL" clId="{F71145E1-EF38-463B-B72F-101356888B2A}" dt="2025-07-01T14:51:09.415" v="4484" actId="478"/>
          <ac:spMkLst>
            <pc:docMk/>
            <pc:sldMk cId="1485633342" sldId="305"/>
            <ac:spMk id="6" creationId="{B1844950-309D-CBD6-3AB5-2F09BFD867AD}"/>
          </ac:spMkLst>
        </pc:spChg>
        <pc:spChg chg="del">
          <ac:chgData name="Knowles, Simon (STFC,RAL,TECH)" userId="a403b85d-e823-44fe-9d49-1ea3f80c2383" providerId="ADAL" clId="{F71145E1-EF38-463B-B72F-101356888B2A}" dt="2025-07-01T14:51:08.612" v="4483" actId="478"/>
          <ac:spMkLst>
            <pc:docMk/>
            <pc:sldMk cId="1485633342" sldId="305"/>
            <ac:spMk id="19" creationId="{AE648AFE-B2C2-1E0C-B224-B802C58337D4}"/>
          </ac:spMkLst>
        </pc:spChg>
      </pc:sldChg>
      <pc:sldChg chg="addSp delSp modSp add mod ord modClrScheme chgLayout">
        <pc:chgData name="Knowles, Simon (STFC,RAL,TECH)" userId="a403b85d-e823-44fe-9d49-1ea3f80c2383" providerId="ADAL" clId="{F71145E1-EF38-463B-B72F-101356888B2A}" dt="2025-07-01T14:50:02.395" v="4476" actId="478"/>
        <pc:sldMkLst>
          <pc:docMk/>
          <pc:sldMk cId="1459451353" sldId="306"/>
        </pc:sldMkLst>
        <pc:spChg chg="add del mod ord">
          <ac:chgData name="Knowles, Simon (STFC,RAL,TECH)" userId="a403b85d-e823-44fe-9d49-1ea3f80c2383" providerId="ADAL" clId="{F71145E1-EF38-463B-B72F-101356888B2A}" dt="2025-07-01T14:49:50.810" v="4473" actId="478"/>
          <ac:spMkLst>
            <pc:docMk/>
            <pc:sldMk cId="1459451353" sldId="306"/>
            <ac:spMk id="3" creationId="{3F7613CD-DD88-4ADE-DFAA-BFBA792E4B7F}"/>
          </ac:spMkLst>
        </pc:spChg>
        <pc:spChg chg="add del mod ord">
          <ac:chgData name="Knowles, Simon (STFC,RAL,TECH)" userId="a403b85d-e823-44fe-9d49-1ea3f80c2383" providerId="ADAL" clId="{F71145E1-EF38-463B-B72F-101356888B2A}" dt="2025-07-01T14:49:48.751" v="4472" actId="478"/>
          <ac:spMkLst>
            <pc:docMk/>
            <pc:sldMk cId="1459451353" sldId="306"/>
            <ac:spMk id="7" creationId="{4B87BAE9-B2FF-B3A8-BC7D-6F9A4C1B6348}"/>
          </ac:spMkLst>
        </pc:spChg>
        <pc:spChg chg="del">
          <ac:chgData name="Knowles, Simon (STFC,RAL,TECH)" userId="a403b85d-e823-44fe-9d49-1ea3f80c2383" providerId="ADAL" clId="{F71145E1-EF38-463B-B72F-101356888B2A}" dt="2025-07-01T14:50:02.395" v="4476" actId="478"/>
          <ac:spMkLst>
            <pc:docMk/>
            <pc:sldMk cId="1459451353" sldId="306"/>
            <ac:spMk id="27" creationId="{6E6346AE-DD2A-AEBE-B923-A09004B628CE}"/>
          </ac:spMkLst>
        </pc:spChg>
        <pc:grpChg chg="mod">
          <ac:chgData name="Knowles, Simon (STFC,RAL,TECH)" userId="a403b85d-e823-44fe-9d49-1ea3f80c2383" providerId="ADAL" clId="{F71145E1-EF38-463B-B72F-101356888B2A}" dt="2025-07-01T14:49:55.907" v="4475" actId="1076"/>
          <ac:grpSpMkLst>
            <pc:docMk/>
            <pc:sldMk cId="1459451353" sldId="306"/>
            <ac:grpSpMk id="18" creationId="{ECB0C37E-53A2-61E1-AD1E-4B37F5033D2A}"/>
          </ac:grpSpMkLst>
        </pc:grpChg>
      </pc:sldChg>
      <pc:sldChg chg="addSp delSp modSp add mod ord modClrScheme chgLayout">
        <pc:chgData name="Knowles, Simon (STFC,RAL,TECH)" userId="a403b85d-e823-44fe-9d49-1ea3f80c2383" providerId="ADAL" clId="{F71145E1-EF38-463B-B72F-101356888B2A}" dt="2025-07-01T14:50:14.578" v="4481" actId="478"/>
        <pc:sldMkLst>
          <pc:docMk/>
          <pc:sldMk cId="4229369688" sldId="307"/>
        </pc:sldMkLst>
        <pc:spChg chg="add del mod ord">
          <ac:chgData name="Knowles, Simon (STFC,RAL,TECH)" userId="a403b85d-e823-44fe-9d49-1ea3f80c2383" providerId="ADAL" clId="{F71145E1-EF38-463B-B72F-101356888B2A}" dt="2025-07-01T14:50:13.191" v="4480" actId="478"/>
          <ac:spMkLst>
            <pc:docMk/>
            <pc:sldMk cId="4229369688" sldId="307"/>
            <ac:spMk id="4" creationId="{C4F68EAC-5FCD-BA7B-2570-07EE18C4BE3E}"/>
          </ac:spMkLst>
        </pc:spChg>
        <pc:spChg chg="add del mod ord">
          <ac:chgData name="Knowles, Simon (STFC,RAL,TECH)" userId="a403b85d-e823-44fe-9d49-1ea3f80c2383" providerId="ADAL" clId="{F71145E1-EF38-463B-B72F-101356888B2A}" dt="2025-07-01T14:50:11.607" v="4479" actId="478"/>
          <ac:spMkLst>
            <pc:docMk/>
            <pc:sldMk cId="4229369688" sldId="307"/>
            <ac:spMk id="6" creationId="{1EAB9674-E799-9202-9A6D-B6121F8F642F}"/>
          </ac:spMkLst>
        </pc:spChg>
        <pc:spChg chg="del">
          <ac:chgData name="Knowles, Simon (STFC,RAL,TECH)" userId="a403b85d-e823-44fe-9d49-1ea3f80c2383" providerId="ADAL" clId="{F71145E1-EF38-463B-B72F-101356888B2A}" dt="2025-07-01T14:50:14.578" v="4481" actId="478"/>
          <ac:spMkLst>
            <pc:docMk/>
            <pc:sldMk cId="4229369688" sldId="307"/>
            <ac:spMk id="17" creationId="{EB593B45-2EF2-C93C-12AA-B3601C04F50A}"/>
          </ac:spMkLst>
        </pc:spChg>
      </pc:sldChg>
      <pc:sldChg chg="addSp delSp modSp add mod ord modClrScheme chgLayout">
        <pc:chgData name="Knowles, Simon (STFC,RAL,TECH)" userId="a403b85d-e823-44fe-9d49-1ea3f80c2383" providerId="ADAL" clId="{F71145E1-EF38-463B-B72F-101356888B2A}" dt="2025-07-01T14:51:15.801" v="4488" actId="478"/>
        <pc:sldMkLst>
          <pc:docMk/>
          <pc:sldMk cId="1249723338" sldId="308"/>
        </pc:sldMkLst>
        <pc:spChg chg="add del mod ord">
          <ac:chgData name="Knowles, Simon (STFC,RAL,TECH)" userId="a403b85d-e823-44fe-9d49-1ea3f80c2383" providerId="ADAL" clId="{F71145E1-EF38-463B-B72F-101356888B2A}" dt="2025-07-01T14:51:15.801" v="4488" actId="478"/>
          <ac:spMkLst>
            <pc:docMk/>
            <pc:sldMk cId="1249723338" sldId="308"/>
            <ac:spMk id="3" creationId="{7D6702C8-8662-1162-5148-9E6633D6A3CA}"/>
          </ac:spMkLst>
        </pc:spChg>
        <pc:spChg chg="add del mod ord">
          <ac:chgData name="Knowles, Simon (STFC,RAL,TECH)" userId="a403b85d-e823-44fe-9d49-1ea3f80c2383" providerId="ADAL" clId="{F71145E1-EF38-463B-B72F-101356888B2A}" dt="2025-07-01T14:51:13.561" v="4486" actId="478"/>
          <ac:spMkLst>
            <pc:docMk/>
            <pc:sldMk cId="1249723338" sldId="308"/>
            <ac:spMk id="4" creationId="{4C1CF808-50C3-E019-3824-C3F20666FEA9}"/>
          </ac:spMkLst>
        </pc:spChg>
        <pc:spChg chg="del">
          <ac:chgData name="Knowles, Simon (STFC,RAL,TECH)" userId="a403b85d-e823-44fe-9d49-1ea3f80c2383" providerId="ADAL" clId="{F71145E1-EF38-463B-B72F-101356888B2A}" dt="2025-07-01T14:51:14.570" v="4487" actId="478"/>
          <ac:spMkLst>
            <pc:docMk/>
            <pc:sldMk cId="1249723338" sldId="308"/>
            <ac:spMk id="11" creationId="{EA520AE7-63F5-4E4F-82A7-7309E49A9292}"/>
          </ac:spMkLst>
        </pc:spChg>
      </pc:sldChg>
      <pc:sldChg chg="addSp delSp modSp add mod ord modClrScheme chgLayout">
        <pc:chgData name="Knowles, Simon (STFC,RAL,TECH)" userId="a403b85d-e823-44fe-9d49-1ea3f80c2383" providerId="ADAL" clId="{F71145E1-EF38-463B-B72F-101356888B2A}" dt="2025-07-01T14:49:44.192" v="4471" actId="1076"/>
        <pc:sldMkLst>
          <pc:docMk/>
          <pc:sldMk cId="2548518692" sldId="309"/>
        </pc:sldMkLst>
        <pc:spChg chg="del">
          <ac:chgData name="Knowles, Simon (STFC,RAL,TECH)" userId="a403b85d-e823-44fe-9d49-1ea3f80c2383" providerId="ADAL" clId="{F71145E1-EF38-463B-B72F-101356888B2A}" dt="2025-07-01T14:49:30.793" v="4465" actId="478"/>
          <ac:spMkLst>
            <pc:docMk/>
            <pc:sldMk cId="2548518692" sldId="309"/>
            <ac:spMk id="3" creationId="{AA5F8D94-CD99-12AC-DA38-7153549A3DC6}"/>
          </ac:spMkLst>
        </pc:spChg>
        <pc:spChg chg="add del mod ord">
          <ac:chgData name="Knowles, Simon (STFC,RAL,TECH)" userId="a403b85d-e823-44fe-9d49-1ea3f80c2383" providerId="ADAL" clId="{F71145E1-EF38-463B-B72F-101356888B2A}" dt="2025-07-01T14:49:29.308" v="4464" actId="478"/>
          <ac:spMkLst>
            <pc:docMk/>
            <pc:sldMk cId="2548518692" sldId="309"/>
            <ac:spMk id="7" creationId="{961EC043-7F88-9872-DB27-9BF020C16672}"/>
          </ac:spMkLst>
        </pc:spChg>
        <pc:spChg chg="add del mod ord">
          <ac:chgData name="Knowles, Simon (STFC,RAL,TECH)" userId="a403b85d-e823-44fe-9d49-1ea3f80c2383" providerId="ADAL" clId="{F71145E1-EF38-463B-B72F-101356888B2A}" dt="2025-07-01T14:49:28.089" v="4463" actId="478"/>
          <ac:spMkLst>
            <pc:docMk/>
            <pc:sldMk cId="2548518692" sldId="309"/>
            <ac:spMk id="10" creationId="{72C1155E-E8C2-56B6-1F53-90EF0E945402}"/>
          </ac:spMkLst>
        </pc:spChg>
        <pc:grpChg chg="mod">
          <ac:chgData name="Knowles, Simon (STFC,RAL,TECH)" userId="a403b85d-e823-44fe-9d49-1ea3f80c2383" providerId="ADAL" clId="{F71145E1-EF38-463B-B72F-101356888B2A}" dt="2025-07-01T14:49:44.192" v="4471" actId="1076"/>
          <ac:grpSpMkLst>
            <pc:docMk/>
            <pc:sldMk cId="2548518692" sldId="309"/>
            <ac:grpSpMk id="18" creationId="{0A3B5BFB-FAC7-7490-6884-111521DB8E37}"/>
          </ac:grpSpMkLst>
        </pc:grpChg>
        <pc:picChg chg="mod">
          <ac:chgData name="Knowles, Simon (STFC,RAL,TECH)" userId="a403b85d-e823-44fe-9d49-1ea3f80c2383" providerId="ADAL" clId="{F71145E1-EF38-463B-B72F-101356888B2A}" dt="2025-07-01T14:49:41.761" v="4470" actId="1076"/>
          <ac:picMkLst>
            <pc:docMk/>
            <pc:sldMk cId="2548518692" sldId="309"/>
            <ac:picMk id="5" creationId="{0E1F0860-E049-805F-82CF-1554CC2DC794}"/>
          </ac:picMkLst>
        </pc:picChg>
      </pc:sldChg>
      <pc:sldChg chg="addSp delSp modSp add mod ord modClrScheme chgLayout">
        <pc:chgData name="Knowles, Simon (STFC,RAL,TECH)" userId="a403b85d-e823-44fe-9d49-1ea3f80c2383" providerId="ADAL" clId="{F71145E1-EF38-463B-B72F-101356888B2A}" dt="2025-07-01T14:51:31.183" v="4493" actId="478"/>
        <pc:sldMkLst>
          <pc:docMk/>
          <pc:sldMk cId="1514067511" sldId="312"/>
        </pc:sldMkLst>
        <pc:spChg chg="add del mod ord">
          <ac:chgData name="Knowles, Simon (STFC,RAL,TECH)" userId="a403b85d-e823-44fe-9d49-1ea3f80c2383" providerId="ADAL" clId="{F71145E1-EF38-463B-B72F-101356888B2A}" dt="2025-07-01T14:51:28.022" v="4492" actId="478"/>
          <ac:spMkLst>
            <pc:docMk/>
            <pc:sldMk cId="1514067511" sldId="312"/>
            <ac:spMk id="3" creationId="{3D2B502F-6E37-883C-7F76-B458EDA9B265}"/>
          </ac:spMkLst>
        </pc:spChg>
        <pc:spChg chg="add del mod ord">
          <ac:chgData name="Knowles, Simon (STFC,RAL,TECH)" userId="a403b85d-e823-44fe-9d49-1ea3f80c2383" providerId="ADAL" clId="{F71145E1-EF38-463B-B72F-101356888B2A}" dt="2025-07-01T14:51:25.894" v="4491" actId="478"/>
          <ac:spMkLst>
            <pc:docMk/>
            <pc:sldMk cId="1514067511" sldId="312"/>
            <ac:spMk id="4" creationId="{559B8381-8344-B3FF-1035-BE2BD2E19E46}"/>
          </ac:spMkLst>
        </pc:spChg>
        <pc:spChg chg="mod">
          <ac:chgData name="Knowles, Simon (STFC,RAL,TECH)" userId="a403b85d-e823-44fe-9d49-1ea3f80c2383" providerId="ADAL" clId="{F71145E1-EF38-463B-B72F-101356888B2A}" dt="2025-06-26T07:45:03.465" v="1425" actId="20577"/>
          <ac:spMkLst>
            <pc:docMk/>
            <pc:sldMk cId="1514067511" sldId="312"/>
            <ac:spMk id="16" creationId="{FCC69BF4-325C-3258-BEF0-95EC9080646F}"/>
          </ac:spMkLst>
        </pc:spChg>
        <pc:spChg chg="del">
          <ac:chgData name="Knowles, Simon (STFC,RAL,TECH)" userId="a403b85d-e823-44fe-9d49-1ea3f80c2383" providerId="ADAL" clId="{F71145E1-EF38-463B-B72F-101356888B2A}" dt="2025-07-01T14:51:31.183" v="4493" actId="478"/>
          <ac:spMkLst>
            <pc:docMk/>
            <pc:sldMk cId="1514067511" sldId="312"/>
            <ac:spMk id="19" creationId="{E495BBC1-34CE-F66C-9416-77B0E4098FEC}"/>
          </ac:spMkLst>
        </pc:spChg>
        <pc:spChg chg="mod">
          <ac:chgData name="Knowles, Simon (STFC,RAL,TECH)" userId="a403b85d-e823-44fe-9d49-1ea3f80c2383" providerId="ADAL" clId="{F71145E1-EF38-463B-B72F-101356888B2A}" dt="2025-06-26T07:21:17.934" v="244" actId="1076"/>
          <ac:spMkLst>
            <pc:docMk/>
            <pc:sldMk cId="1514067511" sldId="312"/>
            <ac:spMk id="47" creationId="{28B0ECA0-50AC-3B93-49B6-13FA395DAF4F}"/>
          </ac:spMkLst>
        </pc:spChg>
        <pc:spChg chg="mod">
          <ac:chgData name="Knowles, Simon (STFC,RAL,TECH)" userId="a403b85d-e823-44fe-9d49-1ea3f80c2383" providerId="ADAL" clId="{F71145E1-EF38-463B-B72F-101356888B2A}" dt="2025-06-26T07:21:14.399" v="242" actId="14100"/>
          <ac:spMkLst>
            <pc:docMk/>
            <pc:sldMk cId="1514067511" sldId="312"/>
            <ac:spMk id="48" creationId="{F9DD5D20-E180-CF17-677F-2362EA3E83CD}"/>
          </ac:spMkLst>
        </pc:spChg>
        <pc:spChg chg="mod">
          <ac:chgData name="Knowles, Simon (STFC,RAL,TECH)" userId="a403b85d-e823-44fe-9d49-1ea3f80c2383" providerId="ADAL" clId="{F71145E1-EF38-463B-B72F-101356888B2A}" dt="2025-06-26T07:21:22.686" v="246" actId="1076"/>
          <ac:spMkLst>
            <pc:docMk/>
            <pc:sldMk cId="1514067511" sldId="312"/>
            <ac:spMk id="49" creationId="{369AF7A6-157B-D9D4-37FB-8DB6DCFFEFC2}"/>
          </ac:spMkLst>
        </pc:spChg>
        <pc:picChg chg="mod">
          <ac:chgData name="Knowles, Simon (STFC,RAL,TECH)" userId="a403b85d-e823-44fe-9d49-1ea3f80c2383" providerId="ADAL" clId="{F71145E1-EF38-463B-B72F-101356888B2A}" dt="2025-06-26T07:44:37.503" v="1416" actId="1038"/>
          <ac:picMkLst>
            <pc:docMk/>
            <pc:sldMk cId="1514067511" sldId="312"/>
            <ac:picMk id="2" creationId="{664C5D1E-2D42-FA46-5713-E1155C74BF33}"/>
          </ac:picMkLst>
        </pc:picChg>
      </pc:sldChg>
      <pc:sldChg chg="del">
        <pc:chgData name="Knowles, Simon (STFC,RAL,TECH)" userId="a403b85d-e823-44fe-9d49-1ea3f80c2383" providerId="ADAL" clId="{F71145E1-EF38-463B-B72F-101356888B2A}" dt="2025-06-24T07:35:48.300" v="43" actId="47"/>
        <pc:sldMkLst>
          <pc:docMk/>
          <pc:sldMk cId="1379212964" sldId="357"/>
        </pc:sldMkLst>
      </pc:sldChg>
      <pc:sldChg chg="del">
        <pc:chgData name="Knowles, Simon (STFC,RAL,TECH)" userId="a403b85d-e823-44fe-9d49-1ea3f80c2383" providerId="ADAL" clId="{F71145E1-EF38-463B-B72F-101356888B2A}" dt="2025-06-24T07:35:47.774" v="42" actId="47"/>
        <pc:sldMkLst>
          <pc:docMk/>
          <pc:sldMk cId="3931627549" sldId="358"/>
        </pc:sldMkLst>
      </pc:sldChg>
      <pc:sldChg chg="addSp delSp modSp mod ord chgLayout">
        <pc:chgData name="Knowles, Simon (STFC,RAL,TECH)" userId="a403b85d-e823-44fe-9d49-1ea3f80c2383" providerId="ADAL" clId="{F71145E1-EF38-463B-B72F-101356888B2A}" dt="2025-07-01T14:51:22.563" v="4490" actId="478"/>
        <pc:sldMkLst>
          <pc:docMk/>
          <pc:sldMk cId="477578621" sldId="359"/>
        </pc:sldMkLst>
        <pc:spChg chg="mod ord">
          <ac:chgData name="Knowles, Simon (STFC,RAL,TECH)" userId="a403b85d-e823-44fe-9d49-1ea3f80c2383" providerId="ADAL" clId="{F71145E1-EF38-463B-B72F-101356888B2A}" dt="2025-07-01T14:49:07.309" v="4460" actId="700"/>
          <ac:spMkLst>
            <pc:docMk/>
            <pc:sldMk cId="477578621" sldId="359"/>
            <ac:spMk id="2" creationId="{F5ED6F7A-9254-95DA-7070-4F09D8DE38BE}"/>
          </ac:spMkLst>
        </pc:spChg>
        <pc:spChg chg="add del mod ord">
          <ac:chgData name="Knowles, Simon (STFC,RAL,TECH)" userId="a403b85d-e823-44fe-9d49-1ea3f80c2383" providerId="ADAL" clId="{F71145E1-EF38-463B-B72F-101356888B2A}" dt="2025-07-01T14:51:22.563" v="4490" actId="478"/>
          <ac:spMkLst>
            <pc:docMk/>
            <pc:sldMk cId="477578621" sldId="359"/>
            <ac:spMk id="10" creationId="{EE74CCAB-E28E-DDC6-F0D4-E2041E752FED}"/>
          </ac:spMkLst>
        </pc:spChg>
        <pc:spChg chg="mod ord">
          <ac:chgData name="Knowles, Simon (STFC,RAL,TECH)" userId="a403b85d-e823-44fe-9d49-1ea3f80c2383" providerId="ADAL" clId="{F71145E1-EF38-463B-B72F-101356888B2A}" dt="2025-07-01T14:49:07.309" v="4460" actId="700"/>
          <ac:spMkLst>
            <pc:docMk/>
            <pc:sldMk cId="477578621" sldId="359"/>
            <ac:spMk id="25" creationId="{91BE9F8E-CFE5-E7DC-2A5D-8131DF907D1C}"/>
          </ac:spMkLst>
        </pc:spChg>
      </pc:sldChg>
      <pc:sldChg chg="addSp delSp modSp mod modClrScheme chgLayout">
        <pc:chgData name="Knowles, Simon (STFC,RAL,TECH)" userId="a403b85d-e823-44fe-9d49-1ea3f80c2383" providerId="ADAL" clId="{F71145E1-EF38-463B-B72F-101356888B2A}" dt="2025-07-01T15:54:25.777" v="4925" actId="1035"/>
        <pc:sldMkLst>
          <pc:docMk/>
          <pc:sldMk cId="1641475937" sldId="597"/>
        </pc:sldMkLst>
        <pc:spChg chg="mod ord">
          <ac:chgData name="Knowles, Simon (STFC,RAL,TECH)" userId="a403b85d-e823-44fe-9d49-1ea3f80c2383" providerId="ADAL" clId="{F71145E1-EF38-463B-B72F-101356888B2A}" dt="2025-07-01T10:02:58.384" v="2321" actId="700"/>
          <ac:spMkLst>
            <pc:docMk/>
            <pc:sldMk cId="1641475937" sldId="597"/>
            <ac:spMk id="2" creationId="{37AD9768-3B2E-9A80-94D4-AD7F3C2C163B}"/>
          </ac:spMkLst>
        </pc:spChg>
        <pc:spChg chg="mod ord">
          <ac:chgData name="Knowles, Simon (STFC,RAL,TECH)" userId="a403b85d-e823-44fe-9d49-1ea3f80c2383" providerId="ADAL" clId="{F71145E1-EF38-463B-B72F-101356888B2A}" dt="2025-07-01T14:17:48.445" v="4243" actId="14100"/>
          <ac:spMkLst>
            <pc:docMk/>
            <pc:sldMk cId="1641475937" sldId="597"/>
            <ac:spMk id="3" creationId="{EB7D97EA-094D-B2DE-3815-E2F91C438294}"/>
          </ac:spMkLst>
        </pc:spChg>
        <pc:spChg chg="mod">
          <ac:chgData name="Knowles, Simon (STFC,RAL,TECH)" userId="a403b85d-e823-44fe-9d49-1ea3f80c2383" providerId="ADAL" clId="{F71145E1-EF38-463B-B72F-101356888B2A}" dt="2025-07-01T14:44:40.667" v="4378" actId="164"/>
          <ac:spMkLst>
            <pc:docMk/>
            <pc:sldMk cId="1641475937" sldId="597"/>
            <ac:spMk id="4" creationId="{8F36B62C-C37F-9451-3065-A58EF1994B93}"/>
          </ac:spMkLst>
        </pc:spChg>
        <pc:spChg chg="mod ord">
          <ac:chgData name="Knowles, Simon (STFC,RAL,TECH)" userId="a403b85d-e823-44fe-9d49-1ea3f80c2383" providerId="ADAL" clId="{F71145E1-EF38-463B-B72F-101356888B2A}" dt="2025-07-01T10:02:58.384" v="2321" actId="700"/>
          <ac:spMkLst>
            <pc:docMk/>
            <pc:sldMk cId="1641475937" sldId="597"/>
            <ac:spMk id="5" creationId="{18EDCA30-4065-9585-C582-132CCA7152FE}"/>
          </ac:spMkLst>
        </pc:spChg>
        <pc:spChg chg="add mod">
          <ac:chgData name="Knowles, Simon (STFC,RAL,TECH)" userId="a403b85d-e823-44fe-9d49-1ea3f80c2383" providerId="ADAL" clId="{F71145E1-EF38-463B-B72F-101356888B2A}" dt="2025-07-01T15:54:25.777" v="4925" actId="1035"/>
          <ac:spMkLst>
            <pc:docMk/>
            <pc:sldMk cId="1641475937" sldId="597"/>
            <ac:spMk id="6" creationId="{96DFD8A5-8B4C-365D-02D4-1CC0AAB4B021}"/>
          </ac:spMkLst>
        </pc:spChg>
        <pc:spChg chg="add mod">
          <ac:chgData name="Knowles, Simon (STFC,RAL,TECH)" userId="a403b85d-e823-44fe-9d49-1ea3f80c2383" providerId="ADAL" clId="{F71145E1-EF38-463B-B72F-101356888B2A}" dt="2025-07-01T14:41:07.468" v="4307" actId="1076"/>
          <ac:spMkLst>
            <pc:docMk/>
            <pc:sldMk cId="1641475937" sldId="597"/>
            <ac:spMk id="7" creationId="{70B28355-9560-7C8A-0146-641DFF3507B8}"/>
          </ac:spMkLst>
        </pc:spChg>
        <pc:spChg chg="del">
          <ac:chgData name="Knowles, Simon (STFC,RAL,TECH)" userId="a403b85d-e823-44fe-9d49-1ea3f80c2383" providerId="ADAL" clId="{F71145E1-EF38-463B-B72F-101356888B2A}" dt="2025-07-01T09:51:43.017" v="2274" actId="478"/>
          <ac:spMkLst>
            <pc:docMk/>
            <pc:sldMk cId="1641475937" sldId="597"/>
            <ac:spMk id="8" creationId="{4D8E5CC4-20A4-DB41-E3B6-044C05D7A5D3}"/>
          </ac:spMkLst>
        </pc:spChg>
        <pc:spChg chg="del">
          <ac:chgData name="Knowles, Simon (STFC,RAL,TECH)" userId="a403b85d-e823-44fe-9d49-1ea3f80c2383" providerId="ADAL" clId="{F71145E1-EF38-463B-B72F-101356888B2A}" dt="2025-07-01T14:39:53.230" v="4261" actId="478"/>
          <ac:spMkLst>
            <pc:docMk/>
            <pc:sldMk cId="1641475937" sldId="597"/>
            <ac:spMk id="9" creationId="{C9F27F16-9F36-CF46-D132-F6DF08EB3DAB}"/>
          </ac:spMkLst>
        </pc:spChg>
        <pc:spChg chg="del">
          <ac:chgData name="Knowles, Simon (STFC,RAL,TECH)" userId="a403b85d-e823-44fe-9d49-1ea3f80c2383" providerId="ADAL" clId="{F71145E1-EF38-463B-B72F-101356888B2A}" dt="2025-07-01T14:38:54.273" v="4245" actId="478"/>
          <ac:spMkLst>
            <pc:docMk/>
            <pc:sldMk cId="1641475937" sldId="597"/>
            <ac:spMk id="10" creationId="{CE9046A3-D844-4CFA-8AB1-668BCEC7C9FA}"/>
          </ac:spMkLst>
        </pc:spChg>
        <pc:spChg chg="mod">
          <ac:chgData name="Knowles, Simon (STFC,RAL,TECH)" userId="a403b85d-e823-44fe-9d49-1ea3f80c2383" providerId="ADAL" clId="{F71145E1-EF38-463B-B72F-101356888B2A}" dt="2025-07-01T14:44:40.667" v="4378" actId="164"/>
          <ac:spMkLst>
            <pc:docMk/>
            <pc:sldMk cId="1641475937" sldId="597"/>
            <ac:spMk id="11" creationId="{005BA2EE-208C-B1E0-0466-908F4787E57B}"/>
          </ac:spMkLst>
        </pc:spChg>
        <pc:spChg chg="del">
          <ac:chgData name="Knowles, Simon (STFC,RAL,TECH)" userId="a403b85d-e823-44fe-9d49-1ea3f80c2383" providerId="ADAL" clId="{F71145E1-EF38-463B-B72F-101356888B2A}" dt="2025-07-01T14:40:24.820" v="4289" actId="478"/>
          <ac:spMkLst>
            <pc:docMk/>
            <pc:sldMk cId="1641475937" sldId="597"/>
            <ac:spMk id="12" creationId="{AF39A46A-AA3B-8E30-926D-2D200605F005}"/>
          </ac:spMkLst>
        </pc:spChg>
        <pc:spChg chg="del">
          <ac:chgData name="Knowles, Simon (STFC,RAL,TECH)" userId="a403b85d-e823-44fe-9d49-1ea3f80c2383" providerId="ADAL" clId="{F71145E1-EF38-463B-B72F-101356888B2A}" dt="2025-07-01T14:38:56.916" v="4246" actId="478"/>
          <ac:spMkLst>
            <pc:docMk/>
            <pc:sldMk cId="1641475937" sldId="597"/>
            <ac:spMk id="14" creationId="{C9439FD4-B645-0B30-C2E3-4665BA4137BE}"/>
          </ac:spMkLst>
        </pc:spChg>
        <pc:spChg chg="del">
          <ac:chgData name="Knowles, Simon (STFC,RAL,TECH)" userId="a403b85d-e823-44fe-9d49-1ea3f80c2383" providerId="ADAL" clId="{F71145E1-EF38-463B-B72F-101356888B2A}" dt="2025-07-01T15:19:44.873" v="4705" actId="478"/>
          <ac:spMkLst>
            <pc:docMk/>
            <pc:sldMk cId="1641475937" sldId="597"/>
            <ac:spMk id="15" creationId="{A46C36B2-E568-3485-A6C0-3F5784B4B70C}"/>
          </ac:spMkLst>
        </pc:spChg>
        <pc:spChg chg="del mod">
          <ac:chgData name="Knowles, Simon (STFC,RAL,TECH)" userId="a403b85d-e823-44fe-9d49-1ea3f80c2383" providerId="ADAL" clId="{F71145E1-EF38-463B-B72F-101356888B2A}" dt="2025-07-01T14:39:56.598" v="4263" actId="478"/>
          <ac:spMkLst>
            <pc:docMk/>
            <pc:sldMk cId="1641475937" sldId="597"/>
            <ac:spMk id="16" creationId="{8ABA6A08-1E85-7B36-A527-2EF9118C3682}"/>
          </ac:spMkLst>
        </pc:spChg>
        <pc:spChg chg="del">
          <ac:chgData name="Knowles, Simon (STFC,RAL,TECH)" userId="a403b85d-e823-44fe-9d49-1ea3f80c2383" providerId="ADAL" clId="{F71145E1-EF38-463B-B72F-101356888B2A}" dt="2025-07-01T14:40:05.046" v="4268" actId="478"/>
          <ac:spMkLst>
            <pc:docMk/>
            <pc:sldMk cId="1641475937" sldId="597"/>
            <ac:spMk id="17" creationId="{1E05C7AF-67E5-A189-CA95-54A4ABE85FC3}"/>
          </ac:spMkLst>
        </pc:spChg>
        <pc:spChg chg="del">
          <ac:chgData name="Knowles, Simon (STFC,RAL,TECH)" userId="a403b85d-e823-44fe-9d49-1ea3f80c2383" providerId="ADAL" clId="{F71145E1-EF38-463B-B72F-101356888B2A}" dt="2025-07-01T14:40:03.546" v="4267" actId="478"/>
          <ac:spMkLst>
            <pc:docMk/>
            <pc:sldMk cId="1641475937" sldId="597"/>
            <ac:spMk id="18" creationId="{EC3DD09C-744E-C497-669C-EEA02DE266CB}"/>
          </ac:spMkLst>
        </pc:spChg>
        <pc:spChg chg="del">
          <ac:chgData name="Knowles, Simon (STFC,RAL,TECH)" userId="a403b85d-e823-44fe-9d49-1ea3f80c2383" providerId="ADAL" clId="{F71145E1-EF38-463B-B72F-101356888B2A}" dt="2025-07-01T14:40:01.985" v="4266" actId="478"/>
          <ac:spMkLst>
            <pc:docMk/>
            <pc:sldMk cId="1641475937" sldId="597"/>
            <ac:spMk id="19" creationId="{2C383620-0074-540F-F592-34B78336A143}"/>
          </ac:spMkLst>
        </pc:spChg>
        <pc:spChg chg="del">
          <ac:chgData name="Knowles, Simon (STFC,RAL,TECH)" userId="a403b85d-e823-44fe-9d49-1ea3f80c2383" providerId="ADAL" clId="{F71145E1-EF38-463B-B72F-101356888B2A}" dt="2025-07-01T14:40:12.511" v="4271" actId="478"/>
          <ac:spMkLst>
            <pc:docMk/>
            <pc:sldMk cId="1641475937" sldId="597"/>
            <ac:spMk id="20" creationId="{6EEDB337-6949-5FA8-B9B5-1316835553FD}"/>
          </ac:spMkLst>
        </pc:spChg>
        <pc:spChg chg="del">
          <ac:chgData name="Knowles, Simon (STFC,RAL,TECH)" userId="a403b85d-e823-44fe-9d49-1ea3f80c2383" providerId="ADAL" clId="{F71145E1-EF38-463B-B72F-101356888B2A}" dt="2025-07-01T14:40:13.761" v="4272" actId="478"/>
          <ac:spMkLst>
            <pc:docMk/>
            <pc:sldMk cId="1641475937" sldId="597"/>
            <ac:spMk id="21" creationId="{1D04CB84-6DEA-BE0D-6DC5-65E8A0CB96FA}"/>
          </ac:spMkLst>
        </pc:spChg>
        <pc:spChg chg="del">
          <ac:chgData name="Knowles, Simon (STFC,RAL,TECH)" userId="a403b85d-e823-44fe-9d49-1ea3f80c2383" providerId="ADAL" clId="{F71145E1-EF38-463B-B72F-101356888B2A}" dt="2025-07-01T14:40:07.244" v="4269" actId="478"/>
          <ac:spMkLst>
            <pc:docMk/>
            <pc:sldMk cId="1641475937" sldId="597"/>
            <ac:spMk id="22" creationId="{307A062C-2C4C-9533-7555-B7BFFD7B100C}"/>
          </ac:spMkLst>
        </pc:spChg>
        <pc:spChg chg="del">
          <ac:chgData name="Knowles, Simon (STFC,RAL,TECH)" userId="a403b85d-e823-44fe-9d49-1ea3f80c2383" providerId="ADAL" clId="{F71145E1-EF38-463B-B72F-101356888B2A}" dt="2025-07-01T14:40:10.625" v="4270" actId="478"/>
          <ac:spMkLst>
            <pc:docMk/>
            <pc:sldMk cId="1641475937" sldId="597"/>
            <ac:spMk id="23" creationId="{35B97E67-86F3-0794-A04B-82E97ACF3791}"/>
          </ac:spMkLst>
        </pc:spChg>
        <pc:spChg chg="add mod">
          <ac:chgData name="Knowles, Simon (STFC,RAL,TECH)" userId="a403b85d-e823-44fe-9d49-1ea3f80c2383" providerId="ADAL" clId="{F71145E1-EF38-463B-B72F-101356888B2A}" dt="2025-07-01T15:19:11.006" v="4698" actId="1076"/>
          <ac:spMkLst>
            <pc:docMk/>
            <pc:sldMk cId="1641475937" sldId="597"/>
            <ac:spMk id="26" creationId="{27337B36-BB77-333D-C941-F47ADF0A4569}"/>
          </ac:spMkLst>
        </pc:spChg>
        <pc:grpChg chg="add mod">
          <ac:chgData name="Knowles, Simon (STFC,RAL,TECH)" userId="a403b85d-e823-44fe-9d49-1ea3f80c2383" providerId="ADAL" clId="{F71145E1-EF38-463B-B72F-101356888B2A}" dt="2025-07-01T15:18:57.451" v="4680" actId="1076"/>
          <ac:grpSpMkLst>
            <pc:docMk/>
            <pc:sldMk cId="1641475937" sldId="597"/>
            <ac:grpSpMk id="8" creationId="{4CBB9263-EA20-7E31-655B-30BC861E327A}"/>
          </ac:grpSpMkLst>
        </pc:grpChg>
        <pc:grpChg chg="del mod">
          <ac:chgData name="Knowles, Simon (STFC,RAL,TECH)" userId="a403b85d-e823-44fe-9d49-1ea3f80c2383" providerId="ADAL" clId="{F71145E1-EF38-463B-B72F-101356888B2A}" dt="2025-07-01T15:19:44.873" v="4705" actId="478"/>
          <ac:grpSpMkLst>
            <pc:docMk/>
            <pc:sldMk cId="1641475937" sldId="597"/>
            <ac:grpSpMk id="24" creationId="{BF495627-AA3B-EC73-F7AE-69963126C7E5}"/>
          </ac:grpSpMkLst>
        </pc:grpChg>
        <pc:picChg chg="mod modCrop">
          <ac:chgData name="Knowles, Simon (STFC,RAL,TECH)" userId="a403b85d-e823-44fe-9d49-1ea3f80c2383" providerId="ADAL" clId="{F71145E1-EF38-463B-B72F-101356888B2A}" dt="2025-07-01T14:40:33.642" v="4290" actId="732"/>
          <ac:picMkLst>
            <pc:docMk/>
            <pc:sldMk cId="1641475937" sldId="597"/>
            <ac:picMk id="13" creationId="{B20CB387-F416-3C41-DDEB-7BB5A0A65861}"/>
          </ac:picMkLst>
        </pc:picChg>
      </pc:sldChg>
      <pc:sldChg chg="addSp delSp modSp mod">
        <pc:chgData name="Knowles, Simon (STFC,RAL,TECH)" userId="a403b85d-e823-44fe-9d49-1ea3f80c2383" providerId="ADAL" clId="{F71145E1-EF38-463B-B72F-101356888B2A}" dt="2025-07-01T15:53:23.407" v="4917" actId="1036"/>
        <pc:sldMkLst>
          <pc:docMk/>
          <pc:sldMk cId="1807790701" sldId="600"/>
        </pc:sldMkLst>
        <pc:spChg chg="mod">
          <ac:chgData name="Knowles, Simon (STFC,RAL,TECH)" userId="a403b85d-e823-44fe-9d49-1ea3f80c2383" providerId="ADAL" clId="{F71145E1-EF38-463B-B72F-101356888B2A}" dt="2025-07-01T15:53:12.527" v="4902" actId="20577"/>
          <ac:spMkLst>
            <pc:docMk/>
            <pc:sldMk cId="1807790701" sldId="600"/>
            <ac:spMk id="3" creationId="{AD149FEE-3BC5-1F30-DB08-FF4D7E86E0BF}"/>
          </ac:spMkLst>
        </pc:spChg>
        <pc:spChg chg="mod">
          <ac:chgData name="Knowles, Simon (STFC,RAL,TECH)" userId="a403b85d-e823-44fe-9d49-1ea3f80c2383" providerId="ADAL" clId="{F71145E1-EF38-463B-B72F-101356888B2A}" dt="2025-07-01T10:00:52.493" v="2312" actId="20577"/>
          <ac:spMkLst>
            <pc:docMk/>
            <pc:sldMk cId="1807790701" sldId="600"/>
            <ac:spMk id="4" creationId="{DC56FE7D-6FFE-C286-77C9-2952D56B4AE8}"/>
          </ac:spMkLst>
        </pc:spChg>
        <pc:spChg chg="del">
          <ac:chgData name="Knowles, Simon (STFC,RAL,TECH)" userId="a403b85d-e823-44fe-9d49-1ea3f80c2383" providerId="ADAL" clId="{F71145E1-EF38-463B-B72F-101356888B2A}" dt="2025-07-01T09:51:04.985" v="2270" actId="478"/>
          <ac:spMkLst>
            <pc:docMk/>
            <pc:sldMk cId="1807790701" sldId="600"/>
            <ac:spMk id="5" creationId="{ADF57DE4-ACBC-4461-C2E9-7CA923AA0E00}"/>
          </ac:spMkLst>
        </pc:spChg>
        <pc:spChg chg="mod">
          <ac:chgData name="Knowles, Simon (STFC,RAL,TECH)" userId="a403b85d-e823-44fe-9d49-1ea3f80c2383" providerId="ADAL" clId="{F71145E1-EF38-463B-B72F-101356888B2A}" dt="2025-07-01T10:00:06.909" v="2309" actId="1076"/>
          <ac:spMkLst>
            <pc:docMk/>
            <pc:sldMk cId="1807790701" sldId="600"/>
            <ac:spMk id="13" creationId="{49C9F58C-7ACF-0290-8322-CDF7774120CB}"/>
          </ac:spMkLst>
        </pc:spChg>
        <pc:spChg chg="mod">
          <ac:chgData name="Knowles, Simon (STFC,RAL,TECH)" userId="a403b85d-e823-44fe-9d49-1ea3f80c2383" providerId="ADAL" clId="{F71145E1-EF38-463B-B72F-101356888B2A}" dt="2025-07-01T15:19:26.510" v="4704" actId="20577"/>
          <ac:spMkLst>
            <pc:docMk/>
            <pc:sldMk cId="1807790701" sldId="600"/>
            <ac:spMk id="17" creationId="{9C06405C-1356-5605-A9FF-CF5A677477E7}"/>
          </ac:spMkLst>
        </pc:spChg>
        <pc:spChg chg="mod">
          <ac:chgData name="Knowles, Simon (STFC,RAL,TECH)" userId="a403b85d-e823-44fe-9d49-1ea3f80c2383" providerId="ADAL" clId="{F71145E1-EF38-463B-B72F-101356888B2A}" dt="2025-07-01T15:53:23.407" v="4917" actId="1036"/>
          <ac:spMkLst>
            <pc:docMk/>
            <pc:sldMk cId="1807790701" sldId="600"/>
            <ac:spMk id="20" creationId="{5D28CD56-FFCA-34CA-F255-2C12C074232F}"/>
          </ac:spMkLst>
        </pc:spChg>
        <pc:picChg chg="mod">
          <ac:chgData name="Knowles, Simon (STFC,RAL,TECH)" userId="a403b85d-e823-44fe-9d49-1ea3f80c2383" providerId="ADAL" clId="{F71145E1-EF38-463B-B72F-101356888B2A}" dt="2025-07-01T14:52:15.962" v="4496" actId="1076"/>
          <ac:picMkLst>
            <pc:docMk/>
            <pc:sldMk cId="1807790701" sldId="600"/>
            <ac:picMk id="6" creationId="{7B120CE1-F269-38E4-2CB8-7BA111AB68B5}"/>
          </ac:picMkLst>
        </pc:picChg>
        <pc:picChg chg="mod">
          <ac:chgData name="Knowles, Simon (STFC,RAL,TECH)" userId="a403b85d-e823-44fe-9d49-1ea3f80c2383" providerId="ADAL" clId="{F71145E1-EF38-463B-B72F-101356888B2A}" dt="2025-07-01T09:59:57.690" v="2306" actId="14100"/>
          <ac:picMkLst>
            <pc:docMk/>
            <pc:sldMk cId="1807790701" sldId="600"/>
            <ac:picMk id="7" creationId="{9E8B90E2-D47E-F616-2CFF-8E6866C43A50}"/>
          </ac:picMkLst>
        </pc:picChg>
        <pc:picChg chg="add mod">
          <ac:chgData name="Knowles, Simon (STFC,RAL,TECH)" userId="a403b85d-e823-44fe-9d49-1ea3f80c2383" providerId="ADAL" clId="{F71145E1-EF38-463B-B72F-101356888B2A}" dt="2025-07-01T15:53:23.407" v="4917" actId="1036"/>
          <ac:picMkLst>
            <pc:docMk/>
            <pc:sldMk cId="1807790701" sldId="600"/>
            <ac:picMk id="8" creationId="{3A4E12BC-D73D-F600-5931-4AEF099C0CE5}"/>
          </ac:picMkLst>
        </pc:picChg>
      </pc:sldChg>
      <pc:sldChg chg="delSp modSp mod">
        <pc:chgData name="Knowles, Simon (STFC,RAL,TECH)" userId="a403b85d-e823-44fe-9d49-1ea3f80c2383" providerId="ADAL" clId="{F71145E1-EF38-463B-B72F-101356888B2A}" dt="2025-07-01T15:54:14.506" v="4921" actId="20577"/>
        <pc:sldMkLst>
          <pc:docMk/>
          <pc:sldMk cId="2210768289" sldId="602"/>
        </pc:sldMkLst>
        <pc:spChg chg="mod">
          <ac:chgData name="Knowles, Simon (STFC,RAL,TECH)" userId="a403b85d-e823-44fe-9d49-1ea3f80c2383" providerId="ADAL" clId="{F71145E1-EF38-463B-B72F-101356888B2A}" dt="2025-07-01T09:51:45.715" v="2275" actId="20577"/>
          <ac:spMkLst>
            <pc:docMk/>
            <pc:sldMk cId="2210768289" sldId="602"/>
            <ac:spMk id="3" creationId="{62FFBB90-F815-C7E7-5A1B-CF9D4F2B3AC9}"/>
          </ac:spMkLst>
        </pc:spChg>
        <pc:spChg chg="del">
          <ac:chgData name="Knowles, Simon (STFC,RAL,TECH)" userId="a403b85d-e823-44fe-9d49-1ea3f80c2383" providerId="ADAL" clId="{F71145E1-EF38-463B-B72F-101356888B2A}" dt="2025-07-01T09:51:11.698" v="2273" actId="478"/>
          <ac:spMkLst>
            <pc:docMk/>
            <pc:sldMk cId="2210768289" sldId="602"/>
            <ac:spMk id="4" creationId="{B4F7098F-CABB-1F1B-C0D9-A979A7AF6431}"/>
          </ac:spMkLst>
        </pc:spChg>
        <pc:spChg chg="mod">
          <ac:chgData name="Knowles, Simon (STFC,RAL,TECH)" userId="a403b85d-e823-44fe-9d49-1ea3f80c2383" providerId="ADAL" clId="{F71145E1-EF38-463B-B72F-101356888B2A}" dt="2025-07-01T10:06:54.965" v="2349" actId="1076"/>
          <ac:spMkLst>
            <pc:docMk/>
            <pc:sldMk cId="2210768289" sldId="602"/>
            <ac:spMk id="16" creationId="{7E0F726A-D26D-DA1C-1189-1A6896C0A666}"/>
          </ac:spMkLst>
        </pc:spChg>
        <pc:spChg chg="mod">
          <ac:chgData name="Knowles, Simon (STFC,RAL,TECH)" userId="a403b85d-e823-44fe-9d49-1ea3f80c2383" providerId="ADAL" clId="{F71145E1-EF38-463B-B72F-101356888B2A}" dt="2025-07-01T10:06:58.145" v="2354" actId="5793"/>
          <ac:spMkLst>
            <pc:docMk/>
            <pc:sldMk cId="2210768289" sldId="602"/>
            <ac:spMk id="18" creationId="{E019C5AC-E7DA-7AA9-9048-1DFB94929FA9}"/>
          </ac:spMkLst>
        </pc:spChg>
        <pc:graphicFrameChg chg="modGraphic">
          <ac:chgData name="Knowles, Simon (STFC,RAL,TECH)" userId="a403b85d-e823-44fe-9d49-1ea3f80c2383" providerId="ADAL" clId="{F71145E1-EF38-463B-B72F-101356888B2A}" dt="2025-07-01T15:54:14.506" v="4921" actId="20577"/>
          <ac:graphicFrameMkLst>
            <pc:docMk/>
            <pc:sldMk cId="2210768289" sldId="602"/>
            <ac:graphicFrameMk id="9" creationId="{06F86CB9-C1DF-7771-63DC-1CF1B71575BD}"/>
          </ac:graphicFrameMkLst>
        </pc:graphicFrameChg>
        <pc:picChg chg="mod">
          <ac:chgData name="Knowles, Simon (STFC,RAL,TECH)" userId="a403b85d-e823-44fe-9d49-1ea3f80c2383" providerId="ADAL" clId="{F71145E1-EF38-463B-B72F-101356888B2A}" dt="2025-07-01T10:06:54.965" v="2349" actId="1076"/>
          <ac:picMkLst>
            <pc:docMk/>
            <pc:sldMk cId="2210768289" sldId="602"/>
            <ac:picMk id="15" creationId="{21F8FB50-586F-678B-3B4E-5338BBE0CC1F}"/>
          </ac:picMkLst>
        </pc:picChg>
      </pc:sldChg>
      <pc:sldChg chg="del">
        <pc:chgData name="Knowles, Simon (STFC,RAL,TECH)" userId="a403b85d-e823-44fe-9d49-1ea3f80c2383" providerId="ADAL" clId="{F71145E1-EF38-463B-B72F-101356888B2A}" dt="2025-06-24T07:35:49.821" v="44" actId="47"/>
        <pc:sldMkLst>
          <pc:docMk/>
          <pc:sldMk cId="1423626298" sldId="603"/>
        </pc:sldMkLst>
      </pc:sldChg>
      <pc:sldChg chg="addSp delSp modSp new del mod ord delAnim modAnim">
        <pc:chgData name="Knowles, Simon (STFC,RAL,TECH)" userId="a403b85d-e823-44fe-9d49-1ea3f80c2383" providerId="ADAL" clId="{F71145E1-EF38-463B-B72F-101356888B2A}" dt="2025-07-01T14:47:44.432" v="4445" actId="47"/>
        <pc:sldMkLst>
          <pc:docMk/>
          <pc:sldMk cId="2223679507" sldId="603"/>
        </pc:sldMkLst>
      </pc:sldChg>
      <pc:sldChg chg="new del">
        <pc:chgData name="Knowles, Simon (STFC,RAL,TECH)" userId="a403b85d-e823-44fe-9d49-1ea3f80c2383" providerId="ADAL" clId="{F71145E1-EF38-463B-B72F-101356888B2A}" dt="2025-06-24T07:56:49.227" v="56" actId="47"/>
        <pc:sldMkLst>
          <pc:docMk/>
          <pc:sldMk cId="1744194401" sldId="604"/>
        </pc:sldMkLst>
      </pc:sldChg>
      <pc:sldChg chg="add del">
        <pc:chgData name="Knowles, Simon (STFC,RAL,TECH)" userId="a403b85d-e823-44fe-9d49-1ea3f80c2383" providerId="ADAL" clId="{F71145E1-EF38-463B-B72F-101356888B2A}" dt="2025-06-24T08:02:47.142" v="60"/>
        <pc:sldMkLst>
          <pc:docMk/>
          <pc:sldMk cId="2905629637" sldId="604"/>
        </pc:sldMkLst>
      </pc:sldChg>
      <pc:sldChg chg="new del">
        <pc:chgData name="Knowles, Simon (STFC,RAL,TECH)" userId="a403b85d-e823-44fe-9d49-1ea3f80c2383" providerId="ADAL" clId="{F71145E1-EF38-463B-B72F-101356888B2A}" dt="2025-06-24T07:51:50.389" v="51" actId="47"/>
        <pc:sldMkLst>
          <pc:docMk/>
          <pc:sldMk cId="3512171065" sldId="604"/>
        </pc:sldMkLst>
      </pc:sldChg>
      <pc:sldChg chg="addSp delSp modSp new mod modClrScheme chgLayout">
        <pc:chgData name="Knowles, Simon (STFC,RAL,TECH)" userId="a403b85d-e823-44fe-9d49-1ea3f80c2383" providerId="ADAL" clId="{F71145E1-EF38-463B-B72F-101356888B2A}" dt="2025-06-26T07:31:54.908" v="608" actId="700"/>
        <pc:sldMkLst>
          <pc:docMk/>
          <pc:sldMk cId="4180568374" sldId="604"/>
        </pc:sldMkLst>
        <pc:spChg chg="mod ord">
          <ac:chgData name="Knowles, Simon (STFC,RAL,TECH)" userId="a403b85d-e823-44fe-9d49-1ea3f80c2383" providerId="ADAL" clId="{F71145E1-EF38-463B-B72F-101356888B2A}" dt="2025-06-26T07:31:54.908" v="608" actId="700"/>
          <ac:spMkLst>
            <pc:docMk/>
            <pc:sldMk cId="4180568374" sldId="604"/>
            <ac:spMk id="2" creationId="{BD433256-B371-9FE2-EEF7-BDB56ADB4629}"/>
          </ac:spMkLst>
        </pc:spChg>
        <pc:spChg chg="add mod ord">
          <ac:chgData name="Knowles, Simon (STFC,RAL,TECH)" userId="a403b85d-e823-44fe-9d49-1ea3f80c2383" providerId="ADAL" clId="{F71145E1-EF38-463B-B72F-101356888B2A}" dt="2025-06-26T07:31:54.908" v="608" actId="700"/>
          <ac:spMkLst>
            <pc:docMk/>
            <pc:sldMk cId="4180568374" sldId="604"/>
            <ac:spMk id="5" creationId="{E57701C4-0816-2243-A824-93925C407C74}"/>
          </ac:spMkLst>
        </pc:spChg>
      </pc:sldChg>
      <pc:sldChg chg="add del">
        <pc:chgData name="Knowles, Simon (STFC,RAL,TECH)" userId="a403b85d-e823-44fe-9d49-1ea3f80c2383" providerId="ADAL" clId="{F71145E1-EF38-463B-B72F-101356888B2A}" dt="2025-06-26T07:24:06.226" v="440" actId="47"/>
        <pc:sldMkLst>
          <pc:docMk/>
          <pc:sldMk cId="93568448" sldId="605"/>
        </pc:sldMkLst>
      </pc:sldChg>
      <pc:sldChg chg="new del">
        <pc:chgData name="Knowles, Simon (STFC,RAL,TECH)" userId="a403b85d-e823-44fe-9d49-1ea3f80c2383" providerId="ADAL" clId="{F71145E1-EF38-463B-B72F-101356888B2A}" dt="2025-06-26T07:25:03.996" v="450" actId="47"/>
        <pc:sldMkLst>
          <pc:docMk/>
          <pc:sldMk cId="1512575543" sldId="605"/>
        </pc:sldMkLst>
      </pc:sldChg>
      <pc:sldChg chg="addSp delSp modSp new mod modClrScheme chgLayout">
        <pc:chgData name="Knowles, Simon (STFC,RAL,TECH)" userId="a403b85d-e823-44fe-9d49-1ea3f80c2383" providerId="ADAL" clId="{F71145E1-EF38-463B-B72F-101356888B2A}" dt="2025-07-01T10:06:06.853" v="2348" actId="6264"/>
        <pc:sldMkLst>
          <pc:docMk/>
          <pc:sldMk cId="2016030020" sldId="605"/>
        </pc:sldMkLst>
        <pc:spChg chg="add del mod">
          <ac:chgData name="Knowles, Simon (STFC,RAL,TECH)" userId="a403b85d-e823-44fe-9d49-1ea3f80c2383" providerId="ADAL" clId="{F71145E1-EF38-463B-B72F-101356888B2A}" dt="2025-07-01T10:06:06.853" v="2348" actId="6264"/>
          <ac:spMkLst>
            <pc:docMk/>
            <pc:sldMk cId="2016030020" sldId="605"/>
            <ac:spMk id="2" creationId="{F944C305-3E00-9D48-2613-00062C0820D1}"/>
          </ac:spMkLst>
        </pc:spChg>
        <pc:spChg chg="add mod ord">
          <ac:chgData name="Knowles, Simon (STFC,RAL,TECH)" userId="a403b85d-e823-44fe-9d49-1ea3f80c2383" providerId="ADAL" clId="{F71145E1-EF38-463B-B72F-101356888B2A}" dt="2025-07-01T10:06:06.853" v="2348" actId="6264"/>
          <ac:spMkLst>
            <pc:docMk/>
            <pc:sldMk cId="2016030020" sldId="605"/>
            <ac:spMk id="3" creationId="{3CB995F9-381A-BD96-9EE5-B446E3E0E091}"/>
          </ac:spMkLst>
        </pc:spChg>
        <pc:spChg chg="del mod ord">
          <ac:chgData name="Knowles, Simon (STFC,RAL,TECH)" userId="a403b85d-e823-44fe-9d49-1ea3f80c2383" providerId="ADAL" clId="{F71145E1-EF38-463B-B72F-101356888B2A}" dt="2025-07-01T10:06:03.727" v="2347" actId="478"/>
          <ac:spMkLst>
            <pc:docMk/>
            <pc:sldMk cId="2016030020" sldId="605"/>
            <ac:spMk id="4" creationId="{6F3DE04F-9A89-FC2C-4FBA-32B715CFBC16}"/>
          </ac:spMkLst>
        </pc:spChg>
        <pc:spChg chg="add mod ord">
          <ac:chgData name="Knowles, Simon (STFC,RAL,TECH)" userId="a403b85d-e823-44fe-9d49-1ea3f80c2383" providerId="ADAL" clId="{F71145E1-EF38-463B-B72F-101356888B2A}" dt="2025-07-01T10:06:06.853" v="2348" actId="6264"/>
          <ac:spMkLst>
            <pc:docMk/>
            <pc:sldMk cId="2016030020" sldId="605"/>
            <ac:spMk id="5" creationId="{2A46E00A-07EF-1EC3-2C0E-C9E648D0E8DE}"/>
          </ac:spMkLst>
        </pc:spChg>
        <pc:spChg chg="add del mod ord">
          <ac:chgData name="Knowles, Simon (STFC,RAL,TECH)" userId="a403b85d-e823-44fe-9d49-1ea3f80c2383" providerId="ADAL" clId="{F71145E1-EF38-463B-B72F-101356888B2A}" dt="2025-07-01T10:06:06.853" v="2348" actId="6264"/>
          <ac:spMkLst>
            <pc:docMk/>
            <pc:sldMk cId="2016030020" sldId="605"/>
            <ac:spMk id="6" creationId="{673B48C7-FD9A-EE55-BC3E-2C9C531D2242}"/>
          </ac:spMkLst>
        </pc:spChg>
      </pc:sldChg>
      <pc:sldChg chg="addSp delSp modSp add del mod">
        <pc:chgData name="Knowles, Simon (STFC,RAL,TECH)" userId="a403b85d-e823-44fe-9d49-1ea3f80c2383" providerId="ADAL" clId="{F71145E1-EF38-463B-B72F-101356888B2A}" dt="2025-06-26T07:29:15.378" v="590" actId="47"/>
        <pc:sldMkLst>
          <pc:docMk/>
          <pc:sldMk cId="2867894639" sldId="605"/>
        </pc:sldMkLst>
      </pc:sldChg>
      <pc:sldChg chg="delSp modSp mod chgLayout">
        <pc:chgData name="Knowles, Simon (STFC,RAL,TECH)" userId="a403b85d-e823-44fe-9d49-1ea3f80c2383" providerId="ADAL" clId="{F71145E1-EF38-463B-B72F-101356888B2A}" dt="2025-07-01T15:23:29.032" v="4788" actId="1036"/>
        <pc:sldMkLst>
          <pc:docMk/>
          <pc:sldMk cId="2754998537" sldId="606"/>
        </pc:sldMkLst>
        <pc:spChg chg="mod ord">
          <ac:chgData name="Knowles, Simon (STFC,RAL,TECH)" userId="a403b85d-e823-44fe-9d49-1ea3f80c2383" providerId="ADAL" clId="{F71145E1-EF38-463B-B72F-101356888B2A}" dt="2025-07-01T13:28:39.945" v="4110" actId="700"/>
          <ac:spMkLst>
            <pc:docMk/>
            <pc:sldMk cId="2754998537" sldId="606"/>
            <ac:spMk id="2" creationId="{AFAC9374-1ECA-DD30-F6E9-91B40831790A}"/>
          </ac:spMkLst>
        </pc:spChg>
        <pc:spChg chg="mod ord">
          <ac:chgData name="Knowles, Simon (STFC,RAL,TECH)" userId="a403b85d-e823-44fe-9d49-1ea3f80c2383" providerId="ADAL" clId="{F71145E1-EF38-463B-B72F-101356888B2A}" dt="2025-07-01T14:46:34.350" v="4435" actId="14100"/>
          <ac:spMkLst>
            <pc:docMk/>
            <pc:sldMk cId="2754998537" sldId="606"/>
            <ac:spMk id="3" creationId="{BC9853D6-1FD1-ADDB-E3A2-C3B0DCC2DF78}"/>
          </ac:spMkLst>
        </pc:spChg>
        <pc:spChg chg="del mod ord">
          <ac:chgData name="Knowles, Simon (STFC,RAL,TECH)" userId="a403b85d-e823-44fe-9d49-1ea3f80c2383" providerId="ADAL" clId="{F71145E1-EF38-463B-B72F-101356888B2A}" dt="2025-07-01T13:28:46.299" v="4112" actId="478"/>
          <ac:spMkLst>
            <pc:docMk/>
            <pc:sldMk cId="2754998537" sldId="606"/>
            <ac:spMk id="4" creationId="{11900162-825F-E62A-615E-14EBE8AA4F2E}"/>
          </ac:spMkLst>
        </pc:spChg>
        <pc:spChg chg="mod">
          <ac:chgData name="Knowles, Simon (STFC,RAL,TECH)" userId="a403b85d-e823-44fe-9d49-1ea3f80c2383" providerId="ADAL" clId="{F71145E1-EF38-463B-B72F-101356888B2A}" dt="2025-07-01T15:23:29.032" v="4788" actId="1036"/>
          <ac:spMkLst>
            <pc:docMk/>
            <pc:sldMk cId="2754998537" sldId="606"/>
            <ac:spMk id="6" creationId="{6C58F8CB-0A79-9354-7342-007D1C821B60}"/>
          </ac:spMkLst>
        </pc:spChg>
        <pc:spChg chg="mod">
          <ac:chgData name="Knowles, Simon (STFC,RAL,TECH)" userId="a403b85d-e823-44fe-9d49-1ea3f80c2383" providerId="ADAL" clId="{F71145E1-EF38-463B-B72F-101356888B2A}" dt="2025-07-01T15:23:29.032" v="4788" actId="1036"/>
          <ac:spMkLst>
            <pc:docMk/>
            <pc:sldMk cId="2754998537" sldId="606"/>
            <ac:spMk id="7" creationId="{07A37B0A-1E5A-EEAE-ED98-6A57A2CF44C8}"/>
          </ac:spMkLst>
        </pc:spChg>
        <pc:spChg chg="mod">
          <ac:chgData name="Knowles, Simon (STFC,RAL,TECH)" userId="a403b85d-e823-44fe-9d49-1ea3f80c2383" providerId="ADAL" clId="{F71145E1-EF38-463B-B72F-101356888B2A}" dt="2025-07-01T15:23:29.032" v="4788" actId="1036"/>
          <ac:spMkLst>
            <pc:docMk/>
            <pc:sldMk cId="2754998537" sldId="606"/>
            <ac:spMk id="8" creationId="{47E31589-2CD7-A4A4-88EA-D43542A9F7F5}"/>
          </ac:spMkLst>
        </pc:spChg>
        <pc:spChg chg="mod">
          <ac:chgData name="Knowles, Simon (STFC,RAL,TECH)" userId="a403b85d-e823-44fe-9d49-1ea3f80c2383" providerId="ADAL" clId="{F71145E1-EF38-463B-B72F-101356888B2A}" dt="2025-07-01T15:23:29.032" v="4788" actId="1036"/>
          <ac:spMkLst>
            <pc:docMk/>
            <pc:sldMk cId="2754998537" sldId="606"/>
            <ac:spMk id="9" creationId="{4DF5163B-6CB2-2EFD-FB07-034A8B9B1F3C}"/>
          </ac:spMkLst>
        </pc:spChg>
        <pc:picChg chg="mod modCrop">
          <ac:chgData name="Knowles, Simon (STFC,RAL,TECH)" userId="a403b85d-e823-44fe-9d49-1ea3f80c2383" providerId="ADAL" clId="{F71145E1-EF38-463B-B72F-101356888B2A}" dt="2025-07-01T15:23:29.032" v="4788" actId="1036"/>
          <ac:picMkLst>
            <pc:docMk/>
            <pc:sldMk cId="2754998537" sldId="606"/>
            <ac:picMk id="5" creationId="{70623326-2CED-7568-60F1-E98694D8D054}"/>
          </ac:picMkLst>
        </pc:picChg>
      </pc:sldChg>
      <pc:sldChg chg="addSp delSp modSp mod modClrScheme chgLayout">
        <pc:chgData name="Knowles, Simon (STFC,RAL,TECH)" userId="a403b85d-e823-44fe-9d49-1ea3f80c2383" providerId="ADAL" clId="{F71145E1-EF38-463B-B72F-101356888B2A}" dt="2025-07-01T15:55:39.892" v="4948" actId="20577"/>
        <pc:sldMkLst>
          <pc:docMk/>
          <pc:sldMk cId="556627046" sldId="607"/>
        </pc:sldMkLst>
        <pc:spChg chg="del mod">
          <ac:chgData name="Knowles, Simon (STFC,RAL,TECH)" userId="a403b85d-e823-44fe-9d49-1ea3f80c2383" providerId="ADAL" clId="{F71145E1-EF38-463B-B72F-101356888B2A}" dt="2025-07-01T10:29:18.307" v="3132" actId="478"/>
          <ac:spMkLst>
            <pc:docMk/>
            <pc:sldMk cId="556627046" sldId="607"/>
            <ac:spMk id="2" creationId="{6C736319-2A0E-D7CB-BF19-E6A4E721D35E}"/>
          </ac:spMkLst>
        </pc:spChg>
        <pc:spChg chg="add mod ord">
          <ac:chgData name="Knowles, Simon (STFC,RAL,TECH)" userId="a403b85d-e823-44fe-9d49-1ea3f80c2383" providerId="ADAL" clId="{F71145E1-EF38-463B-B72F-101356888B2A}" dt="2025-07-01T10:08:44.708" v="2444" actId="20577"/>
          <ac:spMkLst>
            <pc:docMk/>
            <pc:sldMk cId="556627046" sldId="607"/>
            <ac:spMk id="4" creationId="{51D642C0-C358-C076-0790-AC5DFDD5723C}"/>
          </ac:spMkLst>
        </pc:spChg>
        <pc:spChg chg="add mod ord">
          <ac:chgData name="Knowles, Simon (STFC,RAL,TECH)" userId="a403b85d-e823-44fe-9d49-1ea3f80c2383" providerId="ADAL" clId="{F71145E1-EF38-463B-B72F-101356888B2A}" dt="2025-07-01T15:55:39.892" v="4948" actId="20577"/>
          <ac:spMkLst>
            <pc:docMk/>
            <pc:sldMk cId="556627046" sldId="607"/>
            <ac:spMk id="5" creationId="{1197823E-ED92-F44B-09DC-900D2A238390}"/>
          </ac:spMkLst>
        </pc:spChg>
        <pc:spChg chg="add mod">
          <ac:chgData name="Knowles, Simon (STFC,RAL,TECH)" userId="a403b85d-e823-44fe-9d49-1ea3f80c2383" providerId="ADAL" clId="{F71145E1-EF38-463B-B72F-101356888B2A}" dt="2025-07-01T10:37:48.194" v="3239" actId="1076"/>
          <ac:spMkLst>
            <pc:docMk/>
            <pc:sldMk cId="556627046" sldId="607"/>
            <ac:spMk id="9" creationId="{592A3E70-AC77-523B-15EC-B3769F728545}"/>
          </ac:spMkLst>
        </pc:spChg>
        <pc:spChg chg="add mod">
          <ac:chgData name="Knowles, Simon (STFC,RAL,TECH)" userId="a403b85d-e823-44fe-9d49-1ea3f80c2383" providerId="ADAL" clId="{F71145E1-EF38-463B-B72F-101356888B2A}" dt="2025-07-01T10:37:52.642" v="3241" actId="1076"/>
          <ac:spMkLst>
            <pc:docMk/>
            <pc:sldMk cId="556627046" sldId="607"/>
            <ac:spMk id="11" creationId="{A3E75EB1-6C37-736C-1DCC-2333BD7BFE28}"/>
          </ac:spMkLst>
        </pc:spChg>
        <pc:graphicFrameChg chg="add del mod">
          <ac:chgData name="Knowles, Simon (STFC,RAL,TECH)" userId="a403b85d-e823-44fe-9d49-1ea3f80c2383" providerId="ADAL" clId="{F71145E1-EF38-463B-B72F-101356888B2A}" dt="2025-07-01T10:29:21.322" v="3133" actId="478"/>
          <ac:graphicFrameMkLst>
            <pc:docMk/>
            <pc:sldMk cId="556627046" sldId="607"/>
            <ac:graphicFrameMk id="8" creationId="{4491D64C-0EFF-A261-FC03-7192247FE388}"/>
          </ac:graphicFrameMkLst>
        </pc:graphicFrameChg>
        <pc:graphicFrameChg chg="add mod">
          <ac:chgData name="Knowles, Simon (STFC,RAL,TECH)" userId="a403b85d-e823-44fe-9d49-1ea3f80c2383" providerId="ADAL" clId="{F71145E1-EF38-463B-B72F-101356888B2A}" dt="2025-07-01T10:29:30.524" v="3141"/>
          <ac:graphicFrameMkLst>
            <pc:docMk/>
            <pc:sldMk cId="556627046" sldId="607"/>
            <ac:graphicFrameMk id="10" creationId="{696BA075-F68A-7CE0-AAEC-1BC511846371}"/>
          </ac:graphicFrameMkLst>
        </pc:graphicFrameChg>
        <pc:picChg chg="mod">
          <ac:chgData name="Knowles, Simon (STFC,RAL,TECH)" userId="a403b85d-e823-44fe-9d49-1ea3f80c2383" providerId="ADAL" clId="{F71145E1-EF38-463B-B72F-101356888B2A}" dt="2025-07-01T14:45:55.526" v="4434" actId="14100"/>
          <ac:picMkLst>
            <pc:docMk/>
            <pc:sldMk cId="556627046" sldId="607"/>
            <ac:picMk id="3" creationId="{2A87E2BA-BF29-D716-9554-E8CCA8C37E1E}"/>
          </ac:picMkLst>
        </pc:picChg>
        <pc:picChg chg="add mod">
          <ac:chgData name="Knowles, Simon (STFC,RAL,TECH)" userId="a403b85d-e823-44fe-9d49-1ea3f80c2383" providerId="ADAL" clId="{F71145E1-EF38-463B-B72F-101356888B2A}" dt="2025-07-01T14:45:52.321" v="4433" actId="14100"/>
          <ac:picMkLst>
            <pc:docMk/>
            <pc:sldMk cId="556627046" sldId="607"/>
            <ac:picMk id="7" creationId="{9FBB3BAA-A3A0-2398-BFCC-8914D01D8257}"/>
          </ac:picMkLst>
        </pc:picChg>
      </pc:sldChg>
      <pc:sldChg chg="del">
        <pc:chgData name="Knowles, Simon (STFC,RAL,TECH)" userId="a403b85d-e823-44fe-9d49-1ea3f80c2383" providerId="ADAL" clId="{F71145E1-EF38-463B-B72F-101356888B2A}" dt="2025-07-01T15:25:13.117" v="4835" actId="47"/>
        <pc:sldMkLst>
          <pc:docMk/>
          <pc:sldMk cId="3450538378" sldId="608"/>
        </pc:sldMkLst>
      </pc:sldChg>
      <pc:sldChg chg="new del">
        <pc:chgData name="Knowles, Simon (STFC,RAL,TECH)" userId="a403b85d-e823-44fe-9d49-1ea3f80c2383" providerId="ADAL" clId="{F71145E1-EF38-463B-B72F-101356888B2A}" dt="2025-07-01T10:04:15.474" v="2332" actId="680"/>
        <pc:sldMkLst>
          <pc:docMk/>
          <pc:sldMk cId="1539464243" sldId="609"/>
        </pc:sldMkLst>
      </pc:sldChg>
      <pc:sldChg chg="new del">
        <pc:chgData name="Knowles, Simon (STFC,RAL,TECH)" userId="a403b85d-e823-44fe-9d49-1ea3f80c2383" providerId="ADAL" clId="{F71145E1-EF38-463B-B72F-101356888B2A}" dt="2025-07-01T10:09:01.641" v="2449" actId="47"/>
        <pc:sldMkLst>
          <pc:docMk/>
          <pc:sldMk cId="1702745290" sldId="609"/>
        </pc:sldMkLst>
      </pc:sldChg>
      <pc:sldChg chg="addSp delSp modSp new mod modClrScheme chgLayout">
        <pc:chgData name="Knowles, Simon (STFC,RAL,TECH)" userId="a403b85d-e823-44fe-9d49-1ea3f80c2383" providerId="ADAL" clId="{F71145E1-EF38-463B-B72F-101356888B2A}" dt="2025-07-01T10:37:13.213" v="3234" actId="20577"/>
        <pc:sldMkLst>
          <pc:docMk/>
          <pc:sldMk cId="2676473727" sldId="609"/>
        </pc:sldMkLst>
        <pc:spChg chg="del mod ord">
          <ac:chgData name="Knowles, Simon (STFC,RAL,TECH)" userId="a403b85d-e823-44fe-9d49-1ea3f80c2383" providerId="ADAL" clId="{F71145E1-EF38-463B-B72F-101356888B2A}" dt="2025-07-01T10:09:08.466" v="2451" actId="700"/>
          <ac:spMkLst>
            <pc:docMk/>
            <pc:sldMk cId="2676473727" sldId="609"/>
            <ac:spMk id="2" creationId="{B7FED2A7-C5D5-5D12-CF9D-227AE2D0145A}"/>
          </ac:spMkLst>
        </pc:spChg>
        <pc:spChg chg="del mod ord">
          <ac:chgData name="Knowles, Simon (STFC,RAL,TECH)" userId="a403b85d-e823-44fe-9d49-1ea3f80c2383" providerId="ADAL" clId="{F71145E1-EF38-463B-B72F-101356888B2A}" dt="2025-07-01T10:09:08.466" v="2451" actId="700"/>
          <ac:spMkLst>
            <pc:docMk/>
            <pc:sldMk cId="2676473727" sldId="609"/>
            <ac:spMk id="3" creationId="{110349B6-8338-8D8F-08DB-3BBB44196713}"/>
          </ac:spMkLst>
        </pc:spChg>
        <pc:spChg chg="mod ord">
          <ac:chgData name="Knowles, Simon (STFC,RAL,TECH)" userId="a403b85d-e823-44fe-9d49-1ea3f80c2383" providerId="ADAL" clId="{F71145E1-EF38-463B-B72F-101356888B2A}" dt="2025-07-01T10:09:08.466" v="2451" actId="700"/>
          <ac:spMkLst>
            <pc:docMk/>
            <pc:sldMk cId="2676473727" sldId="609"/>
            <ac:spMk id="4" creationId="{84A670D3-8118-85CA-639B-D6CF5BBDFB46}"/>
          </ac:spMkLst>
        </pc:spChg>
        <pc:spChg chg="add mod ord">
          <ac:chgData name="Knowles, Simon (STFC,RAL,TECH)" userId="a403b85d-e823-44fe-9d49-1ea3f80c2383" providerId="ADAL" clId="{F71145E1-EF38-463B-B72F-101356888B2A}" dt="2025-07-01T10:09:25.220" v="2483" actId="20577"/>
          <ac:spMkLst>
            <pc:docMk/>
            <pc:sldMk cId="2676473727" sldId="609"/>
            <ac:spMk id="5" creationId="{138D3578-CC22-3DE8-9AD0-4BF2E277D5A1}"/>
          </ac:spMkLst>
        </pc:spChg>
        <pc:spChg chg="add mod ord">
          <ac:chgData name="Knowles, Simon (STFC,RAL,TECH)" userId="a403b85d-e823-44fe-9d49-1ea3f80c2383" providerId="ADAL" clId="{F71145E1-EF38-463B-B72F-101356888B2A}" dt="2025-07-01T10:37:13.213" v="3234" actId="20577"/>
          <ac:spMkLst>
            <pc:docMk/>
            <pc:sldMk cId="2676473727" sldId="609"/>
            <ac:spMk id="6" creationId="{C43B9419-57B4-50C0-E648-F6E367E8A8C3}"/>
          </ac:spMkLst>
        </pc:spChg>
        <pc:spChg chg="add mod">
          <ac:chgData name="Knowles, Simon (STFC,RAL,TECH)" userId="a403b85d-e823-44fe-9d49-1ea3f80c2383" providerId="ADAL" clId="{F71145E1-EF38-463B-B72F-101356888B2A}" dt="2025-07-01T10:11:53.384" v="2484"/>
          <ac:spMkLst>
            <pc:docMk/>
            <pc:sldMk cId="2676473727" sldId="609"/>
            <ac:spMk id="7" creationId="{940D5961-1451-6F7B-9534-01B6ECF78CBF}"/>
          </ac:spMkLst>
        </pc:spChg>
        <pc:spChg chg="add mod">
          <ac:chgData name="Knowles, Simon (STFC,RAL,TECH)" userId="a403b85d-e823-44fe-9d49-1ea3f80c2383" providerId="ADAL" clId="{F71145E1-EF38-463B-B72F-101356888B2A}" dt="2025-07-01T10:11:53.384" v="2484"/>
          <ac:spMkLst>
            <pc:docMk/>
            <pc:sldMk cId="2676473727" sldId="609"/>
            <ac:spMk id="9" creationId="{C0FD450C-7213-351B-B30D-9C3E495A9710}"/>
          </ac:spMkLst>
        </pc:spChg>
        <pc:spChg chg="add mod">
          <ac:chgData name="Knowles, Simon (STFC,RAL,TECH)" userId="a403b85d-e823-44fe-9d49-1ea3f80c2383" providerId="ADAL" clId="{F71145E1-EF38-463B-B72F-101356888B2A}" dt="2025-07-01T10:11:53.384" v="2484"/>
          <ac:spMkLst>
            <pc:docMk/>
            <pc:sldMk cId="2676473727" sldId="609"/>
            <ac:spMk id="10" creationId="{5D0BFB1E-CC8A-2E4B-5AA0-EEB3F33FA338}"/>
          </ac:spMkLst>
        </pc:spChg>
        <pc:spChg chg="add mod">
          <ac:chgData name="Knowles, Simon (STFC,RAL,TECH)" userId="a403b85d-e823-44fe-9d49-1ea3f80c2383" providerId="ADAL" clId="{F71145E1-EF38-463B-B72F-101356888B2A}" dt="2025-07-01T10:11:53.384" v="2484"/>
          <ac:spMkLst>
            <pc:docMk/>
            <pc:sldMk cId="2676473727" sldId="609"/>
            <ac:spMk id="14" creationId="{77DBA4D4-176B-9CB2-0DB9-6295DBFFA740}"/>
          </ac:spMkLst>
        </pc:spChg>
        <pc:spChg chg="add mod">
          <ac:chgData name="Knowles, Simon (STFC,RAL,TECH)" userId="a403b85d-e823-44fe-9d49-1ea3f80c2383" providerId="ADAL" clId="{F71145E1-EF38-463B-B72F-101356888B2A}" dt="2025-07-01T10:11:53.384" v="2484"/>
          <ac:spMkLst>
            <pc:docMk/>
            <pc:sldMk cId="2676473727" sldId="609"/>
            <ac:spMk id="15" creationId="{96FE7C14-7227-840E-84FA-78026AFDC3DB}"/>
          </ac:spMkLst>
        </pc:spChg>
        <pc:spChg chg="add mod">
          <ac:chgData name="Knowles, Simon (STFC,RAL,TECH)" userId="a403b85d-e823-44fe-9d49-1ea3f80c2383" providerId="ADAL" clId="{F71145E1-EF38-463B-B72F-101356888B2A}" dt="2025-07-01T10:11:53.384" v="2484"/>
          <ac:spMkLst>
            <pc:docMk/>
            <pc:sldMk cId="2676473727" sldId="609"/>
            <ac:spMk id="16" creationId="{F759140D-1DAA-EC1B-EBA9-1528B97E4885}"/>
          </ac:spMkLst>
        </pc:spChg>
        <pc:spChg chg="add mod">
          <ac:chgData name="Knowles, Simon (STFC,RAL,TECH)" userId="a403b85d-e823-44fe-9d49-1ea3f80c2383" providerId="ADAL" clId="{F71145E1-EF38-463B-B72F-101356888B2A}" dt="2025-07-01T10:11:53.384" v="2484"/>
          <ac:spMkLst>
            <pc:docMk/>
            <pc:sldMk cId="2676473727" sldId="609"/>
            <ac:spMk id="18" creationId="{EC6AE644-680B-E02A-E2BA-DF49EB117DAB}"/>
          </ac:spMkLst>
        </pc:spChg>
        <pc:spChg chg="add mod">
          <ac:chgData name="Knowles, Simon (STFC,RAL,TECH)" userId="a403b85d-e823-44fe-9d49-1ea3f80c2383" providerId="ADAL" clId="{F71145E1-EF38-463B-B72F-101356888B2A}" dt="2025-07-01T10:11:53.384" v="2484"/>
          <ac:spMkLst>
            <pc:docMk/>
            <pc:sldMk cId="2676473727" sldId="609"/>
            <ac:spMk id="20" creationId="{80D66D19-5EEB-DB23-FB22-58B660180599}"/>
          </ac:spMkLst>
        </pc:spChg>
        <pc:spChg chg="add mod">
          <ac:chgData name="Knowles, Simon (STFC,RAL,TECH)" userId="a403b85d-e823-44fe-9d49-1ea3f80c2383" providerId="ADAL" clId="{F71145E1-EF38-463B-B72F-101356888B2A}" dt="2025-07-01T10:11:53.384" v="2484"/>
          <ac:spMkLst>
            <pc:docMk/>
            <pc:sldMk cId="2676473727" sldId="609"/>
            <ac:spMk id="23" creationId="{F67DFE7E-AB27-1F7B-DBA7-E064318F29E9}"/>
          </ac:spMkLst>
        </pc:spChg>
        <pc:spChg chg="add mod">
          <ac:chgData name="Knowles, Simon (STFC,RAL,TECH)" userId="a403b85d-e823-44fe-9d49-1ea3f80c2383" providerId="ADAL" clId="{F71145E1-EF38-463B-B72F-101356888B2A}" dt="2025-07-01T10:11:53.384" v="2484"/>
          <ac:spMkLst>
            <pc:docMk/>
            <pc:sldMk cId="2676473727" sldId="609"/>
            <ac:spMk id="25" creationId="{20333F15-405B-177A-9E4F-424AFCDCE69D}"/>
          </ac:spMkLst>
        </pc:spChg>
        <pc:picChg chg="add mod">
          <ac:chgData name="Knowles, Simon (STFC,RAL,TECH)" userId="a403b85d-e823-44fe-9d49-1ea3f80c2383" providerId="ADAL" clId="{F71145E1-EF38-463B-B72F-101356888B2A}" dt="2025-07-01T10:34:51.249" v="3169" actId="14100"/>
          <ac:picMkLst>
            <pc:docMk/>
            <pc:sldMk cId="2676473727" sldId="609"/>
            <ac:picMk id="26" creationId="{56B21001-83C7-21B6-AE9D-D1B1D0BDE74A}"/>
          </ac:picMkLst>
        </pc:picChg>
        <pc:picChg chg="add mod">
          <ac:chgData name="Knowles, Simon (STFC,RAL,TECH)" userId="a403b85d-e823-44fe-9d49-1ea3f80c2383" providerId="ADAL" clId="{F71145E1-EF38-463B-B72F-101356888B2A}" dt="2025-07-01T10:36:32.225" v="3174" actId="14100"/>
          <ac:picMkLst>
            <pc:docMk/>
            <pc:sldMk cId="2676473727" sldId="609"/>
            <ac:picMk id="27" creationId="{DD98C895-2FEE-CFEB-E9D7-25DD8911946B}"/>
          </ac:picMkLst>
        </pc:picChg>
        <pc:picChg chg="add mod">
          <ac:chgData name="Knowles, Simon (STFC,RAL,TECH)" userId="a403b85d-e823-44fe-9d49-1ea3f80c2383" providerId="ADAL" clId="{F71145E1-EF38-463B-B72F-101356888B2A}" dt="2025-07-01T10:36:27.786" v="3173" actId="1076"/>
          <ac:picMkLst>
            <pc:docMk/>
            <pc:sldMk cId="2676473727" sldId="609"/>
            <ac:picMk id="28" creationId="{7AB086FD-2AFB-93CF-B1F6-DA4808BCFF5A}"/>
          </ac:picMkLst>
        </pc:picChg>
      </pc:sldChg>
      <pc:sldChg chg="new del">
        <pc:chgData name="Knowles, Simon (STFC,RAL,TECH)" userId="a403b85d-e823-44fe-9d49-1ea3f80c2383" providerId="ADAL" clId="{F71145E1-EF38-463B-B72F-101356888B2A}" dt="2025-07-01T10:08:58.540" v="2448" actId="680"/>
        <pc:sldMkLst>
          <pc:docMk/>
          <pc:sldMk cId="1238199140" sldId="610"/>
        </pc:sldMkLst>
      </pc:sldChg>
      <pc:sldMasterChg chg="modSp mod modSldLayout">
        <pc:chgData name="Knowles, Simon (STFC,RAL,TECH)" userId="a403b85d-e823-44fe-9d49-1ea3f80c2383" providerId="ADAL" clId="{F71145E1-EF38-463B-B72F-101356888B2A}" dt="2025-07-01T10:05:22.618" v="2340"/>
        <pc:sldMasterMkLst>
          <pc:docMk/>
          <pc:sldMasterMk cId="124252941" sldId="2147483660"/>
        </pc:sldMasterMkLst>
        <pc:grpChg chg="mod">
          <ac:chgData name="Knowles, Simon (STFC,RAL,TECH)" userId="a403b85d-e823-44fe-9d49-1ea3f80c2383" providerId="ADAL" clId="{F71145E1-EF38-463B-B72F-101356888B2A}" dt="2025-07-01T09:48:21.550" v="2260" actId="1038"/>
          <ac:grpSpMkLst>
            <pc:docMk/>
            <pc:sldMasterMk cId="124252941" sldId="2147483660"/>
            <ac:grpSpMk id="13" creationId="{1CFF756F-2BF1-5FED-4FF3-FA6894B52F58}"/>
          </ac:grpSpMkLst>
        </pc:grpChg>
        <pc:picChg chg="mod">
          <ac:chgData name="Knowles, Simon (STFC,RAL,TECH)" userId="a403b85d-e823-44fe-9d49-1ea3f80c2383" providerId="ADAL" clId="{F71145E1-EF38-463B-B72F-101356888B2A}" dt="2025-07-01T09:48:14.643" v="2248" actId="1036"/>
          <ac:picMkLst>
            <pc:docMk/>
            <pc:sldMasterMk cId="124252941" sldId="2147483660"/>
            <ac:picMk id="7" creationId="{87733AA2-E8FC-2540-AA49-4AA124C76F24}"/>
          </ac:picMkLst>
        </pc:picChg>
        <pc:picChg chg="mod">
          <ac:chgData name="Knowles, Simon (STFC,RAL,TECH)" userId="a403b85d-e823-44fe-9d49-1ea3f80c2383" providerId="ADAL" clId="{F71145E1-EF38-463B-B72F-101356888B2A}" dt="2025-07-01T09:48:12.715" v="2244" actId="1076"/>
          <ac:picMkLst>
            <pc:docMk/>
            <pc:sldMasterMk cId="124252941" sldId="2147483660"/>
            <ac:picMk id="8" creationId="{F9C7C1D0-61E9-C9A7-8341-C583199D7A42}"/>
          </ac:picMkLst>
        </pc:picChg>
        <pc:picChg chg="mod">
          <ac:chgData name="Knowles, Simon (STFC,RAL,TECH)" userId="a403b85d-e823-44fe-9d49-1ea3f80c2383" providerId="ADAL" clId="{F71145E1-EF38-463B-B72F-101356888B2A}" dt="2025-07-01T09:48:16.874" v="2250" actId="1036"/>
          <ac:picMkLst>
            <pc:docMk/>
            <pc:sldMasterMk cId="124252941" sldId="2147483660"/>
            <ac:picMk id="9" creationId="{BFA366AB-28F8-CA95-EAAF-D9B9F09870B9}"/>
          </ac:picMkLst>
        </pc:picChg>
        <pc:picChg chg="mod">
          <ac:chgData name="Knowles, Simon (STFC,RAL,TECH)" userId="a403b85d-e823-44fe-9d49-1ea3f80c2383" providerId="ADAL" clId="{F71145E1-EF38-463B-B72F-101356888B2A}" dt="2025-07-01T09:48:25.584" v="2266" actId="1035"/>
          <ac:picMkLst>
            <pc:docMk/>
            <pc:sldMasterMk cId="124252941" sldId="2147483660"/>
            <ac:picMk id="10" creationId="{5F11A098-AF60-EDF0-40F2-E9D07F5E63AF}"/>
          </ac:picMkLst>
        </pc:picChg>
        <pc:sldLayoutChg chg="addSp delSp modSp mod">
          <pc:chgData name="Knowles, Simon (STFC,RAL,TECH)" userId="a403b85d-e823-44fe-9d49-1ea3f80c2383" providerId="ADAL" clId="{F71145E1-EF38-463B-B72F-101356888B2A}" dt="2025-07-01T09:53:34.361" v="2293"/>
          <pc:sldLayoutMkLst>
            <pc:docMk/>
            <pc:sldMasterMk cId="124252941" sldId="2147483660"/>
            <pc:sldLayoutMk cId="853620257" sldId="2147483661"/>
          </pc:sldLayoutMkLst>
          <pc:spChg chg="del">
            <ac:chgData name="Knowles, Simon (STFC,RAL,TECH)" userId="a403b85d-e823-44fe-9d49-1ea3f80c2383" providerId="ADAL" clId="{F71145E1-EF38-463B-B72F-101356888B2A}" dt="2025-07-01T09:53:34.107" v="2292" actId="478"/>
            <ac:spMkLst>
              <pc:docMk/>
              <pc:sldMasterMk cId="124252941" sldId="2147483660"/>
              <pc:sldLayoutMk cId="853620257" sldId="2147483661"/>
              <ac:spMk id="6" creationId="{814039A4-CB11-B346-94E7-20D66FCAC610}"/>
            </ac:spMkLst>
          </pc:spChg>
          <pc:spChg chg="add mod">
            <ac:chgData name="Knowles, Simon (STFC,RAL,TECH)" userId="a403b85d-e823-44fe-9d49-1ea3f80c2383" providerId="ADAL" clId="{F71145E1-EF38-463B-B72F-101356888B2A}" dt="2025-07-01T09:53:34.361" v="2293"/>
            <ac:spMkLst>
              <pc:docMk/>
              <pc:sldMasterMk cId="124252941" sldId="2147483660"/>
              <pc:sldLayoutMk cId="853620257" sldId="2147483661"/>
              <ac:spMk id="7" creationId="{013E3F95-6412-8092-A81E-A0C7819D9B26}"/>
            </ac:spMkLst>
          </pc:spChg>
        </pc:sldLayoutChg>
        <pc:sldLayoutChg chg="modSp mod">
          <pc:chgData name="Knowles, Simon (STFC,RAL,TECH)" userId="a403b85d-e823-44fe-9d49-1ea3f80c2383" providerId="ADAL" clId="{F71145E1-EF38-463B-B72F-101356888B2A}" dt="2025-07-01T09:53:28.156" v="2291" actId="1036"/>
          <pc:sldLayoutMkLst>
            <pc:docMk/>
            <pc:sldMasterMk cId="124252941" sldId="2147483660"/>
            <pc:sldLayoutMk cId="669864258" sldId="2147483662"/>
          </pc:sldLayoutMkLst>
          <pc:spChg chg="mod">
            <ac:chgData name="Knowles, Simon (STFC,RAL,TECH)" userId="a403b85d-e823-44fe-9d49-1ea3f80c2383" providerId="ADAL" clId="{F71145E1-EF38-463B-B72F-101356888B2A}" dt="2025-07-01T09:53:28.156" v="2291" actId="1036"/>
            <ac:spMkLst>
              <pc:docMk/>
              <pc:sldMasterMk cId="124252941" sldId="2147483660"/>
              <pc:sldLayoutMk cId="669864258" sldId="2147483662"/>
              <ac:spMk id="3" creationId="{05AD9361-0DDC-EE4E-A740-F93892B36938}"/>
            </ac:spMkLst>
          </pc:spChg>
          <pc:spChg chg="mod">
            <ac:chgData name="Knowles, Simon (STFC,RAL,TECH)" userId="a403b85d-e823-44fe-9d49-1ea3f80c2383" providerId="ADAL" clId="{F71145E1-EF38-463B-B72F-101356888B2A}" dt="2025-07-01T09:53:26.385" v="2290" actId="1035"/>
            <ac:spMkLst>
              <pc:docMk/>
              <pc:sldMasterMk cId="124252941" sldId="2147483660"/>
              <pc:sldLayoutMk cId="669864258" sldId="2147483662"/>
              <ac:spMk id="6" creationId="{7947796D-644C-B740-8C2E-356ECAB6D301}"/>
            </ac:spMkLst>
          </pc:spChg>
        </pc:sldLayoutChg>
        <pc:sldLayoutChg chg="addSp delSp modSp mod">
          <pc:chgData name="Knowles, Simon (STFC,RAL,TECH)" userId="a403b85d-e823-44fe-9d49-1ea3f80c2383" providerId="ADAL" clId="{F71145E1-EF38-463B-B72F-101356888B2A}" dt="2025-07-01T09:53:38.500" v="2295"/>
          <pc:sldLayoutMkLst>
            <pc:docMk/>
            <pc:sldMasterMk cId="124252941" sldId="2147483660"/>
            <pc:sldLayoutMk cId="1549878257" sldId="2147483663"/>
          </pc:sldLayoutMkLst>
          <pc:spChg chg="add mod">
            <ac:chgData name="Knowles, Simon (STFC,RAL,TECH)" userId="a403b85d-e823-44fe-9d49-1ea3f80c2383" providerId="ADAL" clId="{F71145E1-EF38-463B-B72F-101356888B2A}" dt="2025-07-01T09:53:38.500" v="2295"/>
            <ac:spMkLst>
              <pc:docMk/>
              <pc:sldMasterMk cId="124252941" sldId="2147483660"/>
              <pc:sldLayoutMk cId="1549878257" sldId="2147483663"/>
              <ac:spMk id="5" creationId="{0E94B9ED-EE03-F74D-7B42-B1711DF78E7D}"/>
            </ac:spMkLst>
          </pc:spChg>
          <pc:spChg chg="del mod">
            <ac:chgData name="Knowles, Simon (STFC,RAL,TECH)" userId="a403b85d-e823-44fe-9d49-1ea3f80c2383" providerId="ADAL" clId="{F71145E1-EF38-463B-B72F-101356888B2A}" dt="2025-07-01T09:53:38.277" v="2294" actId="478"/>
            <ac:spMkLst>
              <pc:docMk/>
              <pc:sldMasterMk cId="124252941" sldId="2147483660"/>
              <pc:sldLayoutMk cId="1549878257" sldId="2147483663"/>
              <ac:spMk id="7" creationId="{4DB04CB5-C166-D43F-5E46-2B413C0464DA}"/>
            </ac:spMkLst>
          </pc:spChg>
        </pc:sldLayoutChg>
        <pc:sldLayoutChg chg="addSp delSp modSp mod">
          <pc:chgData name="Knowles, Simon (STFC,RAL,TECH)" userId="a403b85d-e823-44fe-9d49-1ea3f80c2383" providerId="ADAL" clId="{F71145E1-EF38-463B-B72F-101356888B2A}" dt="2025-07-01T09:53:41.373" v="2297"/>
          <pc:sldLayoutMkLst>
            <pc:docMk/>
            <pc:sldMasterMk cId="124252941" sldId="2147483660"/>
            <pc:sldLayoutMk cId="1112888545" sldId="2147483664"/>
          </pc:sldLayoutMkLst>
          <pc:spChg chg="add mod">
            <ac:chgData name="Knowles, Simon (STFC,RAL,TECH)" userId="a403b85d-e823-44fe-9d49-1ea3f80c2383" providerId="ADAL" clId="{F71145E1-EF38-463B-B72F-101356888B2A}" dt="2025-07-01T09:53:41.373" v="2297"/>
            <ac:spMkLst>
              <pc:docMk/>
              <pc:sldMasterMk cId="124252941" sldId="2147483660"/>
              <pc:sldLayoutMk cId="1112888545" sldId="2147483664"/>
              <ac:spMk id="6" creationId="{3AFC6D42-2B7A-24E0-7E81-16C4B49C6B15}"/>
            </ac:spMkLst>
          </pc:spChg>
          <pc:spChg chg="del">
            <ac:chgData name="Knowles, Simon (STFC,RAL,TECH)" userId="a403b85d-e823-44fe-9d49-1ea3f80c2383" providerId="ADAL" clId="{F71145E1-EF38-463B-B72F-101356888B2A}" dt="2025-07-01T09:53:41.172" v="2296" actId="478"/>
            <ac:spMkLst>
              <pc:docMk/>
              <pc:sldMasterMk cId="124252941" sldId="2147483660"/>
              <pc:sldLayoutMk cId="1112888545" sldId="2147483664"/>
              <ac:spMk id="7" creationId="{66FD1283-F062-2E4B-8DD8-A11DB5311AFE}"/>
            </ac:spMkLst>
          </pc:spChg>
        </pc:sldLayoutChg>
        <pc:sldLayoutChg chg="addSp modSp">
          <pc:chgData name="Knowles, Simon (STFC,RAL,TECH)" userId="a403b85d-e823-44fe-9d49-1ea3f80c2383" providerId="ADAL" clId="{F71145E1-EF38-463B-B72F-101356888B2A}" dt="2025-07-01T09:53:43.573" v="2298"/>
          <pc:sldLayoutMkLst>
            <pc:docMk/>
            <pc:sldMasterMk cId="124252941" sldId="2147483660"/>
            <pc:sldLayoutMk cId="2203105094" sldId="2147483665"/>
          </pc:sldLayoutMkLst>
          <pc:spChg chg="add mod">
            <ac:chgData name="Knowles, Simon (STFC,RAL,TECH)" userId="a403b85d-e823-44fe-9d49-1ea3f80c2383" providerId="ADAL" clId="{F71145E1-EF38-463B-B72F-101356888B2A}" dt="2025-07-01T09:53:43.573" v="2298"/>
            <ac:spMkLst>
              <pc:docMk/>
              <pc:sldMasterMk cId="124252941" sldId="2147483660"/>
              <pc:sldLayoutMk cId="2203105094" sldId="2147483665"/>
              <ac:spMk id="8" creationId="{AB653F15-93C9-CB93-B96A-97F13524A6A8}"/>
            </ac:spMkLst>
          </pc:spChg>
        </pc:sldLayoutChg>
        <pc:sldLayoutChg chg="addSp delSp modSp mod">
          <pc:chgData name="Knowles, Simon (STFC,RAL,TECH)" userId="a403b85d-e823-44fe-9d49-1ea3f80c2383" providerId="ADAL" clId="{F71145E1-EF38-463B-B72F-101356888B2A}" dt="2025-07-01T09:53:47.182" v="2300"/>
          <pc:sldLayoutMkLst>
            <pc:docMk/>
            <pc:sldMasterMk cId="124252941" sldId="2147483660"/>
            <pc:sldLayoutMk cId="3994607010" sldId="2147483666"/>
          </pc:sldLayoutMkLst>
          <pc:spChg chg="del">
            <ac:chgData name="Knowles, Simon (STFC,RAL,TECH)" userId="a403b85d-e823-44fe-9d49-1ea3f80c2383" providerId="ADAL" clId="{F71145E1-EF38-463B-B72F-101356888B2A}" dt="2025-07-01T09:53:46.934" v="2299" actId="478"/>
            <ac:spMkLst>
              <pc:docMk/>
              <pc:sldMasterMk cId="124252941" sldId="2147483660"/>
              <pc:sldLayoutMk cId="3994607010" sldId="2147483666"/>
              <ac:spMk id="5" creationId="{93A8DBD8-7206-5A45-8701-1C5BFDD6468E}"/>
            </ac:spMkLst>
          </pc:spChg>
          <pc:spChg chg="add mod">
            <ac:chgData name="Knowles, Simon (STFC,RAL,TECH)" userId="a403b85d-e823-44fe-9d49-1ea3f80c2383" providerId="ADAL" clId="{F71145E1-EF38-463B-B72F-101356888B2A}" dt="2025-07-01T09:53:47.182" v="2300"/>
            <ac:spMkLst>
              <pc:docMk/>
              <pc:sldMasterMk cId="124252941" sldId="2147483660"/>
              <pc:sldLayoutMk cId="3994607010" sldId="2147483666"/>
              <ac:spMk id="6" creationId="{9190DE14-FEA1-C445-2EBA-E5354B9EC4DB}"/>
            </ac:spMkLst>
          </pc:spChg>
        </pc:sldLayoutChg>
        <pc:sldLayoutChg chg="addSp modSp">
          <pc:chgData name="Knowles, Simon (STFC,RAL,TECH)" userId="a403b85d-e823-44fe-9d49-1ea3f80c2383" providerId="ADAL" clId="{F71145E1-EF38-463B-B72F-101356888B2A}" dt="2025-07-01T10:05:22.618" v="2340"/>
          <pc:sldLayoutMkLst>
            <pc:docMk/>
            <pc:sldMasterMk cId="124252941" sldId="2147483660"/>
            <pc:sldLayoutMk cId="414188731" sldId="2147483674"/>
          </pc:sldLayoutMkLst>
          <pc:spChg chg="add mod">
            <ac:chgData name="Knowles, Simon (STFC,RAL,TECH)" userId="a403b85d-e823-44fe-9d49-1ea3f80c2383" providerId="ADAL" clId="{F71145E1-EF38-463B-B72F-101356888B2A}" dt="2025-07-01T10:05:22.618" v="2340"/>
            <ac:spMkLst>
              <pc:docMk/>
              <pc:sldMasterMk cId="124252941" sldId="2147483660"/>
              <pc:sldLayoutMk cId="414188731" sldId="2147483674"/>
              <ac:spMk id="2" creationId="{5BF4D114-2A9F-0C31-ECAD-4FCD1B6ADB8B}"/>
            </ac:spMkLst>
          </pc:spChg>
        </pc:sldLayoutChg>
      </pc:sldMasterChg>
    </pc:docChg>
  </pc:docChgLst>
  <pc:docChgLst>
    <pc:chgData name="Knowles, Simon (STFC,RAL,TECH)" userId="S::simon.knowles@stfc.ac.uk::a403b85d-e823-44fe-9d49-1ea3f80c2383" providerId="AD" clId="Web-{D5A69207-0B6C-F08C-BB3B-1350FE71D32B}"/>
    <pc:docChg chg="modSld">
      <pc:chgData name="Knowles, Simon (STFC,RAL,TECH)" userId="S::simon.knowles@stfc.ac.uk::a403b85d-e823-44fe-9d49-1ea3f80c2383" providerId="AD" clId="Web-{D5A69207-0B6C-F08C-BB3B-1350FE71D32B}" dt="2025-07-01T16:02:54.480" v="6" actId="1076"/>
      <pc:docMkLst>
        <pc:docMk/>
      </pc:docMkLst>
      <pc:sldChg chg="addSp modSp">
        <pc:chgData name="Knowles, Simon (STFC,RAL,TECH)" userId="S::simon.knowles@stfc.ac.uk::a403b85d-e823-44fe-9d49-1ea3f80c2383" providerId="AD" clId="Web-{D5A69207-0B6C-F08C-BB3B-1350FE71D32B}" dt="2025-07-01T16:02:40.307" v="5" actId="1076"/>
        <pc:sldMkLst>
          <pc:docMk/>
          <pc:sldMk cId="4041149045" sldId="268"/>
        </pc:sldMkLst>
        <pc:spChg chg="add mod">
          <ac:chgData name="Knowles, Simon (STFC,RAL,TECH)" userId="S::simon.knowles@stfc.ac.uk::a403b85d-e823-44fe-9d49-1ea3f80c2383" providerId="AD" clId="Web-{D5A69207-0B6C-F08C-BB3B-1350FE71D32B}" dt="2025-07-01T16:02:40.307" v="5" actId="1076"/>
          <ac:spMkLst>
            <pc:docMk/>
            <pc:sldMk cId="4041149045" sldId="268"/>
            <ac:spMk id="4" creationId="{E6539FB0-F86F-3B33-C8A3-C5FBF0203D21}"/>
          </ac:spMkLst>
        </pc:spChg>
        <pc:spChg chg="mod">
          <ac:chgData name="Knowles, Simon (STFC,RAL,TECH)" userId="S::simon.knowles@stfc.ac.uk::a403b85d-e823-44fe-9d49-1ea3f80c2383" providerId="AD" clId="Web-{D5A69207-0B6C-F08C-BB3B-1350FE71D32B}" dt="2025-07-01T16:02:32.353" v="2" actId="14100"/>
          <ac:spMkLst>
            <pc:docMk/>
            <pc:sldMk cId="4041149045" sldId="268"/>
            <ac:spMk id="26" creationId="{B3B72D2C-0D24-55D3-92EF-C8EE4A2B1796}"/>
          </ac:spMkLst>
        </pc:spChg>
      </pc:sldChg>
      <pc:sldChg chg="modSp">
        <pc:chgData name="Knowles, Simon (STFC,RAL,TECH)" userId="S::simon.knowles@stfc.ac.uk::a403b85d-e823-44fe-9d49-1ea3f80c2383" providerId="AD" clId="Web-{D5A69207-0B6C-F08C-BB3B-1350FE71D32B}" dt="2025-07-01T16:02:54.480" v="6" actId="1076"/>
        <pc:sldMkLst>
          <pc:docMk/>
          <pc:sldMk cId="1236499121" sldId="280"/>
        </pc:sldMkLst>
        <pc:spChg chg="mod">
          <ac:chgData name="Knowles, Simon (STFC,RAL,TECH)" userId="S::simon.knowles@stfc.ac.uk::a403b85d-e823-44fe-9d49-1ea3f80c2383" providerId="AD" clId="Web-{D5A69207-0B6C-F08C-BB3B-1350FE71D32B}" dt="2025-07-01T16:02:54.480" v="6" actId="1076"/>
          <ac:spMkLst>
            <pc:docMk/>
            <pc:sldMk cId="1236499121" sldId="280"/>
            <ac:spMk id="40" creationId="{2AC6EA64-19EC-B1E3-03C5-E8FC62C59499}"/>
          </ac:spMkLst>
        </pc:spChg>
      </pc:sldChg>
    </pc:docChg>
  </pc:docChgLst>
  <pc:docChgLst>
    <pc:chgData name="Knowles, Simon (STFC,RAL,TECH)" userId="S::simon.knowles@stfc.ac.uk::a403b85d-e823-44fe-9d49-1ea3f80c2383" providerId="AD" clId="Web-{14C68EC1-E9BC-C312-BD7E-90D93DFFE8A2}"/>
    <pc:docChg chg="modSld">
      <pc:chgData name="Knowles, Simon (STFC,RAL,TECH)" userId="S::simon.knowles@stfc.ac.uk::a403b85d-e823-44fe-9d49-1ea3f80c2383" providerId="AD" clId="Web-{14C68EC1-E9BC-C312-BD7E-90D93DFFE8A2}" dt="2025-07-01T16:03:42.109" v="0" actId="14100"/>
      <pc:docMkLst>
        <pc:docMk/>
      </pc:docMkLst>
      <pc:sldChg chg="modSp">
        <pc:chgData name="Knowles, Simon (STFC,RAL,TECH)" userId="S::simon.knowles@stfc.ac.uk::a403b85d-e823-44fe-9d49-1ea3f80c2383" providerId="AD" clId="Web-{14C68EC1-E9BC-C312-BD7E-90D93DFFE8A2}" dt="2025-07-01T16:03:42.109" v="0" actId="14100"/>
        <pc:sldMkLst>
          <pc:docMk/>
          <pc:sldMk cId="4041149045" sldId="268"/>
        </pc:sldMkLst>
        <pc:spChg chg="mod">
          <ac:chgData name="Knowles, Simon (STFC,RAL,TECH)" userId="S::simon.knowles@stfc.ac.uk::a403b85d-e823-44fe-9d49-1ea3f80c2383" providerId="AD" clId="Web-{14C68EC1-E9BC-C312-BD7E-90D93DFFE8A2}" dt="2025-07-01T16:03:42.109" v="0" actId="14100"/>
          <ac:spMkLst>
            <pc:docMk/>
            <pc:sldMk cId="4041149045" sldId="268"/>
            <ac:spMk id="26" creationId="{B3B72D2C-0D24-55D3-92EF-C8EE4A2B1796}"/>
          </ac:spMkLst>
        </pc:spChg>
      </pc:sldChg>
    </pc:docChg>
  </pc:docChgLst>
  <pc:docChgLst>
    <pc:chgData name="Knowles, Simon (STFC,RAL,TECH)" userId="a403b85d-e823-44fe-9d49-1ea3f80c2383" providerId="ADAL" clId="{DD425FB0-350F-4B97-9050-F7DEF12D0B9B}"/>
    <pc:docChg chg="undo custSel addSld delSld modSld sldOrd modMainMaster">
      <pc:chgData name="Knowles, Simon (STFC,RAL,TECH)" userId="a403b85d-e823-44fe-9d49-1ea3f80c2383" providerId="ADAL" clId="{DD425FB0-350F-4B97-9050-F7DEF12D0B9B}" dt="2025-07-07T08:44:38.865" v="1706" actId="6549"/>
      <pc:docMkLst>
        <pc:docMk/>
      </pc:docMkLst>
      <pc:sldChg chg="ord">
        <pc:chgData name="Knowles, Simon (STFC,RAL,TECH)" userId="a403b85d-e823-44fe-9d49-1ea3f80c2383" providerId="ADAL" clId="{DD425FB0-350F-4B97-9050-F7DEF12D0B9B}" dt="2025-06-26T11:47:35.181" v="0" actId="20578"/>
        <pc:sldMkLst>
          <pc:docMk/>
          <pc:sldMk cId="3823740913" sldId="257"/>
        </pc:sldMkLst>
      </pc:sldChg>
      <pc:sldChg chg="addSp modSp mod">
        <pc:chgData name="Knowles, Simon (STFC,RAL,TECH)" userId="a403b85d-e823-44fe-9d49-1ea3f80c2383" providerId="ADAL" clId="{DD425FB0-350F-4B97-9050-F7DEF12D0B9B}" dt="2025-07-06T18:08:02.899" v="1612" actId="1035"/>
        <pc:sldMkLst>
          <pc:docMk/>
          <pc:sldMk cId="1479666956" sldId="258"/>
        </pc:sldMkLst>
        <pc:spChg chg="mod">
          <ac:chgData name="Knowles, Simon (STFC,RAL,TECH)" userId="a403b85d-e823-44fe-9d49-1ea3f80c2383" providerId="ADAL" clId="{DD425FB0-350F-4B97-9050-F7DEF12D0B9B}" dt="2025-06-26T12:26:04.313" v="836" actId="20577"/>
          <ac:spMkLst>
            <pc:docMk/>
            <pc:sldMk cId="1479666956" sldId="258"/>
            <ac:spMk id="3" creationId="{9D083691-F8D4-4E61-1AF1-30203580C784}"/>
          </ac:spMkLst>
        </pc:spChg>
        <pc:graphicFrameChg chg="add mod">
          <ac:chgData name="Knowles, Simon (STFC,RAL,TECH)" userId="a403b85d-e823-44fe-9d49-1ea3f80c2383" providerId="ADAL" clId="{DD425FB0-350F-4B97-9050-F7DEF12D0B9B}" dt="2025-07-06T18:08:02.899" v="1612" actId="1035"/>
          <ac:graphicFrameMkLst>
            <pc:docMk/>
            <pc:sldMk cId="1479666956" sldId="258"/>
            <ac:graphicFrameMk id="12" creationId="{2D7E8116-B831-A78B-1FC6-6827DA6B101D}"/>
          </ac:graphicFrameMkLst>
        </pc:graphicFrameChg>
      </pc:sldChg>
      <pc:sldChg chg="mod ord modShow">
        <pc:chgData name="Knowles, Simon (STFC,RAL,TECH)" userId="a403b85d-e823-44fe-9d49-1ea3f80c2383" providerId="ADAL" clId="{DD425FB0-350F-4B97-9050-F7DEF12D0B9B}" dt="2025-06-26T12:27:58.038" v="849"/>
        <pc:sldMkLst>
          <pc:docMk/>
          <pc:sldMk cId="1565935693" sldId="260"/>
        </pc:sldMkLst>
      </pc:sldChg>
      <pc:sldChg chg="modSp">
        <pc:chgData name="Knowles, Simon (STFC,RAL,TECH)" userId="a403b85d-e823-44fe-9d49-1ea3f80c2383" providerId="ADAL" clId="{DD425FB0-350F-4B97-9050-F7DEF12D0B9B}" dt="2025-06-26T12:32:01.357" v="871"/>
        <pc:sldMkLst>
          <pc:docMk/>
          <pc:sldMk cId="4041149045" sldId="268"/>
        </pc:sldMkLst>
        <pc:picChg chg="mod">
          <ac:chgData name="Knowles, Simon (STFC,RAL,TECH)" userId="a403b85d-e823-44fe-9d49-1ea3f80c2383" providerId="ADAL" clId="{DD425FB0-350F-4B97-9050-F7DEF12D0B9B}" dt="2025-06-26T12:32:01.357" v="871"/>
          <ac:picMkLst>
            <pc:docMk/>
            <pc:sldMk cId="4041149045" sldId="268"/>
            <ac:picMk id="8" creationId="{9EA4B1C0-AAAB-19A0-3FDA-3C7F6F2C25BD}"/>
          </ac:picMkLst>
        </pc:picChg>
      </pc:sldChg>
      <pc:sldChg chg="addSp delSp modSp mod">
        <pc:chgData name="Knowles, Simon (STFC,RAL,TECH)" userId="a403b85d-e823-44fe-9d49-1ea3f80c2383" providerId="ADAL" clId="{DD425FB0-350F-4B97-9050-F7DEF12D0B9B}" dt="2025-07-06T19:04:42.207" v="1660" actId="20577"/>
        <pc:sldMkLst>
          <pc:docMk/>
          <pc:sldMk cId="2279761091" sldId="271"/>
        </pc:sldMkLst>
        <pc:spChg chg="mod">
          <ac:chgData name="Knowles, Simon (STFC,RAL,TECH)" userId="a403b85d-e823-44fe-9d49-1ea3f80c2383" providerId="ADAL" clId="{DD425FB0-350F-4B97-9050-F7DEF12D0B9B}" dt="2025-07-06T19:04:42.207" v="1660" actId="20577"/>
          <ac:spMkLst>
            <pc:docMk/>
            <pc:sldMk cId="2279761091" sldId="271"/>
            <ac:spMk id="3" creationId="{51AFC782-EADD-D1BE-0EE1-1283E8171213}"/>
          </ac:spMkLst>
        </pc:spChg>
        <pc:spChg chg="mod">
          <ac:chgData name="Knowles, Simon (STFC,RAL,TECH)" userId="a403b85d-e823-44fe-9d49-1ea3f80c2383" providerId="ADAL" clId="{DD425FB0-350F-4B97-9050-F7DEF12D0B9B}" dt="2025-06-26T12:56:47.033" v="1591" actId="20577"/>
          <ac:spMkLst>
            <pc:docMk/>
            <pc:sldMk cId="2279761091" sldId="271"/>
            <ac:spMk id="8" creationId="{91C90A00-4F86-EDD4-0165-C97DC1312110}"/>
          </ac:spMkLst>
        </pc:spChg>
        <pc:spChg chg="mod">
          <ac:chgData name="Knowles, Simon (STFC,RAL,TECH)" userId="a403b85d-e823-44fe-9d49-1ea3f80c2383" providerId="ADAL" clId="{DD425FB0-350F-4B97-9050-F7DEF12D0B9B}" dt="2025-06-26T11:56:11.657" v="487"/>
          <ac:spMkLst>
            <pc:docMk/>
            <pc:sldMk cId="2279761091" sldId="271"/>
            <ac:spMk id="19" creationId="{D9B16540-F98F-D947-1349-8872E53F4F75}"/>
          </ac:spMkLst>
        </pc:spChg>
        <pc:spChg chg="mod">
          <ac:chgData name="Knowles, Simon (STFC,RAL,TECH)" userId="a403b85d-e823-44fe-9d49-1ea3f80c2383" providerId="ADAL" clId="{DD425FB0-350F-4B97-9050-F7DEF12D0B9B}" dt="2025-06-26T11:59:09.306" v="806" actId="20577"/>
          <ac:spMkLst>
            <pc:docMk/>
            <pc:sldMk cId="2279761091" sldId="271"/>
            <ac:spMk id="25" creationId="{CC4AE5CC-86E2-BB17-BBF1-9350DDF9FB60}"/>
          </ac:spMkLst>
        </pc:spChg>
        <pc:picChg chg="mod modCrop">
          <ac:chgData name="Knowles, Simon (STFC,RAL,TECH)" userId="a403b85d-e823-44fe-9d49-1ea3f80c2383" providerId="ADAL" clId="{DD425FB0-350F-4B97-9050-F7DEF12D0B9B}" dt="2025-06-26T11:55:33.972" v="403" actId="1076"/>
          <ac:picMkLst>
            <pc:docMk/>
            <pc:sldMk cId="2279761091" sldId="271"/>
            <ac:picMk id="4" creationId="{74ED9E04-7681-24B5-07E1-4B7B7F0806F1}"/>
          </ac:picMkLst>
        </pc:picChg>
        <pc:picChg chg="add mod modCrop">
          <ac:chgData name="Knowles, Simon (STFC,RAL,TECH)" userId="a403b85d-e823-44fe-9d49-1ea3f80c2383" providerId="ADAL" clId="{DD425FB0-350F-4B97-9050-F7DEF12D0B9B}" dt="2025-06-26T11:59:04.203" v="774" actId="14100"/>
          <ac:picMkLst>
            <pc:docMk/>
            <pc:sldMk cId="2279761091" sldId="271"/>
            <ac:picMk id="6" creationId="{0A1A4DEE-A60D-C10F-2562-FA502B2F9545}"/>
          </ac:picMkLst>
        </pc:picChg>
      </pc:sldChg>
      <pc:sldChg chg="addSp modSp mod modAnim modNotesTx">
        <pc:chgData name="Knowles, Simon (STFC,RAL,TECH)" userId="a403b85d-e823-44fe-9d49-1ea3f80c2383" providerId="ADAL" clId="{DD425FB0-350F-4B97-9050-F7DEF12D0B9B}" dt="2025-06-26T12:33:34.725" v="915" actId="20577"/>
        <pc:sldMkLst>
          <pc:docMk/>
          <pc:sldMk cId="1236499121" sldId="280"/>
        </pc:sldMkLst>
        <pc:picChg chg="mod">
          <ac:chgData name="Knowles, Simon (STFC,RAL,TECH)" userId="a403b85d-e823-44fe-9d49-1ea3f80c2383" providerId="ADAL" clId="{DD425FB0-350F-4B97-9050-F7DEF12D0B9B}" dt="2025-06-26T12:32:01.357" v="871"/>
          <ac:picMkLst>
            <pc:docMk/>
            <pc:sldMk cId="1236499121" sldId="280"/>
            <ac:picMk id="11" creationId="{DE7BFBDD-4606-3B23-2401-8721BA4F3B7F}"/>
          </ac:picMkLst>
        </pc:picChg>
      </pc:sldChg>
      <pc:sldChg chg="modSp mod">
        <pc:chgData name="Knowles, Simon (STFC,RAL,TECH)" userId="a403b85d-e823-44fe-9d49-1ea3f80c2383" providerId="ADAL" clId="{DD425FB0-350F-4B97-9050-F7DEF12D0B9B}" dt="2025-07-06T18:17:51.353" v="1655" actId="20577"/>
        <pc:sldMkLst>
          <pc:docMk/>
          <pc:sldMk cId="3548922510" sldId="281"/>
        </pc:sldMkLst>
        <pc:spChg chg="mod">
          <ac:chgData name="Knowles, Simon (STFC,RAL,TECH)" userId="a403b85d-e823-44fe-9d49-1ea3f80c2383" providerId="ADAL" clId="{DD425FB0-350F-4B97-9050-F7DEF12D0B9B}" dt="2025-07-06T18:17:51.353" v="1655" actId="20577"/>
          <ac:spMkLst>
            <pc:docMk/>
            <pc:sldMk cId="3548922510" sldId="281"/>
            <ac:spMk id="2" creationId="{FEBB860E-6EB6-9057-9E97-41738D45A3AB}"/>
          </ac:spMkLst>
        </pc:spChg>
        <pc:spChg chg="mod">
          <ac:chgData name="Knowles, Simon (STFC,RAL,TECH)" userId="a403b85d-e823-44fe-9d49-1ea3f80c2383" providerId="ADAL" clId="{DD425FB0-350F-4B97-9050-F7DEF12D0B9B}" dt="2025-06-26T12:52:22.845" v="1337" actId="5793"/>
          <ac:spMkLst>
            <pc:docMk/>
            <pc:sldMk cId="3548922510" sldId="281"/>
            <ac:spMk id="3" creationId="{F3F7CE93-6BF0-4E4E-6846-FC9E6A62A107}"/>
          </ac:spMkLst>
        </pc:spChg>
        <pc:spChg chg="mod">
          <ac:chgData name="Knowles, Simon (STFC,RAL,TECH)" userId="a403b85d-e823-44fe-9d49-1ea3f80c2383" providerId="ADAL" clId="{DD425FB0-350F-4B97-9050-F7DEF12D0B9B}" dt="2025-06-26T12:53:28.112" v="1349" actId="20577"/>
          <ac:spMkLst>
            <pc:docMk/>
            <pc:sldMk cId="3548922510" sldId="281"/>
            <ac:spMk id="4" creationId="{68C7BCEC-821B-1726-1943-F3F9572B3947}"/>
          </ac:spMkLst>
        </pc:spChg>
        <pc:spChg chg="mod">
          <ac:chgData name="Knowles, Simon (STFC,RAL,TECH)" userId="a403b85d-e823-44fe-9d49-1ea3f80c2383" providerId="ADAL" clId="{DD425FB0-350F-4B97-9050-F7DEF12D0B9B}" dt="2025-06-26T12:53:47.740" v="1361" actId="20577"/>
          <ac:spMkLst>
            <pc:docMk/>
            <pc:sldMk cId="3548922510" sldId="281"/>
            <ac:spMk id="6" creationId="{7832B8B3-0BB2-BB21-8F5E-485674AB9399}"/>
          </ac:spMkLst>
        </pc:spChg>
      </pc:sldChg>
      <pc:sldChg chg="modSp mod">
        <pc:chgData name="Knowles, Simon (STFC,RAL,TECH)" userId="a403b85d-e823-44fe-9d49-1ea3f80c2383" providerId="ADAL" clId="{DD425FB0-350F-4B97-9050-F7DEF12D0B9B}" dt="2025-06-26T11:49:50.200" v="18" actId="14100"/>
        <pc:sldMkLst>
          <pc:docMk/>
          <pc:sldMk cId="2385234782" sldId="290"/>
        </pc:sldMkLst>
      </pc:sldChg>
      <pc:sldChg chg="modSp mod ord">
        <pc:chgData name="Knowles, Simon (STFC,RAL,TECH)" userId="a403b85d-e823-44fe-9d49-1ea3f80c2383" providerId="ADAL" clId="{DD425FB0-350F-4B97-9050-F7DEF12D0B9B}" dt="2025-07-06T18:09:38.975" v="1614" actId="20577"/>
        <pc:sldMkLst>
          <pc:docMk/>
          <pc:sldMk cId="593946100" sldId="293"/>
        </pc:sldMkLst>
        <pc:spChg chg="mod">
          <ac:chgData name="Knowles, Simon (STFC,RAL,TECH)" userId="a403b85d-e823-44fe-9d49-1ea3f80c2383" providerId="ADAL" clId="{DD425FB0-350F-4B97-9050-F7DEF12D0B9B}" dt="2025-07-06T18:09:38.975" v="1614" actId="20577"/>
          <ac:spMkLst>
            <pc:docMk/>
            <pc:sldMk cId="593946100" sldId="293"/>
            <ac:spMk id="7" creationId="{E4784811-AD23-2A56-4FA2-293E3211B733}"/>
          </ac:spMkLst>
        </pc:spChg>
      </pc:sldChg>
      <pc:sldChg chg="modSp mod modAnim">
        <pc:chgData name="Knowles, Simon (STFC,RAL,TECH)" userId="a403b85d-e823-44fe-9d49-1ea3f80c2383" providerId="ADAL" clId="{DD425FB0-350F-4B97-9050-F7DEF12D0B9B}" dt="2025-07-06T18:16:50.530" v="1647"/>
        <pc:sldMkLst>
          <pc:docMk/>
          <pc:sldMk cId="1422112989" sldId="296"/>
        </pc:sldMkLst>
        <pc:spChg chg="mod">
          <ac:chgData name="Knowles, Simon (STFC,RAL,TECH)" userId="a403b85d-e823-44fe-9d49-1ea3f80c2383" providerId="ADAL" clId="{DD425FB0-350F-4B97-9050-F7DEF12D0B9B}" dt="2025-07-06T18:06:08.547" v="1603" actId="20577"/>
          <ac:spMkLst>
            <pc:docMk/>
            <pc:sldMk cId="1422112989" sldId="296"/>
            <ac:spMk id="2" creationId="{561CD4E5-114A-BD64-57B5-7ED4B7242E3B}"/>
          </ac:spMkLst>
        </pc:spChg>
      </pc:sldChg>
      <pc:sldChg chg="modSp mod">
        <pc:chgData name="Knowles, Simon (STFC,RAL,TECH)" userId="a403b85d-e823-44fe-9d49-1ea3f80c2383" providerId="ADAL" clId="{DD425FB0-350F-4B97-9050-F7DEF12D0B9B}" dt="2025-07-07T08:43:02.751" v="1665" actId="20577"/>
        <pc:sldMkLst>
          <pc:docMk/>
          <pc:sldMk cId="3819638477" sldId="303"/>
        </pc:sldMkLst>
        <pc:spChg chg="mod">
          <ac:chgData name="Knowles, Simon (STFC,RAL,TECH)" userId="a403b85d-e823-44fe-9d49-1ea3f80c2383" providerId="ADAL" clId="{DD425FB0-350F-4B97-9050-F7DEF12D0B9B}" dt="2025-07-07T08:43:02.751" v="1665" actId="20577"/>
          <ac:spMkLst>
            <pc:docMk/>
            <pc:sldMk cId="3819638477" sldId="303"/>
            <ac:spMk id="8" creationId="{32CE5220-B77E-12DF-26FA-BA7A5EE20D2A}"/>
          </ac:spMkLst>
        </pc:spChg>
      </pc:sldChg>
      <pc:sldChg chg="modSp mod ord">
        <pc:chgData name="Knowles, Simon (STFC,RAL,TECH)" userId="a403b85d-e823-44fe-9d49-1ea3f80c2383" providerId="ADAL" clId="{DD425FB0-350F-4B97-9050-F7DEF12D0B9B}" dt="2025-06-26T12:42:22.484" v="1143" actId="20577"/>
        <pc:sldMkLst>
          <pc:docMk/>
          <pc:sldMk cId="1514067511" sldId="312"/>
        </pc:sldMkLst>
        <pc:spChg chg="mod">
          <ac:chgData name="Knowles, Simon (STFC,RAL,TECH)" userId="a403b85d-e823-44fe-9d49-1ea3f80c2383" providerId="ADAL" clId="{DD425FB0-350F-4B97-9050-F7DEF12D0B9B}" dt="2025-06-26T12:42:22.484" v="1143" actId="20577"/>
          <ac:spMkLst>
            <pc:docMk/>
            <pc:sldMk cId="1514067511" sldId="312"/>
            <ac:spMk id="16" creationId="{FCC69BF4-325C-3258-BEF0-95EC9080646F}"/>
          </ac:spMkLst>
        </pc:spChg>
      </pc:sldChg>
      <pc:sldChg chg="modSp mod">
        <pc:chgData name="Knowles, Simon (STFC,RAL,TECH)" userId="a403b85d-e823-44fe-9d49-1ea3f80c2383" providerId="ADAL" clId="{DD425FB0-350F-4B97-9050-F7DEF12D0B9B}" dt="2025-06-26T12:30:31.841" v="870" actId="20577"/>
        <pc:sldMkLst>
          <pc:docMk/>
          <pc:sldMk cId="1641475937" sldId="597"/>
        </pc:sldMkLst>
        <pc:spChg chg="mod">
          <ac:chgData name="Knowles, Simon (STFC,RAL,TECH)" userId="a403b85d-e823-44fe-9d49-1ea3f80c2383" providerId="ADAL" clId="{DD425FB0-350F-4B97-9050-F7DEF12D0B9B}" dt="2025-06-26T12:30:31.841" v="870" actId="20577"/>
          <ac:spMkLst>
            <pc:docMk/>
            <pc:sldMk cId="1641475937" sldId="597"/>
            <ac:spMk id="3" creationId="{EB7D97EA-094D-B2DE-3815-E2F91C438294}"/>
          </ac:spMkLst>
        </pc:spChg>
      </pc:sldChg>
      <pc:sldChg chg="modSp mod">
        <pc:chgData name="Knowles, Simon (STFC,RAL,TECH)" userId="a403b85d-e823-44fe-9d49-1ea3f80c2383" providerId="ADAL" clId="{DD425FB0-350F-4B97-9050-F7DEF12D0B9B}" dt="2025-06-26T12:27:32.292" v="847" actId="20577"/>
        <pc:sldMkLst>
          <pc:docMk/>
          <pc:sldMk cId="1807790701" sldId="600"/>
        </pc:sldMkLst>
        <pc:spChg chg="mod">
          <ac:chgData name="Knowles, Simon (STFC,RAL,TECH)" userId="a403b85d-e823-44fe-9d49-1ea3f80c2383" providerId="ADAL" clId="{DD425FB0-350F-4B97-9050-F7DEF12D0B9B}" dt="2025-06-26T12:27:32.292" v="847" actId="20577"/>
          <ac:spMkLst>
            <pc:docMk/>
            <pc:sldMk cId="1807790701" sldId="600"/>
            <ac:spMk id="3" creationId="{AD149FEE-3BC5-1F30-DB08-FF4D7E86E0BF}"/>
          </ac:spMkLst>
        </pc:spChg>
        <pc:spChg chg="mod">
          <ac:chgData name="Knowles, Simon (STFC,RAL,TECH)" userId="a403b85d-e823-44fe-9d49-1ea3f80c2383" providerId="ADAL" clId="{DD425FB0-350F-4B97-9050-F7DEF12D0B9B}" dt="2025-06-26T11:47:42.147" v="7" actId="20577"/>
          <ac:spMkLst>
            <pc:docMk/>
            <pc:sldMk cId="1807790701" sldId="600"/>
            <ac:spMk id="20" creationId="{5D28CD56-FFCA-34CA-F255-2C12C074232F}"/>
          </ac:spMkLst>
        </pc:spChg>
      </pc:sldChg>
      <pc:sldChg chg="delSp modSp mod">
        <pc:chgData name="Knowles, Simon (STFC,RAL,TECH)" userId="a403b85d-e823-44fe-9d49-1ea3f80c2383" providerId="ADAL" clId="{DD425FB0-350F-4B97-9050-F7DEF12D0B9B}" dt="2025-06-26T12:29:37.236" v="852" actId="478"/>
        <pc:sldMkLst>
          <pc:docMk/>
          <pc:sldMk cId="2210768289" sldId="602"/>
        </pc:sldMkLst>
        <pc:picChg chg="mod modCrop">
          <ac:chgData name="Knowles, Simon (STFC,RAL,TECH)" userId="a403b85d-e823-44fe-9d49-1ea3f80c2383" providerId="ADAL" clId="{DD425FB0-350F-4B97-9050-F7DEF12D0B9B}" dt="2025-06-26T12:29:25.355" v="850" actId="732"/>
          <ac:picMkLst>
            <pc:docMk/>
            <pc:sldMk cId="2210768289" sldId="602"/>
            <ac:picMk id="15" creationId="{21F8FB50-586F-678B-3B4E-5338BBE0CC1F}"/>
          </ac:picMkLst>
        </pc:picChg>
      </pc:sldChg>
      <pc:sldChg chg="modSp mod ord">
        <pc:chgData name="Knowles, Simon (STFC,RAL,TECH)" userId="a403b85d-e823-44fe-9d49-1ea3f80c2383" providerId="ADAL" clId="{DD425FB0-350F-4B97-9050-F7DEF12D0B9B}" dt="2025-06-26T12:37:49.897" v="1069"/>
        <pc:sldMkLst>
          <pc:docMk/>
          <pc:sldMk cId="2223679507" sldId="603"/>
        </pc:sldMkLst>
      </pc:sldChg>
      <pc:sldChg chg="addSp modSp new mod">
        <pc:chgData name="Knowles, Simon (STFC,RAL,TECH)" userId="a403b85d-e823-44fe-9d49-1ea3f80c2383" providerId="ADAL" clId="{DD425FB0-350F-4B97-9050-F7DEF12D0B9B}" dt="2025-07-07T08:44:38.865" v="1706" actId="6549"/>
        <pc:sldMkLst>
          <pc:docMk/>
          <pc:sldMk cId="2754998537" sldId="606"/>
        </pc:sldMkLst>
        <pc:spChg chg="mod">
          <ac:chgData name="Knowles, Simon (STFC,RAL,TECH)" userId="a403b85d-e823-44fe-9d49-1ea3f80c2383" providerId="ADAL" clId="{DD425FB0-350F-4B97-9050-F7DEF12D0B9B}" dt="2025-06-26T11:51:55.464" v="264" actId="20577"/>
          <ac:spMkLst>
            <pc:docMk/>
            <pc:sldMk cId="2754998537" sldId="606"/>
            <ac:spMk id="2" creationId="{AFAC9374-1ECA-DD30-F6E9-91B40831790A}"/>
          </ac:spMkLst>
        </pc:spChg>
        <pc:spChg chg="mod">
          <ac:chgData name="Knowles, Simon (STFC,RAL,TECH)" userId="a403b85d-e823-44fe-9d49-1ea3f80c2383" providerId="ADAL" clId="{DD425FB0-350F-4B97-9050-F7DEF12D0B9B}" dt="2025-07-07T08:44:38.865" v="1706" actId="6549"/>
          <ac:spMkLst>
            <pc:docMk/>
            <pc:sldMk cId="2754998537" sldId="606"/>
            <ac:spMk id="3" creationId="{BC9853D6-1FD1-ADDB-E3A2-C3B0DCC2DF78}"/>
          </ac:spMkLst>
        </pc:spChg>
        <pc:spChg chg="add mod">
          <ac:chgData name="Knowles, Simon (STFC,RAL,TECH)" userId="a403b85d-e823-44fe-9d49-1ea3f80c2383" providerId="ADAL" clId="{DD425FB0-350F-4B97-9050-F7DEF12D0B9B}" dt="2025-06-26T12:42:53.055" v="1146" actId="14100"/>
          <ac:spMkLst>
            <pc:docMk/>
            <pc:sldMk cId="2754998537" sldId="606"/>
            <ac:spMk id="6" creationId="{6C58F8CB-0A79-9354-7342-007D1C821B60}"/>
          </ac:spMkLst>
        </pc:spChg>
        <pc:spChg chg="add mod">
          <ac:chgData name="Knowles, Simon (STFC,RAL,TECH)" userId="a403b85d-e823-44fe-9d49-1ea3f80c2383" providerId="ADAL" clId="{DD425FB0-350F-4B97-9050-F7DEF12D0B9B}" dt="2025-06-26T12:42:53.055" v="1146" actId="14100"/>
          <ac:spMkLst>
            <pc:docMk/>
            <pc:sldMk cId="2754998537" sldId="606"/>
            <ac:spMk id="7" creationId="{07A37B0A-1E5A-EEAE-ED98-6A57A2CF44C8}"/>
          </ac:spMkLst>
        </pc:spChg>
        <pc:spChg chg="add mod">
          <ac:chgData name="Knowles, Simon (STFC,RAL,TECH)" userId="a403b85d-e823-44fe-9d49-1ea3f80c2383" providerId="ADAL" clId="{DD425FB0-350F-4B97-9050-F7DEF12D0B9B}" dt="2025-06-26T12:42:56.712" v="1147" actId="1076"/>
          <ac:spMkLst>
            <pc:docMk/>
            <pc:sldMk cId="2754998537" sldId="606"/>
            <ac:spMk id="8" creationId="{47E31589-2CD7-A4A4-88EA-D43542A9F7F5}"/>
          </ac:spMkLst>
        </pc:spChg>
        <pc:spChg chg="add mod">
          <ac:chgData name="Knowles, Simon (STFC,RAL,TECH)" userId="a403b85d-e823-44fe-9d49-1ea3f80c2383" providerId="ADAL" clId="{DD425FB0-350F-4B97-9050-F7DEF12D0B9B}" dt="2025-06-26T12:42:58.097" v="1148" actId="1076"/>
          <ac:spMkLst>
            <pc:docMk/>
            <pc:sldMk cId="2754998537" sldId="606"/>
            <ac:spMk id="9" creationId="{4DF5163B-6CB2-2EFD-FB07-034A8B9B1F3C}"/>
          </ac:spMkLst>
        </pc:spChg>
        <pc:picChg chg="add mod">
          <ac:chgData name="Knowles, Simon (STFC,RAL,TECH)" userId="a403b85d-e823-44fe-9d49-1ea3f80c2383" providerId="ADAL" clId="{DD425FB0-350F-4B97-9050-F7DEF12D0B9B}" dt="2025-06-26T12:42:53.055" v="1146" actId="14100"/>
          <ac:picMkLst>
            <pc:docMk/>
            <pc:sldMk cId="2754998537" sldId="606"/>
            <ac:picMk id="5" creationId="{70623326-2CED-7568-60F1-E98694D8D054}"/>
          </ac:picMkLst>
        </pc:picChg>
      </pc:sldChg>
      <pc:sldChg chg="addSp modSp new mod ord">
        <pc:chgData name="Knowles, Simon (STFC,RAL,TECH)" userId="a403b85d-e823-44fe-9d49-1ea3f80c2383" providerId="ADAL" clId="{DD425FB0-350F-4B97-9050-F7DEF12D0B9B}" dt="2025-06-26T12:42:32.357" v="1145"/>
        <pc:sldMkLst>
          <pc:docMk/>
          <pc:sldMk cId="556627046" sldId="607"/>
        </pc:sldMkLst>
        <pc:picChg chg="add mod">
          <ac:chgData name="Knowles, Simon (STFC,RAL,TECH)" userId="a403b85d-e823-44fe-9d49-1ea3f80c2383" providerId="ADAL" clId="{DD425FB0-350F-4B97-9050-F7DEF12D0B9B}" dt="2025-06-26T12:37:02.813" v="1065" actId="1076"/>
          <ac:picMkLst>
            <pc:docMk/>
            <pc:sldMk cId="556627046" sldId="607"/>
            <ac:picMk id="3" creationId="{2A87E2BA-BF29-D716-9554-E8CCA8C37E1E}"/>
          </ac:picMkLst>
        </pc:picChg>
      </pc:sldChg>
      <pc:sldChg chg="new del">
        <pc:chgData name="Knowles, Simon (STFC,RAL,TECH)" userId="a403b85d-e823-44fe-9d49-1ea3f80c2383" providerId="ADAL" clId="{DD425FB0-350F-4B97-9050-F7DEF12D0B9B}" dt="2025-06-26T12:34:15.421" v="917" actId="47"/>
        <pc:sldMkLst>
          <pc:docMk/>
          <pc:sldMk cId="1448511992" sldId="607"/>
        </pc:sldMkLst>
      </pc:sldChg>
      <pc:sldChg chg="modSp new mod">
        <pc:chgData name="Knowles, Simon (STFC,RAL,TECH)" userId="a403b85d-e823-44fe-9d49-1ea3f80c2383" providerId="ADAL" clId="{DD425FB0-350F-4B97-9050-F7DEF12D0B9B}" dt="2025-06-26T12:47:15.625" v="1260" actId="20577"/>
        <pc:sldMkLst>
          <pc:docMk/>
          <pc:sldMk cId="3450538378" sldId="608"/>
        </pc:sldMkLst>
      </pc:sldChg>
      <pc:sldMasterChg chg="modSp mod">
        <pc:chgData name="Knowles, Simon (STFC,RAL,TECH)" userId="a403b85d-e823-44fe-9d49-1ea3f80c2383" providerId="ADAL" clId="{DD425FB0-350F-4B97-9050-F7DEF12D0B9B}" dt="2025-06-26T12:38:48.574" v="1071" actId="1076"/>
        <pc:sldMasterMkLst>
          <pc:docMk/>
          <pc:sldMasterMk cId="124252941" sldId="2147483660"/>
        </pc:sldMasterMkLst>
        <pc:grpChg chg="mod">
          <ac:chgData name="Knowles, Simon (STFC,RAL,TECH)" userId="a403b85d-e823-44fe-9d49-1ea3f80c2383" providerId="ADAL" clId="{DD425FB0-350F-4B97-9050-F7DEF12D0B9B}" dt="2025-06-26T12:38:48.574" v="1071" actId="1076"/>
          <ac:grpSpMkLst>
            <pc:docMk/>
            <pc:sldMasterMk cId="124252941" sldId="2147483660"/>
            <ac:grpSpMk id="13" creationId="{1CFF756F-2BF1-5FED-4FF3-FA6894B52F58}"/>
          </ac:grpSpMkLst>
        </pc:grpChg>
        <pc:picChg chg="mod">
          <ac:chgData name="Knowles, Simon (STFC,RAL,TECH)" userId="a403b85d-e823-44fe-9d49-1ea3f80c2383" providerId="ADAL" clId="{DD425FB0-350F-4B97-9050-F7DEF12D0B9B}" dt="2025-06-26T12:38:48.574" v="1071" actId="1076"/>
          <ac:picMkLst>
            <pc:docMk/>
            <pc:sldMasterMk cId="124252941" sldId="2147483660"/>
            <ac:picMk id="7" creationId="{87733AA2-E8FC-2540-AA49-4AA124C76F24}"/>
          </ac:picMkLst>
        </pc:picChg>
        <pc:picChg chg="mod">
          <ac:chgData name="Knowles, Simon (STFC,RAL,TECH)" userId="a403b85d-e823-44fe-9d49-1ea3f80c2383" providerId="ADAL" clId="{DD425FB0-350F-4B97-9050-F7DEF12D0B9B}" dt="2025-06-26T12:38:48.574" v="1071" actId="1076"/>
          <ac:picMkLst>
            <pc:docMk/>
            <pc:sldMasterMk cId="124252941" sldId="2147483660"/>
            <ac:picMk id="8" creationId="{F9C7C1D0-61E9-C9A7-8341-C583199D7A42}"/>
          </ac:picMkLst>
        </pc:picChg>
        <pc:picChg chg="mod">
          <ac:chgData name="Knowles, Simon (STFC,RAL,TECH)" userId="a403b85d-e823-44fe-9d49-1ea3f80c2383" providerId="ADAL" clId="{DD425FB0-350F-4B97-9050-F7DEF12D0B9B}" dt="2025-06-26T12:38:48.574" v="1071" actId="1076"/>
          <ac:picMkLst>
            <pc:docMk/>
            <pc:sldMasterMk cId="124252941" sldId="2147483660"/>
            <ac:picMk id="9" creationId="{BFA366AB-28F8-CA95-EAAF-D9B9F09870B9}"/>
          </ac:picMkLst>
        </pc:picChg>
        <pc:picChg chg="mod">
          <ac:chgData name="Knowles, Simon (STFC,RAL,TECH)" userId="a403b85d-e823-44fe-9d49-1ea3f80c2383" providerId="ADAL" clId="{DD425FB0-350F-4B97-9050-F7DEF12D0B9B}" dt="2025-06-26T12:38:48.574" v="1071" actId="1076"/>
          <ac:picMkLst>
            <pc:docMk/>
            <pc:sldMasterMk cId="124252941" sldId="2147483660"/>
            <ac:picMk id="10" creationId="{5F11A098-AF60-EDF0-40F2-E9D07F5E63AF}"/>
          </ac:picMkLst>
        </pc:picChg>
      </pc:sldMasterChg>
    </pc:docChg>
  </pc:docChgLst>
  <pc:docChgLst>
    <pc:chgData name="Knowles, Simon (STFC,RAL,TECH)" userId="S::simon.knowles@stfc.ac.uk::a403b85d-e823-44fe-9d49-1ea3f80c2383" providerId="AD" clId="Web-{62C4402C-6542-962B-5063-F4C25CD7109A}"/>
    <pc:docChg chg="modSld">
      <pc:chgData name="Knowles, Simon (STFC,RAL,TECH)" userId="S::simon.knowles@stfc.ac.uk::a403b85d-e823-44fe-9d49-1ea3f80c2383" providerId="AD" clId="Web-{62C4402C-6542-962B-5063-F4C25CD7109A}" dt="2025-07-06T18:01:25.510" v="252" actId="20577"/>
      <pc:docMkLst>
        <pc:docMk/>
      </pc:docMkLst>
      <pc:sldChg chg="addSp modSp">
        <pc:chgData name="Knowles, Simon (STFC,RAL,TECH)" userId="S::simon.knowles@stfc.ac.uk::a403b85d-e823-44fe-9d49-1ea3f80c2383" providerId="AD" clId="Web-{62C4402C-6542-962B-5063-F4C25CD7109A}" dt="2025-07-06T18:00:24.024" v="180" actId="1076"/>
        <pc:sldMkLst>
          <pc:docMk/>
          <pc:sldMk cId="1422112989" sldId="296"/>
        </pc:sldMkLst>
        <pc:spChg chg="add mod">
          <ac:chgData name="Knowles, Simon (STFC,RAL,TECH)" userId="S::simon.knowles@stfc.ac.uk::a403b85d-e823-44fe-9d49-1ea3f80c2383" providerId="AD" clId="Web-{62C4402C-6542-962B-5063-F4C25CD7109A}" dt="2025-07-06T18:00:24.024" v="180" actId="1076"/>
          <ac:spMkLst>
            <pc:docMk/>
            <pc:sldMk cId="1422112989" sldId="296"/>
            <ac:spMk id="2" creationId="{561CD4E5-114A-BD64-57B5-7ED4B7242E3B}"/>
          </ac:spMkLst>
        </pc:spChg>
        <pc:spChg chg="mod">
          <ac:chgData name="Knowles, Simon (STFC,RAL,TECH)" userId="S::simon.knowles@stfc.ac.uk::a403b85d-e823-44fe-9d49-1ea3f80c2383" providerId="AD" clId="Web-{62C4402C-6542-962B-5063-F4C25CD7109A}" dt="2025-07-06T17:59:31.194" v="98" actId="20577"/>
          <ac:spMkLst>
            <pc:docMk/>
            <pc:sldMk cId="1422112989" sldId="296"/>
            <ac:spMk id="41" creationId="{55204EA6-4CD2-03FC-C46C-683CFA449902}"/>
          </ac:spMkLst>
        </pc:spChg>
        <pc:grpChg chg="mod">
          <ac:chgData name="Knowles, Simon (STFC,RAL,TECH)" userId="S::simon.knowles@stfc.ac.uk::a403b85d-e823-44fe-9d49-1ea3f80c2383" providerId="AD" clId="Web-{62C4402C-6542-962B-5063-F4C25CD7109A}" dt="2025-07-06T17:59:35.585" v="106" actId="1076"/>
          <ac:grpSpMkLst>
            <pc:docMk/>
            <pc:sldMk cId="1422112989" sldId="296"/>
            <ac:grpSpMk id="18" creationId="{B20C3E9E-699D-3F5F-822F-807358BDC79F}"/>
          </ac:grpSpMkLst>
        </pc:grpChg>
      </pc:sldChg>
      <pc:sldChg chg="modSp">
        <pc:chgData name="Knowles, Simon (STFC,RAL,TECH)" userId="S::simon.knowles@stfc.ac.uk::a403b85d-e823-44fe-9d49-1ea3f80c2383" providerId="AD" clId="Web-{62C4402C-6542-962B-5063-F4C25CD7109A}" dt="2025-07-06T17:58:11.098" v="95" actId="20577"/>
        <pc:sldMkLst>
          <pc:docMk/>
          <pc:sldMk cId="3819638477" sldId="303"/>
        </pc:sldMkLst>
        <pc:spChg chg="mod">
          <ac:chgData name="Knowles, Simon (STFC,RAL,TECH)" userId="S::simon.knowles@stfc.ac.uk::a403b85d-e823-44fe-9d49-1ea3f80c2383" providerId="AD" clId="Web-{62C4402C-6542-962B-5063-F4C25CD7109A}" dt="2025-07-06T17:58:11.098" v="95" actId="20577"/>
          <ac:spMkLst>
            <pc:docMk/>
            <pc:sldMk cId="3819638477" sldId="303"/>
            <ac:spMk id="8" creationId="{32CE5220-B77E-12DF-26FA-BA7A5EE20D2A}"/>
          </ac:spMkLst>
        </pc:spChg>
        <pc:spChg chg="mod">
          <ac:chgData name="Knowles, Simon (STFC,RAL,TECH)" userId="S::simon.knowles@stfc.ac.uk::a403b85d-e823-44fe-9d49-1ea3f80c2383" providerId="AD" clId="Web-{62C4402C-6542-962B-5063-F4C25CD7109A}" dt="2025-07-06T17:41:10.394" v="33" actId="20577"/>
          <ac:spMkLst>
            <pc:docMk/>
            <pc:sldMk cId="3819638477" sldId="303"/>
            <ac:spMk id="10" creationId="{DF394553-B207-8DD5-8662-3C105C2B0A80}"/>
          </ac:spMkLst>
        </pc:spChg>
      </pc:sldChg>
      <pc:sldChg chg="modSp">
        <pc:chgData name="Knowles, Simon (STFC,RAL,TECH)" userId="S::simon.knowles@stfc.ac.uk::a403b85d-e823-44fe-9d49-1ea3f80c2383" providerId="AD" clId="Web-{62C4402C-6542-962B-5063-F4C25CD7109A}" dt="2025-07-06T18:01:25.510" v="252" actId="20577"/>
        <pc:sldMkLst>
          <pc:docMk/>
          <pc:sldMk cId="2754998537" sldId="606"/>
        </pc:sldMkLst>
        <pc:spChg chg="mod">
          <ac:chgData name="Knowles, Simon (STFC,RAL,TECH)" userId="S::simon.knowles@stfc.ac.uk::a403b85d-e823-44fe-9d49-1ea3f80c2383" providerId="AD" clId="Web-{62C4402C-6542-962B-5063-F4C25CD7109A}" dt="2025-07-06T18:01:25.510" v="252" actId="20577"/>
          <ac:spMkLst>
            <pc:docMk/>
            <pc:sldMk cId="2754998537" sldId="606"/>
            <ac:spMk id="3" creationId="{BC9853D6-1FD1-ADDB-E3A2-C3B0DCC2DF78}"/>
          </ac:spMkLst>
        </pc:spChg>
      </pc:sldChg>
      <pc:sldChg chg="modSp">
        <pc:chgData name="Knowles, Simon (STFC,RAL,TECH)" userId="S::simon.knowles@stfc.ac.uk::a403b85d-e823-44fe-9d49-1ea3f80c2383" providerId="AD" clId="Web-{62C4402C-6542-962B-5063-F4C25CD7109A}" dt="2025-07-06T17:40:18.424" v="26" actId="20577"/>
        <pc:sldMkLst>
          <pc:docMk/>
          <pc:sldMk cId="556627046" sldId="607"/>
        </pc:sldMkLst>
        <pc:spChg chg="mod">
          <ac:chgData name="Knowles, Simon (STFC,RAL,TECH)" userId="S::simon.knowles@stfc.ac.uk::a403b85d-e823-44fe-9d49-1ea3f80c2383" providerId="AD" clId="Web-{62C4402C-6542-962B-5063-F4C25CD7109A}" dt="2025-07-06T17:40:18.424" v="26" actId="20577"/>
          <ac:spMkLst>
            <pc:docMk/>
            <pc:sldMk cId="556627046" sldId="607"/>
            <ac:spMk id="5" creationId="{1197823E-ED92-F44B-09DC-900D2A23839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stfc365-my.sharepoint.com/personal/matt_wilson_stfc_ac_uk/Documents/DynamiX/p-type%20Si/DetectorMaterial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16566432642297"/>
          <c:y val="3.0452006079850914E-2"/>
          <c:w val="0.57467655763924397"/>
          <c:h val="0.8318691992824836"/>
        </c:manualLayout>
      </c:layout>
      <c:scatterChart>
        <c:scatterStyle val="smoothMarker"/>
        <c:varyColors val="0"/>
        <c:ser>
          <c:idx val="0"/>
          <c:order val="0"/>
          <c:tx>
            <c:v>0.5mm Si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Sheet1!$B$5:$B$204</c:f>
              <c:numCache>
                <c:formatCode>General</c:formatCode>
                <c:ptCount val="2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9.0000000000000018</c:v>
                </c:pt>
                <c:pt idx="9">
                  <c:v>10.000000000000002</c:v>
                </c:pt>
                <c:pt idx="10">
                  <c:v>11.000000000000004</c:v>
                </c:pt>
                <c:pt idx="11">
                  <c:v>12.000000000000004</c:v>
                </c:pt>
                <c:pt idx="12">
                  <c:v>13.000000000000005</c:v>
                </c:pt>
                <c:pt idx="13">
                  <c:v>14.000000000000005</c:v>
                </c:pt>
                <c:pt idx="14">
                  <c:v>15.000000000000007</c:v>
                </c:pt>
                <c:pt idx="15">
                  <c:v>16.000000000000007</c:v>
                </c:pt>
                <c:pt idx="16">
                  <c:v>17.000000000000007</c:v>
                </c:pt>
                <c:pt idx="17">
                  <c:v>18.000000000000011</c:v>
                </c:pt>
                <c:pt idx="18">
                  <c:v>19.000000000000011</c:v>
                </c:pt>
                <c:pt idx="19">
                  <c:v>20.000000000000011</c:v>
                </c:pt>
                <c:pt idx="20">
                  <c:v>21.000000000000011</c:v>
                </c:pt>
                <c:pt idx="21">
                  <c:v>22.000000000000014</c:v>
                </c:pt>
                <c:pt idx="22">
                  <c:v>23.000000000000014</c:v>
                </c:pt>
                <c:pt idx="23">
                  <c:v>24.000000000000014</c:v>
                </c:pt>
                <c:pt idx="24">
                  <c:v>25.000000000000014</c:v>
                </c:pt>
                <c:pt idx="25">
                  <c:v>26.000000000000018</c:v>
                </c:pt>
                <c:pt idx="26">
                  <c:v>27.000000000000018</c:v>
                </c:pt>
                <c:pt idx="27">
                  <c:v>28.000000000000018</c:v>
                </c:pt>
                <c:pt idx="28">
                  <c:v>29.000000000000018</c:v>
                </c:pt>
                <c:pt idx="29">
                  <c:v>30.000000000000021</c:v>
                </c:pt>
                <c:pt idx="30">
                  <c:v>31.000000000000021</c:v>
                </c:pt>
                <c:pt idx="31">
                  <c:v>32.000000000000021</c:v>
                </c:pt>
                <c:pt idx="32">
                  <c:v>33.000000000000021</c:v>
                </c:pt>
                <c:pt idx="33">
                  <c:v>34.000000000000021</c:v>
                </c:pt>
                <c:pt idx="34">
                  <c:v>35.000000000000021</c:v>
                </c:pt>
                <c:pt idx="35">
                  <c:v>36.000000000000028</c:v>
                </c:pt>
                <c:pt idx="36">
                  <c:v>37.000000000000028</c:v>
                </c:pt>
                <c:pt idx="37">
                  <c:v>38.000000000000028</c:v>
                </c:pt>
                <c:pt idx="38">
                  <c:v>39.000000000000028</c:v>
                </c:pt>
                <c:pt idx="39">
                  <c:v>40.000000000000028</c:v>
                </c:pt>
                <c:pt idx="40">
                  <c:v>41.000000000000028</c:v>
                </c:pt>
                <c:pt idx="41">
                  <c:v>42.000000000000028</c:v>
                </c:pt>
                <c:pt idx="42">
                  <c:v>43.000000000000028</c:v>
                </c:pt>
                <c:pt idx="43">
                  <c:v>44.000000000000036</c:v>
                </c:pt>
                <c:pt idx="44">
                  <c:v>45.000000000000036</c:v>
                </c:pt>
                <c:pt idx="45">
                  <c:v>46.000000000000036</c:v>
                </c:pt>
                <c:pt idx="46">
                  <c:v>47.000000000000036</c:v>
                </c:pt>
                <c:pt idx="47">
                  <c:v>48.000000000000036</c:v>
                </c:pt>
                <c:pt idx="48">
                  <c:v>49.000000000000036</c:v>
                </c:pt>
                <c:pt idx="49">
                  <c:v>50.000000000000036</c:v>
                </c:pt>
                <c:pt idx="50">
                  <c:v>51.000000000000036</c:v>
                </c:pt>
                <c:pt idx="51">
                  <c:v>52.000000000000043</c:v>
                </c:pt>
                <c:pt idx="52">
                  <c:v>53.000000000000043</c:v>
                </c:pt>
                <c:pt idx="53">
                  <c:v>54.000000000000043</c:v>
                </c:pt>
                <c:pt idx="54">
                  <c:v>55.000000000000043</c:v>
                </c:pt>
                <c:pt idx="55">
                  <c:v>56.000000000000043</c:v>
                </c:pt>
                <c:pt idx="56">
                  <c:v>57.000000000000043</c:v>
                </c:pt>
                <c:pt idx="57">
                  <c:v>58.000000000000043</c:v>
                </c:pt>
                <c:pt idx="58">
                  <c:v>59.000000000000043</c:v>
                </c:pt>
                <c:pt idx="59">
                  <c:v>60.00000000000005</c:v>
                </c:pt>
                <c:pt idx="60">
                  <c:v>61.00000000000005</c:v>
                </c:pt>
                <c:pt idx="61">
                  <c:v>62.00000000000005</c:v>
                </c:pt>
                <c:pt idx="62">
                  <c:v>63.000000000000043</c:v>
                </c:pt>
                <c:pt idx="63">
                  <c:v>64.000000000000043</c:v>
                </c:pt>
                <c:pt idx="64">
                  <c:v>65.000000000000043</c:v>
                </c:pt>
                <c:pt idx="65">
                  <c:v>66.000000000000043</c:v>
                </c:pt>
                <c:pt idx="66">
                  <c:v>67.000000000000043</c:v>
                </c:pt>
                <c:pt idx="67">
                  <c:v>68.000000000000043</c:v>
                </c:pt>
                <c:pt idx="68">
                  <c:v>69.000000000000043</c:v>
                </c:pt>
                <c:pt idx="69">
                  <c:v>70.000000000000043</c:v>
                </c:pt>
                <c:pt idx="70">
                  <c:v>71.000000000000043</c:v>
                </c:pt>
                <c:pt idx="71">
                  <c:v>72.000000000000057</c:v>
                </c:pt>
                <c:pt idx="72">
                  <c:v>73.000000000000057</c:v>
                </c:pt>
                <c:pt idx="73">
                  <c:v>74.000000000000057</c:v>
                </c:pt>
                <c:pt idx="74">
                  <c:v>75.000000000000057</c:v>
                </c:pt>
                <c:pt idx="75">
                  <c:v>76.000000000000057</c:v>
                </c:pt>
                <c:pt idx="76">
                  <c:v>77.000000000000057</c:v>
                </c:pt>
                <c:pt idx="77">
                  <c:v>78.000000000000057</c:v>
                </c:pt>
                <c:pt idx="78">
                  <c:v>79.000000000000057</c:v>
                </c:pt>
                <c:pt idx="79">
                  <c:v>80.000000000000057</c:v>
                </c:pt>
                <c:pt idx="80">
                  <c:v>81.000000000000057</c:v>
                </c:pt>
                <c:pt idx="81">
                  <c:v>82.000000000000057</c:v>
                </c:pt>
                <c:pt idx="82">
                  <c:v>83.000000000000057</c:v>
                </c:pt>
                <c:pt idx="83">
                  <c:v>84.000000000000057</c:v>
                </c:pt>
                <c:pt idx="84">
                  <c:v>85.000000000000057</c:v>
                </c:pt>
                <c:pt idx="85">
                  <c:v>86.000000000000057</c:v>
                </c:pt>
                <c:pt idx="86">
                  <c:v>87.000000000000057</c:v>
                </c:pt>
                <c:pt idx="87">
                  <c:v>88.000000000000071</c:v>
                </c:pt>
                <c:pt idx="88">
                  <c:v>89.000000000000071</c:v>
                </c:pt>
                <c:pt idx="89">
                  <c:v>90.000000000000071</c:v>
                </c:pt>
                <c:pt idx="90">
                  <c:v>91.000000000000071</c:v>
                </c:pt>
                <c:pt idx="91">
                  <c:v>92.000000000000071</c:v>
                </c:pt>
                <c:pt idx="92">
                  <c:v>93.000000000000071</c:v>
                </c:pt>
                <c:pt idx="93">
                  <c:v>94.000000000000071</c:v>
                </c:pt>
                <c:pt idx="94">
                  <c:v>95.000000000000071</c:v>
                </c:pt>
                <c:pt idx="95">
                  <c:v>96.000000000000071</c:v>
                </c:pt>
                <c:pt idx="96">
                  <c:v>97.000000000000071</c:v>
                </c:pt>
                <c:pt idx="97">
                  <c:v>98.000000000000071</c:v>
                </c:pt>
                <c:pt idx="98">
                  <c:v>99.000000000000071</c:v>
                </c:pt>
                <c:pt idx="99">
                  <c:v>100.00000000000007</c:v>
                </c:pt>
                <c:pt idx="100">
                  <c:v>101.00000000000007</c:v>
                </c:pt>
                <c:pt idx="101">
                  <c:v>102.00000000000007</c:v>
                </c:pt>
                <c:pt idx="102">
                  <c:v>103.00000000000007</c:v>
                </c:pt>
                <c:pt idx="103">
                  <c:v>104.00000000000009</c:v>
                </c:pt>
                <c:pt idx="104">
                  <c:v>105.00000000000009</c:v>
                </c:pt>
                <c:pt idx="105">
                  <c:v>106.00000000000009</c:v>
                </c:pt>
                <c:pt idx="106">
                  <c:v>107.00000000000009</c:v>
                </c:pt>
                <c:pt idx="107">
                  <c:v>108.00000000000009</c:v>
                </c:pt>
                <c:pt idx="108">
                  <c:v>109.00000000000009</c:v>
                </c:pt>
                <c:pt idx="109">
                  <c:v>110.00000000000009</c:v>
                </c:pt>
                <c:pt idx="110">
                  <c:v>111.00000000000009</c:v>
                </c:pt>
                <c:pt idx="111">
                  <c:v>112.00000000000009</c:v>
                </c:pt>
                <c:pt idx="112">
                  <c:v>113.00000000000009</c:v>
                </c:pt>
                <c:pt idx="113">
                  <c:v>114.00000000000009</c:v>
                </c:pt>
                <c:pt idx="114">
                  <c:v>115.00000000000009</c:v>
                </c:pt>
                <c:pt idx="115">
                  <c:v>116.00000000000009</c:v>
                </c:pt>
                <c:pt idx="116">
                  <c:v>117.00000000000009</c:v>
                </c:pt>
                <c:pt idx="117">
                  <c:v>118.00000000000009</c:v>
                </c:pt>
                <c:pt idx="118">
                  <c:v>119.00000000000009</c:v>
                </c:pt>
                <c:pt idx="119">
                  <c:v>120.0000000000001</c:v>
                </c:pt>
                <c:pt idx="120">
                  <c:v>121.0000000000001</c:v>
                </c:pt>
                <c:pt idx="121">
                  <c:v>122.0000000000001</c:v>
                </c:pt>
                <c:pt idx="122">
                  <c:v>123.0000000000001</c:v>
                </c:pt>
                <c:pt idx="123">
                  <c:v>124.0000000000001</c:v>
                </c:pt>
                <c:pt idx="124">
                  <c:v>125.00000000000009</c:v>
                </c:pt>
                <c:pt idx="125">
                  <c:v>126.00000000000009</c:v>
                </c:pt>
                <c:pt idx="126">
                  <c:v>127.00000000000009</c:v>
                </c:pt>
                <c:pt idx="127">
                  <c:v>128.00000000000009</c:v>
                </c:pt>
                <c:pt idx="128">
                  <c:v>129.00000000000009</c:v>
                </c:pt>
                <c:pt idx="129">
                  <c:v>130.00000000000009</c:v>
                </c:pt>
                <c:pt idx="130">
                  <c:v>131.00000000000009</c:v>
                </c:pt>
                <c:pt idx="131">
                  <c:v>132.00000000000009</c:v>
                </c:pt>
                <c:pt idx="132">
                  <c:v>133.00000000000009</c:v>
                </c:pt>
                <c:pt idx="133">
                  <c:v>134.00000000000009</c:v>
                </c:pt>
                <c:pt idx="134">
                  <c:v>135.00000000000009</c:v>
                </c:pt>
                <c:pt idx="135">
                  <c:v>136.00000000000009</c:v>
                </c:pt>
                <c:pt idx="136">
                  <c:v>137.00000000000009</c:v>
                </c:pt>
                <c:pt idx="137">
                  <c:v>138.00000000000009</c:v>
                </c:pt>
                <c:pt idx="138">
                  <c:v>139.00000000000009</c:v>
                </c:pt>
                <c:pt idx="139">
                  <c:v>140.00000000000009</c:v>
                </c:pt>
                <c:pt idx="140">
                  <c:v>141.00000000000009</c:v>
                </c:pt>
                <c:pt idx="141">
                  <c:v>142.00000000000009</c:v>
                </c:pt>
                <c:pt idx="142">
                  <c:v>143.00000000000009</c:v>
                </c:pt>
                <c:pt idx="143">
                  <c:v>144.00000000000011</c:v>
                </c:pt>
                <c:pt idx="144">
                  <c:v>145.00000000000011</c:v>
                </c:pt>
                <c:pt idx="145">
                  <c:v>146.00000000000011</c:v>
                </c:pt>
                <c:pt idx="146">
                  <c:v>147.00000000000011</c:v>
                </c:pt>
                <c:pt idx="147">
                  <c:v>148.00000000000011</c:v>
                </c:pt>
                <c:pt idx="148">
                  <c:v>149.00000000000011</c:v>
                </c:pt>
                <c:pt idx="149">
                  <c:v>150.00000000000011</c:v>
                </c:pt>
                <c:pt idx="150">
                  <c:v>151.00000000000011</c:v>
                </c:pt>
                <c:pt idx="151">
                  <c:v>152.00000000000011</c:v>
                </c:pt>
                <c:pt idx="152">
                  <c:v>153.00000000000011</c:v>
                </c:pt>
                <c:pt idx="153">
                  <c:v>154.00000000000011</c:v>
                </c:pt>
                <c:pt idx="154">
                  <c:v>155.00000000000011</c:v>
                </c:pt>
                <c:pt idx="155">
                  <c:v>156.00000000000011</c:v>
                </c:pt>
                <c:pt idx="156">
                  <c:v>157.00000000000011</c:v>
                </c:pt>
                <c:pt idx="157">
                  <c:v>158.00000000000011</c:v>
                </c:pt>
                <c:pt idx="158">
                  <c:v>159.00000000000011</c:v>
                </c:pt>
                <c:pt idx="159">
                  <c:v>160.00000000000011</c:v>
                </c:pt>
                <c:pt idx="160">
                  <c:v>161.00000000000011</c:v>
                </c:pt>
                <c:pt idx="161">
                  <c:v>162.00000000000011</c:v>
                </c:pt>
                <c:pt idx="162">
                  <c:v>163.00000000000011</c:v>
                </c:pt>
                <c:pt idx="163">
                  <c:v>164.00000000000011</c:v>
                </c:pt>
                <c:pt idx="164">
                  <c:v>165.00000000000011</c:v>
                </c:pt>
                <c:pt idx="165">
                  <c:v>166.00000000000011</c:v>
                </c:pt>
                <c:pt idx="166">
                  <c:v>167.00000000000011</c:v>
                </c:pt>
                <c:pt idx="167">
                  <c:v>168.00000000000011</c:v>
                </c:pt>
                <c:pt idx="168">
                  <c:v>169.00000000000011</c:v>
                </c:pt>
                <c:pt idx="169">
                  <c:v>170.00000000000011</c:v>
                </c:pt>
                <c:pt idx="170">
                  <c:v>171.00000000000011</c:v>
                </c:pt>
                <c:pt idx="171">
                  <c:v>172.00000000000011</c:v>
                </c:pt>
                <c:pt idx="172">
                  <c:v>173.00000000000011</c:v>
                </c:pt>
                <c:pt idx="173">
                  <c:v>174.00000000000011</c:v>
                </c:pt>
                <c:pt idx="174">
                  <c:v>175.00000000000011</c:v>
                </c:pt>
                <c:pt idx="175">
                  <c:v>176.00000000000014</c:v>
                </c:pt>
                <c:pt idx="176">
                  <c:v>177.00000000000014</c:v>
                </c:pt>
                <c:pt idx="177">
                  <c:v>178.00000000000014</c:v>
                </c:pt>
                <c:pt idx="178">
                  <c:v>179.00000000000014</c:v>
                </c:pt>
                <c:pt idx="179">
                  <c:v>180.00000000000014</c:v>
                </c:pt>
                <c:pt idx="180">
                  <c:v>181.00000000000014</c:v>
                </c:pt>
                <c:pt idx="181">
                  <c:v>182.00000000000014</c:v>
                </c:pt>
                <c:pt idx="182">
                  <c:v>183.00000000000014</c:v>
                </c:pt>
                <c:pt idx="183">
                  <c:v>184.00000000000014</c:v>
                </c:pt>
                <c:pt idx="184">
                  <c:v>185.00000000000014</c:v>
                </c:pt>
                <c:pt idx="185">
                  <c:v>186.00000000000014</c:v>
                </c:pt>
                <c:pt idx="186">
                  <c:v>187.00000000000014</c:v>
                </c:pt>
                <c:pt idx="187">
                  <c:v>188.00000000000014</c:v>
                </c:pt>
                <c:pt idx="188">
                  <c:v>189.00000000000014</c:v>
                </c:pt>
                <c:pt idx="189">
                  <c:v>190.00000000000014</c:v>
                </c:pt>
                <c:pt idx="190">
                  <c:v>191.00000000000014</c:v>
                </c:pt>
                <c:pt idx="191">
                  <c:v>192.00000000000014</c:v>
                </c:pt>
                <c:pt idx="192">
                  <c:v>193.00000000000014</c:v>
                </c:pt>
                <c:pt idx="193">
                  <c:v>194.00000000000014</c:v>
                </c:pt>
                <c:pt idx="194">
                  <c:v>195.00000000000014</c:v>
                </c:pt>
                <c:pt idx="195">
                  <c:v>196.00000000000014</c:v>
                </c:pt>
                <c:pt idx="196">
                  <c:v>197.00000000000014</c:v>
                </c:pt>
                <c:pt idx="197">
                  <c:v>198.00000000000014</c:v>
                </c:pt>
                <c:pt idx="198">
                  <c:v>199.00000000000014</c:v>
                </c:pt>
                <c:pt idx="199">
                  <c:v>200.00000000000014</c:v>
                </c:pt>
              </c:numCache>
            </c:numRef>
          </c:xVal>
          <c:yVal>
            <c:numRef>
              <c:f>Sheet1!$K$5:$K$204</c:f>
              <c:numCache>
                <c:formatCode>0.00E+00</c:formatCode>
                <c:ptCount val="20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0.99999999999955091</c:v>
                </c:pt>
                <c:pt idx="5">
                  <c:v>0.99999996069837616</c:v>
                </c:pt>
                <c:pt idx="6">
                  <c:v>0.99998339953747439</c:v>
                </c:pt>
                <c:pt idx="7">
                  <c:v>0.99944914558316889</c:v>
                </c:pt>
                <c:pt idx="8">
                  <c:v>0.99519606545518591</c:v>
                </c:pt>
                <c:pt idx="9">
                  <c:v>0.98035789887788083</c:v>
                </c:pt>
                <c:pt idx="10">
                  <c:v>0.94897298088619697</c:v>
                </c:pt>
                <c:pt idx="11">
                  <c:v>0.90046440897173363</c:v>
                </c:pt>
                <c:pt idx="12">
                  <c:v>0.83873075796887775</c:v>
                </c:pt>
                <c:pt idx="13">
                  <c:v>0.76974318361339733</c:v>
                </c:pt>
                <c:pt idx="14">
                  <c:v>0.69863707209305759</c:v>
                </c:pt>
                <c:pt idx="15">
                  <c:v>0.6292636070301072</c:v>
                </c:pt>
                <c:pt idx="16">
                  <c:v>0.56429592799031858</c:v>
                </c:pt>
                <c:pt idx="17">
                  <c:v>0.50493984572055162</c:v>
                </c:pt>
                <c:pt idx="18">
                  <c:v>0.4516074958671531</c:v>
                </c:pt>
                <c:pt idx="19">
                  <c:v>0.40411524815342581</c:v>
                </c:pt>
                <c:pt idx="20">
                  <c:v>0.36227492153292651</c:v>
                </c:pt>
                <c:pt idx="21">
                  <c:v>0.32536805264674629</c:v>
                </c:pt>
                <c:pt idx="22">
                  <c:v>0.29308157384213851</c:v>
                </c:pt>
                <c:pt idx="23">
                  <c:v>0.26472889688396439</c:v>
                </c:pt>
                <c:pt idx="24">
                  <c:v>0.2398382200501894</c:v>
                </c:pt>
                <c:pt idx="25">
                  <c:v>0.21792450329829394</c:v>
                </c:pt>
                <c:pt idx="26">
                  <c:v>0.19873215536505418</c:v>
                </c:pt>
                <c:pt idx="27">
                  <c:v>0.18173088087374278</c:v>
                </c:pt>
                <c:pt idx="28">
                  <c:v>0.16678869373646876</c:v>
                </c:pt>
                <c:pt idx="29">
                  <c:v>0.15344152395366273</c:v>
                </c:pt>
                <c:pt idx="30">
                  <c:v>0.14167460230583018</c:v>
                </c:pt>
                <c:pt idx="31">
                  <c:v>0.13115627236722516</c:v>
                </c:pt>
                <c:pt idx="32">
                  <c:v>0.12183431863498473</c:v>
                </c:pt>
                <c:pt idx="33">
                  <c:v>0.11344135301089986</c:v>
                </c:pt>
                <c:pt idx="34">
                  <c:v>0.10592284106558403</c:v>
                </c:pt>
                <c:pt idx="35">
                  <c:v>9.9176919770007754E-2</c:v>
                </c:pt>
                <c:pt idx="36">
                  <c:v>9.308522781309081E-2</c:v>
                </c:pt>
                <c:pt idx="37">
                  <c:v>8.7587601702757367E-2</c:v>
                </c:pt>
                <c:pt idx="38">
                  <c:v>8.2610186001640717E-2</c:v>
                </c:pt>
                <c:pt idx="39">
                  <c:v>7.8097675723451276E-2</c:v>
                </c:pt>
                <c:pt idx="40">
                  <c:v>7.3992736116413105E-2</c:v>
                </c:pt>
                <c:pt idx="41">
                  <c:v>7.0257859908750442E-2</c:v>
                </c:pt>
                <c:pt idx="42">
                  <c:v>6.6832718505728805E-2</c:v>
                </c:pt>
                <c:pt idx="43">
                  <c:v>6.3709979933594063E-2</c:v>
                </c:pt>
                <c:pt idx="44">
                  <c:v>6.0849184702205017E-2</c:v>
                </c:pt>
                <c:pt idx="45">
                  <c:v>5.8209096639635804E-2</c:v>
                </c:pt>
                <c:pt idx="46">
                  <c:v>5.579162408744176E-2</c:v>
                </c:pt>
                <c:pt idx="47">
                  <c:v>5.3565582290863722E-2</c:v>
                </c:pt>
                <c:pt idx="48">
                  <c:v>5.1499345907470295E-2</c:v>
                </c:pt>
                <c:pt idx="49">
                  <c:v>4.9593983593738677E-2</c:v>
                </c:pt>
                <c:pt idx="50">
                  <c:v>4.782839206518319E-2</c:v>
                </c:pt>
                <c:pt idx="51">
                  <c:v>4.6192299828957006E-2</c:v>
                </c:pt>
                <c:pt idx="52">
                  <c:v>4.4664221715116859E-2</c:v>
                </c:pt>
                <c:pt idx="53">
                  <c:v>4.3244685548665673E-2</c:v>
                </c:pt>
                <c:pt idx="54">
                  <c:v>4.1923068542401465E-2</c:v>
                </c:pt>
                <c:pt idx="55">
                  <c:v>4.069978208708025E-2</c:v>
                </c:pt>
                <c:pt idx="56">
                  <c:v>3.9541783940153841E-2</c:v>
                </c:pt>
                <c:pt idx="57">
                  <c:v>3.8471621915126875E-2</c:v>
                </c:pt>
                <c:pt idx="58">
                  <c:v>3.7456096659289617E-2</c:v>
                </c:pt>
                <c:pt idx="59">
                  <c:v>3.6506560326111437E-2</c:v>
                </c:pt>
                <c:pt idx="60">
                  <c:v>3.5623210248807768E-2</c:v>
                </c:pt>
                <c:pt idx="61">
                  <c:v>3.4783837367464376E-2</c:v>
                </c:pt>
                <c:pt idx="62">
                  <c:v>3.3999763552519102E-2</c:v>
                </c:pt>
                <c:pt idx="63">
                  <c:v>3.3259910591919906E-2</c:v>
                </c:pt>
                <c:pt idx="64">
                  <c:v>3.2564381037169854E-2</c:v>
                </c:pt>
                <c:pt idx="65">
                  <c:v>3.1902041472806286E-2</c:v>
                </c:pt>
                <c:pt idx="66">
                  <c:v>3.1272960735645228E-2</c:v>
                </c:pt>
                <c:pt idx="67">
                  <c:v>3.0688448314337591E-2</c:v>
                </c:pt>
                <c:pt idx="68">
                  <c:v>3.0126084544631615E-2</c:v>
                </c:pt>
                <c:pt idx="69">
                  <c:v>2.9597165115590407E-2</c:v>
                </c:pt>
                <c:pt idx="70">
                  <c:v>2.9090482603150281E-2</c:v>
                </c:pt>
                <c:pt idx="71">
                  <c:v>2.8617340238153322E-2</c:v>
                </c:pt>
                <c:pt idx="72">
                  <c:v>2.8155240766626677E-2</c:v>
                </c:pt>
                <c:pt idx="73">
                  <c:v>2.7726757165909E-2</c:v>
                </c:pt>
                <c:pt idx="74">
                  <c:v>2.7309367924760797E-2</c:v>
                </c:pt>
                <c:pt idx="75">
                  <c:v>2.6914375350071351E-2</c:v>
                </c:pt>
                <c:pt idx="76">
                  <c:v>2.6541806867897422E-2</c:v>
                </c:pt>
                <c:pt idx="77">
                  <c:v>2.6180392112178041E-2</c:v>
                </c:pt>
                <c:pt idx="78">
                  <c:v>2.5841443915067486E-2</c:v>
                </c:pt>
                <c:pt idx="79">
                  <c:v>2.551368185031222E-2</c:v>
                </c:pt>
                <c:pt idx="80">
                  <c:v>2.5197117286875015E-2</c:v>
                </c:pt>
                <c:pt idx="81">
                  <c:v>2.489176120774339E-2</c:v>
                </c:pt>
                <c:pt idx="82">
                  <c:v>2.4608938811228276E-2</c:v>
                </c:pt>
                <c:pt idx="83">
                  <c:v>2.4337352136682422E-2</c:v>
                </c:pt>
                <c:pt idx="84">
                  <c:v>2.40656898418804E-2</c:v>
                </c:pt>
                <c:pt idx="85">
                  <c:v>2.3805275830245831E-2</c:v>
                </c:pt>
                <c:pt idx="86">
                  <c:v>2.3567445828920008E-2</c:v>
                </c:pt>
                <c:pt idx="87">
                  <c:v>2.3329557885148788E-2</c:v>
                </c:pt>
                <c:pt idx="88">
                  <c:v>2.3102944056390462E-2</c:v>
                </c:pt>
                <c:pt idx="89">
                  <c:v>2.2887612216563435E-2</c:v>
                </c:pt>
                <c:pt idx="90">
                  <c:v>2.2672232912368417E-2</c:v>
                </c:pt>
                <c:pt idx="91">
                  <c:v>2.246814556862331E-2</c:v>
                </c:pt>
                <c:pt idx="92">
                  <c:v>2.2275357278628838E-2</c:v>
                </c:pt>
                <c:pt idx="93">
                  <c:v>2.2082530967034719E-2</c:v>
                </c:pt>
                <c:pt idx="94">
                  <c:v>2.1901012640402562E-2</c:v>
                </c:pt>
                <c:pt idx="95">
                  <c:v>2.1719460620842401E-2</c:v>
                </c:pt>
                <c:pt idx="96">
                  <c:v>2.1549224996920691E-2</c:v>
                </c:pt>
                <c:pt idx="97">
                  <c:v>2.1378959749423165E-2</c:v>
                </c:pt>
                <c:pt idx="98">
                  <c:v>2.1220018786829664E-2</c:v>
                </c:pt>
                <c:pt idx="99">
                  <c:v>2.1061052010127757E-2</c:v>
                </c:pt>
                <c:pt idx="100">
                  <c:v>2.091341688536219E-2</c:v>
                </c:pt>
                <c:pt idx="101">
                  <c:v>2.0765759495541158E-2</c:v>
                </c:pt>
                <c:pt idx="102">
                  <c:v>2.0629440601688032E-2</c:v>
                </c:pt>
                <c:pt idx="103">
                  <c:v>2.048174038501438E-2</c:v>
                </c:pt>
                <c:pt idx="104">
                  <c:v>2.0356745880607652E-2</c:v>
                </c:pt>
                <c:pt idx="105">
                  <c:v>2.0220370048096514E-2</c:v>
                </c:pt>
                <c:pt idx="106">
                  <c:v>2.0095342190706966E-2</c:v>
                </c:pt>
                <c:pt idx="107">
                  <c:v>1.9970298378744977E-2</c:v>
                </c:pt>
                <c:pt idx="108">
                  <c:v>1.9856608339462123E-2</c:v>
                </c:pt>
                <c:pt idx="109">
                  <c:v>1.9731534063117118E-2</c:v>
                </c:pt>
                <c:pt idx="110">
                  <c:v>1.9617816325567139E-2</c:v>
                </c:pt>
                <c:pt idx="111">
                  <c:v>1.951545908263641E-2</c:v>
                </c:pt>
                <c:pt idx="112">
                  <c:v>1.9401716278934944E-2</c:v>
                </c:pt>
                <c:pt idx="113">
                  <c:v>1.9299336473981632E-2</c:v>
                </c:pt>
                <c:pt idx="114">
                  <c:v>1.9196945980018754E-2</c:v>
                </c:pt>
                <c:pt idx="115">
                  <c:v>1.9094544795930313E-2</c:v>
                </c:pt>
                <c:pt idx="116">
                  <c:v>1.8992132920600091E-2</c:v>
                </c:pt>
                <c:pt idx="117">
                  <c:v>1.890109116626304E-2</c:v>
                </c:pt>
                <c:pt idx="118">
                  <c:v>1.8810040962859209E-2</c:v>
                </c:pt>
                <c:pt idx="119">
                  <c:v>1.8718982309604337E-2</c:v>
                </c:pt>
                <c:pt idx="120">
                  <c:v>1.8627915205714385E-2</c:v>
                </c:pt>
                <c:pt idx="121">
                  <c:v>1.853683965040509E-2</c:v>
                </c:pt>
                <c:pt idx="122">
                  <c:v>1.8457141606087912E-2</c:v>
                </c:pt>
                <c:pt idx="123">
                  <c:v>1.8366050202253237E-2</c:v>
                </c:pt>
                <c:pt idx="124">
                  <c:v>1.8286338289269732E-2</c:v>
                </c:pt>
                <c:pt idx="125">
                  <c:v>1.820661990341621E-2</c:v>
                </c:pt>
                <c:pt idx="126">
                  <c:v>1.8126895044166869E-2</c:v>
                </c:pt>
                <c:pt idx="127">
                  <c:v>1.8047163710996128E-2</c:v>
                </c:pt>
                <c:pt idx="128">
                  <c:v>1.7978817415166937E-2</c:v>
                </c:pt>
                <c:pt idx="129">
                  <c:v>1.7899074057604492E-2</c:v>
                </c:pt>
                <c:pt idx="130">
                  <c:v>1.7830717454376699E-2</c:v>
                </c:pt>
                <c:pt idx="131">
                  <c:v>1.7750962070609222E-2</c:v>
                </c:pt>
                <c:pt idx="132">
                  <c:v>1.7682595158428405E-2</c:v>
                </c:pt>
                <c:pt idx="133">
                  <c:v>1.7614223487744884E-2</c:v>
                </c:pt>
                <c:pt idx="134">
                  <c:v>1.7545847058227482E-2</c:v>
                </c:pt>
                <c:pt idx="135">
                  <c:v>1.7477465869545017E-2</c:v>
                </c:pt>
                <c:pt idx="136">
                  <c:v>1.7420477909930621E-2</c:v>
                </c:pt>
                <c:pt idx="137">
                  <c:v>1.7352087995251675E-2</c:v>
                </c:pt>
                <c:pt idx="138">
                  <c:v>1.7295092763509712E-2</c:v>
                </c:pt>
                <c:pt idx="139">
                  <c:v>1.7226694121720953E-2</c:v>
                </c:pt>
                <c:pt idx="140">
                  <c:v>1.7169691616923277E-2</c:v>
                </c:pt>
                <c:pt idx="141">
                  <c:v>1.7112685805884542E-2</c:v>
                </c:pt>
                <c:pt idx="142">
                  <c:v>1.7044274468129728E-2</c:v>
                </c:pt>
                <c:pt idx="143">
                  <c:v>1.6987261382685359E-2</c:v>
                </c:pt>
                <c:pt idx="144">
                  <c:v>1.6930244990386201E-2</c:v>
                </c:pt>
                <c:pt idx="145">
                  <c:v>1.6873225291040295E-2</c:v>
                </c:pt>
                <c:pt idx="146">
                  <c:v>1.6827607150361135E-2</c:v>
                </c:pt>
                <c:pt idx="147">
                  <c:v>1.6770581497847936E-2</c:v>
                </c:pt>
                <c:pt idx="148">
                  <c:v>1.6713552537750975E-2</c:v>
                </c:pt>
                <c:pt idx="149">
                  <c:v>1.6656520269878294E-2</c:v>
                </c:pt>
                <c:pt idx="150">
                  <c:v>1.6610892073852912E-2</c:v>
                </c:pt>
                <c:pt idx="151">
                  <c:v>1.6553853851500766E-2</c:v>
                </c:pt>
                <c:pt idx="152">
                  <c:v>1.6508220891642944E-2</c:v>
                </c:pt>
                <c:pt idx="153">
                  <c:v>1.6451176714189497E-2</c:v>
                </c:pt>
                <c:pt idx="154">
                  <c:v>1.6405538990002078E-2</c:v>
                </c:pt>
                <c:pt idx="155">
                  <c:v>1.6359899148175039E-2</c:v>
                </c:pt>
                <c:pt idx="156">
                  <c:v>1.6314257188610237E-2</c:v>
                </c:pt>
                <c:pt idx="157">
                  <c:v>1.6257201760935813E-2</c:v>
                </c:pt>
                <c:pt idx="158">
                  <c:v>1.621155503610161E-2</c:v>
                </c:pt>
                <c:pt idx="159">
                  <c:v>1.6165906193210344E-2</c:v>
                </c:pt>
                <c:pt idx="160">
                  <c:v>1.6120255232163649E-2</c:v>
                </c:pt>
                <c:pt idx="161">
                  <c:v>1.607460215286316E-2</c:v>
                </c:pt>
                <c:pt idx="162">
                  <c:v>1.6028946955210621E-2</c:v>
                </c:pt>
                <c:pt idx="163">
                  <c:v>1.5994704166743645E-2</c:v>
                </c:pt>
                <c:pt idx="164">
                  <c:v>1.594904526173857E-2</c:v>
                </c:pt>
                <c:pt idx="165">
                  <c:v>1.5903384238111107E-2</c:v>
                </c:pt>
                <c:pt idx="166">
                  <c:v>1.5857721095763111E-2</c:v>
                </c:pt>
                <c:pt idx="167">
                  <c:v>1.582347234853243E-2</c:v>
                </c:pt>
                <c:pt idx="168">
                  <c:v>1.5777805498186748E-2</c:v>
                </c:pt>
                <c:pt idx="169">
                  <c:v>1.5732136528849971E-2</c:v>
                </c:pt>
                <c:pt idx="170">
                  <c:v>1.5697883411200375E-2</c:v>
                </c:pt>
                <c:pt idx="171">
                  <c:v>1.5652210733392735E-2</c:v>
                </c:pt>
                <c:pt idx="172">
                  <c:v>1.561795483427697E-2</c:v>
                </c:pt>
                <c:pt idx="173">
                  <c:v>1.5572278447697374E-2</c:v>
                </c:pt>
                <c:pt idx="174">
                  <c:v>1.5538019766889732E-2</c:v>
                </c:pt>
                <c:pt idx="175">
                  <c:v>1.5503759893859326E-2</c:v>
                </c:pt>
                <c:pt idx="176">
                  <c:v>1.5458078208511528E-2</c:v>
                </c:pt>
                <c:pt idx="177">
                  <c:v>1.5423815553466391E-2</c:v>
                </c:pt>
                <c:pt idx="178">
                  <c:v>1.5389551706060156E-2</c:v>
                </c:pt>
                <c:pt idx="179">
                  <c:v>1.53552866662513E-2</c:v>
                </c:pt>
                <c:pt idx="180">
                  <c:v>1.530959809158583E-2</c:v>
                </c:pt>
                <c:pt idx="181">
                  <c:v>1.5275330269342802E-2</c:v>
                </c:pt>
                <c:pt idx="182">
                  <c:v>1.5241061254558819E-2</c:v>
                </c:pt>
                <c:pt idx="183">
                  <c:v>1.5206791047192247E-2</c:v>
                </c:pt>
                <c:pt idx="184">
                  <c:v>1.5172519647201788E-2</c:v>
                </c:pt>
                <c:pt idx="185">
                  <c:v>1.5138247054545917E-2</c:v>
                </c:pt>
                <c:pt idx="186">
                  <c:v>1.5103973269183002E-2</c:v>
                </c:pt>
                <c:pt idx="187">
                  <c:v>1.5069698291071632E-2</c:v>
                </c:pt>
                <c:pt idx="188">
                  <c:v>1.5035422120170172E-2</c:v>
                </c:pt>
                <c:pt idx="189">
                  <c:v>1.5001144756437323E-2</c:v>
                </c:pt>
                <c:pt idx="190">
                  <c:v>1.4966866199831452E-2</c:v>
                </c:pt>
                <c:pt idx="191">
                  <c:v>1.4932586450311036E-2</c:v>
                </c:pt>
                <c:pt idx="192">
                  <c:v>1.4909732621213312E-2</c:v>
                </c:pt>
                <c:pt idx="193">
                  <c:v>1.4875450883409691E-2</c:v>
                </c:pt>
                <c:pt idx="194">
                  <c:v>1.4841167952580947E-2</c:v>
                </c:pt>
                <c:pt idx="195">
                  <c:v>1.4806883828685335E-2</c:v>
                </c:pt>
                <c:pt idx="196">
                  <c:v>1.4772598511681556E-2</c:v>
                </c:pt>
                <c:pt idx="197">
                  <c:v>1.4749740970820602E-2</c:v>
                </c:pt>
                <c:pt idx="198">
                  <c:v>1.4715453665210654E-2</c:v>
                </c:pt>
                <c:pt idx="199">
                  <c:v>1.4681165166381849E-2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743-4709-B609-963BBB10B121}"/>
            </c:ext>
          </c:extLst>
        </c:ser>
        <c:ser>
          <c:idx val="3"/>
          <c:order val="1"/>
          <c:tx>
            <c:v>2mm CZT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Sheet1!$B$5:$B$204</c:f>
              <c:numCache>
                <c:formatCode>General</c:formatCode>
                <c:ptCount val="2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9.0000000000000018</c:v>
                </c:pt>
                <c:pt idx="9">
                  <c:v>10.000000000000002</c:v>
                </c:pt>
                <c:pt idx="10">
                  <c:v>11.000000000000004</c:v>
                </c:pt>
                <c:pt idx="11">
                  <c:v>12.000000000000004</c:v>
                </c:pt>
                <c:pt idx="12">
                  <c:v>13.000000000000005</c:v>
                </c:pt>
                <c:pt idx="13">
                  <c:v>14.000000000000005</c:v>
                </c:pt>
                <c:pt idx="14">
                  <c:v>15.000000000000007</c:v>
                </c:pt>
                <c:pt idx="15">
                  <c:v>16.000000000000007</c:v>
                </c:pt>
                <c:pt idx="16">
                  <c:v>17.000000000000007</c:v>
                </c:pt>
                <c:pt idx="17">
                  <c:v>18.000000000000011</c:v>
                </c:pt>
                <c:pt idx="18">
                  <c:v>19.000000000000011</c:v>
                </c:pt>
                <c:pt idx="19">
                  <c:v>20.000000000000011</c:v>
                </c:pt>
                <c:pt idx="20">
                  <c:v>21.000000000000011</c:v>
                </c:pt>
                <c:pt idx="21">
                  <c:v>22.000000000000014</c:v>
                </c:pt>
                <c:pt idx="22">
                  <c:v>23.000000000000014</c:v>
                </c:pt>
                <c:pt idx="23">
                  <c:v>24.000000000000014</c:v>
                </c:pt>
                <c:pt idx="24">
                  <c:v>25.000000000000014</c:v>
                </c:pt>
                <c:pt idx="25">
                  <c:v>26.000000000000018</c:v>
                </c:pt>
                <c:pt idx="26">
                  <c:v>27.000000000000018</c:v>
                </c:pt>
                <c:pt idx="27">
                  <c:v>28.000000000000018</c:v>
                </c:pt>
                <c:pt idx="28">
                  <c:v>29.000000000000018</c:v>
                </c:pt>
                <c:pt idx="29">
                  <c:v>30.000000000000021</c:v>
                </c:pt>
                <c:pt idx="30">
                  <c:v>31.000000000000021</c:v>
                </c:pt>
                <c:pt idx="31">
                  <c:v>32.000000000000021</c:v>
                </c:pt>
                <c:pt idx="32">
                  <c:v>33.000000000000021</c:v>
                </c:pt>
                <c:pt idx="33">
                  <c:v>34.000000000000021</c:v>
                </c:pt>
                <c:pt idx="34">
                  <c:v>35.000000000000021</c:v>
                </c:pt>
                <c:pt idx="35">
                  <c:v>36.000000000000028</c:v>
                </c:pt>
                <c:pt idx="36">
                  <c:v>37.000000000000028</c:v>
                </c:pt>
                <c:pt idx="37">
                  <c:v>38.000000000000028</c:v>
                </c:pt>
                <c:pt idx="38">
                  <c:v>39.000000000000028</c:v>
                </c:pt>
                <c:pt idx="39">
                  <c:v>40.000000000000028</c:v>
                </c:pt>
                <c:pt idx="40">
                  <c:v>41.000000000000028</c:v>
                </c:pt>
                <c:pt idx="41">
                  <c:v>42.000000000000028</c:v>
                </c:pt>
                <c:pt idx="42">
                  <c:v>43.000000000000028</c:v>
                </c:pt>
                <c:pt idx="43">
                  <c:v>44.000000000000036</c:v>
                </c:pt>
                <c:pt idx="44">
                  <c:v>45.000000000000036</c:v>
                </c:pt>
                <c:pt idx="45">
                  <c:v>46.000000000000036</c:v>
                </c:pt>
                <c:pt idx="46">
                  <c:v>47.000000000000036</c:v>
                </c:pt>
                <c:pt idx="47">
                  <c:v>48.000000000000036</c:v>
                </c:pt>
                <c:pt idx="48">
                  <c:v>49.000000000000036</c:v>
                </c:pt>
                <c:pt idx="49">
                  <c:v>50.000000000000036</c:v>
                </c:pt>
                <c:pt idx="50">
                  <c:v>51.000000000000036</c:v>
                </c:pt>
                <c:pt idx="51">
                  <c:v>52.000000000000043</c:v>
                </c:pt>
                <c:pt idx="52">
                  <c:v>53.000000000000043</c:v>
                </c:pt>
                <c:pt idx="53">
                  <c:v>54.000000000000043</c:v>
                </c:pt>
                <c:pt idx="54">
                  <c:v>55.000000000000043</c:v>
                </c:pt>
                <c:pt idx="55">
                  <c:v>56.000000000000043</c:v>
                </c:pt>
                <c:pt idx="56">
                  <c:v>57.000000000000043</c:v>
                </c:pt>
                <c:pt idx="57">
                  <c:v>58.000000000000043</c:v>
                </c:pt>
                <c:pt idx="58">
                  <c:v>59.000000000000043</c:v>
                </c:pt>
                <c:pt idx="59">
                  <c:v>60.00000000000005</c:v>
                </c:pt>
                <c:pt idx="60">
                  <c:v>61.00000000000005</c:v>
                </c:pt>
                <c:pt idx="61">
                  <c:v>62.00000000000005</c:v>
                </c:pt>
                <c:pt idx="62">
                  <c:v>63.000000000000043</c:v>
                </c:pt>
                <c:pt idx="63">
                  <c:v>64.000000000000043</c:v>
                </c:pt>
                <c:pt idx="64">
                  <c:v>65.000000000000043</c:v>
                </c:pt>
                <c:pt idx="65">
                  <c:v>66.000000000000043</c:v>
                </c:pt>
                <c:pt idx="66">
                  <c:v>67.000000000000043</c:v>
                </c:pt>
                <c:pt idx="67">
                  <c:v>68.000000000000043</c:v>
                </c:pt>
                <c:pt idx="68">
                  <c:v>69.000000000000043</c:v>
                </c:pt>
                <c:pt idx="69">
                  <c:v>70.000000000000043</c:v>
                </c:pt>
                <c:pt idx="70">
                  <c:v>71.000000000000043</c:v>
                </c:pt>
                <c:pt idx="71">
                  <c:v>72.000000000000057</c:v>
                </c:pt>
                <c:pt idx="72">
                  <c:v>73.000000000000057</c:v>
                </c:pt>
                <c:pt idx="73">
                  <c:v>74.000000000000057</c:v>
                </c:pt>
                <c:pt idx="74">
                  <c:v>75.000000000000057</c:v>
                </c:pt>
                <c:pt idx="75">
                  <c:v>76.000000000000057</c:v>
                </c:pt>
                <c:pt idx="76">
                  <c:v>77.000000000000057</c:v>
                </c:pt>
                <c:pt idx="77">
                  <c:v>78.000000000000057</c:v>
                </c:pt>
                <c:pt idx="78">
                  <c:v>79.000000000000057</c:v>
                </c:pt>
                <c:pt idx="79">
                  <c:v>80.000000000000057</c:v>
                </c:pt>
                <c:pt idx="80">
                  <c:v>81.000000000000057</c:v>
                </c:pt>
                <c:pt idx="81">
                  <c:v>82.000000000000057</c:v>
                </c:pt>
                <c:pt idx="82">
                  <c:v>83.000000000000057</c:v>
                </c:pt>
                <c:pt idx="83">
                  <c:v>84.000000000000057</c:v>
                </c:pt>
                <c:pt idx="84">
                  <c:v>85.000000000000057</c:v>
                </c:pt>
                <c:pt idx="85">
                  <c:v>86.000000000000057</c:v>
                </c:pt>
                <c:pt idx="86">
                  <c:v>87.000000000000057</c:v>
                </c:pt>
                <c:pt idx="87">
                  <c:v>88.000000000000071</c:v>
                </c:pt>
                <c:pt idx="88">
                  <c:v>89.000000000000071</c:v>
                </c:pt>
                <c:pt idx="89">
                  <c:v>90.000000000000071</c:v>
                </c:pt>
                <c:pt idx="90">
                  <c:v>91.000000000000071</c:v>
                </c:pt>
                <c:pt idx="91">
                  <c:v>92.000000000000071</c:v>
                </c:pt>
                <c:pt idx="92">
                  <c:v>93.000000000000071</c:v>
                </c:pt>
                <c:pt idx="93">
                  <c:v>94.000000000000071</c:v>
                </c:pt>
                <c:pt idx="94">
                  <c:v>95.000000000000071</c:v>
                </c:pt>
                <c:pt idx="95">
                  <c:v>96.000000000000071</c:v>
                </c:pt>
                <c:pt idx="96">
                  <c:v>97.000000000000071</c:v>
                </c:pt>
                <c:pt idx="97">
                  <c:v>98.000000000000071</c:v>
                </c:pt>
                <c:pt idx="98">
                  <c:v>99.000000000000071</c:v>
                </c:pt>
                <c:pt idx="99">
                  <c:v>100.00000000000007</c:v>
                </c:pt>
                <c:pt idx="100">
                  <c:v>101.00000000000007</c:v>
                </c:pt>
                <c:pt idx="101">
                  <c:v>102.00000000000007</c:v>
                </c:pt>
                <c:pt idx="102">
                  <c:v>103.00000000000007</c:v>
                </c:pt>
                <c:pt idx="103">
                  <c:v>104.00000000000009</c:v>
                </c:pt>
                <c:pt idx="104">
                  <c:v>105.00000000000009</c:v>
                </c:pt>
                <c:pt idx="105">
                  <c:v>106.00000000000009</c:v>
                </c:pt>
                <c:pt idx="106">
                  <c:v>107.00000000000009</c:v>
                </c:pt>
                <c:pt idx="107">
                  <c:v>108.00000000000009</c:v>
                </c:pt>
                <c:pt idx="108">
                  <c:v>109.00000000000009</c:v>
                </c:pt>
                <c:pt idx="109">
                  <c:v>110.00000000000009</c:v>
                </c:pt>
                <c:pt idx="110">
                  <c:v>111.00000000000009</c:v>
                </c:pt>
                <c:pt idx="111">
                  <c:v>112.00000000000009</c:v>
                </c:pt>
                <c:pt idx="112">
                  <c:v>113.00000000000009</c:v>
                </c:pt>
                <c:pt idx="113">
                  <c:v>114.00000000000009</c:v>
                </c:pt>
                <c:pt idx="114">
                  <c:v>115.00000000000009</c:v>
                </c:pt>
                <c:pt idx="115">
                  <c:v>116.00000000000009</c:v>
                </c:pt>
                <c:pt idx="116">
                  <c:v>117.00000000000009</c:v>
                </c:pt>
                <c:pt idx="117">
                  <c:v>118.00000000000009</c:v>
                </c:pt>
                <c:pt idx="118">
                  <c:v>119.00000000000009</c:v>
                </c:pt>
                <c:pt idx="119">
                  <c:v>120.0000000000001</c:v>
                </c:pt>
                <c:pt idx="120">
                  <c:v>121.0000000000001</c:v>
                </c:pt>
                <c:pt idx="121">
                  <c:v>122.0000000000001</c:v>
                </c:pt>
                <c:pt idx="122">
                  <c:v>123.0000000000001</c:v>
                </c:pt>
                <c:pt idx="123">
                  <c:v>124.0000000000001</c:v>
                </c:pt>
                <c:pt idx="124">
                  <c:v>125.00000000000009</c:v>
                </c:pt>
                <c:pt idx="125">
                  <c:v>126.00000000000009</c:v>
                </c:pt>
                <c:pt idx="126">
                  <c:v>127.00000000000009</c:v>
                </c:pt>
                <c:pt idx="127">
                  <c:v>128.00000000000009</c:v>
                </c:pt>
                <c:pt idx="128">
                  <c:v>129.00000000000009</c:v>
                </c:pt>
                <c:pt idx="129">
                  <c:v>130.00000000000009</c:v>
                </c:pt>
                <c:pt idx="130">
                  <c:v>131.00000000000009</c:v>
                </c:pt>
                <c:pt idx="131">
                  <c:v>132.00000000000009</c:v>
                </c:pt>
                <c:pt idx="132">
                  <c:v>133.00000000000009</c:v>
                </c:pt>
                <c:pt idx="133">
                  <c:v>134.00000000000009</c:v>
                </c:pt>
                <c:pt idx="134">
                  <c:v>135.00000000000009</c:v>
                </c:pt>
                <c:pt idx="135">
                  <c:v>136.00000000000009</c:v>
                </c:pt>
                <c:pt idx="136">
                  <c:v>137.00000000000009</c:v>
                </c:pt>
                <c:pt idx="137">
                  <c:v>138.00000000000009</c:v>
                </c:pt>
                <c:pt idx="138">
                  <c:v>139.00000000000009</c:v>
                </c:pt>
                <c:pt idx="139">
                  <c:v>140.00000000000009</c:v>
                </c:pt>
                <c:pt idx="140">
                  <c:v>141.00000000000009</c:v>
                </c:pt>
                <c:pt idx="141">
                  <c:v>142.00000000000009</c:v>
                </c:pt>
                <c:pt idx="142">
                  <c:v>143.00000000000009</c:v>
                </c:pt>
                <c:pt idx="143">
                  <c:v>144.00000000000011</c:v>
                </c:pt>
                <c:pt idx="144">
                  <c:v>145.00000000000011</c:v>
                </c:pt>
                <c:pt idx="145">
                  <c:v>146.00000000000011</c:v>
                </c:pt>
                <c:pt idx="146">
                  <c:v>147.00000000000011</c:v>
                </c:pt>
                <c:pt idx="147">
                  <c:v>148.00000000000011</c:v>
                </c:pt>
                <c:pt idx="148">
                  <c:v>149.00000000000011</c:v>
                </c:pt>
                <c:pt idx="149">
                  <c:v>150.00000000000011</c:v>
                </c:pt>
                <c:pt idx="150">
                  <c:v>151.00000000000011</c:v>
                </c:pt>
                <c:pt idx="151">
                  <c:v>152.00000000000011</c:v>
                </c:pt>
                <c:pt idx="152">
                  <c:v>153.00000000000011</c:v>
                </c:pt>
                <c:pt idx="153">
                  <c:v>154.00000000000011</c:v>
                </c:pt>
                <c:pt idx="154">
                  <c:v>155.00000000000011</c:v>
                </c:pt>
                <c:pt idx="155">
                  <c:v>156.00000000000011</c:v>
                </c:pt>
                <c:pt idx="156">
                  <c:v>157.00000000000011</c:v>
                </c:pt>
                <c:pt idx="157">
                  <c:v>158.00000000000011</c:v>
                </c:pt>
                <c:pt idx="158">
                  <c:v>159.00000000000011</c:v>
                </c:pt>
                <c:pt idx="159">
                  <c:v>160.00000000000011</c:v>
                </c:pt>
                <c:pt idx="160">
                  <c:v>161.00000000000011</c:v>
                </c:pt>
                <c:pt idx="161">
                  <c:v>162.00000000000011</c:v>
                </c:pt>
                <c:pt idx="162">
                  <c:v>163.00000000000011</c:v>
                </c:pt>
                <c:pt idx="163">
                  <c:v>164.00000000000011</c:v>
                </c:pt>
                <c:pt idx="164">
                  <c:v>165.00000000000011</c:v>
                </c:pt>
                <c:pt idx="165">
                  <c:v>166.00000000000011</c:v>
                </c:pt>
                <c:pt idx="166">
                  <c:v>167.00000000000011</c:v>
                </c:pt>
                <c:pt idx="167">
                  <c:v>168.00000000000011</c:v>
                </c:pt>
                <c:pt idx="168">
                  <c:v>169.00000000000011</c:v>
                </c:pt>
                <c:pt idx="169">
                  <c:v>170.00000000000011</c:v>
                </c:pt>
                <c:pt idx="170">
                  <c:v>171.00000000000011</c:v>
                </c:pt>
                <c:pt idx="171">
                  <c:v>172.00000000000011</c:v>
                </c:pt>
                <c:pt idx="172">
                  <c:v>173.00000000000011</c:v>
                </c:pt>
                <c:pt idx="173">
                  <c:v>174.00000000000011</c:v>
                </c:pt>
                <c:pt idx="174">
                  <c:v>175.00000000000011</c:v>
                </c:pt>
                <c:pt idx="175">
                  <c:v>176.00000000000014</c:v>
                </c:pt>
                <c:pt idx="176">
                  <c:v>177.00000000000014</c:v>
                </c:pt>
                <c:pt idx="177">
                  <c:v>178.00000000000014</c:v>
                </c:pt>
                <c:pt idx="178">
                  <c:v>179.00000000000014</c:v>
                </c:pt>
                <c:pt idx="179">
                  <c:v>180.00000000000014</c:v>
                </c:pt>
                <c:pt idx="180">
                  <c:v>181.00000000000014</c:v>
                </c:pt>
                <c:pt idx="181">
                  <c:v>182.00000000000014</c:v>
                </c:pt>
                <c:pt idx="182">
                  <c:v>183.00000000000014</c:v>
                </c:pt>
                <c:pt idx="183">
                  <c:v>184.00000000000014</c:v>
                </c:pt>
                <c:pt idx="184">
                  <c:v>185.00000000000014</c:v>
                </c:pt>
                <c:pt idx="185">
                  <c:v>186.00000000000014</c:v>
                </c:pt>
                <c:pt idx="186">
                  <c:v>187.00000000000014</c:v>
                </c:pt>
                <c:pt idx="187">
                  <c:v>188.00000000000014</c:v>
                </c:pt>
                <c:pt idx="188">
                  <c:v>189.00000000000014</c:v>
                </c:pt>
                <c:pt idx="189">
                  <c:v>190.00000000000014</c:v>
                </c:pt>
                <c:pt idx="190">
                  <c:v>191.00000000000014</c:v>
                </c:pt>
                <c:pt idx="191">
                  <c:v>192.00000000000014</c:v>
                </c:pt>
                <c:pt idx="192">
                  <c:v>193.00000000000014</c:v>
                </c:pt>
                <c:pt idx="193">
                  <c:v>194.00000000000014</c:v>
                </c:pt>
                <c:pt idx="194">
                  <c:v>195.00000000000014</c:v>
                </c:pt>
                <c:pt idx="195">
                  <c:v>196.00000000000014</c:v>
                </c:pt>
                <c:pt idx="196">
                  <c:v>197.00000000000014</c:v>
                </c:pt>
                <c:pt idx="197">
                  <c:v>198.00000000000014</c:v>
                </c:pt>
                <c:pt idx="198">
                  <c:v>199.00000000000014</c:v>
                </c:pt>
                <c:pt idx="199">
                  <c:v>200.00000000000014</c:v>
                </c:pt>
              </c:numCache>
            </c:numRef>
          </c:xVal>
          <c:yVal>
            <c:numRef>
              <c:f>Sheet1!$H$5:$H$204</c:f>
              <c:numCache>
                <c:formatCode>0.00E+00</c:formatCode>
                <c:ptCount val="20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0.99999999999999978</c:v>
                </c:pt>
                <c:pt idx="18">
                  <c:v>0.99999999999997413</c:v>
                </c:pt>
                <c:pt idx="19">
                  <c:v>0.99999999999854383</c:v>
                </c:pt>
                <c:pt idx="20">
                  <c:v>0.99999999995753752</c:v>
                </c:pt>
                <c:pt idx="21">
                  <c:v>0.99999999928246541</c:v>
                </c:pt>
                <c:pt idx="22">
                  <c:v>0.99999999224090397</c:v>
                </c:pt>
                <c:pt idx="23">
                  <c:v>0.99999994070850706</c:v>
                </c:pt>
                <c:pt idx="24">
                  <c:v>0.99999966769080795</c:v>
                </c:pt>
                <c:pt idx="25">
                  <c:v>0.9999985284584012</c:v>
                </c:pt>
                <c:pt idx="26">
                  <c:v>0.999999999999998</c:v>
                </c:pt>
                <c:pt idx="27">
                  <c:v>0.99999999999995859</c:v>
                </c:pt>
                <c:pt idx="28">
                  <c:v>0.9999999999994037</c:v>
                </c:pt>
                <c:pt idx="29">
                  <c:v>0.99999999999363109</c:v>
                </c:pt>
                <c:pt idx="30">
                  <c:v>0.99999999994821909</c:v>
                </c:pt>
                <c:pt idx="31">
                  <c:v>1</c:v>
                </c:pt>
                <c:pt idx="32">
                  <c:v>1</c:v>
                </c:pt>
                <c:pt idx="33">
                  <c:v>0.99999999999999978</c:v>
                </c:pt>
                <c:pt idx="34">
                  <c:v>0.99999999999999667</c:v>
                </c:pt>
                <c:pt idx="35">
                  <c:v>0.99999999999996514</c:v>
                </c:pt>
                <c:pt idx="36">
                  <c:v>0.99999999999970945</c:v>
                </c:pt>
                <c:pt idx="37">
                  <c:v>0.99999999999798983</c:v>
                </c:pt>
                <c:pt idx="38">
                  <c:v>0.99999999998816069</c:v>
                </c:pt>
                <c:pt idx="39">
                  <c:v>0.99999999994065181</c:v>
                </c:pt>
                <c:pt idx="40">
                  <c:v>0.99999999973719267</c:v>
                </c:pt>
                <c:pt idx="41">
                  <c:v>0.999999998984617</c:v>
                </c:pt>
                <c:pt idx="42">
                  <c:v>0.9999999964474493</c:v>
                </c:pt>
                <c:pt idx="43">
                  <c:v>0.99999998874439944</c:v>
                </c:pt>
                <c:pt idx="44">
                  <c:v>0.99999996730357199</c:v>
                </c:pt>
                <c:pt idx="45">
                  <c:v>0.99999991291663859</c:v>
                </c:pt>
                <c:pt idx="46">
                  <c:v>0.99999978469280182</c:v>
                </c:pt>
                <c:pt idx="47">
                  <c:v>0.99999949967102253</c:v>
                </c:pt>
                <c:pt idx="48">
                  <c:v>0.99999892070229335</c:v>
                </c:pt>
                <c:pt idx="49">
                  <c:v>0.99999775678398328</c:v>
                </c:pt>
                <c:pt idx="50">
                  <c:v>0.99999562883065507</c:v>
                </c:pt>
                <c:pt idx="51">
                  <c:v>0.99999182377495655</c:v>
                </c:pt>
                <c:pt idx="52">
                  <c:v>0.99998537414931443</c:v>
                </c:pt>
                <c:pt idx="53">
                  <c:v>0.9999747922734169</c:v>
                </c:pt>
                <c:pt idx="54">
                  <c:v>0.99995808890630122</c:v>
                </c:pt>
                <c:pt idx="55">
                  <c:v>0.99993261175757531</c:v>
                </c:pt>
                <c:pt idx="56">
                  <c:v>0.99989482448164502</c:v>
                </c:pt>
                <c:pt idx="57">
                  <c:v>0.99984026589997177</c:v>
                </c:pt>
                <c:pt idx="58">
                  <c:v>0.99976364130198858</c:v>
                </c:pt>
                <c:pt idx="59">
                  <c:v>0.99965840338317258</c:v>
                </c:pt>
                <c:pt idx="60">
                  <c:v>0.99951660672419473</c:v>
                </c:pt>
                <c:pt idx="61">
                  <c:v>0.99933021915761078</c:v>
                </c:pt>
                <c:pt idx="62">
                  <c:v>0.99908793563981357</c:v>
                </c:pt>
                <c:pt idx="63">
                  <c:v>0.99878089707733453</c:v>
                </c:pt>
                <c:pt idx="64">
                  <c:v>0.99839655365408675</c:v>
                </c:pt>
                <c:pt idx="65">
                  <c:v>0.99792218828672719</c:v>
                </c:pt>
                <c:pt idx="66">
                  <c:v>0.99734725413507541</c:v>
                </c:pt>
                <c:pt idx="67">
                  <c:v>0.99665497128170721</c:v>
                </c:pt>
                <c:pt idx="68">
                  <c:v>0.99583400443202441</c:v>
                </c:pt>
                <c:pt idx="69">
                  <c:v>0.99486912977662734</c:v>
                </c:pt>
                <c:pt idx="70">
                  <c:v>0.9937509135880106</c:v>
                </c:pt>
                <c:pt idx="71">
                  <c:v>0.99246412252149196</c:v>
                </c:pt>
                <c:pt idx="72">
                  <c:v>0.99099089908680749</c:v>
                </c:pt>
                <c:pt idx="73">
                  <c:v>0.98933598191271321</c:v>
                </c:pt>
                <c:pt idx="74">
                  <c:v>0.9874706326228001</c:v>
                </c:pt>
                <c:pt idx="75">
                  <c:v>0.98540622191994942</c:v>
                </c:pt>
                <c:pt idx="76">
                  <c:v>0.98310673065515897</c:v>
                </c:pt>
                <c:pt idx="77">
                  <c:v>0.98061392007306858</c:v>
                </c:pt>
                <c:pt idx="78">
                  <c:v>0.97786333510210555</c:v>
                </c:pt>
                <c:pt idx="79">
                  <c:v>0.97487872042037171</c:v>
                </c:pt>
                <c:pt idx="80">
                  <c:v>0.97166790449009555</c:v>
                </c:pt>
                <c:pt idx="81">
                  <c:v>0.96820480178099755</c:v>
                </c:pt>
                <c:pt idx="82">
                  <c:v>0.96453893695226867</c:v>
                </c:pt>
                <c:pt idx="83">
                  <c:v>0.96059726307542104</c:v>
                </c:pt>
                <c:pt idx="84">
                  <c:v>0.95643407626849097</c:v>
                </c:pt>
                <c:pt idx="85">
                  <c:v>0.95206934499322249</c:v>
                </c:pt>
                <c:pt idx="86">
                  <c:v>0.94746312631414498</c:v>
                </c:pt>
                <c:pt idx="87">
                  <c:v>0.94262806313497294</c:v>
                </c:pt>
                <c:pt idx="88">
                  <c:v>0.9375032047778461</c:v>
                </c:pt>
                <c:pt idx="89">
                  <c:v>0.93225739659389706</c:v>
                </c:pt>
                <c:pt idx="90">
                  <c:v>0.9268439172137114</c:v>
                </c:pt>
                <c:pt idx="91">
                  <c:v>0.92119351590231879</c:v>
                </c:pt>
                <c:pt idx="92">
                  <c:v>0.91531696563128928</c:v>
                </c:pt>
                <c:pt idx="93">
                  <c:v>0.9093400876256188</c:v>
                </c:pt>
                <c:pt idx="94">
                  <c:v>0.90306164325819005</c:v>
                </c:pt>
                <c:pt idx="95">
                  <c:v>0.89673326727698399</c:v>
                </c:pt>
                <c:pt idx="96">
                  <c:v>0.89026424165969131</c:v>
                </c:pt>
                <c:pt idx="97">
                  <c:v>0.88367880594616488</c:v>
                </c:pt>
                <c:pt idx="98">
                  <c:v>0.87685096617992997</c:v>
                </c:pt>
                <c:pt idx="99">
                  <c:v>0.87010644868573195</c:v>
                </c:pt>
                <c:pt idx="100">
                  <c:v>0.86299255341552961</c:v>
                </c:pt>
                <c:pt idx="101">
                  <c:v>0.85602563268387588</c:v>
                </c:pt>
                <c:pt idx="102">
                  <c:v>0.84889192957829229</c:v>
                </c:pt>
                <c:pt idx="103">
                  <c:v>0.84160129893774716</c:v>
                </c:pt>
                <c:pt idx="104">
                  <c:v>0.83416467482198109</c:v>
                </c:pt>
                <c:pt idx="105">
                  <c:v>0.82680895717809966</c:v>
                </c:pt>
                <c:pt idx="106">
                  <c:v>0.81935111616272149</c:v>
                </c:pt>
                <c:pt idx="107">
                  <c:v>0.81203885254815333</c:v>
                </c:pt>
                <c:pt idx="108">
                  <c:v>0.8044306048232317</c:v>
                </c:pt>
                <c:pt idx="109">
                  <c:v>0.79701841127714446</c:v>
                </c:pt>
                <c:pt idx="110">
                  <c:v>0.78932529129512397</c:v>
                </c:pt>
                <c:pt idx="111">
                  <c:v>0.78188220105433137</c:v>
                </c:pt>
                <c:pt idx="112">
                  <c:v>0.7741761481035242</c:v>
                </c:pt>
                <c:pt idx="113">
                  <c:v>0.76648757703215176</c:v>
                </c:pt>
                <c:pt idx="114">
                  <c:v>0.75913532073124612</c:v>
                </c:pt>
                <c:pt idx="115">
                  <c:v>0.75155157493600377</c:v>
                </c:pt>
                <c:pt idx="116">
                  <c:v>0.74372905108305087</c:v>
                </c:pt>
                <c:pt idx="117">
                  <c:v>0.73631498152565533</c:v>
                </c:pt>
                <c:pt idx="118">
                  <c:v>0.7286864185672941</c:v>
                </c:pt>
                <c:pt idx="119">
                  <c:v>0.721183104181361</c:v>
                </c:pt>
                <c:pt idx="120">
                  <c:v>0.71382735601825287</c:v>
                </c:pt>
                <c:pt idx="121">
                  <c:v>0.70649599671664354</c:v>
                </c:pt>
                <c:pt idx="122">
                  <c:v>0.69912608829934242</c:v>
                </c:pt>
                <c:pt idx="123">
                  <c:v>0.69180050665075887</c:v>
                </c:pt>
                <c:pt idx="124">
                  <c:v>0.68453136008755666</c:v>
                </c:pt>
                <c:pt idx="125">
                  <c:v>0.67733091965706838</c:v>
                </c:pt>
                <c:pt idx="126">
                  <c:v>0.67017068974871563</c:v>
                </c:pt>
                <c:pt idx="127">
                  <c:v>0.66306053707381873</c:v>
                </c:pt>
                <c:pt idx="128">
                  <c:v>0.65601045000786595</c:v>
                </c:pt>
                <c:pt idx="129">
                  <c:v>0.64903051618716256</c:v>
                </c:pt>
                <c:pt idx="130">
                  <c:v>0.64213089931896072</c:v>
                </c:pt>
                <c:pt idx="131">
                  <c:v>0.63527659237705558</c:v>
                </c:pt>
                <c:pt idx="132">
                  <c:v>0.62847532607341572</c:v>
                </c:pt>
                <c:pt idx="133">
                  <c:v>0.62178179953508295</c:v>
                </c:pt>
                <c:pt idx="134">
                  <c:v>0.61511088532135494</c:v>
                </c:pt>
                <c:pt idx="135">
                  <c:v>0.60856507616050948</c:v>
                </c:pt>
                <c:pt idx="136">
                  <c:v>0.60205600512752611</c:v>
                </c:pt>
                <c:pt idx="137">
                  <c:v>0.59558916523645322</c:v>
                </c:pt>
                <c:pt idx="138">
                  <c:v>0.58927196547456073</c:v>
                </c:pt>
                <c:pt idx="139">
                  <c:v>0.5829595251903954</c:v>
                </c:pt>
                <c:pt idx="140">
                  <c:v>0.57676004869537767</c:v>
                </c:pt>
                <c:pt idx="141">
                  <c:v>0.57062817049092307</c:v>
                </c:pt>
                <c:pt idx="142">
                  <c:v>0.56456946424816579</c:v>
                </c:pt>
                <c:pt idx="143">
                  <c:v>0.5585895011057378</c:v>
                </c:pt>
                <c:pt idx="144">
                  <c:v>0.55269384128816834</c:v>
                </c:pt>
                <c:pt idx="145">
                  <c:v>0.54683183625955645</c:v>
                </c:pt>
                <c:pt idx="146">
                  <c:v>0.54112066950041326</c:v>
                </c:pt>
                <c:pt idx="147">
                  <c:v>0.53539514088773843</c:v>
                </c:pt>
                <c:pt idx="148">
                  <c:v>0.52983143516878173</c:v>
                </c:pt>
                <c:pt idx="149">
                  <c:v>0.52426009873041934</c:v>
                </c:pt>
                <c:pt idx="150">
                  <c:v>0.51880178289966483</c:v>
                </c:pt>
                <c:pt idx="151">
                  <c:v>0.51346186792194226</c:v>
                </c:pt>
                <c:pt idx="152">
                  <c:v>0.50812369170398552</c:v>
                </c:pt>
                <c:pt idx="153">
                  <c:v>0.50291189750792253</c:v>
                </c:pt>
                <c:pt idx="154">
                  <c:v>0.49770716866085607</c:v>
                </c:pt>
                <c:pt idx="155">
                  <c:v>0.49263671828744293</c:v>
                </c:pt>
                <c:pt idx="156">
                  <c:v>0.48757862788342132</c:v>
                </c:pt>
                <c:pt idx="157">
                  <c:v>0.4826625968373941</c:v>
                </c:pt>
                <c:pt idx="158">
                  <c:v>0.47776416398755772</c:v>
                </c:pt>
                <c:pt idx="159">
                  <c:v>0.47295007469302586</c:v>
                </c:pt>
                <c:pt idx="160">
                  <c:v>0.4682235049484218</c:v>
                </c:pt>
                <c:pt idx="161">
                  <c:v>0.46352107496309503</c:v>
                </c:pt>
                <c:pt idx="162">
                  <c:v>0.45891126865083265</c:v>
                </c:pt>
                <c:pt idx="163">
                  <c:v>0.45439717790240752</c:v>
                </c:pt>
                <c:pt idx="164">
                  <c:v>0.44991364280551382</c:v>
                </c:pt>
                <c:pt idx="165">
                  <c:v>0.44553078931485446</c:v>
                </c:pt>
                <c:pt idx="166">
                  <c:v>0.44118231280638176</c:v>
                </c:pt>
                <c:pt idx="167">
                  <c:v>0.4368695654686513</c:v>
                </c:pt>
                <c:pt idx="168">
                  <c:v>0.43266425066291903</c:v>
                </c:pt>
                <c:pt idx="169">
                  <c:v>0.42849840222820079</c:v>
                </c:pt>
                <c:pt idx="170">
                  <c:v>0.42437334681841798</c:v>
                </c:pt>
                <c:pt idx="171">
                  <c:v>0.42036228504974571</c:v>
                </c:pt>
                <c:pt idx="172">
                  <c:v>0.41639564496591641</c:v>
                </c:pt>
                <c:pt idx="173">
                  <c:v>0.41247471758976939</c:v>
                </c:pt>
                <c:pt idx="174">
                  <c:v>0.40860078563667046</c:v>
                </c:pt>
                <c:pt idx="175">
                  <c:v>0.40477512282039774</c:v>
                </c:pt>
                <c:pt idx="176">
                  <c:v>0.40099899316000787</c:v>
                </c:pt>
                <c:pt idx="177">
                  <c:v>0.39734838372200032</c:v>
                </c:pt>
                <c:pt idx="178">
                  <c:v>0.39367552565816966</c:v>
                </c:pt>
                <c:pt idx="179">
                  <c:v>0.39013154950629481</c:v>
                </c:pt>
                <c:pt idx="180">
                  <c:v>0.38656685875770402</c:v>
                </c:pt>
                <c:pt idx="181">
                  <c:v>0.38305783790659831</c:v>
                </c:pt>
                <c:pt idx="182">
                  <c:v>0.3796826022000217</c:v>
                </c:pt>
                <c:pt idx="183">
                  <c:v>0.37628890087904088</c:v>
                </c:pt>
                <c:pt idx="184">
                  <c:v>0.37295439139631426</c:v>
                </c:pt>
                <c:pt idx="185">
                  <c:v>0.36968021932314377</c:v>
                </c:pt>
                <c:pt idx="186">
                  <c:v>0.36638895088151524</c:v>
                </c:pt>
                <c:pt idx="187">
                  <c:v>0.36323843325314775</c:v>
                </c:pt>
                <c:pt idx="188">
                  <c:v>0.36007225023930378</c:v>
                </c:pt>
                <c:pt idx="189">
                  <c:v>0.35697006460246328</c:v>
                </c:pt>
                <c:pt idx="190">
                  <c:v>0.35393295774249867</c:v>
                </c:pt>
                <c:pt idx="191">
                  <c:v>0.35096199196863997</c:v>
                </c:pt>
                <c:pt idx="192">
                  <c:v>0.3479773640869005</c:v>
                </c:pt>
                <c:pt idx="193">
                  <c:v>0.34506022883852661</c:v>
                </c:pt>
                <c:pt idx="194">
                  <c:v>0.34221161320704618</c:v>
                </c:pt>
                <c:pt idx="195">
                  <c:v>0.33935060771717995</c:v>
                </c:pt>
                <c:pt idx="196">
                  <c:v>0.33655943021148405</c:v>
                </c:pt>
                <c:pt idx="197">
                  <c:v>0.33383906933747554</c:v>
                </c:pt>
                <c:pt idx="198">
                  <c:v>0.33110755394018054</c:v>
                </c:pt>
                <c:pt idx="199">
                  <c:v>0.32844811587850964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743-4709-B609-963BBB10B121}"/>
            </c:ext>
          </c:extLst>
        </c:ser>
        <c:ser>
          <c:idx val="1"/>
          <c:order val="2"/>
          <c:tx>
            <c:v>1mm GaAs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Sheet1!$B$5:$B$204</c:f>
              <c:numCache>
                <c:formatCode>General</c:formatCode>
                <c:ptCount val="2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9.0000000000000018</c:v>
                </c:pt>
                <c:pt idx="9">
                  <c:v>10.000000000000002</c:v>
                </c:pt>
                <c:pt idx="10">
                  <c:v>11.000000000000004</c:v>
                </c:pt>
                <c:pt idx="11">
                  <c:v>12.000000000000004</c:v>
                </c:pt>
                <c:pt idx="12">
                  <c:v>13.000000000000005</c:v>
                </c:pt>
                <c:pt idx="13">
                  <c:v>14.000000000000005</c:v>
                </c:pt>
                <c:pt idx="14">
                  <c:v>15.000000000000007</c:v>
                </c:pt>
                <c:pt idx="15">
                  <c:v>16.000000000000007</c:v>
                </c:pt>
                <c:pt idx="16">
                  <c:v>17.000000000000007</c:v>
                </c:pt>
                <c:pt idx="17">
                  <c:v>18.000000000000011</c:v>
                </c:pt>
                <c:pt idx="18">
                  <c:v>19.000000000000011</c:v>
                </c:pt>
                <c:pt idx="19">
                  <c:v>20.000000000000011</c:v>
                </c:pt>
                <c:pt idx="20">
                  <c:v>21.000000000000011</c:v>
                </c:pt>
                <c:pt idx="21">
                  <c:v>22.000000000000014</c:v>
                </c:pt>
                <c:pt idx="22">
                  <c:v>23.000000000000014</c:v>
                </c:pt>
                <c:pt idx="23">
                  <c:v>24.000000000000014</c:v>
                </c:pt>
                <c:pt idx="24">
                  <c:v>25.000000000000014</c:v>
                </c:pt>
                <c:pt idx="25">
                  <c:v>26.000000000000018</c:v>
                </c:pt>
                <c:pt idx="26">
                  <c:v>27.000000000000018</c:v>
                </c:pt>
                <c:pt idx="27">
                  <c:v>28.000000000000018</c:v>
                </c:pt>
                <c:pt idx="28">
                  <c:v>29.000000000000018</c:v>
                </c:pt>
                <c:pt idx="29">
                  <c:v>30.000000000000021</c:v>
                </c:pt>
                <c:pt idx="30">
                  <c:v>31.000000000000021</c:v>
                </c:pt>
                <c:pt idx="31">
                  <c:v>32.000000000000021</c:v>
                </c:pt>
                <c:pt idx="32">
                  <c:v>33.000000000000021</c:v>
                </c:pt>
                <c:pt idx="33">
                  <c:v>34.000000000000021</c:v>
                </c:pt>
                <c:pt idx="34">
                  <c:v>35.000000000000021</c:v>
                </c:pt>
                <c:pt idx="35">
                  <c:v>36.000000000000028</c:v>
                </c:pt>
                <c:pt idx="36">
                  <c:v>37.000000000000028</c:v>
                </c:pt>
                <c:pt idx="37">
                  <c:v>38.000000000000028</c:v>
                </c:pt>
                <c:pt idx="38">
                  <c:v>39.000000000000028</c:v>
                </c:pt>
                <c:pt idx="39">
                  <c:v>40.000000000000028</c:v>
                </c:pt>
                <c:pt idx="40">
                  <c:v>41.000000000000028</c:v>
                </c:pt>
                <c:pt idx="41">
                  <c:v>42.000000000000028</c:v>
                </c:pt>
                <c:pt idx="42">
                  <c:v>43.000000000000028</c:v>
                </c:pt>
                <c:pt idx="43">
                  <c:v>44.000000000000036</c:v>
                </c:pt>
                <c:pt idx="44">
                  <c:v>45.000000000000036</c:v>
                </c:pt>
                <c:pt idx="45">
                  <c:v>46.000000000000036</c:v>
                </c:pt>
                <c:pt idx="46">
                  <c:v>47.000000000000036</c:v>
                </c:pt>
                <c:pt idx="47">
                  <c:v>48.000000000000036</c:v>
                </c:pt>
                <c:pt idx="48">
                  <c:v>49.000000000000036</c:v>
                </c:pt>
                <c:pt idx="49">
                  <c:v>50.000000000000036</c:v>
                </c:pt>
                <c:pt idx="50">
                  <c:v>51.000000000000036</c:v>
                </c:pt>
                <c:pt idx="51">
                  <c:v>52.000000000000043</c:v>
                </c:pt>
                <c:pt idx="52">
                  <c:v>53.000000000000043</c:v>
                </c:pt>
                <c:pt idx="53">
                  <c:v>54.000000000000043</c:v>
                </c:pt>
                <c:pt idx="54">
                  <c:v>55.000000000000043</c:v>
                </c:pt>
                <c:pt idx="55">
                  <c:v>56.000000000000043</c:v>
                </c:pt>
                <c:pt idx="56">
                  <c:v>57.000000000000043</c:v>
                </c:pt>
                <c:pt idx="57">
                  <c:v>58.000000000000043</c:v>
                </c:pt>
                <c:pt idx="58">
                  <c:v>59.000000000000043</c:v>
                </c:pt>
                <c:pt idx="59">
                  <c:v>60.00000000000005</c:v>
                </c:pt>
                <c:pt idx="60">
                  <c:v>61.00000000000005</c:v>
                </c:pt>
                <c:pt idx="61">
                  <c:v>62.00000000000005</c:v>
                </c:pt>
                <c:pt idx="62">
                  <c:v>63.000000000000043</c:v>
                </c:pt>
                <c:pt idx="63">
                  <c:v>64.000000000000043</c:v>
                </c:pt>
                <c:pt idx="64">
                  <c:v>65.000000000000043</c:v>
                </c:pt>
                <c:pt idx="65">
                  <c:v>66.000000000000043</c:v>
                </c:pt>
                <c:pt idx="66">
                  <c:v>67.000000000000043</c:v>
                </c:pt>
                <c:pt idx="67">
                  <c:v>68.000000000000043</c:v>
                </c:pt>
                <c:pt idx="68">
                  <c:v>69.000000000000043</c:v>
                </c:pt>
                <c:pt idx="69">
                  <c:v>70.000000000000043</c:v>
                </c:pt>
                <c:pt idx="70">
                  <c:v>71.000000000000043</c:v>
                </c:pt>
                <c:pt idx="71">
                  <c:v>72.000000000000057</c:v>
                </c:pt>
                <c:pt idx="72">
                  <c:v>73.000000000000057</c:v>
                </c:pt>
                <c:pt idx="73">
                  <c:v>74.000000000000057</c:v>
                </c:pt>
                <c:pt idx="74">
                  <c:v>75.000000000000057</c:v>
                </c:pt>
                <c:pt idx="75">
                  <c:v>76.000000000000057</c:v>
                </c:pt>
                <c:pt idx="76">
                  <c:v>77.000000000000057</c:v>
                </c:pt>
                <c:pt idx="77">
                  <c:v>78.000000000000057</c:v>
                </c:pt>
                <c:pt idx="78">
                  <c:v>79.000000000000057</c:v>
                </c:pt>
                <c:pt idx="79">
                  <c:v>80.000000000000057</c:v>
                </c:pt>
                <c:pt idx="80">
                  <c:v>81.000000000000057</c:v>
                </c:pt>
                <c:pt idx="81">
                  <c:v>82.000000000000057</c:v>
                </c:pt>
                <c:pt idx="82">
                  <c:v>83.000000000000057</c:v>
                </c:pt>
                <c:pt idx="83">
                  <c:v>84.000000000000057</c:v>
                </c:pt>
                <c:pt idx="84">
                  <c:v>85.000000000000057</c:v>
                </c:pt>
                <c:pt idx="85">
                  <c:v>86.000000000000057</c:v>
                </c:pt>
                <c:pt idx="86">
                  <c:v>87.000000000000057</c:v>
                </c:pt>
                <c:pt idx="87">
                  <c:v>88.000000000000071</c:v>
                </c:pt>
                <c:pt idx="88">
                  <c:v>89.000000000000071</c:v>
                </c:pt>
                <c:pt idx="89">
                  <c:v>90.000000000000071</c:v>
                </c:pt>
                <c:pt idx="90">
                  <c:v>91.000000000000071</c:v>
                </c:pt>
                <c:pt idx="91">
                  <c:v>92.000000000000071</c:v>
                </c:pt>
                <c:pt idx="92">
                  <c:v>93.000000000000071</c:v>
                </c:pt>
                <c:pt idx="93">
                  <c:v>94.000000000000071</c:v>
                </c:pt>
                <c:pt idx="94">
                  <c:v>95.000000000000071</c:v>
                </c:pt>
                <c:pt idx="95">
                  <c:v>96.000000000000071</c:v>
                </c:pt>
                <c:pt idx="96">
                  <c:v>97.000000000000071</c:v>
                </c:pt>
                <c:pt idx="97">
                  <c:v>98.000000000000071</c:v>
                </c:pt>
                <c:pt idx="98">
                  <c:v>99.000000000000071</c:v>
                </c:pt>
                <c:pt idx="99">
                  <c:v>100.00000000000007</c:v>
                </c:pt>
                <c:pt idx="100">
                  <c:v>101.00000000000007</c:v>
                </c:pt>
                <c:pt idx="101">
                  <c:v>102.00000000000007</c:v>
                </c:pt>
                <c:pt idx="102">
                  <c:v>103.00000000000007</c:v>
                </c:pt>
                <c:pt idx="103">
                  <c:v>104.00000000000009</c:v>
                </c:pt>
                <c:pt idx="104">
                  <c:v>105.00000000000009</c:v>
                </c:pt>
                <c:pt idx="105">
                  <c:v>106.00000000000009</c:v>
                </c:pt>
                <c:pt idx="106">
                  <c:v>107.00000000000009</c:v>
                </c:pt>
                <c:pt idx="107">
                  <c:v>108.00000000000009</c:v>
                </c:pt>
                <c:pt idx="108">
                  <c:v>109.00000000000009</c:v>
                </c:pt>
                <c:pt idx="109">
                  <c:v>110.00000000000009</c:v>
                </c:pt>
                <c:pt idx="110">
                  <c:v>111.00000000000009</c:v>
                </c:pt>
                <c:pt idx="111">
                  <c:v>112.00000000000009</c:v>
                </c:pt>
                <c:pt idx="112">
                  <c:v>113.00000000000009</c:v>
                </c:pt>
                <c:pt idx="113">
                  <c:v>114.00000000000009</c:v>
                </c:pt>
                <c:pt idx="114">
                  <c:v>115.00000000000009</c:v>
                </c:pt>
                <c:pt idx="115">
                  <c:v>116.00000000000009</c:v>
                </c:pt>
                <c:pt idx="116">
                  <c:v>117.00000000000009</c:v>
                </c:pt>
                <c:pt idx="117">
                  <c:v>118.00000000000009</c:v>
                </c:pt>
                <c:pt idx="118">
                  <c:v>119.00000000000009</c:v>
                </c:pt>
                <c:pt idx="119">
                  <c:v>120.0000000000001</c:v>
                </c:pt>
                <c:pt idx="120">
                  <c:v>121.0000000000001</c:v>
                </c:pt>
                <c:pt idx="121">
                  <c:v>122.0000000000001</c:v>
                </c:pt>
                <c:pt idx="122">
                  <c:v>123.0000000000001</c:v>
                </c:pt>
                <c:pt idx="123">
                  <c:v>124.0000000000001</c:v>
                </c:pt>
                <c:pt idx="124">
                  <c:v>125.00000000000009</c:v>
                </c:pt>
                <c:pt idx="125">
                  <c:v>126.00000000000009</c:v>
                </c:pt>
                <c:pt idx="126">
                  <c:v>127.00000000000009</c:v>
                </c:pt>
                <c:pt idx="127">
                  <c:v>128.00000000000009</c:v>
                </c:pt>
                <c:pt idx="128">
                  <c:v>129.00000000000009</c:v>
                </c:pt>
                <c:pt idx="129">
                  <c:v>130.00000000000009</c:v>
                </c:pt>
                <c:pt idx="130">
                  <c:v>131.00000000000009</c:v>
                </c:pt>
                <c:pt idx="131">
                  <c:v>132.00000000000009</c:v>
                </c:pt>
                <c:pt idx="132">
                  <c:v>133.00000000000009</c:v>
                </c:pt>
                <c:pt idx="133">
                  <c:v>134.00000000000009</c:v>
                </c:pt>
                <c:pt idx="134">
                  <c:v>135.00000000000009</c:v>
                </c:pt>
                <c:pt idx="135">
                  <c:v>136.00000000000009</c:v>
                </c:pt>
                <c:pt idx="136">
                  <c:v>137.00000000000009</c:v>
                </c:pt>
                <c:pt idx="137">
                  <c:v>138.00000000000009</c:v>
                </c:pt>
                <c:pt idx="138">
                  <c:v>139.00000000000009</c:v>
                </c:pt>
                <c:pt idx="139">
                  <c:v>140.00000000000009</c:v>
                </c:pt>
                <c:pt idx="140">
                  <c:v>141.00000000000009</c:v>
                </c:pt>
                <c:pt idx="141">
                  <c:v>142.00000000000009</c:v>
                </c:pt>
                <c:pt idx="142">
                  <c:v>143.00000000000009</c:v>
                </c:pt>
                <c:pt idx="143">
                  <c:v>144.00000000000011</c:v>
                </c:pt>
                <c:pt idx="144">
                  <c:v>145.00000000000011</c:v>
                </c:pt>
                <c:pt idx="145">
                  <c:v>146.00000000000011</c:v>
                </c:pt>
                <c:pt idx="146">
                  <c:v>147.00000000000011</c:v>
                </c:pt>
                <c:pt idx="147">
                  <c:v>148.00000000000011</c:v>
                </c:pt>
                <c:pt idx="148">
                  <c:v>149.00000000000011</c:v>
                </c:pt>
                <c:pt idx="149">
                  <c:v>150.00000000000011</c:v>
                </c:pt>
                <c:pt idx="150">
                  <c:v>151.00000000000011</c:v>
                </c:pt>
                <c:pt idx="151">
                  <c:v>152.00000000000011</c:v>
                </c:pt>
                <c:pt idx="152">
                  <c:v>153.00000000000011</c:v>
                </c:pt>
                <c:pt idx="153">
                  <c:v>154.00000000000011</c:v>
                </c:pt>
                <c:pt idx="154">
                  <c:v>155.00000000000011</c:v>
                </c:pt>
                <c:pt idx="155">
                  <c:v>156.00000000000011</c:v>
                </c:pt>
                <c:pt idx="156">
                  <c:v>157.00000000000011</c:v>
                </c:pt>
                <c:pt idx="157">
                  <c:v>158.00000000000011</c:v>
                </c:pt>
                <c:pt idx="158">
                  <c:v>159.00000000000011</c:v>
                </c:pt>
                <c:pt idx="159">
                  <c:v>160.00000000000011</c:v>
                </c:pt>
                <c:pt idx="160">
                  <c:v>161.00000000000011</c:v>
                </c:pt>
                <c:pt idx="161">
                  <c:v>162.00000000000011</c:v>
                </c:pt>
                <c:pt idx="162">
                  <c:v>163.00000000000011</c:v>
                </c:pt>
                <c:pt idx="163">
                  <c:v>164.00000000000011</c:v>
                </c:pt>
                <c:pt idx="164">
                  <c:v>165.00000000000011</c:v>
                </c:pt>
                <c:pt idx="165">
                  <c:v>166.00000000000011</c:v>
                </c:pt>
                <c:pt idx="166">
                  <c:v>167.00000000000011</c:v>
                </c:pt>
                <c:pt idx="167">
                  <c:v>168.00000000000011</c:v>
                </c:pt>
                <c:pt idx="168">
                  <c:v>169.00000000000011</c:v>
                </c:pt>
                <c:pt idx="169">
                  <c:v>170.00000000000011</c:v>
                </c:pt>
                <c:pt idx="170">
                  <c:v>171.00000000000011</c:v>
                </c:pt>
                <c:pt idx="171">
                  <c:v>172.00000000000011</c:v>
                </c:pt>
                <c:pt idx="172">
                  <c:v>173.00000000000011</c:v>
                </c:pt>
                <c:pt idx="173">
                  <c:v>174.00000000000011</c:v>
                </c:pt>
                <c:pt idx="174">
                  <c:v>175.00000000000011</c:v>
                </c:pt>
                <c:pt idx="175">
                  <c:v>176.00000000000014</c:v>
                </c:pt>
                <c:pt idx="176">
                  <c:v>177.00000000000014</c:v>
                </c:pt>
                <c:pt idx="177">
                  <c:v>178.00000000000014</c:v>
                </c:pt>
                <c:pt idx="178">
                  <c:v>179.00000000000014</c:v>
                </c:pt>
                <c:pt idx="179">
                  <c:v>180.00000000000014</c:v>
                </c:pt>
                <c:pt idx="180">
                  <c:v>181.00000000000014</c:v>
                </c:pt>
                <c:pt idx="181">
                  <c:v>182.00000000000014</c:v>
                </c:pt>
                <c:pt idx="182">
                  <c:v>183.00000000000014</c:v>
                </c:pt>
                <c:pt idx="183">
                  <c:v>184.00000000000014</c:v>
                </c:pt>
                <c:pt idx="184">
                  <c:v>185.00000000000014</c:v>
                </c:pt>
                <c:pt idx="185">
                  <c:v>186.00000000000014</c:v>
                </c:pt>
                <c:pt idx="186">
                  <c:v>187.00000000000014</c:v>
                </c:pt>
                <c:pt idx="187">
                  <c:v>188.00000000000014</c:v>
                </c:pt>
                <c:pt idx="188">
                  <c:v>189.00000000000014</c:v>
                </c:pt>
                <c:pt idx="189">
                  <c:v>190.00000000000014</c:v>
                </c:pt>
                <c:pt idx="190">
                  <c:v>191.00000000000014</c:v>
                </c:pt>
                <c:pt idx="191">
                  <c:v>192.00000000000014</c:v>
                </c:pt>
                <c:pt idx="192">
                  <c:v>193.00000000000014</c:v>
                </c:pt>
                <c:pt idx="193">
                  <c:v>194.00000000000014</c:v>
                </c:pt>
                <c:pt idx="194">
                  <c:v>195.00000000000014</c:v>
                </c:pt>
                <c:pt idx="195">
                  <c:v>196.00000000000014</c:v>
                </c:pt>
                <c:pt idx="196">
                  <c:v>197.00000000000014</c:v>
                </c:pt>
                <c:pt idx="197">
                  <c:v>198.00000000000014</c:v>
                </c:pt>
                <c:pt idx="198">
                  <c:v>199.00000000000014</c:v>
                </c:pt>
                <c:pt idx="199">
                  <c:v>200.00000000000014</c:v>
                </c:pt>
              </c:numCache>
            </c:numRef>
          </c:xVal>
          <c:yVal>
            <c:numRef>
              <c:f>Sheet1!$Q$5:$Q$204</c:f>
              <c:numCache>
                <c:formatCode>0.00E+00</c:formatCode>
                <c:ptCount val="20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0.99999999999999989</c:v>
                </c:pt>
                <c:pt idx="7">
                  <c:v>0.9999999999944601</c:v>
                </c:pt>
                <c:pt idx="8">
                  <c:v>0.99999999294098274</c:v>
                </c:pt>
                <c:pt idx="9">
                  <c:v>0.99999922988039269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0.99999999999999878</c:v>
                </c:pt>
                <c:pt idx="15">
                  <c:v>0.99999999999973266</c:v>
                </c:pt>
                <c:pt idx="16">
                  <c:v>0.99999999997975453</c:v>
                </c:pt>
                <c:pt idx="17">
                  <c:v>0.99999999931911798</c:v>
                </c:pt>
                <c:pt idx="18">
                  <c:v>0.99999998788692024</c:v>
                </c:pt>
                <c:pt idx="19">
                  <c:v>0.99999987013780667</c:v>
                </c:pt>
                <c:pt idx="20">
                  <c:v>0.99999906184250786</c:v>
                </c:pt>
                <c:pt idx="21">
                  <c:v>0.9999950981212109</c:v>
                </c:pt>
                <c:pt idx="22">
                  <c:v>0.99998011744810433</c:v>
                </c:pt>
                <c:pt idx="23">
                  <c:v>0.99993453454768211</c:v>
                </c:pt>
                <c:pt idx="24">
                  <c:v>0.99981770567376593</c:v>
                </c:pt>
                <c:pt idx="25">
                  <c:v>0.99956100564335737</c:v>
                </c:pt>
                <c:pt idx="26">
                  <c:v>0.9990545787853593</c:v>
                </c:pt>
                <c:pt idx="27">
                  <c:v>0.99816554528559809</c:v>
                </c:pt>
                <c:pt idx="28">
                  <c:v>0.99670826336208207</c:v>
                </c:pt>
                <c:pt idx="29">
                  <c:v>0.9944968135502239</c:v>
                </c:pt>
                <c:pt idx="30">
                  <c:v>0.99136407110568503</c:v>
                </c:pt>
                <c:pt idx="31">
                  <c:v>0.98708843683843717</c:v>
                </c:pt>
                <c:pt idx="32">
                  <c:v>0.98153961141461898</c:v>
                </c:pt>
                <c:pt idx="33">
                  <c:v>0.97457097396183989</c:v>
                </c:pt>
                <c:pt idx="34">
                  <c:v>0.96617670795278032</c:v>
                </c:pt>
                <c:pt idx="35">
                  <c:v>0.95629944164675118</c:v>
                </c:pt>
                <c:pt idx="36">
                  <c:v>0.94494961377811482</c:v>
                </c:pt>
                <c:pt idx="37">
                  <c:v>0.93220960766157801</c:v>
                </c:pt>
                <c:pt idx="38">
                  <c:v>0.91815273577702361</c:v>
                </c:pt>
                <c:pt idx="39">
                  <c:v>0.90289562033343151</c:v>
                </c:pt>
                <c:pt idx="40">
                  <c:v>0.88658232095818912</c:v>
                </c:pt>
                <c:pt idx="41">
                  <c:v>0.86929254226063768</c:v>
                </c:pt>
                <c:pt idx="42">
                  <c:v>0.8512622811027315</c:v>
                </c:pt>
                <c:pt idx="43">
                  <c:v>0.83262525525156761</c:v>
                </c:pt>
                <c:pt idx="44">
                  <c:v>0.81339835967263485</c:v>
                </c:pt>
                <c:pt idx="45">
                  <c:v>0.79389064468491011</c:v>
                </c:pt>
                <c:pt idx="46">
                  <c:v>0.77411697450292416</c:v>
                </c:pt>
                <c:pt idx="47">
                  <c:v>0.7541916717001319</c:v>
                </c:pt>
                <c:pt idx="48">
                  <c:v>0.73429579494103581</c:v>
                </c:pt>
                <c:pt idx="49">
                  <c:v>0.71438941874761974</c:v>
                </c:pt>
                <c:pt idx="50">
                  <c:v>0.69470183813209618</c:v>
                </c:pt>
                <c:pt idx="51">
                  <c:v>0.67523323485791042</c:v>
                </c:pt>
                <c:pt idx="52">
                  <c:v>0.65593545211149396</c:v>
                </c:pt>
                <c:pt idx="53">
                  <c:v>0.63711627034272156</c:v>
                </c:pt>
                <c:pt idx="54">
                  <c:v>0.61854836035428806</c:v>
                </c:pt>
                <c:pt idx="55">
                  <c:v>0.60052080790465756</c:v>
                </c:pt>
                <c:pt idx="56">
                  <c:v>0.58273042365610705</c:v>
                </c:pt>
                <c:pt idx="57">
                  <c:v>0.56560612049545067</c:v>
                </c:pt>
                <c:pt idx="58">
                  <c:v>0.54878836845628953</c:v>
                </c:pt>
                <c:pt idx="59">
                  <c:v>0.53253967492291354</c:v>
                </c:pt>
                <c:pt idx="60">
                  <c:v>0.51660676237415415</c:v>
                </c:pt>
                <c:pt idx="61">
                  <c:v>0.50143215472783575</c:v>
                </c:pt>
                <c:pt idx="62">
                  <c:v>0.48654659820902069</c:v>
                </c:pt>
                <c:pt idx="63">
                  <c:v>0.47220028769688593</c:v>
                </c:pt>
                <c:pt idx="64">
                  <c:v>0.4582607056512692</c:v>
                </c:pt>
                <c:pt idx="65">
                  <c:v>0.44478063995530781</c:v>
                </c:pt>
                <c:pt idx="66">
                  <c:v>0.43202370767698062</c:v>
                </c:pt>
                <c:pt idx="67">
                  <c:v>0.41940625454274383</c:v>
                </c:pt>
                <c:pt idx="68">
                  <c:v>0.40739191460367474</c:v>
                </c:pt>
                <c:pt idx="69">
                  <c:v>0.39580434416451937</c:v>
                </c:pt>
                <c:pt idx="70">
                  <c:v>0.38444882929141255</c:v>
                </c:pt>
                <c:pt idx="71">
                  <c:v>0.37381335664729887</c:v>
                </c:pt>
                <c:pt idx="72">
                  <c:v>0.36323130148366234</c:v>
                </c:pt>
                <c:pt idx="73">
                  <c:v>0.35319343411929705</c:v>
                </c:pt>
                <c:pt idx="74">
                  <c:v>0.34348648565131101</c:v>
                </c:pt>
                <c:pt idx="75">
                  <c:v>0.33412998489140655</c:v>
                </c:pt>
                <c:pt idx="76">
                  <c:v>0.32514295788539072</c:v>
                </c:pt>
                <c:pt idx="77">
                  <c:v>0.31654386369626697</c:v>
                </c:pt>
                <c:pt idx="78">
                  <c:v>0.30827325602609612</c:v>
                </c:pt>
                <c:pt idx="79">
                  <c:v>0.30024141360436485</c:v>
                </c:pt>
                <c:pt idx="80">
                  <c:v>0.29251162450819468</c:v>
                </c:pt>
                <c:pt idx="81">
                  <c:v>0.28504265828139919</c:v>
                </c:pt>
                <c:pt idx="82">
                  <c:v>0.2778714291691905</c:v>
                </c:pt>
                <c:pt idx="83">
                  <c:v>0.27092698920048963</c:v>
                </c:pt>
                <c:pt idx="84">
                  <c:v>0.26427203400777044</c:v>
                </c:pt>
                <c:pt idx="85">
                  <c:v>0.25783276714270997</c:v>
                </c:pt>
                <c:pt idx="86">
                  <c:v>0.25161589241793803</c:v>
                </c:pt>
                <c:pt idx="87">
                  <c:v>0.24562792159039148</c:v>
                </c:pt>
                <c:pt idx="88">
                  <c:v>0.23984685543896067</c:v>
                </c:pt>
                <c:pt idx="89">
                  <c:v>0.23427816892094555</c:v>
                </c:pt>
                <c:pt idx="90">
                  <c:v>0.22892716372189881</c:v>
                </c:pt>
                <c:pt idx="91">
                  <c:v>0.22374114624814267</c:v>
                </c:pt>
                <c:pt idx="92">
                  <c:v>0.21872393868132212</c:v>
                </c:pt>
                <c:pt idx="93">
                  <c:v>0.21390853056750858</c:v>
                </c:pt>
                <c:pt idx="94">
                  <c:v>0.20924014972691218</c:v>
                </c:pt>
                <c:pt idx="95">
                  <c:v>0.20472176148102073</c:v>
                </c:pt>
                <c:pt idx="96">
                  <c:v>0.20038602578371989</c:v>
                </c:pt>
                <c:pt idx="97">
                  <c:v>0.19617633821763236</c:v>
                </c:pt>
                <c:pt idx="98">
                  <c:v>0.19209493405001554</c:v>
                </c:pt>
                <c:pt idx="99">
                  <c:v>0.18817422122482075</c:v>
                </c:pt>
                <c:pt idx="100">
                  <c:v>0.18438636282412546</c:v>
                </c:pt>
                <c:pt idx="101">
                  <c:v>0.1807028824280319</c:v>
                </c:pt>
                <c:pt idx="102">
                  <c:v>0.17715599448917263</c:v>
                </c:pt>
                <c:pt idx="103">
                  <c:v>0.17371684372659091</c:v>
                </c:pt>
                <c:pt idx="104">
                  <c:v>0.17038690709405035</c:v>
                </c:pt>
                <c:pt idx="105">
                  <c:v>0.16716761870623298</c:v>
                </c:pt>
                <c:pt idx="106">
                  <c:v>0.1640603688099781</c:v>
                </c:pt>
                <c:pt idx="107">
                  <c:v>0.16103526031901649</c:v>
                </c:pt>
                <c:pt idx="108">
                  <c:v>0.15812461962604907</c:v>
                </c:pt>
                <c:pt idx="109">
                  <c:v>0.15529825632733518</c:v>
                </c:pt>
                <c:pt idx="110">
                  <c:v>0.15255708590823414</c:v>
                </c:pt>
                <c:pt idx="111">
                  <c:v>0.14987034003865829</c:v>
                </c:pt>
                <c:pt idx="112">
                  <c:v>0.14730210340866035</c:v>
                </c:pt>
                <c:pt idx="113">
                  <c:v>0.14482165401303404</c:v>
                </c:pt>
                <c:pt idx="114">
                  <c:v>0.14236592801956927</c:v>
                </c:pt>
                <c:pt idx="115">
                  <c:v>0.14003126066008798</c:v>
                </c:pt>
                <c:pt idx="116">
                  <c:v>0.1377544602652816</c:v>
                </c:pt>
                <c:pt idx="117">
                  <c:v>0.13553601962866979</c:v>
                </c:pt>
                <c:pt idx="118">
                  <c:v>0.13337641977369041</c:v>
                </c:pt>
                <c:pt idx="119">
                  <c:v>0.13130848045448862</c:v>
                </c:pt>
                <c:pt idx="120">
                  <c:v>0.12926803327561731</c:v>
                </c:pt>
                <c:pt idx="121">
                  <c:v>0.12728779536846757</c:v>
                </c:pt>
                <c:pt idx="122">
                  <c:v>0.12540076964476043</c:v>
                </c:pt>
                <c:pt idx="123">
                  <c:v>0.12354230358391938</c:v>
                </c:pt>
                <c:pt idx="124">
                  <c:v>0.12171259643639409</c:v>
                </c:pt>
                <c:pt idx="125">
                  <c:v>0.11997739118087525</c:v>
                </c:pt>
                <c:pt idx="126">
                  <c:v>0.11827159391125597</c:v>
                </c:pt>
                <c:pt idx="127">
                  <c:v>0.11659538879923248</c:v>
                </c:pt>
                <c:pt idx="128">
                  <c:v>0.11498191574806038</c:v>
                </c:pt>
                <c:pt idx="129">
                  <c:v>0.11339851346208218</c:v>
                </c:pt>
                <c:pt idx="130">
                  <c:v>0.11187842803974224</c:v>
                </c:pt>
                <c:pt idx="131">
                  <c:v>0.11038886615414267</c:v>
                </c:pt>
                <c:pt idx="132">
                  <c:v>0.1089299900330486</c:v>
                </c:pt>
                <c:pt idx="133">
                  <c:v>0.10753519475050266</c:v>
                </c:pt>
                <c:pt idx="134">
                  <c:v>0.10613821618958541</c:v>
                </c:pt>
                <c:pt idx="135">
                  <c:v>0.10480572748522354</c:v>
                </c:pt>
                <c:pt idx="136">
                  <c:v>0.10350463853552472</c:v>
                </c:pt>
                <c:pt idx="137">
                  <c:v>0.10223509195109026</c:v>
                </c:pt>
                <c:pt idx="138">
                  <c:v>0.10099722702076874</c:v>
                </c:pt>
                <c:pt idx="139">
                  <c:v>9.979117968618989E-2</c:v>
                </c:pt>
                <c:pt idx="140">
                  <c:v>9.8617082516885723E-2</c:v>
                </c:pt>
                <c:pt idx="141">
                  <c:v>9.7441454031589214E-2</c:v>
                </c:pt>
                <c:pt idx="142">
                  <c:v>9.6331599962025338E-2</c:v>
                </c:pt>
                <c:pt idx="143">
                  <c:v>9.5254074497811758E-2</c:v>
                </c:pt>
                <c:pt idx="144">
                  <c:v>9.4175264202651321E-2</c:v>
                </c:pt>
                <c:pt idx="145">
                  <c:v>9.3128940051636855E-2</c:v>
                </c:pt>
                <c:pt idx="146">
                  <c:v>9.2115217543508043E-2</c:v>
                </c:pt>
                <c:pt idx="147">
                  <c:v>9.1134208664018557E-2</c:v>
                </c:pt>
                <c:pt idx="148">
                  <c:v>9.0152139761891625E-2</c:v>
                </c:pt>
                <c:pt idx="149">
                  <c:v>8.9202928406235449E-2</c:v>
                </c:pt>
                <c:pt idx="150">
                  <c:v>8.8286679608962193E-2</c:v>
                </c:pt>
                <c:pt idx="151">
                  <c:v>8.7369509078533802E-2</c:v>
                </c:pt>
                <c:pt idx="152">
                  <c:v>8.648543580351753E-2</c:v>
                </c:pt>
                <c:pt idx="153">
                  <c:v>8.5634557721962601E-2</c:v>
                </c:pt>
                <c:pt idx="154">
                  <c:v>8.4782887104045357E-2</c:v>
                </c:pt>
                <c:pt idx="155">
                  <c:v>8.396453700740758E-2</c:v>
                </c:pt>
                <c:pt idx="156">
                  <c:v>8.3145455175238192E-2</c:v>
                </c:pt>
                <c:pt idx="157">
                  <c:v>8.2359814510064244E-2</c:v>
                </c:pt>
                <c:pt idx="158">
                  <c:v>8.1607702205681032E-2</c:v>
                </c:pt>
                <c:pt idx="159">
                  <c:v>8.0854973458243884E-2</c:v>
                </c:pt>
                <c:pt idx="160">
                  <c:v>8.0101627762506289E-2</c:v>
                </c:pt>
                <c:pt idx="161">
                  <c:v>7.9381949067397151E-2</c:v>
                </c:pt>
                <c:pt idx="162">
                  <c:v>7.8661707334630959E-2</c:v>
                </c:pt>
                <c:pt idx="163">
                  <c:v>7.797523896516656E-2</c:v>
                </c:pt>
                <c:pt idx="164">
                  <c:v>7.7322620269033804E-2</c:v>
                </c:pt>
                <c:pt idx="165">
                  <c:v>7.663515417601674E-2</c:v>
                </c:pt>
                <c:pt idx="166">
                  <c:v>7.5981586953960623E-2</c:v>
                </c:pt>
                <c:pt idx="167">
                  <c:v>7.5361991290845309E-2</c:v>
                </c:pt>
                <c:pt idx="168">
                  <c:v>7.4741980161132981E-2</c:v>
                </c:pt>
                <c:pt idx="169">
                  <c:v>7.4121553286234487E-2</c:v>
                </c:pt>
                <c:pt idx="170">
                  <c:v>7.353521257848461E-2</c:v>
                </c:pt>
                <c:pt idx="171">
                  <c:v>7.2948500552634798E-2</c:v>
                </c:pt>
                <c:pt idx="172">
                  <c:v>7.2361416973536707E-2</c:v>
                </c:pt>
                <c:pt idx="173">
                  <c:v>7.1808528099930435E-2</c:v>
                </c:pt>
                <c:pt idx="174">
                  <c:v>7.1255309694853497E-2</c:v>
                </c:pt>
                <c:pt idx="175">
                  <c:v>7.0701761561899223E-2</c:v>
                </c:pt>
                <c:pt idx="176">
                  <c:v>7.0182510552602828E-2</c:v>
                </c:pt>
                <c:pt idx="177">
                  <c:v>6.9662969408665565E-2</c:v>
                </c:pt>
                <c:pt idx="178">
                  <c:v>6.914313796797289E-2</c:v>
                </c:pt>
                <c:pt idx="179">
                  <c:v>6.8657699901384484E-2</c:v>
                </c:pt>
                <c:pt idx="180">
                  <c:v>6.813730676027685E-2</c:v>
                </c:pt>
                <c:pt idx="181">
                  <c:v>6.7686064174258487E-2</c:v>
                </c:pt>
                <c:pt idx="182">
                  <c:v>6.7199866249614382E-2</c:v>
                </c:pt>
                <c:pt idx="183">
                  <c:v>6.6748169720023287E-2</c:v>
                </c:pt>
                <c:pt idx="184">
                  <c:v>6.6261482687236972E-2</c:v>
                </c:pt>
                <c:pt idx="185">
                  <c:v>6.5844120370129766E-2</c:v>
                </c:pt>
                <c:pt idx="186">
                  <c:v>6.5391767337943274E-2</c:v>
                </c:pt>
                <c:pt idx="187">
                  <c:v>6.49391952595888E-2</c:v>
                </c:pt>
                <c:pt idx="188">
                  <c:v>6.4521241906624782E-2</c:v>
                </c:pt>
                <c:pt idx="189">
                  <c:v>6.4103101736927015E-2</c:v>
                </c:pt>
                <c:pt idx="190">
                  <c:v>6.3719642396742771E-2</c:v>
                </c:pt>
                <c:pt idx="191">
                  <c:v>6.330114392820374E-2</c:v>
                </c:pt>
                <c:pt idx="192">
                  <c:v>6.291735600672721E-2</c:v>
                </c:pt>
                <c:pt idx="193">
                  <c:v>6.253341083816133E-2</c:v>
                </c:pt>
                <c:pt idx="194">
                  <c:v>6.2149308358078303E-2</c:v>
                </c:pt>
                <c:pt idx="195">
                  <c:v>6.17650485020238E-2</c:v>
                </c:pt>
                <c:pt idx="196">
                  <c:v>6.1380631205517067E-2</c:v>
                </c:pt>
                <c:pt idx="197">
                  <c:v>6.1031024259805111E-2</c:v>
                </c:pt>
                <c:pt idx="198">
                  <c:v>6.0681287096221448E-2</c:v>
                </c:pt>
                <c:pt idx="199">
                  <c:v>6.0331419666263986E-2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743-4709-B609-963BBB10B121}"/>
            </c:ext>
          </c:extLst>
        </c:ser>
        <c:ser>
          <c:idx val="2"/>
          <c:order val="3"/>
          <c:tx>
            <c:v>1mm CdTe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Sheet1!$B$5:$B$204</c:f>
              <c:numCache>
                <c:formatCode>General</c:formatCode>
                <c:ptCount val="2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9.0000000000000018</c:v>
                </c:pt>
                <c:pt idx="9">
                  <c:v>10.000000000000002</c:v>
                </c:pt>
                <c:pt idx="10">
                  <c:v>11.000000000000004</c:v>
                </c:pt>
                <c:pt idx="11">
                  <c:v>12.000000000000004</c:v>
                </c:pt>
                <c:pt idx="12">
                  <c:v>13.000000000000005</c:v>
                </c:pt>
                <c:pt idx="13">
                  <c:v>14.000000000000005</c:v>
                </c:pt>
                <c:pt idx="14">
                  <c:v>15.000000000000007</c:v>
                </c:pt>
                <c:pt idx="15">
                  <c:v>16.000000000000007</c:v>
                </c:pt>
                <c:pt idx="16">
                  <c:v>17.000000000000007</c:v>
                </c:pt>
                <c:pt idx="17">
                  <c:v>18.000000000000011</c:v>
                </c:pt>
                <c:pt idx="18">
                  <c:v>19.000000000000011</c:v>
                </c:pt>
                <c:pt idx="19">
                  <c:v>20.000000000000011</c:v>
                </c:pt>
                <c:pt idx="20">
                  <c:v>21.000000000000011</c:v>
                </c:pt>
                <c:pt idx="21">
                  <c:v>22.000000000000014</c:v>
                </c:pt>
                <c:pt idx="22">
                  <c:v>23.000000000000014</c:v>
                </c:pt>
                <c:pt idx="23">
                  <c:v>24.000000000000014</c:v>
                </c:pt>
                <c:pt idx="24">
                  <c:v>25.000000000000014</c:v>
                </c:pt>
                <c:pt idx="25">
                  <c:v>26.000000000000018</c:v>
                </c:pt>
                <c:pt idx="26">
                  <c:v>27.000000000000018</c:v>
                </c:pt>
                <c:pt idx="27">
                  <c:v>28.000000000000018</c:v>
                </c:pt>
                <c:pt idx="28">
                  <c:v>29.000000000000018</c:v>
                </c:pt>
                <c:pt idx="29">
                  <c:v>30.000000000000021</c:v>
                </c:pt>
                <c:pt idx="30">
                  <c:v>31.000000000000021</c:v>
                </c:pt>
                <c:pt idx="31">
                  <c:v>32.000000000000021</c:v>
                </c:pt>
                <c:pt idx="32">
                  <c:v>33.000000000000021</c:v>
                </c:pt>
                <c:pt idx="33">
                  <c:v>34.000000000000021</c:v>
                </c:pt>
                <c:pt idx="34">
                  <c:v>35.000000000000021</c:v>
                </c:pt>
                <c:pt idx="35">
                  <c:v>36.000000000000028</c:v>
                </c:pt>
                <c:pt idx="36">
                  <c:v>37.000000000000028</c:v>
                </c:pt>
                <c:pt idx="37">
                  <c:v>38.000000000000028</c:v>
                </c:pt>
                <c:pt idx="38">
                  <c:v>39.000000000000028</c:v>
                </c:pt>
                <c:pt idx="39">
                  <c:v>40.000000000000028</c:v>
                </c:pt>
                <c:pt idx="40">
                  <c:v>41.000000000000028</c:v>
                </c:pt>
                <c:pt idx="41">
                  <c:v>42.000000000000028</c:v>
                </c:pt>
                <c:pt idx="42">
                  <c:v>43.000000000000028</c:v>
                </c:pt>
                <c:pt idx="43">
                  <c:v>44.000000000000036</c:v>
                </c:pt>
                <c:pt idx="44">
                  <c:v>45.000000000000036</c:v>
                </c:pt>
                <c:pt idx="45">
                  <c:v>46.000000000000036</c:v>
                </c:pt>
                <c:pt idx="46">
                  <c:v>47.000000000000036</c:v>
                </c:pt>
                <c:pt idx="47">
                  <c:v>48.000000000000036</c:v>
                </c:pt>
                <c:pt idx="48">
                  <c:v>49.000000000000036</c:v>
                </c:pt>
                <c:pt idx="49">
                  <c:v>50.000000000000036</c:v>
                </c:pt>
                <c:pt idx="50">
                  <c:v>51.000000000000036</c:v>
                </c:pt>
                <c:pt idx="51">
                  <c:v>52.000000000000043</c:v>
                </c:pt>
                <c:pt idx="52">
                  <c:v>53.000000000000043</c:v>
                </c:pt>
                <c:pt idx="53">
                  <c:v>54.000000000000043</c:v>
                </c:pt>
                <c:pt idx="54">
                  <c:v>55.000000000000043</c:v>
                </c:pt>
                <c:pt idx="55">
                  <c:v>56.000000000000043</c:v>
                </c:pt>
                <c:pt idx="56">
                  <c:v>57.000000000000043</c:v>
                </c:pt>
                <c:pt idx="57">
                  <c:v>58.000000000000043</c:v>
                </c:pt>
                <c:pt idx="58">
                  <c:v>59.000000000000043</c:v>
                </c:pt>
                <c:pt idx="59">
                  <c:v>60.00000000000005</c:v>
                </c:pt>
                <c:pt idx="60">
                  <c:v>61.00000000000005</c:v>
                </c:pt>
                <c:pt idx="61">
                  <c:v>62.00000000000005</c:v>
                </c:pt>
                <c:pt idx="62">
                  <c:v>63.000000000000043</c:v>
                </c:pt>
                <c:pt idx="63">
                  <c:v>64.000000000000043</c:v>
                </c:pt>
                <c:pt idx="64">
                  <c:v>65.000000000000043</c:v>
                </c:pt>
                <c:pt idx="65">
                  <c:v>66.000000000000043</c:v>
                </c:pt>
                <c:pt idx="66">
                  <c:v>67.000000000000043</c:v>
                </c:pt>
                <c:pt idx="67">
                  <c:v>68.000000000000043</c:v>
                </c:pt>
                <c:pt idx="68">
                  <c:v>69.000000000000043</c:v>
                </c:pt>
                <c:pt idx="69">
                  <c:v>70.000000000000043</c:v>
                </c:pt>
                <c:pt idx="70">
                  <c:v>71.000000000000043</c:v>
                </c:pt>
                <c:pt idx="71">
                  <c:v>72.000000000000057</c:v>
                </c:pt>
                <c:pt idx="72">
                  <c:v>73.000000000000057</c:v>
                </c:pt>
                <c:pt idx="73">
                  <c:v>74.000000000000057</c:v>
                </c:pt>
                <c:pt idx="74">
                  <c:v>75.000000000000057</c:v>
                </c:pt>
                <c:pt idx="75">
                  <c:v>76.000000000000057</c:v>
                </c:pt>
                <c:pt idx="76">
                  <c:v>77.000000000000057</c:v>
                </c:pt>
                <c:pt idx="77">
                  <c:v>78.000000000000057</c:v>
                </c:pt>
                <c:pt idx="78">
                  <c:v>79.000000000000057</c:v>
                </c:pt>
                <c:pt idx="79">
                  <c:v>80.000000000000057</c:v>
                </c:pt>
                <c:pt idx="80">
                  <c:v>81.000000000000057</c:v>
                </c:pt>
                <c:pt idx="81">
                  <c:v>82.000000000000057</c:v>
                </c:pt>
                <c:pt idx="82">
                  <c:v>83.000000000000057</c:v>
                </c:pt>
                <c:pt idx="83">
                  <c:v>84.000000000000057</c:v>
                </c:pt>
                <c:pt idx="84">
                  <c:v>85.000000000000057</c:v>
                </c:pt>
                <c:pt idx="85">
                  <c:v>86.000000000000057</c:v>
                </c:pt>
                <c:pt idx="86">
                  <c:v>87.000000000000057</c:v>
                </c:pt>
                <c:pt idx="87">
                  <c:v>88.000000000000071</c:v>
                </c:pt>
                <c:pt idx="88">
                  <c:v>89.000000000000071</c:v>
                </c:pt>
                <c:pt idx="89">
                  <c:v>90.000000000000071</c:v>
                </c:pt>
                <c:pt idx="90">
                  <c:v>91.000000000000071</c:v>
                </c:pt>
                <c:pt idx="91">
                  <c:v>92.000000000000071</c:v>
                </c:pt>
                <c:pt idx="92">
                  <c:v>93.000000000000071</c:v>
                </c:pt>
                <c:pt idx="93">
                  <c:v>94.000000000000071</c:v>
                </c:pt>
                <c:pt idx="94">
                  <c:v>95.000000000000071</c:v>
                </c:pt>
                <c:pt idx="95">
                  <c:v>96.000000000000071</c:v>
                </c:pt>
                <c:pt idx="96">
                  <c:v>97.000000000000071</c:v>
                </c:pt>
                <c:pt idx="97">
                  <c:v>98.000000000000071</c:v>
                </c:pt>
                <c:pt idx="98">
                  <c:v>99.000000000000071</c:v>
                </c:pt>
                <c:pt idx="99">
                  <c:v>100.00000000000007</c:v>
                </c:pt>
                <c:pt idx="100">
                  <c:v>101.00000000000007</c:v>
                </c:pt>
                <c:pt idx="101">
                  <c:v>102.00000000000007</c:v>
                </c:pt>
                <c:pt idx="102">
                  <c:v>103.00000000000007</c:v>
                </c:pt>
                <c:pt idx="103">
                  <c:v>104.00000000000009</c:v>
                </c:pt>
                <c:pt idx="104">
                  <c:v>105.00000000000009</c:v>
                </c:pt>
                <c:pt idx="105">
                  <c:v>106.00000000000009</c:v>
                </c:pt>
                <c:pt idx="106">
                  <c:v>107.00000000000009</c:v>
                </c:pt>
                <c:pt idx="107">
                  <c:v>108.00000000000009</c:v>
                </c:pt>
                <c:pt idx="108">
                  <c:v>109.00000000000009</c:v>
                </c:pt>
                <c:pt idx="109">
                  <c:v>110.00000000000009</c:v>
                </c:pt>
                <c:pt idx="110">
                  <c:v>111.00000000000009</c:v>
                </c:pt>
                <c:pt idx="111">
                  <c:v>112.00000000000009</c:v>
                </c:pt>
                <c:pt idx="112">
                  <c:v>113.00000000000009</c:v>
                </c:pt>
                <c:pt idx="113">
                  <c:v>114.00000000000009</c:v>
                </c:pt>
                <c:pt idx="114">
                  <c:v>115.00000000000009</c:v>
                </c:pt>
                <c:pt idx="115">
                  <c:v>116.00000000000009</c:v>
                </c:pt>
                <c:pt idx="116">
                  <c:v>117.00000000000009</c:v>
                </c:pt>
                <c:pt idx="117">
                  <c:v>118.00000000000009</c:v>
                </c:pt>
                <c:pt idx="118">
                  <c:v>119.00000000000009</c:v>
                </c:pt>
                <c:pt idx="119">
                  <c:v>120.0000000000001</c:v>
                </c:pt>
                <c:pt idx="120">
                  <c:v>121.0000000000001</c:v>
                </c:pt>
                <c:pt idx="121">
                  <c:v>122.0000000000001</c:v>
                </c:pt>
                <c:pt idx="122">
                  <c:v>123.0000000000001</c:v>
                </c:pt>
                <c:pt idx="123">
                  <c:v>124.0000000000001</c:v>
                </c:pt>
                <c:pt idx="124">
                  <c:v>125.00000000000009</c:v>
                </c:pt>
                <c:pt idx="125">
                  <c:v>126.00000000000009</c:v>
                </c:pt>
                <c:pt idx="126">
                  <c:v>127.00000000000009</c:v>
                </c:pt>
                <c:pt idx="127">
                  <c:v>128.00000000000009</c:v>
                </c:pt>
                <c:pt idx="128">
                  <c:v>129.00000000000009</c:v>
                </c:pt>
                <c:pt idx="129">
                  <c:v>130.00000000000009</c:v>
                </c:pt>
                <c:pt idx="130">
                  <c:v>131.00000000000009</c:v>
                </c:pt>
                <c:pt idx="131">
                  <c:v>132.00000000000009</c:v>
                </c:pt>
                <c:pt idx="132">
                  <c:v>133.00000000000009</c:v>
                </c:pt>
                <c:pt idx="133">
                  <c:v>134.00000000000009</c:v>
                </c:pt>
                <c:pt idx="134">
                  <c:v>135.00000000000009</c:v>
                </c:pt>
                <c:pt idx="135">
                  <c:v>136.00000000000009</c:v>
                </c:pt>
                <c:pt idx="136">
                  <c:v>137.00000000000009</c:v>
                </c:pt>
                <c:pt idx="137">
                  <c:v>138.00000000000009</c:v>
                </c:pt>
                <c:pt idx="138">
                  <c:v>139.00000000000009</c:v>
                </c:pt>
                <c:pt idx="139">
                  <c:v>140.00000000000009</c:v>
                </c:pt>
                <c:pt idx="140">
                  <c:v>141.00000000000009</c:v>
                </c:pt>
                <c:pt idx="141">
                  <c:v>142.00000000000009</c:v>
                </c:pt>
                <c:pt idx="142">
                  <c:v>143.00000000000009</c:v>
                </c:pt>
                <c:pt idx="143">
                  <c:v>144.00000000000011</c:v>
                </c:pt>
                <c:pt idx="144">
                  <c:v>145.00000000000011</c:v>
                </c:pt>
                <c:pt idx="145">
                  <c:v>146.00000000000011</c:v>
                </c:pt>
                <c:pt idx="146">
                  <c:v>147.00000000000011</c:v>
                </c:pt>
                <c:pt idx="147">
                  <c:v>148.00000000000011</c:v>
                </c:pt>
                <c:pt idx="148">
                  <c:v>149.00000000000011</c:v>
                </c:pt>
                <c:pt idx="149">
                  <c:v>150.00000000000011</c:v>
                </c:pt>
                <c:pt idx="150">
                  <c:v>151.00000000000011</c:v>
                </c:pt>
                <c:pt idx="151">
                  <c:v>152.00000000000011</c:v>
                </c:pt>
                <c:pt idx="152">
                  <c:v>153.00000000000011</c:v>
                </c:pt>
                <c:pt idx="153">
                  <c:v>154.00000000000011</c:v>
                </c:pt>
                <c:pt idx="154">
                  <c:v>155.00000000000011</c:v>
                </c:pt>
                <c:pt idx="155">
                  <c:v>156.00000000000011</c:v>
                </c:pt>
                <c:pt idx="156">
                  <c:v>157.00000000000011</c:v>
                </c:pt>
                <c:pt idx="157">
                  <c:v>158.00000000000011</c:v>
                </c:pt>
                <c:pt idx="158">
                  <c:v>159.00000000000011</c:v>
                </c:pt>
                <c:pt idx="159">
                  <c:v>160.00000000000011</c:v>
                </c:pt>
                <c:pt idx="160">
                  <c:v>161.00000000000011</c:v>
                </c:pt>
                <c:pt idx="161">
                  <c:v>162.00000000000011</c:v>
                </c:pt>
                <c:pt idx="162">
                  <c:v>163.00000000000011</c:v>
                </c:pt>
                <c:pt idx="163">
                  <c:v>164.00000000000011</c:v>
                </c:pt>
                <c:pt idx="164">
                  <c:v>165.00000000000011</c:v>
                </c:pt>
                <c:pt idx="165">
                  <c:v>166.00000000000011</c:v>
                </c:pt>
                <c:pt idx="166">
                  <c:v>167.00000000000011</c:v>
                </c:pt>
                <c:pt idx="167">
                  <c:v>168.00000000000011</c:v>
                </c:pt>
                <c:pt idx="168">
                  <c:v>169.00000000000011</c:v>
                </c:pt>
                <c:pt idx="169">
                  <c:v>170.00000000000011</c:v>
                </c:pt>
                <c:pt idx="170">
                  <c:v>171.00000000000011</c:v>
                </c:pt>
                <c:pt idx="171">
                  <c:v>172.00000000000011</c:v>
                </c:pt>
                <c:pt idx="172">
                  <c:v>173.00000000000011</c:v>
                </c:pt>
                <c:pt idx="173">
                  <c:v>174.00000000000011</c:v>
                </c:pt>
                <c:pt idx="174">
                  <c:v>175.00000000000011</c:v>
                </c:pt>
                <c:pt idx="175">
                  <c:v>176.00000000000014</c:v>
                </c:pt>
                <c:pt idx="176">
                  <c:v>177.00000000000014</c:v>
                </c:pt>
                <c:pt idx="177">
                  <c:v>178.00000000000014</c:v>
                </c:pt>
                <c:pt idx="178">
                  <c:v>179.00000000000014</c:v>
                </c:pt>
                <c:pt idx="179">
                  <c:v>180.00000000000014</c:v>
                </c:pt>
                <c:pt idx="180">
                  <c:v>181.00000000000014</c:v>
                </c:pt>
                <c:pt idx="181">
                  <c:v>182.00000000000014</c:v>
                </c:pt>
                <c:pt idx="182">
                  <c:v>183.00000000000014</c:v>
                </c:pt>
                <c:pt idx="183">
                  <c:v>184.00000000000014</c:v>
                </c:pt>
                <c:pt idx="184">
                  <c:v>185.00000000000014</c:v>
                </c:pt>
                <c:pt idx="185">
                  <c:v>186.00000000000014</c:v>
                </c:pt>
                <c:pt idx="186">
                  <c:v>187.00000000000014</c:v>
                </c:pt>
                <c:pt idx="187">
                  <c:v>188.00000000000014</c:v>
                </c:pt>
                <c:pt idx="188">
                  <c:v>189.00000000000014</c:v>
                </c:pt>
                <c:pt idx="189">
                  <c:v>190.00000000000014</c:v>
                </c:pt>
                <c:pt idx="190">
                  <c:v>191.00000000000014</c:v>
                </c:pt>
                <c:pt idx="191">
                  <c:v>192.00000000000014</c:v>
                </c:pt>
                <c:pt idx="192">
                  <c:v>193.00000000000014</c:v>
                </c:pt>
                <c:pt idx="193">
                  <c:v>194.00000000000014</c:v>
                </c:pt>
                <c:pt idx="194">
                  <c:v>195.00000000000014</c:v>
                </c:pt>
                <c:pt idx="195">
                  <c:v>196.00000000000014</c:v>
                </c:pt>
                <c:pt idx="196">
                  <c:v>197.00000000000014</c:v>
                </c:pt>
                <c:pt idx="197">
                  <c:v>198.00000000000014</c:v>
                </c:pt>
                <c:pt idx="198">
                  <c:v>199.00000000000014</c:v>
                </c:pt>
                <c:pt idx="199">
                  <c:v>200.00000000000014</c:v>
                </c:pt>
              </c:numCache>
            </c:numRef>
          </c:xVal>
          <c:yVal>
            <c:numRef>
              <c:f>Sheet1!$E$5:$E$204</c:f>
              <c:numCache>
                <c:formatCode>0.00E+00</c:formatCode>
                <c:ptCount val="20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0.99999999999999911</c:v>
                </c:pt>
                <c:pt idx="14">
                  <c:v>0.99999999999970945</c:v>
                </c:pt>
                <c:pt idx="15">
                  <c:v>0.99999999997036304</c:v>
                </c:pt>
                <c:pt idx="16">
                  <c:v>0.99999999884342183</c:v>
                </c:pt>
                <c:pt idx="17">
                  <c:v>0.99999997814858155</c:v>
                </c:pt>
                <c:pt idx="18">
                  <c:v>0.99999976223903098</c:v>
                </c:pt>
                <c:pt idx="19">
                  <c:v>0.99999831340693224</c:v>
                </c:pt>
                <c:pt idx="20">
                  <c:v>0.99999122496675485</c:v>
                </c:pt>
                <c:pt idx="21">
                  <c:v>0.99996524544793997</c:v>
                </c:pt>
                <c:pt idx="22">
                  <c:v>0.99988920179675689</c:v>
                </c:pt>
                <c:pt idx="23">
                  <c:v>0.99970306580221846</c:v>
                </c:pt>
                <c:pt idx="24">
                  <c:v>0.99930998691721862</c:v>
                </c:pt>
                <c:pt idx="25">
                  <c:v>0.99857473853801848</c:v>
                </c:pt>
                <c:pt idx="26">
                  <c:v>0.99999998033449988</c:v>
                </c:pt>
                <c:pt idx="27">
                  <c:v>0.99999990442934306</c:v>
                </c:pt>
                <c:pt idx="28">
                  <c:v>0.99999961197652631</c:v>
                </c:pt>
                <c:pt idx="29">
                  <c:v>0.99999866742846832</c:v>
                </c:pt>
                <c:pt idx="30">
                  <c:v>0.9999960071288525</c:v>
                </c:pt>
                <c:pt idx="31">
                  <c:v>0.99999999946051166</c:v>
                </c:pt>
                <c:pt idx="32">
                  <c:v>0.9999999972618957</c:v>
                </c:pt>
                <c:pt idx="33">
                  <c:v>0.99999998824515102</c:v>
                </c:pt>
                <c:pt idx="34">
                  <c:v>0.99999995597023705</c:v>
                </c:pt>
                <c:pt idx="35">
                  <c:v>0.99999985521269019</c:v>
                </c:pt>
                <c:pt idx="36">
                  <c:v>0.99999957415908525</c:v>
                </c:pt>
                <c:pt idx="37">
                  <c:v>0.9999988587655152</c:v>
                </c:pt>
                <c:pt idx="38">
                  <c:v>0.99999721315381174</c:v>
                </c:pt>
                <c:pt idx="39">
                  <c:v>0.99999364329247875</c:v>
                </c:pt>
                <c:pt idx="40">
                  <c:v>0.99998654015837285</c:v>
                </c:pt>
                <c:pt idx="41">
                  <c:v>0.99997304657010833</c:v>
                </c:pt>
                <c:pt idx="42">
                  <c:v>0.99994927034971182</c:v>
                </c:pt>
                <c:pt idx="43">
                  <c:v>0.99990857576852188</c:v>
                </c:pt>
                <c:pt idx="44">
                  <c:v>0.99984320949394501</c:v>
                </c:pt>
                <c:pt idx="45">
                  <c:v>0.9997425281077168</c:v>
                </c:pt>
                <c:pt idx="46">
                  <c:v>0.99959263460546066</c:v>
                </c:pt>
                <c:pt idx="47">
                  <c:v>0.99937515066419491</c:v>
                </c:pt>
                <c:pt idx="48">
                  <c:v>0.99907081249108842</c:v>
                </c:pt>
                <c:pt idx="49">
                  <c:v>0.99866042114268072</c:v>
                </c:pt>
                <c:pt idx="50">
                  <c:v>0.99811607893261856</c:v>
                </c:pt>
                <c:pt idx="51">
                  <c:v>0.9974058075359904</c:v>
                </c:pt>
                <c:pt idx="52">
                  <c:v>0.99651092981185729</c:v>
                </c:pt>
                <c:pt idx="53">
                  <c:v>0.99539954469022751</c:v>
                </c:pt>
                <c:pt idx="54">
                  <c:v>0.99404592845399264</c:v>
                </c:pt>
                <c:pt idx="55">
                  <c:v>0.99241725494176047</c:v>
                </c:pt>
                <c:pt idx="56">
                  <c:v>0.99049160322778584</c:v>
                </c:pt>
                <c:pt idx="57">
                  <c:v>0.9882384553811927</c:v>
                </c:pt>
                <c:pt idx="58">
                  <c:v>0.98564848833764174</c:v>
                </c:pt>
                <c:pt idx="59">
                  <c:v>0.98268253934414618</c:v>
                </c:pt>
                <c:pt idx="60">
                  <c:v>0.97934834876875931</c:v>
                </c:pt>
                <c:pt idx="61">
                  <c:v>0.97561531481270425</c:v>
                </c:pt>
                <c:pt idx="62">
                  <c:v>0.97149169982792338</c:v>
                </c:pt>
                <c:pt idx="63">
                  <c:v>0.96695879962411313</c:v>
                </c:pt>
                <c:pt idx="64">
                  <c:v>0.96201257138835161</c:v>
                </c:pt>
                <c:pt idx="65">
                  <c:v>0.95667649713967307</c:v>
                </c:pt>
                <c:pt idx="66">
                  <c:v>0.95092669115328776</c:v>
                </c:pt>
                <c:pt idx="67">
                  <c:v>0.94479159098097176</c:v>
                </c:pt>
                <c:pt idx="68">
                  <c:v>0.93827338008321981</c:v>
                </c:pt>
                <c:pt idx="69">
                  <c:v>0.93136962101986653</c:v>
                </c:pt>
                <c:pt idx="70">
                  <c:v>0.92411832045991793</c:v>
                </c:pt>
                <c:pt idx="71">
                  <c:v>0.9165677204887136</c:v>
                </c:pt>
                <c:pt idx="72">
                  <c:v>0.90866306246694184</c:v>
                </c:pt>
                <c:pt idx="73">
                  <c:v>0.90044250873276954</c:v>
                </c:pt>
                <c:pt idx="74">
                  <c:v>0.89195203174993787</c:v>
                </c:pt>
                <c:pt idx="75">
                  <c:v>0.88324528525573631</c:v>
                </c:pt>
                <c:pt idx="76">
                  <c:v>0.87430538444706141</c:v>
                </c:pt>
                <c:pt idx="77">
                  <c:v>0.86509979552268423</c:v>
                </c:pt>
                <c:pt idx="78">
                  <c:v>0.85566813313672385</c:v>
                </c:pt>
                <c:pt idx="79">
                  <c:v>0.84615043428499992</c:v>
                </c:pt>
                <c:pt idx="80">
                  <c:v>0.83641131176143158</c:v>
                </c:pt>
                <c:pt idx="81">
                  <c:v>0.82659406708067462</c:v>
                </c:pt>
                <c:pt idx="82">
                  <c:v>0.816642962073306</c:v>
                </c:pt>
                <c:pt idx="83">
                  <c:v>0.80660102579804638</c:v>
                </c:pt>
                <c:pt idx="84">
                  <c:v>0.79651439221179732</c:v>
                </c:pt>
                <c:pt idx="85">
                  <c:v>0.78629954766991295</c:v>
                </c:pt>
                <c:pt idx="86">
                  <c:v>0.7759889728521151</c:v>
                </c:pt>
                <c:pt idx="87">
                  <c:v>0.76576256533343179</c:v>
                </c:pt>
                <c:pt idx="88">
                  <c:v>0.75552445609537588</c:v>
                </c:pt>
                <c:pt idx="89">
                  <c:v>0.74531301560236307</c:v>
                </c:pt>
                <c:pt idx="90">
                  <c:v>0.73500385492804376</c:v>
                </c:pt>
                <c:pt idx="91">
                  <c:v>0.72478976982146293</c:v>
                </c:pt>
                <c:pt idx="92">
                  <c:v>0.71453618486426018</c:v>
                </c:pt>
                <c:pt idx="93">
                  <c:v>0.70445081225547368</c:v>
                </c:pt>
                <c:pt idx="94">
                  <c:v>0.69438831922837774</c:v>
                </c:pt>
                <c:pt idx="95">
                  <c:v>0.68437484883057698</c:v>
                </c:pt>
                <c:pt idx="96">
                  <c:v>0.67443723190674787</c:v>
                </c:pt>
                <c:pt idx="97">
                  <c:v>0.66460287450218047</c:v>
                </c:pt>
                <c:pt idx="98">
                  <c:v>0.6548996380319505</c:v>
                </c:pt>
                <c:pt idx="99">
                  <c:v>0.64513576525764083</c:v>
                </c:pt>
                <c:pt idx="100">
                  <c:v>0.63554784567358835</c:v>
                </c:pt>
                <c:pt idx="101">
                  <c:v>0.62616471761048031</c:v>
                </c:pt>
                <c:pt idx="102">
                  <c:v>0.6167776845085613</c:v>
                </c:pt>
                <c:pt idx="103">
                  <c:v>0.60764176825031191</c:v>
                </c:pt>
                <c:pt idx="104">
                  <c:v>0.59853703843497308</c:v>
                </c:pt>
                <c:pt idx="105">
                  <c:v>0.58947563606520337</c:v>
                </c:pt>
                <c:pt idx="106">
                  <c:v>0.58072992655106792</c:v>
                </c:pt>
                <c:pt idx="107">
                  <c:v>0.57179790060452296</c:v>
                </c:pt>
                <c:pt idx="108">
                  <c:v>0.5632175351799491</c:v>
                </c:pt>
                <c:pt idx="109">
                  <c:v>0.55474138129587902</c:v>
                </c:pt>
                <c:pt idx="110">
                  <c:v>0.54638207039413988</c:v>
                </c:pt>
                <c:pt idx="111">
                  <c:v>0.5381522556959778</c:v>
                </c:pt>
                <c:pt idx="112">
                  <c:v>0.53006458095200393</c:v>
                </c:pt>
                <c:pt idx="113">
                  <c:v>0.52213164864508155</c:v>
                </c:pt>
                <c:pt idx="114">
                  <c:v>0.51436598775550446</c:v>
                </c:pt>
                <c:pt idx="115">
                  <c:v>0.50647412999835728</c:v>
                </c:pt>
                <c:pt idx="116">
                  <c:v>0.49907555617555277</c:v>
                </c:pt>
                <c:pt idx="117">
                  <c:v>0.49156606842110107</c:v>
                </c:pt>
                <c:pt idx="118">
                  <c:v>0.48426385954765305</c:v>
                </c:pt>
                <c:pt idx="119">
                  <c:v>0.47718102346267799</c:v>
                </c:pt>
                <c:pt idx="120">
                  <c:v>0.47000091560814528</c:v>
                </c:pt>
                <c:pt idx="121">
                  <c:v>0.46305520909962783</c:v>
                </c:pt>
                <c:pt idx="122">
                  <c:v>0.4562882261413066</c:v>
                </c:pt>
                <c:pt idx="123">
                  <c:v>0.44960660896372395</c:v>
                </c:pt>
                <c:pt idx="124">
                  <c:v>0.44305010599262185</c:v>
                </c:pt>
                <c:pt idx="125">
                  <c:v>0.43662511381789348</c:v>
                </c:pt>
                <c:pt idx="126">
                  <c:v>0.43030263628305043</c:v>
                </c:pt>
                <c:pt idx="127">
                  <c:v>0.42408776518004832</c:v>
                </c:pt>
                <c:pt idx="128">
                  <c:v>0.41798554803266363</c:v>
                </c:pt>
                <c:pt idx="129">
                  <c:v>0.41203743613112453</c:v>
                </c:pt>
                <c:pt idx="130">
                  <c:v>0.40617582195953772</c:v>
                </c:pt>
                <c:pt idx="131">
                  <c:v>0.40040448933607842</c:v>
                </c:pt>
                <c:pt idx="132">
                  <c:v>0.39476471758606446</c:v>
                </c:pt>
                <c:pt idx="133">
                  <c:v>0.38922338974866688</c:v>
                </c:pt>
                <c:pt idx="134">
                  <c:v>0.38378416788119629</c:v>
                </c:pt>
                <c:pt idx="135">
                  <c:v>0.37845067081094841</c:v>
                </c:pt>
                <c:pt idx="136">
                  <c:v>0.37322647014508903</c:v>
                </c:pt>
                <c:pt idx="137">
                  <c:v>0.36811508630430456</c:v>
                </c:pt>
                <c:pt idx="138">
                  <c:v>0.36308049680128407</c:v>
                </c:pt>
                <c:pt idx="139">
                  <c:v>0.35816498865843394</c:v>
                </c:pt>
                <c:pt idx="140">
                  <c:v>0.35333183591487516</c:v>
                </c:pt>
                <c:pt idx="141">
                  <c:v>0.34858346325850043</c:v>
                </c:pt>
                <c:pt idx="142">
                  <c:v>0.34392226592977504</c:v>
                </c:pt>
                <c:pt idx="143">
                  <c:v>0.33935060771717995</c:v>
                </c:pt>
                <c:pt idx="144">
                  <c:v>0.33487081896747428</c:v>
                </c:pt>
                <c:pt idx="145">
                  <c:v>0.33048519461311443</c:v>
                </c:pt>
                <c:pt idx="146">
                  <c:v>0.32615421507559494</c:v>
                </c:pt>
                <c:pt idx="147">
                  <c:v>0.3219213535126435</c:v>
                </c:pt>
                <c:pt idx="148">
                  <c:v>0.31778880568999957</c:v>
                </c:pt>
                <c:pt idx="149">
                  <c:v>0.31371617654029293</c:v>
                </c:pt>
                <c:pt idx="150">
                  <c:v>0.30974763370030856</c:v>
                </c:pt>
                <c:pt idx="151">
                  <c:v>0.30579918392962036</c:v>
                </c:pt>
                <c:pt idx="152">
                  <c:v>0.3019579957347881</c:v>
                </c:pt>
                <c:pt idx="153">
                  <c:v>0.29822609536321476</c:v>
                </c:pt>
                <c:pt idx="154">
                  <c:v>0.29451798459598577</c:v>
                </c:pt>
                <c:pt idx="155">
                  <c:v>0.29087821705498307</c:v>
                </c:pt>
                <c:pt idx="156">
                  <c:v>0.28730805027569173</c:v>
                </c:pt>
                <c:pt idx="157">
                  <c:v>0.28385312473018531</c:v>
                </c:pt>
                <c:pt idx="158">
                  <c:v>0.28042606566652351</c:v>
                </c:pt>
                <c:pt idx="159">
                  <c:v>0.27702743239626237</c:v>
                </c:pt>
                <c:pt idx="160">
                  <c:v>0.2737478424416635</c:v>
                </c:pt>
                <c:pt idx="161">
                  <c:v>0.27049860591009101</c:v>
                </c:pt>
                <c:pt idx="162">
                  <c:v>0.2673256896116869</c:v>
                </c:pt>
                <c:pt idx="163">
                  <c:v>0.26418459490076307</c:v>
                </c:pt>
                <c:pt idx="164">
                  <c:v>0.26116746943440405</c:v>
                </c:pt>
                <c:pt idx="165">
                  <c:v>0.2581379725960723</c:v>
                </c:pt>
                <c:pt idx="166">
                  <c:v>0.25518841602115783</c:v>
                </c:pt>
                <c:pt idx="167">
                  <c:v>0.2522734928351954</c:v>
                </c:pt>
                <c:pt idx="168">
                  <c:v>0.24944023687520567</c:v>
                </c:pt>
                <c:pt idx="169">
                  <c:v>0.24664295483761645</c:v>
                </c:pt>
                <c:pt idx="170">
                  <c:v>0.24392900614802271</c:v>
                </c:pt>
                <c:pt idx="171">
                  <c:v>0.24120528053056056</c:v>
                </c:pt>
                <c:pt idx="172">
                  <c:v>0.23856616641361761</c:v>
                </c:pt>
                <c:pt idx="173">
                  <c:v>0.23596524499037552</c:v>
                </c:pt>
                <c:pt idx="174">
                  <c:v>0.23345049731779843</c:v>
                </c:pt>
                <c:pt idx="175">
                  <c:v>0.2309274725926197</c:v>
                </c:pt>
                <c:pt idx="176">
                  <c:v>0.22849181651806028</c:v>
                </c:pt>
                <c:pt idx="177">
                  <c:v>0.22604844671000757</c:v>
                </c:pt>
                <c:pt idx="178">
                  <c:v>0.22369360670029281</c:v>
                </c:pt>
                <c:pt idx="179">
                  <c:v>0.22133160180868372</c:v>
                </c:pt>
                <c:pt idx="180">
                  <c:v>0.2190592528919334</c:v>
                </c:pt>
                <c:pt idx="181">
                  <c:v>0.21682883081113036</c:v>
                </c:pt>
                <c:pt idx="182">
                  <c:v>0.21459203848690367</c:v>
                </c:pt>
                <c:pt idx="183">
                  <c:v>0.21244652041181733</c:v>
                </c:pt>
                <c:pt idx="184">
                  <c:v>0.210295141372702</c:v>
                </c:pt>
                <c:pt idx="185">
                  <c:v>0.2081869792881994</c:v>
                </c:pt>
                <c:pt idx="186">
                  <c:v>0.20612241128134223</c:v>
                </c:pt>
                <c:pt idx="187">
                  <c:v>0.20410180735127958</c:v>
                </c:pt>
                <c:pt idx="188">
                  <c:v>0.20212553026282887</c:v>
                </c:pt>
                <c:pt idx="189">
                  <c:v>0.2001443459247243</c:v>
                </c:pt>
                <c:pt idx="190">
                  <c:v>0.19825766436555214</c:v>
                </c:pt>
                <c:pt idx="191">
                  <c:v>0.19636653254427627</c:v>
                </c:pt>
                <c:pt idx="192">
                  <c:v>0.19447093996371845</c:v>
                </c:pt>
                <c:pt idx="193">
                  <c:v>0.19267099110604469</c:v>
                </c:pt>
                <c:pt idx="194">
                  <c:v>0.1908670202756686</c:v>
                </c:pt>
                <c:pt idx="195">
                  <c:v>0.18905901848552165</c:v>
                </c:pt>
                <c:pt idx="196">
                  <c:v>0.18734775185515185</c:v>
                </c:pt>
                <c:pt idx="197">
                  <c:v>0.18563287406990514</c:v>
                </c:pt>
                <c:pt idx="198">
                  <c:v>0.18396497324954852</c:v>
                </c:pt>
                <c:pt idx="199">
                  <c:v>0.18229365641071804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743-4709-B609-963BBB10B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548736"/>
        <c:axId val="52550656"/>
      </c:scatterChart>
      <c:valAx>
        <c:axId val="52548736"/>
        <c:scaling>
          <c:orientation val="minMax"/>
          <c:max val="100"/>
          <c:min val="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(keV)</a:t>
                </a:r>
              </a:p>
            </c:rich>
          </c:tx>
          <c:layout>
            <c:manualLayout>
              <c:xMode val="edge"/>
              <c:yMode val="edge"/>
              <c:x val="0.39224496806138981"/>
              <c:y val="0.9244791666666666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52550656"/>
        <c:crosses val="autoZero"/>
        <c:crossBetween val="midCat"/>
        <c:majorUnit val="20"/>
      </c:valAx>
      <c:valAx>
        <c:axId val="52550656"/>
        <c:scaling>
          <c:orientation val="minMax"/>
          <c:max val="1"/>
          <c:min val="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Absorption</a:t>
                </a:r>
              </a:p>
            </c:rich>
          </c:tx>
          <c:overlay val="0"/>
        </c:title>
        <c:numFmt formatCode="#,##0.00" sourceLinked="0"/>
        <c:majorTickMark val="out"/>
        <c:minorTickMark val="none"/>
        <c:tickLblPos val="nextTo"/>
        <c:crossAx val="52548736"/>
        <c:crosses val="autoZero"/>
        <c:crossBetween val="midCat"/>
        <c:majorUnit val="0.1"/>
        <c:minorUnit val="5.000000000000001E-2"/>
      </c:valAx>
    </c:plotArea>
    <c:legend>
      <c:legendPos val="r"/>
      <c:layout>
        <c:manualLayout>
          <c:xMode val="edge"/>
          <c:yMode val="edge"/>
          <c:x val="0.74619242554014165"/>
          <c:y val="0.37566430669546552"/>
          <c:w val="0.25380757445985835"/>
          <c:h val="0.2486710997289843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omments/modernComment_119_D388428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56AB580-CA5F-49F6-932E-B9BC846FA58B}" authorId="{73CD1EDF-51DA-54E1-0365-69190C490943}" created="2025-07-01T16:23:04.11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548922510" sldId="281"/>
      <ac:picMk id="11" creationId="{8B025C2A-695A-448D-CC81-AC5770C26C66}"/>
    </ac:deMkLst>
    <p188:txBody>
      <a:bodyPr/>
      <a:lstStyle/>
      <a:p>
        <a:r>
          <a:rPr lang="en-GB"/>
          <a:t>Nice to see the new picture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B1BD2-1D3B-4C76-9499-D9632217365A}" type="datetimeFigureOut">
              <a:rPr lang="en-GB" smtClean="0"/>
              <a:t>07/07/2025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BE8A0-1ECF-47CF-892E-7C70F3E5A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019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4BE8A0-1ECF-47CF-892E-7C70F3E5AA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4813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3357E3-5B23-F727-96CB-DE539FE1E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B888EE-F6B4-DF07-868E-60BC269344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A07F50-49E7-E14E-F930-6B6345856D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FCF5EB-F565-D7E0-BDBA-11D405AFAE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57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07DE5-56D9-67C9-4F4C-33B8A73CD4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00D3AF-6196-3D18-58C9-B2EA9FC54C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7794B9-9A14-AA8F-162D-11A0EBCC4D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CA36E-1C74-DD0A-75BA-DA90C3C457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69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58D08-0A5A-F7AD-FE82-A61D74177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C183C3-C855-8F31-5CDF-48A197FEAD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13DAB9-ECF3-24DD-C6D4-C5C31709A5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A5864-82D7-BD11-4182-20516ACFCC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487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B3FCB-6C19-BECC-5257-04DD55759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B961B1-8018-2E62-582F-0C7306C81B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70F395-D9A3-4964-3DAE-D9E312E698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7213B8-B4A1-9ADB-F27C-403EE39B5A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9520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5F845-53C2-D4D5-A5B3-E04BB75C6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E5E8C8-F6F5-A0DB-E81F-E96862314C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D88464-97B6-A502-7C65-744E6F5CC4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C31471-B3F9-4FE1-1383-B89EBD7337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470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B5C184-73AA-4A15-1965-F1549D76C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BDD0D8-E392-532E-B095-6E6E8497A4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9486F7-169A-50E3-A278-FE638115AE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77954C-4584-6CF7-F3F3-1020BD22BC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31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FA4B24-F406-E46F-068C-C358A5F64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FA3B23-0889-54E5-5C88-EADD1698ED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47E005-9663-85E8-3BC1-6A142F0C94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DC3C16-D37A-C244-A838-27B15D5867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065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C34D8-3527-870A-F786-7F8081F16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D6AA69-FFEA-814A-D782-C36926D31C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FD2279-9A5C-608F-AEA4-962BBC38EA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305539-EB31-8D76-7132-606A0DF5EF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13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110um is not a small pitch!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4BE8A0-1ECF-47CF-892E-7C70F3E5AA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067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Start explanation with why we need charge subtraction then discuss how it 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5BDC07-BC86-45FF-AA57-C31B8DDCDCA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047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CHARGE REMOVAL AND THRESHOLD ARE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4BE8A0-1ECF-47CF-892E-7C70F3E5AA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548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8E1CD-66D6-7B79-3C6C-90AB7955B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7803AA-F6C9-9F07-53DB-BFF37ACFA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3DAAE0-E53F-7059-7271-0C831EA4E2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4B9A50-6014-D84B-AB8D-0716B145FE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9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B98DA0-9324-58EF-D151-E99CD116E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BF8293-2D5C-850C-A8F0-022A1EA1D8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B3D971-9D7B-8444-CBBB-352F484188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54374-2865-56B9-16D5-B17AC90B00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7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EEE22B-84DA-4B10-1F38-04D34C1F2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3C8D82-733E-7388-EF30-48A0D63F17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25637A-15AA-4DC6-D78D-08BFB0F3A4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3AEC2-D2AE-F094-F20F-752BCCDAD9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32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ED1EEA-04E7-BFD6-653B-C615D1FD35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CDB33C-FAEF-7CF2-D555-69FEE5F52F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13E07B-C023-ED81-9BCD-D1AE9BD311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509003-258F-59FC-135B-E3E19A4D62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72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D6AF11-E229-94D2-571D-AAD0D2547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F745FF-0484-77AA-A4F0-CF6A6CC647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D7C219-E505-76DE-D1E1-4B9640C57E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9323A1-BB2F-0E05-DDC1-2FA93D8214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552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13E3F95-6412-8092-A81E-A0C7819D9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280" y="6354674"/>
            <a:ext cx="27432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95F0C69-0382-4FC4-B6FD-5B4CF421254F}" type="slidenum">
              <a:rPr lang="en-GB" smtClean="0"/>
              <a:pPr/>
              <a:t>‹#›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3620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12276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Header" preserve="1">
  <p:cSld name="1_Section Header">
    <p:bg>
      <p:bgPr>
        <a:solidFill>
          <a:srgbClr val="03060E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"/>
          <p:cNvSpPr/>
          <p:nvPr/>
        </p:nvSpPr>
        <p:spPr>
          <a:xfrm>
            <a:off x="277318" y="6355830"/>
            <a:ext cx="1034321" cy="404734"/>
          </a:xfrm>
          <a:prstGeom prst="rect">
            <a:avLst/>
          </a:prstGeom>
          <a:solidFill>
            <a:srgbClr val="03060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2" name="Google Shape;192;p27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93" name="Google Shape;193;p27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4" name="Google Shape;194;p27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7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96" name="Google Shape;196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7"/>
          <p:cNvSpPr/>
          <p:nvPr/>
        </p:nvSpPr>
        <p:spPr>
          <a:xfrm>
            <a:off x="8877782" y="5312780"/>
            <a:ext cx="370390" cy="370390"/>
          </a:xfrm>
          <a:prstGeom prst="ellipse">
            <a:avLst/>
          </a:prstGeom>
          <a:solidFill>
            <a:srgbClr val="BE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98" name="Google Shape;198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5636" y="-17362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11244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Section Header" preserve="1">
  <p:cSld name="8_Section Header">
    <p:bg>
      <p:bgPr>
        <a:solidFill>
          <a:srgbClr val="03060E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8"/>
          <p:cNvSpPr/>
          <p:nvPr/>
        </p:nvSpPr>
        <p:spPr>
          <a:xfrm>
            <a:off x="277318" y="6355830"/>
            <a:ext cx="1034321" cy="404734"/>
          </a:xfrm>
          <a:prstGeom prst="rect">
            <a:avLst/>
          </a:prstGeom>
          <a:solidFill>
            <a:srgbClr val="03060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1" name="Google Shape;201;p28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02" name="Google Shape;202;p28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3" name="Google Shape;203;p28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28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205" name="Google Shape;205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789000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9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29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</p:spTree>
    <p:extLst>
      <p:ext uri="{BB962C8B-B14F-4D97-AF65-F5344CB8AC3E}">
        <p14:creationId xmlns:p14="http://schemas.microsoft.com/office/powerpoint/2010/main" val="3590057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297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4414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5390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&amp;T Bullet 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3388" y="1557339"/>
            <a:ext cx="10363199" cy="3800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121920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17" indent="0" algn="l">
              <a:tabLst/>
              <a:defRPr/>
            </a:lvl1pPr>
          </a:lstStyle>
          <a:p>
            <a:pPr lvl="0"/>
            <a:r>
              <a:rPr lang="en-US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4188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3"/>
            <a:ext cx="121920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4" y="1970066"/>
            <a:ext cx="8534401" cy="1752599"/>
          </a:xfrm>
        </p:spPr>
        <p:txBody>
          <a:bodyPr/>
          <a:lstStyle>
            <a:lvl1pPr marL="0" indent="0" algn="ctr">
              <a:buNone/>
              <a:defRPr/>
            </a:lvl1pPr>
            <a:lvl2pPr marL="544243" indent="0" algn="ctr">
              <a:buNone/>
              <a:defRPr/>
            </a:lvl2pPr>
            <a:lvl3pPr marL="1088483" indent="0" algn="ctr">
              <a:buNone/>
              <a:defRPr/>
            </a:lvl3pPr>
            <a:lvl4pPr marL="1632725" indent="0" algn="ctr">
              <a:buNone/>
              <a:defRPr/>
            </a:lvl4pPr>
            <a:lvl5pPr marL="2176968" indent="0" algn="ctr">
              <a:buNone/>
              <a:defRPr/>
            </a:lvl5pPr>
            <a:lvl6pPr marL="2721208" indent="0" algn="ctr">
              <a:buNone/>
              <a:defRPr/>
            </a:lvl6pPr>
            <a:lvl7pPr marL="3265451" indent="0" algn="ctr">
              <a:buNone/>
              <a:defRPr/>
            </a:lvl7pPr>
            <a:lvl8pPr marL="3809693" indent="0" algn="ctr">
              <a:buNone/>
              <a:defRPr/>
            </a:lvl8pPr>
            <a:lvl9pPr marL="435393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74658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3" y="1557341"/>
            <a:ext cx="10363199" cy="3800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2007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786049"/>
            <a:ext cx="10363199" cy="1362074"/>
          </a:xfrm>
        </p:spPr>
        <p:txBody>
          <a:bodyPr anchor="t"/>
          <a:lstStyle>
            <a:lvl1pPr algn="l">
              <a:defRPr sz="5291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1285864"/>
            <a:ext cx="10363199" cy="1500187"/>
          </a:xfrm>
        </p:spPr>
        <p:txBody>
          <a:bodyPr anchor="b"/>
          <a:lstStyle>
            <a:lvl1pPr marL="0" indent="0">
              <a:buNone/>
              <a:defRPr sz="2328"/>
            </a:lvl1pPr>
            <a:lvl2pPr marL="544243" indent="0">
              <a:buNone/>
              <a:defRPr sz="2116"/>
            </a:lvl2pPr>
            <a:lvl3pPr marL="1088483" indent="0">
              <a:buNone/>
              <a:defRPr sz="1905"/>
            </a:lvl3pPr>
            <a:lvl4pPr marL="1632725" indent="0">
              <a:buNone/>
              <a:defRPr sz="1693"/>
            </a:lvl4pPr>
            <a:lvl5pPr marL="2176968" indent="0">
              <a:buNone/>
              <a:defRPr sz="1693"/>
            </a:lvl5pPr>
            <a:lvl6pPr marL="2721208" indent="0">
              <a:buNone/>
              <a:defRPr sz="1693"/>
            </a:lvl6pPr>
            <a:lvl7pPr marL="3265451" indent="0">
              <a:buNone/>
              <a:defRPr sz="1693"/>
            </a:lvl7pPr>
            <a:lvl8pPr marL="3809693" indent="0">
              <a:buNone/>
              <a:defRPr sz="1693"/>
            </a:lvl8pPr>
            <a:lvl9pPr marL="4353934" indent="0">
              <a:buNone/>
              <a:defRPr sz="16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743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4" y="1557338"/>
            <a:ext cx="5080001" cy="4514867"/>
          </a:xfrm>
        </p:spPr>
        <p:txBody>
          <a:bodyPr/>
          <a:lstStyle>
            <a:lvl1pPr>
              <a:defRPr sz="3386"/>
            </a:lvl1pPr>
            <a:lvl2pPr>
              <a:defRPr sz="2963"/>
            </a:lvl2pPr>
            <a:lvl3pPr>
              <a:defRPr sz="2328"/>
            </a:lvl3pPr>
            <a:lvl4pPr>
              <a:defRPr sz="2116"/>
            </a:lvl4pPr>
            <a:lvl5pPr>
              <a:defRPr sz="2116"/>
            </a:lvl5pPr>
            <a:lvl6pPr>
              <a:defRPr sz="2116"/>
            </a:lvl6pPr>
            <a:lvl7pPr>
              <a:defRPr sz="2116"/>
            </a:lvl7pPr>
            <a:lvl8pPr>
              <a:defRPr sz="2116"/>
            </a:lvl8pPr>
            <a:lvl9pPr>
              <a:defRPr sz="211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2" y="1557341"/>
            <a:ext cx="5080001" cy="3800488"/>
          </a:xfrm>
        </p:spPr>
        <p:txBody>
          <a:bodyPr/>
          <a:lstStyle>
            <a:lvl1pPr>
              <a:defRPr sz="3386"/>
            </a:lvl1pPr>
            <a:lvl2pPr>
              <a:defRPr sz="2963"/>
            </a:lvl2pPr>
            <a:lvl3pPr>
              <a:defRPr sz="2328"/>
            </a:lvl3pPr>
            <a:lvl4pPr>
              <a:defRPr sz="2116"/>
            </a:lvl4pPr>
            <a:lvl5pPr>
              <a:defRPr sz="2116"/>
            </a:lvl5pPr>
            <a:lvl6pPr>
              <a:defRPr sz="2116"/>
            </a:lvl6pPr>
            <a:lvl7pPr>
              <a:defRPr sz="2116"/>
            </a:lvl7pPr>
            <a:lvl8pPr>
              <a:defRPr sz="2116"/>
            </a:lvl8pPr>
            <a:lvl9pPr>
              <a:defRPr sz="211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28851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42"/>
            <a:ext cx="12192000" cy="114300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2963" b="1"/>
            </a:lvl1pPr>
            <a:lvl2pPr marL="544243" indent="0">
              <a:buNone/>
              <a:defRPr sz="2328" b="1"/>
            </a:lvl2pPr>
            <a:lvl3pPr marL="1088483" indent="0">
              <a:buNone/>
              <a:defRPr sz="2116" b="1"/>
            </a:lvl3pPr>
            <a:lvl4pPr marL="1632725" indent="0">
              <a:buNone/>
              <a:defRPr sz="1905" b="1"/>
            </a:lvl4pPr>
            <a:lvl5pPr marL="2176968" indent="0">
              <a:buNone/>
              <a:defRPr sz="1905" b="1"/>
            </a:lvl5pPr>
            <a:lvl6pPr marL="2721208" indent="0">
              <a:buNone/>
              <a:defRPr sz="1905" b="1"/>
            </a:lvl6pPr>
            <a:lvl7pPr marL="3265451" indent="0">
              <a:buNone/>
              <a:defRPr sz="1905" b="1"/>
            </a:lvl7pPr>
            <a:lvl8pPr marL="3809693" indent="0">
              <a:buNone/>
              <a:defRPr sz="1905" b="1"/>
            </a:lvl8pPr>
            <a:lvl9pPr marL="4353934" indent="0">
              <a:buNone/>
              <a:defRPr sz="190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4" y="2174876"/>
            <a:ext cx="5386917" cy="3897332"/>
          </a:xfrm>
        </p:spPr>
        <p:txBody>
          <a:bodyPr/>
          <a:lstStyle>
            <a:lvl1pPr>
              <a:defRPr sz="2963"/>
            </a:lvl1pPr>
            <a:lvl2pPr>
              <a:defRPr sz="2328"/>
            </a:lvl2pPr>
            <a:lvl3pPr>
              <a:defRPr sz="211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1" y="1535113"/>
            <a:ext cx="5389034" cy="639762"/>
          </a:xfrm>
        </p:spPr>
        <p:txBody>
          <a:bodyPr anchor="b"/>
          <a:lstStyle>
            <a:lvl1pPr marL="0" indent="0">
              <a:buNone/>
              <a:defRPr sz="2963" b="1"/>
            </a:lvl1pPr>
            <a:lvl2pPr marL="544243" indent="0">
              <a:buNone/>
              <a:defRPr sz="2328" b="1"/>
            </a:lvl2pPr>
            <a:lvl3pPr marL="1088483" indent="0">
              <a:buNone/>
              <a:defRPr sz="2116" b="1"/>
            </a:lvl3pPr>
            <a:lvl4pPr marL="1632725" indent="0">
              <a:buNone/>
              <a:defRPr sz="1905" b="1"/>
            </a:lvl4pPr>
            <a:lvl5pPr marL="2176968" indent="0">
              <a:buNone/>
              <a:defRPr sz="1905" b="1"/>
            </a:lvl5pPr>
            <a:lvl6pPr marL="2721208" indent="0">
              <a:buNone/>
              <a:defRPr sz="1905" b="1"/>
            </a:lvl6pPr>
            <a:lvl7pPr marL="3265451" indent="0">
              <a:buNone/>
              <a:defRPr sz="1905" b="1"/>
            </a:lvl7pPr>
            <a:lvl8pPr marL="3809693" indent="0">
              <a:buNone/>
              <a:defRPr sz="1905" b="1"/>
            </a:lvl8pPr>
            <a:lvl9pPr marL="4353934" indent="0">
              <a:buNone/>
              <a:defRPr sz="190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1" y="2174878"/>
            <a:ext cx="5389034" cy="3182951"/>
          </a:xfrm>
        </p:spPr>
        <p:txBody>
          <a:bodyPr/>
          <a:lstStyle>
            <a:lvl1pPr>
              <a:defRPr sz="2963"/>
            </a:lvl1pPr>
            <a:lvl2pPr>
              <a:defRPr sz="2328"/>
            </a:lvl2pPr>
            <a:lvl3pPr>
              <a:defRPr sz="2116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7994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1762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280" y="6354674"/>
            <a:ext cx="27432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95F0C69-0382-4FC4-B6FD-5B4CF421254F}" type="slidenum">
              <a:rPr lang="en-GB" smtClean="0"/>
              <a:pPr/>
              <a:t>‹#›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69864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654216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0607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32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49"/>
            <a:ext cx="6815666" cy="5084777"/>
          </a:xfrm>
        </p:spPr>
        <p:txBody>
          <a:bodyPr/>
          <a:lstStyle>
            <a:lvl1pPr>
              <a:defRPr sz="3809"/>
            </a:lvl1pPr>
            <a:lvl2pPr>
              <a:defRPr sz="3386"/>
            </a:lvl2pPr>
            <a:lvl3pPr>
              <a:defRPr sz="2963"/>
            </a:lvl3pPr>
            <a:lvl4pPr>
              <a:defRPr sz="2328"/>
            </a:lvl4pPr>
            <a:lvl5pPr>
              <a:defRPr sz="2328"/>
            </a:lvl5pPr>
            <a:lvl6pPr>
              <a:defRPr sz="2328"/>
            </a:lvl6pPr>
            <a:lvl7pPr>
              <a:defRPr sz="2328"/>
            </a:lvl7pPr>
            <a:lvl8pPr>
              <a:defRPr sz="2328"/>
            </a:lvl8pPr>
            <a:lvl9pPr>
              <a:defRPr sz="232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4"/>
            <a:ext cx="4011084" cy="4851419"/>
          </a:xfrm>
        </p:spPr>
        <p:txBody>
          <a:bodyPr/>
          <a:lstStyle>
            <a:lvl1pPr marL="0" indent="0">
              <a:buNone/>
              <a:defRPr sz="1693"/>
            </a:lvl1pPr>
            <a:lvl2pPr marL="544243" indent="0">
              <a:buNone/>
              <a:defRPr sz="1481"/>
            </a:lvl2pPr>
            <a:lvl3pPr marL="1088483" indent="0">
              <a:buNone/>
              <a:defRPr sz="1270"/>
            </a:lvl3pPr>
            <a:lvl4pPr marL="1632725" indent="0">
              <a:buNone/>
              <a:defRPr sz="1058"/>
            </a:lvl4pPr>
            <a:lvl5pPr marL="2176968" indent="0">
              <a:buNone/>
              <a:defRPr sz="1058"/>
            </a:lvl5pPr>
            <a:lvl6pPr marL="2721208" indent="0">
              <a:buNone/>
              <a:defRPr sz="1058"/>
            </a:lvl6pPr>
            <a:lvl7pPr marL="3265451" indent="0">
              <a:buNone/>
              <a:defRPr sz="1058"/>
            </a:lvl7pPr>
            <a:lvl8pPr marL="3809693" indent="0">
              <a:buNone/>
              <a:defRPr sz="1058"/>
            </a:lvl8pPr>
            <a:lvl9pPr marL="4353934" indent="0">
              <a:buNone/>
              <a:defRPr sz="105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913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9" y="4071941"/>
            <a:ext cx="7315200" cy="566739"/>
          </a:xfrm>
        </p:spPr>
        <p:txBody>
          <a:bodyPr anchor="b"/>
          <a:lstStyle>
            <a:lvl1pPr algn="l">
              <a:defRPr sz="232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9" y="612776"/>
            <a:ext cx="7315200" cy="3459168"/>
          </a:xfrm>
        </p:spPr>
        <p:txBody>
          <a:bodyPr/>
          <a:lstStyle>
            <a:lvl1pPr marL="0" indent="0">
              <a:buNone/>
              <a:defRPr sz="3809"/>
            </a:lvl1pPr>
            <a:lvl2pPr marL="544243" indent="0">
              <a:buNone/>
              <a:defRPr sz="3386"/>
            </a:lvl2pPr>
            <a:lvl3pPr marL="1088483" indent="0">
              <a:buNone/>
              <a:defRPr sz="2963"/>
            </a:lvl3pPr>
            <a:lvl4pPr marL="1632725" indent="0">
              <a:buNone/>
              <a:defRPr sz="2328"/>
            </a:lvl4pPr>
            <a:lvl5pPr marL="2176968" indent="0">
              <a:buNone/>
              <a:defRPr sz="2328"/>
            </a:lvl5pPr>
            <a:lvl6pPr marL="2721208" indent="0">
              <a:buNone/>
              <a:defRPr sz="2328"/>
            </a:lvl6pPr>
            <a:lvl7pPr marL="3265451" indent="0">
              <a:buNone/>
              <a:defRPr sz="2328"/>
            </a:lvl7pPr>
            <a:lvl8pPr marL="3809693" indent="0">
              <a:buNone/>
              <a:defRPr sz="2328"/>
            </a:lvl8pPr>
            <a:lvl9pPr marL="4353934" indent="0">
              <a:buNone/>
              <a:defRPr sz="2328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9" y="4638680"/>
            <a:ext cx="7315200" cy="804862"/>
          </a:xfrm>
        </p:spPr>
        <p:txBody>
          <a:bodyPr/>
          <a:lstStyle>
            <a:lvl1pPr marL="0" indent="0">
              <a:buNone/>
              <a:defRPr sz="1693"/>
            </a:lvl1pPr>
            <a:lvl2pPr marL="544243" indent="0">
              <a:buNone/>
              <a:defRPr sz="1481"/>
            </a:lvl2pPr>
            <a:lvl3pPr marL="1088483" indent="0">
              <a:buNone/>
              <a:defRPr sz="1270"/>
            </a:lvl3pPr>
            <a:lvl4pPr marL="1632725" indent="0">
              <a:buNone/>
              <a:defRPr sz="1058"/>
            </a:lvl4pPr>
            <a:lvl5pPr marL="2176968" indent="0">
              <a:buNone/>
              <a:defRPr sz="1058"/>
            </a:lvl5pPr>
            <a:lvl6pPr marL="2721208" indent="0">
              <a:buNone/>
              <a:defRPr sz="1058"/>
            </a:lvl6pPr>
            <a:lvl7pPr marL="3265451" indent="0">
              <a:buNone/>
              <a:defRPr sz="1058"/>
            </a:lvl7pPr>
            <a:lvl8pPr marL="3809693" indent="0">
              <a:buNone/>
              <a:defRPr sz="1058"/>
            </a:lvl8pPr>
            <a:lvl9pPr marL="4353934" indent="0">
              <a:buNone/>
              <a:defRPr sz="105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66771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&amp;T Bullet 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3388" y="1557339"/>
            <a:ext cx="10363199" cy="3800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121920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839066" indent="0" algn="l">
              <a:tabLst/>
              <a:defRPr/>
            </a:lvl1pPr>
          </a:lstStyle>
          <a:p>
            <a:pPr lvl="0"/>
            <a:r>
              <a:rPr lang="en-US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93273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375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903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683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340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8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E94B9ED-EE03-F74D-7B42-B1711DF7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280" y="6354674"/>
            <a:ext cx="27432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95F0C69-0382-4FC4-B6FD-5B4CF421254F}" type="slidenum">
              <a:rPr lang="en-GB" smtClean="0"/>
              <a:pPr/>
              <a:t>‹#›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98782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918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3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553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55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3476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446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47952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6669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8850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09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C6D42-2B7A-24E0-7E81-16C4B49C6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280" y="6354674"/>
            <a:ext cx="27432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95F0C69-0382-4FC4-B6FD-5B4CF421254F}" type="slidenum">
              <a:rPr lang="en-GB" smtClean="0"/>
              <a:pPr/>
              <a:t>‹#›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28885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492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213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562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27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578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676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576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5479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145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0801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653F15-93C9-CB93-B96A-97F13524A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280" y="6354674"/>
            <a:ext cx="27432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95F0C69-0382-4FC4-B6FD-5B4CF421254F}" type="slidenum">
              <a:rPr lang="en-GB" smtClean="0"/>
              <a:pPr/>
              <a:t>‹#›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31050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6617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71406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6748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541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8750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304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6874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9202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995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31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90DE14-FEA1-C445-2EBA-E5354B9EC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280" y="6354674"/>
            <a:ext cx="27432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95F0C69-0382-4FC4-B6FD-5B4CF421254F}" type="slidenum">
              <a:rPr lang="en-GB" smtClean="0"/>
              <a:pPr/>
              <a:t>‹#›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46070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0453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027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343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3147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729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153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3815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53255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94569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0274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0666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8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22925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5160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25079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preserve="1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0328" y="487680"/>
            <a:ext cx="1355481" cy="397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 descr="A picture containing indoor, whit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2252" t="13934" r="35927" b="13579"/>
          <a:stretch/>
        </p:blipFill>
        <p:spPr>
          <a:xfrm>
            <a:off x="6342927" y="0"/>
            <a:ext cx="584907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517504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Slide" preserve="1">
  <p:cSld name="7_Title Slid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7" name="Google Shape;27;p3" descr="Spire_Hero_Animation_L1R1"/>
          <p:cNvPicPr preferRelativeResize="0"/>
          <p:nvPr/>
        </p:nvPicPr>
        <p:blipFill rotWithShape="1">
          <a:blip r:embed="rId2">
            <a:alphaModFix/>
          </a:blip>
          <a:srcRect l="496" t="2140" r="-571" b="4400"/>
          <a:stretch/>
        </p:blipFill>
        <p:spPr>
          <a:xfrm>
            <a:off x="5557520" y="421639"/>
            <a:ext cx="6380479" cy="5958841"/>
          </a:xfrm>
          <a:prstGeom prst="rect">
            <a:avLst/>
          </a:prstGeom>
          <a:noFill/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8" name="Google Shape;2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328" y="487680"/>
            <a:ext cx="1355481" cy="397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174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 preserve="1">
  <p:cSld name="1_Title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1" name="Google Shape;31;p4" descr="A planet in space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l="-1586" t="14497" r="36878" b="14074"/>
          <a:stretch/>
        </p:blipFill>
        <p:spPr>
          <a:xfrm>
            <a:off x="5979160" y="0"/>
            <a:ext cx="621284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4484" y="448147"/>
            <a:ext cx="3119992" cy="4349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684913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 preserve="1">
  <p:cSld name="3_Title Sli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8" name="Google Shape;38;p5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1" name="Google Shape;41;p5" descr="A picture containing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4815" r="36878" b="13756"/>
          <a:stretch/>
        </p:blipFill>
        <p:spPr>
          <a:xfrm>
            <a:off x="6131560" y="0"/>
            <a:ext cx="606044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520" y="448148"/>
            <a:ext cx="3341606" cy="4370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471253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 preserve="1">
  <p:cSld name="2_Title Slid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5" name="Google Shape;45;p6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8" name="Google Shape;48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89454" y="443620"/>
            <a:ext cx="5092196" cy="44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6" descr="A picture containing close, enamel, porcelai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t="14815" r="36878" b="13756"/>
          <a:stretch/>
        </p:blipFill>
        <p:spPr>
          <a:xfrm>
            <a:off x="6131560" y="0"/>
            <a:ext cx="606044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974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15741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 preserve="1">
  <p:cSld name="4_Title Slid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2" name="Google Shape;52;p7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5" name="Google Shape;55;p7" descr="A planet in space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l="-1" t="14709" r="36773" b="13862"/>
          <a:stretch/>
        </p:blipFill>
        <p:spPr>
          <a:xfrm>
            <a:off x="6121400" y="0"/>
            <a:ext cx="60706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253" y="445705"/>
            <a:ext cx="2994496" cy="4394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716607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 preserve="1">
  <p:cSld name="5_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2" name="Google Shape;62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5179" y="448563"/>
            <a:ext cx="4463278" cy="43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8"/>
          <p:cNvPicPr preferRelativeResize="0"/>
          <p:nvPr/>
        </p:nvPicPr>
        <p:blipFill rotWithShape="1">
          <a:blip r:embed="rId3">
            <a:alphaModFix/>
          </a:blip>
          <a:srcRect t="14623" r="36565" b="13610"/>
          <a:stretch/>
        </p:blipFill>
        <p:spPr>
          <a:xfrm>
            <a:off x="6130189" y="0"/>
            <a:ext cx="6061811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65891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 preserve="1">
  <p:cSld name="6_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6" name="Google Shape;66;p9"/>
          <p:cNvSpPr txBox="1">
            <a:spLocks noGrp="1"/>
          </p:cNvSpPr>
          <p:nvPr>
            <p:ph type="ctrTitle"/>
          </p:nvPr>
        </p:nvSpPr>
        <p:spPr>
          <a:xfrm>
            <a:off x="381000" y="1796486"/>
            <a:ext cx="5267960" cy="2176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6000"/>
              <a:buFont typeface="Trebuchet MS"/>
              <a:buNone/>
              <a:defRPr sz="60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381000" y="4076986"/>
            <a:ext cx="5288280" cy="48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 i="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381965" y="5637213"/>
            <a:ext cx="532435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9" name="Google Shape;69;p9"/>
          <p:cNvPicPr preferRelativeResize="0"/>
          <p:nvPr/>
        </p:nvPicPr>
        <p:blipFill rotWithShape="1">
          <a:blip r:embed="rId2">
            <a:alphaModFix/>
          </a:blip>
          <a:srcRect t="14496" r="36772" b="14074"/>
          <a:stretch/>
        </p:blipFill>
        <p:spPr>
          <a:xfrm>
            <a:off x="6121400" y="0"/>
            <a:ext cx="60706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453" y="452047"/>
            <a:ext cx="3312437" cy="4331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614685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wo Content" preserve="1">
  <p:cSld name="1_Two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>
            <a:spLocks noGrp="1"/>
          </p:cNvSpPr>
          <p:nvPr>
            <p:ph type="title"/>
          </p:nvPr>
        </p:nvSpPr>
        <p:spPr>
          <a:xfrm>
            <a:off x="381000" y="1338556"/>
            <a:ext cx="5325319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6218499" y="1339488"/>
            <a:ext cx="561082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Trebuchet MS"/>
              <a:buAutoNum type="arabicPeriod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Trebuchet MS"/>
              <a:buAutoNum type="arabicPeriod"/>
              <a:defRPr/>
            </a:lvl2pPr>
            <a:lvl3pPr marL="1371600" lvl="2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Trebuchet MS"/>
              <a:buAutoNum type="arabicPeriod"/>
              <a:defRPr/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Trebuchet MS"/>
              <a:buAutoNum type="arabicPeriod"/>
              <a:defRPr/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Font typeface="Trebuchet MS"/>
              <a:buAutoNum type="arabicPeriod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4" name="Google Shape;74;p10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cxnSp>
        <p:nvCxnSpPr>
          <p:cNvPr id="76" name="Google Shape;76;p10"/>
          <p:cNvCxnSpPr/>
          <p:nvPr/>
        </p:nvCxnSpPr>
        <p:spPr>
          <a:xfrm>
            <a:off x="5972537" y="1331089"/>
            <a:ext cx="0" cy="4363655"/>
          </a:xfrm>
          <a:prstGeom prst="straightConnector1">
            <a:avLst/>
          </a:prstGeom>
          <a:noFill/>
          <a:ln w="12700" cap="flat" cmpd="sng">
            <a:solidFill>
              <a:srgbClr val="AEB1B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77" name="Google Shape;77;p10"/>
          <p:cNvPicPr preferRelativeResize="0"/>
          <p:nvPr/>
        </p:nvPicPr>
        <p:blipFill rotWithShape="1">
          <a:blip r:embed="rId2">
            <a:alphaModFix/>
          </a:blip>
          <a:srcRect l="21786" b="52911"/>
          <a:stretch/>
        </p:blipFill>
        <p:spPr>
          <a:xfrm>
            <a:off x="0" y="3032567"/>
            <a:ext cx="5476099" cy="32293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51020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 preserve="1">
  <p:cSld name="4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>
            <a:spLocks noGrp="1"/>
          </p:cNvSpPr>
          <p:nvPr>
            <p:ph type="body" idx="1"/>
          </p:nvPr>
        </p:nvSpPr>
        <p:spPr>
          <a:xfrm>
            <a:off x="386080" y="1337945"/>
            <a:ext cx="1142492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0" name="Google Shape;80;p11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82" name="Google Shape;82;p11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11430000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8331068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preserve="1">
  <p:cSld name="1_Title and Conten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5707284" cy="112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"/>
          </p:nvPr>
        </p:nvSpPr>
        <p:spPr>
          <a:xfrm>
            <a:off x="386080" y="1909823"/>
            <a:ext cx="5704747" cy="3779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6" name="Google Shape;86;p12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88" name="Google Shape;88;p12"/>
          <p:cNvSpPr>
            <a:spLocks noGrp="1"/>
          </p:cNvSpPr>
          <p:nvPr>
            <p:ph type="pic" idx="2"/>
          </p:nvPr>
        </p:nvSpPr>
        <p:spPr>
          <a:xfrm>
            <a:off x="7002463" y="406399"/>
            <a:ext cx="5189537" cy="5140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E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9" name="Google Shape;89;p12"/>
          <p:cNvSpPr/>
          <p:nvPr/>
        </p:nvSpPr>
        <p:spPr>
          <a:xfrm>
            <a:off x="7002226" y="5541402"/>
            <a:ext cx="5199934" cy="183205"/>
          </a:xfrm>
          <a:prstGeom prst="rect">
            <a:avLst/>
          </a:prstGeom>
          <a:gradFill>
            <a:gsLst>
              <a:gs pos="0">
                <a:srgbClr val="03060E"/>
              </a:gs>
              <a:gs pos="99000">
                <a:srgbClr val="BE0000"/>
              </a:gs>
              <a:gs pos="100000">
                <a:srgbClr val="BE0000"/>
              </a:gs>
            </a:gsLst>
            <a:lin ang="216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88051720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 preserve="1">
  <p:cSld name="3_Title and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>
            <a:spLocks noGrp="1"/>
          </p:cNvSpPr>
          <p:nvPr>
            <p:ph type="title"/>
          </p:nvPr>
        </p:nvSpPr>
        <p:spPr>
          <a:xfrm>
            <a:off x="6105144" y="273685"/>
            <a:ext cx="5707284" cy="112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body" idx="1"/>
          </p:nvPr>
        </p:nvSpPr>
        <p:spPr>
          <a:xfrm>
            <a:off x="6110224" y="1909823"/>
            <a:ext cx="5704747" cy="3779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3" name="Google Shape;93;p13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95" name="Google Shape;95;p13"/>
          <p:cNvSpPr>
            <a:spLocks noGrp="1"/>
          </p:cNvSpPr>
          <p:nvPr>
            <p:ph type="pic" idx="2"/>
          </p:nvPr>
        </p:nvSpPr>
        <p:spPr>
          <a:xfrm>
            <a:off x="237" y="406399"/>
            <a:ext cx="5189537" cy="5140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E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96" name="Google Shape;96;p13"/>
          <p:cNvSpPr/>
          <p:nvPr/>
        </p:nvSpPr>
        <p:spPr>
          <a:xfrm>
            <a:off x="0" y="5541402"/>
            <a:ext cx="5199934" cy="183205"/>
          </a:xfrm>
          <a:prstGeom prst="rect">
            <a:avLst/>
          </a:prstGeom>
          <a:gradFill>
            <a:gsLst>
              <a:gs pos="0">
                <a:srgbClr val="03060E"/>
              </a:gs>
              <a:gs pos="99000">
                <a:srgbClr val="BE0000"/>
              </a:gs>
              <a:gs pos="100000">
                <a:srgbClr val="BE0000"/>
              </a:gs>
            </a:gsLst>
            <a:lin ang="216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38441683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preserve="1">
  <p:cSld name="Two Conten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11430000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body" idx="1"/>
          </p:nvPr>
        </p:nvSpPr>
        <p:spPr>
          <a:xfrm>
            <a:off x="375213" y="1339488"/>
            <a:ext cx="536583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0" name="Google Shape;100;p14"/>
          <p:cNvSpPr txBox="1">
            <a:spLocks noGrp="1"/>
          </p:cNvSpPr>
          <p:nvPr>
            <p:ph type="body" idx="2"/>
          </p:nvPr>
        </p:nvSpPr>
        <p:spPr>
          <a:xfrm>
            <a:off x="6218499" y="1339488"/>
            <a:ext cx="561082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cxnSp>
        <p:nvCxnSpPr>
          <p:cNvPr id="103" name="Google Shape;103;p14"/>
          <p:cNvCxnSpPr/>
          <p:nvPr/>
        </p:nvCxnSpPr>
        <p:spPr>
          <a:xfrm>
            <a:off x="5972537" y="1331089"/>
            <a:ext cx="0" cy="4363655"/>
          </a:xfrm>
          <a:prstGeom prst="straightConnector1">
            <a:avLst/>
          </a:prstGeom>
          <a:noFill/>
          <a:ln w="12700" cap="flat" cmpd="sng">
            <a:solidFill>
              <a:srgbClr val="AEB1B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07662855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wo Content" preserve="1">
  <p:cSld name="2_Two Conten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11430000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1"/>
          </p:nvPr>
        </p:nvSpPr>
        <p:spPr>
          <a:xfrm>
            <a:off x="375212" y="1339488"/>
            <a:ext cx="329184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2"/>
          </p:nvPr>
        </p:nvSpPr>
        <p:spPr>
          <a:xfrm>
            <a:off x="4439662" y="1339488"/>
            <a:ext cx="329184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8" name="Google Shape;108;p15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cxnSp>
        <p:nvCxnSpPr>
          <p:cNvPr id="110" name="Google Shape;110;p15"/>
          <p:cNvCxnSpPr/>
          <p:nvPr/>
        </p:nvCxnSpPr>
        <p:spPr>
          <a:xfrm>
            <a:off x="4043153" y="1331089"/>
            <a:ext cx="0" cy="4363655"/>
          </a:xfrm>
          <a:prstGeom prst="straightConnector1">
            <a:avLst/>
          </a:prstGeom>
          <a:noFill/>
          <a:ln w="12700" cap="flat" cmpd="sng">
            <a:solidFill>
              <a:srgbClr val="AEB1B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1" name="Google Shape;111;p15"/>
          <p:cNvSpPr txBox="1">
            <a:spLocks noGrp="1"/>
          </p:cNvSpPr>
          <p:nvPr>
            <p:ph type="body" idx="3"/>
          </p:nvPr>
        </p:nvSpPr>
        <p:spPr>
          <a:xfrm>
            <a:off x="8504111" y="1335088"/>
            <a:ext cx="3291840" cy="4370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12" name="Google Shape;112;p15"/>
          <p:cNvCxnSpPr/>
          <p:nvPr/>
        </p:nvCxnSpPr>
        <p:spPr>
          <a:xfrm>
            <a:off x="8116824" y="1331089"/>
            <a:ext cx="0" cy="4363655"/>
          </a:xfrm>
          <a:prstGeom prst="straightConnector1">
            <a:avLst/>
          </a:prstGeom>
          <a:noFill/>
          <a:ln w="12700" cap="flat" cmpd="sng">
            <a:solidFill>
              <a:srgbClr val="AEB1B4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7808046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preserve="1">
  <p:cSld name="2_Title and Conten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5707284" cy="1126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5" name="Google Shape;115;p16"/>
          <p:cNvSpPr txBox="1">
            <a:spLocks noGrp="1"/>
          </p:cNvSpPr>
          <p:nvPr>
            <p:ph type="body" idx="1"/>
          </p:nvPr>
        </p:nvSpPr>
        <p:spPr>
          <a:xfrm>
            <a:off x="386080" y="1909823"/>
            <a:ext cx="5704747" cy="3779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6" name="Google Shape;116;p16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</p:spTree>
    <p:extLst>
      <p:ext uri="{BB962C8B-B14F-4D97-AF65-F5344CB8AC3E}">
        <p14:creationId xmlns:p14="http://schemas.microsoft.com/office/powerpoint/2010/main" val="3386130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81276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t with Caption" preserve="1">
  <p:cSld name="1_Content with Caption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>
            <a:spLocks noGrp="1"/>
          </p:cNvSpPr>
          <p:nvPr>
            <p:ph type="title"/>
          </p:nvPr>
        </p:nvSpPr>
        <p:spPr>
          <a:xfrm>
            <a:off x="1947672" y="612648"/>
            <a:ext cx="8293608" cy="2532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2000"/>
              <a:buFont typeface="Trebuchet MS"/>
              <a:buNone/>
              <a:defRPr sz="20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0" name="Google Shape;120;p17"/>
          <p:cNvSpPr txBox="1">
            <a:spLocks noGrp="1"/>
          </p:cNvSpPr>
          <p:nvPr>
            <p:ph type="body" idx="1"/>
          </p:nvPr>
        </p:nvSpPr>
        <p:spPr>
          <a:xfrm>
            <a:off x="1947672" y="3355848"/>
            <a:ext cx="8293608" cy="722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1" name="Google Shape;121;p17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7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123" name="Google Shape;123;p17"/>
          <p:cNvSpPr>
            <a:spLocks noGrp="1"/>
          </p:cNvSpPr>
          <p:nvPr>
            <p:ph type="pic" idx="2"/>
          </p:nvPr>
        </p:nvSpPr>
        <p:spPr>
          <a:xfrm>
            <a:off x="5596255" y="4206241"/>
            <a:ext cx="969137" cy="969264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E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402336" y="5998464"/>
            <a:ext cx="11393424" cy="182880"/>
          </a:xfrm>
          <a:prstGeom prst="rect">
            <a:avLst/>
          </a:prstGeom>
          <a:gradFill>
            <a:gsLst>
              <a:gs pos="0">
                <a:schemeClr val="dk1"/>
              </a:gs>
              <a:gs pos="97000">
                <a:schemeClr val="dk2"/>
              </a:gs>
              <a:gs pos="100000">
                <a:schemeClr val="dk2"/>
              </a:gs>
            </a:gsLst>
            <a:lin ang="216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4665173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preserve="1">
  <p:cSld name="Content with Caption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1499616" y="457200"/>
            <a:ext cx="4828032" cy="3685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2000"/>
              <a:buFont typeface="Trebuchet MS"/>
              <a:buNone/>
              <a:defRPr sz="20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body" idx="1"/>
          </p:nvPr>
        </p:nvSpPr>
        <p:spPr>
          <a:xfrm>
            <a:off x="1499616" y="4352544"/>
            <a:ext cx="4828032" cy="1516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8" name="Google Shape;128;p18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8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130" name="Google Shape;130;p18"/>
          <p:cNvSpPr/>
          <p:nvPr/>
        </p:nvSpPr>
        <p:spPr>
          <a:xfrm>
            <a:off x="8220456" y="1106424"/>
            <a:ext cx="3429000" cy="3429000"/>
          </a:xfrm>
          <a:prstGeom prst="ellipse">
            <a:avLst/>
          </a:prstGeom>
          <a:gradFill>
            <a:gsLst>
              <a:gs pos="0">
                <a:schemeClr val="dk1"/>
              </a:gs>
              <a:gs pos="41000">
                <a:schemeClr val="dk1"/>
              </a:gs>
              <a:gs pos="97000">
                <a:schemeClr val="dk2"/>
              </a:gs>
              <a:gs pos="100000">
                <a:schemeClr val="dk2"/>
              </a:gs>
            </a:gsLst>
            <a:lin ang="216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1" name="Google Shape;131;p18"/>
          <p:cNvSpPr>
            <a:spLocks noGrp="1"/>
          </p:cNvSpPr>
          <p:nvPr>
            <p:ph type="pic" idx="2"/>
          </p:nvPr>
        </p:nvSpPr>
        <p:spPr>
          <a:xfrm>
            <a:off x="6556375" y="438150"/>
            <a:ext cx="4224338" cy="5560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E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32" name="Google Shape;132;p18"/>
          <p:cNvSpPr/>
          <p:nvPr/>
        </p:nvSpPr>
        <p:spPr>
          <a:xfrm>
            <a:off x="402336" y="5998464"/>
            <a:ext cx="11393424" cy="182880"/>
          </a:xfrm>
          <a:prstGeom prst="rect">
            <a:avLst/>
          </a:prstGeom>
          <a:gradFill>
            <a:gsLst>
              <a:gs pos="0">
                <a:schemeClr val="dk1"/>
              </a:gs>
              <a:gs pos="97000">
                <a:schemeClr val="dk2"/>
              </a:gs>
              <a:gs pos="100000">
                <a:schemeClr val="dk2"/>
              </a:gs>
            </a:gsLst>
            <a:lin ang="216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538039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>
  <p:cSld name="Title and Content">
    <p:bg>
      <p:bgPr>
        <a:solidFill>
          <a:srgbClr val="03060E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>
            <a:spLocks noGrp="1"/>
          </p:cNvSpPr>
          <p:nvPr>
            <p:ph type="body" idx="1"/>
          </p:nvPr>
        </p:nvSpPr>
        <p:spPr>
          <a:xfrm>
            <a:off x="386080" y="1337945"/>
            <a:ext cx="1142492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>
                <a:solidFill>
                  <a:schemeClr val="lt1"/>
                </a:solidFill>
              </a:defRPr>
            </a:lvl2pPr>
            <a:lvl3pPr marL="1371600" lvl="2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5" name="Google Shape;135;p19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sp>
        <p:nvSpPr>
          <p:cNvPr id="137" name="Google Shape;137;p19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11430000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rebuchet MS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8" name="Google Shape;138;p19"/>
          <p:cNvSpPr/>
          <p:nvPr/>
        </p:nvSpPr>
        <p:spPr>
          <a:xfrm>
            <a:off x="277318" y="6355830"/>
            <a:ext cx="1034321" cy="404734"/>
          </a:xfrm>
          <a:prstGeom prst="rect">
            <a:avLst/>
          </a:prstGeom>
          <a:solidFill>
            <a:srgbClr val="03060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39" name="Google Shape;13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406801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bg>
      <p:bgPr>
        <a:solidFill>
          <a:srgbClr val="03060E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/>
          <p:nvPr/>
        </p:nvSpPr>
        <p:spPr>
          <a:xfrm>
            <a:off x="277318" y="6355830"/>
            <a:ext cx="1034321" cy="404734"/>
          </a:xfrm>
          <a:prstGeom prst="rect">
            <a:avLst/>
          </a:prstGeom>
          <a:solidFill>
            <a:srgbClr val="03060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2" name="Google Shape;142;p20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4" name="Google Shape;144;p20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46" name="Google Shape;1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043282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Header" preserve="1">
  <p:cSld name="2_Section Header">
    <p:bg>
      <p:bgPr>
        <a:gradFill>
          <a:gsLst>
            <a:gs pos="0">
              <a:srgbClr val="0F437A"/>
            </a:gs>
            <a:gs pos="50000">
              <a:srgbClr val="008081"/>
            </a:gs>
            <a:gs pos="99000">
              <a:srgbClr val="00806C"/>
            </a:gs>
            <a:gs pos="100000">
              <a:srgbClr val="00806C"/>
            </a:gs>
          </a:gsLst>
          <a:lin ang="0" scaled="0"/>
        </a:gra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1" name="Google Shape;151;p21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1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53" name="Google Shape;153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943255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ection Header" preserve="1">
  <p:cSld name="3_Section Header">
    <p:bg>
      <p:bgPr>
        <a:gradFill>
          <a:gsLst>
            <a:gs pos="0">
              <a:srgbClr val="80136E"/>
            </a:gs>
            <a:gs pos="50000">
              <a:srgbClr val="3C2680"/>
            </a:gs>
            <a:gs pos="98000">
              <a:srgbClr val="0F437A"/>
            </a:gs>
            <a:gs pos="100000">
              <a:srgbClr val="0F437A"/>
            </a:gs>
          </a:gsLst>
          <a:lin ang="0" scaled="0"/>
        </a:gra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8" name="Google Shape;158;p22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60" name="Google Shape;160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169731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ection Header" preserve="1">
  <p:cSld name="4_Section Header">
    <p:bg>
      <p:bgPr>
        <a:gradFill>
          <a:gsLst>
            <a:gs pos="0">
              <a:srgbClr val="008081"/>
            </a:gs>
            <a:gs pos="50000">
              <a:srgbClr val="C7904B"/>
            </a:gs>
            <a:gs pos="97000">
              <a:srgbClr val="C8593D"/>
            </a:gs>
            <a:gs pos="100000">
              <a:srgbClr val="C8593D"/>
            </a:gs>
          </a:gsLst>
          <a:lin ang="0" scaled="0"/>
        </a:gra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5" name="Google Shape;165;p23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67" name="Google Shape;167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79836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Section Header" preserve="1">
  <p:cSld name="6_Section Header">
    <p:bg>
      <p:bgPr>
        <a:gradFill>
          <a:gsLst>
            <a:gs pos="0">
              <a:srgbClr val="03060E"/>
            </a:gs>
            <a:gs pos="16000">
              <a:srgbClr val="03060E"/>
            </a:gs>
            <a:gs pos="52999">
              <a:srgbClr val="6A7680"/>
            </a:gs>
            <a:gs pos="97000">
              <a:srgbClr val="2280C5"/>
            </a:gs>
            <a:gs pos="100000">
              <a:srgbClr val="2280C5"/>
            </a:gs>
          </a:gsLst>
          <a:lin ang="0" scaled="0"/>
        </a:gra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Google Shape;172;p24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24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74" name="Google Shape;174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987791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Section Header" preserve="1">
  <p:cSld name="7_Section Header">
    <p:bg>
      <p:bgPr>
        <a:gradFill>
          <a:gsLst>
            <a:gs pos="0">
              <a:srgbClr val="00806C"/>
            </a:gs>
            <a:gs pos="49000">
              <a:srgbClr val="03060E"/>
            </a:gs>
            <a:gs pos="97000">
              <a:srgbClr val="BB0000"/>
            </a:gs>
            <a:gs pos="100000">
              <a:srgbClr val="BB0000"/>
            </a:gs>
          </a:gsLst>
          <a:lin ang="0" scaled="0"/>
        </a:gra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8" name="Google Shape;178;p25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81" name="Google Shape;181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642552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Section Header" preserve="1">
  <p:cSld name="5_Section Header">
    <p:bg>
      <p:bgPr>
        <a:gradFill>
          <a:gsLst>
            <a:gs pos="0">
              <a:srgbClr val="008081"/>
            </a:gs>
            <a:gs pos="49000">
              <a:srgbClr val="00806C"/>
            </a:gs>
            <a:gs pos="97000">
              <a:srgbClr val="2280C5"/>
            </a:gs>
            <a:gs pos="100000">
              <a:srgbClr val="2280C5"/>
            </a:gs>
          </a:gsLst>
          <a:lin ang="0" scaled="0"/>
        </a:gra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6"/>
          <p:cNvSpPr txBox="1">
            <a:spLocks noGrp="1"/>
          </p:cNvSpPr>
          <p:nvPr>
            <p:ph type="title"/>
          </p:nvPr>
        </p:nvSpPr>
        <p:spPr>
          <a:xfrm>
            <a:off x="392575" y="937550"/>
            <a:ext cx="6621684" cy="2500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rebuchet MS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5" name="Google Shape;185;p26"/>
          <p:cNvSpPr txBox="1">
            <a:spLocks noGrp="1"/>
          </p:cNvSpPr>
          <p:nvPr>
            <p:ph type="body" idx="1"/>
          </p:nvPr>
        </p:nvSpPr>
        <p:spPr>
          <a:xfrm>
            <a:off x="392575" y="3686638"/>
            <a:ext cx="6621683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6" name="Google Shape;186;p26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900"/>
          </a:p>
        </p:txBody>
      </p:sp>
      <p:pic>
        <p:nvPicPr>
          <p:cNvPr id="188" name="Google Shape;188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7512" y="6457790"/>
            <a:ext cx="868680" cy="2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1428" y="-228600"/>
            <a:ext cx="12598400" cy="708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259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7.xml"/><Relationship Id="rId18" Type="http://schemas.openxmlformats.org/officeDocument/2006/relationships/slideLayout" Target="../slideLayouts/slideLayout92.xml"/><Relationship Id="rId26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77.xml"/><Relationship Id="rId21" Type="http://schemas.openxmlformats.org/officeDocument/2006/relationships/slideLayout" Target="../slideLayouts/slideLayout95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17" Type="http://schemas.openxmlformats.org/officeDocument/2006/relationships/slideLayout" Target="../slideLayouts/slideLayout91.xml"/><Relationship Id="rId25" Type="http://schemas.openxmlformats.org/officeDocument/2006/relationships/slideLayout" Target="../slideLayouts/slideLayout99.xml"/><Relationship Id="rId2" Type="http://schemas.openxmlformats.org/officeDocument/2006/relationships/slideLayout" Target="../slideLayouts/slideLayout76.xml"/><Relationship Id="rId16" Type="http://schemas.openxmlformats.org/officeDocument/2006/relationships/slideLayout" Target="../slideLayouts/slideLayout90.xml"/><Relationship Id="rId20" Type="http://schemas.openxmlformats.org/officeDocument/2006/relationships/slideLayout" Target="../slideLayouts/slideLayout94.xml"/><Relationship Id="rId29" Type="http://schemas.openxmlformats.org/officeDocument/2006/relationships/theme" Target="../theme/theme8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2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79.xml"/><Relationship Id="rId15" Type="http://schemas.openxmlformats.org/officeDocument/2006/relationships/slideLayout" Target="../slideLayouts/slideLayout89.xml"/><Relationship Id="rId23" Type="http://schemas.openxmlformats.org/officeDocument/2006/relationships/slideLayout" Target="../slideLayouts/slideLayout97.xml"/><Relationship Id="rId28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84.xml"/><Relationship Id="rId19" Type="http://schemas.openxmlformats.org/officeDocument/2006/relationships/slideLayout" Target="../slideLayouts/slideLayout93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8.xml"/><Relationship Id="rId22" Type="http://schemas.openxmlformats.org/officeDocument/2006/relationships/slideLayout" Target="../slideLayouts/slideLayout96.xml"/><Relationship Id="rId27" Type="http://schemas.openxmlformats.org/officeDocument/2006/relationships/slideLayout" Target="../slideLayouts/slideLayout101.xml"/><Relationship Id="rId30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F0C69-0382-4FC4-B6FD-5B4CF421254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897" y="6392912"/>
            <a:ext cx="1283707" cy="3281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C7C1D0-61E9-C9A7-8341-C583199D7A42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2871058" y="6368364"/>
            <a:ext cx="1232600" cy="3593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A366AB-28F8-CA95-EAAF-D9B9F0987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/>
          <a:srcRect l="8218" t="9240" r="8592" b="28149"/>
          <a:stretch/>
        </p:blipFill>
        <p:spPr>
          <a:xfrm>
            <a:off x="5145894" y="6245072"/>
            <a:ext cx="1710269" cy="5148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11A098-AF60-EDF0-40F2-E9D07F5E63A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9882571" y="6245715"/>
            <a:ext cx="499820" cy="49982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CFF756F-2BF1-5FED-4FF3-FA6894B52F58}"/>
              </a:ext>
            </a:extLst>
          </p:cNvPr>
          <p:cNvGrpSpPr/>
          <p:nvPr userDrawn="1"/>
        </p:nvGrpSpPr>
        <p:grpSpPr>
          <a:xfrm>
            <a:off x="7829197" y="6208250"/>
            <a:ext cx="969474" cy="520154"/>
            <a:chOff x="7896073" y="5429659"/>
            <a:chExt cx="1594545" cy="85552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F15B04-87E4-F243-4FE3-33510A7FF4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/>
            <a:stretch>
              <a:fillRect/>
            </a:stretch>
          </p:blipFill>
          <p:spPr>
            <a:xfrm>
              <a:off x="7896073" y="5525780"/>
              <a:ext cx="1453179" cy="75940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4B4C8BE-E938-AE3A-AC38-1FA877ED978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1"/>
            <a:srcRect t="25860" b="26982"/>
            <a:stretch/>
          </p:blipFill>
          <p:spPr>
            <a:xfrm>
              <a:off x="8755058" y="5429659"/>
              <a:ext cx="735560" cy="3468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25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7"/>
            <a:ext cx="121920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3" tIns="25717" rIns="51433" bIns="2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3" y="1557338"/>
            <a:ext cx="10363199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3" tIns="25717" rIns="51433" bIns="2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1" y="6248400"/>
            <a:ext cx="253999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3" tIns="25717" rIns="51433" bIns="25717" numCol="1" anchor="t" anchorCtr="0" compatLnSpc="1">
            <a:prstTxWarp prst="textNoShape">
              <a:avLst/>
            </a:prstTxWarp>
          </a:bodyPr>
          <a:lstStyle>
            <a:lvl1pPr algn="l">
              <a:defRPr sz="1693">
                <a:latin typeface="Calibri"/>
                <a:ea typeface="ヒラギノ角ゴ Pro W3" pitchFamily="84" charset="-128"/>
              </a:defRPr>
            </a:lvl1pPr>
          </a:lstStyle>
          <a:p>
            <a:pPr defTabSz="10884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4" y="6248400"/>
            <a:ext cx="38608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3" tIns="25717" rIns="51433" bIns="25717" numCol="1" anchor="t" anchorCtr="0" compatLnSpc="1">
            <a:prstTxWarp prst="textNoShape">
              <a:avLst/>
            </a:prstTxWarp>
          </a:bodyPr>
          <a:lstStyle>
            <a:lvl1pPr algn="ctr">
              <a:defRPr sz="1693">
                <a:latin typeface="Calibri"/>
                <a:ea typeface="ヒラギノ角ゴ Pro W3" pitchFamily="84" charset="-128"/>
              </a:defRPr>
            </a:lvl1pPr>
          </a:lstStyle>
          <a:p>
            <a:pPr defTabSz="10884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3999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1433" tIns="25717" rIns="51433" bIns="25717" numCol="1" anchor="t" anchorCtr="0" compatLnSpc="1">
            <a:prstTxWarp prst="textNoShape">
              <a:avLst/>
            </a:prstTxWarp>
          </a:bodyPr>
          <a:lstStyle>
            <a:lvl1pPr algn="r">
              <a:defRPr sz="1693">
                <a:latin typeface="Calibri"/>
                <a:ea typeface="ヒラギノ角ゴ Pro W3" pitchFamily="84" charset="-128"/>
              </a:defRPr>
            </a:lvl1pPr>
          </a:lstStyle>
          <a:p>
            <a:pPr defTabSz="108848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6FEF7F5-AF02-442D-8ACE-FD4DA99F5F6C}" type="slidenum">
              <a:rPr lang="en-US" smtClean="0">
                <a:solidFill>
                  <a:srgbClr val="000000"/>
                </a:solidFill>
              </a:rPr>
              <a:pPr defTabSz="10884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5294313"/>
            <a:ext cx="12192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7268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5291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291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291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291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291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544243" algn="ctr" rtl="0" eaLnBrk="1" fontAlgn="base" hangingPunct="1">
        <a:spcBef>
          <a:spcPct val="0"/>
        </a:spcBef>
        <a:spcAft>
          <a:spcPct val="0"/>
        </a:spcAft>
        <a:defRPr sz="5291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1088483" algn="ctr" rtl="0" eaLnBrk="1" fontAlgn="base" hangingPunct="1">
        <a:spcBef>
          <a:spcPct val="0"/>
        </a:spcBef>
        <a:spcAft>
          <a:spcPct val="0"/>
        </a:spcAft>
        <a:defRPr sz="5291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632725" algn="ctr" rtl="0" eaLnBrk="1" fontAlgn="base" hangingPunct="1">
        <a:spcBef>
          <a:spcPct val="0"/>
        </a:spcBef>
        <a:spcAft>
          <a:spcPct val="0"/>
        </a:spcAft>
        <a:defRPr sz="5291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2176968" algn="ctr" rtl="0" eaLnBrk="1" fontAlgn="base" hangingPunct="1">
        <a:spcBef>
          <a:spcPct val="0"/>
        </a:spcBef>
        <a:spcAft>
          <a:spcPct val="0"/>
        </a:spcAft>
        <a:defRPr sz="5291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408181" indent="-408181" algn="l" rtl="0" eaLnBrk="1" fontAlgn="base" hangingPunct="1">
        <a:spcBef>
          <a:spcPct val="20000"/>
        </a:spcBef>
        <a:spcAft>
          <a:spcPct val="0"/>
        </a:spcAft>
        <a:buChar char="•"/>
        <a:defRPr sz="3809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884391" indent="-340151" algn="l" rtl="0" eaLnBrk="1" fontAlgn="base" hangingPunct="1">
        <a:spcBef>
          <a:spcPct val="20000"/>
        </a:spcBef>
        <a:spcAft>
          <a:spcPct val="0"/>
        </a:spcAft>
        <a:buChar char="–"/>
        <a:defRPr sz="3386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360605" indent="-272122" algn="l" rtl="0" eaLnBrk="1" fontAlgn="base" hangingPunct="1">
        <a:spcBef>
          <a:spcPct val="20000"/>
        </a:spcBef>
        <a:spcAft>
          <a:spcPct val="0"/>
        </a:spcAft>
        <a:buChar char="•"/>
        <a:defRPr sz="2963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904848" indent="-272122" algn="l" rtl="0" eaLnBrk="1" fontAlgn="base" hangingPunct="1">
        <a:spcBef>
          <a:spcPct val="20000"/>
        </a:spcBef>
        <a:spcAft>
          <a:spcPct val="0"/>
        </a:spcAft>
        <a:buChar char="–"/>
        <a:defRPr sz="2328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449088" indent="-272122" algn="l" rtl="0" eaLnBrk="1" fontAlgn="base" hangingPunct="1">
        <a:spcBef>
          <a:spcPct val="20000"/>
        </a:spcBef>
        <a:spcAft>
          <a:spcPct val="0"/>
        </a:spcAft>
        <a:buChar char="»"/>
        <a:defRPr sz="2328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993331" indent="-272122" algn="l" rtl="0" eaLnBrk="1" fontAlgn="base" hangingPunct="1">
        <a:spcBef>
          <a:spcPct val="20000"/>
        </a:spcBef>
        <a:spcAft>
          <a:spcPct val="0"/>
        </a:spcAft>
        <a:buChar char="»"/>
        <a:defRPr sz="2328">
          <a:solidFill>
            <a:schemeClr val="tx1"/>
          </a:solidFill>
          <a:latin typeface="+mn-lt"/>
          <a:ea typeface="+mn-ea"/>
        </a:defRPr>
      </a:lvl6pPr>
      <a:lvl7pPr marL="3537573" indent="-272122" algn="l" rtl="0" eaLnBrk="1" fontAlgn="base" hangingPunct="1">
        <a:spcBef>
          <a:spcPct val="20000"/>
        </a:spcBef>
        <a:spcAft>
          <a:spcPct val="0"/>
        </a:spcAft>
        <a:buChar char="»"/>
        <a:defRPr sz="2328">
          <a:solidFill>
            <a:schemeClr val="tx1"/>
          </a:solidFill>
          <a:latin typeface="+mn-lt"/>
          <a:ea typeface="+mn-ea"/>
        </a:defRPr>
      </a:lvl7pPr>
      <a:lvl8pPr marL="4081814" indent="-272122" algn="l" rtl="0" eaLnBrk="1" fontAlgn="base" hangingPunct="1">
        <a:spcBef>
          <a:spcPct val="20000"/>
        </a:spcBef>
        <a:spcAft>
          <a:spcPct val="0"/>
        </a:spcAft>
        <a:buChar char="»"/>
        <a:defRPr sz="2328">
          <a:solidFill>
            <a:schemeClr val="tx1"/>
          </a:solidFill>
          <a:latin typeface="+mn-lt"/>
          <a:ea typeface="+mn-ea"/>
        </a:defRPr>
      </a:lvl8pPr>
      <a:lvl9pPr marL="4626056" indent="-272122" algn="l" rtl="0" eaLnBrk="1" fontAlgn="base" hangingPunct="1">
        <a:spcBef>
          <a:spcPct val="20000"/>
        </a:spcBef>
        <a:spcAft>
          <a:spcPct val="0"/>
        </a:spcAft>
        <a:buChar char="»"/>
        <a:defRPr sz="232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1pPr>
      <a:lvl2pPr marL="544243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2pPr>
      <a:lvl3pPr marL="1088483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3pPr>
      <a:lvl4pPr marL="1632725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4pPr>
      <a:lvl5pPr marL="2176968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5pPr>
      <a:lvl6pPr marL="2721208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6pPr>
      <a:lvl7pPr marL="3265451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7pPr>
      <a:lvl8pPr marL="3809693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8pPr>
      <a:lvl9pPr marL="4353934" algn="l" defTabSz="1088483" rtl="0" eaLnBrk="1" latinLnBrk="0" hangingPunct="1">
        <a:defRPr sz="2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905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7AF2DF-B182-3D42-AFB4-BDFF5FB9E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43" y="5802308"/>
            <a:ext cx="21080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55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06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48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0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81000" y="273685"/>
            <a:ext cx="11430000" cy="526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060E"/>
              </a:buClr>
              <a:buSzPts val="4400"/>
              <a:buFont typeface="Trebuchet MS"/>
              <a:buNone/>
              <a:defRPr sz="4400" b="1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386080" y="1337945"/>
            <a:ext cx="1142492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E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E000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3060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1493520" y="6461760"/>
            <a:ext cx="665988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AEB1B4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9073588" y="6461760"/>
            <a:ext cx="2743200" cy="25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BE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" name="Google Shape;14;p1"/>
          <p:cNvPicPr preferRelativeResize="0"/>
          <p:nvPr/>
        </p:nvPicPr>
        <p:blipFill rotWithShape="1">
          <a:blip r:embed="rId30">
            <a:alphaModFix/>
          </a:blip>
          <a:srcRect/>
          <a:stretch/>
        </p:blipFill>
        <p:spPr>
          <a:xfrm>
            <a:off x="384048" y="6455664"/>
            <a:ext cx="873053" cy="2560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013149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  <p:sldLayoutId id="2147483759" r:id="rId18"/>
    <p:sldLayoutId id="2147483760" r:id="rId19"/>
    <p:sldLayoutId id="2147483761" r:id="rId20"/>
    <p:sldLayoutId id="2147483762" r:id="rId21"/>
    <p:sldLayoutId id="2147483763" r:id="rId22"/>
    <p:sldLayoutId id="2147483764" r:id="rId23"/>
    <p:sldLayoutId id="2147483765" r:id="rId24"/>
    <p:sldLayoutId id="2147483766" r:id="rId25"/>
    <p:sldLayoutId id="2147483767" r:id="rId26"/>
    <p:sldLayoutId id="2147483768" r:id="rId27"/>
    <p:sldLayoutId id="2147483769" r:id="rId2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04">
          <p15:clr>
            <a:srgbClr val="F26B43"/>
          </p15:clr>
        </p15:guide>
        <p15:guide id="2" pos="240">
          <p15:clr>
            <a:srgbClr val="F26B43"/>
          </p15:clr>
        </p15:guide>
        <p15:guide id="3" pos="7440">
          <p15:clr>
            <a:srgbClr val="F26B43"/>
          </p15:clr>
        </p15:guide>
        <p15:guide id="4" orient="horz" pos="840">
          <p15:clr>
            <a:srgbClr val="F26B43"/>
          </p15:clr>
        </p15:guide>
        <p15:guide id="5" orient="horz" pos="405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microsoft.com/office/2018/10/relationships/comments" Target="../comments/modernComment_119_D388428E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microsoft.com/office/2007/relationships/hdphoto" Target="../media/hdphoto1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46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0.sv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9.png"/><Relationship Id="rId5" Type="http://schemas.openxmlformats.org/officeDocument/2006/relationships/image" Target="../media/image42.png"/><Relationship Id="rId4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B3E23-1C73-185F-A47D-83A7FC07B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>
            <a:noAutofit/>
          </a:bodyPr>
          <a:lstStyle/>
          <a:p>
            <a:r>
              <a:rPr lang="en-GB" sz="5400" err="1"/>
              <a:t>DynamiX</a:t>
            </a:r>
            <a:br>
              <a:rPr lang="en-GB" sz="4000"/>
            </a:br>
            <a:r>
              <a:rPr lang="en-GB" sz="2800"/>
              <a:t>A prototype high-framerate, high-dynamic-range hard X-ray detector for 4</a:t>
            </a:r>
            <a:r>
              <a:rPr lang="en-GB" sz="2800" baseline="30000"/>
              <a:t>th</a:t>
            </a:r>
            <a:r>
              <a:rPr lang="en-GB" sz="2800"/>
              <a:t> generation synchrotrons</a:t>
            </a:r>
            <a:endParaRPr lang="en-GB" sz="40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977DA7-96CF-06C9-FC39-9A8801A112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  <a:p>
            <a:r>
              <a:rPr lang="en-GB"/>
              <a:t>Simon Knowles (STFC UKRI)</a:t>
            </a:r>
          </a:p>
          <a:p>
            <a:r>
              <a:rPr lang="en-GB" sz="2000"/>
              <a:t>On behalf of the </a:t>
            </a:r>
            <a:r>
              <a:rPr lang="en-GB" sz="2000" err="1"/>
              <a:t>XIDyn</a:t>
            </a:r>
            <a:r>
              <a:rPr lang="en-GB" sz="2000"/>
              <a:t> Collaboration</a:t>
            </a:r>
          </a:p>
          <a:p>
            <a:r>
              <a:rPr lang="en-GB" err="1"/>
              <a:t>iWoRiD</a:t>
            </a:r>
            <a:r>
              <a:rPr lang="en-GB"/>
              <a:t>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95E71E-AABD-808F-06EF-22275852F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1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5011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8D3578-CC22-3DE8-9AD0-4BF2E277D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Setup at DLS B16 Test Beamline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3B9419-57B4-50C0-E648-F6E367E8A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1762"/>
            <a:ext cx="4401766" cy="4351338"/>
          </a:xfrm>
        </p:spPr>
        <p:txBody>
          <a:bodyPr>
            <a:normAutofit/>
          </a:bodyPr>
          <a:lstStyle/>
          <a:p>
            <a:r>
              <a:rPr lang="en-GB"/>
              <a:t>Focusing used to access sub-pixel-sized beam</a:t>
            </a:r>
          </a:p>
          <a:p>
            <a:r>
              <a:rPr lang="en-GB"/>
              <a:t>Beam energies of 20,30,40 and 50keV</a:t>
            </a:r>
          </a:p>
          <a:p>
            <a:r>
              <a:rPr lang="en-GB"/>
              <a:t>Sensor biased to -1000V</a:t>
            </a:r>
          </a:p>
          <a:p>
            <a:r>
              <a:rPr lang="en-GB"/>
              <a:t>Later switched to DCM to access higher fluxes at 20keV</a:t>
            </a:r>
          </a:p>
          <a:p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6B21001-83C7-21B6-AE9D-D1B1D0BDE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609" y="1279044"/>
            <a:ext cx="6744510" cy="224817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D98C895-2FEE-CFEB-E9D7-25DD89119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9966" y="3612204"/>
            <a:ext cx="3060593" cy="229823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AB086FD-2AFB-93CF-B1F6-DA4808BCFF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9067" y="3722663"/>
            <a:ext cx="3602686" cy="202638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2EE1D0-462E-EEBE-EC59-7E4AB4267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10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6473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C3F49-D5EF-3623-2F3C-6E1BC1980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>
            <a:extLst>
              <a:ext uri="{FF2B5EF4-FFF2-40B4-BE49-F238E27FC236}">
                <a16:creationId xmlns:a16="http://schemas.microsoft.com/office/drawing/2014/main" id="{27BF6B42-E80F-382E-EF7E-5FECCDB43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" name="Picture 1" descr="A diagram of a color spectrum&#10;&#10;AI-generated content may be incorrect.">
            <a:extLst>
              <a:ext uri="{FF2B5EF4-FFF2-40B4-BE49-F238E27FC236}">
                <a16:creationId xmlns:a16="http://schemas.microsoft.com/office/drawing/2014/main" id="{49A6FD4D-72F0-43E4-F789-EAAB7EA59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967" y="2149366"/>
            <a:ext cx="6818934" cy="293200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448C09A-DA1B-289F-A60D-4B3DA6A77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 sharing – raster scanning beam within pixel </a:t>
            </a:r>
            <a:r>
              <a:rPr lang="en-US" sz="32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(20keV, ~20µm beam)</a:t>
            </a:r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784811-AD23-2A56-4FA2-293E3211B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2003336"/>
            <a:ext cx="399288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sz="2400"/>
              <a:t>Measured signal in pixel strongly depends on beam alignment to centre of pixel</a:t>
            </a:r>
          </a:p>
          <a:p>
            <a:endParaRPr lang="en-GB" sz="2400"/>
          </a:p>
          <a:p>
            <a:r>
              <a:rPr lang="en-GB" sz="2400"/>
              <a:t>Evidence of charge sharing to neighbouring pixels in CZT</a:t>
            </a:r>
          </a:p>
          <a:p>
            <a:endParaRPr lang="en-GB" sz="2400"/>
          </a:p>
          <a:p>
            <a:r>
              <a:rPr lang="en-GB" sz="2400"/>
              <a:t>Destroys ability to resolve single photon peaks </a:t>
            </a:r>
            <a:r>
              <a:rPr lang="en-GB" sz="2400">
                <a:sym typeface="Wingdings" panose="05000000000000000000" pitchFamily="2" charset="2"/>
              </a:rPr>
              <a:t> challenging to calibrate without pencil beam centred in-pixel</a:t>
            </a:r>
            <a:endParaRPr lang="en-GB" sz="2400"/>
          </a:p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E963C1-4926-6FB0-4D90-D6C3D12F7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11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3946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2A87E2BA-BF29-D716-9554-E8CCA8C37E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998" y="449120"/>
            <a:ext cx="3497052" cy="281498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1D642C0-C358-C076-0790-AC5DFDD57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Single photon peaks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197823E-ED92-F44B-09DC-900D2A238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1762"/>
            <a:ext cx="632135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latin typeface="Arial"/>
                <a:cs typeface="Arial"/>
              </a:rPr>
              <a:t>Able to resolve single-photon peaks (up to 10 single-photon peaks for 20keV beam)</a:t>
            </a:r>
          </a:p>
          <a:p>
            <a:endParaRPr lang="en-GB"/>
          </a:p>
          <a:p>
            <a:r>
              <a:rPr lang="en-GB">
                <a:latin typeface="Arial"/>
                <a:cs typeface="Arial"/>
              </a:rPr>
              <a:t>Width </a:t>
            </a:r>
            <a:r>
              <a:rPr lang="el-GR" sz="2800" b="0" i="0">
                <a:effectLst/>
                <a:latin typeface="Google Sans"/>
                <a:cs typeface="Arial"/>
              </a:rPr>
              <a:t>σ</a:t>
            </a:r>
            <a:r>
              <a:rPr lang="en-GB" sz="2800" b="0" i="0">
                <a:effectLst/>
                <a:latin typeface="Google Sans"/>
                <a:cs typeface="Arial"/>
              </a:rPr>
              <a:t> ≈ 5.7keV (≈1200 e</a:t>
            </a:r>
            <a:r>
              <a:rPr lang="en-GB" sz="2800" b="0" i="0" baseline="30000">
                <a:effectLst/>
                <a:latin typeface="Google Sans"/>
                <a:cs typeface="Arial"/>
              </a:rPr>
              <a:t>-</a:t>
            </a:r>
            <a:r>
              <a:rPr lang="en-GB" sz="2800" b="0" i="0">
                <a:effectLst/>
                <a:latin typeface="Google Sans"/>
                <a:cs typeface="Arial"/>
              </a:rPr>
              <a:t> RMS)</a:t>
            </a:r>
          </a:p>
          <a:p>
            <a:pPr marL="0" indent="0">
              <a:buNone/>
            </a:pPr>
            <a:endParaRPr lang="en-GB">
              <a:latin typeface="Google Sans"/>
              <a:cs typeface="Arial"/>
            </a:endParaRPr>
          </a:p>
          <a:p>
            <a:r>
              <a:rPr lang="en-GB">
                <a:latin typeface="Google Sans"/>
                <a:cs typeface="Arial"/>
              </a:rPr>
              <a:t>Photodiode-measured fluxes:</a:t>
            </a:r>
            <a:endParaRPr lang="en-GB" sz="2800">
              <a:latin typeface="Google Sans"/>
            </a:endParaRPr>
          </a:p>
          <a:p>
            <a:pPr lvl="1">
              <a:buFont typeface="Courier New" pitchFamily="2" charset="2"/>
              <a:buChar char="o"/>
            </a:pPr>
            <a:r>
              <a:rPr lang="en-GB">
                <a:latin typeface="Google Sans"/>
                <a:cs typeface="Arial"/>
              </a:rPr>
              <a:t>20keV: 1.58 x10</a:t>
            </a:r>
            <a:r>
              <a:rPr lang="en-GB" baseline="30000">
                <a:latin typeface="Google Sans"/>
                <a:cs typeface="Arial"/>
              </a:rPr>
              <a:t>6</a:t>
            </a:r>
            <a:r>
              <a:rPr lang="en-GB">
                <a:latin typeface="Google Sans"/>
                <a:cs typeface="Arial"/>
              </a:rPr>
              <a:t> </a:t>
            </a:r>
            <a:r>
              <a:rPr lang="en-GB" err="1">
                <a:latin typeface="Google Sans"/>
                <a:cs typeface="Arial"/>
              </a:rPr>
              <a:t>ph</a:t>
            </a:r>
            <a:r>
              <a:rPr lang="en-GB">
                <a:latin typeface="Google Sans"/>
                <a:cs typeface="Arial"/>
              </a:rPr>
              <a:t>/</a:t>
            </a:r>
            <a:r>
              <a:rPr lang="en-GB" err="1">
                <a:latin typeface="Google Sans"/>
                <a:cs typeface="Arial"/>
              </a:rPr>
              <a:t>pix</a:t>
            </a:r>
            <a:r>
              <a:rPr lang="en-GB">
                <a:latin typeface="Google Sans"/>
                <a:cs typeface="Arial"/>
              </a:rPr>
              <a:t>/s</a:t>
            </a:r>
            <a:endParaRPr lang="en-GB">
              <a:latin typeface="Google Sans"/>
            </a:endParaRPr>
          </a:p>
          <a:p>
            <a:pPr lvl="1">
              <a:buFont typeface="Courier New" pitchFamily="2" charset="2"/>
              <a:buChar char="o"/>
            </a:pPr>
            <a:r>
              <a:rPr lang="en-GB">
                <a:latin typeface="Google Sans"/>
                <a:cs typeface="Arial"/>
              </a:rPr>
              <a:t>30keV: 2.80 x10</a:t>
            </a:r>
            <a:r>
              <a:rPr lang="en-GB" baseline="30000">
                <a:latin typeface="Google Sans"/>
                <a:cs typeface="Arial"/>
              </a:rPr>
              <a:t>5</a:t>
            </a:r>
            <a:r>
              <a:rPr lang="en-GB">
                <a:latin typeface="Google Sans"/>
                <a:cs typeface="Arial"/>
              </a:rPr>
              <a:t> </a:t>
            </a:r>
            <a:r>
              <a:rPr lang="en-GB" err="1">
                <a:latin typeface="Google Sans"/>
                <a:cs typeface="Arial"/>
              </a:rPr>
              <a:t>ph</a:t>
            </a:r>
            <a:r>
              <a:rPr lang="en-GB">
                <a:latin typeface="Google Sans"/>
                <a:cs typeface="Arial"/>
              </a:rPr>
              <a:t>/</a:t>
            </a:r>
            <a:r>
              <a:rPr lang="en-GB" err="1">
                <a:latin typeface="Google Sans"/>
                <a:cs typeface="Arial"/>
              </a:rPr>
              <a:t>pix</a:t>
            </a:r>
            <a:r>
              <a:rPr lang="en-GB">
                <a:latin typeface="Google Sans"/>
                <a:cs typeface="Arial"/>
              </a:rPr>
              <a:t>/s</a:t>
            </a:r>
            <a:endParaRPr lang="en-GB">
              <a:latin typeface="Google Sans"/>
            </a:endParaRPr>
          </a:p>
          <a:p>
            <a:endParaRPr lang="en-GB"/>
          </a:p>
          <a:p>
            <a:endParaRPr lang="en-GB"/>
          </a:p>
        </p:txBody>
      </p:sp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9FBB3BAA-A3A0-2398-BFCC-8914D01D82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592" y="3329167"/>
            <a:ext cx="3502458" cy="279014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2A3E70-AC77-523B-15EC-B3769F728545}"/>
              </a:ext>
            </a:extLst>
          </p:cNvPr>
          <p:cNvSpPr txBox="1"/>
          <p:nvPr/>
        </p:nvSpPr>
        <p:spPr>
          <a:xfrm>
            <a:off x="10222144" y="563885"/>
            <a:ext cx="1822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20keV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E75EB1-6C37-736C-1DCC-2333BD7BFE28}"/>
              </a:ext>
            </a:extLst>
          </p:cNvPr>
          <p:cNvSpPr txBox="1"/>
          <p:nvPr/>
        </p:nvSpPr>
        <p:spPr>
          <a:xfrm>
            <a:off x="10069742" y="4346154"/>
            <a:ext cx="1822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30keV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74AF57-4934-14D6-84D0-041F8B721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12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6627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B03362-2D58-939F-0899-9C347F475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>
            <a:extLst>
              <a:ext uri="{FF2B5EF4-FFF2-40B4-BE49-F238E27FC236}">
                <a16:creationId xmlns:a16="http://schemas.microsoft.com/office/drawing/2014/main" id="{8E67D966-5322-C507-20F0-4539E4FB5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F5B6C4-D356-E8B6-F27C-9679A83D9D95}"/>
              </a:ext>
            </a:extLst>
          </p:cNvPr>
          <p:cNvSpPr txBox="1"/>
          <p:nvPr/>
        </p:nvSpPr>
        <p:spPr>
          <a:xfrm>
            <a:off x="11305764" y="6276975"/>
            <a:ext cx="71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pic>
        <p:nvPicPr>
          <p:cNvPr id="19" name="Picture 18" descr="A graph with a line&#10;&#10;AI-generated content may be incorrect.">
            <a:extLst>
              <a:ext uri="{FF2B5EF4-FFF2-40B4-BE49-F238E27FC236}">
                <a16:creationId xmlns:a16="http://schemas.microsoft.com/office/drawing/2014/main" id="{A672A12D-1FA3-C0A6-FEAD-1BE4CEB4D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1241" y="1131040"/>
            <a:ext cx="3336371" cy="2526030"/>
          </a:xfrm>
          <a:prstGeom prst="rect">
            <a:avLst/>
          </a:prstGeom>
        </p:spPr>
      </p:pic>
      <p:pic>
        <p:nvPicPr>
          <p:cNvPr id="3" name="Picture 2" descr="A graph of energy efficiency&#10;&#10;AI-generated content may be incorrect.">
            <a:extLst>
              <a:ext uri="{FF2B5EF4-FFF2-40B4-BE49-F238E27FC236}">
                <a16:creationId xmlns:a16="http://schemas.microsoft.com/office/drawing/2014/main" id="{6DBF8989-F2F9-321E-94DF-81FE627E6A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6299" y="3599529"/>
            <a:ext cx="3339465" cy="252603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2CE5220-B77E-12DF-26FA-BA7A5EE20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236" y="2061937"/>
            <a:ext cx="6438088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400">
                <a:latin typeface="Arial"/>
                <a:cs typeface="Arial"/>
              </a:rPr>
              <a:t>Measurements taken at 20keV,                    flux ≈1.6x10</a:t>
            </a:r>
            <a:r>
              <a:rPr lang="en-GB" sz="2400" baseline="30000">
                <a:latin typeface="Arial"/>
                <a:cs typeface="Arial"/>
              </a:rPr>
              <a:t>6</a:t>
            </a:r>
            <a:r>
              <a:rPr lang="en-GB" sz="2400">
                <a:latin typeface="Arial"/>
                <a:cs typeface="Arial"/>
              </a:rPr>
              <a:t> </a:t>
            </a:r>
            <a:r>
              <a:rPr lang="en-GB" sz="2400" err="1">
                <a:latin typeface="Arial"/>
                <a:cs typeface="Arial"/>
              </a:rPr>
              <a:t>ph</a:t>
            </a:r>
            <a:r>
              <a:rPr lang="en-GB" sz="2400">
                <a:latin typeface="Arial"/>
                <a:cs typeface="Arial"/>
              </a:rPr>
              <a:t>/s/</a:t>
            </a:r>
            <a:r>
              <a:rPr lang="en-GB" sz="2400" err="1">
                <a:latin typeface="Arial"/>
                <a:cs typeface="Arial"/>
              </a:rPr>
              <a:t>pix</a:t>
            </a:r>
            <a:endParaRPr lang="en-GB" sz="2400" baseline="30000">
              <a:latin typeface="Arial"/>
              <a:cs typeface="Arial"/>
            </a:endParaRPr>
          </a:p>
          <a:p>
            <a:r>
              <a:rPr lang="en-GB" sz="2400">
                <a:latin typeface="Arial"/>
                <a:cs typeface="Arial"/>
              </a:rPr>
              <a:t>Can change digitisation resolution at expense of dynamic range</a:t>
            </a:r>
            <a:endParaRPr lang="en-GB">
              <a:latin typeface="Arial"/>
              <a:cs typeface="Arial"/>
            </a:endParaRPr>
          </a:p>
          <a:p>
            <a:r>
              <a:rPr lang="en-GB" sz="2400">
                <a:latin typeface="Arial"/>
                <a:cs typeface="Arial"/>
              </a:rPr>
              <a:t>Smaller packets </a:t>
            </a:r>
            <a:r>
              <a:rPr lang="en-GB" sz="2400">
                <a:latin typeface="Arial"/>
                <a:cs typeface="Arial"/>
                <a:sym typeface="Wingdings" panose="05000000000000000000" pitchFamily="2" charset="2"/>
              </a:rPr>
              <a:t> more packets to remove same charge</a:t>
            </a:r>
            <a:endParaRPr lang="en-GB" sz="2400">
              <a:latin typeface="Arial"/>
              <a:cs typeface="Arial"/>
            </a:endParaRPr>
          </a:p>
          <a:p>
            <a:r>
              <a:rPr lang="en-GB" sz="2400">
                <a:latin typeface="Arial"/>
                <a:cs typeface="Arial"/>
              </a:rPr>
              <a:t>Better quality fit with smaller packets </a:t>
            </a:r>
            <a:r>
              <a:rPr lang="en-GB" sz="2400">
                <a:latin typeface="Arial"/>
                <a:cs typeface="Arial"/>
                <a:sym typeface="Wingdings" panose="05000000000000000000" pitchFamily="2" charset="2"/>
              </a:rPr>
              <a:t> easier to estimate noise </a:t>
            </a:r>
            <a:endParaRPr lang="en-GB" sz="2400">
              <a:latin typeface="Arial"/>
              <a:cs typeface="Arial"/>
            </a:endParaRPr>
          </a:p>
          <a:p>
            <a:r>
              <a:rPr lang="en-GB" sz="2400">
                <a:latin typeface="Arial"/>
                <a:cs typeface="Arial"/>
              </a:rPr>
              <a:t>Settled on packet size 100 DAC as this looks like 1 fine count ≈ 1 keV</a:t>
            </a:r>
          </a:p>
          <a:p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F394553-B207-8DD5-8662-3C105C2B0A8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205936" cy="12557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/>
                <a:cs typeface="Arial"/>
              </a:rPr>
              <a:t>Single photon peaks – </a:t>
            </a:r>
            <a:r>
              <a:rPr lang="en-US" sz="4000" b="1" spc="-150">
                <a:solidFill>
                  <a:srgbClr val="2E2D62"/>
                </a:solidFill>
                <a:latin typeface="Arial"/>
                <a:cs typeface="Arial"/>
              </a:rPr>
              <a:t>changing fine packet size</a:t>
            </a:r>
            <a:r>
              <a:rPr lang="en-US" sz="4000" spc="-150">
                <a:solidFill>
                  <a:srgbClr val="2E2D62"/>
                </a:solidFill>
                <a:latin typeface="Arial"/>
                <a:cs typeface="Arial"/>
              </a:rPr>
              <a:t> </a:t>
            </a:r>
            <a:endParaRPr lang="en-US" sz="4400" b="1" spc="-15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A1982-8871-CF20-82CD-3B3BC195C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13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9638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907386-08C4-888B-FF97-DEA068E56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B20C3E9E-699D-3F5F-822F-807358BDC79F}"/>
              </a:ext>
            </a:extLst>
          </p:cNvPr>
          <p:cNvGrpSpPr/>
          <p:nvPr/>
        </p:nvGrpSpPr>
        <p:grpSpPr>
          <a:xfrm>
            <a:off x="2430401" y="2165140"/>
            <a:ext cx="4407290" cy="4038723"/>
            <a:chOff x="2430401" y="2167521"/>
            <a:chExt cx="4407290" cy="4038723"/>
          </a:xfrm>
        </p:grpSpPr>
        <p:pic>
          <p:nvPicPr>
            <p:cNvPr id="4" name="Picture 3" descr="A graph of different colored lines&#10;&#10;AI-generated content may be incorrect.">
              <a:extLst>
                <a:ext uri="{FF2B5EF4-FFF2-40B4-BE49-F238E27FC236}">
                  <a16:creationId xmlns:a16="http://schemas.microsoft.com/office/drawing/2014/main" id="{7CE72016-C332-FB3D-347F-780C45DAF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1528"/>
            <a:stretch/>
          </p:blipFill>
          <p:spPr>
            <a:xfrm>
              <a:off x="2484546" y="2517599"/>
              <a:ext cx="3783459" cy="3688645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5204EA6-4CD2-03FC-C46C-683CFA449902}"/>
                </a:ext>
              </a:extLst>
            </p:cNvPr>
            <p:cNvSpPr txBox="1"/>
            <p:nvPr/>
          </p:nvSpPr>
          <p:spPr>
            <a:xfrm>
              <a:off x="2430401" y="2167521"/>
              <a:ext cx="4407290" cy="58477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 sz="1600" b="1"/>
                <a:t>20keV beam, moving Al wedge into beam</a:t>
              </a:r>
              <a:endParaRPr lang="en-GB" sz="1600">
                <a:solidFill>
                  <a:srgbClr val="000000"/>
                </a:solidFill>
                <a:cs typeface="Arial"/>
              </a:endParaRPr>
            </a:p>
            <a:p>
              <a:endParaRPr lang="en-GB" sz="1600" b="1">
                <a:cs typeface="Arial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45680C4-73E5-A792-3571-C692DF21B48A}"/>
              </a:ext>
            </a:extLst>
          </p:cNvPr>
          <p:cNvSpPr txBox="1"/>
          <p:nvPr/>
        </p:nvSpPr>
        <p:spPr>
          <a:xfrm>
            <a:off x="403340" y="345182"/>
            <a:ext cx="1136193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Linearity with increasing flux</a:t>
            </a:r>
            <a:endParaRPr lang="en-US" sz="3200" b="1" spc="-15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DF0055A2-2DCB-EA61-7CB4-7BD58E3B9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75D95C-C929-4084-E367-387EF8439161}"/>
              </a:ext>
            </a:extLst>
          </p:cNvPr>
          <p:cNvSpPr txBox="1"/>
          <p:nvPr/>
        </p:nvSpPr>
        <p:spPr>
          <a:xfrm>
            <a:off x="2843716" y="3097321"/>
            <a:ext cx="2617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560AF9C-A569-233D-1B5A-0C55DA339E0A}"/>
              </a:ext>
            </a:extLst>
          </p:cNvPr>
          <p:cNvGrpSpPr/>
          <p:nvPr/>
        </p:nvGrpSpPr>
        <p:grpSpPr>
          <a:xfrm>
            <a:off x="63511" y="1510214"/>
            <a:ext cx="5982015" cy="3031927"/>
            <a:chOff x="63511" y="1510214"/>
            <a:chExt cx="5982015" cy="303192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8A29FDC-E279-EBB6-D377-F084BF0849AA}"/>
                </a:ext>
              </a:extLst>
            </p:cNvPr>
            <p:cNvSpPr txBox="1"/>
            <p:nvPr/>
          </p:nvSpPr>
          <p:spPr>
            <a:xfrm>
              <a:off x="63511" y="2538059"/>
              <a:ext cx="225531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accent4"/>
                  </a:solidFill>
                </a:rPr>
                <a:t>Design spec: </a:t>
              </a:r>
            </a:p>
            <a:p>
              <a:r>
                <a:rPr lang="en-GB">
                  <a:solidFill>
                    <a:schemeClr val="accent4"/>
                  </a:solidFill>
                </a:rPr>
                <a:t>≈4 x 10</a:t>
              </a:r>
              <a:r>
                <a:rPr lang="en-GB" baseline="30000">
                  <a:solidFill>
                    <a:schemeClr val="accent4"/>
                  </a:solidFill>
                </a:rPr>
                <a:t>11</a:t>
              </a:r>
              <a:r>
                <a:rPr lang="en-GB">
                  <a:solidFill>
                    <a:schemeClr val="accent4"/>
                  </a:solidFill>
                </a:rPr>
                <a:t> </a:t>
              </a:r>
              <a:r>
                <a:rPr lang="en-GB" err="1">
                  <a:solidFill>
                    <a:schemeClr val="accent4"/>
                  </a:solidFill>
                </a:rPr>
                <a:t>ph</a:t>
              </a:r>
              <a:r>
                <a:rPr lang="en-GB">
                  <a:solidFill>
                    <a:schemeClr val="accent4"/>
                  </a:solidFill>
                </a:rPr>
                <a:t>/s/mm</a:t>
              </a:r>
              <a:r>
                <a:rPr lang="en-GB" baseline="30000">
                  <a:solidFill>
                    <a:schemeClr val="accent4"/>
                  </a:solidFill>
                </a:rPr>
                <a:t>2</a:t>
              </a:r>
              <a:r>
                <a:rPr lang="en-GB">
                  <a:solidFill>
                    <a:schemeClr val="accent4"/>
                  </a:solidFill>
                </a:rPr>
                <a:t> @20keV</a:t>
              </a:r>
              <a:endParaRPr lang="en-GB" baseline="30000">
                <a:solidFill>
                  <a:schemeClr val="accent4"/>
                </a:solidFill>
              </a:endParaRPr>
            </a:p>
          </p:txBody>
        </p:sp>
        <p:sp>
          <p:nvSpPr>
            <p:cNvPr id="32" name="Multiplication Sign 31">
              <a:extLst>
                <a:ext uri="{FF2B5EF4-FFF2-40B4-BE49-F238E27FC236}">
                  <a16:creationId xmlns:a16="http://schemas.microsoft.com/office/drawing/2014/main" id="{D324DA10-FD3B-DCF2-2F87-A10AE2949A7E}"/>
                </a:ext>
              </a:extLst>
            </p:cNvPr>
            <p:cNvSpPr/>
            <p:nvPr/>
          </p:nvSpPr>
          <p:spPr>
            <a:xfrm>
              <a:off x="435780" y="1524217"/>
              <a:ext cx="296877" cy="342747"/>
            </a:xfrm>
            <a:prstGeom prst="mathMultipl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7482E19-9F5D-1836-D25D-F7708BD410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7946" y="1810054"/>
              <a:ext cx="166272" cy="8373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9CA4FFE-7062-0D4F-B568-FEB7D4CF874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8709" y="1510214"/>
              <a:ext cx="5786817" cy="3031927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D794BF-33C8-EC7B-9077-4A1F5ED7865A}"/>
              </a:ext>
            </a:extLst>
          </p:cNvPr>
          <p:cNvGrpSpPr/>
          <p:nvPr/>
        </p:nvGrpSpPr>
        <p:grpSpPr>
          <a:xfrm>
            <a:off x="1376383" y="1489207"/>
            <a:ext cx="5575075" cy="864311"/>
            <a:chOff x="1376383" y="1489207"/>
            <a:chExt cx="5575075" cy="86431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46973FA-AE0D-B119-2B8B-007A650C7A03}"/>
                </a:ext>
              </a:extLst>
            </p:cNvPr>
            <p:cNvSpPr txBox="1"/>
            <p:nvPr/>
          </p:nvSpPr>
          <p:spPr>
            <a:xfrm>
              <a:off x="2152223" y="1489207"/>
              <a:ext cx="47992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accent4"/>
                  </a:solidFill>
                </a:rPr>
                <a:t>Limit of flux from X ray set:</a:t>
              </a:r>
            </a:p>
            <a:p>
              <a:r>
                <a:rPr lang="en-GB">
                  <a:solidFill>
                    <a:schemeClr val="accent4"/>
                  </a:solidFill>
                </a:rPr>
                <a:t>≈3x10</a:t>
              </a:r>
              <a:r>
                <a:rPr lang="en-GB" baseline="30000">
                  <a:solidFill>
                    <a:schemeClr val="accent4"/>
                  </a:solidFill>
                </a:rPr>
                <a:t>10</a:t>
              </a:r>
              <a:r>
                <a:rPr lang="en-GB">
                  <a:solidFill>
                    <a:schemeClr val="accent4"/>
                  </a:solidFill>
                </a:rPr>
                <a:t> </a:t>
              </a:r>
              <a:r>
                <a:rPr lang="en-GB" err="1">
                  <a:solidFill>
                    <a:schemeClr val="accent4"/>
                  </a:solidFill>
                </a:rPr>
                <a:t>ph</a:t>
              </a:r>
              <a:r>
                <a:rPr lang="en-GB">
                  <a:solidFill>
                    <a:schemeClr val="accent4"/>
                  </a:solidFill>
                </a:rPr>
                <a:t>/s/mm</a:t>
              </a:r>
              <a:r>
                <a:rPr lang="en-GB" baseline="30000">
                  <a:solidFill>
                    <a:schemeClr val="accent4"/>
                  </a:solidFill>
                </a:rPr>
                <a:t>2</a:t>
              </a:r>
              <a:r>
                <a:rPr lang="en-GB">
                  <a:solidFill>
                    <a:schemeClr val="accent4"/>
                  </a:solidFill>
                </a:rPr>
                <a:t> equiv. @ 20keV</a:t>
              </a:r>
            </a:p>
          </p:txBody>
        </p:sp>
        <p:sp>
          <p:nvSpPr>
            <p:cNvPr id="17" name="Multiplication Sign 16">
              <a:extLst>
                <a:ext uri="{FF2B5EF4-FFF2-40B4-BE49-F238E27FC236}">
                  <a16:creationId xmlns:a16="http://schemas.microsoft.com/office/drawing/2014/main" id="{AE2660B5-EA11-5C39-0777-7A465D9E563E}"/>
                </a:ext>
              </a:extLst>
            </p:cNvPr>
            <p:cNvSpPr/>
            <p:nvPr/>
          </p:nvSpPr>
          <p:spPr>
            <a:xfrm>
              <a:off x="1376383" y="2010771"/>
              <a:ext cx="296877" cy="342747"/>
            </a:xfrm>
            <a:prstGeom prst="mathMultiply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C28C3D3-DD6A-AC8F-4AE8-04227C4EBE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4184" y="1984261"/>
              <a:ext cx="694640" cy="1970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14F8CF-6B7A-13EC-6815-9182159BB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14</a:t>
            </a:fld>
            <a:r>
              <a:rPr lang="en-GB"/>
              <a:t>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1FC82EA-4180-81F7-134E-2C6F7B049BA0}"/>
              </a:ext>
            </a:extLst>
          </p:cNvPr>
          <p:cNvGrpSpPr/>
          <p:nvPr/>
        </p:nvGrpSpPr>
        <p:grpSpPr>
          <a:xfrm>
            <a:off x="7208261" y="1898119"/>
            <a:ext cx="5035161" cy="4144044"/>
            <a:chOff x="7208261" y="1898119"/>
            <a:chExt cx="5035161" cy="4144044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2CB1149-1780-F896-934D-63637CA672A4}"/>
                </a:ext>
              </a:extLst>
            </p:cNvPr>
            <p:cNvSpPr txBox="1"/>
            <p:nvPr/>
          </p:nvSpPr>
          <p:spPr>
            <a:xfrm>
              <a:off x="7836132" y="1898119"/>
              <a:ext cx="4407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/>
                <a:t>160kV W X-ray set (polychromatic)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7B2B73D-79FE-AF0F-26A7-F81072DE4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08261" y="2353518"/>
              <a:ext cx="4905029" cy="368864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61CD4E5-114A-BD64-57B5-7ED4B7242E3B}"/>
              </a:ext>
            </a:extLst>
          </p:cNvPr>
          <p:cNvSpPr txBox="1"/>
          <p:nvPr/>
        </p:nvSpPr>
        <p:spPr>
          <a:xfrm>
            <a:off x="-3278" y="5379884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b="1"/>
              <a:t>Limited by flux available at the beamline, not the </a:t>
            </a:r>
            <a:r>
              <a:rPr lang="en-GB" sz="1600" b="1" err="1"/>
              <a:t>DynamiX</a:t>
            </a:r>
            <a:r>
              <a:rPr lang="en-GB" sz="1600" b="1"/>
              <a:t> detector</a:t>
            </a:r>
            <a:endParaRPr lang="en-GB" sz="1600" b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211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D9558-8F1D-15D2-758C-0680A80DE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>
            <a:extLst>
              <a:ext uri="{FF2B5EF4-FFF2-40B4-BE49-F238E27FC236}">
                <a16:creationId xmlns:a16="http://schemas.microsoft.com/office/drawing/2014/main" id="{B6731B07-A043-E1EA-567B-4813EEC3A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" name="Content Placeholder 4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D093D5B2-07F8-E323-2B77-013CFACDD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385" y="3897160"/>
            <a:ext cx="6949901" cy="2316633"/>
          </a:xfrm>
          <a:prstGeom prst="rect">
            <a:avLst/>
          </a:prstGeom>
        </p:spPr>
      </p:pic>
      <p:pic>
        <p:nvPicPr>
          <p:cNvPr id="4" name="Picture 3" descr="A close-up of a computer chip&#10;&#10;AI-generated content may be incorrect.">
            <a:extLst>
              <a:ext uri="{FF2B5EF4-FFF2-40B4-BE49-F238E27FC236}">
                <a16:creationId xmlns:a16="http://schemas.microsoft.com/office/drawing/2014/main" id="{FE4C9677-DFDD-C227-2BE1-60DBC5B2A3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6" b="15751"/>
          <a:stretch/>
        </p:blipFill>
        <p:spPr bwMode="auto">
          <a:xfrm>
            <a:off x="6041911" y="1523796"/>
            <a:ext cx="1835547" cy="236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28EC595-BC76-AC64-9E33-815125C77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 array measurements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BC0AFD-1CAD-90A9-F2BB-45FD760E8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31762"/>
            <a:ext cx="4648200" cy="4351338"/>
          </a:xfrm>
        </p:spPr>
        <p:txBody>
          <a:bodyPr/>
          <a:lstStyle/>
          <a:p>
            <a:r>
              <a:rPr lang="en-GB" sz="2800"/>
              <a:t>Imaged a spinning slitted disc (copper and steel) at 533kHz</a:t>
            </a:r>
          </a:p>
          <a:p>
            <a:r>
              <a:rPr lang="en-GB" sz="2800"/>
              <a:t>100kV tube voltage, 30mA tube current</a:t>
            </a:r>
          </a:p>
          <a:p>
            <a:r>
              <a:rPr lang="en-GB" sz="2800"/>
              <a:t>Frames flat-field corrected</a:t>
            </a:r>
          </a:p>
          <a:p>
            <a:r>
              <a:rPr lang="en-GB" sz="2800"/>
              <a:t>Averaged over windows of 10,50 and 100 frames</a:t>
            </a:r>
          </a:p>
          <a:p>
            <a:endParaRPr lang="en-GB"/>
          </a:p>
        </p:txBody>
      </p:sp>
      <p:pic>
        <p:nvPicPr>
          <p:cNvPr id="8" name="Picture 7" descr="A close-up of a computer chip&#10;&#10;AI-generated content may be incorrect.">
            <a:extLst>
              <a:ext uri="{FF2B5EF4-FFF2-40B4-BE49-F238E27FC236}">
                <a16:creationId xmlns:a16="http://schemas.microsoft.com/office/drawing/2014/main" id="{09548B78-660D-0A5C-F63C-6FC41907B4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41" t="34894" r="6713" b="53112"/>
          <a:stretch/>
        </p:blipFill>
        <p:spPr bwMode="auto">
          <a:xfrm>
            <a:off x="9319260" y="1632479"/>
            <a:ext cx="1754057" cy="202723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89AA1CA-B69D-54D7-0119-554EC11AD128}"/>
              </a:ext>
            </a:extLst>
          </p:cNvPr>
          <p:cNvSpPr/>
          <p:nvPr/>
        </p:nvSpPr>
        <p:spPr>
          <a:xfrm>
            <a:off x="7470843" y="2416989"/>
            <a:ext cx="291829" cy="298315"/>
          </a:xfrm>
          <a:prstGeom prst="rect">
            <a:avLst/>
          </a:prstGeom>
          <a:noFill/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28C6EFB-B968-D0D7-07A5-ED0EEE18D03D}"/>
              </a:ext>
            </a:extLst>
          </p:cNvPr>
          <p:cNvCxnSpPr>
            <a:cxnSpLocks/>
          </p:cNvCxnSpPr>
          <p:nvPr/>
        </p:nvCxnSpPr>
        <p:spPr>
          <a:xfrm flipV="1">
            <a:off x="7470843" y="1647302"/>
            <a:ext cx="1848417" cy="752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4407FE5-3772-3F74-E978-4FB210CD644D}"/>
              </a:ext>
            </a:extLst>
          </p:cNvPr>
          <p:cNvCxnSpPr>
            <a:cxnSpLocks/>
          </p:cNvCxnSpPr>
          <p:nvPr/>
        </p:nvCxnSpPr>
        <p:spPr>
          <a:xfrm>
            <a:off x="7470843" y="2732751"/>
            <a:ext cx="1848417" cy="926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9D6712-6F11-A748-95EB-0A306A657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15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5234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B860E-6EB6-9057-9E97-41738D45A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14 Gbps Serialiser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7CE93-6BF0-4E4E-6846-FC9E6A62A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1762"/>
            <a:ext cx="6645613" cy="4351338"/>
          </a:xfrm>
        </p:spPr>
        <p:txBody>
          <a:bodyPr>
            <a:normAutofit/>
          </a:bodyPr>
          <a:lstStyle/>
          <a:p>
            <a:r>
              <a:rPr lang="en-GB"/>
              <a:t>Aurora encoded 66b64b CML</a:t>
            </a:r>
          </a:p>
          <a:p>
            <a:r>
              <a:rPr lang="en-GB"/>
              <a:t>14 Gbps working and continuously writing to disc at 534 </a:t>
            </a:r>
            <a:r>
              <a:rPr lang="en-GB" err="1"/>
              <a:t>kfps</a:t>
            </a:r>
            <a:endParaRPr lang="en-GB"/>
          </a:p>
          <a:p>
            <a:r>
              <a:rPr lang="en-GB"/>
              <a:t>Data passes through retimer IC </a:t>
            </a:r>
            <a:r>
              <a:rPr lang="en-GB">
                <a:sym typeface="Wingdings" panose="05000000000000000000" pitchFamily="2" charset="2"/>
              </a:rPr>
              <a:t> allows inspection of eye quality</a:t>
            </a:r>
            <a:endParaRPr lang="en-GB"/>
          </a:p>
          <a:p>
            <a:r>
              <a:rPr lang="en-GB"/>
              <a:t>Conversion to optical via </a:t>
            </a:r>
            <a:r>
              <a:rPr lang="en-GB" err="1"/>
              <a:t>Samtec</a:t>
            </a:r>
            <a:r>
              <a:rPr lang="en-GB"/>
              <a:t> </a:t>
            </a:r>
            <a:r>
              <a:rPr lang="en-GB" err="1"/>
              <a:t>FireFly</a:t>
            </a:r>
            <a:r>
              <a:rPr lang="en-GB"/>
              <a:t> close to ASIC</a:t>
            </a:r>
          </a:p>
          <a:p>
            <a:r>
              <a:rPr lang="en-GB"/>
              <a:t>Receiver and frame built in FPGA with 100G UDP out</a:t>
            </a:r>
          </a:p>
          <a:p>
            <a:endParaRPr lang="en-GB"/>
          </a:p>
          <a:p>
            <a:pPr marL="0" indent="0">
              <a:buNone/>
            </a:pPr>
            <a:endParaRPr lang="en-GB"/>
          </a:p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C7BCEC-821B-1726-1943-F3F9572B3947}"/>
              </a:ext>
            </a:extLst>
          </p:cNvPr>
          <p:cNvSpPr txBox="1"/>
          <p:nvPr/>
        </p:nvSpPr>
        <p:spPr>
          <a:xfrm>
            <a:off x="7979498" y="2681189"/>
            <a:ext cx="42154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/>
              <a:t>Eye diagrams without and with retiming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32B8B3-0BB2-BB21-8F5E-485674AB9399}"/>
              </a:ext>
            </a:extLst>
          </p:cNvPr>
          <p:cNvSpPr txBox="1"/>
          <p:nvPr/>
        </p:nvSpPr>
        <p:spPr>
          <a:xfrm>
            <a:off x="7200269" y="5724178"/>
            <a:ext cx="4661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err="1"/>
              <a:t>Samtec</a:t>
            </a:r>
            <a:r>
              <a:rPr lang="en-GB" sz="1400" b="1"/>
              <a:t> </a:t>
            </a:r>
            <a:r>
              <a:rPr lang="en-GB" sz="1400" b="1" err="1"/>
              <a:t>FireFly</a:t>
            </a:r>
            <a:r>
              <a:rPr lang="en-GB" sz="1400" b="1"/>
              <a:t> and retimer IC next to </a:t>
            </a:r>
            <a:r>
              <a:rPr lang="en-GB" sz="1400" b="1" err="1"/>
              <a:t>DynamiX</a:t>
            </a:r>
            <a:r>
              <a:rPr lang="en-GB" sz="1400" b="1"/>
              <a:t> ASIC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390925BE-4AFC-D9CB-05A6-AB71163A7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035" y="298531"/>
            <a:ext cx="3512064" cy="128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A screen shot of a graph&#10;&#10;Description automatically generated">
            <a:extLst>
              <a:ext uri="{FF2B5EF4-FFF2-40B4-BE49-F238E27FC236}">
                <a16:creationId xmlns:a16="http://schemas.microsoft.com/office/drawing/2014/main" id="{94BECE47-DA35-0284-1A9E-76D733C81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8297" y="1376698"/>
            <a:ext cx="3523772" cy="128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7A589C-9B71-BA83-39F8-43A725315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16</a:t>
            </a:fld>
            <a:r>
              <a:rPr lang="en-GB"/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025C2A-695A-448D-CC81-AC5770C26C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43" r="23453" b="8647"/>
          <a:stretch/>
        </p:blipFill>
        <p:spPr>
          <a:xfrm>
            <a:off x="7971154" y="3223716"/>
            <a:ext cx="3877945" cy="250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2251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C9374-1ECA-DD30-F6E9-91B408317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Towards the full-scale ASIC, </a:t>
            </a:r>
            <a:r>
              <a:rPr lang="en-GB" err="1"/>
              <a:t>XIDyn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853D6-1FD1-ADDB-E3A2-C3B0DCC2D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1762"/>
            <a:ext cx="640715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>
                <a:latin typeface="Arial"/>
                <a:cs typeface="Arial"/>
              </a:rPr>
              <a:t>192 x 144 pixel ASIC, combining XIDER and </a:t>
            </a:r>
            <a:r>
              <a:rPr lang="en-GB" err="1">
                <a:latin typeface="Arial"/>
                <a:cs typeface="Arial"/>
              </a:rPr>
              <a:t>DynamiX</a:t>
            </a:r>
            <a:r>
              <a:rPr lang="en-GB">
                <a:latin typeface="Arial"/>
                <a:cs typeface="Arial"/>
              </a:rPr>
              <a:t> designs</a:t>
            </a:r>
          </a:p>
          <a:p>
            <a:r>
              <a:rPr lang="en-GB"/>
              <a:t>Improvements to pixel design, including:</a:t>
            </a:r>
          </a:p>
          <a:p>
            <a:pPr lvl="1"/>
            <a:r>
              <a:rPr lang="en-GB">
                <a:latin typeface="Arial"/>
                <a:cs typeface="Arial"/>
              </a:rPr>
              <a:t>Increased trim range for calibration of thresholds &amp; packet sizes</a:t>
            </a:r>
          </a:p>
          <a:p>
            <a:pPr lvl="1"/>
            <a:r>
              <a:rPr lang="en-GB">
                <a:latin typeface="Arial"/>
                <a:cs typeface="Arial"/>
              </a:rPr>
              <a:t>Switch to disconnect front end from pixel during transfer to prevent saturation</a:t>
            </a:r>
            <a:endParaRPr lang="en-GB"/>
          </a:p>
          <a:p>
            <a:r>
              <a:rPr lang="en-GB">
                <a:latin typeface="Arial"/>
                <a:cs typeface="Arial"/>
              </a:rPr>
              <a:t>Submission planned for autumn this year, with wafers expected back in spring</a:t>
            </a:r>
            <a:endParaRPr lang="en-GB"/>
          </a:p>
          <a:p>
            <a:pPr lvl="1"/>
            <a:endParaRPr lang="en-GB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70623326-2CED-7568-60F1-E98694D8D0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" t="626" r="4114"/>
          <a:stretch/>
        </p:blipFill>
        <p:spPr bwMode="auto">
          <a:xfrm>
            <a:off x="7465934" y="2200437"/>
            <a:ext cx="4323990" cy="35922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C58F8CB-0A79-9354-7342-007D1C821B60}"/>
              </a:ext>
            </a:extLst>
          </p:cNvPr>
          <p:cNvSpPr/>
          <p:nvPr/>
        </p:nvSpPr>
        <p:spPr>
          <a:xfrm>
            <a:off x="7484788" y="2241472"/>
            <a:ext cx="2569545" cy="3551180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A37B0A-1E5A-EEAE-ED98-6A57A2CF44C8}"/>
              </a:ext>
            </a:extLst>
          </p:cNvPr>
          <p:cNvSpPr/>
          <p:nvPr/>
        </p:nvSpPr>
        <p:spPr>
          <a:xfrm>
            <a:off x="10105387" y="2231212"/>
            <a:ext cx="1650086" cy="3530664"/>
          </a:xfrm>
          <a:prstGeom prst="rect">
            <a:avLst/>
          </a:prstGeom>
          <a:noFill/>
          <a:ln w="38100">
            <a:solidFill>
              <a:schemeClr val="bg2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E31589-2CD7-A4A4-88EA-D43542A9F7F5}"/>
              </a:ext>
            </a:extLst>
          </p:cNvPr>
          <p:cNvSpPr txBox="1"/>
          <p:nvPr/>
        </p:nvSpPr>
        <p:spPr>
          <a:xfrm>
            <a:off x="7881399" y="1438144"/>
            <a:ext cx="21476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err="1">
                <a:solidFill>
                  <a:schemeClr val="accent1"/>
                </a:solidFill>
              </a:rPr>
              <a:t>DynamiX</a:t>
            </a:r>
            <a:r>
              <a:rPr lang="en-GB" sz="2400" b="1">
                <a:solidFill>
                  <a:schemeClr val="accent1"/>
                </a:solidFill>
              </a:rPr>
              <a:t> Chip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F5163B-6CB2-2EFD-FB07-034A8B9B1F3C}"/>
              </a:ext>
            </a:extLst>
          </p:cNvPr>
          <p:cNvSpPr txBox="1"/>
          <p:nvPr/>
        </p:nvSpPr>
        <p:spPr>
          <a:xfrm>
            <a:off x="10315545" y="1400215"/>
            <a:ext cx="1366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>
                <a:solidFill>
                  <a:schemeClr val="bg2">
                    <a:lumMod val="65000"/>
                  </a:schemeClr>
                </a:solidFill>
              </a:rPr>
              <a:t>XIDER Chip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19536-6D54-5581-A397-6CF5651BD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17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4998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D6801-9461-1BE4-7B72-673A02229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FC782-EADD-D1BE-0EE1-1283E8171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1762"/>
            <a:ext cx="6225369" cy="4351338"/>
          </a:xfrm>
        </p:spPr>
        <p:txBody>
          <a:bodyPr>
            <a:normAutofit lnSpcReduction="10000"/>
          </a:bodyPr>
          <a:lstStyle/>
          <a:p>
            <a:r>
              <a:rPr lang="en-GB"/>
              <a:t>Continuous full-frame readout at 534 kHz</a:t>
            </a:r>
          </a:p>
          <a:p>
            <a:r>
              <a:rPr lang="en-GB"/>
              <a:t>Able to resolve single photons with width</a:t>
            </a:r>
            <a:r>
              <a:rPr lang="el-GR" sz="2800" b="0" i="0">
                <a:effectLst/>
                <a:latin typeface="Google Sans"/>
              </a:rPr>
              <a:t> σ</a:t>
            </a:r>
            <a:r>
              <a:rPr lang="en-GB" sz="2800" b="0" i="0">
                <a:effectLst/>
                <a:latin typeface="Google Sans"/>
              </a:rPr>
              <a:t> ≈ 5.7keV</a:t>
            </a:r>
            <a:r>
              <a:rPr lang="en-GB"/>
              <a:t> </a:t>
            </a:r>
          </a:p>
          <a:p>
            <a:r>
              <a:rPr lang="en-GB"/>
              <a:t>Measurements taken in range &lt;1ph/</a:t>
            </a:r>
            <a:r>
              <a:rPr lang="en-GB" err="1"/>
              <a:t>pix</a:t>
            </a:r>
            <a:r>
              <a:rPr lang="en-GB"/>
              <a:t>/frame </a:t>
            </a:r>
            <a:r>
              <a:rPr lang="en-GB">
                <a:sym typeface="Wingdings" panose="05000000000000000000" pitchFamily="2" charset="2"/>
              </a:rPr>
              <a:t> </a:t>
            </a:r>
            <a:r>
              <a:rPr lang="en-GB" sz="2800" b="0" i="0">
                <a:effectLst/>
                <a:latin typeface="Google Sans"/>
              </a:rPr>
              <a:t>≈</a:t>
            </a:r>
            <a:r>
              <a:rPr lang="en-GB">
                <a:sym typeface="Wingdings" panose="05000000000000000000" pitchFamily="2" charset="2"/>
              </a:rPr>
              <a:t>900 </a:t>
            </a:r>
            <a:r>
              <a:rPr lang="en-GB" err="1">
                <a:sym typeface="Wingdings" panose="05000000000000000000" pitchFamily="2" charset="2"/>
              </a:rPr>
              <a:t>ph</a:t>
            </a:r>
            <a:r>
              <a:rPr lang="en-GB">
                <a:sym typeface="Wingdings" panose="05000000000000000000" pitchFamily="2" charset="2"/>
              </a:rPr>
              <a:t>/</a:t>
            </a:r>
            <a:r>
              <a:rPr lang="en-GB" err="1">
                <a:sym typeface="Wingdings" panose="05000000000000000000" pitchFamily="2" charset="2"/>
              </a:rPr>
              <a:t>pix</a:t>
            </a:r>
            <a:r>
              <a:rPr lang="en-GB">
                <a:sym typeface="Wingdings" panose="05000000000000000000" pitchFamily="2" charset="2"/>
              </a:rPr>
              <a:t>/frame</a:t>
            </a:r>
          </a:p>
          <a:p>
            <a:r>
              <a:rPr lang="en-GB"/>
              <a:t>Submission of full ASIC in autumn, tileable on 3 sides</a:t>
            </a:r>
          </a:p>
          <a:p>
            <a:r>
              <a:rPr lang="en-GB"/>
              <a:t>Upcoming beamtimes at Diamond &amp; ESRF to go to higher fluxes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C90A00-4F86-EDD4-0165-C97DC1312110}"/>
              </a:ext>
            </a:extLst>
          </p:cNvPr>
          <p:cNvSpPr txBox="1"/>
          <p:nvPr/>
        </p:nvSpPr>
        <p:spPr>
          <a:xfrm>
            <a:off x="7063569" y="12668"/>
            <a:ext cx="4714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/>
              <a:t>Testing at B16 DLS in Feb 2025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1BFB12-2645-EA58-7A58-D1321B702545}"/>
              </a:ext>
            </a:extLst>
          </p:cNvPr>
          <p:cNvSpPr txBox="1"/>
          <p:nvPr/>
        </p:nvSpPr>
        <p:spPr>
          <a:xfrm>
            <a:off x="9840524" y="5262164"/>
            <a:ext cx="2287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/>
              <a:t>Rasting scanning beam within pixel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B16540-F98F-D947-1349-8872E53F4F75}"/>
              </a:ext>
            </a:extLst>
          </p:cNvPr>
          <p:cNvSpPr txBox="1"/>
          <p:nvPr/>
        </p:nvSpPr>
        <p:spPr>
          <a:xfrm>
            <a:off x="7127187" y="3612929"/>
            <a:ext cx="2827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/>
              <a:t>Single-photon peaks @ 20 keV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4AE5CC-86E2-BB17-BBF1-9350DDF9FB60}"/>
              </a:ext>
            </a:extLst>
          </p:cNvPr>
          <p:cNvSpPr txBox="1"/>
          <p:nvPr/>
        </p:nvSpPr>
        <p:spPr>
          <a:xfrm>
            <a:off x="9579002" y="3576776"/>
            <a:ext cx="2614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/>
              <a:t>Still from imaging spinning slitted disc at 534kfps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ED9E04-7681-24B5-07E1-4B7B7F0806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6763"/>
          <a:stretch/>
        </p:blipFill>
        <p:spPr>
          <a:xfrm>
            <a:off x="7032477" y="408727"/>
            <a:ext cx="4745890" cy="1395703"/>
          </a:xfrm>
          <a:prstGeom prst="rect">
            <a:avLst/>
          </a:prstGeom>
        </p:spPr>
      </p:pic>
      <p:pic>
        <p:nvPicPr>
          <p:cNvPr id="6" name="Picture 5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0A1A4DEE-A60D-C10F-2562-FA502B2F95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8291"/>
          <a:stretch/>
        </p:blipFill>
        <p:spPr>
          <a:xfrm>
            <a:off x="10054090" y="1886727"/>
            <a:ext cx="1664102" cy="1670461"/>
          </a:xfrm>
          <a:prstGeom prst="rect">
            <a:avLst/>
          </a:prstGeom>
        </p:spPr>
      </p:pic>
      <p:pic>
        <p:nvPicPr>
          <p:cNvPr id="9" name="Picture 8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DBA10281-1F65-66BE-9792-39305A4FE2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901" y="1842529"/>
            <a:ext cx="2217617" cy="1785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A diagram of a color spectrum&#10;&#10;AI-generated content may be incorrect.">
            <a:extLst>
              <a:ext uri="{FF2B5EF4-FFF2-40B4-BE49-F238E27FC236}">
                <a16:creationId xmlns:a16="http://schemas.microsoft.com/office/drawing/2014/main" id="{9C28C973-0D49-FE42-1E26-6A33075B5A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4292" y="4160392"/>
            <a:ext cx="2485579" cy="10687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8DA889A-A87B-7CDC-2BB5-2310BE337E76}"/>
              </a:ext>
            </a:extLst>
          </p:cNvPr>
          <p:cNvSpPr txBox="1"/>
          <p:nvPr/>
        </p:nvSpPr>
        <p:spPr>
          <a:xfrm>
            <a:off x="7296441" y="5446734"/>
            <a:ext cx="2485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/>
              <a:t>The </a:t>
            </a:r>
            <a:r>
              <a:rPr lang="en-GB" sz="1400" b="1" err="1"/>
              <a:t>DynamiX</a:t>
            </a:r>
            <a:r>
              <a:rPr lang="en-GB" sz="1400" b="1"/>
              <a:t> ASIC with Redlen HF-CZT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CF0DF0-5F93-B377-6276-9299D920FE3B}"/>
              </a:ext>
            </a:extLst>
          </p:cNvPr>
          <p:cNvSpPr/>
          <p:nvPr/>
        </p:nvSpPr>
        <p:spPr>
          <a:xfrm>
            <a:off x="9656518" y="4552950"/>
            <a:ext cx="293932" cy="332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FC3119-3478-F822-6FD2-0966F3B835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9099" t="7866" r="15588" b="18311"/>
          <a:stretch/>
        </p:blipFill>
        <p:spPr>
          <a:xfrm>
            <a:off x="7316635" y="4040492"/>
            <a:ext cx="2462147" cy="135753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EE13CC-61F0-FE2E-606B-CC3112BFC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18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9761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33256-B371-9FE2-EEF7-BDB56ADB4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Additional Slides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7701C4-0816-2243-A824-93925C407C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E2A7FC-C727-BC25-B228-C294CA073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19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0568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13035-E169-FC4D-EAC1-075604AD5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DynamiX</a:t>
            </a:r>
            <a:r>
              <a:rPr lang="en-GB"/>
              <a:t>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49FEE-3BC5-1F30-DB08-FF4D7E86E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461" y="1554405"/>
            <a:ext cx="6416087" cy="4351338"/>
          </a:xfrm>
        </p:spPr>
        <p:txBody>
          <a:bodyPr>
            <a:normAutofit lnSpcReduction="10000"/>
          </a:bodyPr>
          <a:lstStyle/>
          <a:p>
            <a:r>
              <a:rPr lang="en-GB"/>
              <a:t>Charge-integrating hybrid pixellated detector system prototype</a:t>
            </a:r>
          </a:p>
          <a:p>
            <a:r>
              <a:rPr lang="en-GB"/>
              <a:t>Aims to meet challenges of synchrotron upgrades </a:t>
            </a:r>
          </a:p>
          <a:p>
            <a:pPr lvl="1"/>
            <a:r>
              <a:rPr lang="en-GB"/>
              <a:t> Higher fluxes → new ASIC architecture </a:t>
            </a:r>
          </a:p>
          <a:p>
            <a:pPr lvl="1"/>
            <a:r>
              <a:rPr lang="en-GB"/>
              <a:t> Higher energies → CZT sensor material</a:t>
            </a:r>
          </a:p>
          <a:p>
            <a:r>
              <a:rPr lang="en-GB"/>
              <a:t>16 x 16 pixels on 110</a:t>
            </a:r>
            <a:r>
              <a:rPr lang="el-GR"/>
              <a:t>μ</a:t>
            </a:r>
            <a:r>
              <a:rPr lang="en-GB"/>
              <a:t>m pitch</a:t>
            </a:r>
          </a:p>
          <a:p>
            <a:r>
              <a:rPr lang="en-GB"/>
              <a:t>534kHz (adjustable) framerate to match Diamond orbit</a:t>
            </a:r>
          </a:p>
          <a:p>
            <a:r>
              <a:rPr lang="en-GB"/>
              <a:t>Readout at 14Gbps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6" name="Content Placeholder 5" descr="A close-up of a circuit board&#10;&#10;Description automatically generated">
            <a:extLst>
              <a:ext uri="{FF2B5EF4-FFF2-40B4-BE49-F238E27FC236}">
                <a16:creationId xmlns:a16="http://schemas.microsoft.com/office/drawing/2014/main" id="{7B120CE1-F269-38E4-2CB8-7BA111AB68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12450" y="773051"/>
            <a:ext cx="2812162" cy="2109121"/>
          </a:xfrm>
          <a:prstGeom prst="rect">
            <a:avLst/>
          </a:prstGeom>
        </p:spPr>
      </p:pic>
      <p:pic>
        <p:nvPicPr>
          <p:cNvPr id="7" name="Picture 6" descr="A machine with many wires and cables&#10;&#10;Description automatically generated">
            <a:extLst>
              <a:ext uri="{FF2B5EF4-FFF2-40B4-BE49-F238E27FC236}">
                <a16:creationId xmlns:a16="http://schemas.microsoft.com/office/drawing/2014/main" id="{9E8B90E2-D47E-F616-2CFF-8E6866C43A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62502" y="764598"/>
            <a:ext cx="2744534" cy="205840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9C9F58C-7ACF-0290-8322-CDF7774120CB}"/>
              </a:ext>
            </a:extLst>
          </p:cNvPr>
          <p:cNvSpPr/>
          <p:nvPr/>
        </p:nvSpPr>
        <p:spPr>
          <a:xfrm>
            <a:off x="10498498" y="2224339"/>
            <a:ext cx="407613" cy="388418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28CD56-FFCA-34CA-F255-2C12C074232F}"/>
              </a:ext>
            </a:extLst>
          </p:cNvPr>
          <p:cNvSpPr txBox="1"/>
          <p:nvPr/>
        </p:nvSpPr>
        <p:spPr>
          <a:xfrm>
            <a:off x="7055550" y="5784360"/>
            <a:ext cx="476006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err="1"/>
              <a:t>DynamiX</a:t>
            </a:r>
            <a:r>
              <a:rPr lang="en-GB" sz="1400" b="1"/>
              <a:t> bonded to 2mm Redlen HF-CdZnTe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06405C-1356-5605-A9FF-CF5A677477E7}"/>
              </a:ext>
            </a:extLst>
          </p:cNvPr>
          <p:cNvSpPr txBox="1"/>
          <p:nvPr/>
        </p:nvSpPr>
        <p:spPr>
          <a:xfrm>
            <a:off x="7258945" y="3172599"/>
            <a:ext cx="441004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/>
              <a:t>Aligning </a:t>
            </a:r>
            <a:r>
              <a:rPr lang="en-GB" sz="1600" b="1" err="1"/>
              <a:t>DynamiX</a:t>
            </a:r>
            <a:r>
              <a:rPr lang="en-GB" sz="1600" b="1"/>
              <a:t> at Diamond Light Source (DLS)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4E12BC-D73D-F600-5931-4AEF099C0C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9099" t="7866" r="15588" b="18311"/>
          <a:stretch/>
        </p:blipFill>
        <p:spPr>
          <a:xfrm>
            <a:off x="7700254" y="3814017"/>
            <a:ext cx="3527432" cy="194488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D5EC3E-64CD-B7D2-BD9D-6B87463A1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2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77907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3F7F45-264E-9576-AA73-32F3ED3CDE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827B8D2-E9C5-800F-6E5E-5D78D43B89EA}"/>
              </a:ext>
            </a:extLst>
          </p:cNvPr>
          <p:cNvSpPr txBox="1"/>
          <p:nvPr/>
        </p:nvSpPr>
        <p:spPr>
          <a:xfrm>
            <a:off x="403340" y="345182"/>
            <a:ext cx="11476239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Leakage current shift </a:t>
            </a:r>
          </a:p>
          <a:p>
            <a:r>
              <a:rPr lang="en-US" sz="32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(FL = 3 Diamond turns)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0FC975E-D809-0158-DEA2-B9CD8E282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9ED2AE-88AF-5DCA-52F0-A29A113C6754}"/>
              </a:ext>
            </a:extLst>
          </p:cNvPr>
          <p:cNvSpPr txBox="1"/>
          <p:nvPr/>
        </p:nvSpPr>
        <p:spPr>
          <a:xfrm>
            <a:off x="5807947" y="1152539"/>
            <a:ext cx="60716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1 and 2 photon peaks move to higher channel numbers with increasing flux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With FL = 1 turn, beam 50 µm x 50 µm, excess leakage current density in this flux range </a:t>
            </a:r>
            <a:r>
              <a:rPr lang="en-GB" sz="1400" b="0" i="0">
                <a:solidFill>
                  <a:srgbClr val="1F1F1F"/>
                </a:solidFill>
                <a:effectLst/>
                <a:latin typeface="Google Sans"/>
              </a:rPr>
              <a:t>≈</a:t>
            </a:r>
            <a:r>
              <a:rPr lang="en-GB" sz="1400"/>
              <a:t> 41 </a:t>
            </a:r>
            <a:r>
              <a:rPr lang="en-GB" sz="1400" err="1"/>
              <a:t>nA</a:t>
            </a:r>
            <a:r>
              <a:rPr lang="en-GB" sz="1400"/>
              <a:t>/mm</a:t>
            </a:r>
            <a:r>
              <a:rPr lang="en-GB" sz="1400" baseline="3000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This effect has been seen in Redlen HF CZT before, e.g. Cline and XIDER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14" name="Picture 13" descr="A graph of a line&#10;&#10;AI-generated content may be incorrect.">
            <a:extLst>
              <a:ext uri="{FF2B5EF4-FFF2-40B4-BE49-F238E27FC236}">
                <a16:creationId xmlns:a16="http://schemas.microsoft.com/office/drawing/2014/main" id="{3F6CA099-16AD-18D3-3A62-AAA45328D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692" y="1787936"/>
            <a:ext cx="5174417" cy="410199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7703EF-7102-0ECC-FF0A-C497293A5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5910" y="2501900"/>
            <a:ext cx="4415164" cy="369856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794127-2279-C8C9-4FA1-F62745128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20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811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760BA-CAF6-F886-6F3F-2CC211C13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5458927-C3EE-B245-CC5B-47E600029634}"/>
              </a:ext>
            </a:extLst>
          </p:cNvPr>
          <p:cNvSpPr txBox="1"/>
          <p:nvPr/>
        </p:nvSpPr>
        <p:spPr>
          <a:xfrm>
            <a:off x="403340" y="345182"/>
            <a:ext cx="11125720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Calibrating from single photon peaks </a:t>
            </a:r>
            <a:endParaRPr lang="en-US" sz="3200" b="1" spc="-15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(aim: 1 coarse = 64 fine)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ACACF962-4634-3D65-26AF-4E35723BF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C1C803-8888-3138-DB56-F01A10E60173}"/>
              </a:ext>
            </a:extLst>
          </p:cNvPr>
          <p:cNvSpPr txBox="1"/>
          <p:nvPr/>
        </p:nvSpPr>
        <p:spPr>
          <a:xfrm>
            <a:off x="497396" y="1755842"/>
            <a:ext cx="6029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1.Determine ADU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keV conversion from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photon peak</a:t>
            </a:r>
            <a:r>
              <a:rPr lang="en-GB">
                <a:solidFill>
                  <a:srgbClr val="2E2C61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spacing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endParaRPr lang="en-GB">
              <a:sym typeface="Wingdings" panose="05000000000000000000" pitchFamily="2" charset="2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6C7E00BC-5C50-6CEC-6F4C-04C20307E6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328"/>
          <a:stretch/>
        </p:blipFill>
        <p:spPr>
          <a:xfrm>
            <a:off x="6526649" y="1607066"/>
            <a:ext cx="5167955" cy="3926576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2CD27A26-44C2-FAC8-370F-B0B5FE45C0D5}"/>
              </a:ext>
            </a:extLst>
          </p:cNvPr>
          <p:cNvSpPr/>
          <p:nvPr/>
        </p:nvSpPr>
        <p:spPr>
          <a:xfrm>
            <a:off x="403340" y="5684520"/>
            <a:ext cx="2606560" cy="728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71F6D2-54A8-F8A7-F7B9-CD20004D3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21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2096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459267-6F08-509A-D6A2-4535B449B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59321FF-4BAF-D1F5-B1EA-451461BFB9A9}"/>
              </a:ext>
            </a:extLst>
          </p:cNvPr>
          <p:cNvSpPr txBox="1"/>
          <p:nvPr/>
        </p:nvSpPr>
        <p:spPr>
          <a:xfrm>
            <a:off x="403340" y="345182"/>
            <a:ext cx="11125720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Calibrating from single photon peaks </a:t>
            </a:r>
            <a:endParaRPr lang="en-US" sz="3200" b="1" spc="-15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(aim: 1 coarse = 64 fine)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2EBE88E0-96CB-3DAA-6DB6-3B49F8031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2F9AAC-C44F-85D0-3232-2DF6C18EFE4C}"/>
              </a:ext>
            </a:extLst>
          </p:cNvPr>
          <p:cNvSpPr txBox="1"/>
          <p:nvPr/>
        </p:nvSpPr>
        <p:spPr>
          <a:xfrm>
            <a:off x="497396" y="1755842"/>
            <a:ext cx="60292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1.Determine ADU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keV conversion from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photon peak</a:t>
            </a:r>
            <a:r>
              <a:rPr lang="en-GB">
                <a:solidFill>
                  <a:srgbClr val="2E2C61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spacing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2.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Change fine threshold to move noise peak to 0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Find threshold such that 50% counts are &gt;0</a:t>
            </a:r>
          </a:p>
          <a:p>
            <a:pPr lvl="1">
              <a:defRPr/>
            </a:pPr>
            <a:endParaRPr lang="en-GB" noProof="0">
              <a:solidFill>
                <a:srgbClr val="2E2C61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GB"/>
          </a:p>
          <a:p>
            <a:endParaRPr lang="en-GB"/>
          </a:p>
        </p:txBody>
      </p:sp>
      <p:pic>
        <p:nvPicPr>
          <p:cNvPr id="4" name="Picture 3" descr="A graph of a graph&#10;&#10;AI-generated content may be incorrect.">
            <a:extLst>
              <a:ext uri="{FF2B5EF4-FFF2-40B4-BE49-F238E27FC236}">
                <a16:creationId xmlns:a16="http://schemas.microsoft.com/office/drawing/2014/main" id="{0EA65CC6-7B35-F873-4864-80A9E86F4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5588" y="1125982"/>
            <a:ext cx="3647172" cy="276783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0A3B5BFB-FAC7-7490-6884-111521DB8E37}"/>
              </a:ext>
            </a:extLst>
          </p:cNvPr>
          <p:cNvGrpSpPr/>
          <p:nvPr/>
        </p:nvGrpSpPr>
        <p:grpSpPr>
          <a:xfrm>
            <a:off x="7594444" y="3893820"/>
            <a:ext cx="2851306" cy="2134873"/>
            <a:chOff x="7118194" y="3921558"/>
            <a:chExt cx="3647170" cy="273076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E1F0860-E049-805F-82CF-1554CC2DC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18194" y="3921558"/>
              <a:ext cx="3647170" cy="2730764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AEAFF4E-846B-1C45-1E1C-051F79607254}"/>
                </a:ext>
              </a:extLst>
            </p:cNvPr>
            <p:cNvCxnSpPr>
              <a:cxnSpLocks/>
            </p:cNvCxnSpPr>
            <p:nvPr/>
          </p:nvCxnSpPr>
          <p:spPr>
            <a:xfrm>
              <a:off x="7617794" y="5117885"/>
              <a:ext cx="2585386" cy="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8C7F3580-A979-DFF5-5465-A49CC501FAA7}"/>
                </a:ext>
              </a:extLst>
            </p:cNvPr>
            <p:cNvCxnSpPr>
              <a:cxnSpLocks/>
            </p:cNvCxnSpPr>
            <p:nvPr/>
          </p:nvCxnSpPr>
          <p:spPr>
            <a:xfrm>
              <a:off x="10210540" y="5117885"/>
              <a:ext cx="2" cy="109042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987B289-A410-9312-F255-F1E6B0C14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22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85186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AD308-BC3E-756D-CDE2-D1551E419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07F4164A-0B75-6E14-9437-3A92FD02179B}"/>
              </a:ext>
            </a:extLst>
          </p:cNvPr>
          <p:cNvSpPr txBox="1"/>
          <p:nvPr/>
        </p:nvSpPr>
        <p:spPr>
          <a:xfrm>
            <a:off x="403340" y="345182"/>
            <a:ext cx="11125720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Calibrating from single photon peaks </a:t>
            </a:r>
            <a:endParaRPr lang="en-US" sz="3200" b="1" spc="-15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(aim: 1 coarse = 64 fine)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E965DCAF-F3DC-CF4E-294A-64B2621A3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E69C98-F8FA-0E62-897E-15C4E217DC06}"/>
              </a:ext>
            </a:extLst>
          </p:cNvPr>
          <p:cNvSpPr txBox="1"/>
          <p:nvPr/>
        </p:nvSpPr>
        <p:spPr>
          <a:xfrm>
            <a:off x="497396" y="1755842"/>
            <a:ext cx="60292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1.Determine ADU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keV conversion from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photon peak</a:t>
            </a:r>
            <a:r>
              <a:rPr lang="en-GB">
                <a:solidFill>
                  <a:srgbClr val="2E2C61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spacing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2.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Change fine threshold to move noise peak to 0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Find threshold such that 50% counts are &gt;0</a:t>
            </a:r>
          </a:p>
          <a:p>
            <a:pPr lvl="1">
              <a:defRPr/>
            </a:pPr>
            <a:endParaRPr lang="en-GB" noProof="0">
              <a:solidFill>
                <a:srgbClr val="2E2C61"/>
              </a:solidFill>
              <a:latin typeface="Calibri" panose="020F0502020204030204"/>
            </a:endParaRPr>
          </a:p>
          <a:p>
            <a:pPr>
              <a:defRPr/>
            </a:pPr>
            <a:r>
              <a:rPr kumimoji="0" lang="en-GB" b="0" i="0" u="none" strike="noStrike" kern="1200" cap="none" spc="0" normalizeH="0" baseline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 also estimate noise:</a:t>
            </a:r>
          </a:p>
          <a:p>
            <a:pPr>
              <a:defRPr/>
            </a:pPr>
            <a:endParaRPr lang="en-GB" noProof="0">
              <a:solidFill>
                <a:srgbClr val="2E2C61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Look at </a:t>
            </a:r>
            <a:r>
              <a:rPr lang="el-GR" b="0" i="0">
                <a:solidFill>
                  <a:srgbClr val="2E2C61"/>
                </a:solidFill>
                <a:effectLst/>
                <a:latin typeface="Google Sans"/>
              </a:rPr>
              <a:t>σ</a:t>
            </a:r>
            <a:r>
              <a:rPr kumimoji="0" lang="en-GB" b="0" i="0" u="none" strike="noStrike" kern="1200" cap="none" spc="0" normalizeH="0" baseline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dark counts where distribution is well away from 0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l-GR" b="0" i="0">
                <a:solidFill>
                  <a:srgbClr val="002060"/>
                </a:solidFill>
                <a:effectLst/>
                <a:latin typeface="Google Sans"/>
              </a:rPr>
              <a:t>σ</a:t>
            </a:r>
            <a:r>
              <a:rPr lang="en-GB" b="0" i="0">
                <a:solidFill>
                  <a:srgbClr val="002060"/>
                </a:solidFill>
                <a:effectLst/>
                <a:latin typeface="Google Sans"/>
              </a:rPr>
              <a:t> </a:t>
            </a:r>
            <a:r>
              <a:rPr lang="en-GB" b="0" i="0">
                <a:solidFill>
                  <a:srgbClr val="1F1F1F"/>
                </a:solidFill>
                <a:effectLst/>
                <a:latin typeface="Google Sans"/>
              </a:rPr>
              <a:t>≈</a:t>
            </a:r>
            <a:r>
              <a:rPr lang="en-GB">
                <a:solidFill>
                  <a:srgbClr val="002060"/>
                </a:solidFill>
                <a:latin typeface="Calibri" panose="020F0502020204030204"/>
              </a:rPr>
              <a:t> 5.50 L</a:t>
            </a:r>
            <a:r>
              <a:rPr lang="en-GB">
                <a:solidFill>
                  <a:srgbClr val="2E2C61"/>
                </a:solidFill>
                <a:latin typeface="Calibri" panose="020F0502020204030204"/>
              </a:rPr>
              <a:t>SB </a:t>
            </a:r>
            <a:r>
              <a:rPr lang="en-GB" b="0" i="0">
                <a:solidFill>
                  <a:srgbClr val="1F1F1F"/>
                </a:solidFill>
                <a:effectLst/>
                <a:latin typeface="Google Sans"/>
              </a:rPr>
              <a:t>≈</a:t>
            </a:r>
            <a:r>
              <a:rPr lang="en-GB">
                <a:solidFill>
                  <a:srgbClr val="2E2C61"/>
                </a:solidFill>
                <a:latin typeface="Calibri" panose="020F0502020204030204"/>
              </a:rPr>
              <a:t> 5.57 keV </a:t>
            </a:r>
            <a:r>
              <a:rPr lang="en-GB" b="0" i="0">
                <a:solidFill>
                  <a:srgbClr val="1F1F1F"/>
                </a:solidFill>
                <a:effectLst/>
                <a:latin typeface="Google Sans"/>
              </a:rPr>
              <a:t>≈ </a:t>
            </a:r>
            <a:r>
              <a:rPr lang="en-GB">
                <a:solidFill>
                  <a:srgbClr val="2E2C61"/>
                </a:solidFill>
                <a:latin typeface="Calibri" panose="020F0502020204030204"/>
              </a:rPr>
              <a:t>1210 e</a:t>
            </a:r>
            <a:r>
              <a:rPr lang="en-GB" baseline="30000">
                <a:solidFill>
                  <a:srgbClr val="2E2C61"/>
                </a:solidFill>
                <a:latin typeface="Calibri" panose="020F0502020204030204"/>
              </a:rPr>
              <a:t>-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srgbClr val="2E2C61"/>
                </a:solidFill>
                <a:latin typeface="Calibri" panose="020F0502020204030204"/>
              </a:rPr>
              <a:t>150fF fine stage feedback, includes leakage + sensor capacitance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GB"/>
          </a:p>
          <a:p>
            <a:endParaRPr lang="en-GB"/>
          </a:p>
        </p:txBody>
      </p:sp>
      <p:pic>
        <p:nvPicPr>
          <p:cNvPr id="4" name="Picture 3" descr="A graph of a graph&#10;&#10;AI-generated content may be incorrect.">
            <a:extLst>
              <a:ext uri="{FF2B5EF4-FFF2-40B4-BE49-F238E27FC236}">
                <a16:creationId xmlns:a16="http://schemas.microsoft.com/office/drawing/2014/main" id="{88E86F12-80D9-FC35-A53F-2076C50CF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5588" y="1125982"/>
            <a:ext cx="3647172" cy="2767838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CB0C37E-53A2-61E1-AD1E-4B37F5033D2A}"/>
              </a:ext>
            </a:extLst>
          </p:cNvPr>
          <p:cNvGrpSpPr/>
          <p:nvPr/>
        </p:nvGrpSpPr>
        <p:grpSpPr>
          <a:xfrm>
            <a:off x="7594444" y="3893820"/>
            <a:ext cx="2895756" cy="2168154"/>
            <a:chOff x="7118194" y="3921558"/>
            <a:chExt cx="3647170" cy="273076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64FFD7C-B028-D1C6-5E91-580E7C611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18194" y="3921558"/>
              <a:ext cx="3647170" cy="2730764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58F8DA5-9329-FEF4-A4D0-8AC962B20A25}"/>
                </a:ext>
              </a:extLst>
            </p:cNvPr>
            <p:cNvCxnSpPr>
              <a:cxnSpLocks/>
            </p:cNvCxnSpPr>
            <p:nvPr/>
          </p:nvCxnSpPr>
          <p:spPr>
            <a:xfrm>
              <a:off x="7617794" y="5117885"/>
              <a:ext cx="2585386" cy="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50AB7EB-118C-99FB-1993-6D8BDF9CC8C9}"/>
                </a:ext>
              </a:extLst>
            </p:cNvPr>
            <p:cNvCxnSpPr>
              <a:cxnSpLocks/>
            </p:cNvCxnSpPr>
            <p:nvPr/>
          </p:nvCxnSpPr>
          <p:spPr>
            <a:xfrm>
              <a:off x="10210540" y="5117885"/>
              <a:ext cx="2" cy="109042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BF4130D-573E-5527-52BF-1B2D25619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23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9451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6BF7B-1DD6-2D84-2423-153A7C981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804C6F3-0F22-A4CF-79DC-3A8FDBCECDA6}"/>
              </a:ext>
            </a:extLst>
          </p:cNvPr>
          <p:cNvSpPr txBox="1"/>
          <p:nvPr/>
        </p:nvSpPr>
        <p:spPr>
          <a:xfrm>
            <a:off x="403340" y="345182"/>
            <a:ext cx="11125720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Calibrating from single photon peaks </a:t>
            </a:r>
            <a:endParaRPr lang="en-US" sz="3200" b="1" spc="-15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(aim: 1 coarse = 64 fine)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AAD9366A-7828-EEAD-5ACA-71AF30AAD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6644A0-D48E-2A88-A23E-3F04E7DEA8FB}"/>
              </a:ext>
            </a:extLst>
          </p:cNvPr>
          <p:cNvSpPr txBox="1"/>
          <p:nvPr/>
        </p:nvSpPr>
        <p:spPr>
          <a:xfrm>
            <a:off x="497396" y="1755842"/>
            <a:ext cx="60292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1.Determine ADU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keV conversion from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photon peak</a:t>
            </a:r>
            <a:r>
              <a:rPr lang="en-GB">
                <a:solidFill>
                  <a:srgbClr val="2E2C61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spacing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2.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Change fine threshold to move noise peak to 0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Find threshold such that 50% counts are &gt;0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3.Find test pulse setting to give 64 fine counts (</a:t>
            </a:r>
            <a:r>
              <a:rPr lang="en-GB" b="0" i="0">
                <a:solidFill>
                  <a:srgbClr val="1F1F1F"/>
                </a:solidFill>
                <a:effectLst/>
                <a:latin typeface="Google Sans"/>
              </a:rPr>
              <a:t>≈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65 keV)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GB"/>
          </a:p>
          <a:p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A7350D-A24E-295E-51E9-268F8F6CFFEB}"/>
              </a:ext>
            </a:extLst>
          </p:cNvPr>
          <p:cNvSpPr/>
          <p:nvPr/>
        </p:nvSpPr>
        <p:spPr>
          <a:xfrm>
            <a:off x="403340" y="5684520"/>
            <a:ext cx="2606560" cy="728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EB150-CBCD-47C7-B275-DDA3D4A54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24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00964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FE8E01-853A-C0D8-ED1B-3C46C0B6C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EB66C05-C23D-3BB0-50C7-203A5A00D2B4}"/>
              </a:ext>
            </a:extLst>
          </p:cNvPr>
          <p:cNvSpPr txBox="1"/>
          <p:nvPr/>
        </p:nvSpPr>
        <p:spPr>
          <a:xfrm>
            <a:off x="403340" y="345182"/>
            <a:ext cx="11125720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Calibrating from single photon peaks </a:t>
            </a:r>
            <a:endParaRPr lang="en-US" sz="3200" b="1" spc="-15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(aim: 1 coarse = 64 fine)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B5A24FCA-0919-2920-0D5B-6A5D693F3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C1916A-11A1-F50D-9341-38D5FCD96DC2}"/>
              </a:ext>
            </a:extLst>
          </p:cNvPr>
          <p:cNvSpPr txBox="1"/>
          <p:nvPr/>
        </p:nvSpPr>
        <p:spPr>
          <a:xfrm>
            <a:off x="497396" y="1755842"/>
            <a:ext cx="602925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1.Determine ADU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keV conversion from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photon peak</a:t>
            </a:r>
            <a:r>
              <a:rPr lang="en-GB">
                <a:solidFill>
                  <a:srgbClr val="2E2C61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spacing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2.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Change fine threshold to move noise peak to 0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Find threshold such that 50% counts are &gt;0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3.Find test pulse setting to give 64 fine counts (</a:t>
            </a:r>
            <a:r>
              <a:rPr lang="en-GB" b="0" i="0">
                <a:solidFill>
                  <a:srgbClr val="1F1F1F"/>
                </a:solidFill>
                <a:effectLst/>
                <a:latin typeface="Google Sans"/>
              </a:rPr>
              <a:t>≈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65 keV)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4.Sweep coarse threshold while injecting 64 fine counts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Find threshold such that 50% chance of triggering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srgbClr val="2E2C61"/>
                </a:solidFill>
                <a:latin typeface="Calibri" panose="020F0502020204030204"/>
              </a:rPr>
              <a:t>Set threshold slightly higher to avoid cancelling below baseline</a:t>
            </a: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4B83BB5-99FB-DCC7-A900-E14B28B8B069}"/>
              </a:ext>
            </a:extLst>
          </p:cNvPr>
          <p:cNvGrpSpPr/>
          <p:nvPr/>
        </p:nvGrpSpPr>
        <p:grpSpPr>
          <a:xfrm>
            <a:off x="6885812" y="1929491"/>
            <a:ext cx="4643248" cy="3488329"/>
            <a:chOff x="7688435" y="2203811"/>
            <a:chExt cx="3261650" cy="2450377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392F62D-8860-E417-703A-94280480F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88435" y="2203811"/>
              <a:ext cx="3261650" cy="2450377"/>
            </a:xfrm>
            <a:prstGeom prst="rect">
              <a:avLst/>
            </a:prstGeom>
          </p:spPr>
        </p:pic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3E408632-2DE9-A5C5-79AD-BF87C778613A}"/>
                </a:ext>
              </a:extLst>
            </p:cNvPr>
            <p:cNvCxnSpPr>
              <a:cxnSpLocks/>
            </p:cNvCxnSpPr>
            <p:nvPr/>
          </p:nvCxnSpPr>
          <p:spPr>
            <a:xfrm>
              <a:off x="8113094" y="3299887"/>
              <a:ext cx="152620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BBFEC426-1277-2390-DE26-7EC42735AD87}"/>
                </a:ext>
              </a:extLst>
            </p:cNvPr>
            <p:cNvCxnSpPr>
              <a:cxnSpLocks/>
            </p:cNvCxnSpPr>
            <p:nvPr/>
          </p:nvCxnSpPr>
          <p:spPr>
            <a:xfrm>
              <a:off x="9682814" y="3299887"/>
              <a:ext cx="0" cy="98255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B79EFD3-2172-5214-F058-68E8282FCE8F}"/>
              </a:ext>
            </a:extLst>
          </p:cNvPr>
          <p:cNvSpPr/>
          <p:nvPr/>
        </p:nvSpPr>
        <p:spPr>
          <a:xfrm>
            <a:off x="403340" y="5684520"/>
            <a:ext cx="2606560" cy="728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9CDA73-178D-FE6D-7CD0-6620D3841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25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93696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93F0E-B299-3183-9B77-B996C4730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5BFF0DC-3429-7455-E6B4-46D749BC530F}"/>
              </a:ext>
            </a:extLst>
          </p:cNvPr>
          <p:cNvSpPr/>
          <p:nvPr/>
        </p:nvSpPr>
        <p:spPr>
          <a:xfrm>
            <a:off x="403340" y="5684520"/>
            <a:ext cx="2606560" cy="728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37543B-55EE-F903-FC8C-E5606FBD3586}"/>
              </a:ext>
            </a:extLst>
          </p:cNvPr>
          <p:cNvSpPr txBox="1"/>
          <p:nvPr/>
        </p:nvSpPr>
        <p:spPr>
          <a:xfrm>
            <a:off x="403340" y="345182"/>
            <a:ext cx="11125720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Calibrating from single photon peaks </a:t>
            </a:r>
            <a:endParaRPr lang="en-US" sz="3200" b="1" spc="-15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(aim: 1 coarse = 64 fine)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FC427235-A3B1-1938-8CEE-1541E75B83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C0580E-ACF3-57DF-2E8A-9EB0C0A4AE48}"/>
              </a:ext>
            </a:extLst>
          </p:cNvPr>
          <p:cNvSpPr txBox="1"/>
          <p:nvPr/>
        </p:nvSpPr>
        <p:spPr>
          <a:xfrm>
            <a:off x="497396" y="1755842"/>
            <a:ext cx="602925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1.Determine ADU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keV conversion from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photon peak</a:t>
            </a:r>
            <a:r>
              <a:rPr lang="en-GB">
                <a:solidFill>
                  <a:srgbClr val="2E2C61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spacing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2.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Change fine threshold to move noise peak to 0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Find threshold such that 50% counts are &gt;0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3.Find test pulse setting to give 64 fine counts (</a:t>
            </a:r>
            <a:r>
              <a:rPr lang="en-GB" b="0" i="0">
                <a:solidFill>
                  <a:srgbClr val="1F1F1F"/>
                </a:solidFill>
                <a:effectLst/>
                <a:latin typeface="Google Sans"/>
              </a:rPr>
              <a:t>≈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65 keV)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4.Sweep coarse threshold while injecting 64 fine counts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Find threshold such that 50% chance of triggering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srgbClr val="2E2C61"/>
                </a:solidFill>
                <a:latin typeface="Calibri" panose="020F0502020204030204"/>
              </a:rPr>
              <a:t>Set threshold slightly higher to avoid cancelling below baseline</a:t>
            </a: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GB"/>
          </a:p>
          <a:p>
            <a:r>
              <a:rPr lang="en-GB"/>
              <a:t>5.Inject 3 coarse counts (=3 x 64 fine counts) and sweep  coarse packet size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/>
              <a:t>Find maximum packet corresponding to 2 coarse counts</a:t>
            </a:r>
          </a:p>
          <a:p>
            <a:endParaRPr lang="en-GB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0D17CD71-A259-FDAF-BBE8-A2B378A8A5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9049" y="1927105"/>
            <a:ext cx="4925799" cy="3877757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9FEEB70-17C6-57BD-5F91-4E702DC2AC88}"/>
              </a:ext>
            </a:extLst>
          </p:cNvPr>
          <p:cNvCxnSpPr>
            <a:cxnSpLocks/>
          </p:cNvCxnSpPr>
          <p:nvPr/>
        </p:nvCxnSpPr>
        <p:spPr>
          <a:xfrm flipV="1">
            <a:off x="7196828" y="4605728"/>
            <a:ext cx="1484725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8C6E315-AC05-D2AF-FEC7-29DA0777B39B}"/>
              </a:ext>
            </a:extLst>
          </p:cNvPr>
          <p:cNvCxnSpPr>
            <a:cxnSpLocks/>
          </p:cNvCxnSpPr>
          <p:nvPr/>
        </p:nvCxnSpPr>
        <p:spPr>
          <a:xfrm>
            <a:off x="8676306" y="4605729"/>
            <a:ext cx="0" cy="6063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1330C-B979-A052-C5C1-5F243EFE3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26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5633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9B51A-49F9-4F3B-092C-5FCEBB0AA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74F15BB-D3D5-5931-79B7-EB7A21E79FF7}"/>
              </a:ext>
            </a:extLst>
          </p:cNvPr>
          <p:cNvSpPr/>
          <p:nvPr/>
        </p:nvSpPr>
        <p:spPr>
          <a:xfrm>
            <a:off x="403340" y="5684520"/>
            <a:ext cx="2606560" cy="728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3F77A4-A046-1549-F72E-D511C6EC7E44}"/>
              </a:ext>
            </a:extLst>
          </p:cNvPr>
          <p:cNvSpPr txBox="1"/>
          <p:nvPr/>
        </p:nvSpPr>
        <p:spPr>
          <a:xfrm>
            <a:off x="403340" y="345182"/>
            <a:ext cx="11125720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Calibrating from single photon peaks </a:t>
            </a:r>
            <a:endParaRPr lang="en-US" sz="3200" b="1" spc="-15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(aim: 1 coarse = 64 fine)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9A43F675-9674-B425-FA83-E424157CC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AEAB43-5730-6926-5472-109D5179FBF3}"/>
              </a:ext>
            </a:extLst>
          </p:cNvPr>
          <p:cNvSpPr txBox="1"/>
          <p:nvPr/>
        </p:nvSpPr>
        <p:spPr>
          <a:xfrm>
            <a:off x="497396" y="1755842"/>
            <a:ext cx="602925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1.Determine ADU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keV conversion from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photon peak</a:t>
            </a:r>
            <a:r>
              <a:rPr lang="en-GB" sz="1600">
                <a:solidFill>
                  <a:srgbClr val="2E2C61"/>
                </a:solidFill>
                <a:latin typeface="Calibri" panose="020F0502020204030204"/>
                <a:sym typeface="Wingdings" panose="05000000000000000000" pitchFamily="2" charset="2"/>
              </a:rPr>
              <a:t>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spacing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2.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Change fine threshold to move noise peak to 0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Find threshold such that 50% counts are &gt;0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3.Find test pulse setting to give 64 fine counts (</a:t>
            </a:r>
            <a:r>
              <a:rPr lang="en-GB" sz="1600" b="0" i="0">
                <a:solidFill>
                  <a:srgbClr val="1F1F1F"/>
                </a:solidFill>
                <a:effectLst/>
                <a:latin typeface="Google Sans"/>
              </a:rPr>
              <a:t>≈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65 keV)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4.Sweep coarse threshold while injecting 64 fine counts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Find threshold such that 50% chance of triggering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sz="1600">
                <a:solidFill>
                  <a:srgbClr val="2E2C61"/>
                </a:solidFill>
                <a:latin typeface="Calibri" panose="020F0502020204030204"/>
              </a:rPr>
              <a:t>Set threshold slightly higher to avoid cancelling below baseline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GB" sz="1600"/>
          </a:p>
          <a:p>
            <a:r>
              <a:rPr lang="en-GB" sz="1600"/>
              <a:t>5.Inject 3 coarse counts (=3 x 64 fine counts) and sweep  coarse packet size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Find maximum packet corresponding to 2 coarse counts</a:t>
            </a:r>
          </a:p>
          <a:p>
            <a:endParaRPr lang="en-GB" sz="1600"/>
          </a:p>
          <a:p>
            <a:r>
              <a:rPr lang="en-GB" sz="1600"/>
              <a:t>6.Fine-tune coarse packet size by verifying goodness of fit while injecting increasing charge per frame</a:t>
            </a:r>
          </a:p>
          <a:p>
            <a:endParaRPr lang="en-GB"/>
          </a:p>
        </p:txBody>
      </p:sp>
      <p:pic>
        <p:nvPicPr>
          <p:cNvPr id="8" name="Picture 7" descr="A graph of a graph of a number of objects&#10;&#10;AI-generated content may be incorrect.">
            <a:extLst>
              <a:ext uri="{FF2B5EF4-FFF2-40B4-BE49-F238E27FC236}">
                <a16:creationId xmlns:a16="http://schemas.microsoft.com/office/drawing/2014/main" id="{B92992E0-550E-E6A2-CC7A-832BB2FBAB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6438" y="1607066"/>
            <a:ext cx="4866678" cy="388567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62E8A73-45E3-EA89-A454-A943DD11F299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8136023" y="3808499"/>
            <a:ext cx="284496" cy="133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CB720AF-9E28-03A1-826C-B50B30F75894}"/>
              </a:ext>
            </a:extLst>
          </p:cNvPr>
          <p:cNvSpPr txBox="1"/>
          <p:nvPr/>
        </p:nvSpPr>
        <p:spPr>
          <a:xfrm>
            <a:off x="8420519" y="3803388"/>
            <a:ext cx="31085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Fit only where injected charge &lt; coarse thresh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0C6DB-881B-6591-3140-0799F914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27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97233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6897F-D581-6B98-7B08-321B42CF7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Pixel Test Results – Coarse Stage              					     (inbuilt test pulse)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3ED6CFA-468A-0DD1-DFFA-C9EC7D1E2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542" y="1950480"/>
            <a:ext cx="3682386" cy="274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D7FDD6-6447-E8D1-A0F4-B56F4D0E91B9}"/>
              </a:ext>
            </a:extLst>
          </p:cNvPr>
          <p:cNvSpPr txBox="1"/>
          <p:nvPr/>
        </p:nvSpPr>
        <p:spPr>
          <a:xfrm>
            <a:off x="427633" y="4607033"/>
            <a:ext cx="40407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800"/>
              <a:t>Sweep coarse stage threshold </a:t>
            </a:r>
            <a:r>
              <a:rPr lang="en-GB"/>
              <a:t>→</a:t>
            </a:r>
            <a:r>
              <a:rPr lang="en-GB" sz="1800"/>
              <a:t> measure coarse output </a:t>
            </a:r>
            <a:r>
              <a:rPr lang="en-GB"/>
              <a:t>→ </a:t>
            </a:r>
            <a:r>
              <a:rPr lang="en-GB" sz="1800"/>
              <a:t>repeat to obtain probability of triggering </a:t>
            </a:r>
            <a:r>
              <a:rPr lang="en-GB"/>
              <a:t>→</a:t>
            </a:r>
            <a:r>
              <a:rPr lang="en-GB" sz="1800"/>
              <a:t> determine dark noise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A2CA64-AEA5-1C1E-0B35-B0B55516B092}"/>
              </a:ext>
            </a:extLst>
          </p:cNvPr>
          <p:cNvSpPr txBox="1"/>
          <p:nvPr/>
        </p:nvSpPr>
        <p:spPr>
          <a:xfrm>
            <a:off x="5078265" y="4749734"/>
            <a:ext cx="31642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800"/>
              <a:t>Vary input test current </a:t>
            </a:r>
            <a:r>
              <a:rPr lang="en-GB"/>
              <a:t>→</a:t>
            </a:r>
            <a:r>
              <a:rPr lang="en-GB" sz="1800"/>
              <a:t> measure coarse ADC output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44A7E9-639F-0511-8BCA-7D9EF0B15412}"/>
              </a:ext>
            </a:extLst>
          </p:cNvPr>
          <p:cNvSpPr txBox="1"/>
          <p:nvPr/>
        </p:nvSpPr>
        <p:spPr>
          <a:xfrm>
            <a:off x="5341310" y="2373405"/>
            <a:ext cx="3821299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800" b="1" i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DNL 0.2 +/- 0.1</a:t>
            </a:r>
            <a:r>
              <a:rPr lang="en-GB" sz="18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GB" sz="1800" b="1" i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</a:rPr>
              <a:t>INL 0.7 +/- 0.3</a:t>
            </a:r>
            <a:endParaRPr lang="en-GB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34397C-CBA9-77E9-EBD3-692E49394E1B}"/>
              </a:ext>
            </a:extLst>
          </p:cNvPr>
          <p:cNvSpPr txBox="1"/>
          <p:nvPr/>
        </p:nvSpPr>
        <p:spPr>
          <a:xfrm>
            <a:off x="8322822" y="4726744"/>
            <a:ext cx="35218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800"/>
              <a:t>Vary input test current </a:t>
            </a:r>
            <a:r>
              <a:rPr lang="en-GB"/>
              <a:t>→</a:t>
            </a:r>
            <a:r>
              <a:rPr lang="en-GB" sz="1800"/>
              <a:t> measure coarse and fine counts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77F7BA0-F8A2-507F-C777-39F35CE490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28"/>
          <a:stretch/>
        </p:blipFill>
        <p:spPr bwMode="auto">
          <a:xfrm>
            <a:off x="67958" y="1796068"/>
            <a:ext cx="4400413" cy="274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59288AA-F63F-D2F6-BD29-823587A2CBE3}"/>
              </a:ext>
            </a:extLst>
          </p:cNvPr>
          <p:cNvCxnSpPr>
            <a:cxnSpLocks/>
          </p:cNvCxnSpPr>
          <p:nvPr/>
        </p:nvCxnSpPr>
        <p:spPr>
          <a:xfrm flipV="1">
            <a:off x="1411652" y="2227729"/>
            <a:ext cx="63700" cy="635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A55E097-E95A-14E8-EE11-E5F447BB6A13}"/>
              </a:ext>
            </a:extLst>
          </p:cNvPr>
          <p:cNvSpPr txBox="1"/>
          <p:nvPr/>
        </p:nvSpPr>
        <p:spPr>
          <a:xfrm>
            <a:off x="703466" y="2891059"/>
            <a:ext cx="1657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Noise certainly </a:t>
            </a:r>
            <a:r>
              <a:rPr lang="en-GB" sz="1200" i="1"/>
              <a:t>above</a:t>
            </a:r>
            <a:r>
              <a:rPr lang="en-GB" sz="1200"/>
              <a:t> coarse threshold – triggers a count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38E0CB9-67C6-5237-5F4D-3E78E3607328}"/>
              </a:ext>
            </a:extLst>
          </p:cNvPr>
          <p:cNvSpPr txBox="1"/>
          <p:nvPr/>
        </p:nvSpPr>
        <p:spPr>
          <a:xfrm>
            <a:off x="3281371" y="2545313"/>
            <a:ext cx="11190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Noise certainly </a:t>
            </a:r>
            <a:r>
              <a:rPr lang="en-GB" sz="1200" i="1"/>
              <a:t>below</a:t>
            </a:r>
            <a:r>
              <a:rPr lang="en-GB" sz="1200"/>
              <a:t> coarse threshold – does NOT trigger a count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9BFB8B9-A931-FB32-7A20-37289F3B9969}"/>
              </a:ext>
            </a:extLst>
          </p:cNvPr>
          <p:cNvCxnSpPr>
            <a:cxnSpLocks/>
          </p:cNvCxnSpPr>
          <p:nvPr/>
        </p:nvCxnSpPr>
        <p:spPr>
          <a:xfrm>
            <a:off x="3842964" y="3760611"/>
            <a:ext cx="91119" cy="354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BB38E6A-DF12-C009-9380-CB76565B7A39}"/>
              </a:ext>
            </a:extLst>
          </p:cNvPr>
          <p:cNvGrpSpPr/>
          <p:nvPr/>
        </p:nvGrpSpPr>
        <p:grpSpPr>
          <a:xfrm>
            <a:off x="4615547" y="1998161"/>
            <a:ext cx="3626995" cy="2741102"/>
            <a:chOff x="4615547" y="1998161"/>
            <a:chExt cx="3626995" cy="2741102"/>
          </a:xfrm>
        </p:grpSpPr>
        <p:pic>
          <p:nvPicPr>
            <p:cNvPr id="1027" name="Picture 3" descr="A graph of a pulse&#10;&#10;Description automatically generated with medium confidence">
              <a:extLst>
                <a:ext uri="{FF2B5EF4-FFF2-40B4-BE49-F238E27FC236}">
                  <a16:creationId xmlns:a16="http://schemas.microsoft.com/office/drawing/2014/main" id="{76A124AF-E982-78F7-D983-45B6482D3B4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508"/>
            <a:stretch/>
          </p:blipFill>
          <p:spPr bwMode="auto">
            <a:xfrm>
              <a:off x="4615547" y="1998161"/>
              <a:ext cx="3626995" cy="27285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CFEE73E-D1EE-2740-E041-8052B5D9E2BB}"/>
                </a:ext>
              </a:extLst>
            </p:cNvPr>
            <p:cNvSpPr/>
            <p:nvPr/>
          </p:nvSpPr>
          <p:spPr>
            <a:xfrm>
              <a:off x="5117851" y="4570308"/>
              <a:ext cx="2865315" cy="1689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>
                  <a:solidFill>
                    <a:schemeClr val="tx1"/>
                  </a:solidFill>
                </a:rPr>
                <a:t>Injected test current (</a:t>
              </a:r>
              <a:r>
                <a:rPr lang="en-GB" sz="900" err="1">
                  <a:solidFill>
                    <a:schemeClr val="tx1"/>
                  </a:solidFill>
                </a:rPr>
                <a:t>a.u</a:t>
              </a:r>
              <a:r>
                <a:rPr lang="en-GB" sz="900">
                  <a:solidFill>
                    <a:schemeClr val="tx1"/>
                  </a:solidFill>
                </a:rPr>
                <a:t>.)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E33AA04C-CF5A-E800-E1D6-316C0A844EFE}"/>
              </a:ext>
            </a:extLst>
          </p:cNvPr>
          <p:cNvSpPr/>
          <p:nvPr/>
        </p:nvSpPr>
        <p:spPr>
          <a:xfrm>
            <a:off x="8536893" y="4543245"/>
            <a:ext cx="2865315" cy="168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>
                <a:solidFill>
                  <a:schemeClr val="tx1"/>
                </a:solidFill>
              </a:rPr>
              <a:t>Injected test current (</a:t>
            </a:r>
            <a:r>
              <a:rPr lang="en-GB" sz="900" err="1">
                <a:solidFill>
                  <a:schemeClr val="tx1"/>
                </a:solidFill>
              </a:rPr>
              <a:t>a.u</a:t>
            </a:r>
            <a:r>
              <a:rPr lang="en-GB" sz="900">
                <a:solidFill>
                  <a:schemeClr val="tx1"/>
                </a:solidFill>
              </a:rPr>
              <a:t>.)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B06BCA7-7200-C9F5-3E6F-724ED7B29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28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7762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1" grpId="0"/>
      <p:bldP spid="3" grpId="0"/>
      <p:bldP spid="24" grpId="0"/>
      <p:bldP spid="27" grpId="0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D6F7A-9254-95DA-7070-4F09D8DE3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Pixel Test Results – Fine Stage </a:t>
            </a:r>
            <a:br>
              <a:rPr lang="en-GB"/>
            </a:br>
            <a:r>
              <a:rPr lang="en-GB"/>
              <a:t>					     (inbuilt test pulse)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1C29BA7-5BA6-B67B-0380-378F70C198CB}"/>
              </a:ext>
            </a:extLst>
          </p:cNvPr>
          <p:cNvGrpSpPr/>
          <p:nvPr/>
        </p:nvGrpSpPr>
        <p:grpSpPr>
          <a:xfrm>
            <a:off x="366277" y="1594205"/>
            <a:ext cx="4312004" cy="4022394"/>
            <a:chOff x="366277" y="1594205"/>
            <a:chExt cx="4047742" cy="368447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51D4247-4849-E7F7-4E80-0C138AD72BD8}"/>
                </a:ext>
              </a:extLst>
            </p:cNvPr>
            <p:cNvSpPr txBox="1"/>
            <p:nvPr/>
          </p:nvSpPr>
          <p:spPr>
            <a:xfrm>
              <a:off x="476251" y="1594205"/>
              <a:ext cx="3937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/>
                <a:t>1 fine count = 0.25 of 30keV Photon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887E545-A330-70C6-E61E-37D1963AD8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6277" y="2086315"/>
              <a:ext cx="3762375" cy="246697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1FB099F-18C1-07EE-8396-18050611B5B6}"/>
                </a:ext>
              </a:extLst>
            </p:cNvPr>
            <p:cNvSpPr txBox="1"/>
            <p:nvPr/>
          </p:nvSpPr>
          <p:spPr>
            <a:xfrm>
              <a:off x="716790" y="4632345"/>
              <a:ext cx="328259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/>
                <a:t>No current injected → measure counts due to noise</a:t>
              </a:r>
              <a:endParaRPr lang="en-GB" sz="180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4605CC4-3EE0-3AB8-76E8-94CCF4F03422}"/>
              </a:ext>
            </a:extLst>
          </p:cNvPr>
          <p:cNvSpPr txBox="1"/>
          <p:nvPr/>
        </p:nvSpPr>
        <p:spPr>
          <a:xfrm>
            <a:off x="5568446" y="5049062"/>
            <a:ext cx="6444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/>
              <a:t>Increase injected current → measure fine ADC output</a:t>
            </a:r>
            <a:endParaRPr lang="en-GB" sz="180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3C9EE3F-70A4-D577-1CAE-ED4AEDDA27F6}"/>
              </a:ext>
            </a:extLst>
          </p:cNvPr>
          <p:cNvGrpSpPr/>
          <p:nvPr/>
        </p:nvGrpSpPr>
        <p:grpSpPr>
          <a:xfrm>
            <a:off x="4919311" y="1594205"/>
            <a:ext cx="6796928" cy="3489409"/>
            <a:chOff x="4806107" y="1637490"/>
            <a:chExt cx="6212005" cy="318912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809E08B-E7E4-A637-66C1-B092FB04FEE6}"/>
                </a:ext>
              </a:extLst>
            </p:cNvPr>
            <p:cNvGrpSpPr/>
            <p:nvPr/>
          </p:nvGrpSpPr>
          <p:grpSpPr>
            <a:xfrm>
              <a:off x="4806107" y="1637490"/>
              <a:ext cx="6212005" cy="3189121"/>
              <a:chOff x="4827204" y="1614162"/>
              <a:chExt cx="6212005" cy="31891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7B28F587-E0E6-3726-D84D-25FC74B1C470}"/>
                  </a:ext>
                </a:extLst>
              </p:cNvPr>
              <p:cNvGrpSpPr/>
              <p:nvPr/>
            </p:nvGrpSpPr>
            <p:grpSpPr>
              <a:xfrm>
                <a:off x="4827204" y="1614162"/>
                <a:ext cx="6212005" cy="3189121"/>
                <a:chOff x="4827204" y="1614162"/>
                <a:chExt cx="6212005" cy="3189121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6913F6FA-398E-23E4-9772-FABB5ECC1884}"/>
                    </a:ext>
                  </a:extLst>
                </p:cNvPr>
                <p:cNvGrpSpPr/>
                <p:nvPr/>
              </p:nvGrpSpPr>
              <p:grpSpPr>
                <a:xfrm>
                  <a:off x="7517961" y="1660094"/>
                  <a:ext cx="3521248" cy="3143189"/>
                  <a:chOff x="8479971" y="1652303"/>
                  <a:chExt cx="3415189" cy="3011047"/>
                </a:xfrm>
              </p:grpSpPr>
              <p:pic>
                <p:nvPicPr>
                  <p:cNvPr id="8" name="Picture 2">
                    <a:extLst>
                      <a:ext uri="{FF2B5EF4-FFF2-40B4-BE49-F238E27FC236}">
                        <a16:creationId xmlns:a16="http://schemas.microsoft.com/office/drawing/2014/main" id="{87C7B766-B6BE-EFE9-08BB-B040F6C152F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567071" y="1652303"/>
                    <a:ext cx="3328089" cy="279769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3" name="Rectangle 2">
                    <a:extLst>
                      <a:ext uri="{FF2B5EF4-FFF2-40B4-BE49-F238E27FC236}">
                        <a16:creationId xmlns:a16="http://schemas.microsoft.com/office/drawing/2014/main" id="{E6F76876-B84C-1ECD-8A77-C178B45D3740}"/>
                      </a:ext>
                    </a:extLst>
                  </p:cNvPr>
                  <p:cNvSpPr/>
                  <p:nvPr/>
                </p:nvSpPr>
                <p:spPr>
                  <a:xfrm>
                    <a:off x="8479971" y="1736710"/>
                    <a:ext cx="465246" cy="29266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pic>
              <p:nvPicPr>
                <p:cNvPr id="9" name="Picture 4">
                  <a:extLst>
                    <a:ext uri="{FF2B5EF4-FFF2-40B4-BE49-F238E27FC236}">
                      <a16:creationId xmlns:a16="http://schemas.microsoft.com/office/drawing/2014/main" id="{E21227E0-E6A6-46E8-E042-A9C7689F449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3730"/>
                <a:stretch/>
              </p:blipFill>
              <p:spPr bwMode="auto">
                <a:xfrm>
                  <a:off x="4827204" y="1653786"/>
                  <a:ext cx="3410347" cy="292664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31D45675-8021-DA5A-7917-D2CA05A2822C}"/>
                    </a:ext>
                  </a:extLst>
                </p:cNvPr>
                <p:cNvSpPr/>
                <p:nvPr/>
              </p:nvSpPr>
              <p:spPr>
                <a:xfrm>
                  <a:off x="5598974" y="1614162"/>
                  <a:ext cx="5218316" cy="3557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>
                      <a:solidFill>
                        <a:schemeClr val="tx1"/>
                      </a:solidFill>
                    </a:rPr>
                    <a:t>Fine stage ADC linearity</a:t>
                  </a: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175FCA93-28BA-5221-FFCD-BF2DD785A0E2}"/>
                    </a:ext>
                  </a:extLst>
                </p:cNvPr>
                <p:cNvSpPr/>
                <p:nvPr/>
              </p:nvSpPr>
              <p:spPr>
                <a:xfrm>
                  <a:off x="8176153" y="2021290"/>
                  <a:ext cx="899423" cy="6161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EBF67B-9206-459D-0FCB-DA4AF62F6F85}"/>
                  </a:ext>
                </a:extLst>
              </p:cNvPr>
              <p:cNvSpPr txBox="1"/>
              <p:nvPr/>
            </p:nvSpPr>
            <p:spPr>
              <a:xfrm>
                <a:off x="5598974" y="2483005"/>
                <a:ext cx="13023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/>
                  <a:t>Coarse =0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7593B2-2AD4-903D-0BBC-F61F1805881D}"/>
                  </a:ext>
                </a:extLst>
              </p:cNvPr>
              <p:cNvSpPr txBox="1"/>
              <p:nvPr/>
            </p:nvSpPr>
            <p:spPr>
              <a:xfrm>
                <a:off x="8358142" y="2581559"/>
                <a:ext cx="13023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/>
                  <a:t>Coarse =1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F83B862-6EA4-771F-2AE4-687C598A39FE}"/>
                  </a:ext>
                </a:extLst>
              </p:cNvPr>
              <p:cNvSpPr/>
              <p:nvPr/>
            </p:nvSpPr>
            <p:spPr>
              <a:xfrm>
                <a:off x="5257864" y="2091678"/>
                <a:ext cx="162612" cy="19736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A9294-5930-2F07-424D-C2B7A418F00B}"/>
                </a:ext>
              </a:extLst>
            </p:cNvPr>
            <p:cNvSpPr/>
            <p:nvPr/>
          </p:nvSpPr>
          <p:spPr>
            <a:xfrm>
              <a:off x="5248803" y="4436871"/>
              <a:ext cx="5769309" cy="1689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>
                  <a:solidFill>
                    <a:schemeClr val="tx1"/>
                  </a:solidFill>
                </a:rPr>
                <a:t>Injected test current (</a:t>
              </a:r>
              <a:r>
                <a:rPr lang="en-GB" sz="900" err="1">
                  <a:solidFill>
                    <a:schemeClr val="tx1"/>
                  </a:solidFill>
                </a:rPr>
                <a:t>a.u</a:t>
              </a:r>
              <a:r>
                <a:rPr lang="en-GB" sz="900">
                  <a:solidFill>
                    <a:schemeClr val="tx1"/>
                  </a:solidFill>
                </a:rPr>
                <a:t>.)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5B9F18D-B3FA-ADE1-BD84-1BCE4949A937}"/>
              </a:ext>
            </a:extLst>
          </p:cNvPr>
          <p:cNvSpPr/>
          <p:nvPr/>
        </p:nvSpPr>
        <p:spPr>
          <a:xfrm>
            <a:off x="0" y="4623703"/>
            <a:ext cx="5118416" cy="184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>
                <a:solidFill>
                  <a:schemeClr val="tx1"/>
                </a:solidFill>
              </a:rPr>
              <a:t>Dark level/ fine counts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4289044-BD6F-5264-537B-2EEAEF65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29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757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A8222-8886-6D30-7037-3FF920F66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CEDDD-F5F3-301B-C876-D26EDD844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/>
          </a:p>
          <a:p>
            <a:r>
              <a:rPr lang="en-GB"/>
              <a:t>Motivations</a:t>
            </a:r>
          </a:p>
          <a:p>
            <a:r>
              <a:rPr lang="en-GB"/>
              <a:t>Chip architecture</a:t>
            </a:r>
          </a:p>
          <a:p>
            <a:r>
              <a:rPr lang="en-GB"/>
              <a:t>Results from testing at DLS B16</a:t>
            </a:r>
          </a:p>
          <a:p>
            <a:r>
              <a:rPr lang="en-GB"/>
              <a:t>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99D18F-5A6C-F92C-F91C-4CC27EE615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934"/>
          <a:stretch/>
        </p:blipFill>
        <p:spPr>
          <a:xfrm>
            <a:off x="7265292" y="1004"/>
            <a:ext cx="4926708" cy="2135710"/>
          </a:xfrm>
          <a:prstGeom prst="rect">
            <a:avLst/>
          </a:prstGeom>
        </p:spPr>
      </p:pic>
      <p:pic>
        <p:nvPicPr>
          <p:cNvPr id="3074" name="Picture 2" descr="ESRF | Members | EIROforum">
            <a:extLst>
              <a:ext uri="{FF2B5EF4-FFF2-40B4-BE49-F238E27FC236}">
                <a16:creationId xmlns:a16="http://schemas.microsoft.com/office/drawing/2014/main" id="{163E570E-5918-7F3A-7AB9-16ECC1AE0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292" y="2093193"/>
            <a:ext cx="4926872" cy="3280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0FBC94-12EE-6D40-8519-F87EB5A275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1" y="4588018"/>
            <a:ext cx="4926872" cy="157926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09859-F7FA-DE5F-7F22-0B7EFE62D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3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37409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86B55-B2BB-B322-E16C-3BA841AD4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CA4925-029C-EC50-C8A5-778EB6C3CB27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photon peaks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0F83D286-07E2-C58F-B225-8DCC6A774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3260" y="444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4C5D1E-2D42-FA46-5713-E1155C74B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2329" y="1114623"/>
            <a:ext cx="5916330" cy="44875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CC69BF4-325C-3258-BEF0-95EC9080646F}"/>
              </a:ext>
            </a:extLst>
          </p:cNvPr>
          <p:cNvSpPr txBox="1"/>
          <p:nvPr/>
        </p:nvSpPr>
        <p:spPr>
          <a:xfrm>
            <a:off x="679311" y="1536174"/>
            <a:ext cx="515511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Monochromatic beam focused to sub-pixel level </a:t>
            </a:r>
            <a:r>
              <a:rPr lang="en-GB" sz="2000" b="0" i="0">
                <a:effectLst/>
                <a:latin typeface="Google Sans"/>
              </a:rPr>
              <a:t>≈50</a:t>
            </a:r>
            <a:r>
              <a:rPr lang="el-GR" sz="2000" b="1" i="0">
                <a:effectLst/>
                <a:latin typeface="Google Sans"/>
              </a:rPr>
              <a:t> </a:t>
            </a:r>
            <a:r>
              <a:rPr lang="el-GR" sz="2000" i="0">
                <a:effectLst/>
                <a:latin typeface="Google Sans"/>
              </a:rPr>
              <a:t>μ</a:t>
            </a:r>
            <a:r>
              <a:rPr lang="en-GB" sz="2000" b="0" i="0">
                <a:effectLst/>
                <a:latin typeface="Google Sans"/>
              </a:rPr>
              <a:t>m x 50</a:t>
            </a:r>
            <a:r>
              <a:rPr lang="el-GR" sz="2000" b="1" i="0">
                <a:effectLst/>
                <a:latin typeface="Google Sans"/>
              </a:rPr>
              <a:t> </a:t>
            </a:r>
            <a:r>
              <a:rPr lang="el-GR" sz="2000" i="0">
                <a:effectLst/>
                <a:latin typeface="Google Sans"/>
              </a:rPr>
              <a:t>μ</a:t>
            </a:r>
            <a:r>
              <a:rPr lang="en-GB" sz="2000" b="0" i="0">
                <a:effectLst/>
                <a:latin typeface="Google Sans"/>
              </a:rPr>
              <a:t>m and centred in pixel</a:t>
            </a:r>
            <a:endParaRPr lang="en-GB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Can resolve single photon peaks with a width </a:t>
            </a:r>
            <a:r>
              <a:rPr lang="el-GR" sz="2000" b="0" i="0">
                <a:effectLst/>
                <a:latin typeface="Google Sans"/>
              </a:rPr>
              <a:t>σ</a:t>
            </a:r>
            <a:r>
              <a:rPr lang="en-GB" sz="2000" b="0" i="0">
                <a:effectLst/>
                <a:latin typeface="Google Sans"/>
              </a:rPr>
              <a:t> ≈ 5.7keV (~1200 e- RMS)</a:t>
            </a:r>
            <a:endParaRPr lang="en-GB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Misalignment between peaks of same energy:</a:t>
            </a:r>
          </a:p>
          <a:p>
            <a:pPr lvl="1"/>
            <a:r>
              <a:rPr lang="el-GR" sz="2000" i="0">
                <a:effectLst/>
                <a:latin typeface="Google Sans"/>
              </a:rPr>
              <a:t>μ</a:t>
            </a:r>
            <a:r>
              <a:rPr lang="en-GB" sz="2000" baseline="-25000"/>
              <a:t>2x20 keV </a:t>
            </a:r>
            <a:r>
              <a:rPr lang="en-GB" sz="2000"/>
              <a:t>≠ </a:t>
            </a:r>
            <a:r>
              <a:rPr lang="el-GR" sz="2000" i="0">
                <a:effectLst/>
                <a:latin typeface="Google Sans"/>
              </a:rPr>
              <a:t>μ</a:t>
            </a:r>
            <a:r>
              <a:rPr lang="en-GB" sz="2000" baseline="-25000"/>
              <a:t>40 keV</a:t>
            </a:r>
          </a:p>
          <a:p>
            <a:pPr lvl="1"/>
            <a:r>
              <a:rPr lang="el-GR" sz="2000" i="0">
                <a:effectLst/>
                <a:latin typeface="Google Sans"/>
              </a:rPr>
              <a:t>μ</a:t>
            </a:r>
            <a:r>
              <a:rPr lang="en-GB" sz="2000" baseline="-25000"/>
              <a:t>3x20 keV </a:t>
            </a:r>
            <a:r>
              <a:rPr lang="en-GB" sz="2000"/>
              <a:t>≠ </a:t>
            </a:r>
            <a:r>
              <a:rPr lang="el-GR" sz="2000" i="0">
                <a:effectLst/>
                <a:latin typeface="Google Sans"/>
              </a:rPr>
              <a:t>μ</a:t>
            </a:r>
            <a:r>
              <a:rPr lang="en-GB" sz="2000" baseline="-25000"/>
              <a:t>2x30 keV </a:t>
            </a:r>
          </a:p>
          <a:p>
            <a:pPr lvl="1"/>
            <a:r>
              <a:rPr lang="en-GB" sz="200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Thought to be due to flux-dependent excess leakage current in HF-CZT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4BC2C61-CBB7-5294-B24A-BDD14844561E}"/>
              </a:ext>
            </a:extLst>
          </p:cNvPr>
          <p:cNvCxnSpPr>
            <a:cxnSpLocks/>
          </p:cNvCxnSpPr>
          <p:nvPr/>
        </p:nvCxnSpPr>
        <p:spPr>
          <a:xfrm flipH="1">
            <a:off x="8220894" y="2257425"/>
            <a:ext cx="237306" cy="304800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BB55DD0-B9E7-1537-4DFE-1BAF4F498AA7}"/>
              </a:ext>
            </a:extLst>
          </p:cNvPr>
          <p:cNvCxnSpPr>
            <a:cxnSpLocks/>
          </p:cNvCxnSpPr>
          <p:nvPr/>
        </p:nvCxnSpPr>
        <p:spPr>
          <a:xfrm flipH="1">
            <a:off x="9003506" y="2257425"/>
            <a:ext cx="197644" cy="369094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7884277-EA90-522B-1751-0AFCDCD38F21}"/>
              </a:ext>
            </a:extLst>
          </p:cNvPr>
          <p:cNvCxnSpPr>
            <a:cxnSpLocks/>
          </p:cNvCxnSpPr>
          <p:nvPr/>
        </p:nvCxnSpPr>
        <p:spPr>
          <a:xfrm flipH="1">
            <a:off x="9650795" y="2300287"/>
            <a:ext cx="225356" cy="1104616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B1739A8-9A06-CC85-3CCA-C5553828D948}"/>
              </a:ext>
            </a:extLst>
          </p:cNvPr>
          <p:cNvCxnSpPr>
            <a:cxnSpLocks/>
          </p:cNvCxnSpPr>
          <p:nvPr/>
        </p:nvCxnSpPr>
        <p:spPr>
          <a:xfrm flipH="1">
            <a:off x="10239375" y="2441972"/>
            <a:ext cx="400294" cy="1229916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28B0ECA0-50AC-3B93-49B6-13FA395DAF4F}"/>
              </a:ext>
            </a:extLst>
          </p:cNvPr>
          <p:cNvSpPr txBox="1"/>
          <p:nvPr/>
        </p:nvSpPr>
        <p:spPr>
          <a:xfrm>
            <a:off x="7926207" y="1835757"/>
            <a:ext cx="1248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40 keV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9DD5D20-E180-CF17-677F-2362EA3E83CD}"/>
              </a:ext>
            </a:extLst>
          </p:cNvPr>
          <p:cNvSpPr txBox="1"/>
          <p:nvPr/>
        </p:nvSpPr>
        <p:spPr>
          <a:xfrm>
            <a:off x="8781304" y="1888093"/>
            <a:ext cx="105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60 keV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69AF7A6-157B-D9D4-37FB-8DB6DCFFEFC2}"/>
              </a:ext>
            </a:extLst>
          </p:cNvPr>
          <p:cNvSpPr txBox="1"/>
          <p:nvPr/>
        </p:nvSpPr>
        <p:spPr>
          <a:xfrm>
            <a:off x="9650795" y="1909524"/>
            <a:ext cx="97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80 keV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2AF1EA1-AB4D-6225-DC44-F4293C94B685}"/>
              </a:ext>
            </a:extLst>
          </p:cNvPr>
          <p:cNvSpPr txBox="1"/>
          <p:nvPr/>
        </p:nvSpPr>
        <p:spPr>
          <a:xfrm>
            <a:off x="10384195" y="2077884"/>
            <a:ext cx="105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100 keV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A38F60-F826-2C21-F798-463AB4E1C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30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4067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467ED-A4F6-A5C3-8914-48004C252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83691-F8D4-4E61-1AF1-30203580C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276" y="1518257"/>
            <a:ext cx="4746514" cy="4351338"/>
          </a:xfrm>
        </p:spPr>
        <p:txBody>
          <a:bodyPr/>
          <a:lstStyle/>
          <a:p>
            <a:r>
              <a:rPr lang="en-GB"/>
              <a:t>Diamond II upgrade</a:t>
            </a:r>
          </a:p>
          <a:p>
            <a:r>
              <a:rPr lang="en-GB"/>
              <a:t>Up to 10</a:t>
            </a:r>
            <a:r>
              <a:rPr lang="en-GB" baseline="30000"/>
              <a:t>11-12</a:t>
            </a:r>
            <a:r>
              <a:rPr lang="en-GB"/>
              <a:t> </a:t>
            </a:r>
            <a:r>
              <a:rPr lang="en-GB" err="1"/>
              <a:t>ph</a:t>
            </a:r>
            <a:r>
              <a:rPr lang="en-GB"/>
              <a:t>/mm</a:t>
            </a:r>
            <a:r>
              <a:rPr lang="en-GB" baseline="30000"/>
              <a:t>2</a:t>
            </a:r>
            <a:r>
              <a:rPr lang="en-GB"/>
              <a:t>/s</a:t>
            </a:r>
          </a:p>
          <a:p>
            <a:r>
              <a:rPr lang="en-GB"/>
              <a:t>Many beamlines &gt;20keV</a:t>
            </a:r>
          </a:p>
          <a:p>
            <a:r>
              <a:rPr lang="en-GB" err="1"/>
              <a:t>Mpixels</a:t>
            </a:r>
            <a:r>
              <a:rPr lang="en-GB"/>
              <a:t> for 2029</a:t>
            </a:r>
          </a:p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AC7D85-AA34-F719-6BB1-FCAC63E35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6287812" y="451916"/>
            <a:ext cx="4231699" cy="25168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8317FE-7037-0990-CD1C-F49920D57C31}"/>
              </a:ext>
            </a:extLst>
          </p:cNvPr>
          <p:cNvSpPr txBox="1"/>
          <p:nvPr/>
        </p:nvSpPr>
        <p:spPr>
          <a:xfrm>
            <a:off x="6814406" y="246620"/>
            <a:ext cx="4204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/>
              <a:t>Credit: https://www.diamond.ac.uk/Diamond-II.html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72B3AC-A9E1-750C-AB06-D706F2E26453}"/>
              </a:ext>
            </a:extLst>
          </p:cNvPr>
          <p:cNvGrpSpPr/>
          <p:nvPr/>
        </p:nvGrpSpPr>
        <p:grpSpPr>
          <a:xfrm>
            <a:off x="10106025" y="605610"/>
            <a:ext cx="2085975" cy="2463843"/>
            <a:chOff x="4878927" y="1917005"/>
            <a:chExt cx="2085975" cy="246384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A0DBC53-6C7F-437F-1B9E-06616E654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82081" y="3143867"/>
              <a:ext cx="1803931" cy="123698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45B04FC-6931-5F2F-0AFF-E10F42F4F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4878927" y="2126397"/>
              <a:ext cx="2085975" cy="89535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002B2AE-9045-F4F8-0149-8DC516B77D3E}"/>
                </a:ext>
              </a:extLst>
            </p:cNvPr>
            <p:cNvSpPr txBox="1"/>
            <p:nvPr/>
          </p:nvSpPr>
          <p:spPr>
            <a:xfrm>
              <a:off x="4982081" y="1917005"/>
              <a:ext cx="15992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>
                  <a:solidFill>
                    <a:srgbClr val="000000"/>
                  </a:solidFill>
                </a:rPr>
                <a:t>4</a:t>
              </a:r>
              <a:r>
                <a:rPr lang="en-GB" sz="1200" b="1" baseline="30000">
                  <a:solidFill>
                    <a:srgbClr val="000000"/>
                  </a:solidFill>
                </a:rPr>
                <a:t>th</a:t>
              </a:r>
              <a:r>
                <a:rPr lang="en-GB" sz="1200" b="1">
                  <a:solidFill>
                    <a:srgbClr val="000000"/>
                  </a:solidFill>
                </a:rPr>
                <a:t> generation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354B746D-6E19-C9EF-20FF-09C6F22D5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5843" y="3389220"/>
            <a:ext cx="4231699" cy="21003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19A8A14-9CC0-926D-41DC-00C80A44C6AE}"/>
              </a:ext>
            </a:extLst>
          </p:cNvPr>
          <p:cNvSpPr txBox="1"/>
          <p:nvPr/>
        </p:nvSpPr>
        <p:spPr>
          <a:xfrm>
            <a:off x="8748455" y="3642281"/>
            <a:ext cx="19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2">
                    <a:lumMod val="75000"/>
                  </a:schemeClr>
                </a:solidFill>
              </a:rPr>
              <a:t>First light: 2029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C1677EF-B639-75B2-F311-C90E05377556}"/>
              </a:ext>
            </a:extLst>
          </p:cNvPr>
          <p:cNvCxnSpPr/>
          <p:nvPr/>
        </p:nvCxnSpPr>
        <p:spPr>
          <a:xfrm>
            <a:off x="10332537" y="3947160"/>
            <a:ext cx="1004298" cy="3581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D7E8116-B831-A78B-1FC6-6827DA6B10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7105621"/>
              </p:ext>
            </p:extLst>
          </p:nvPr>
        </p:nvGraphicFramePr>
        <p:xfrm>
          <a:off x="1603659" y="3638269"/>
          <a:ext cx="5886449" cy="2660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3CB029-AE4B-BC65-5212-B45FC2E77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4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966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27E2C-A3CD-67B2-7BD4-3C00DE239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/>
              <a:t>DynamiX</a:t>
            </a:r>
            <a:r>
              <a:rPr lang="en-GB"/>
              <a:t> Spec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06F86CB9-C1DF-7771-63DC-1CF1B71575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6059614"/>
              </p:ext>
            </p:extLst>
          </p:nvPr>
        </p:nvGraphicFramePr>
        <p:xfrm>
          <a:off x="838200" y="1461472"/>
          <a:ext cx="4726100" cy="4124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3753">
                  <a:extLst>
                    <a:ext uri="{9D8B030D-6E8A-4147-A177-3AD203B41FA5}">
                      <a16:colId xmlns:a16="http://schemas.microsoft.com/office/drawing/2014/main" val="547736078"/>
                    </a:ext>
                  </a:extLst>
                </a:gridCol>
                <a:gridCol w="2862347">
                  <a:extLst>
                    <a:ext uri="{9D8B030D-6E8A-4147-A177-3AD203B41FA5}">
                      <a16:colId xmlns:a16="http://schemas.microsoft.com/office/drawing/2014/main" val="42174585"/>
                    </a:ext>
                  </a:extLst>
                </a:gridCol>
              </a:tblGrid>
              <a:tr h="606068">
                <a:tc>
                  <a:txBody>
                    <a:bodyPr/>
                    <a:lstStyle/>
                    <a:p>
                      <a:r>
                        <a:rPr lang="en-GB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err="1"/>
                        <a:t>DynamiX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263475"/>
                  </a:ext>
                </a:extLst>
              </a:tr>
              <a:tr h="568344">
                <a:tc>
                  <a:txBody>
                    <a:bodyPr/>
                    <a:lstStyle/>
                    <a:p>
                      <a:r>
                        <a:rPr lang="en-GB" sz="1600" b="1"/>
                        <a:t>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&gt;10</a:t>
                      </a:r>
                      <a:r>
                        <a:rPr lang="en-GB" sz="1600" baseline="30000"/>
                        <a:t>9</a:t>
                      </a:r>
                      <a:r>
                        <a:rPr lang="en-GB" sz="1600"/>
                        <a:t> </a:t>
                      </a:r>
                      <a:r>
                        <a:rPr lang="en-GB" sz="1600" err="1"/>
                        <a:t>ph</a:t>
                      </a:r>
                      <a:r>
                        <a:rPr lang="en-GB" sz="1600"/>
                        <a:t>/s/pixel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191498"/>
                  </a:ext>
                </a:extLst>
              </a:tr>
              <a:tr h="380974">
                <a:tc>
                  <a:txBody>
                    <a:bodyPr/>
                    <a:lstStyle/>
                    <a:p>
                      <a:r>
                        <a:rPr lang="en-GB" sz="1600" b="1"/>
                        <a:t>Pixel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110 </a:t>
                      </a:r>
                      <a:r>
                        <a:rPr lang="en-GB" sz="1600" err="1"/>
                        <a:t>μm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194426"/>
                  </a:ext>
                </a:extLst>
              </a:tr>
              <a:tr h="548347">
                <a:tc>
                  <a:txBody>
                    <a:bodyPr/>
                    <a:lstStyle/>
                    <a:p>
                      <a:r>
                        <a:rPr lang="en-GB" sz="1600" b="1"/>
                        <a:t>Frame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534 kHz (Synchrotron determined)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86374"/>
                  </a:ext>
                </a:extLst>
              </a:tr>
              <a:tr h="568344">
                <a:tc>
                  <a:txBody>
                    <a:bodyPr/>
                    <a:lstStyle/>
                    <a:p>
                      <a:r>
                        <a:rPr lang="en-GB" sz="1600" b="1"/>
                        <a:t>Dynamic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&gt;10</a:t>
                      </a:r>
                      <a:r>
                        <a:rPr lang="en-GB" sz="1600" baseline="30000"/>
                        <a:t>11</a:t>
                      </a:r>
                      <a:r>
                        <a:rPr lang="en-GB" sz="1600"/>
                        <a:t> </a:t>
                      </a:r>
                      <a:r>
                        <a:rPr lang="en-GB" sz="1600" err="1"/>
                        <a:t>ph</a:t>
                      </a:r>
                      <a:r>
                        <a:rPr lang="en-GB" sz="1600"/>
                        <a:t>/mm</a:t>
                      </a:r>
                      <a:r>
                        <a:rPr lang="en-GB" sz="1600" baseline="30000"/>
                        <a:t>2</a:t>
                      </a:r>
                      <a:r>
                        <a:rPr lang="en-GB" sz="1600"/>
                        <a:t>/s</a:t>
                      </a:r>
                      <a:endParaRPr lang="en-GB" sz="1600" baseline="30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153195"/>
                  </a:ext>
                </a:extLst>
              </a:tr>
              <a:tr h="764421">
                <a:tc>
                  <a:txBody>
                    <a:bodyPr/>
                    <a:lstStyle/>
                    <a:p>
                      <a:r>
                        <a:rPr lang="en-GB" sz="1600" b="1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2"/>
                          </a:solidFill>
                        </a:rPr>
                        <a:t>25keV</a:t>
                      </a:r>
                      <a:r>
                        <a:rPr lang="en-GB" sz="160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600">
                          <a:solidFill>
                            <a:srgbClr val="2E2C61"/>
                          </a:solidFill>
                        </a:rPr>
                        <a:t>t</a:t>
                      </a:r>
                      <a:r>
                        <a:rPr lang="en-GB" sz="1600"/>
                        <a:t>ypical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569697"/>
                  </a:ext>
                </a:extLst>
              </a:tr>
              <a:tr h="657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/>
                        <a:t>Noise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&lt;single photon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065794"/>
                  </a:ext>
                </a:extLst>
              </a:tr>
            </a:tbl>
          </a:graphicData>
        </a:graphic>
      </p:graphicFrame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21F8FB50-586F-678B-3B4E-5338BBE0CC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" t="626" r="40146"/>
          <a:stretch/>
        </p:blipFill>
        <p:spPr bwMode="auto">
          <a:xfrm>
            <a:off x="7231634" y="841856"/>
            <a:ext cx="3646551" cy="4873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E0F726A-D26D-DA1C-1189-1A6896C0A666}"/>
              </a:ext>
            </a:extLst>
          </p:cNvPr>
          <p:cNvSpPr/>
          <p:nvPr/>
        </p:nvSpPr>
        <p:spPr>
          <a:xfrm>
            <a:off x="7318461" y="869691"/>
            <a:ext cx="3486151" cy="4817954"/>
          </a:xfrm>
          <a:prstGeom prst="rect">
            <a:avLst/>
          </a:prstGeom>
          <a:solidFill>
            <a:schemeClr val="accent1">
              <a:alpha val="30000"/>
            </a:schemeClr>
          </a:solidFill>
          <a:ln w="381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19C5AC-E7DA-7AA9-9048-1DFB94929FA9}"/>
              </a:ext>
            </a:extLst>
          </p:cNvPr>
          <p:cNvSpPr txBox="1"/>
          <p:nvPr/>
        </p:nvSpPr>
        <p:spPr>
          <a:xfrm>
            <a:off x="7231634" y="422505"/>
            <a:ext cx="3572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>
                <a:solidFill>
                  <a:schemeClr val="accent1"/>
                </a:solidFill>
              </a:rPr>
              <a:t>The </a:t>
            </a:r>
            <a:r>
              <a:rPr lang="en-GB" sz="2400" b="1" err="1">
                <a:solidFill>
                  <a:schemeClr val="accent1"/>
                </a:solidFill>
              </a:rPr>
              <a:t>DynamiX</a:t>
            </a:r>
            <a:r>
              <a:rPr lang="en-GB" sz="2400" b="1">
                <a:solidFill>
                  <a:schemeClr val="accent1"/>
                </a:solidFill>
              </a:rPr>
              <a:t> Chip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F5D4F-A17B-184E-AD52-1A91555C4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5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10768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D9768-3B2E-9A80-94D4-AD7F3C2C1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Chip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D97EA-094D-B2DE-3815-E2F91C438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1762"/>
            <a:ext cx="3743444" cy="4351338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/>
              <a:t>Incremental digital integration (per pixel):</a:t>
            </a:r>
          </a:p>
          <a:p>
            <a:pPr>
              <a:spcAft>
                <a:spcPts val="600"/>
              </a:spcAft>
            </a:pPr>
            <a:r>
              <a:rPr lang="en-GB" sz="2400"/>
              <a:t>2 stage charge cancellation circuit </a:t>
            </a:r>
          </a:p>
          <a:p>
            <a:pPr>
              <a:spcAft>
                <a:spcPts val="600"/>
              </a:spcAft>
            </a:pPr>
            <a:r>
              <a:rPr lang="en-GB" sz="2400"/>
              <a:t>Signal integrated in coarse stage cancelled and remainder passed to fine stage</a:t>
            </a:r>
          </a:p>
          <a:p>
            <a:pPr>
              <a:spcAft>
                <a:spcPts val="600"/>
              </a:spcAft>
            </a:pPr>
            <a:r>
              <a:rPr lang="en-GB" sz="2400"/>
              <a:t>Coarse and Fine counters output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BB9263-EA20-7E31-655B-30BC861E327A}"/>
              </a:ext>
            </a:extLst>
          </p:cNvPr>
          <p:cNvGrpSpPr/>
          <p:nvPr/>
        </p:nvGrpSpPr>
        <p:grpSpPr>
          <a:xfrm>
            <a:off x="4326919" y="2103473"/>
            <a:ext cx="7787313" cy="4154256"/>
            <a:chOff x="4406684" y="1351872"/>
            <a:chExt cx="7787313" cy="415425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20CB387-F416-3C41-DDEB-7BB5A0A65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1821"/>
            <a:stretch/>
          </p:blipFill>
          <p:spPr bwMode="auto">
            <a:xfrm>
              <a:off x="4556213" y="1351872"/>
              <a:ext cx="7614322" cy="39349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F36B62C-C37F-9451-3065-A58EF1994B93}"/>
                </a:ext>
              </a:extLst>
            </p:cNvPr>
            <p:cNvSpPr/>
            <p:nvPr/>
          </p:nvSpPr>
          <p:spPr>
            <a:xfrm>
              <a:off x="4406684" y="4494760"/>
              <a:ext cx="7787313" cy="10113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05BA2EE-208C-B1E0-0466-908F4787E57B}"/>
                </a:ext>
              </a:extLst>
            </p:cNvPr>
            <p:cNvSpPr/>
            <p:nvPr/>
          </p:nvSpPr>
          <p:spPr>
            <a:xfrm>
              <a:off x="4406684" y="1375115"/>
              <a:ext cx="427254" cy="3406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96DFD8A5-8B4C-365D-02D4-1CC0AAB4B021}"/>
              </a:ext>
            </a:extLst>
          </p:cNvPr>
          <p:cNvSpPr/>
          <p:nvPr/>
        </p:nvSpPr>
        <p:spPr>
          <a:xfrm rot="5400000">
            <a:off x="8239889" y="-1819283"/>
            <a:ext cx="90797" cy="7785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B28355-9560-7C8A-0146-641DFF3507B8}"/>
              </a:ext>
            </a:extLst>
          </p:cNvPr>
          <p:cNvSpPr/>
          <p:nvPr/>
        </p:nvSpPr>
        <p:spPr>
          <a:xfrm>
            <a:off x="12057930" y="1284050"/>
            <a:ext cx="112605" cy="3459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5272914C-5E59-959B-38A2-F3BB40AD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6</a:t>
            </a:fld>
            <a:r>
              <a:rPr lang="en-GB"/>
              <a:t>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7337B36-BB77-333D-C941-F47ADF0A4569}"/>
              </a:ext>
            </a:extLst>
          </p:cNvPr>
          <p:cNvSpPr/>
          <p:nvPr/>
        </p:nvSpPr>
        <p:spPr>
          <a:xfrm flipH="1" flipV="1">
            <a:off x="12057929" y="4708746"/>
            <a:ext cx="112605" cy="7505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475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7EFF5-5E35-8610-3D0A-DB82E345A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/>
              <a:t>Coarse Stage (&lt;6400 ph/pix/frame @ 30keV)</a:t>
            </a:r>
          </a:p>
        </p:txBody>
      </p:sp>
      <p:pic>
        <p:nvPicPr>
          <p:cNvPr id="8" name="CloseUpCoarseStage">
            <a:hlinkClick r:id="" action="ppaction://media"/>
            <a:extLst>
              <a:ext uri="{FF2B5EF4-FFF2-40B4-BE49-F238E27FC236}">
                <a16:creationId xmlns:a16="http://schemas.microsoft.com/office/drawing/2014/main" id="{9EA4B1C0-AAAB-19A0-3FDA-3C7F6F2C25BD}"/>
              </a:ext>
            </a:extLst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end="7409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983413" y="1360488"/>
            <a:ext cx="5208587" cy="390683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DB708A-4C5E-705E-0048-E6FCFC55C665}"/>
              </a:ext>
            </a:extLst>
          </p:cNvPr>
          <p:cNvSpPr txBox="1"/>
          <p:nvPr/>
        </p:nvSpPr>
        <p:spPr>
          <a:xfrm>
            <a:off x="5508859" y="2859140"/>
            <a:ext cx="10488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136190"/>
                </a:solidFill>
              </a:rPr>
              <a:t>Signal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82C529-31C9-2816-CE8D-3F42A6FBBC2E}"/>
              </a:ext>
            </a:extLst>
          </p:cNvPr>
          <p:cNvSpPr txBox="1"/>
          <p:nvPr/>
        </p:nvSpPr>
        <p:spPr>
          <a:xfrm>
            <a:off x="5787228" y="3412155"/>
            <a:ext cx="1420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9DD99B"/>
                </a:solidFill>
              </a:rPr>
              <a:t>Coarse threshold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B5AA87-DAC3-4EE4-1036-6E53149FBC30}"/>
              </a:ext>
            </a:extLst>
          </p:cNvPr>
          <p:cNvSpPr/>
          <p:nvPr/>
        </p:nvSpPr>
        <p:spPr>
          <a:xfrm>
            <a:off x="424440" y="4643336"/>
            <a:ext cx="4781015" cy="84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20E920-00B8-48F2-6484-646B4E56E6EC}"/>
              </a:ext>
            </a:extLst>
          </p:cNvPr>
          <p:cNvSpPr/>
          <p:nvPr/>
        </p:nvSpPr>
        <p:spPr>
          <a:xfrm>
            <a:off x="810350" y="1330427"/>
            <a:ext cx="140307" cy="3426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15F6D6-FA29-32A1-0721-75E8DFEAE26E}"/>
              </a:ext>
            </a:extLst>
          </p:cNvPr>
          <p:cNvSpPr/>
          <p:nvPr/>
        </p:nvSpPr>
        <p:spPr>
          <a:xfrm rot="5400000">
            <a:off x="3077580" y="-893572"/>
            <a:ext cx="140307" cy="4534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169241D-FBE2-3464-FC1A-1E9B7005BA87}"/>
              </a:ext>
            </a:extLst>
          </p:cNvPr>
          <p:cNvSpPr/>
          <p:nvPr/>
        </p:nvSpPr>
        <p:spPr>
          <a:xfrm>
            <a:off x="4853837" y="1408833"/>
            <a:ext cx="140307" cy="3185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12">
            <a:extLst>
              <a:ext uri="{FF2B5EF4-FFF2-40B4-BE49-F238E27FC236}">
                <a16:creationId xmlns:a16="http://schemas.microsoft.com/office/drawing/2014/main" id="{698D2D20-9CE5-DD57-7D5E-8F331E7836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511" t="1810" r="46248" b="20053"/>
          <a:stretch/>
        </p:blipFill>
        <p:spPr bwMode="auto">
          <a:xfrm>
            <a:off x="880504" y="1433469"/>
            <a:ext cx="4053952" cy="31317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AE2AC9A-5F95-5627-3419-9A6E322AB5FD}"/>
              </a:ext>
            </a:extLst>
          </p:cNvPr>
          <p:cNvSpPr/>
          <p:nvPr/>
        </p:nvSpPr>
        <p:spPr>
          <a:xfrm>
            <a:off x="781797" y="1303503"/>
            <a:ext cx="427254" cy="34064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496F61-16D5-0DDB-4B88-E46930551B9A}"/>
              </a:ext>
            </a:extLst>
          </p:cNvPr>
          <p:cNvSpPr/>
          <p:nvPr/>
        </p:nvSpPr>
        <p:spPr>
          <a:xfrm rot="5400000">
            <a:off x="3011650" y="-636514"/>
            <a:ext cx="140306" cy="3999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2CC4B21-92A0-9786-BD8A-5DC89930DC79}"/>
              </a:ext>
            </a:extLst>
          </p:cNvPr>
          <p:cNvSpPr/>
          <p:nvPr/>
        </p:nvSpPr>
        <p:spPr>
          <a:xfrm>
            <a:off x="4899534" y="1417139"/>
            <a:ext cx="219480" cy="3185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7858819-3807-D1DB-7C3D-0D4D749B5ECE}"/>
              </a:ext>
            </a:extLst>
          </p:cNvPr>
          <p:cNvSpPr/>
          <p:nvPr/>
        </p:nvSpPr>
        <p:spPr>
          <a:xfrm rot="16200000">
            <a:off x="2702043" y="3082653"/>
            <a:ext cx="219480" cy="3185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3B72D2C-0D24-55D3-92EF-C8EE4A2B1796}"/>
              </a:ext>
            </a:extLst>
          </p:cNvPr>
          <p:cNvSpPr/>
          <p:nvPr/>
        </p:nvSpPr>
        <p:spPr>
          <a:xfrm rot="16200000">
            <a:off x="5689663" y="3405793"/>
            <a:ext cx="344485" cy="2308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DEC874-BB39-51CC-B9CD-018534AAA526}"/>
              </a:ext>
            </a:extLst>
          </p:cNvPr>
          <p:cNvSpPr txBox="1"/>
          <p:nvPr/>
        </p:nvSpPr>
        <p:spPr>
          <a:xfrm>
            <a:off x="6619288" y="5369055"/>
            <a:ext cx="191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D37A5A"/>
                </a:solidFill>
              </a:rPr>
              <a:t>Coarse counts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BCD09999-F2DC-9633-9D1A-6719713FC8C8}"/>
              </a:ext>
            </a:extLst>
          </p:cNvPr>
          <p:cNvSpPr/>
          <p:nvPr/>
        </p:nvSpPr>
        <p:spPr>
          <a:xfrm>
            <a:off x="2294339" y="3357762"/>
            <a:ext cx="9172947" cy="2430180"/>
          </a:xfrm>
          <a:custGeom>
            <a:avLst/>
            <a:gdLst>
              <a:gd name="connsiteX0" fmla="*/ 0 w 8758518"/>
              <a:gd name="connsiteY0" fmla="*/ 1039905 h 1934668"/>
              <a:gd name="connsiteX1" fmla="*/ 5504330 w 8758518"/>
              <a:gd name="connsiteY1" fmla="*/ 1900517 h 1934668"/>
              <a:gd name="connsiteX2" fmla="*/ 8758518 w 8758518"/>
              <a:gd name="connsiteY2" fmla="*/ 0 h 1934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58518" h="1934668">
                <a:moveTo>
                  <a:pt x="0" y="1039905"/>
                </a:moveTo>
                <a:cubicBezTo>
                  <a:pt x="2022288" y="1556870"/>
                  <a:pt x="4044577" y="2073835"/>
                  <a:pt x="5504330" y="1900517"/>
                </a:cubicBezTo>
                <a:cubicBezTo>
                  <a:pt x="6964083" y="1727200"/>
                  <a:pt x="7861300" y="863600"/>
                  <a:pt x="8758518" y="0"/>
                </a:cubicBezTo>
              </a:path>
            </a:pathLst>
          </a:custGeom>
          <a:noFill/>
          <a:ln w="38100">
            <a:solidFill>
              <a:srgbClr val="D37A5A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014C3A0-9BC6-6263-854A-43F028DE6C70}"/>
              </a:ext>
            </a:extLst>
          </p:cNvPr>
          <p:cNvSpPr/>
          <p:nvPr/>
        </p:nvSpPr>
        <p:spPr>
          <a:xfrm>
            <a:off x="4899534" y="2820934"/>
            <a:ext cx="3214734" cy="1334841"/>
          </a:xfrm>
          <a:custGeom>
            <a:avLst/>
            <a:gdLst>
              <a:gd name="connsiteX0" fmla="*/ 0 w 3370729"/>
              <a:gd name="connsiteY0" fmla="*/ 968188 h 1334841"/>
              <a:gd name="connsiteX1" fmla="*/ 2429435 w 3370729"/>
              <a:gd name="connsiteY1" fmla="*/ 1281953 h 1334841"/>
              <a:gd name="connsiteX2" fmla="*/ 3370729 w 3370729"/>
              <a:gd name="connsiteY2" fmla="*/ 0 h 1334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0729" h="1334841">
                <a:moveTo>
                  <a:pt x="0" y="968188"/>
                </a:moveTo>
                <a:cubicBezTo>
                  <a:pt x="933823" y="1205753"/>
                  <a:pt x="1867647" y="1443318"/>
                  <a:pt x="2429435" y="1281953"/>
                </a:cubicBezTo>
                <a:cubicBezTo>
                  <a:pt x="2991223" y="1120588"/>
                  <a:pt x="3180976" y="560294"/>
                  <a:pt x="3370729" y="0"/>
                </a:cubicBezTo>
              </a:path>
            </a:pathLst>
          </a:custGeom>
          <a:noFill/>
          <a:ln w="38100">
            <a:solidFill>
              <a:srgbClr val="9DD99B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198875C-F558-1DBC-161B-EBBFE4C74604}"/>
              </a:ext>
            </a:extLst>
          </p:cNvPr>
          <p:cNvCxnSpPr>
            <a:cxnSpLocks/>
          </p:cNvCxnSpPr>
          <p:nvPr/>
        </p:nvCxnSpPr>
        <p:spPr>
          <a:xfrm>
            <a:off x="4572000" y="3020234"/>
            <a:ext cx="2764597" cy="389962"/>
          </a:xfrm>
          <a:prstGeom prst="straightConnector1">
            <a:avLst/>
          </a:prstGeom>
          <a:ln w="38100">
            <a:solidFill>
              <a:srgbClr val="3C789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F99BFD31-D175-27FC-FDF1-6D5234CFD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7</a:t>
            </a:fld>
            <a:r>
              <a:rPr lang="en-GB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539FB0-F86F-3B33-C8A3-C5FBF0203D21}"/>
              </a:ext>
            </a:extLst>
          </p:cNvPr>
          <p:cNvSpPr/>
          <p:nvPr/>
        </p:nvSpPr>
        <p:spPr>
          <a:xfrm rot="16200000">
            <a:off x="5028941" y="3188767"/>
            <a:ext cx="354130" cy="2790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14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239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8" grpId="0"/>
      <p:bldP spid="44" grpId="0" animBg="1"/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7EFF5-5E35-8610-3D0A-DB82E345A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42" y="279855"/>
            <a:ext cx="11526078" cy="1325563"/>
          </a:xfrm>
        </p:spPr>
        <p:txBody>
          <a:bodyPr>
            <a:normAutofit/>
          </a:bodyPr>
          <a:lstStyle/>
          <a:p>
            <a:r>
              <a:rPr lang="en-GB" sz="3600"/>
              <a:t>Transfer and Fine Stage (&lt;25 ph/pix/frame @ 30keV)</a:t>
            </a:r>
          </a:p>
        </p:txBody>
      </p:sp>
      <p:pic>
        <p:nvPicPr>
          <p:cNvPr id="11" name="3 Frame Sequence">
            <a:hlinkClick r:id="" action="ppaction://media"/>
            <a:extLst>
              <a:ext uri="{FF2B5EF4-FFF2-40B4-BE49-F238E27FC236}">
                <a16:creationId xmlns:a16="http://schemas.microsoft.com/office/drawing/2014/main" id="{DE7BFBDD-4606-3B23-2401-8721BA4F3B7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95322" y="1581984"/>
            <a:ext cx="5124998" cy="38437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571A1D4-06A1-06B4-EDF9-0F4104F00646}"/>
              </a:ext>
            </a:extLst>
          </p:cNvPr>
          <p:cNvSpPr txBox="1"/>
          <p:nvPr/>
        </p:nvSpPr>
        <p:spPr>
          <a:xfrm>
            <a:off x="8236792" y="5175032"/>
            <a:ext cx="1234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1 orbit of Diamond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86D0E70-A412-2093-4050-8F88C70180B7}"/>
              </a:ext>
            </a:extLst>
          </p:cNvPr>
          <p:cNvCxnSpPr>
            <a:cxnSpLocks/>
          </p:cNvCxnSpPr>
          <p:nvPr/>
        </p:nvCxnSpPr>
        <p:spPr>
          <a:xfrm>
            <a:off x="8750208" y="1855868"/>
            <a:ext cx="0" cy="31413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6DFE24B-5A33-ED82-F692-FA2C39A6DD6B}"/>
              </a:ext>
            </a:extLst>
          </p:cNvPr>
          <p:cNvCxnSpPr>
            <a:cxnSpLocks/>
          </p:cNvCxnSpPr>
          <p:nvPr/>
        </p:nvCxnSpPr>
        <p:spPr>
          <a:xfrm>
            <a:off x="9981396" y="1855868"/>
            <a:ext cx="0" cy="31413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5F5E757-642A-46E6-51C9-AA5DDE16CD2A}"/>
              </a:ext>
            </a:extLst>
          </p:cNvPr>
          <p:cNvSpPr txBox="1"/>
          <p:nvPr/>
        </p:nvSpPr>
        <p:spPr>
          <a:xfrm>
            <a:off x="7789734" y="2030689"/>
            <a:ext cx="96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8bit Coarse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63774E-C113-4735-EEF5-0BEDBF87852F}"/>
              </a:ext>
            </a:extLst>
          </p:cNvPr>
          <p:cNvSpPr txBox="1"/>
          <p:nvPr/>
        </p:nvSpPr>
        <p:spPr>
          <a:xfrm>
            <a:off x="9012695" y="3755216"/>
            <a:ext cx="96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7bit Fine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C22E24C-BB21-056B-BA6A-CEB757D4B5DB}"/>
              </a:ext>
            </a:extLst>
          </p:cNvPr>
          <p:cNvCxnSpPr/>
          <p:nvPr/>
        </p:nvCxnSpPr>
        <p:spPr>
          <a:xfrm>
            <a:off x="8520909" y="2773674"/>
            <a:ext cx="560832" cy="877414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7F7263C-2FC7-FC9D-0E42-32AF72F69D47}"/>
              </a:ext>
            </a:extLst>
          </p:cNvPr>
          <p:cNvSpPr txBox="1"/>
          <p:nvPr/>
        </p:nvSpPr>
        <p:spPr>
          <a:xfrm>
            <a:off x="8985278" y="2044796"/>
            <a:ext cx="96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8bit Coarse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DA1A85-C3E4-885D-A538-D31807FA158B}"/>
              </a:ext>
            </a:extLst>
          </p:cNvPr>
          <p:cNvSpPr txBox="1"/>
          <p:nvPr/>
        </p:nvSpPr>
        <p:spPr>
          <a:xfrm>
            <a:off x="10315939" y="3748624"/>
            <a:ext cx="96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7bit Fine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46EEA8F-1AA0-D134-54F6-8246794E5558}"/>
              </a:ext>
            </a:extLst>
          </p:cNvPr>
          <p:cNvCxnSpPr/>
          <p:nvPr/>
        </p:nvCxnSpPr>
        <p:spPr>
          <a:xfrm>
            <a:off x="9755107" y="2773674"/>
            <a:ext cx="560832" cy="877414"/>
          </a:xfrm>
          <a:prstGeom prst="line">
            <a:avLst/>
          </a:prstGeom>
          <a:ln w="1905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B08B5F7-8B5A-8771-383A-D8AA707911EA}"/>
              </a:ext>
            </a:extLst>
          </p:cNvPr>
          <p:cNvSpPr txBox="1"/>
          <p:nvPr/>
        </p:nvSpPr>
        <p:spPr>
          <a:xfrm>
            <a:off x="8277474" y="1220049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/>
              <a:t>NEW</a:t>
            </a:r>
          </a:p>
          <a:p>
            <a:pPr algn="ctr"/>
            <a:r>
              <a:rPr lang="en-GB"/>
              <a:t>FRAME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2F8CE7-606F-1441-1E6F-717DBC5434EC}"/>
              </a:ext>
            </a:extLst>
          </p:cNvPr>
          <p:cNvSpPr txBox="1"/>
          <p:nvPr/>
        </p:nvSpPr>
        <p:spPr>
          <a:xfrm>
            <a:off x="9527124" y="1234178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/>
              <a:t>NEW</a:t>
            </a:r>
          </a:p>
          <a:p>
            <a:pPr algn="ctr"/>
            <a:r>
              <a:rPr lang="en-GB"/>
              <a:t>FRAME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7F2DC6-AA51-109D-0F73-FE4B32735C82}"/>
              </a:ext>
            </a:extLst>
          </p:cNvPr>
          <p:cNvSpPr/>
          <p:nvPr/>
        </p:nvSpPr>
        <p:spPr>
          <a:xfrm>
            <a:off x="303686" y="4348236"/>
            <a:ext cx="6743500" cy="84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BB5D1F9-0E8F-5867-C10E-694BE06E485C}"/>
              </a:ext>
            </a:extLst>
          </p:cNvPr>
          <p:cNvSpPr/>
          <p:nvPr/>
        </p:nvSpPr>
        <p:spPr>
          <a:xfrm>
            <a:off x="33338" y="1321743"/>
            <a:ext cx="7541730" cy="230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23F2A40-8ABC-FF81-9F8D-5DBE9FF54104}"/>
              </a:ext>
            </a:extLst>
          </p:cNvPr>
          <p:cNvSpPr/>
          <p:nvPr/>
        </p:nvSpPr>
        <p:spPr>
          <a:xfrm rot="16200000">
            <a:off x="-2712884" y="3350485"/>
            <a:ext cx="5920960" cy="230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D1C7673-2786-510B-5254-ABCAA0BF00AA}"/>
              </a:ext>
            </a:extLst>
          </p:cNvPr>
          <p:cNvSpPr/>
          <p:nvPr/>
        </p:nvSpPr>
        <p:spPr>
          <a:xfrm rot="16200000">
            <a:off x="5498569" y="2702627"/>
            <a:ext cx="3167369" cy="230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3AD430F-D473-C6FB-2255-E1A5DC23A549}"/>
              </a:ext>
            </a:extLst>
          </p:cNvPr>
          <p:cNvGrpSpPr/>
          <p:nvPr/>
        </p:nvGrpSpPr>
        <p:grpSpPr>
          <a:xfrm>
            <a:off x="326768" y="1948131"/>
            <a:ext cx="6384517" cy="3396268"/>
            <a:chOff x="4406684" y="1351872"/>
            <a:chExt cx="7787313" cy="4142491"/>
          </a:xfrm>
        </p:grpSpPr>
        <p:pic>
          <p:nvPicPr>
            <p:cNvPr id="42" name="Picture 12">
              <a:extLst>
                <a:ext uri="{FF2B5EF4-FFF2-40B4-BE49-F238E27FC236}">
                  <a16:creationId xmlns:a16="http://schemas.microsoft.com/office/drawing/2014/main" id="{4C10B87F-4184-35DB-8364-9C1A1F071A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t="1821"/>
            <a:stretch/>
          </p:blipFill>
          <p:spPr bwMode="auto">
            <a:xfrm>
              <a:off x="4556213" y="1351872"/>
              <a:ext cx="7614322" cy="393495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AC6EA64-19EC-B1E3-03C5-E8FC62C59499}"/>
                </a:ext>
              </a:extLst>
            </p:cNvPr>
            <p:cNvSpPr/>
            <p:nvPr/>
          </p:nvSpPr>
          <p:spPr>
            <a:xfrm>
              <a:off x="4406684" y="4482994"/>
              <a:ext cx="7787313" cy="10113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2662BEC-15ED-03A1-D6A3-8258717F339D}"/>
                </a:ext>
              </a:extLst>
            </p:cNvPr>
            <p:cNvSpPr/>
            <p:nvPr/>
          </p:nvSpPr>
          <p:spPr>
            <a:xfrm>
              <a:off x="4406684" y="1375115"/>
              <a:ext cx="427254" cy="3406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F8FCAF65-8B16-5794-524C-C61F85EAEEAA}"/>
              </a:ext>
            </a:extLst>
          </p:cNvPr>
          <p:cNvSpPr/>
          <p:nvPr/>
        </p:nvSpPr>
        <p:spPr>
          <a:xfrm rot="5400000">
            <a:off x="3432466" y="-1386911"/>
            <a:ext cx="350289" cy="6357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88A4790-D084-4711-CB41-4EFE1E2830AD}"/>
              </a:ext>
            </a:extLst>
          </p:cNvPr>
          <p:cNvSpPr/>
          <p:nvPr/>
        </p:nvSpPr>
        <p:spPr>
          <a:xfrm>
            <a:off x="6648707" y="1948131"/>
            <a:ext cx="350289" cy="2702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Slide Number Placeholder 46">
            <a:extLst>
              <a:ext uri="{FF2B5EF4-FFF2-40B4-BE49-F238E27FC236}">
                <a16:creationId xmlns:a16="http://schemas.microsoft.com/office/drawing/2014/main" id="{1258CC2F-ED12-1C6C-3E19-3CE2AB3AC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8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3649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799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A46E00A-07EF-1EC3-2C0E-C9E648D0E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/>
          <a:lstStyle/>
          <a:p>
            <a:r>
              <a:rPr lang="en-GB"/>
              <a:t>Results from beam tests at DLS B16</a:t>
            </a:r>
            <a:br>
              <a:rPr lang="en-GB"/>
            </a:b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995F9-381A-BD96-9EE5-B446E3E0E0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4DE611-87F0-9431-C710-28A059D77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0C69-0382-4FC4-B6FD-5B4CF421254F}" type="slidenum">
              <a:rPr lang="en-GB" smtClean="0"/>
              <a:pPr/>
              <a:t>9</a:t>
            </a:fld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16030020"/>
      </p:ext>
    </p:extLst>
  </p:cSld>
  <p:clrMapOvr>
    <a:masterClrMapping/>
  </p:clrMapOvr>
</p:sld>
</file>

<file path=ppt/theme/theme1.xml><?xml version="1.0" encoding="utf-8"?>
<a:theme xmlns:a="http://schemas.openxmlformats.org/drawingml/2006/main" name="UKRI Full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 Full" id="{866A5CDA-D528-4628-ABB8-029711F5E495}" vid="{72F1352C-D61C-409E-B0B7-C974A128E42C}"/>
    </a:ext>
  </a:ext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ASTER 2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Spire 1">
      <a:dk1>
        <a:srgbClr val="02060E"/>
      </a:dk1>
      <a:lt1>
        <a:srgbClr val="FEFFFE"/>
      </a:lt1>
      <a:dk2>
        <a:srgbClr val="BE0000"/>
      </a:dk2>
      <a:lt2>
        <a:srgbClr val="F1F2F1"/>
      </a:lt2>
      <a:accent1>
        <a:srgbClr val="7F126E"/>
      </a:accent1>
      <a:accent2>
        <a:srgbClr val="3C2680"/>
      </a:accent2>
      <a:accent3>
        <a:srgbClr val="0F4279"/>
      </a:accent3>
      <a:accent4>
        <a:srgbClr val="227FC4"/>
      </a:accent4>
      <a:accent5>
        <a:srgbClr val="008080"/>
      </a:accent5>
      <a:accent6>
        <a:srgbClr val="C68F4A"/>
      </a:accent6>
      <a:hlink>
        <a:srgbClr val="BE0000"/>
      </a:hlink>
      <a:folHlink>
        <a:srgbClr val="F9FAF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A2E005291009439EC4B2A7E6B28C3B" ma:contentTypeVersion="15" ma:contentTypeDescription="Create a new document." ma:contentTypeScope="" ma:versionID="2283276b1637a9d1a19a502c5b9c427b">
  <xsd:schema xmlns:xsd="http://www.w3.org/2001/XMLSchema" xmlns:xs="http://www.w3.org/2001/XMLSchema" xmlns:p="http://schemas.microsoft.com/office/2006/metadata/properties" xmlns:ns2="e9d6f534-d116-48fd-82c3-0382007a78b6" xmlns:ns3="12c8551b-45db-4f8e-8efc-5d75cd344182" targetNamespace="http://schemas.microsoft.com/office/2006/metadata/properties" ma:root="true" ma:fieldsID="70710529373bdbaa1961fc59dfa01178" ns2:_="" ns3:_="">
    <xsd:import namespace="e9d6f534-d116-48fd-82c3-0382007a78b6"/>
    <xsd:import namespace="12c8551b-45db-4f8e-8efc-5d75cd344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d6f534-d116-48fd-82c3-0382007a78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c8551b-45db-4f8e-8efc-5d75cd344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afa57b2-98d5-4174-9be2-4413a07f9202}" ma:internalName="TaxCatchAll" ma:showField="CatchAllData" ma:web="12c8551b-45db-4f8e-8efc-5d75cd344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9d6f534-d116-48fd-82c3-0382007a78b6">
      <Terms xmlns="http://schemas.microsoft.com/office/infopath/2007/PartnerControls"/>
    </lcf76f155ced4ddcb4097134ff3c332f>
    <TaxCatchAll xmlns="12c8551b-45db-4f8e-8efc-5d75cd344182" xsi:nil="true"/>
  </documentManagement>
</p:properties>
</file>

<file path=customXml/itemProps1.xml><?xml version="1.0" encoding="utf-8"?>
<ds:datastoreItem xmlns:ds="http://schemas.openxmlformats.org/officeDocument/2006/customXml" ds:itemID="{E5807ABB-9C8C-406B-B81A-7B6B57B923C1}">
  <ds:schemaRefs>
    <ds:schemaRef ds:uri="12c8551b-45db-4f8e-8efc-5d75cd344182"/>
    <ds:schemaRef ds:uri="e9d6f534-d116-48fd-82c3-0382007a78b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A40A25F-4411-4FB6-84A0-4F59A3ED8A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0621C5-65C7-4425-B392-6B41593D1277}">
  <ds:schemaRefs>
    <ds:schemaRef ds:uri="12c8551b-45db-4f8e-8efc-5d75cd344182"/>
    <ds:schemaRef ds:uri="e9d6f534-d116-48fd-82c3-0382007a78b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UKRI Full</Template>
  <Application>Microsoft Office PowerPoint</Application>
  <PresentationFormat>Widescreen</PresentationFormat>
  <Slides>30</Slides>
  <Notes>17</Notes>
  <HiddenSlides>0</HiddenSlide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UKRI Full</vt:lpstr>
      <vt:lpstr>1_Blank Presentation</vt:lpstr>
      <vt:lpstr>1_Font and logo master</vt:lpstr>
      <vt:lpstr>MASTER 2 WHITE</vt:lpstr>
      <vt:lpstr>2_Font and logo master</vt:lpstr>
      <vt:lpstr>Font and logo master</vt:lpstr>
      <vt:lpstr>3_Font and logo master</vt:lpstr>
      <vt:lpstr>Office Theme</vt:lpstr>
      <vt:lpstr>DynamiX A prototype high-framerate, high-dynamic-range hard X-ray detector for 4th generation synchrotrons</vt:lpstr>
      <vt:lpstr>DynamiX Overview</vt:lpstr>
      <vt:lpstr>Content</vt:lpstr>
      <vt:lpstr>Motivation</vt:lpstr>
      <vt:lpstr>DynamiX Spec</vt:lpstr>
      <vt:lpstr>Chip Architecture</vt:lpstr>
      <vt:lpstr>Coarse Stage (&lt;6400 ph/pix/frame @ 30keV)</vt:lpstr>
      <vt:lpstr>Transfer and Fine Stage (&lt;25 ph/pix/frame @ 30keV)</vt:lpstr>
      <vt:lpstr>Results from beam tests at DLS B16 </vt:lpstr>
      <vt:lpstr>Setup at DLS B16 Test Beamline</vt:lpstr>
      <vt:lpstr>Charge sharing – raster scanning beam within pixel (20keV, ~20µm beam)</vt:lpstr>
      <vt:lpstr>Single photon peaks</vt:lpstr>
      <vt:lpstr>Single photon peaks – changing fine packet size </vt:lpstr>
      <vt:lpstr>PowerPoint Presentation</vt:lpstr>
      <vt:lpstr>Whole array measurements</vt:lpstr>
      <vt:lpstr>14 Gbps Serialiser Results</vt:lpstr>
      <vt:lpstr>Towards the full-scale ASIC, XIDyn</vt:lpstr>
      <vt:lpstr>Summary</vt:lpstr>
      <vt:lpstr>Additional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Pixel Test Results – Coarse Stage                        (inbuilt test pulse)</vt:lpstr>
      <vt:lpstr>Pixel Test Results – Fine Stage            (inbuilt test pulse)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XIDyn  A high dynamic range and timing resolution hard X-ray detector for 4th generation synchrotrons</dc:title>
  <dc:creator>Wilson, Matt (STFC,RAL,TECH)</dc:creator>
  <cp:revision>1</cp:revision>
  <dcterms:created xsi:type="dcterms:W3CDTF">2024-03-12T10:14:22Z</dcterms:created>
  <dcterms:modified xsi:type="dcterms:W3CDTF">2025-07-07T08:45:13Z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0x01010001A2E005291009439EC4B2A7E6B28C3B</vt:lpwstr>
  </property>
  <property fmtid="{D5CDD505-2E9C-101B-9397-08002B2CF9AE}" pid="3" name="MediaServiceImageTags">
    <vt:lpwstr/>
  </property>
</Properties>
</file>