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4" r:id="rId5"/>
    <p:sldMasterId id="2147483692" r:id="rId6"/>
    <p:sldMasterId id="2147483707" r:id="rId7"/>
    <p:sldMasterId id="2147483722" r:id="rId8"/>
  </p:sldMasterIdLst>
  <p:notesMasterIdLst>
    <p:notesMasterId r:id="rId32"/>
  </p:notesMasterIdLst>
  <p:sldIdLst>
    <p:sldId id="267" r:id="rId9"/>
    <p:sldId id="1085" r:id="rId10"/>
    <p:sldId id="1087" r:id="rId11"/>
    <p:sldId id="1088" r:id="rId12"/>
    <p:sldId id="1089" r:id="rId13"/>
    <p:sldId id="1090" r:id="rId14"/>
    <p:sldId id="1091" r:id="rId15"/>
    <p:sldId id="1093" r:id="rId16"/>
    <p:sldId id="474" r:id="rId17"/>
    <p:sldId id="481" r:id="rId18"/>
    <p:sldId id="467" r:id="rId19"/>
    <p:sldId id="1092" r:id="rId20"/>
    <p:sldId id="1097" r:id="rId21"/>
    <p:sldId id="1094" r:id="rId22"/>
    <p:sldId id="1098" r:id="rId23"/>
    <p:sldId id="1096" r:id="rId24"/>
    <p:sldId id="1095" r:id="rId25"/>
    <p:sldId id="1099" r:id="rId26"/>
    <p:sldId id="607" r:id="rId27"/>
    <p:sldId id="505" r:id="rId28"/>
    <p:sldId id="1102" r:id="rId29"/>
    <p:sldId id="1100" r:id="rId30"/>
    <p:sldId id="1101" r:id="rId31"/>
  </p:sldIdLst>
  <p:sldSz cx="12192000" cy="6858000"/>
  <p:notesSz cx="10018713" cy="68881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02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70" userDrawn="1">
          <p15:clr>
            <a:srgbClr val="A4A3A4"/>
          </p15:clr>
        </p15:guide>
        <p15:guide id="2" pos="3156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78F898-7BC3-4EC7-33B1-C98040D2FEBD}" name="Veale, Matthew (STFC,RAL,TECH)" initials="MV" userId="S::matthew.veale@stfc.ac.uk::6fe5370a-4013-447d-9a5c-476f72eb975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18A"/>
    <a:srgbClr val="6886BA"/>
    <a:srgbClr val="1E5DF8"/>
    <a:srgbClr val="FB0101"/>
    <a:srgbClr val="003088"/>
    <a:srgbClr val="2E2D62"/>
    <a:srgbClr val="1C88E3"/>
    <a:srgbClr val="1996E0"/>
    <a:srgbClr val="16A3DD"/>
    <a:srgbClr val="13B1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968BF1-CBCD-4955-95DF-460843DA8A42}" v="742" dt="2025-07-08T05:47:47.8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0" d="100"/>
          <a:sy n="90" d="100"/>
        </p:scale>
        <p:origin x="370" y="82"/>
      </p:cViewPr>
      <p:guideLst>
        <p:guide orient="horz" pos="2160"/>
        <p:guide pos="202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>
        <p:guide orient="horz" pos="2170"/>
        <p:guide pos="315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microsoft.com/office/2018/10/relationships/authors" Target="authors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protti, Diana (STFC,RAL,TECH)" userId="a74e791e-c11d-442e-8db4-d56b3e2e7bc0" providerId="ADAL" clId="{82968BF1-CBCD-4955-95DF-460843DA8A42}"/>
    <pc:docChg chg="undo custSel addSld delSld modSld sldOrd modNotesMaster">
      <pc:chgData name="Caprotti, Diana (STFC,RAL,TECH)" userId="a74e791e-c11d-442e-8db4-d56b3e2e7bc0" providerId="ADAL" clId="{82968BF1-CBCD-4955-95DF-460843DA8A42}" dt="2025-07-08T05:51:13.185" v="5026" actId="20577"/>
      <pc:docMkLst>
        <pc:docMk/>
      </pc:docMkLst>
      <pc:sldChg chg="modSp mod">
        <pc:chgData name="Caprotti, Diana (STFC,RAL,TECH)" userId="a74e791e-c11d-442e-8db4-d56b3e2e7bc0" providerId="ADAL" clId="{82968BF1-CBCD-4955-95DF-460843DA8A42}" dt="2025-07-05T17:03:28.697" v="4513" actId="120"/>
        <pc:sldMkLst>
          <pc:docMk/>
          <pc:sldMk cId="1958510190" sldId="267"/>
        </pc:sldMkLst>
        <pc:spChg chg="mod">
          <ac:chgData name="Caprotti, Diana (STFC,RAL,TECH)" userId="a74e791e-c11d-442e-8db4-d56b3e2e7bc0" providerId="ADAL" clId="{82968BF1-CBCD-4955-95DF-460843DA8A42}" dt="2025-07-05T17:03:28.697" v="4513" actId="120"/>
          <ac:spMkLst>
            <pc:docMk/>
            <pc:sldMk cId="1958510190" sldId="267"/>
            <ac:spMk id="3" creationId="{78DB0FE0-A4AF-D848-8925-91A37993D74D}"/>
          </ac:spMkLst>
        </pc:spChg>
      </pc:sldChg>
      <pc:sldChg chg="del">
        <pc:chgData name="Caprotti, Diana (STFC,RAL,TECH)" userId="a74e791e-c11d-442e-8db4-d56b3e2e7bc0" providerId="ADAL" clId="{82968BF1-CBCD-4955-95DF-460843DA8A42}" dt="2025-07-05T13:53:29.365" v="1862" actId="47"/>
        <pc:sldMkLst>
          <pc:docMk/>
          <pc:sldMk cId="2303733362" sldId="453"/>
        </pc:sldMkLst>
      </pc:sldChg>
      <pc:sldChg chg="del">
        <pc:chgData name="Caprotti, Diana (STFC,RAL,TECH)" userId="a74e791e-c11d-442e-8db4-d56b3e2e7bc0" providerId="ADAL" clId="{82968BF1-CBCD-4955-95DF-460843DA8A42}" dt="2025-07-05T13:32:46.224" v="1650" actId="47"/>
        <pc:sldMkLst>
          <pc:docMk/>
          <pc:sldMk cId="1620202273" sldId="459"/>
        </pc:sldMkLst>
      </pc:sldChg>
      <pc:sldChg chg="addSp delSp modSp mod ord">
        <pc:chgData name="Caprotti, Diana (STFC,RAL,TECH)" userId="a74e791e-c11d-442e-8db4-d56b3e2e7bc0" providerId="ADAL" clId="{82968BF1-CBCD-4955-95DF-460843DA8A42}" dt="2025-07-05T13:52:30.534" v="1856" actId="478"/>
        <pc:sldMkLst>
          <pc:docMk/>
          <pc:sldMk cId="2992782761" sldId="467"/>
        </pc:sldMkLst>
        <pc:spChg chg="mod">
          <ac:chgData name="Caprotti, Diana (STFC,RAL,TECH)" userId="a74e791e-c11d-442e-8db4-d56b3e2e7bc0" providerId="ADAL" clId="{82968BF1-CBCD-4955-95DF-460843DA8A42}" dt="2025-07-05T13:52:28.014" v="1855" actId="1076"/>
          <ac:spMkLst>
            <pc:docMk/>
            <pc:sldMk cId="2992782761" sldId="467"/>
            <ac:spMk id="7" creationId="{C5AE7485-D313-2A20-852D-6FD2E6F6A47D}"/>
          </ac:spMkLst>
        </pc:spChg>
        <pc:picChg chg="add mod">
          <ac:chgData name="Caprotti, Diana (STFC,RAL,TECH)" userId="a74e791e-c11d-442e-8db4-d56b3e2e7bc0" providerId="ADAL" clId="{82968BF1-CBCD-4955-95DF-460843DA8A42}" dt="2025-07-05T13:52:20.855" v="1854" actId="1076"/>
          <ac:picMkLst>
            <pc:docMk/>
            <pc:sldMk cId="2992782761" sldId="467"/>
            <ac:picMk id="10" creationId="{14FDDA2A-2C3B-A0BE-3AB7-238E8F2F5946}"/>
          </ac:picMkLst>
        </pc:picChg>
      </pc:sldChg>
      <pc:sldChg chg="addSp delSp modSp mod ord">
        <pc:chgData name="Caprotti, Diana (STFC,RAL,TECH)" userId="a74e791e-c11d-442e-8db4-d56b3e2e7bc0" providerId="ADAL" clId="{82968BF1-CBCD-4955-95DF-460843DA8A42}" dt="2025-07-05T13:45:44.807" v="1767" actId="13822"/>
        <pc:sldMkLst>
          <pc:docMk/>
          <pc:sldMk cId="3235786938" sldId="474"/>
        </pc:sldMkLst>
        <pc:spChg chg="add mod">
          <ac:chgData name="Caprotti, Diana (STFC,RAL,TECH)" userId="a74e791e-c11d-442e-8db4-d56b3e2e7bc0" providerId="ADAL" clId="{82968BF1-CBCD-4955-95DF-460843DA8A42}" dt="2025-07-05T13:42:44.992" v="1736"/>
          <ac:spMkLst>
            <pc:docMk/>
            <pc:sldMk cId="3235786938" sldId="474"/>
            <ac:spMk id="3" creationId="{0893F09B-F811-0BD1-E861-ECF582745CAC}"/>
          </ac:spMkLst>
        </pc:spChg>
        <pc:spChg chg="mod">
          <ac:chgData name="Caprotti, Diana (STFC,RAL,TECH)" userId="a74e791e-c11d-442e-8db4-d56b3e2e7bc0" providerId="ADAL" clId="{82968BF1-CBCD-4955-95DF-460843DA8A42}" dt="2025-07-05T13:44:58.674" v="1760" actId="1076"/>
          <ac:spMkLst>
            <pc:docMk/>
            <pc:sldMk cId="3235786938" sldId="474"/>
            <ac:spMk id="4" creationId="{00000000-0000-0000-0000-000000000000}"/>
          </ac:spMkLst>
        </pc:spChg>
        <pc:spChg chg="add mod">
          <ac:chgData name="Caprotti, Diana (STFC,RAL,TECH)" userId="a74e791e-c11d-442e-8db4-d56b3e2e7bc0" providerId="ADAL" clId="{82968BF1-CBCD-4955-95DF-460843DA8A42}" dt="2025-07-05T13:45:44.807" v="1767" actId="13822"/>
          <ac:spMkLst>
            <pc:docMk/>
            <pc:sldMk cId="3235786938" sldId="474"/>
            <ac:spMk id="7" creationId="{10D70B46-1824-64DC-F57E-00811DB3C804}"/>
          </ac:spMkLst>
        </pc:spChg>
        <pc:picChg chg="mod">
          <ac:chgData name="Caprotti, Diana (STFC,RAL,TECH)" userId="a74e791e-c11d-442e-8db4-d56b3e2e7bc0" providerId="ADAL" clId="{82968BF1-CBCD-4955-95DF-460843DA8A42}" dt="2025-07-05T13:44:44.643" v="1757" actId="1076"/>
          <ac:picMkLst>
            <pc:docMk/>
            <pc:sldMk cId="3235786938" sldId="474"/>
            <ac:picMk id="2" creationId="{00000000-0000-0000-0000-000000000000}"/>
          </ac:picMkLst>
        </pc:picChg>
        <pc:picChg chg="add mod">
          <ac:chgData name="Caprotti, Diana (STFC,RAL,TECH)" userId="a74e791e-c11d-442e-8db4-d56b3e2e7bc0" providerId="ADAL" clId="{82968BF1-CBCD-4955-95DF-460843DA8A42}" dt="2025-07-05T13:44:07.418" v="1751"/>
          <ac:picMkLst>
            <pc:docMk/>
            <pc:sldMk cId="3235786938" sldId="474"/>
            <ac:picMk id="6" creationId="{E36ED5D2-292B-AB34-23D0-A19271796CC5}"/>
          </ac:picMkLst>
        </pc:picChg>
      </pc:sldChg>
      <pc:sldChg chg="addSp delSp modSp mod ord">
        <pc:chgData name="Caprotti, Diana (STFC,RAL,TECH)" userId="a74e791e-c11d-442e-8db4-d56b3e2e7bc0" providerId="ADAL" clId="{82968BF1-CBCD-4955-95DF-460843DA8A42}" dt="2025-07-05T20:55:47.623" v="4692" actId="20577"/>
        <pc:sldMkLst>
          <pc:docMk/>
          <pc:sldMk cId="1711194831" sldId="481"/>
        </pc:sldMkLst>
        <pc:spChg chg="mod">
          <ac:chgData name="Caprotti, Diana (STFC,RAL,TECH)" userId="a74e791e-c11d-442e-8db4-d56b3e2e7bc0" providerId="ADAL" clId="{82968BF1-CBCD-4955-95DF-460843DA8A42}" dt="2025-07-05T20:55:47.623" v="4692" actId="20577"/>
          <ac:spMkLst>
            <pc:docMk/>
            <pc:sldMk cId="1711194831" sldId="481"/>
            <ac:spMk id="7" creationId="{BBCFA388-275C-AEFE-BF91-A2A21B25C105}"/>
          </ac:spMkLst>
        </pc:spChg>
        <pc:spChg chg="mod">
          <ac:chgData name="Caprotti, Diana (STFC,RAL,TECH)" userId="a74e791e-c11d-442e-8db4-d56b3e2e7bc0" providerId="ADAL" clId="{82968BF1-CBCD-4955-95DF-460843DA8A42}" dt="2025-07-05T17:07:09.480" v="4520" actId="1076"/>
          <ac:spMkLst>
            <pc:docMk/>
            <pc:sldMk cId="1711194831" sldId="481"/>
            <ac:spMk id="8" creationId="{00000000-0000-0000-0000-000000000000}"/>
          </ac:spMkLst>
        </pc:spChg>
        <pc:spChg chg="mod">
          <ac:chgData name="Caprotti, Diana (STFC,RAL,TECH)" userId="a74e791e-c11d-442e-8db4-d56b3e2e7bc0" providerId="ADAL" clId="{82968BF1-CBCD-4955-95DF-460843DA8A42}" dt="2025-07-05T13:51:00.397" v="1826" actId="164"/>
          <ac:spMkLst>
            <pc:docMk/>
            <pc:sldMk cId="1711194831" sldId="481"/>
            <ac:spMk id="10" creationId="{00000000-0000-0000-0000-000000000000}"/>
          </ac:spMkLst>
        </pc:spChg>
        <pc:spChg chg="mod">
          <ac:chgData name="Caprotti, Diana (STFC,RAL,TECH)" userId="a74e791e-c11d-442e-8db4-d56b3e2e7bc0" providerId="ADAL" clId="{82968BF1-CBCD-4955-95DF-460843DA8A42}" dt="2025-07-05T13:50:11.561" v="1811" actId="164"/>
          <ac:spMkLst>
            <pc:docMk/>
            <pc:sldMk cId="1711194831" sldId="481"/>
            <ac:spMk id="11" creationId="{00000000-0000-0000-0000-000000000000}"/>
          </ac:spMkLst>
        </pc:spChg>
        <pc:spChg chg="add mod">
          <ac:chgData name="Caprotti, Diana (STFC,RAL,TECH)" userId="a74e791e-c11d-442e-8db4-d56b3e2e7bc0" providerId="ADAL" clId="{82968BF1-CBCD-4955-95DF-460843DA8A42}" dt="2025-07-05T13:51:14.543" v="1829"/>
          <ac:spMkLst>
            <pc:docMk/>
            <pc:sldMk cId="1711194831" sldId="481"/>
            <ac:spMk id="16" creationId="{11A9D8B7-42A4-CA9A-2EEE-7871B8E7E919}"/>
          </ac:spMkLst>
        </pc:spChg>
        <pc:grpChg chg="add mod">
          <ac:chgData name="Caprotti, Diana (STFC,RAL,TECH)" userId="a74e791e-c11d-442e-8db4-d56b3e2e7bc0" providerId="ADAL" clId="{82968BF1-CBCD-4955-95DF-460843DA8A42}" dt="2025-07-05T13:50:11.561" v="1811" actId="164"/>
          <ac:grpSpMkLst>
            <pc:docMk/>
            <pc:sldMk cId="1711194831" sldId="481"/>
            <ac:grpSpMk id="14" creationId="{1855FB07-1D30-9736-E186-B94B974E4D8F}"/>
          </ac:grpSpMkLst>
        </pc:grpChg>
        <pc:grpChg chg="add mod">
          <ac:chgData name="Caprotti, Diana (STFC,RAL,TECH)" userId="a74e791e-c11d-442e-8db4-d56b3e2e7bc0" providerId="ADAL" clId="{82968BF1-CBCD-4955-95DF-460843DA8A42}" dt="2025-07-05T13:51:21.757" v="1830" actId="14100"/>
          <ac:grpSpMkLst>
            <pc:docMk/>
            <pc:sldMk cId="1711194831" sldId="481"/>
            <ac:grpSpMk id="15" creationId="{7444E1B1-D7E9-F4C6-571F-33CA62A7FCBB}"/>
          </ac:grpSpMkLst>
        </pc:grpChg>
        <pc:picChg chg="mod">
          <ac:chgData name="Caprotti, Diana (STFC,RAL,TECH)" userId="a74e791e-c11d-442e-8db4-d56b3e2e7bc0" providerId="ADAL" clId="{82968BF1-CBCD-4955-95DF-460843DA8A42}" dt="2025-07-05T13:51:00.397" v="1826" actId="164"/>
          <ac:picMkLst>
            <pc:docMk/>
            <pc:sldMk cId="1711194831" sldId="481"/>
            <ac:picMk id="3" creationId="{00000000-0000-0000-0000-000000000000}"/>
          </ac:picMkLst>
        </pc:picChg>
        <pc:picChg chg="mod">
          <ac:chgData name="Caprotti, Diana (STFC,RAL,TECH)" userId="a74e791e-c11d-442e-8db4-d56b3e2e7bc0" providerId="ADAL" clId="{82968BF1-CBCD-4955-95DF-460843DA8A42}" dt="2025-07-05T13:51:00.397" v="1826" actId="164"/>
          <ac:picMkLst>
            <pc:docMk/>
            <pc:sldMk cId="1711194831" sldId="481"/>
            <ac:picMk id="4" creationId="{00000000-0000-0000-0000-000000000000}"/>
          </ac:picMkLst>
        </pc:picChg>
        <pc:picChg chg="mod">
          <ac:chgData name="Caprotti, Diana (STFC,RAL,TECH)" userId="a74e791e-c11d-442e-8db4-d56b3e2e7bc0" providerId="ADAL" clId="{82968BF1-CBCD-4955-95DF-460843DA8A42}" dt="2025-07-05T13:51:00.397" v="1826" actId="164"/>
          <ac:picMkLst>
            <pc:docMk/>
            <pc:sldMk cId="1711194831" sldId="481"/>
            <ac:picMk id="6" creationId="{00000000-0000-0000-0000-000000000000}"/>
          </ac:picMkLst>
        </pc:picChg>
        <pc:picChg chg="mod">
          <ac:chgData name="Caprotti, Diana (STFC,RAL,TECH)" userId="a74e791e-c11d-442e-8db4-d56b3e2e7bc0" providerId="ADAL" clId="{82968BF1-CBCD-4955-95DF-460843DA8A42}" dt="2025-07-05T13:50:11.561" v="1811" actId="164"/>
          <ac:picMkLst>
            <pc:docMk/>
            <pc:sldMk cId="1711194831" sldId="481"/>
            <ac:picMk id="9" creationId="{00000000-0000-0000-0000-000000000000}"/>
          </ac:picMkLst>
        </pc:picChg>
        <pc:picChg chg="add mod">
          <ac:chgData name="Caprotti, Diana (STFC,RAL,TECH)" userId="a74e791e-c11d-442e-8db4-d56b3e2e7bc0" providerId="ADAL" clId="{82968BF1-CBCD-4955-95DF-460843DA8A42}" dt="2025-07-05T13:47:39.488" v="1779"/>
          <ac:picMkLst>
            <pc:docMk/>
            <pc:sldMk cId="1711194831" sldId="481"/>
            <ac:picMk id="12" creationId="{AC9AA618-59CA-0CE7-8822-92BA980CC58B}"/>
          </ac:picMkLst>
        </pc:picChg>
        <pc:cxnChg chg="mod">
          <ac:chgData name="Caprotti, Diana (STFC,RAL,TECH)" userId="a74e791e-c11d-442e-8db4-d56b3e2e7bc0" providerId="ADAL" clId="{82968BF1-CBCD-4955-95DF-460843DA8A42}" dt="2025-07-05T13:50:11.561" v="1811" actId="164"/>
          <ac:cxnSpMkLst>
            <pc:docMk/>
            <pc:sldMk cId="1711194831" sldId="481"/>
            <ac:cxnSpMk id="2" creationId="{AF595F27-0A0D-12F8-0DF7-5483B3E689ED}"/>
          </ac:cxnSpMkLst>
        </pc:cxnChg>
      </pc:sldChg>
      <pc:sldChg chg="del">
        <pc:chgData name="Caprotti, Diana (STFC,RAL,TECH)" userId="a74e791e-c11d-442e-8db4-d56b3e2e7bc0" providerId="ADAL" clId="{82968BF1-CBCD-4955-95DF-460843DA8A42}" dt="2025-07-04T20:53:44.302" v="1504" actId="47"/>
        <pc:sldMkLst>
          <pc:docMk/>
          <pc:sldMk cId="3544408557" sldId="482"/>
        </pc:sldMkLst>
      </pc:sldChg>
      <pc:sldChg chg="del">
        <pc:chgData name="Caprotti, Diana (STFC,RAL,TECH)" userId="a74e791e-c11d-442e-8db4-d56b3e2e7bc0" providerId="ADAL" clId="{82968BF1-CBCD-4955-95DF-460843DA8A42}" dt="2025-07-04T20:53:47.197" v="1505" actId="47"/>
        <pc:sldMkLst>
          <pc:docMk/>
          <pc:sldMk cId="909806881" sldId="484"/>
        </pc:sldMkLst>
      </pc:sldChg>
      <pc:sldChg chg="del">
        <pc:chgData name="Caprotti, Diana (STFC,RAL,TECH)" userId="a74e791e-c11d-442e-8db4-d56b3e2e7bc0" providerId="ADAL" clId="{82968BF1-CBCD-4955-95DF-460843DA8A42}" dt="2025-07-04T20:53:49.279" v="1506" actId="47"/>
        <pc:sldMkLst>
          <pc:docMk/>
          <pc:sldMk cId="506107183" sldId="485"/>
        </pc:sldMkLst>
      </pc:sldChg>
      <pc:sldChg chg="del">
        <pc:chgData name="Caprotti, Diana (STFC,RAL,TECH)" userId="a74e791e-c11d-442e-8db4-d56b3e2e7bc0" providerId="ADAL" clId="{82968BF1-CBCD-4955-95DF-460843DA8A42}" dt="2025-07-04T20:53:59.834" v="1507" actId="47"/>
        <pc:sldMkLst>
          <pc:docMk/>
          <pc:sldMk cId="2611339505" sldId="487"/>
        </pc:sldMkLst>
      </pc:sldChg>
      <pc:sldChg chg="del">
        <pc:chgData name="Caprotti, Diana (STFC,RAL,TECH)" userId="a74e791e-c11d-442e-8db4-d56b3e2e7bc0" providerId="ADAL" clId="{82968BF1-CBCD-4955-95DF-460843DA8A42}" dt="2025-07-05T14:11:01.371" v="2075" actId="47"/>
        <pc:sldMkLst>
          <pc:docMk/>
          <pc:sldMk cId="3335177958" sldId="492"/>
        </pc:sldMkLst>
      </pc:sldChg>
      <pc:sldChg chg="addSp delSp modSp mod ord modAnim">
        <pc:chgData name="Caprotti, Diana (STFC,RAL,TECH)" userId="a74e791e-c11d-442e-8db4-d56b3e2e7bc0" providerId="ADAL" clId="{82968BF1-CBCD-4955-95DF-460843DA8A42}" dt="2025-07-08T05:47:47.801" v="5003"/>
        <pc:sldMkLst>
          <pc:docMk/>
          <pc:sldMk cId="3527918411" sldId="505"/>
        </pc:sldMkLst>
        <pc:spChg chg="mod">
          <ac:chgData name="Caprotti, Diana (STFC,RAL,TECH)" userId="a74e791e-c11d-442e-8db4-d56b3e2e7bc0" providerId="ADAL" clId="{82968BF1-CBCD-4955-95DF-460843DA8A42}" dt="2025-07-05T20:49:00.406" v="4645" actId="20577"/>
          <ac:spMkLst>
            <pc:docMk/>
            <pc:sldMk cId="3527918411" sldId="505"/>
            <ac:spMk id="3" creationId="{874F1BCB-BEA1-110F-37B8-7AB0762A6D80}"/>
          </ac:spMkLst>
        </pc:spChg>
        <pc:spChg chg="add mod">
          <ac:chgData name="Caprotti, Diana (STFC,RAL,TECH)" userId="a74e791e-c11d-442e-8db4-d56b3e2e7bc0" providerId="ADAL" clId="{82968BF1-CBCD-4955-95DF-460843DA8A42}" dt="2025-07-05T16:19:17.405" v="3660" actId="14100"/>
          <ac:spMkLst>
            <pc:docMk/>
            <pc:sldMk cId="3527918411" sldId="505"/>
            <ac:spMk id="4" creationId="{E2A8BDD7-3AE8-CF5D-9FE8-BCC027AF7C1B}"/>
          </ac:spMkLst>
        </pc:spChg>
        <pc:spChg chg="add mod">
          <ac:chgData name="Caprotti, Diana (STFC,RAL,TECH)" userId="a74e791e-c11d-442e-8db4-d56b3e2e7bc0" providerId="ADAL" clId="{82968BF1-CBCD-4955-95DF-460843DA8A42}" dt="2025-07-08T05:21:22.971" v="4756" actId="1076"/>
          <ac:spMkLst>
            <pc:docMk/>
            <pc:sldMk cId="3527918411" sldId="505"/>
            <ac:spMk id="6" creationId="{8328880F-AEFF-587E-DDF6-593BA3C426D7}"/>
          </ac:spMkLst>
        </pc:spChg>
        <pc:spChg chg="add mod">
          <ac:chgData name="Caprotti, Diana (STFC,RAL,TECH)" userId="a74e791e-c11d-442e-8db4-d56b3e2e7bc0" providerId="ADAL" clId="{82968BF1-CBCD-4955-95DF-460843DA8A42}" dt="2025-07-08T05:22:31.332" v="4823" actId="255"/>
          <ac:spMkLst>
            <pc:docMk/>
            <pc:sldMk cId="3527918411" sldId="505"/>
            <ac:spMk id="7" creationId="{F01E57E2-8F3F-40F4-EF43-D45572B428A0}"/>
          </ac:spMkLst>
        </pc:spChg>
        <pc:spChg chg="add mod">
          <ac:chgData name="Caprotti, Diana (STFC,RAL,TECH)" userId="a74e791e-c11d-442e-8db4-d56b3e2e7bc0" providerId="ADAL" clId="{82968BF1-CBCD-4955-95DF-460843DA8A42}" dt="2025-07-08T05:22:39.048" v="4824" actId="1076"/>
          <ac:spMkLst>
            <pc:docMk/>
            <pc:sldMk cId="3527918411" sldId="505"/>
            <ac:spMk id="8" creationId="{8C76465D-B360-7146-F184-263BB3781355}"/>
          </ac:spMkLst>
        </pc:spChg>
        <pc:spChg chg="add mod">
          <ac:chgData name="Caprotti, Diana (STFC,RAL,TECH)" userId="a74e791e-c11d-442e-8db4-d56b3e2e7bc0" providerId="ADAL" clId="{82968BF1-CBCD-4955-95DF-460843DA8A42}" dt="2025-07-08T05:22:39.048" v="4824" actId="1076"/>
          <ac:spMkLst>
            <pc:docMk/>
            <pc:sldMk cId="3527918411" sldId="505"/>
            <ac:spMk id="9" creationId="{B2DBD693-5DDD-7A55-1727-69FE2465041C}"/>
          </ac:spMkLst>
        </pc:spChg>
        <pc:picChg chg="mod">
          <ac:chgData name="Caprotti, Diana (STFC,RAL,TECH)" userId="a74e791e-c11d-442e-8db4-d56b3e2e7bc0" providerId="ADAL" clId="{82968BF1-CBCD-4955-95DF-460843DA8A42}" dt="2025-07-08T05:20:44.689" v="4750" actId="1076"/>
          <ac:picMkLst>
            <pc:docMk/>
            <pc:sldMk cId="3527918411" sldId="505"/>
            <ac:picMk id="2" creationId="{E7FCEF19-ADD7-B43D-0B6E-1D74220D11E7}"/>
          </ac:picMkLst>
        </pc:picChg>
        <pc:picChg chg="add mod">
          <ac:chgData name="Caprotti, Diana (STFC,RAL,TECH)" userId="a74e791e-c11d-442e-8db4-d56b3e2e7bc0" providerId="ADAL" clId="{82968BF1-CBCD-4955-95DF-460843DA8A42}" dt="2025-07-05T16:25:33.011" v="3663"/>
          <ac:picMkLst>
            <pc:docMk/>
            <pc:sldMk cId="3527918411" sldId="505"/>
            <ac:picMk id="5" creationId="{8D490971-6B8C-9A46-25B1-634762294532}"/>
          </ac:picMkLst>
        </pc:picChg>
        <pc:picChg chg="mod">
          <ac:chgData name="Caprotti, Diana (STFC,RAL,TECH)" userId="a74e791e-c11d-442e-8db4-d56b3e2e7bc0" providerId="ADAL" clId="{82968BF1-CBCD-4955-95DF-460843DA8A42}" dt="2025-07-08T05:20:43.135" v="4749" actId="1076"/>
          <ac:picMkLst>
            <pc:docMk/>
            <pc:sldMk cId="3527918411" sldId="505"/>
            <ac:picMk id="10" creationId="{00000000-0000-0000-0000-000000000000}"/>
          </ac:picMkLst>
        </pc:picChg>
      </pc:sldChg>
      <pc:sldChg chg="del">
        <pc:chgData name="Caprotti, Diana (STFC,RAL,TECH)" userId="a74e791e-c11d-442e-8db4-d56b3e2e7bc0" providerId="ADAL" clId="{82968BF1-CBCD-4955-95DF-460843DA8A42}" dt="2025-07-05T16:08:53.453" v="3531" actId="47"/>
        <pc:sldMkLst>
          <pc:docMk/>
          <pc:sldMk cId="2892067848" sldId="515"/>
        </pc:sldMkLst>
      </pc:sldChg>
      <pc:sldChg chg="del">
        <pc:chgData name="Caprotti, Diana (STFC,RAL,TECH)" userId="a74e791e-c11d-442e-8db4-d56b3e2e7bc0" providerId="ADAL" clId="{82968BF1-CBCD-4955-95DF-460843DA8A42}" dt="2025-07-04T13:01:54.009" v="1449" actId="47"/>
        <pc:sldMkLst>
          <pc:docMk/>
          <pc:sldMk cId="249378352" sldId="563"/>
        </pc:sldMkLst>
      </pc:sldChg>
      <pc:sldChg chg="del">
        <pc:chgData name="Caprotti, Diana (STFC,RAL,TECH)" userId="a74e791e-c11d-442e-8db4-d56b3e2e7bc0" providerId="ADAL" clId="{82968BF1-CBCD-4955-95DF-460843DA8A42}" dt="2025-07-04T13:01:33.915" v="1433" actId="47"/>
        <pc:sldMkLst>
          <pc:docMk/>
          <pc:sldMk cId="953384812" sldId="599"/>
        </pc:sldMkLst>
      </pc:sldChg>
      <pc:sldChg chg="addSp delSp modSp mod">
        <pc:chgData name="Caprotti, Diana (STFC,RAL,TECH)" userId="a74e791e-c11d-442e-8db4-d56b3e2e7bc0" providerId="ADAL" clId="{82968BF1-CBCD-4955-95DF-460843DA8A42}" dt="2025-07-08T05:12:00.762" v="4698" actId="20577"/>
        <pc:sldMkLst>
          <pc:docMk/>
          <pc:sldMk cId="433670957" sldId="607"/>
        </pc:sldMkLst>
        <pc:spChg chg="mod">
          <ac:chgData name="Caprotti, Diana (STFC,RAL,TECH)" userId="a74e791e-c11d-442e-8db4-d56b3e2e7bc0" providerId="ADAL" clId="{82968BF1-CBCD-4955-95DF-460843DA8A42}" dt="2025-07-08T05:12:00.762" v="4698" actId="20577"/>
          <ac:spMkLst>
            <pc:docMk/>
            <pc:sldMk cId="433670957" sldId="607"/>
            <ac:spMk id="5" creationId="{83C4343B-C98A-334C-0645-10E6BC9999F4}"/>
          </ac:spMkLst>
        </pc:spChg>
        <pc:spChg chg="add mod">
          <ac:chgData name="Caprotti, Diana (STFC,RAL,TECH)" userId="a74e791e-c11d-442e-8db4-d56b3e2e7bc0" providerId="ADAL" clId="{82968BF1-CBCD-4955-95DF-460843DA8A42}" dt="2025-07-05T16:33:45.999" v="3932" actId="20577"/>
          <ac:spMkLst>
            <pc:docMk/>
            <pc:sldMk cId="433670957" sldId="607"/>
            <ac:spMk id="12" creationId="{AB74BDD7-D7EB-E6FA-93D4-1ACD38DDB765}"/>
          </ac:spMkLst>
        </pc:spChg>
        <pc:graphicFrameChg chg="add mod modGraphic">
          <ac:chgData name="Caprotti, Diana (STFC,RAL,TECH)" userId="a74e791e-c11d-442e-8db4-d56b3e2e7bc0" providerId="ADAL" clId="{82968BF1-CBCD-4955-95DF-460843DA8A42}" dt="2025-07-05T20:49:56.397" v="4647" actId="20577"/>
          <ac:graphicFrameMkLst>
            <pc:docMk/>
            <pc:sldMk cId="433670957" sldId="607"/>
            <ac:graphicFrameMk id="11" creationId="{3DC686D3-181F-85AF-6B8C-DA6F20B0617D}"/>
          </ac:graphicFrameMkLst>
        </pc:graphicFrameChg>
        <pc:picChg chg="mod">
          <ac:chgData name="Caprotti, Diana (STFC,RAL,TECH)" userId="a74e791e-c11d-442e-8db4-d56b3e2e7bc0" providerId="ADAL" clId="{82968BF1-CBCD-4955-95DF-460843DA8A42}" dt="2025-07-05T20:47:33.675" v="4601" actId="1076"/>
          <ac:picMkLst>
            <pc:docMk/>
            <pc:sldMk cId="433670957" sldId="607"/>
            <ac:picMk id="2" creationId="{24AC2098-DAC9-23A7-0FA8-2D1791E13C13}"/>
          </ac:picMkLst>
        </pc:picChg>
        <pc:picChg chg="add mod">
          <ac:chgData name="Caprotti, Diana (STFC,RAL,TECH)" userId="a74e791e-c11d-442e-8db4-d56b3e2e7bc0" providerId="ADAL" clId="{82968BF1-CBCD-4955-95DF-460843DA8A42}" dt="2025-07-05T16:33:39.976" v="3928"/>
          <ac:picMkLst>
            <pc:docMk/>
            <pc:sldMk cId="433670957" sldId="607"/>
            <ac:picMk id="13" creationId="{CCE7F2A7-4A0A-F630-C7C8-588472C45EB2}"/>
          </ac:picMkLst>
        </pc:picChg>
        <pc:picChg chg="add mod">
          <ac:chgData name="Caprotti, Diana (STFC,RAL,TECH)" userId="a74e791e-c11d-442e-8db4-d56b3e2e7bc0" providerId="ADAL" clId="{82968BF1-CBCD-4955-95DF-460843DA8A42}" dt="2025-07-05T20:47:00.859" v="4583" actId="1076"/>
          <ac:picMkLst>
            <pc:docMk/>
            <pc:sldMk cId="433670957" sldId="607"/>
            <ac:picMk id="1026" creationId="{9366FDB8-820A-B19A-FBB8-580A4AC456A7}"/>
          </ac:picMkLst>
        </pc:picChg>
      </pc:sldChg>
      <pc:sldChg chg="del">
        <pc:chgData name="Caprotti, Diana (STFC,RAL,TECH)" userId="a74e791e-c11d-442e-8db4-d56b3e2e7bc0" providerId="ADAL" clId="{82968BF1-CBCD-4955-95DF-460843DA8A42}" dt="2025-07-04T13:01:31.147" v="1430" actId="47"/>
        <pc:sldMkLst>
          <pc:docMk/>
          <pc:sldMk cId="994337711" sldId="610"/>
        </pc:sldMkLst>
      </pc:sldChg>
      <pc:sldChg chg="del">
        <pc:chgData name="Caprotti, Diana (STFC,RAL,TECH)" userId="a74e791e-c11d-442e-8db4-d56b3e2e7bc0" providerId="ADAL" clId="{82968BF1-CBCD-4955-95DF-460843DA8A42}" dt="2025-07-04T13:01:32.460" v="1431" actId="47"/>
        <pc:sldMkLst>
          <pc:docMk/>
          <pc:sldMk cId="1788903720" sldId="626"/>
        </pc:sldMkLst>
      </pc:sldChg>
      <pc:sldChg chg="del">
        <pc:chgData name="Caprotti, Diana (STFC,RAL,TECH)" userId="a74e791e-c11d-442e-8db4-d56b3e2e7bc0" providerId="ADAL" clId="{82968BF1-CBCD-4955-95DF-460843DA8A42}" dt="2025-07-04T13:01:33.182" v="1432" actId="47"/>
        <pc:sldMkLst>
          <pc:docMk/>
          <pc:sldMk cId="1596156654" sldId="627"/>
        </pc:sldMkLst>
      </pc:sldChg>
      <pc:sldChg chg="del">
        <pc:chgData name="Caprotti, Diana (STFC,RAL,TECH)" userId="a74e791e-c11d-442e-8db4-d56b3e2e7bc0" providerId="ADAL" clId="{82968BF1-CBCD-4955-95DF-460843DA8A42}" dt="2025-07-04T13:01:38.149" v="1439" actId="47"/>
        <pc:sldMkLst>
          <pc:docMk/>
          <pc:sldMk cId="1040288377" sldId="633"/>
        </pc:sldMkLst>
      </pc:sldChg>
      <pc:sldChg chg="del">
        <pc:chgData name="Caprotti, Diana (STFC,RAL,TECH)" userId="a74e791e-c11d-442e-8db4-d56b3e2e7bc0" providerId="ADAL" clId="{82968BF1-CBCD-4955-95DF-460843DA8A42}" dt="2025-07-04T13:01:36.824" v="1437" actId="47"/>
        <pc:sldMkLst>
          <pc:docMk/>
          <pc:sldMk cId="627214883" sldId="637"/>
        </pc:sldMkLst>
      </pc:sldChg>
      <pc:sldChg chg="del">
        <pc:chgData name="Caprotti, Diana (STFC,RAL,TECH)" userId="a74e791e-c11d-442e-8db4-d56b3e2e7bc0" providerId="ADAL" clId="{82968BF1-CBCD-4955-95DF-460843DA8A42}" dt="2025-07-04T13:01:34.878" v="1434" actId="47"/>
        <pc:sldMkLst>
          <pc:docMk/>
          <pc:sldMk cId="2306057049" sldId="643"/>
        </pc:sldMkLst>
      </pc:sldChg>
      <pc:sldChg chg="del">
        <pc:chgData name="Caprotti, Diana (STFC,RAL,TECH)" userId="a74e791e-c11d-442e-8db4-d56b3e2e7bc0" providerId="ADAL" clId="{82968BF1-CBCD-4955-95DF-460843DA8A42}" dt="2025-07-04T20:54:56.149" v="1508" actId="47"/>
        <pc:sldMkLst>
          <pc:docMk/>
          <pc:sldMk cId="3591269190" sldId="659"/>
        </pc:sldMkLst>
      </pc:sldChg>
      <pc:sldChg chg="del">
        <pc:chgData name="Caprotti, Diana (STFC,RAL,TECH)" userId="a74e791e-c11d-442e-8db4-d56b3e2e7bc0" providerId="ADAL" clId="{82968BF1-CBCD-4955-95DF-460843DA8A42}" dt="2025-07-05T16:34:42.023" v="3945" actId="47"/>
        <pc:sldMkLst>
          <pc:docMk/>
          <pc:sldMk cId="1810299167" sldId="660"/>
        </pc:sldMkLst>
      </pc:sldChg>
      <pc:sldChg chg="del">
        <pc:chgData name="Caprotti, Diana (STFC,RAL,TECH)" userId="a74e791e-c11d-442e-8db4-d56b3e2e7bc0" providerId="ADAL" clId="{82968BF1-CBCD-4955-95DF-460843DA8A42}" dt="2025-07-04T13:01:37.568" v="1438" actId="47"/>
        <pc:sldMkLst>
          <pc:docMk/>
          <pc:sldMk cId="3887331134" sldId="672"/>
        </pc:sldMkLst>
      </pc:sldChg>
      <pc:sldChg chg="modSp del mod">
        <pc:chgData name="Caprotti, Diana (STFC,RAL,TECH)" userId="a74e791e-c11d-442e-8db4-d56b3e2e7bc0" providerId="ADAL" clId="{82968BF1-CBCD-4955-95DF-460843DA8A42}" dt="2025-07-05T16:09:40.546" v="3538" actId="47"/>
        <pc:sldMkLst>
          <pc:docMk/>
          <pc:sldMk cId="3134131000" sldId="690"/>
        </pc:sldMkLst>
      </pc:sldChg>
      <pc:sldChg chg="del">
        <pc:chgData name="Caprotti, Diana (STFC,RAL,TECH)" userId="a74e791e-c11d-442e-8db4-d56b3e2e7bc0" providerId="ADAL" clId="{82968BF1-CBCD-4955-95DF-460843DA8A42}" dt="2025-07-04T13:01:29.564" v="1429" actId="47"/>
        <pc:sldMkLst>
          <pc:docMk/>
          <pc:sldMk cId="3024800739" sldId="1052"/>
        </pc:sldMkLst>
      </pc:sldChg>
      <pc:sldChg chg="del">
        <pc:chgData name="Caprotti, Diana (STFC,RAL,TECH)" userId="a74e791e-c11d-442e-8db4-d56b3e2e7bc0" providerId="ADAL" clId="{82968BF1-CBCD-4955-95DF-460843DA8A42}" dt="2025-07-04T20:54:57.344" v="1509" actId="47"/>
        <pc:sldMkLst>
          <pc:docMk/>
          <pc:sldMk cId="648169802" sldId="1053"/>
        </pc:sldMkLst>
      </pc:sldChg>
      <pc:sldChg chg="del">
        <pc:chgData name="Caprotti, Diana (STFC,RAL,TECH)" userId="a74e791e-c11d-442e-8db4-d56b3e2e7bc0" providerId="ADAL" clId="{82968BF1-CBCD-4955-95DF-460843DA8A42}" dt="2025-07-05T16:09:16.115" v="3532" actId="47"/>
        <pc:sldMkLst>
          <pc:docMk/>
          <pc:sldMk cId="43437266" sldId="1055"/>
        </pc:sldMkLst>
      </pc:sldChg>
      <pc:sldChg chg="del">
        <pc:chgData name="Caprotti, Diana (STFC,RAL,TECH)" userId="a74e791e-c11d-442e-8db4-d56b3e2e7bc0" providerId="ADAL" clId="{82968BF1-CBCD-4955-95DF-460843DA8A42}" dt="2025-07-04T13:01:58.033" v="1450" actId="47"/>
        <pc:sldMkLst>
          <pc:docMk/>
          <pc:sldMk cId="417782918" sldId="1056"/>
        </pc:sldMkLst>
      </pc:sldChg>
      <pc:sldChg chg="del">
        <pc:chgData name="Caprotti, Diana (STFC,RAL,TECH)" userId="a74e791e-c11d-442e-8db4-d56b3e2e7bc0" providerId="ADAL" clId="{82968BF1-CBCD-4955-95DF-460843DA8A42}" dt="2025-07-05T16:34:34.968" v="3944" actId="47"/>
        <pc:sldMkLst>
          <pc:docMk/>
          <pc:sldMk cId="2113065170" sldId="1059"/>
        </pc:sldMkLst>
      </pc:sldChg>
      <pc:sldChg chg="del">
        <pc:chgData name="Caprotti, Diana (STFC,RAL,TECH)" userId="a74e791e-c11d-442e-8db4-d56b3e2e7bc0" providerId="ADAL" clId="{82968BF1-CBCD-4955-95DF-460843DA8A42}" dt="2025-07-04T13:01:45.553" v="1447" actId="47"/>
        <pc:sldMkLst>
          <pc:docMk/>
          <pc:sldMk cId="4142203280" sldId="1060"/>
        </pc:sldMkLst>
      </pc:sldChg>
      <pc:sldChg chg="del">
        <pc:chgData name="Caprotti, Diana (STFC,RAL,TECH)" userId="a74e791e-c11d-442e-8db4-d56b3e2e7bc0" providerId="ADAL" clId="{82968BF1-CBCD-4955-95DF-460843DA8A42}" dt="2025-07-04T13:01:42.382" v="1445" actId="47"/>
        <pc:sldMkLst>
          <pc:docMk/>
          <pc:sldMk cId="2613652956" sldId="1061"/>
        </pc:sldMkLst>
      </pc:sldChg>
      <pc:sldChg chg="del">
        <pc:chgData name="Caprotti, Diana (STFC,RAL,TECH)" userId="a74e791e-c11d-442e-8db4-d56b3e2e7bc0" providerId="ADAL" clId="{82968BF1-CBCD-4955-95DF-460843DA8A42}" dt="2025-07-04T13:01:35.580" v="1435" actId="47"/>
        <pc:sldMkLst>
          <pc:docMk/>
          <pc:sldMk cId="2501671576" sldId="1066"/>
        </pc:sldMkLst>
      </pc:sldChg>
      <pc:sldChg chg="del">
        <pc:chgData name="Caprotti, Diana (STFC,RAL,TECH)" userId="a74e791e-c11d-442e-8db4-d56b3e2e7bc0" providerId="ADAL" clId="{82968BF1-CBCD-4955-95DF-460843DA8A42}" dt="2025-07-04T20:53:41.462" v="1503" actId="47"/>
        <pc:sldMkLst>
          <pc:docMk/>
          <pc:sldMk cId="4029568688" sldId="1067"/>
        </pc:sldMkLst>
      </pc:sldChg>
      <pc:sldChg chg="del">
        <pc:chgData name="Caprotti, Diana (STFC,RAL,TECH)" userId="a74e791e-c11d-442e-8db4-d56b3e2e7bc0" providerId="ADAL" clId="{82968BF1-CBCD-4955-95DF-460843DA8A42}" dt="2025-07-04T20:53:39.656" v="1502" actId="47"/>
        <pc:sldMkLst>
          <pc:docMk/>
          <pc:sldMk cId="499691399" sldId="1069"/>
        </pc:sldMkLst>
      </pc:sldChg>
      <pc:sldChg chg="del">
        <pc:chgData name="Caprotti, Diana (STFC,RAL,TECH)" userId="a74e791e-c11d-442e-8db4-d56b3e2e7bc0" providerId="ADAL" clId="{82968BF1-CBCD-4955-95DF-460843DA8A42}" dt="2025-07-04T21:02:40.311" v="1510" actId="47"/>
        <pc:sldMkLst>
          <pc:docMk/>
          <pc:sldMk cId="582657177" sldId="1070"/>
        </pc:sldMkLst>
      </pc:sldChg>
      <pc:sldChg chg="del">
        <pc:chgData name="Caprotti, Diana (STFC,RAL,TECH)" userId="a74e791e-c11d-442e-8db4-d56b3e2e7bc0" providerId="ADAL" clId="{82968BF1-CBCD-4955-95DF-460843DA8A42}" dt="2025-07-04T13:01:41.057" v="1443" actId="47"/>
        <pc:sldMkLst>
          <pc:docMk/>
          <pc:sldMk cId="407033" sldId="1073"/>
        </pc:sldMkLst>
      </pc:sldChg>
      <pc:sldChg chg="del">
        <pc:chgData name="Caprotti, Diana (STFC,RAL,TECH)" userId="a74e791e-c11d-442e-8db4-d56b3e2e7bc0" providerId="ADAL" clId="{82968BF1-CBCD-4955-95DF-460843DA8A42}" dt="2025-07-04T13:01:38.821" v="1440" actId="47"/>
        <pc:sldMkLst>
          <pc:docMk/>
          <pc:sldMk cId="3585612421" sldId="1074"/>
        </pc:sldMkLst>
      </pc:sldChg>
      <pc:sldChg chg="del">
        <pc:chgData name="Caprotti, Diana (STFC,RAL,TECH)" userId="a74e791e-c11d-442e-8db4-d56b3e2e7bc0" providerId="ADAL" clId="{82968BF1-CBCD-4955-95DF-460843DA8A42}" dt="2025-07-04T13:01:52.145" v="1448" actId="47"/>
        <pc:sldMkLst>
          <pc:docMk/>
          <pc:sldMk cId="3382387626" sldId="1075"/>
        </pc:sldMkLst>
      </pc:sldChg>
      <pc:sldChg chg="del">
        <pc:chgData name="Caprotti, Diana (STFC,RAL,TECH)" userId="a74e791e-c11d-442e-8db4-d56b3e2e7bc0" providerId="ADAL" clId="{82968BF1-CBCD-4955-95DF-460843DA8A42}" dt="2025-07-04T13:01:39.502" v="1441" actId="47"/>
        <pc:sldMkLst>
          <pc:docMk/>
          <pc:sldMk cId="978287868" sldId="1077"/>
        </pc:sldMkLst>
      </pc:sldChg>
      <pc:sldChg chg="del">
        <pc:chgData name="Caprotti, Diana (STFC,RAL,TECH)" userId="a74e791e-c11d-442e-8db4-d56b3e2e7bc0" providerId="ADAL" clId="{82968BF1-CBCD-4955-95DF-460843DA8A42}" dt="2025-07-04T13:01:40.275" v="1442" actId="47"/>
        <pc:sldMkLst>
          <pc:docMk/>
          <pc:sldMk cId="1116842076" sldId="1078"/>
        </pc:sldMkLst>
      </pc:sldChg>
      <pc:sldChg chg="del">
        <pc:chgData name="Caprotti, Diana (STFC,RAL,TECH)" userId="a74e791e-c11d-442e-8db4-d56b3e2e7bc0" providerId="ADAL" clId="{82968BF1-CBCD-4955-95DF-460843DA8A42}" dt="2025-07-04T13:01:41.720" v="1444" actId="47"/>
        <pc:sldMkLst>
          <pc:docMk/>
          <pc:sldMk cId="351583616" sldId="1079"/>
        </pc:sldMkLst>
      </pc:sldChg>
      <pc:sldChg chg="del">
        <pc:chgData name="Caprotti, Diana (STFC,RAL,TECH)" userId="a74e791e-c11d-442e-8db4-d56b3e2e7bc0" providerId="ADAL" clId="{82968BF1-CBCD-4955-95DF-460843DA8A42}" dt="2025-07-04T13:01:43.741" v="1446" actId="47"/>
        <pc:sldMkLst>
          <pc:docMk/>
          <pc:sldMk cId="1441039692" sldId="1080"/>
        </pc:sldMkLst>
      </pc:sldChg>
      <pc:sldChg chg="del">
        <pc:chgData name="Caprotti, Diana (STFC,RAL,TECH)" userId="a74e791e-c11d-442e-8db4-d56b3e2e7bc0" providerId="ADAL" clId="{82968BF1-CBCD-4955-95DF-460843DA8A42}" dt="2025-07-05T13:33:23.803" v="1676" actId="47"/>
        <pc:sldMkLst>
          <pc:docMk/>
          <pc:sldMk cId="4202620872" sldId="1083"/>
        </pc:sldMkLst>
      </pc:sldChg>
      <pc:sldChg chg="del">
        <pc:chgData name="Caprotti, Diana (STFC,RAL,TECH)" userId="a74e791e-c11d-442e-8db4-d56b3e2e7bc0" providerId="ADAL" clId="{82968BF1-CBCD-4955-95DF-460843DA8A42}" dt="2025-07-04T13:01:36.272" v="1436" actId="47"/>
        <pc:sldMkLst>
          <pc:docMk/>
          <pc:sldMk cId="2787918865" sldId="1084"/>
        </pc:sldMkLst>
      </pc:sldChg>
      <pc:sldChg chg="addSp delSp modSp mod ord modAnim">
        <pc:chgData name="Caprotti, Diana (STFC,RAL,TECH)" userId="a74e791e-c11d-442e-8db4-d56b3e2e7bc0" providerId="ADAL" clId="{82968BF1-CBCD-4955-95DF-460843DA8A42}" dt="2025-07-05T14:10:25.888" v="2073"/>
        <pc:sldMkLst>
          <pc:docMk/>
          <pc:sldMk cId="2333991563" sldId="1085"/>
        </pc:sldMkLst>
        <pc:spChg chg="add mod">
          <ac:chgData name="Caprotti, Diana (STFC,RAL,TECH)" userId="a74e791e-c11d-442e-8db4-d56b3e2e7bc0" providerId="ADAL" clId="{82968BF1-CBCD-4955-95DF-460843DA8A42}" dt="2025-07-04T10:44:07.301" v="386" actId="20577"/>
          <ac:spMkLst>
            <pc:docMk/>
            <pc:sldMk cId="2333991563" sldId="1085"/>
            <ac:spMk id="3" creationId="{7BD66F55-7F3B-9B62-AB8E-E69562ECE9D3}"/>
          </ac:spMkLst>
        </pc:spChg>
        <pc:spChg chg="add mod">
          <ac:chgData name="Caprotti, Diana (STFC,RAL,TECH)" userId="a74e791e-c11d-442e-8db4-d56b3e2e7bc0" providerId="ADAL" clId="{82968BF1-CBCD-4955-95DF-460843DA8A42}" dt="2025-07-04T11:18:11.983" v="851" actId="1076"/>
          <ac:spMkLst>
            <pc:docMk/>
            <pc:sldMk cId="2333991563" sldId="1085"/>
            <ac:spMk id="4" creationId="{CE78B256-3A84-F22B-8EBA-581B06E9051B}"/>
          </ac:spMkLst>
        </pc:spChg>
        <pc:spChg chg="add mod">
          <ac:chgData name="Caprotti, Diana (STFC,RAL,TECH)" userId="a74e791e-c11d-442e-8db4-d56b3e2e7bc0" providerId="ADAL" clId="{82968BF1-CBCD-4955-95DF-460843DA8A42}" dt="2025-07-04T10:44:13.299" v="396" actId="20577"/>
          <ac:spMkLst>
            <pc:docMk/>
            <pc:sldMk cId="2333991563" sldId="1085"/>
            <ac:spMk id="5" creationId="{D4F02071-997C-36C1-E88B-22C15691155F}"/>
          </ac:spMkLst>
        </pc:spChg>
        <pc:spChg chg="add mod">
          <ac:chgData name="Caprotti, Diana (STFC,RAL,TECH)" userId="a74e791e-c11d-442e-8db4-d56b3e2e7bc0" providerId="ADAL" clId="{82968BF1-CBCD-4955-95DF-460843DA8A42}" dt="2025-07-04T10:42:23.280" v="279" actId="1076"/>
          <ac:spMkLst>
            <pc:docMk/>
            <pc:sldMk cId="2333991563" sldId="1085"/>
            <ac:spMk id="7" creationId="{9F324BD1-59F0-070E-C85A-F0964DAA9D32}"/>
          </ac:spMkLst>
        </pc:spChg>
        <pc:spChg chg="add mod">
          <ac:chgData name="Caprotti, Diana (STFC,RAL,TECH)" userId="a74e791e-c11d-442e-8db4-d56b3e2e7bc0" providerId="ADAL" clId="{82968BF1-CBCD-4955-95DF-460843DA8A42}" dt="2025-07-04T10:44:17.378" v="403" actId="20577"/>
          <ac:spMkLst>
            <pc:docMk/>
            <pc:sldMk cId="2333991563" sldId="1085"/>
            <ac:spMk id="8" creationId="{07F5FFF5-212D-357A-842F-A34859D35E24}"/>
          </ac:spMkLst>
        </pc:spChg>
        <pc:picChg chg="add mod">
          <ac:chgData name="Caprotti, Diana (STFC,RAL,TECH)" userId="a74e791e-c11d-442e-8db4-d56b3e2e7bc0" providerId="ADAL" clId="{82968BF1-CBCD-4955-95DF-460843DA8A42}" dt="2025-07-04T21:09:44.389" v="1564" actId="688"/>
          <ac:picMkLst>
            <pc:docMk/>
            <pc:sldMk cId="2333991563" sldId="1085"/>
            <ac:picMk id="2" creationId="{6E0F27E4-A1CD-D458-4022-0EF23C277819}"/>
          </ac:picMkLst>
        </pc:picChg>
        <pc:picChg chg="add mod ord">
          <ac:chgData name="Caprotti, Diana (STFC,RAL,TECH)" userId="a74e791e-c11d-442e-8db4-d56b3e2e7bc0" providerId="ADAL" clId="{82968BF1-CBCD-4955-95DF-460843DA8A42}" dt="2025-07-04T21:09:38.766" v="1562" actId="1076"/>
          <ac:picMkLst>
            <pc:docMk/>
            <pc:sldMk cId="2333991563" sldId="1085"/>
            <ac:picMk id="6" creationId="{93882E19-EAE2-F311-0D0B-300A7AD2D400}"/>
          </ac:picMkLst>
        </pc:picChg>
        <pc:picChg chg="add mod">
          <ac:chgData name="Caprotti, Diana (STFC,RAL,TECH)" userId="a74e791e-c11d-442e-8db4-d56b3e2e7bc0" providerId="ADAL" clId="{82968BF1-CBCD-4955-95DF-460843DA8A42}" dt="2025-07-04T21:09:41.403" v="1563" actId="1076"/>
          <ac:picMkLst>
            <pc:docMk/>
            <pc:sldMk cId="2333991563" sldId="1085"/>
            <ac:picMk id="10" creationId="{76245BA1-1A4E-136C-3E76-EC23BF7D0092}"/>
          </ac:picMkLst>
        </pc:picChg>
        <pc:picChg chg="add mod">
          <ac:chgData name="Caprotti, Diana (STFC,RAL,TECH)" userId="a74e791e-c11d-442e-8db4-d56b3e2e7bc0" providerId="ADAL" clId="{82968BF1-CBCD-4955-95DF-460843DA8A42}" dt="2025-07-05T14:10:25.888" v="2073"/>
          <ac:picMkLst>
            <pc:docMk/>
            <pc:sldMk cId="2333991563" sldId="1085"/>
            <ac:picMk id="13" creationId="{F06F3668-874E-3689-B99F-317953AD7CBF}"/>
          </ac:picMkLst>
        </pc:picChg>
      </pc:sldChg>
      <pc:sldChg chg="addSp modSp del mod ord">
        <pc:chgData name="Caprotti, Diana (STFC,RAL,TECH)" userId="a74e791e-c11d-442e-8db4-d56b3e2e7bc0" providerId="ADAL" clId="{82968BF1-CBCD-4955-95DF-460843DA8A42}" dt="2025-07-04T10:55:19.273" v="666" actId="47"/>
        <pc:sldMkLst>
          <pc:docMk/>
          <pc:sldMk cId="1809748354" sldId="1086"/>
        </pc:sldMkLst>
      </pc:sldChg>
      <pc:sldChg chg="addSp delSp modSp mod">
        <pc:chgData name="Caprotti, Diana (STFC,RAL,TECH)" userId="a74e791e-c11d-442e-8db4-d56b3e2e7bc0" providerId="ADAL" clId="{82968BF1-CBCD-4955-95DF-460843DA8A42}" dt="2025-07-04T11:07:44.402" v="724" actId="478"/>
        <pc:sldMkLst>
          <pc:docMk/>
          <pc:sldMk cId="3795528442" sldId="1087"/>
        </pc:sldMkLst>
        <pc:spChg chg="add mod">
          <ac:chgData name="Caprotti, Diana (STFC,RAL,TECH)" userId="a74e791e-c11d-442e-8db4-d56b3e2e7bc0" providerId="ADAL" clId="{82968BF1-CBCD-4955-95DF-460843DA8A42}" dt="2025-07-04T10:42:30.626" v="280"/>
          <ac:spMkLst>
            <pc:docMk/>
            <pc:sldMk cId="3795528442" sldId="1087"/>
            <ac:spMk id="3" creationId="{7629047B-C466-4B4F-BBFA-3EA62FE28A4F}"/>
          </ac:spMkLst>
        </pc:spChg>
        <pc:spChg chg="add mod">
          <ac:chgData name="Caprotti, Diana (STFC,RAL,TECH)" userId="a74e791e-c11d-442e-8db4-d56b3e2e7bc0" providerId="ADAL" clId="{82968BF1-CBCD-4955-95DF-460843DA8A42}" dt="2025-07-04T11:02:52.782" v="700" actId="1076"/>
          <ac:spMkLst>
            <pc:docMk/>
            <pc:sldMk cId="3795528442" sldId="1087"/>
            <ac:spMk id="5" creationId="{5127C2F9-D7AC-420E-9662-B78306DC892E}"/>
          </ac:spMkLst>
        </pc:spChg>
        <pc:picChg chg="add mod">
          <ac:chgData name="Caprotti, Diana (STFC,RAL,TECH)" userId="a74e791e-c11d-442e-8db4-d56b3e2e7bc0" providerId="ADAL" clId="{82968BF1-CBCD-4955-95DF-460843DA8A42}" dt="2025-07-04T11:04:58.222" v="710" actId="1076"/>
          <ac:picMkLst>
            <pc:docMk/>
            <pc:sldMk cId="3795528442" sldId="1087"/>
            <ac:picMk id="3075" creationId="{5458249F-4481-7CA3-D563-E7FE31118338}"/>
          </ac:picMkLst>
        </pc:picChg>
        <pc:picChg chg="add mod">
          <ac:chgData name="Caprotti, Diana (STFC,RAL,TECH)" userId="a74e791e-c11d-442e-8db4-d56b3e2e7bc0" providerId="ADAL" clId="{82968BF1-CBCD-4955-95DF-460843DA8A42}" dt="2025-07-04T11:02:30.651" v="695" actId="1076"/>
          <ac:picMkLst>
            <pc:docMk/>
            <pc:sldMk cId="3795528442" sldId="1087"/>
            <ac:picMk id="3079" creationId="{7500E1D7-DED4-2D72-61F1-F719EE1B42D0}"/>
          </ac:picMkLst>
        </pc:picChg>
        <pc:picChg chg="add mod">
          <ac:chgData name="Caprotti, Diana (STFC,RAL,TECH)" userId="a74e791e-c11d-442e-8db4-d56b3e2e7bc0" providerId="ADAL" clId="{82968BF1-CBCD-4955-95DF-460843DA8A42}" dt="2025-07-04T11:02:32.717" v="696" actId="1076"/>
          <ac:picMkLst>
            <pc:docMk/>
            <pc:sldMk cId="3795528442" sldId="1087"/>
            <ac:picMk id="3085" creationId="{D9B0E43E-D973-6D18-A119-B84BC905AE1C}"/>
          </ac:picMkLst>
        </pc:picChg>
      </pc:sldChg>
      <pc:sldChg chg="addSp delSp modSp mod modAnim">
        <pc:chgData name="Caprotti, Diana (STFC,RAL,TECH)" userId="a74e791e-c11d-442e-8db4-d56b3e2e7bc0" providerId="ADAL" clId="{82968BF1-CBCD-4955-95DF-460843DA8A42}" dt="2025-07-05T17:04:50.173" v="4514" actId="207"/>
        <pc:sldMkLst>
          <pc:docMk/>
          <pc:sldMk cId="832408267" sldId="1088"/>
        </pc:sldMkLst>
        <pc:spChg chg="add mod">
          <ac:chgData name="Caprotti, Diana (STFC,RAL,TECH)" userId="a74e791e-c11d-442e-8db4-d56b3e2e7bc0" providerId="ADAL" clId="{82968BF1-CBCD-4955-95DF-460843DA8A42}" dt="2025-07-04T10:42:31.359" v="281"/>
          <ac:spMkLst>
            <pc:docMk/>
            <pc:sldMk cId="832408267" sldId="1088"/>
            <ac:spMk id="3" creationId="{B85ECCF7-C651-FC74-88AB-E64911B4EB3B}"/>
          </ac:spMkLst>
        </pc:spChg>
        <pc:spChg chg="mod">
          <ac:chgData name="Caprotti, Diana (STFC,RAL,TECH)" userId="a74e791e-c11d-442e-8db4-d56b3e2e7bc0" providerId="ADAL" clId="{82968BF1-CBCD-4955-95DF-460843DA8A42}" dt="2025-07-05T17:04:50.173" v="4514" actId="207"/>
          <ac:spMkLst>
            <pc:docMk/>
            <pc:sldMk cId="832408267" sldId="1088"/>
            <ac:spMk id="5" creationId="{BD68ADE7-E29B-40D8-96DD-0B8A65EFA51A}"/>
          </ac:spMkLst>
        </pc:spChg>
        <pc:spChg chg="add mod topLvl">
          <ac:chgData name="Caprotti, Diana (STFC,RAL,TECH)" userId="a74e791e-c11d-442e-8db4-d56b3e2e7bc0" providerId="ADAL" clId="{82968BF1-CBCD-4955-95DF-460843DA8A42}" dt="2025-07-04T11:44:04.336" v="1336" actId="14100"/>
          <ac:spMkLst>
            <pc:docMk/>
            <pc:sldMk cId="832408267" sldId="1088"/>
            <ac:spMk id="11" creationId="{9EC757CD-361A-4178-A163-306817E07F7B}"/>
          </ac:spMkLst>
        </pc:spChg>
        <pc:spChg chg="add mod topLvl">
          <ac:chgData name="Caprotti, Diana (STFC,RAL,TECH)" userId="a74e791e-c11d-442e-8db4-d56b3e2e7bc0" providerId="ADAL" clId="{82968BF1-CBCD-4955-95DF-460843DA8A42}" dt="2025-07-04T11:23:13.132" v="877" actId="165"/>
          <ac:spMkLst>
            <pc:docMk/>
            <pc:sldMk cId="832408267" sldId="1088"/>
            <ac:spMk id="12" creationId="{DD9DD98C-B2B9-41A7-87EA-38A52C22C4F2}"/>
          </ac:spMkLst>
        </pc:spChg>
        <pc:spChg chg="add mod topLvl">
          <ac:chgData name="Caprotti, Diana (STFC,RAL,TECH)" userId="a74e791e-c11d-442e-8db4-d56b3e2e7bc0" providerId="ADAL" clId="{82968BF1-CBCD-4955-95DF-460843DA8A42}" dt="2025-07-04T11:23:13.132" v="877" actId="165"/>
          <ac:spMkLst>
            <pc:docMk/>
            <pc:sldMk cId="832408267" sldId="1088"/>
            <ac:spMk id="14" creationId="{6597A6CA-0C14-4EA8-A9B8-BB5DFFF5921E}"/>
          </ac:spMkLst>
        </pc:spChg>
        <pc:spChg chg="add mod topLvl">
          <ac:chgData name="Caprotti, Diana (STFC,RAL,TECH)" userId="a74e791e-c11d-442e-8db4-d56b3e2e7bc0" providerId="ADAL" clId="{82968BF1-CBCD-4955-95DF-460843DA8A42}" dt="2025-07-04T11:23:13.132" v="877" actId="165"/>
          <ac:spMkLst>
            <pc:docMk/>
            <pc:sldMk cId="832408267" sldId="1088"/>
            <ac:spMk id="16" creationId="{4D96ED9D-D960-42F3-B508-63B0113B3E54}"/>
          </ac:spMkLst>
        </pc:spChg>
        <pc:spChg chg="add mod topLvl">
          <ac:chgData name="Caprotti, Diana (STFC,RAL,TECH)" userId="a74e791e-c11d-442e-8db4-d56b3e2e7bc0" providerId="ADAL" clId="{82968BF1-CBCD-4955-95DF-460843DA8A42}" dt="2025-07-04T11:23:13.132" v="877" actId="165"/>
          <ac:spMkLst>
            <pc:docMk/>
            <pc:sldMk cId="832408267" sldId="1088"/>
            <ac:spMk id="18" creationId="{3BE3AFF7-DE78-48D8-ADCF-5AFC9D9E5B78}"/>
          </ac:spMkLst>
        </pc:spChg>
        <pc:spChg chg="add mod topLvl">
          <ac:chgData name="Caprotti, Diana (STFC,RAL,TECH)" userId="a74e791e-c11d-442e-8db4-d56b3e2e7bc0" providerId="ADAL" clId="{82968BF1-CBCD-4955-95DF-460843DA8A42}" dt="2025-07-04T11:23:13.132" v="877" actId="165"/>
          <ac:spMkLst>
            <pc:docMk/>
            <pc:sldMk cId="832408267" sldId="1088"/>
            <ac:spMk id="20" creationId="{EB06C098-BB83-49BA-83A0-9F8A9C911357}"/>
          </ac:spMkLst>
        </pc:spChg>
        <pc:spChg chg="mod">
          <ac:chgData name="Caprotti, Diana (STFC,RAL,TECH)" userId="a74e791e-c11d-442e-8db4-d56b3e2e7bc0" providerId="ADAL" clId="{82968BF1-CBCD-4955-95DF-460843DA8A42}" dt="2025-07-04T11:44:04.336" v="1336" actId="14100"/>
          <ac:spMkLst>
            <pc:docMk/>
            <pc:sldMk cId="832408267" sldId="1088"/>
            <ac:spMk id="25" creationId="{F4DE79F2-D788-42C9-B7EC-44DAA34E154D}"/>
          </ac:spMkLst>
        </pc:spChg>
        <pc:spChg chg="add mod topLvl">
          <ac:chgData name="Caprotti, Diana (STFC,RAL,TECH)" userId="a74e791e-c11d-442e-8db4-d56b3e2e7bc0" providerId="ADAL" clId="{82968BF1-CBCD-4955-95DF-460843DA8A42}" dt="2025-07-04T11:44:04.336" v="1336" actId="14100"/>
          <ac:spMkLst>
            <pc:docMk/>
            <pc:sldMk cId="832408267" sldId="1088"/>
            <ac:spMk id="26" creationId="{97B99383-B75F-484C-997F-61A91790676C}"/>
          </ac:spMkLst>
        </pc:spChg>
        <pc:spChg chg="add mod topLvl">
          <ac:chgData name="Caprotti, Diana (STFC,RAL,TECH)" userId="a74e791e-c11d-442e-8db4-d56b3e2e7bc0" providerId="ADAL" clId="{82968BF1-CBCD-4955-95DF-460843DA8A42}" dt="2025-07-04T11:44:18.922" v="1340" actId="1076"/>
          <ac:spMkLst>
            <pc:docMk/>
            <pc:sldMk cId="832408267" sldId="1088"/>
            <ac:spMk id="27" creationId="{0BAC1FA3-56BA-4FF7-8E60-F41CF7A7E248}"/>
          </ac:spMkLst>
        </pc:spChg>
        <pc:spChg chg="add mod topLvl">
          <ac:chgData name="Caprotti, Diana (STFC,RAL,TECH)" userId="a74e791e-c11d-442e-8db4-d56b3e2e7bc0" providerId="ADAL" clId="{82968BF1-CBCD-4955-95DF-460843DA8A42}" dt="2025-07-04T11:44:04.336" v="1336" actId="14100"/>
          <ac:spMkLst>
            <pc:docMk/>
            <pc:sldMk cId="832408267" sldId="1088"/>
            <ac:spMk id="28" creationId="{44675807-BC5D-44BC-8F30-B74747482F6C}"/>
          </ac:spMkLst>
        </pc:spChg>
        <pc:spChg chg="add mod topLvl">
          <ac:chgData name="Caprotti, Diana (STFC,RAL,TECH)" userId="a74e791e-c11d-442e-8db4-d56b3e2e7bc0" providerId="ADAL" clId="{82968BF1-CBCD-4955-95DF-460843DA8A42}" dt="2025-07-04T11:44:08.747" v="1337" actId="1076"/>
          <ac:spMkLst>
            <pc:docMk/>
            <pc:sldMk cId="832408267" sldId="1088"/>
            <ac:spMk id="29" creationId="{0E2DBB45-C201-4CEA-95F3-DC7F62E020D9}"/>
          </ac:spMkLst>
        </pc:spChg>
        <pc:picChg chg="add mod">
          <ac:chgData name="Caprotti, Diana (STFC,RAL,TECH)" userId="a74e791e-c11d-442e-8db4-d56b3e2e7bc0" providerId="ADAL" clId="{82968BF1-CBCD-4955-95DF-460843DA8A42}" dt="2025-07-04T11:23:48.882" v="885" actId="1076"/>
          <ac:picMkLst>
            <pc:docMk/>
            <pc:sldMk cId="832408267" sldId="1088"/>
            <ac:picMk id="31" creationId="{C6C452A3-0CAD-E2E9-C616-9648A285DA22}"/>
          </ac:picMkLst>
        </pc:picChg>
        <pc:picChg chg="add mod">
          <ac:chgData name="Caprotti, Diana (STFC,RAL,TECH)" userId="a74e791e-c11d-442e-8db4-d56b3e2e7bc0" providerId="ADAL" clId="{82968BF1-CBCD-4955-95DF-460843DA8A42}" dt="2025-07-04T11:07:23.627" v="722" actId="164"/>
          <ac:picMkLst>
            <pc:docMk/>
            <pc:sldMk cId="832408267" sldId="1088"/>
            <ac:picMk id="2056" creationId="{BFBD186F-14F1-053F-ECA4-2C7E39FAF8BB}"/>
          </ac:picMkLst>
        </pc:picChg>
      </pc:sldChg>
      <pc:sldChg chg="addSp delSp modSp mod">
        <pc:chgData name="Caprotti, Diana (STFC,RAL,TECH)" userId="a74e791e-c11d-442e-8db4-d56b3e2e7bc0" providerId="ADAL" clId="{82968BF1-CBCD-4955-95DF-460843DA8A42}" dt="2025-07-04T11:44:44.677" v="1341" actId="207"/>
        <pc:sldMkLst>
          <pc:docMk/>
          <pc:sldMk cId="1542228763" sldId="1089"/>
        </pc:sldMkLst>
        <pc:spChg chg="add mod">
          <ac:chgData name="Caprotti, Diana (STFC,RAL,TECH)" userId="a74e791e-c11d-442e-8db4-d56b3e2e7bc0" providerId="ADAL" clId="{82968BF1-CBCD-4955-95DF-460843DA8A42}" dt="2025-07-04T11:07:50.011" v="725"/>
          <ac:spMkLst>
            <pc:docMk/>
            <pc:sldMk cId="1542228763" sldId="1089"/>
            <ac:spMk id="3" creationId="{0CEDDFD2-18D1-1449-4B4D-94AB3EA34117}"/>
          </ac:spMkLst>
        </pc:spChg>
        <pc:spChg chg="add mod">
          <ac:chgData name="Caprotti, Diana (STFC,RAL,TECH)" userId="a74e791e-c11d-442e-8db4-d56b3e2e7bc0" providerId="ADAL" clId="{82968BF1-CBCD-4955-95DF-460843DA8A42}" dt="2025-07-04T11:44:44.677" v="1341" actId="207"/>
          <ac:spMkLst>
            <pc:docMk/>
            <pc:sldMk cId="1542228763" sldId="1089"/>
            <ac:spMk id="5" creationId="{5C39D558-9530-14F8-CC77-F90B15C1EAC5}"/>
          </ac:spMkLst>
        </pc:spChg>
        <pc:spChg chg="add mod">
          <ac:chgData name="Caprotti, Diana (STFC,RAL,TECH)" userId="a74e791e-c11d-442e-8db4-d56b3e2e7bc0" providerId="ADAL" clId="{82968BF1-CBCD-4955-95DF-460843DA8A42}" dt="2025-07-04T11:44:44.677" v="1341" actId="207"/>
          <ac:spMkLst>
            <pc:docMk/>
            <pc:sldMk cId="1542228763" sldId="1089"/>
            <ac:spMk id="6" creationId="{7E971AB1-7E24-2520-C086-4392C2866BE1}"/>
          </ac:spMkLst>
        </pc:spChg>
        <pc:spChg chg="add mod">
          <ac:chgData name="Caprotti, Diana (STFC,RAL,TECH)" userId="a74e791e-c11d-442e-8db4-d56b3e2e7bc0" providerId="ADAL" clId="{82968BF1-CBCD-4955-95DF-460843DA8A42}" dt="2025-07-04T11:42:40.254" v="1305" actId="403"/>
          <ac:spMkLst>
            <pc:docMk/>
            <pc:sldMk cId="1542228763" sldId="1089"/>
            <ac:spMk id="7" creationId="{1F758CBB-DE68-29EA-3AB8-831C794EF650}"/>
          </ac:spMkLst>
        </pc:spChg>
        <pc:spChg chg="add mod">
          <ac:chgData name="Caprotti, Diana (STFC,RAL,TECH)" userId="a74e791e-c11d-442e-8db4-d56b3e2e7bc0" providerId="ADAL" clId="{82968BF1-CBCD-4955-95DF-460843DA8A42}" dt="2025-07-04T11:42:40.254" v="1305" actId="403"/>
          <ac:spMkLst>
            <pc:docMk/>
            <pc:sldMk cId="1542228763" sldId="1089"/>
            <ac:spMk id="8" creationId="{36D2C63A-57E3-79E3-E8F4-F07CDBE5C551}"/>
          </ac:spMkLst>
        </pc:spChg>
        <pc:spChg chg="add mod">
          <ac:chgData name="Caprotti, Diana (STFC,RAL,TECH)" userId="a74e791e-c11d-442e-8db4-d56b3e2e7bc0" providerId="ADAL" clId="{82968BF1-CBCD-4955-95DF-460843DA8A42}" dt="2025-07-04T11:42:40.254" v="1305" actId="403"/>
          <ac:spMkLst>
            <pc:docMk/>
            <pc:sldMk cId="1542228763" sldId="1089"/>
            <ac:spMk id="9" creationId="{7028592B-7193-AAAB-8168-2426BDC2D391}"/>
          </ac:spMkLst>
        </pc:spChg>
        <pc:spChg chg="add mod">
          <ac:chgData name="Caprotti, Diana (STFC,RAL,TECH)" userId="a74e791e-c11d-442e-8db4-d56b3e2e7bc0" providerId="ADAL" clId="{82968BF1-CBCD-4955-95DF-460843DA8A42}" dt="2025-07-04T11:42:40.254" v="1305" actId="403"/>
          <ac:spMkLst>
            <pc:docMk/>
            <pc:sldMk cId="1542228763" sldId="1089"/>
            <ac:spMk id="10" creationId="{786DB8C3-5425-8AC0-A826-B06229E91E0B}"/>
          </ac:spMkLst>
        </pc:spChg>
        <pc:picChg chg="add mod">
          <ac:chgData name="Caprotti, Diana (STFC,RAL,TECH)" userId="a74e791e-c11d-442e-8db4-d56b3e2e7bc0" providerId="ADAL" clId="{82968BF1-CBCD-4955-95DF-460843DA8A42}" dt="2025-07-04T11:11:03.091" v="843" actId="1076"/>
          <ac:picMkLst>
            <pc:docMk/>
            <pc:sldMk cId="1542228763" sldId="1089"/>
            <ac:picMk id="4" creationId="{0D4B0873-2EDA-D5F5-A855-F36EC3BDF1F1}"/>
          </ac:picMkLst>
        </pc:picChg>
        <pc:picChg chg="add mod">
          <ac:chgData name="Caprotti, Diana (STFC,RAL,TECH)" userId="a74e791e-c11d-442e-8db4-d56b3e2e7bc0" providerId="ADAL" clId="{82968BF1-CBCD-4955-95DF-460843DA8A42}" dt="2025-07-04T11:11:10.989" v="845" actId="1076"/>
          <ac:picMkLst>
            <pc:docMk/>
            <pc:sldMk cId="1542228763" sldId="1089"/>
            <ac:picMk id="5122" creationId="{3C39CFEE-AFFB-9C8B-57E3-3BCA2C33359E}"/>
          </ac:picMkLst>
        </pc:picChg>
        <pc:picChg chg="add mod">
          <ac:chgData name="Caprotti, Diana (STFC,RAL,TECH)" userId="a74e791e-c11d-442e-8db4-d56b3e2e7bc0" providerId="ADAL" clId="{82968BF1-CBCD-4955-95DF-460843DA8A42}" dt="2025-07-04T11:11:13.814" v="846" actId="1076"/>
          <ac:picMkLst>
            <pc:docMk/>
            <pc:sldMk cId="1542228763" sldId="1089"/>
            <ac:picMk id="5123" creationId="{C89C638E-7746-AB95-58D9-56F0235BD24B}"/>
          </ac:picMkLst>
        </pc:picChg>
        <pc:picChg chg="add mod">
          <ac:chgData name="Caprotti, Diana (STFC,RAL,TECH)" userId="a74e791e-c11d-442e-8db4-d56b3e2e7bc0" providerId="ADAL" clId="{82968BF1-CBCD-4955-95DF-460843DA8A42}" dt="2025-07-04T11:10:39.101" v="826" actId="1076"/>
          <ac:picMkLst>
            <pc:docMk/>
            <pc:sldMk cId="1542228763" sldId="1089"/>
            <ac:picMk id="5124" creationId="{F3537214-B670-E547-ACE0-3A9972A92353}"/>
          </ac:picMkLst>
        </pc:picChg>
        <pc:picChg chg="add mod">
          <ac:chgData name="Caprotti, Diana (STFC,RAL,TECH)" userId="a74e791e-c11d-442e-8db4-d56b3e2e7bc0" providerId="ADAL" clId="{82968BF1-CBCD-4955-95DF-460843DA8A42}" dt="2025-07-04T11:11:19.231" v="847" actId="1076"/>
          <ac:picMkLst>
            <pc:docMk/>
            <pc:sldMk cId="1542228763" sldId="1089"/>
            <ac:picMk id="5127" creationId="{89B0EE45-509B-9072-1A41-3F94435F456C}"/>
          </ac:picMkLst>
        </pc:picChg>
      </pc:sldChg>
      <pc:sldChg chg="addSp delSp modSp add mod delAnim modAnim">
        <pc:chgData name="Caprotti, Diana (STFC,RAL,TECH)" userId="a74e791e-c11d-442e-8db4-d56b3e2e7bc0" providerId="ADAL" clId="{82968BF1-CBCD-4955-95DF-460843DA8A42}" dt="2025-07-08T05:15:22.148" v="4743" actId="113"/>
        <pc:sldMkLst>
          <pc:docMk/>
          <pc:sldMk cId="1192787546" sldId="1090"/>
        </pc:sldMkLst>
        <pc:spChg chg="mod">
          <ac:chgData name="Caprotti, Diana (STFC,RAL,TECH)" userId="a74e791e-c11d-442e-8db4-d56b3e2e7bc0" providerId="ADAL" clId="{82968BF1-CBCD-4955-95DF-460843DA8A42}" dt="2025-07-08T05:15:22.148" v="4743" actId="113"/>
          <ac:spMkLst>
            <pc:docMk/>
            <pc:sldMk cId="1192787546" sldId="1090"/>
            <ac:spMk id="5" creationId="{97858E55-838D-9E2C-E343-664DEA88A207}"/>
          </ac:spMkLst>
        </pc:spChg>
        <pc:picChg chg="add mod">
          <ac:chgData name="Caprotti, Diana (STFC,RAL,TECH)" userId="a74e791e-c11d-442e-8db4-d56b3e2e7bc0" providerId="ADAL" clId="{82968BF1-CBCD-4955-95DF-460843DA8A42}" dt="2025-07-04T16:33:11.821" v="1497" actId="1076"/>
          <ac:picMkLst>
            <pc:docMk/>
            <pc:sldMk cId="1192787546" sldId="1090"/>
            <ac:picMk id="4" creationId="{426329AF-6A78-8DFB-DFBB-6FBC21F758BA}"/>
          </ac:picMkLst>
        </pc:picChg>
        <pc:picChg chg="add mod topLvl">
          <ac:chgData name="Caprotti, Diana (STFC,RAL,TECH)" userId="a74e791e-c11d-442e-8db4-d56b3e2e7bc0" providerId="ADAL" clId="{82968BF1-CBCD-4955-95DF-460843DA8A42}" dt="2025-07-04T20:51:13.389" v="1498" actId="1076"/>
          <ac:picMkLst>
            <pc:docMk/>
            <pc:sldMk cId="1192787546" sldId="1090"/>
            <ac:picMk id="15" creationId="{D3C2654F-55BB-BFC3-4A4C-448E220D944C}"/>
          </ac:picMkLst>
        </pc:picChg>
        <pc:picChg chg="add mod">
          <ac:chgData name="Caprotti, Diana (STFC,RAL,TECH)" userId="a74e791e-c11d-442e-8db4-d56b3e2e7bc0" providerId="ADAL" clId="{82968BF1-CBCD-4955-95DF-460843DA8A42}" dt="2025-07-08T05:15:19.689" v="4742" actId="1076"/>
          <ac:picMkLst>
            <pc:docMk/>
            <pc:sldMk cId="1192787546" sldId="1090"/>
            <ac:picMk id="25" creationId="{431A58FB-4530-1891-CE23-1087C368DE73}"/>
          </ac:picMkLst>
        </pc:picChg>
        <pc:picChg chg="add mod">
          <ac:chgData name="Caprotti, Diana (STFC,RAL,TECH)" userId="a74e791e-c11d-442e-8db4-d56b3e2e7bc0" providerId="ADAL" clId="{82968BF1-CBCD-4955-95DF-460843DA8A42}" dt="2025-07-04T16:28:41.718" v="1486" actId="1076"/>
          <ac:picMkLst>
            <pc:docMk/>
            <pc:sldMk cId="1192787546" sldId="1090"/>
            <ac:picMk id="6148" creationId="{04A97FE2-32A9-2735-C8B1-46298D26C214}"/>
          </ac:picMkLst>
        </pc:picChg>
        <pc:picChg chg="add mod">
          <ac:chgData name="Caprotti, Diana (STFC,RAL,TECH)" userId="a74e791e-c11d-442e-8db4-d56b3e2e7bc0" providerId="ADAL" clId="{82968BF1-CBCD-4955-95DF-460843DA8A42}" dt="2025-07-04T20:51:17.796" v="1499" actId="1076"/>
          <ac:picMkLst>
            <pc:docMk/>
            <pc:sldMk cId="1192787546" sldId="1090"/>
            <ac:picMk id="6150" creationId="{68A2AEC1-DED0-3EBF-1DB5-FF5DB105DBAE}"/>
          </ac:picMkLst>
        </pc:picChg>
        <pc:picChg chg="add mod">
          <ac:chgData name="Caprotti, Diana (STFC,RAL,TECH)" userId="a74e791e-c11d-442e-8db4-d56b3e2e7bc0" providerId="ADAL" clId="{82968BF1-CBCD-4955-95DF-460843DA8A42}" dt="2025-07-04T16:27:14.647" v="1454" actId="1076"/>
          <ac:picMkLst>
            <pc:docMk/>
            <pc:sldMk cId="1192787546" sldId="1090"/>
            <ac:picMk id="6151" creationId="{7BBCB390-D3BE-8BFA-98BF-EAF3EFB2F918}"/>
          </ac:picMkLst>
        </pc:picChg>
        <pc:picChg chg="add mod">
          <ac:chgData name="Caprotti, Diana (STFC,RAL,TECH)" userId="a74e791e-c11d-442e-8db4-d56b3e2e7bc0" providerId="ADAL" clId="{82968BF1-CBCD-4955-95DF-460843DA8A42}" dt="2025-07-04T16:27:12.872" v="1453" actId="1076"/>
          <ac:picMkLst>
            <pc:docMk/>
            <pc:sldMk cId="1192787546" sldId="1090"/>
            <ac:picMk id="6153" creationId="{2759ED86-4453-1B8A-CB9C-1754758F56D1}"/>
          </ac:picMkLst>
        </pc:picChg>
        <pc:picChg chg="add mod">
          <ac:chgData name="Caprotti, Diana (STFC,RAL,TECH)" userId="a74e791e-c11d-442e-8db4-d56b3e2e7bc0" providerId="ADAL" clId="{82968BF1-CBCD-4955-95DF-460843DA8A42}" dt="2025-07-08T05:15:17.557" v="4741" actId="1076"/>
          <ac:picMkLst>
            <pc:docMk/>
            <pc:sldMk cId="1192787546" sldId="1090"/>
            <ac:picMk id="6155" creationId="{8E4FEE63-D7F2-BFB1-6BA0-A6F7657E9F2D}"/>
          </ac:picMkLst>
        </pc:picChg>
      </pc:sldChg>
      <pc:sldChg chg="addSp delSp modSp add mod modAnim">
        <pc:chgData name="Caprotti, Diana (STFC,RAL,TECH)" userId="a74e791e-c11d-442e-8db4-d56b3e2e7bc0" providerId="ADAL" clId="{82968BF1-CBCD-4955-95DF-460843DA8A42}" dt="2025-07-05T14:10:27.747" v="2074"/>
        <pc:sldMkLst>
          <pc:docMk/>
          <pc:sldMk cId="2383486294" sldId="1091"/>
        </pc:sldMkLst>
        <pc:spChg chg="mod">
          <ac:chgData name="Caprotti, Diana (STFC,RAL,TECH)" userId="a74e791e-c11d-442e-8db4-d56b3e2e7bc0" providerId="ADAL" clId="{82968BF1-CBCD-4955-95DF-460843DA8A42}" dt="2025-07-04T11:49:23.588" v="1424" actId="20577"/>
          <ac:spMkLst>
            <pc:docMk/>
            <pc:sldMk cId="2383486294" sldId="1091"/>
            <ac:spMk id="4" creationId="{915559F9-6ECE-830D-9E5C-1FC40E60E1C5}"/>
          </ac:spMkLst>
        </pc:spChg>
        <pc:picChg chg="add del mod">
          <ac:chgData name="Caprotti, Diana (STFC,RAL,TECH)" userId="a74e791e-c11d-442e-8db4-d56b3e2e7bc0" providerId="ADAL" clId="{82968BF1-CBCD-4955-95DF-460843DA8A42}" dt="2025-07-05T13:55:40.154" v="1892" actId="21"/>
          <ac:picMkLst>
            <pc:docMk/>
            <pc:sldMk cId="2383486294" sldId="1091"/>
            <ac:picMk id="2" creationId="{638C186B-075E-E0A4-32A4-087349956A45}"/>
          </ac:picMkLst>
        </pc:picChg>
        <pc:picChg chg="add mod">
          <ac:chgData name="Caprotti, Diana (STFC,RAL,TECH)" userId="a74e791e-c11d-442e-8db4-d56b3e2e7bc0" providerId="ADAL" clId="{82968BF1-CBCD-4955-95DF-460843DA8A42}" dt="2025-07-04T21:09:52.434" v="1566"/>
          <ac:picMkLst>
            <pc:docMk/>
            <pc:sldMk cId="2383486294" sldId="1091"/>
            <ac:picMk id="6" creationId="{FEAF32D7-72E5-9889-D329-EB93876EB2A4}"/>
          </ac:picMkLst>
        </pc:picChg>
        <pc:picChg chg="add mod">
          <ac:chgData name="Caprotti, Diana (STFC,RAL,TECH)" userId="a74e791e-c11d-442e-8db4-d56b3e2e7bc0" providerId="ADAL" clId="{82968BF1-CBCD-4955-95DF-460843DA8A42}" dt="2025-07-04T21:09:52.434" v="1566"/>
          <ac:picMkLst>
            <pc:docMk/>
            <pc:sldMk cId="2383486294" sldId="1091"/>
            <ac:picMk id="9" creationId="{605F5F1A-2AE0-FD3D-10F3-049CE4E304B5}"/>
          </ac:picMkLst>
        </pc:picChg>
        <pc:picChg chg="add mod">
          <ac:chgData name="Caprotti, Diana (STFC,RAL,TECH)" userId="a74e791e-c11d-442e-8db4-d56b3e2e7bc0" providerId="ADAL" clId="{82968BF1-CBCD-4955-95DF-460843DA8A42}" dt="2025-07-05T14:10:27.747" v="2074"/>
          <ac:picMkLst>
            <pc:docMk/>
            <pc:sldMk cId="2383486294" sldId="1091"/>
            <ac:picMk id="11" creationId="{FE1210EE-2887-AD93-9EDF-9FD0753E7BFA}"/>
          </ac:picMkLst>
        </pc:picChg>
      </pc:sldChg>
      <pc:sldChg chg="addSp delSp modSp new mod ord modAnim">
        <pc:chgData name="Caprotti, Diana (STFC,RAL,TECH)" userId="a74e791e-c11d-442e-8db4-d56b3e2e7bc0" providerId="ADAL" clId="{82968BF1-CBCD-4955-95DF-460843DA8A42}" dt="2025-07-05T15:14:59.804" v="2639" actId="1076"/>
        <pc:sldMkLst>
          <pc:docMk/>
          <pc:sldMk cId="3445955467" sldId="1092"/>
        </pc:sldMkLst>
        <pc:spChg chg="add mod">
          <ac:chgData name="Caprotti, Diana (STFC,RAL,TECH)" userId="a74e791e-c11d-442e-8db4-d56b3e2e7bc0" providerId="ADAL" clId="{82968BF1-CBCD-4955-95DF-460843DA8A42}" dt="2025-07-05T13:53:14.982" v="1859"/>
          <ac:spMkLst>
            <pc:docMk/>
            <pc:sldMk cId="3445955467" sldId="1092"/>
            <ac:spMk id="4" creationId="{1CF0E3A5-BAD5-D205-0929-EEA6B8ECA019}"/>
          </ac:spMkLst>
        </pc:spChg>
        <pc:spChg chg="add mod">
          <ac:chgData name="Caprotti, Diana (STFC,RAL,TECH)" userId="a74e791e-c11d-442e-8db4-d56b3e2e7bc0" providerId="ADAL" clId="{82968BF1-CBCD-4955-95DF-460843DA8A42}" dt="2025-07-05T13:55:27.950" v="1889" actId="1076"/>
          <ac:spMkLst>
            <pc:docMk/>
            <pc:sldMk cId="3445955467" sldId="1092"/>
            <ac:spMk id="6" creationId="{A227BF53-8E9B-EF15-EA72-9821AA48B886}"/>
          </ac:spMkLst>
        </pc:spChg>
        <pc:spChg chg="add mod">
          <ac:chgData name="Caprotti, Diana (STFC,RAL,TECH)" userId="a74e791e-c11d-442e-8db4-d56b3e2e7bc0" providerId="ADAL" clId="{82968BF1-CBCD-4955-95DF-460843DA8A42}" dt="2025-07-05T14:07:05.836" v="2021" actId="1076"/>
          <ac:spMkLst>
            <pc:docMk/>
            <pc:sldMk cId="3445955467" sldId="1092"/>
            <ac:spMk id="9" creationId="{898F6F42-077C-469C-1583-EB3F71880735}"/>
          </ac:spMkLst>
        </pc:spChg>
        <pc:grpChg chg="add mod">
          <ac:chgData name="Caprotti, Diana (STFC,RAL,TECH)" userId="a74e791e-c11d-442e-8db4-d56b3e2e7bc0" providerId="ADAL" clId="{82968BF1-CBCD-4955-95DF-460843DA8A42}" dt="2025-07-05T14:04:03.450" v="1978" actId="1076"/>
          <ac:grpSpMkLst>
            <pc:docMk/>
            <pc:sldMk cId="3445955467" sldId="1092"/>
            <ac:grpSpMk id="8" creationId="{A6876421-47CF-483D-DF74-C049F5A37CB8}"/>
          </ac:grpSpMkLst>
        </pc:grpChg>
        <pc:grpChg chg="add mod">
          <ac:chgData name="Caprotti, Diana (STFC,RAL,TECH)" userId="a74e791e-c11d-442e-8db4-d56b3e2e7bc0" providerId="ADAL" clId="{82968BF1-CBCD-4955-95DF-460843DA8A42}" dt="2025-07-05T15:14:59.804" v="2639" actId="1076"/>
          <ac:grpSpMkLst>
            <pc:docMk/>
            <pc:sldMk cId="3445955467" sldId="1092"/>
            <ac:grpSpMk id="10" creationId="{ACDDE8CC-8E42-2225-2C86-4B61C5E0BFCE}"/>
          </ac:grpSpMkLst>
        </pc:grpChg>
        <pc:picChg chg="add mod ord">
          <ac:chgData name="Caprotti, Diana (STFC,RAL,TECH)" userId="a74e791e-c11d-442e-8db4-d56b3e2e7bc0" providerId="ADAL" clId="{82968BF1-CBCD-4955-95DF-460843DA8A42}" dt="2025-07-05T14:06:52.001" v="2017" actId="1076"/>
          <ac:picMkLst>
            <pc:docMk/>
            <pc:sldMk cId="3445955467" sldId="1092"/>
            <ac:picMk id="3" creationId="{259C410F-F19C-8430-1449-2738D2893A8B}"/>
          </ac:picMkLst>
        </pc:picChg>
        <pc:picChg chg="add mod">
          <ac:chgData name="Caprotti, Diana (STFC,RAL,TECH)" userId="a74e791e-c11d-442e-8db4-d56b3e2e7bc0" providerId="ADAL" clId="{82968BF1-CBCD-4955-95DF-460843DA8A42}" dt="2025-07-05T13:53:20.899" v="1861"/>
          <ac:picMkLst>
            <pc:docMk/>
            <pc:sldMk cId="3445955467" sldId="1092"/>
            <ac:picMk id="5" creationId="{330D4598-50AA-0129-CC79-BAE9E7C9123A}"/>
          </ac:picMkLst>
        </pc:picChg>
        <pc:picChg chg="add mod ord">
          <ac:chgData name="Caprotti, Diana (STFC,RAL,TECH)" userId="a74e791e-c11d-442e-8db4-d56b3e2e7bc0" providerId="ADAL" clId="{82968BF1-CBCD-4955-95DF-460843DA8A42}" dt="2025-07-05T14:03:55.429" v="1976" actId="1076"/>
          <ac:picMkLst>
            <pc:docMk/>
            <pc:sldMk cId="3445955467" sldId="1092"/>
            <ac:picMk id="7" creationId="{44C1AFDF-2AC4-465A-5120-44D3B5313B8F}"/>
          </ac:picMkLst>
        </pc:picChg>
        <pc:picChg chg="add mod">
          <ac:chgData name="Caprotti, Diana (STFC,RAL,TECH)" userId="a74e791e-c11d-442e-8db4-d56b3e2e7bc0" providerId="ADAL" clId="{82968BF1-CBCD-4955-95DF-460843DA8A42}" dt="2025-07-05T14:04:03.450" v="1978" actId="1076"/>
          <ac:picMkLst>
            <pc:docMk/>
            <pc:sldMk cId="3445955467" sldId="1092"/>
            <ac:picMk id="7170" creationId="{5D724EC2-3213-EA4A-B0F9-DB6D9027DB6F}"/>
          </ac:picMkLst>
        </pc:picChg>
        <pc:picChg chg="add mod">
          <ac:chgData name="Caprotti, Diana (STFC,RAL,TECH)" userId="a74e791e-c11d-442e-8db4-d56b3e2e7bc0" providerId="ADAL" clId="{82968BF1-CBCD-4955-95DF-460843DA8A42}" dt="2025-07-05T14:03:15.062" v="1967" actId="1076"/>
          <ac:picMkLst>
            <pc:docMk/>
            <pc:sldMk cId="3445955467" sldId="1092"/>
            <ac:picMk id="7172" creationId="{8E1CD633-2181-B264-BEBC-AC78B6B2C4C7}"/>
          </ac:picMkLst>
        </pc:picChg>
        <pc:picChg chg="add mod">
          <ac:chgData name="Caprotti, Diana (STFC,RAL,TECH)" userId="a74e791e-c11d-442e-8db4-d56b3e2e7bc0" providerId="ADAL" clId="{82968BF1-CBCD-4955-95DF-460843DA8A42}" dt="2025-07-05T14:04:03.450" v="1978" actId="1076"/>
          <ac:picMkLst>
            <pc:docMk/>
            <pc:sldMk cId="3445955467" sldId="1092"/>
            <ac:picMk id="7174" creationId="{A0968047-360B-CE41-4488-4E02EC6E27EC}"/>
          </ac:picMkLst>
        </pc:picChg>
        <pc:picChg chg="add mod">
          <ac:chgData name="Caprotti, Diana (STFC,RAL,TECH)" userId="a74e791e-c11d-442e-8db4-d56b3e2e7bc0" providerId="ADAL" clId="{82968BF1-CBCD-4955-95DF-460843DA8A42}" dt="2025-07-05T14:03:53.306" v="1975" actId="1076"/>
          <ac:picMkLst>
            <pc:docMk/>
            <pc:sldMk cId="3445955467" sldId="1092"/>
            <ac:picMk id="7176" creationId="{B377F0EB-2016-4CA4-8DA8-5EB6F1F96342}"/>
          </ac:picMkLst>
        </pc:picChg>
        <pc:picChg chg="add mod">
          <ac:chgData name="Caprotti, Diana (STFC,RAL,TECH)" userId="a74e791e-c11d-442e-8db4-d56b3e2e7bc0" providerId="ADAL" clId="{82968BF1-CBCD-4955-95DF-460843DA8A42}" dt="2025-07-05T14:03:21.683" v="1970" actId="1076"/>
          <ac:picMkLst>
            <pc:docMk/>
            <pc:sldMk cId="3445955467" sldId="1092"/>
            <ac:picMk id="7178" creationId="{96DCEB44-243F-E668-F4D8-A824378C9F84}"/>
          </ac:picMkLst>
        </pc:picChg>
      </pc:sldChg>
      <pc:sldChg chg="addSp delSp modSp new mod">
        <pc:chgData name="Caprotti, Diana (STFC,RAL,TECH)" userId="a74e791e-c11d-442e-8db4-d56b3e2e7bc0" providerId="ADAL" clId="{82968BF1-CBCD-4955-95DF-460843DA8A42}" dt="2025-07-05T17:06:50.703" v="4516" actId="1076"/>
        <pc:sldMkLst>
          <pc:docMk/>
          <pc:sldMk cId="3668184756" sldId="1093"/>
        </pc:sldMkLst>
        <pc:spChg chg="add mod">
          <ac:chgData name="Caprotti, Diana (STFC,RAL,TECH)" userId="a74e791e-c11d-442e-8db4-d56b3e2e7bc0" providerId="ADAL" clId="{82968BF1-CBCD-4955-95DF-460843DA8A42}" dt="2025-07-05T13:25:28.633" v="1570"/>
          <ac:spMkLst>
            <pc:docMk/>
            <pc:sldMk cId="3668184756" sldId="1093"/>
            <ac:spMk id="4" creationId="{9664FAB2-36B7-4385-1503-E609E7358A07}"/>
          </ac:spMkLst>
        </pc:spChg>
        <pc:spChg chg="add mod">
          <ac:chgData name="Caprotti, Diana (STFC,RAL,TECH)" userId="a74e791e-c11d-442e-8db4-d56b3e2e7bc0" providerId="ADAL" clId="{82968BF1-CBCD-4955-95DF-460843DA8A42}" dt="2025-07-05T13:44:55.527" v="1759" actId="1076"/>
          <ac:spMkLst>
            <pc:docMk/>
            <pc:sldMk cId="3668184756" sldId="1093"/>
            <ac:spMk id="5" creationId="{2901A7F6-5EDC-17A2-17E9-2EA932E41620}"/>
          </ac:spMkLst>
        </pc:spChg>
        <pc:spChg chg="add mod">
          <ac:chgData name="Caprotti, Diana (STFC,RAL,TECH)" userId="a74e791e-c11d-442e-8db4-d56b3e2e7bc0" providerId="ADAL" clId="{82968BF1-CBCD-4955-95DF-460843DA8A42}" dt="2025-07-05T13:35:40.309" v="1717" actId="20577"/>
          <ac:spMkLst>
            <pc:docMk/>
            <pc:sldMk cId="3668184756" sldId="1093"/>
            <ac:spMk id="14" creationId="{D45F57A8-AAE3-9B84-F0F5-8ADFA7A67A9C}"/>
          </ac:spMkLst>
        </pc:spChg>
        <pc:grpChg chg="add mod">
          <ac:chgData name="Caprotti, Diana (STFC,RAL,TECH)" userId="a74e791e-c11d-442e-8db4-d56b3e2e7bc0" providerId="ADAL" clId="{82968BF1-CBCD-4955-95DF-460843DA8A42}" dt="2025-07-05T13:35:10.866" v="1687" actId="1076"/>
          <ac:grpSpMkLst>
            <pc:docMk/>
            <pc:sldMk cId="3668184756" sldId="1093"/>
            <ac:grpSpMk id="6" creationId="{0BD0DECC-98B3-90B3-F976-CBB17E727629}"/>
          </ac:grpSpMkLst>
        </pc:grpChg>
        <pc:graphicFrameChg chg="add mod modGraphic">
          <ac:chgData name="Caprotti, Diana (STFC,RAL,TECH)" userId="a74e791e-c11d-442e-8db4-d56b3e2e7bc0" providerId="ADAL" clId="{82968BF1-CBCD-4955-95DF-460843DA8A42}" dt="2025-07-05T17:06:50.703" v="4516" actId="1076"/>
          <ac:graphicFrameMkLst>
            <pc:docMk/>
            <pc:sldMk cId="3668184756" sldId="1093"/>
            <ac:graphicFrameMk id="3" creationId="{DCBDF8C5-2F7F-F1BE-2A0E-144621B18416}"/>
          </ac:graphicFrameMkLst>
        </pc:graphicFrameChg>
        <pc:picChg chg="mod">
          <ac:chgData name="Caprotti, Diana (STFC,RAL,TECH)" userId="a74e791e-c11d-442e-8db4-d56b3e2e7bc0" providerId="ADAL" clId="{82968BF1-CBCD-4955-95DF-460843DA8A42}" dt="2025-07-05T13:35:10.866" v="1687" actId="1076"/>
          <ac:picMkLst>
            <pc:docMk/>
            <pc:sldMk cId="3668184756" sldId="1093"/>
            <ac:picMk id="7" creationId="{277D9381-2AB0-A496-1010-414D4268EBAE}"/>
          </ac:picMkLst>
        </pc:picChg>
        <pc:picChg chg="mod">
          <ac:chgData name="Caprotti, Diana (STFC,RAL,TECH)" userId="a74e791e-c11d-442e-8db4-d56b3e2e7bc0" providerId="ADAL" clId="{82968BF1-CBCD-4955-95DF-460843DA8A42}" dt="2025-07-05T13:35:10.866" v="1687" actId="1076"/>
          <ac:picMkLst>
            <pc:docMk/>
            <pc:sldMk cId="3668184756" sldId="1093"/>
            <ac:picMk id="8" creationId="{7CE9D2EA-B2A5-CDB3-F906-7470B2E2022E}"/>
          </ac:picMkLst>
        </pc:picChg>
        <pc:picChg chg="mod">
          <ac:chgData name="Caprotti, Diana (STFC,RAL,TECH)" userId="a74e791e-c11d-442e-8db4-d56b3e2e7bc0" providerId="ADAL" clId="{82968BF1-CBCD-4955-95DF-460843DA8A42}" dt="2025-07-05T13:35:10.866" v="1687" actId="1076"/>
          <ac:picMkLst>
            <pc:docMk/>
            <pc:sldMk cId="3668184756" sldId="1093"/>
            <ac:picMk id="9" creationId="{F94BC0C0-7C6D-DB61-415E-1778E1C07F7D}"/>
          </ac:picMkLst>
        </pc:picChg>
        <pc:picChg chg="mod">
          <ac:chgData name="Caprotti, Diana (STFC,RAL,TECH)" userId="a74e791e-c11d-442e-8db4-d56b3e2e7bc0" providerId="ADAL" clId="{82968BF1-CBCD-4955-95DF-460843DA8A42}" dt="2025-07-05T13:35:10.866" v="1687" actId="1076"/>
          <ac:picMkLst>
            <pc:docMk/>
            <pc:sldMk cId="3668184756" sldId="1093"/>
            <ac:picMk id="10" creationId="{2E35C731-3CF9-61EF-F37A-4BE10D4EF05F}"/>
          </ac:picMkLst>
        </pc:picChg>
        <pc:picChg chg="mod">
          <ac:chgData name="Caprotti, Diana (STFC,RAL,TECH)" userId="a74e791e-c11d-442e-8db4-d56b3e2e7bc0" providerId="ADAL" clId="{82968BF1-CBCD-4955-95DF-460843DA8A42}" dt="2025-07-05T13:35:10.866" v="1687" actId="1076"/>
          <ac:picMkLst>
            <pc:docMk/>
            <pc:sldMk cId="3668184756" sldId="1093"/>
            <ac:picMk id="11" creationId="{F362741C-237C-7763-70F2-44E85EF81D12}"/>
          </ac:picMkLst>
        </pc:picChg>
        <pc:picChg chg="mod">
          <ac:chgData name="Caprotti, Diana (STFC,RAL,TECH)" userId="a74e791e-c11d-442e-8db4-d56b3e2e7bc0" providerId="ADAL" clId="{82968BF1-CBCD-4955-95DF-460843DA8A42}" dt="2025-07-05T13:35:10.866" v="1687" actId="1076"/>
          <ac:picMkLst>
            <pc:docMk/>
            <pc:sldMk cId="3668184756" sldId="1093"/>
            <ac:picMk id="12" creationId="{2A05D506-19EB-009A-C73D-B7EC3D15B123}"/>
          </ac:picMkLst>
        </pc:picChg>
        <pc:picChg chg="add mod">
          <ac:chgData name="Caprotti, Diana (STFC,RAL,TECH)" userId="a74e791e-c11d-442e-8db4-d56b3e2e7bc0" providerId="ADAL" clId="{82968BF1-CBCD-4955-95DF-460843DA8A42}" dt="2025-07-05T13:34:29.156" v="1683" actId="1076"/>
          <ac:picMkLst>
            <pc:docMk/>
            <pc:sldMk cId="3668184756" sldId="1093"/>
            <ac:picMk id="13" creationId="{32E34473-EE56-F67D-27C8-7620BA78AA37}"/>
          </ac:picMkLst>
        </pc:picChg>
      </pc:sldChg>
      <pc:sldChg chg="addSp delSp modSp add mod modAnim">
        <pc:chgData name="Caprotti, Diana (STFC,RAL,TECH)" userId="a74e791e-c11d-442e-8db4-d56b3e2e7bc0" providerId="ADAL" clId="{82968BF1-CBCD-4955-95DF-460843DA8A42}" dt="2025-07-05T15:50:45.018" v="3243" actId="1076"/>
        <pc:sldMkLst>
          <pc:docMk/>
          <pc:sldMk cId="2203697464" sldId="1094"/>
        </pc:sldMkLst>
        <pc:spChg chg="mod">
          <ac:chgData name="Caprotti, Diana (STFC,RAL,TECH)" userId="a74e791e-c11d-442e-8db4-d56b3e2e7bc0" providerId="ADAL" clId="{82968BF1-CBCD-4955-95DF-460843DA8A42}" dt="2025-07-05T14:20:32.598" v="2117" actId="5793"/>
          <ac:spMkLst>
            <pc:docMk/>
            <pc:sldMk cId="2203697464" sldId="1094"/>
            <ac:spMk id="4" creationId="{4BC042B5-5785-FEE1-57ED-CD187D95F3D0}"/>
          </ac:spMkLst>
        </pc:spChg>
        <pc:spChg chg="add mod">
          <ac:chgData name="Caprotti, Diana (STFC,RAL,TECH)" userId="a74e791e-c11d-442e-8db4-d56b3e2e7bc0" providerId="ADAL" clId="{82968BF1-CBCD-4955-95DF-460843DA8A42}" dt="2025-07-05T14:46:14.148" v="2370" actId="14100"/>
          <ac:spMkLst>
            <pc:docMk/>
            <pc:sldMk cId="2203697464" sldId="1094"/>
            <ac:spMk id="7" creationId="{260A2549-C55E-7CA0-0EB1-DC6D69BB89D7}"/>
          </ac:spMkLst>
        </pc:spChg>
        <pc:spChg chg="add mod">
          <ac:chgData name="Caprotti, Diana (STFC,RAL,TECH)" userId="a74e791e-c11d-442e-8db4-d56b3e2e7bc0" providerId="ADAL" clId="{82968BF1-CBCD-4955-95DF-460843DA8A42}" dt="2025-07-05T15:22:43.402" v="2936" actId="1076"/>
          <ac:spMkLst>
            <pc:docMk/>
            <pc:sldMk cId="2203697464" sldId="1094"/>
            <ac:spMk id="9" creationId="{D2519162-5B37-31A0-D99B-AE690D2F9F59}"/>
          </ac:spMkLst>
        </pc:spChg>
        <pc:picChg chg="add mod">
          <ac:chgData name="Caprotti, Diana (STFC,RAL,TECH)" userId="a74e791e-c11d-442e-8db4-d56b3e2e7bc0" providerId="ADAL" clId="{82968BF1-CBCD-4955-95DF-460843DA8A42}" dt="2025-07-05T14:35:02.034" v="2135" actId="1076"/>
          <ac:picMkLst>
            <pc:docMk/>
            <pc:sldMk cId="2203697464" sldId="1094"/>
            <ac:picMk id="2" creationId="{BB977086-EA6F-639A-81D6-439A0ADA4500}"/>
          </ac:picMkLst>
        </pc:picChg>
        <pc:picChg chg="add mod">
          <ac:chgData name="Caprotti, Diana (STFC,RAL,TECH)" userId="a74e791e-c11d-442e-8db4-d56b3e2e7bc0" providerId="ADAL" clId="{82968BF1-CBCD-4955-95DF-460843DA8A42}" dt="2025-07-05T14:46:16.866" v="2371" actId="1076"/>
          <ac:picMkLst>
            <pc:docMk/>
            <pc:sldMk cId="2203697464" sldId="1094"/>
            <ac:picMk id="6" creationId="{8E709366-3E7D-5651-16CA-6FAE6288FB06}"/>
          </ac:picMkLst>
        </pc:picChg>
        <pc:picChg chg="add mod ord">
          <ac:chgData name="Caprotti, Diana (STFC,RAL,TECH)" userId="a74e791e-c11d-442e-8db4-d56b3e2e7bc0" providerId="ADAL" clId="{82968BF1-CBCD-4955-95DF-460843DA8A42}" dt="2025-07-05T15:14:06.746" v="2630" actId="1076"/>
          <ac:picMkLst>
            <pc:docMk/>
            <pc:sldMk cId="2203697464" sldId="1094"/>
            <ac:picMk id="8" creationId="{C0D0844A-7267-4B50-71A0-25EA1970B702}"/>
          </ac:picMkLst>
        </pc:picChg>
        <pc:picChg chg="add mod">
          <ac:chgData name="Caprotti, Diana (STFC,RAL,TECH)" userId="a74e791e-c11d-442e-8db4-d56b3e2e7bc0" providerId="ADAL" clId="{82968BF1-CBCD-4955-95DF-460843DA8A42}" dt="2025-07-05T15:13:48.010" v="2627" actId="1076"/>
          <ac:picMkLst>
            <pc:docMk/>
            <pc:sldMk cId="2203697464" sldId="1094"/>
            <ac:picMk id="11" creationId="{D3FD6A46-AB7D-6E09-ABE1-EBBD83AF9E26}"/>
          </ac:picMkLst>
        </pc:picChg>
        <pc:picChg chg="add mod">
          <ac:chgData name="Caprotti, Diana (STFC,RAL,TECH)" userId="a74e791e-c11d-442e-8db4-d56b3e2e7bc0" providerId="ADAL" clId="{82968BF1-CBCD-4955-95DF-460843DA8A42}" dt="2025-07-05T15:50:45.018" v="3243" actId="1076"/>
          <ac:picMkLst>
            <pc:docMk/>
            <pc:sldMk cId="2203697464" sldId="1094"/>
            <ac:picMk id="13" creationId="{12966C72-F589-6EF0-7C6A-F9E2F9A47F67}"/>
          </ac:picMkLst>
        </pc:picChg>
      </pc:sldChg>
      <pc:sldChg chg="addSp delSp modSp add mod ord">
        <pc:chgData name="Caprotti, Diana (STFC,RAL,TECH)" userId="a74e791e-c11d-442e-8db4-d56b3e2e7bc0" providerId="ADAL" clId="{82968BF1-CBCD-4955-95DF-460843DA8A42}" dt="2025-07-05T20:51:21.353" v="4687" actId="1038"/>
        <pc:sldMkLst>
          <pc:docMk/>
          <pc:sldMk cId="2136767906" sldId="1095"/>
        </pc:sldMkLst>
        <pc:spChg chg="add mod">
          <ac:chgData name="Caprotti, Diana (STFC,RAL,TECH)" userId="a74e791e-c11d-442e-8db4-d56b3e2e7bc0" providerId="ADAL" clId="{82968BF1-CBCD-4955-95DF-460843DA8A42}" dt="2025-07-05T15:25:08.973" v="2939" actId="20577"/>
          <ac:spMkLst>
            <pc:docMk/>
            <pc:sldMk cId="2136767906" sldId="1095"/>
            <ac:spMk id="2" creationId="{C9B04103-6794-E0F8-60D6-8BE735AFAFB0}"/>
          </ac:spMkLst>
        </pc:spChg>
        <pc:spChg chg="mod">
          <ac:chgData name="Caprotti, Diana (STFC,RAL,TECH)" userId="a74e791e-c11d-442e-8db4-d56b3e2e7bc0" providerId="ADAL" clId="{82968BF1-CBCD-4955-95DF-460843DA8A42}" dt="2025-07-05T14:46:51.721" v="2398" actId="20577"/>
          <ac:spMkLst>
            <pc:docMk/>
            <pc:sldMk cId="2136767906" sldId="1095"/>
            <ac:spMk id="4" creationId="{8FA97720-602E-3856-01C2-F27FD2925A1F}"/>
          </ac:spMkLst>
        </pc:spChg>
        <pc:spChg chg="add mod">
          <ac:chgData name="Caprotti, Diana (STFC,RAL,TECH)" userId="a74e791e-c11d-442e-8db4-d56b3e2e7bc0" providerId="ADAL" clId="{82968BF1-CBCD-4955-95DF-460843DA8A42}" dt="2025-07-05T20:51:21.353" v="4687" actId="1038"/>
          <ac:spMkLst>
            <pc:docMk/>
            <pc:sldMk cId="2136767906" sldId="1095"/>
            <ac:spMk id="6" creationId="{BFD4DEFE-9497-26B5-76D5-C9DB195BA42E}"/>
          </ac:spMkLst>
        </pc:spChg>
        <pc:spChg chg="add mod">
          <ac:chgData name="Caprotti, Diana (STFC,RAL,TECH)" userId="a74e791e-c11d-442e-8db4-d56b3e2e7bc0" providerId="ADAL" clId="{82968BF1-CBCD-4955-95DF-460843DA8A42}" dt="2025-07-05T15:26:54.513" v="2953" actId="1076"/>
          <ac:spMkLst>
            <pc:docMk/>
            <pc:sldMk cId="2136767906" sldId="1095"/>
            <ac:spMk id="10" creationId="{C5BEBE09-CE8F-3F94-B310-052830D65DD8}"/>
          </ac:spMkLst>
        </pc:spChg>
        <pc:picChg chg="add mod">
          <ac:chgData name="Caprotti, Diana (STFC,RAL,TECH)" userId="a74e791e-c11d-442e-8db4-d56b3e2e7bc0" providerId="ADAL" clId="{82968BF1-CBCD-4955-95DF-460843DA8A42}" dt="2025-07-05T15:49:56.132" v="3241" actId="1076"/>
          <ac:picMkLst>
            <pc:docMk/>
            <pc:sldMk cId="2136767906" sldId="1095"/>
            <ac:picMk id="12" creationId="{A7FCDAF8-23E6-0BB0-80BD-F0D8A985F287}"/>
          </ac:picMkLst>
        </pc:picChg>
        <pc:picChg chg="add mod">
          <ac:chgData name="Caprotti, Diana (STFC,RAL,TECH)" userId="a74e791e-c11d-442e-8db4-d56b3e2e7bc0" providerId="ADAL" clId="{82968BF1-CBCD-4955-95DF-460843DA8A42}" dt="2025-07-05T15:25:12.779" v="2940" actId="1076"/>
          <ac:picMkLst>
            <pc:docMk/>
            <pc:sldMk cId="2136767906" sldId="1095"/>
            <ac:picMk id="5122" creationId="{647C906D-660A-17A1-7829-4F8AF59249A7}"/>
          </ac:picMkLst>
        </pc:picChg>
      </pc:sldChg>
      <pc:sldChg chg="addSp delSp modSp add mod">
        <pc:chgData name="Caprotti, Diana (STFC,RAL,TECH)" userId="a74e791e-c11d-442e-8db4-d56b3e2e7bc0" providerId="ADAL" clId="{82968BF1-CBCD-4955-95DF-460843DA8A42}" dt="2025-07-05T17:07:48.620" v="4521" actId="15"/>
        <pc:sldMkLst>
          <pc:docMk/>
          <pc:sldMk cId="253372214" sldId="1096"/>
        </pc:sldMkLst>
        <pc:spChg chg="add mod">
          <ac:chgData name="Caprotti, Diana (STFC,RAL,TECH)" userId="a74e791e-c11d-442e-8db4-d56b3e2e7bc0" providerId="ADAL" clId="{82968BF1-CBCD-4955-95DF-460843DA8A42}" dt="2025-07-05T15:53:06.735" v="3357" actId="1076"/>
          <ac:spMkLst>
            <pc:docMk/>
            <pc:sldMk cId="253372214" sldId="1096"/>
            <ac:spMk id="2" creationId="{1DCAB574-5FC4-134F-B720-4517CCE19F9C}"/>
          </ac:spMkLst>
        </pc:spChg>
        <pc:spChg chg="mod">
          <ac:chgData name="Caprotti, Diana (STFC,RAL,TECH)" userId="a74e791e-c11d-442e-8db4-d56b3e2e7bc0" providerId="ADAL" clId="{82968BF1-CBCD-4955-95DF-460843DA8A42}" dt="2025-07-05T15:48:56.910" v="3237" actId="20577"/>
          <ac:spMkLst>
            <pc:docMk/>
            <pc:sldMk cId="253372214" sldId="1096"/>
            <ac:spMk id="4" creationId="{4745E1AE-266C-C8B8-0962-1D7B283E6991}"/>
          </ac:spMkLst>
        </pc:spChg>
        <pc:spChg chg="add mod">
          <ac:chgData name="Caprotti, Diana (STFC,RAL,TECH)" userId="a74e791e-c11d-442e-8db4-d56b3e2e7bc0" providerId="ADAL" clId="{82968BF1-CBCD-4955-95DF-460843DA8A42}" dt="2025-07-05T17:07:48.620" v="4521" actId="15"/>
          <ac:spMkLst>
            <pc:docMk/>
            <pc:sldMk cId="253372214" sldId="1096"/>
            <ac:spMk id="6" creationId="{C685B3AD-18C4-4700-F843-8107EE7CE599}"/>
          </ac:spMkLst>
        </pc:spChg>
        <pc:spChg chg="add mod">
          <ac:chgData name="Caprotti, Diana (STFC,RAL,TECH)" userId="a74e791e-c11d-442e-8db4-d56b3e2e7bc0" providerId="ADAL" clId="{82968BF1-CBCD-4955-95DF-460843DA8A42}" dt="2025-07-05T16:01:07.687" v="3512" actId="1076"/>
          <ac:spMkLst>
            <pc:docMk/>
            <pc:sldMk cId="253372214" sldId="1096"/>
            <ac:spMk id="9" creationId="{CC58D8B0-A1D5-77D3-6427-AC5A5DFC69DB}"/>
          </ac:spMkLst>
        </pc:spChg>
        <pc:spChg chg="add mod">
          <ac:chgData name="Caprotti, Diana (STFC,RAL,TECH)" userId="a74e791e-c11d-442e-8db4-d56b3e2e7bc0" providerId="ADAL" clId="{82968BF1-CBCD-4955-95DF-460843DA8A42}" dt="2025-07-05T16:01:18.946" v="3528" actId="1076"/>
          <ac:spMkLst>
            <pc:docMk/>
            <pc:sldMk cId="253372214" sldId="1096"/>
            <ac:spMk id="10" creationId="{093BE051-7A06-CE82-C9A6-213469A69A62}"/>
          </ac:spMkLst>
        </pc:spChg>
        <pc:picChg chg="add mod">
          <ac:chgData name="Caprotti, Diana (STFC,RAL,TECH)" userId="a74e791e-c11d-442e-8db4-d56b3e2e7bc0" providerId="ADAL" clId="{82968BF1-CBCD-4955-95DF-460843DA8A42}" dt="2025-07-05T16:00:55.109" v="3503" actId="1076"/>
          <ac:picMkLst>
            <pc:docMk/>
            <pc:sldMk cId="253372214" sldId="1096"/>
            <ac:picMk id="8" creationId="{90C6E9D9-F13F-5205-228E-77FB2FC11959}"/>
          </ac:picMkLst>
        </pc:picChg>
        <pc:picChg chg="add mod">
          <ac:chgData name="Caprotti, Diana (STFC,RAL,TECH)" userId="a74e791e-c11d-442e-8db4-d56b3e2e7bc0" providerId="ADAL" clId="{82968BF1-CBCD-4955-95DF-460843DA8A42}" dt="2025-07-05T16:00:06.243" v="3502" actId="1076"/>
          <ac:picMkLst>
            <pc:docMk/>
            <pc:sldMk cId="253372214" sldId="1096"/>
            <ac:picMk id="4098" creationId="{BB60D5B2-74DA-E141-4629-92E677D11F24}"/>
          </ac:picMkLst>
        </pc:picChg>
        <pc:picChg chg="add mod">
          <ac:chgData name="Caprotti, Diana (STFC,RAL,TECH)" userId="a74e791e-c11d-442e-8db4-d56b3e2e7bc0" providerId="ADAL" clId="{82968BF1-CBCD-4955-95DF-460843DA8A42}" dt="2025-07-05T16:00:03.282" v="3501" actId="1076"/>
          <ac:picMkLst>
            <pc:docMk/>
            <pc:sldMk cId="253372214" sldId="1096"/>
            <ac:picMk id="4099" creationId="{63A4D2D6-4685-870F-B01E-694D18E726EA}"/>
          </ac:picMkLst>
        </pc:picChg>
      </pc:sldChg>
      <pc:sldChg chg="add ord modAnim">
        <pc:chgData name="Caprotti, Diana (STFC,RAL,TECH)" userId="a74e791e-c11d-442e-8db4-d56b3e2e7bc0" providerId="ADAL" clId="{82968BF1-CBCD-4955-95DF-460843DA8A42}" dt="2025-07-05T14:21:20.816" v="2124"/>
        <pc:sldMkLst>
          <pc:docMk/>
          <pc:sldMk cId="1288569022" sldId="1097"/>
        </pc:sldMkLst>
      </pc:sldChg>
      <pc:sldChg chg="addSp modSp new mod">
        <pc:chgData name="Caprotti, Diana (STFC,RAL,TECH)" userId="a74e791e-c11d-442e-8db4-d56b3e2e7bc0" providerId="ADAL" clId="{82968BF1-CBCD-4955-95DF-460843DA8A42}" dt="2025-07-05T16:10:19.481" v="3555" actId="20577"/>
        <pc:sldMkLst>
          <pc:docMk/>
          <pc:sldMk cId="1550935958" sldId="1098"/>
        </pc:sldMkLst>
        <pc:spChg chg="add mod">
          <ac:chgData name="Caprotti, Diana (STFC,RAL,TECH)" userId="a74e791e-c11d-442e-8db4-d56b3e2e7bc0" providerId="ADAL" clId="{82968BF1-CBCD-4955-95DF-460843DA8A42}" dt="2025-07-05T15:35:33.886" v="2968" actId="20577"/>
          <ac:spMkLst>
            <pc:docMk/>
            <pc:sldMk cId="1550935958" sldId="1098"/>
            <ac:spMk id="2" creationId="{F204F003-25C3-E8A3-A6D1-E911A9075088}"/>
          </ac:spMkLst>
        </pc:spChg>
        <pc:spChg chg="add mod">
          <ac:chgData name="Caprotti, Diana (STFC,RAL,TECH)" userId="a74e791e-c11d-442e-8db4-d56b3e2e7bc0" providerId="ADAL" clId="{82968BF1-CBCD-4955-95DF-460843DA8A42}" dt="2025-07-05T15:38:17.414" v="3192" actId="14100"/>
          <ac:spMkLst>
            <pc:docMk/>
            <pc:sldMk cId="1550935958" sldId="1098"/>
            <ac:spMk id="4" creationId="{1149462E-8A65-0A16-B436-D4B651F98B74}"/>
          </ac:spMkLst>
        </pc:spChg>
        <pc:spChg chg="add mod">
          <ac:chgData name="Caprotti, Diana (STFC,RAL,TECH)" userId="a74e791e-c11d-442e-8db4-d56b3e2e7bc0" providerId="ADAL" clId="{82968BF1-CBCD-4955-95DF-460843DA8A42}" dt="2025-07-05T16:10:19.481" v="3555" actId="20577"/>
          <ac:spMkLst>
            <pc:docMk/>
            <pc:sldMk cId="1550935958" sldId="1098"/>
            <ac:spMk id="5" creationId="{2DD86287-7978-9A5B-D7C0-D0065B7DD0C9}"/>
          </ac:spMkLst>
        </pc:spChg>
        <pc:picChg chg="add mod">
          <ac:chgData name="Caprotti, Diana (STFC,RAL,TECH)" userId="a74e791e-c11d-442e-8db4-d56b3e2e7bc0" providerId="ADAL" clId="{82968BF1-CBCD-4955-95DF-460843DA8A42}" dt="2025-07-05T15:35:26.401" v="2954"/>
          <ac:picMkLst>
            <pc:docMk/>
            <pc:sldMk cId="1550935958" sldId="1098"/>
            <ac:picMk id="3" creationId="{A85C24D3-8539-1D16-592C-E9CF5DF540F3}"/>
          </ac:picMkLst>
        </pc:picChg>
        <pc:picChg chg="add mod">
          <ac:chgData name="Caprotti, Diana (STFC,RAL,TECH)" userId="a74e791e-c11d-442e-8db4-d56b3e2e7bc0" providerId="ADAL" clId="{82968BF1-CBCD-4955-95DF-460843DA8A42}" dt="2025-07-05T15:37:58.390" v="3185" actId="1076"/>
          <ac:picMkLst>
            <pc:docMk/>
            <pc:sldMk cId="1550935958" sldId="1098"/>
            <ac:picMk id="11266" creationId="{972C68AA-B8A5-0F5E-692D-EA49CFC26984}"/>
          </ac:picMkLst>
        </pc:picChg>
        <pc:picChg chg="add mod">
          <ac:chgData name="Caprotti, Diana (STFC,RAL,TECH)" userId="a74e791e-c11d-442e-8db4-d56b3e2e7bc0" providerId="ADAL" clId="{82968BF1-CBCD-4955-95DF-460843DA8A42}" dt="2025-07-05T15:38:02.509" v="3187" actId="1076"/>
          <ac:picMkLst>
            <pc:docMk/>
            <pc:sldMk cId="1550935958" sldId="1098"/>
            <ac:picMk id="11267" creationId="{D57BEAD1-F13D-2481-C42F-10DD9566A2CA}"/>
          </ac:picMkLst>
        </pc:picChg>
        <pc:picChg chg="add mod">
          <ac:chgData name="Caprotti, Diana (STFC,RAL,TECH)" userId="a74e791e-c11d-442e-8db4-d56b3e2e7bc0" providerId="ADAL" clId="{82968BF1-CBCD-4955-95DF-460843DA8A42}" dt="2025-07-05T15:46:00.465" v="3219" actId="1076"/>
          <ac:picMkLst>
            <pc:docMk/>
            <pc:sldMk cId="1550935958" sldId="1098"/>
            <ac:picMk id="11269" creationId="{85203A7C-727C-0003-CA27-6985C47DAB28}"/>
          </ac:picMkLst>
        </pc:picChg>
        <pc:picChg chg="add mod">
          <ac:chgData name="Caprotti, Diana (STFC,RAL,TECH)" userId="a74e791e-c11d-442e-8db4-d56b3e2e7bc0" providerId="ADAL" clId="{82968BF1-CBCD-4955-95DF-460843DA8A42}" dt="2025-07-05T15:42:24.153" v="3217" actId="1076"/>
          <ac:picMkLst>
            <pc:docMk/>
            <pc:sldMk cId="1550935958" sldId="1098"/>
            <ac:picMk id="11271" creationId="{B0D6BB8D-9ECF-2F0E-6EB5-DC78843261BE}"/>
          </ac:picMkLst>
        </pc:picChg>
        <pc:picChg chg="add mod">
          <ac:chgData name="Caprotti, Diana (STFC,RAL,TECH)" userId="a74e791e-c11d-442e-8db4-d56b3e2e7bc0" providerId="ADAL" clId="{82968BF1-CBCD-4955-95DF-460843DA8A42}" dt="2025-07-05T15:42:25.396" v="3218" actId="1076"/>
          <ac:picMkLst>
            <pc:docMk/>
            <pc:sldMk cId="1550935958" sldId="1098"/>
            <ac:picMk id="11272" creationId="{FD63C794-32B3-C3BF-092B-2B605A78BAF6}"/>
          </ac:picMkLst>
        </pc:picChg>
      </pc:sldChg>
      <pc:sldChg chg="addSp delSp modSp add mod ord modAnim">
        <pc:chgData name="Caprotti, Diana (STFC,RAL,TECH)" userId="a74e791e-c11d-442e-8db4-d56b3e2e7bc0" providerId="ADAL" clId="{82968BF1-CBCD-4955-95DF-460843DA8A42}" dt="2025-07-05T16:15:13.078" v="3577"/>
        <pc:sldMkLst>
          <pc:docMk/>
          <pc:sldMk cId="131392089" sldId="1099"/>
        </pc:sldMkLst>
        <pc:picChg chg="add mod">
          <ac:chgData name="Caprotti, Diana (STFC,RAL,TECH)" userId="a74e791e-c11d-442e-8db4-d56b3e2e7bc0" providerId="ADAL" clId="{82968BF1-CBCD-4955-95DF-460843DA8A42}" dt="2025-07-05T16:13:54.141" v="3561" actId="1076"/>
          <ac:picMkLst>
            <pc:docMk/>
            <pc:sldMk cId="131392089" sldId="1099"/>
            <ac:picMk id="10" creationId="{5F3F7FE3-6708-84C2-679E-BA6A728E4157}"/>
          </ac:picMkLst>
        </pc:picChg>
        <pc:picChg chg="add mod">
          <ac:chgData name="Caprotti, Diana (STFC,RAL,TECH)" userId="a74e791e-c11d-442e-8db4-d56b3e2e7bc0" providerId="ADAL" clId="{82968BF1-CBCD-4955-95DF-460843DA8A42}" dt="2025-07-05T16:14:27.874" v="3569" actId="1076"/>
          <ac:picMkLst>
            <pc:docMk/>
            <pc:sldMk cId="131392089" sldId="1099"/>
            <ac:picMk id="12" creationId="{9C06F5CC-866D-DA4F-27D3-4286763D4F31}"/>
          </ac:picMkLst>
        </pc:picChg>
        <pc:picChg chg="add mod">
          <ac:chgData name="Caprotti, Diana (STFC,RAL,TECH)" userId="a74e791e-c11d-442e-8db4-d56b3e2e7bc0" providerId="ADAL" clId="{82968BF1-CBCD-4955-95DF-460843DA8A42}" dt="2025-07-05T16:14:29.428" v="3570" actId="1076"/>
          <ac:picMkLst>
            <pc:docMk/>
            <pc:sldMk cId="131392089" sldId="1099"/>
            <ac:picMk id="12290" creationId="{C9F4208A-F728-5862-656D-B8E8556E42E7}"/>
          </ac:picMkLst>
        </pc:picChg>
      </pc:sldChg>
      <pc:sldChg chg="addSp delSp modSp add mod">
        <pc:chgData name="Caprotti, Diana (STFC,RAL,TECH)" userId="a74e791e-c11d-442e-8db4-d56b3e2e7bc0" providerId="ADAL" clId="{82968BF1-CBCD-4955-95DF-460843DA8A42}" dt="2025-07-08T05:50:57.274" v="5025" actId="20577"/>
        <pc:sldMkLst>
          <pc:docMk/>
          <pc:sldMk cId="3438589147" sldId="1100"/>
        </pc:sldMkLst>
        <pc:spChg chg="mod">
          <ac:chgData name="Caprotti, Diana (STFC,RAL,TECH)" userId="a74e791e-c11d-442e-8db4-d56b3e2e7bc0" providerId="ADAL" clId="{82968BF1-CBCD-4955-95DF-460843DA8A42}" dt="2025-07-05T16:43:00.878" v="4076" actId="1037"/>
          <ac:spMkLst>
            <pc:docMk/>
            <pc:sldMk cId="3438589147" sldId="1100"/>
            <ac:spMk id="4" creationId="{8171571E-96C9-5A15-4D0A-C5706306A5B1}"/>
          </ac:spMkLst>
        </pc:spChg>
        <pc:spChg chg="add mod">
          <ac:chgData name="Caprotti, Diana (STFC,RAL,TECH)" userId="a74e791e-c11d-442e-8db4-d56b3e2e7bc0" providerId="ADAL" clId="{82968BF1-CBCD-4955-95DF-460843DA8A42}" dt="2025-07-08T05:32:16.285" v="4926" actId="6549"/>
          <ac:spMkLst>
            <pc:docMk/>
            <pc:sldMk cId="3438589147" sldId="1100"/>
            <ac:spMk id="18" creationId="{EA06FBD4-FDD6-4335-2710-81BFA3EC459F}"/>
          </ac:spMkLst>
        </pc:spChg>
        <pc:spChg chg="add mod">
          <ac:chgData name="Caprotti, Diana (STFC,RAL,TECH)" userId="a74e791e-c11d-442e-8db4-d56b3e2e7bc0" providerId="ADAL" clId="{82968BF1-CBCD-4955-95DF-460843DA8A42}" dt="2025-07-08T05:50:57.274" v="5025" actId="20577"/>
          <ac:spMkLst>
            <pc:docMk/>
            <pc:sldMk cId="3438589147" sldId="1100"/>
            <ac:spMk id="20" creationId="{AEDAC3EF-110E-021B-2C8B-1ABF4ABE68FB}"/>
          </ac:spMkLst>
        </pc:spChg>
        <pc:picChg chg="add mod">
          <ac:chgData name="Caprotti, Diana (STFC,RAL,TECH)" userId="a74e791e-c11d-442e-8db4-d56b3e2e7bc0" providerId="ADAL" clId="{82968BF1-CBCD-4955-95DF-460843DA8A42}" dt="2025-07-05T16:38:22.054" v="3993" actId="1076"/>
          <ac:picMkLst>
            <pc:docMk/>
            <pc:sldMk cId="3438589147" sldId="1100"/>
            <ac:picMk id="12" creationId="{045C6F7B-FCE0-113A-68CC-04A2D4789707}"/>
          </ac:picMkLst>
        </pc:picChg>
        <pc:picChg chg="add mod">
          <ac:chgData name="Caprotti, Diana (STFC,RAL,TECH)" userId="a74e791e-c11d-442e-8db4-d56b3e2e7bc0" providerId="ADAL" clId="{82968BF1-CBCD-4955-95DF-460843DA8A42}" dt="2025-07-05T16:55:36.804" v="4155" actId="1076"/>
          <ac:picMkLst>
            <pc:docMk/>
            <pc:sldMk cId="3438589147" sldId="1100"/>
            <ac:picMk id="21" creationId="{4D0ADA6B-E989-54AB-5200-E12D9887D52A}"/>
          </ac:picMkLst>
        </pc:picChg>
        <pc:picChg chg="add mod">
          <ac:chgData name="Caprotti, Diana (STFC,RAL,TECH)" userId="a74e791e-c11d-442e-8db4-d56b3e2e7bc0" providerId="ADAL" clId="{82968BF1-CBCD-4955-95DF-460843DA8A42}" dt="2025-07-05T16:47:47.622" v="4135" actId="1076"/>
          <ac:picMkLst>
            <pc:docMk/>
            <pc:sldMk cId="3438589147" sldId="1100"/>
            <ac:picMk id="14340" creationId="{C09342B3-486E-2AD2-61EC-53E9EC7246C3}"/>
          </ac:picMkLst>
        </pc:picChg>
        <pc:picChg chg="add mod">
          <ac:chgData name="Caprotti, Diana (STFC,RAL,TECH)" userId="a74e791e-c11d-442e-8db4-d56b3e2e7bc0" providerId="ADAL" clId="{82968BF1-CBCD-4955-95DF-460843DA8A42}" dt="2025-07-05T16:46:44.571" v="4112" actId="1076"/>
          <ac:picMkLst>
            <pc:docMk/>
            <pc:sldMk cId="3438589147" sldId="1100"/>
            <ac:picMk id="14342" creationId="{DC047B10-71FD-020D-98CF-C5699C7FB80C}"/>
          </ac:picMkLst>
        </pc:picChg>
        <pc:picChg chg="add mod">
          <ac:chgData name="Caprotti, Diana (STFC,RAL,TECH)" userId="a74e791e-c11d-442e-8db4-d56b3e2e7bc0" providerId="ADAL" clId="{82968BF1-CBCD-4955-95DF-460843DA8A42}" dt="2025-07-05T16:47:52.779" v="4137" actId="1076"/>
          <ac:picMkLst>
            <pc:docMk/>
            <pc:sldMk cId="3438589147" sldId="1100"/>
            <ac:picMk id="14344" creationId="{B77901F0-406F-87E8-D5D1-BD8A5771E909}"/>
          </ac:picMkLst>
        </pc:picChg>
      </pc:sldChg>
      <pc:sldChg chg="addSp delSp modSp add mod">
        <pc:chgData name="Caprotti, Diana (STFC,RAL,TECH)" userId="a74e791e-c11d-442e-8db4-d56b3e2e7bc0" providerId="ADAL" clId="{82968BF1-CBCD-4955-95DF-460843DA8A42}" dt="2025-07-08T05:51:13.185" v="5026" actId="20577"/>
        <pc:sldMkLst>
          <pc:docMk/>
          <pc:sldMk cId="3416055579" sldId="1101"/>
        </pc:sldMkLst>
        <pc:spChg chg="add mod">
          <ac:chgData name="Caprotti, Diana (STFC,RAL,TECH)" userId="a74e791e-c11d-442e-8db4-d56b3e2e7bc0" providerId="ADAL" clId="{82968BF1-CBCD-4955-95DF-460843DA8A42}" dt="2025-07-05T20:48:28.885" v="4643" actId="1076"/>
          <ac:spMkLst>
            <pc:docMk/>
            <pc:sldMk cId="3416055579" sldId="1101"/>
            <ac:spMk id="2" creationId="{1C36DB01-13F1-2E6D-B477-3C1384D9FE2F}"/>
          </ac:spMkLst>
        </pc:spChg>
        <pc:spChg chg="mod">
          <ac:chgData name="Caprotti, Diana (STFC,RAL,TECH)" userId="a74e791e-c11d-442e-8db4-d56b3e2e7bc0" providerId="ADAL" clId="{82968BF1-CBCD-4955-95DF-460843DA8A42}" dt="2025-07-08T05:51:13.185" v="5026" actId="20577"/>
          <ac:spMkLst>
            <pc:docMk/>
            <pc:sldMk cId="3416055579" sldId="1101"/>
            <ac:spMk id="3" creationId="{844D2879-3883-608B-B86C-59A1786AEF56}"/>
          </ac:spMkLst>
        </pc:spChg>
        <pc:spChg chg="mod">
          <ac:chgData name="Caprotti, Diana (STFC,RAL,TECH)" userId="a74e791e-c11d-442e-8db4-d56b3e2e7bc0" providerId="ADAL" clId="{82968BF1-CBCD-4955-95DF-460843DA8A42}" dt="2025-07-05T16:43:15.997" v="4095" actId="20577"/>
          <ac:spMkLst>
            <pc:docMk/>
            <pc:sldMk cId="3416055579" sldId="1101"/>
            <ac:spMk id="4" creationId="{E1FE177A-F9BD-70BE-008E-94480EC6D36E}"/>
          </ac:spMkLst>
        </pc:spChg>
        <pc:picChg chg="mod">
          <ac:chgData name="Caprotti, Diana (STFC,RAL,TECH)" userId="a74e791e-c11d-442e-8db4-d56b3e2e7bc0" providerId="ADAL" clId="{82968BF1-CBCD-4955-95DF-460843DA8A42}" dt="2025-07-05T17:02:04.023" v="4506" actId="1076"/>
          <ac:picMkLst>
            <pc:docMk/>
            <pc:sldMk cId="3416055579" sldId="1101"/>
            <ac:picMk id="5" creationId="{D23714A2-F419-5C37-6A7F-D355CE7996EF}"/>
          </ac:picMkLst>
        </pc:picChg>
        <pc:picChg chg="add mod">
          <ac:chgData name="Caprotti, Diana (STFC,RAL,TECH)" userId="a74e791e-c11d-442e-8db4-d56b3e2e7bc0" providerId="ADAL" clId="{82968BF1-CBCD-4955-95DF-460843DA8A42}" dt="2025-07-05T17:02:04.023" v="4506" actId="1076"/>
          <ac:picMkLst>
            <pc:docMk/>
            <pc:sldMk cId="3416055579" sldId="1101"/>
            <ac:picMk id="6" creationId="{8B25DBDB-4C0C-1423-1743-B67DECB2A494}"/>
          </ac:picMkLst>
        </pc:picChg>
      </pc:sldChg>
      <pc:sldChg chg="addSp delSp modSp add mod">
        <pc:chgData name="Caprotti, Diana (STFC,RAL,TECH)" userId="a74e791e-c11d-442e-8db4-d56b3e2e7bc0" providerId="ADAL" clId="{82968BF1-CBCD-4955-95DF-460843DA8A42}" dt="2025-07-08T05:28:19.377" v="4924" actId="12789"/>
        <pc:sldMkLst>
          <pc:docMk/>
          <pc:sldMk cId="2507474376" sldId="1102"/>
        </pc:sldMkLst>
        <pc:spChg chg="del">
          <ac:chgData name="Caprotti, Diana (STFC,RAL,TECH)" userId="a74e791e-c11d-442e-8db4-d56b3e2e7bc0" providerId="ADAL" clId="{82968BF1-CBCD-4955-95DF-460843DA8A42}" dt="2025-07-08T05:24:34.520" v="4848" actId="478"/>
          <ac:spMkLst>
            <pc:docMk/>
            <pc:sldMk cId="2507474376" sldId="1102"/>
            <ac:spMk id="5" creationId="{7EB2B7EC-8428-6032-4CDB-A4167C56E67B}"/>
          </ac:spMkLst>
        </pc:spChg>
        <pc:spChg chg="add mod">
          <ac:chgData name="Caprotti, Diana (STFC,RAL,TECH)" userId="a74e791e-c11d-442e-8db4-d56b3e2e7bc0" providerId="ADAL" clId="{82968BF1-CBCD-4955-95DF-460843DA8A42}" dt="2025-07-08T05:27:26.831" v="4896" actId="164"/>
          <ac:spMkLst>
            <pc:docMk/>
            <pc:sldMk cId="2507474376" sldId="1102"/>
            <ac:spMk id="6" creationId="{627F6173-D159-469A-CDEB-2AF3691F6C65}"/>
          </ac:spMkLst>
        </pc:spChg>
        <pc:spChg chg="add del mod">
          <ac:chgData name="Caprotti, Diana (STFC,RAL,TECH)" userId="a74e791e-c11d-442e-8db4-d56b3e2e7bc0" providerId="ADAL" clId="{82968BF1-CBCD-4955-95DF-460843DA8A42}" dt="2025-07-08T05:25:39.605" v="4866" actId="478"/>
          <ac:spMkLst>
            <pc:docMk/>
            <pc:sldMk cId="2507474376" sldId="1102"/>
            <ac:spMk id="7" creationId="{FE12C320-CA02-51C8-75EC-BDF77EFFBB98}"/>
          </ac:spMkLst>
        </pc:spChg>
        <pc:spChg chg="add mod">
          <ac:chgData name="Caprotti, Diana (STFC,RAL,TECH)" userId="a74e791e-c11d-442e-8db4-d56b3e2e7bc0" providerId="ADAL" clId="{82968BF1-CBCD-4955-95DF-460843DA8A42}" dt="2025-07-08T05:28:19.377" v="4924" actId="12789"/>
          <ac:spMkLst>
            <pc:docMk/>
            <pc:sldMk cId="2507474376" sldId="1102"/>
            <ac:spMk id="9" creationId="{297B331D-7300-D1C2-FEB9-EE65FBDE4DD9}"/>
          </ac:spMkLst>
        </pc:spChg>
        <pc:spChg chg="mod">
          <ac:chgData name="Caprotti, Diana (STFC,RAL,TECH)" userId="a74e791e-c11d-442e-8db4-d56b3e2e7bc0" providerId="ADAL" clId="{82968BF1-CBCD-4955-95DF-460843DA8A42}" dt="2025-07-08T05:24:29.969" v="4845" actId="20577"/>
          <ac:spMkLst>
            <pc:docMk/>
            <pc:sldMk cId="2507474376" sldId="1102"/>
            <ac:spMk id="12" creationId="{9D4593C1-34DB-D702-DA1E-2241D6E18667}"/>
          </ac:spMkLst>
        </pc:spChg>
        <pc:spChg chg="add mod">
          <ac:chgData name="Caprotti, Diana (STFC,RAL,TECH)" userId="a74e791e-c11d-442e-8db4-d56b3e2e7bc0" providerId="ADAL" clId="{82968BF1-CBCD-4955-95DF-460843DA8A42}" dt="2025-07-08T05:27:18.306" v="4894" actId="164"/>
          <ac:spMkLst>
            <pc:docMk/>
            <pc:sldMk cId="2507474376" sldId="1102"/>
            <ac:spMk id="15" creationId="{9B35BF02-9B7E-8FDC-C8C3-2F51E32DCB3E}"/>
          </ac:spMkLst>
        </pc:spChg>
        <pc:spChg chg="add mod">
          <ac:chgData name="Caprotti, Diana (STFC,RAL,TECH)" userId="a74e791e-c11d-442e-8db4-d56b3e2e7bc0" providerId="ADAL" clId="{82968BF1-CBCD-4955-95DF-460843DA8A42}" dt="2025-07-08T05:28:19.377" v="4924" actId="12789"/>
          <ac:spMkLst>
            <pc:docMk/>
            <pc:sldMk cId="2507474376" sldId="1102"/>
            <ac:spMk id="17" creationId="{D0E38E4B-6CA0-B77C-856F-9401050A2613}"/>
          </ac:spMkLst>
        </pc:spChg>
        <pc:grpChg chg="add del mod">
          <ac:chgData name="Caprotti, Diana (STFC,RAL,TECH)" userId="a74e791e-c11d-442e-8db4-d56b3e2e7bc0" providerId="ADAL" clId="{82968BF1-CBCD-4955-95DF-460843DA8A42}" dt="2025-07-08T05:28:19.377" v="4924" actId="12789"/>
          <ac:grpSpMkLst>
            <pc:docMk/>
            <pc:sldMk cId="2507474376" sldId="1102"/>
            <ac:grpSpMk id="4" creationId="{A85C88AB-5AE5-FCC4-965D-2340DE13D814}"/>
          </ac:grpSpMkLst>
        </pc:grpChg>
        <pc:grpChg chg="add mod">
          <ac:chgData name="Caprotti, Diana (STFC,RAL,TECH)" userId="a74e791e-c11d-442e-8db4-d56b3e2e7bc0" providerId="ADAL" clId="{82968BF1-CBCD-4955-95DF-460843DA8A42}" dt="2025-07-08T05:27:48.919" v="4919" actId="1037"/>
          <ac:grpSpMkLst>
            <pc:docMk/>
            <pc:sldMk cId="2507474376" sldId="1102"/>
            <ac:grpSpMk id="18" creationId="{8690D9DA-556E-E7F2-E7A3-8E04C457D033}"/>
          </ac:grpSpMkLst>
        </pc:grpChg>
        <pc:grpChg chg="add mod">
          <ac:chgData name="Caprotti, Diana (STFC,RAL,TECH)" userId="a74e791e-c11d-442e-8db4-d56b3e2e7bc0" providerId="ADAL" clId="{82968BF1-CBCD-4955-95DF-460843DA8A42}" dt="2025-07-08T05:27:42.343" v="4899" actId="12789"/>
          <ac:grpSpMkLst>
            <pc:docMk/>
            <pc:sldMk cId="2507474376" sldId="1102"/>
            <ac:grpSpMk id="19" creationId="{0A86915C-82A4-7C67-1057-25AE4E6CCAF7}"/>
          </ac:grpSpMkLst>
        </pc:grpChg>
        <pc:graphicFrameChg chg="del modGraphic">
          <ac:chgData name="Caprotti, Diana (STFC,RAL,TECH)" userId="a74e791e-c11d-442e-8db4-d56b3e2e7bc0" providerId="ADAL" clId="{82968BF1-CBCD-4955-95DF-460843DA8A42}" dt="2025-07-08T05:24:35.702" v="4849" actId="478"/>
          <ac:graphicFrameMkLst>
            <pc:docMk/>
            <pc:sldMk cId="2507474376" sldId="1102"/>
            <ac:graphicFrameMk id="11" creationId="{812BE79C-EA16-3CEA-1940-72094EB6934E}"/>
          </ac:graphicFrameMkLst>
        </pc:graphicFrameChg>
        <pc:picChg chg="del">
          <ac:chgData name="Caprotti, Diana (STFC,RAL,TECH)" userId="a74e791e-c11d-442e-8db4-d56b3e2e7bc0" providerId="ADAL" clId="{82968BF1-CBCD-4955-95DF-460843DA8A42}" dt="2025-07-08T05:24:36.405" v="4850" actId="478"/>
          <ac:picMkLst>
            <pc:docMk/>
            <pc:sldMk cId="2507474376" sldId="1102"/>
            <ac:picMk id="2" creationId="{8B8626E2-C78E-86F9-F302-4F86C7CA80FB}"/>
          </ac:picMkLst>
        </pc:picChg>
        <pc:picChg chg="add mod">
          <ac:chgData name="Caprotti, Diana (STFC,RAL,TECH)" userId="a74e791e-c11d-442e-8db4-d56b3e2e7bc0" providerId="ADAL" clId="{82968BF1-CBCD-4955-95DF-460843DA8A42}" dt="2025-07-08T05:27:26.831" v="4896" actId="164"/>
          <ac:picMkLst>
            <pc:docMk/>
            <pc:sldMk cId="2507474376" sldId="1102"/>
            <ac:picMk id="3" creationId="{F0204E56-C98C-3C39-3A50-988F69919BD0}"/>
          </ac:picMkLst>
        </pc:picChg>
        <pc:picChg chg="add mod">
          <ac:chgData name="Caprotti, Diana (STFC,RAL,TECH)" userId="a74e791e-c11d-442e-8db4-d56b3e2e7bc0" providerId="ADAL" clId="{82968BF1-CBCD-4955-95DF-460843DA8A42}" dt="2025-07-08T05:28:19.377" v="4924" actId="12789"/>
          <ac:picMkLst>
            <pc:docMk/>
            <pc:sldMk cId="2507474376" sldId="1102"/>
            <ac:picMk id="8" creationId="{2D5DBB2C-D811-EB6F-33B8-D9533BCF2C67}"/>
          </ac:picMkLst>
        </pc:picChg>
        <pc:picChg chg="add mod">
          <ac:chgData name="Caprotti, Diana (STFC,RAL,TECH)" userId="a74e791e-c11d-442e-8db4-d56b3e2e7bc0" providerId="ADAL" clId="{82968BF1-CBCD-4955-95DF-460843DA8A42}" dt="2025-07-08T05:27:18.306" v="4894" actId="164"/>
          <ac:picMkLst>
            <pc:docMk/>
            <pc:sldMk cId="2507474376" sldId="1102"/>
            <ac:picMk id="10" creationId="{3667F992-7CAA-ED6B-DB64-C0A8C845BBFB}"/>
          </ac:picMkLst>
        </pc:picChg>
        <pc:picChg chg="add del mod">
          <ac:chgData name="Caprotti, Diana (STFC,RAL,TECH)" userId="a74e791e-c11d-442e-8db4-d56b3e2e7bc0" providerId="ADAL" clId="{82968BF1-CBCD-4955-95DF-460843DA8A42}" dt="2025-07-08T05:26:15.332" v="4875" actId="478"/>
          <ac:picMkLst>
            <pc:docMk/>
            <pc:sldMk cId="2507474376" sldId="1102"/>
            <ac:picMk id="14" creationId="{3667F992-7CAA-ED6B-DB64-C0A8C845BBFB}"/>
          </ac:picMkLst>
        </pc:picChg>
        <pc:picChg chg="add mod">
          <ac:chgData name="Caprotti, Diana (STFC,RAL,TECH)" userId="a74e791e-c11d-442e-8db4-d56b3e2e7bc0" providerId="ADAL" clId="{82968BF1-CBCD-4955-95DF-460843DA8A42}" dt="2025-07-08T05:28:19.377" v="4924" actId="12789"/>
          <ac:picMkLst>
            <pc:docMk/>
            <pc:sldMk cId="2507474376" sldId="1102"/>
            <ac:picMk id="16" creationId="{72F38898-8934-54F9-C146-2B0EE7448D7B}"/>
          </ac:picMkLst>
        </pc:picChg>
        <pc:picChg chg="del">
          <ac:chgData name="Caprotti, Diana (STFC,RAL,TECH)" userId="a74e791e-c11d-442e-8db4-d56b3e2e7bc0" providerId="ADAL" clId="{82968BF1-CBCD-4955-95DF-460843DA8A42}" dt="2025-07-08T05:24:33.559" v="4847" actId="478"/>
          <ac:picMkLst>
            <pc:docMk/>
            <pc:sldMk cId="2507474376" sldId="1102"/>
            <ac:picMk id="1026" creationId="{D72AD3F2-8DC5-4A32-4594-AF64E100EAA0}"/>
          </ac:picMkLst>
        </pc:picChg>
      </pc:sldChg>
      <pc:sldMasterChg chg="delSldLayout">
        <pc:chgData name="Caprotti, Diana (STFC,RAL,TECH)" userId="a74e791e-c11d-442e-8db4-d56b3e2e7bc0" providerId="ADAL" clId="{82968BF1-CBCD-4955-95DF-460843DA8A42}" dt="2025-07-04T13:01:33.915" v="1433" actId="47"/>
        <pc:sldMasterMkLst>
          <pc:docMk/>
          <pc:sldMasterMk cId="1684980283" sldId="2147483660"/>
        </pc:sldMasterMkLst>
        <pc:sldLayoutChg chg="del">
          <pc:chgData name="Caprotti, Diana (STFC,RAL,TECH)" userId="a74e791e-c11d-442e-8db4-d56b3e2e7bc0" providerId="ADAL" clId="{82968BF1-CBCD-4955-95DF-460843DA8A42}" dt="2025-07-04T13:01:33.915" v="1433" actId="47"/>
          <pc:sldLayoutMkLst>
            <pc:docMk/>
            <pc:sldMasterMk cId="1684980283" sldId="2147483660"/>
            <pc:sldLayoutMk cId="1594030356" sldId="214748373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41443" cy="345605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74952" y="0"/>
            <a:ext cx="4341443" cy="345605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11BBB812-E651-4BFC-BF4B-D80060A0419D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41638" y="860425"/>
            <a:ext cx="4135437" cy="2325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1872" y="3314929"/>
            <a:ext cx="8014970" cy="2712214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42560"/>
            <a:ext cx="4341443" cy="345603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74952" y="6542560"/>
            <a:ext cx="4341443" cy="345603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3AD4C6C9-9413-42EA-ADFE-90A8178C2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570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66064">
              <a:defRPr/>
            </a:pPr>
            <a:fld id="{C0F3BA1D-A00F-DB41-84DA-BE26C4853B35}" type="slidenum">
              <a:rPr lang="en-US">
                <a:solidFill>
                  <a:prstClr val="black"/>
                </a:solidFill>
                <a:latin typeface="Arial Regular"/>
              </a:rPr>
              <a:pPr defTabSz="966064">
                <a:defRPr/>
              </a:pPr>
              <a:t>1</a:t>
            </a:fld>
            <a:endParaRPr lang="en-US">
              <a:solidFill>
                <a:prstClr val="black"/>
              </a:solidFill>
              <a:latin typeface="Aria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88601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D4C6C9-9413-42EA-ADFE-90A8178C212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380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2750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20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347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97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33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58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3297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268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432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6228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409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33467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4994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1500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812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4385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9179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7138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810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3351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7820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511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57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0833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877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078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1514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8864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3480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6930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1425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3459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76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5618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6506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527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75371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34358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981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895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1946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712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910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14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6675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64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352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190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67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286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5579" y="9434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F0E72-30E1-4FE2-BF35-DC0450C5D6CD}" type="slidenum">
              <a:rPr lang="en-US" smtClean="0"/>
              <a:pPr/>
              <a:t>‹#›</a:t>
            </a:fld>
            <a:r>
              <a:rPr lang="en-US"/>
              <a:t> of 19</a:t>
            </a:r>
          </a:p>
        </p:txBody>
      </p:sp>
    </p:spTree>
    <p:extLst>
      <p:ext uri="{BB962C8B-B14F-4D97-AF65-F5344CB8AC3E}">
        <p14:creationId xmlns:p14="http://schemas.microsoft.com/office/powerpoint/2010/main" val="468254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2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47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7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0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2787FE-8CBB-6248-9619-3941DE55C1B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980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86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4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21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2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1.png"/><Relationship Id="rId4" Type="http://schemas.openxmlformats.org/officeDocument/2006/relationships/image" Target="../media/image4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8.png"/><Relationship Id="rId7" Type="http://schemas.openxmlformats.org/officeDocument/2006/relationships/image" Target="../media/image45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4.png"/><Relationship Id="rId10" Type="http://schemas.openxmlformats.org/officeDocument/2006/relationships/image" Target="../media/image47.png"/><Relationship Id="rId4" Type="http://schemas.openxmlformats.org/officeDocument/2006/relationships/image" Target="../media/image43.jpeg"/><Relationship Id="rId9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hyperlink" Target="https://doi.org/10.1109/TRPMS.2025.3560558" TargetMode="Externa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hyperlink" Target="https://doi.org/10.1109/NSS/MIC/RTSD57108.2024.10656027" TargetMode="External"/><Relationship Id="rId7" Type="http://schemas.openxmlformats.org/officeDocument/2006/relationships/image" Target="../media/image5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gif"/><Relationship Id="rId4" Type="http://schemas.openxmlformats.org/officeDocument/2006/relationships/image" Target="../media/image7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76.gi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hyperlink" Target="mailto:hexitec@stfc.ac.u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jpeg"/><Relationship Id="rId4" Type="http://schemas.microsoft.com/office/2007/relationships/hdphoto" Target="../media/hdphoto1.wdp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889000"/>
            <a:ext cx="3286539" cy="5969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14042" y="2421467"/>
            <a:ext cx="6722187" cy="41549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spc="-150" noProof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overview of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spc="-150" noProof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 and HEXITEC MHz and its applications</a:t>
            </a:r>
            <a:endParaRPr lang="en-GB" sz="4000" b="1" spc="-150" baseline="30000" noProof="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-150" normalizeH="0" baseline="0" noProof="0" dirty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b="1" spc="-15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-150" normalizeH="0" baseline="0" noProof="0" dirty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50" normalizeH="0" baseline="0" noProof="0" dirty="0">
                <a:ln>
                  <a:noFill/>
                </a:ln>
                <a:solidFill>
                  <a:srgbClr val="03018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Dr Diana D Caprotti et al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-150" normalizeH="0" baseline="0" noProof="0" dirty="0">
              <a:ln>
                <a:noFill/>
              </a:ln>
              <a:solidFill>
                <a:srgbClr val="03018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spc="-15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2400" b="1" spc="-150" baseline="300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b="1" spc="-15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July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510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7444E1B1-D7E9-F4C6-571F-33CA62A7FCBB}"/>
              </a:ext>
            </a:extLst>
          </p:cNvPr>
          <p:cNvGrpSpPr/>
          <p:nvPr/>
        </p:nvGrpSpPr>
        <p:grpSpPr>
          <a:xfrm>
            <a:off x="724722" y="868680"/>
            <a:ext cx="6248676" cy="6172200"/>
            <a:chOff x="0" y="0"/>
            <a:chExt cx="7228205" cy="68580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615094" cy="3600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0555" y="1629000"/>
              <a:ext cx="3615094" cy="360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27571" y="3258000"/>
              <a:ext cx="3615094" cy="3600000"/>
            </a:xfrm>
            <a:prstGeom prst="rect">
              <a:avLst/>
            </a:prstGeom>
          </p:spPr>
        </p:pic>
        <p:sp>
          <p:nvSpPr>
            <p:cNvPr id="10" name="Right Arrow 9"/>
            <p:cNvSpPr/>
            <p:nvPr/>
          </p:nvSpPr>
          <p:spPr>
            <a:xfrm>
              <a:off x="67596" y="3019425"/>
              <a:ext cx="7160609" cy="819150"/>
            </a:xfrm>
            <a:prstGeom prst="rightArrow">
              <a:avLst/>
            </a:prstGeom>
            <a:solidFill>
              <a:srgbClr val="0000FF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7362794" y="5397911"/>
            <a:ext cx="5136205" cy="1185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ts val="600"/>
              </a:spcBef>
              <a:defRPr/>
            </a:pPr>
            <a:r>
              <a:rPr lang="en-GB" sz="1200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values </a:t>
            </a:r>
            <a:r>
              <a:rPr lang="en-GB" sz="1200" kern="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histogrammed</a:t>
            </a:r>
            <a:r>
              <a:rPr lang="en-GB" sz="1200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each pixel across many frames</a:t>
            </a:r>
          </a:p>
          <a:p>
            <a:pPr eaLnBrk="0" fontAlgn="base" hangingPunct="0">
              <a:spcBef>
                <a:spcPts val="600"/>
              </a:spcBef>
              <a:defRPr/>
            </a:pPr>
            <a:endParaRPr lang="en-GB" sz="1200" kern="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ts val="600"/>
              </a:spcBef>
              <a:defRPr/>
            </a:pPr>
            <a:r>
              <a:rPr lang="en-US" sz="1600" b="1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Result: high resolution spectra!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855FB07-1D30-9736-E186-B94B974E4D8F}"/>
              </a:ext>
            </a:extLst>
          </p:cNvPr>
          <p:cNvGrpSpPr/>
          <p:nvPr/>
        </p:nvGrpSpPr>
        <p:grpSpPr>
          <a:xfrm>
            <a:off x="7295801" y="2176150"/>
            <a:ext cx="4361704" cy="2847700"/>
            <a:chOff x="7295801" y="2176150"/>
            <a:chExt cx="4361704" cy="28477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5801" y="2176150"/>
              <a:ext cx="4361704" cy="28477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911978" y="2295362"/>
              <a:ext cx="19237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3018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mm </a:t>
              </a:r>
              <a:r>
                <a:rPr lang="en-GB" sz="1200" b="1" dirty="0" err="1">
                  <a:solidFill>
                    <a:srgbClr val="03018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CdZnTe</a:t>
              </a:r>
              <a:r>
                <a:rPr lang="en-GB" sz="1200" b="1" dirty="0">
                  <a:solidFill>
                    <a:srgbClr val="03018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@ - 750 V</a:t>
              </a:r>
            </a:p>
            <a:p>
              <a:pPr algn="ctr"/>
              <a:r>
                <a:rPr lang="en-GB" sz="1200" b="1" dirty="0">
                  <a:solidFill>
                    <a:srgbClr val="03018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Am-241 spectrum</a:t>
              </a:r>
            </a:p>
          </p:txBody>
        </p:sp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AF595F27-0A0D-12F8-0DF7-5483B3E689ED}"/>
                </a:ext>
              </a:extLst>
            </p:cNvPr>
            <p:cNvCxnSpPr>
              <a:cxnSpLocks/>
            </p:cNvCxnSpPr>
            <p:nvPr/>
          </p:nvCxnSpPr>
          <p:spPr>
            <a:xfrm>
              <a:off x="10489872" y="3429000"/>
              <a:ext cx="435261" cy="0"/>
            </a:xfrm>
            <a:prstGeom prst="straightConnector1">
              <a:avLst/>
            </a:prstGeom>
            <a:ln w="31750">
              <a:solidFill>
                <a:srgbClr val="0301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CFA388-275C-AEFE-BF91-A2A21B25C105}"/>
                </a:ext>
              </a:extLst>
            </p:cNvPr>
            <p:cNvSpPr/>
            <p:nvPr/>
          </p:nvSpPr>
          <p:spPr>
            <a:xfrm>
              <a:off x="9335221" y="3298195"/>
              <a:ext cx="122982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>
                  <a:solidFill>
                    <a:srgbClr val="03018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FWHM = 700 eV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C9AA618-59CA-0CE7-8822-92BA980CC5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5770" y="274815"/>
            <a:ext cx="4076484" cy="8858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1A9D8B7-42A4-CA9A-2EEE-7871B8E7E919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HEXITEC system</a:t>
            </a:r>
          </a:p>
        </p:txBody>
      </p:sp>
    </p:spTree>
    <p:extLst>
      <p:ext uri="{BB962C8B-B14F-4D97-AF65-F5344CB8AC3E}">
        <p14:creationId xmlns:p14="http://schemas.microsoft.com/office/powerpoint/2010/main" val="1711194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63" y="50800"/>
            <a:ext cx="11718274" cy="57245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2860" y="50800"/>
            <a:ext cx="129540" cy="5724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962399" y="50800"/>
            <a:ext cx="7992737" cy="447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9886951" y="274637"/>
            <a:ext cx="2068186" cy="447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36863" y="3570051"/>
            <a:ext cx="3352643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406025" y="3570051"/>
            <a:ext cx="1014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1E5DF8"/>
                </a:solidFill>
              </a:rPr>
              <a:t>80 Pixels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AE7485-D313-2A20-852D-6FD2E6F6A47D}"/>
              </a:ext>
            </a:extLst>
          </p:cNvPr>
          <p:cNvSpPr txBox="1"/>
          <p:nvPr/>
        </p:nvSpPr>
        <p:spPr>
          <a:xfrm>
            <a:off x="3370835" y="1692339"/>
            <a:ext cx="765795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600" b="1" spc="-160" baseline="300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241</a:t>
            </a:r>
            <a:r>
              <a:rPr lang="en-US" sz="3600" b="1" spc="-16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 flat field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FDDA2A-2C3B-A0BE-3AB7-238E8F2F59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8766" y="5916857"/>
            <a:ext cx="4076484" cy="88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82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rectangular device&#10;&#10;AI-generated content may be incorrect.">
            <a:extLst>
              <a:ext uri="{FF2B5EF4-FFF2-40B4-BE49-F238E27FC236}">
                <a16:creationId xmlns:a16="http://schemas.microsoft.com/office/drawing/2014/main" id="{44C1AFDF-2AC4-465A-5120-44D3B5313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798" y="3725352"/>
            <a:ext cx="3257007" cy="22164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F0E3A5-BAD5-D205-0929-EEA6B8ECA019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HEXITEC system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0D4598-50AA-0129-CC79-BAE9E7C91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770" y="274815"/>
            <a:ext cx="4076484" cy="885897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227BF53-8E9B-EF15-EA72-9821AA48B886}"/>
              </a:ext>
            </a:extLst>
          </p:cNvPr>
          <p:cNvSpPr>
            <a:spLocks noGrp="1"/>
          </p:cNvSpPr>
          <p:nvPr/>
        </p:nvSpPr>
        <p:spPr>
          <a:xfrm>
            <a:off x="871703" y="1472787"/>
            <a:ext cx="28153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03018A"/>
                </a:solidFill>
              </a:rPr>
              <a:t>Detector Module</a:t>
            </a:r>
          </a:p>
          <a:p>
            <a:endParaRPr lang="en-GB" sz="2400" dirty="0">
              <a:solidFill>
                <a:srgbClr val="03018A"/>
              </a:solidFill>
            </a:endParaRPr>
          </a:p>
          <a:p>
            <a:r>
              <a:rPr lang="en-GB" sz="2400" dirty="0">
                <a:solidFill>
                  <a:srgbClr val="03018A"/>
                </a:solidFill>
              </a:rPr>
              <a:t>Gig E System</a:t>
            </a:r>
          </a:p>
          <a:p>
            <a:endParaRPr lang="en-GB" sz="2400" dirty="0">
              <a:solidFill>
                <a:srgbClr val="03018A"/>
              </a:solidFill>
            </a:endParaRPr>
          </a:p>
          <a:p>
            <a:r>
              <a:rPr lang="en-GB" sz="2400" dirty="0">
                <a:solidFill>
                  <a:srgbClr val="03018A"/>
                </a:solidFill>
              </a:rPr>
              <a:t>2x2 System</a:t>
            </a:r>
          </a:p>
          <a:p>
            <a:endParaRPr lang="en-GB" sz="2400" dirty="0">
              <a:solidFill>
                <a:srgbClr val="03018A"/>
              </a:solidFill>
            </a:endParaRPr>
          </a:p>
          <a:p>
            <a:r>
              <a:rPr lang="en-GB" sz="2400" dirty="0">
                <a:solidFill>
                  <a:srgbClr val="03018A"/>
                </a:solidFill>
              </a:rPr>
              <a:t>2x6 System</a:t>
            </a:r>
          </a:p>
          <a:p>
            <a:endParaRPr lang="en-GB" sz="2400" dirty="0">
              <a:solidFill>
                <a:srgbClr val="03018A"/>
              </a:solidFill>
            </a:endParaRPr>
          </a:p>
          <a:p>
            <a:r>
              <a:rPr lang="en-GB" sz="2400" dirty="0">
                <a:solidFill>
                  <a:srgbClr val="03018A"/>
                </a:solidFill>
              </a:rPr>
              <a:t>2x8 System</a:t>
            </a: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8E1CD633-2181-B264-BEBC-AC78B6B2C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326" y="1562040"/>
            <a:ext cx="2815348" cy="133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6876421-47CF-483D-DF74-C049F5A37CB8}"/>
              </a:ext>
            </a:extLst>
          </p:cNvPr>
          <p:cNvGrpSpPr/>
          <p:nvPr/>
        </p:nvGrpSpPr>
        <p:grpSpPr>
          <a:xfrm>
            <a:off x="3894675" y="1555883"/>
            <a:ext cx="3401297" cy="1728208"/>
            <a:chOff x="3894675" y="1344166"/>
            <a:chExt cx="3401297" cy="1728208"/>
          </a:xfrm>
        </p:grpSpPr>
        <p:pic>
          <p:nvPicPr>
            <p:cNvPr id="7170" name="Picture 2">
              <a:extLst>
                <a:ext uri="{FF2B5EF4-FFF2-40B4-BE49-F238E27FC236}">
                  <a16:creationId xmlns:a16="http://schemas.microsoft.com/office/drawing/2014/main" id="{5D724EC2-3213-EA4A-B0F9-DB6D9027DB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246" y="1838621"/>
              <a:ext cx="1814726" cy="1233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4" name="Picture 6">
              <a:extLst>
                <a:ext uri="{FF2B5EF4-FFF2-40B4-BE49-F238E27FC236}">
                  <a16:creationId xmlns:a16="http://schemas.microsoft.com/office/drawing/2014/main" id="{A0968047-360B-CE41-4488-4E02EC6E27E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27" t="19170" r="13843" b="19210"/>
            <a:stretch/>
          </p:blipFill>
          <p:spPr bwMode="auto">
            <a:xfrm>
              <a:off x="3894675" y="1344166"/>
              <a:ext cx="1654534" cy="988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176" name="Picture 8">
            <a:extLst>
              <a:ext uri="{FF2B5EF4-FFF2-40B4-BE49-F238E27FC236}">
                <a16:creationId xmlns:a16="http://schemas.microsoft.com/office/drawing/2014/main" id="{B377F0EB-2016-4CA4-8DA8-5EB6F1F96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505" y="4833575"/>
            <a:ext cx="3537014" cy="20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A blue box and a blue box on a blue surface&#10;&#10;Description automatically generated">
            <a:extLst>
              <a:ext uri="{FF2B5EF4-FFF2-40B4-BE49-F238E27FC236}">
                <a16:creationId xmlns:a16="http://schemas.microsoft.com/office/drawing/2014/main" id="{96DCEB44-243F-E668-F4D8-A824378C9F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6198" b="90755" l="1416" r="98682">
                        <a14:foregroundMark x1="90527" y1="45182" x2="98730" y2="51888"/>
                        <a14:foregroundMark x1="80127" y1="66536" x2="79492" y2="85482"/>
                        <a14:foregroundMark x1="79492" y1="85482" x2="90967" y2="85156"/>
                        <a14:foregroundMark x1="90967" y1="85156" x2="97852" y2="69271"/>
                        <a14:foregroundMark x1="97852" y1="69271" x2="77246" y2="82422"/>
                        <a14:foregroundMark x1="77246" y1="82422" x2="89746" y2="82227"/>
                        <a14:foregroundMark x1="89746" y1="82227" x2="93555" y2="77474"/>
                        <a14:foregroundMark x1="77344" y1="90820" x2="76758" y2="90495"/>
                        <a14:foregroundMark x1="13135" y1="56901" x2="15186" y2="70768"/>
                        <a14:foregroundMark x1="42756" y1="62212" x2="43457" y2="48438"/>
                        <a14:foregroundMark x1="43457" y1="48438" x2="32031" y2="39453"/>
                        <a14:foregroundMark x1="32031" y1="39453" x2="16386" y2="34024"/>
                        <a14:foregroundMark x1="2143" y1="38133" x2="1416" y2="51953"/>
                        <a14:foregroundMark x1="1416" y1="51953" x2="10596" y2="67513"/>
                        <a14:foregroundMark x1="10596" y1="67513" x2="17334" y2="73438"/>
                        <a14:backgroundMark x1="28418" y1="70638" x2="41455" y2="64518"/>
                        <a14:backgroundMark x1="28125" y1="70313" x2="28125" y2="70313"/>
                        <a14:backgroundMark x1="42480" y1="63021" x2="42480" y2="63021"/>
                        <a14:backgroundMark x1="40820" y1="64128" x2="42578" y2="63086"/>
                        <a14:backgroundMark x1="49414" y1="49089" x2="44580" y2="50130"/>
                        <a14:backgroundMark x1="49902" y1="48958" x2="50391" y2="48958"/>
                        <a14:backgroundMark x1="48633" y1="41211" x2="48096" y2="41341"/>
                        <a14:backgroundMark x1="47852" y1="40299" x2="46045" y2="41667"/>
                        <a14:backgroundMark x1="43701" y1="42253" x2="43701" y2="42253"/>
                        <a14:backgroundMark x1="42920" y1="42383" x2="42920" y2="42383"/>
                        <a14:backgroundMark x1="39502" y1="38542" x2="37158" y2="38411"/>
                        <a14:backgroundMark x1="5957" y1="35417" x2="6494" y2="38867"/>
                        <a14:backgroundMark x1="7520" y1="37240" x2="7275" y2="35547"/>
                        <a14:backgroundMark x1="9082" y1="36263" x2="9082" y2="36263"/>
                        <a14:backgroundMark x1="6787" y1="35547" x2="16602" y2="33529"/>
                        <a14:backgroundMark x1="16602" y1="34115" x2="16602" y2="34115"/>
                        <a14:backgroundMark x1="1465" y1="37565" x2="5078" y2="361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133" b="8015"/>
          <a:stretch/>
        </p:blipFill>
        <p:spPr bwMode="auto">
          <a:xfrm>
            <a:off x="7847191" y="3168767"/>
            <a:ext cx="3793642" cy="1759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CDDE8CC-8E42-2225-2C86-4B61C5E0BFCE}"/>
              </a:ext>
            </a:extLst>
          </p:cNvPr>
          <p:cNvGrpSpPr/>
          <p:nvPr/>
        </p:nvGrpSpPr>
        <p:grpSpPr>
          <a:xfrm>
            <a:off x="3501289" y="1472786"/>
            <a:ext cx="8690711" cy="5110399"/>
            <a:chOff x="2281030" y="1442264"/>
            <a:chExt cx="7860817" cy="419892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98F6F42-077C-469C-1583-EB3F71880735}"/>
                </a:ext>
              </a:extLst>
            </p:cNvPr>
            <p:cNvSpPr/>
            <p:nvPr/>
          </p:nvSpPr>
          <p:spPr>
            <a:xfrm>
              <a:off x="2281030" y="1473290"/>
              <a:ext cx="7860817" cy="41679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59C410F-F19C-8430-1449-2738D2893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87544" y="1442264"/>
              <a:ext cx="7341702" cy="414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595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B824C-4F17-1481-F039-57A1E70CF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78E460B-5916-D10A-682B-1725F434DC06}"/>
              </a:ext>
            </a:extLst>
          </p:cNvPr>
          <p:cNvSpPr txBox="1"/>
          <p:nvPr/>
        </p:nvSpPr>
        <p:spPr>
          <a:xfrm>
            <a:off x="423748" y="1583902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Who are we - UKRI-STFC-RAL </a:t>
            </a:r>
            <a:endParaRPr lang="en-US" sz="2400" b="1" spc="-1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200"/>
              </a:spcAft>
              <a:defRPr/>
            </a:pPr>
            <a:r>
              <a:rPr lang="en-GB" sz="1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 introduction to the UKRI Science and Technologies Facilities Council Rutherford Appleton Laboratory.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501E64-4D08-92FC-4149-4A1377DD4F1B}"/>
              </a:ext>
            </a:extLst>
          </p:cNvPr>
          <p:cNvSpPr txBox="1"/>
          <p:nvPr/>
        </p:nvSpPr>
        <p:spPr>
          <a:xfrm>
            <a:off x="423748" y="2612149"/>
            <a:ext cx="51018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HEXITEC</a:t>
            </a:r>
            <a:endParaRPr kumimoji="0" lang="en-US" sz="2400" b="1" i="0" u="none" strike="noStrike" kern="1200" cap="none" spc="-100" normalizeH="0" baseline="-25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An overview of the</a:t>
            </a:r>
            <a:r>
              <a:rPr kumimoji="0" lang="en-GB" sz="1400" b="0" i="0" u="none" strike="noStrike" kern="1200" cap="none" spc="0" normalizeH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HEXITEC system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7CB5F3-B25B-3DD2-9E32-010A4D9B83A6}"/>
              </a:ext>
            </a:extLst>
          </p:cNvPr>
          <p:cNvSpPr txBox="1"/>
          <p:nvPr/>
        </p:nvSpPr>
        <p:spPr>
          <a:xfrm>
            <a:off x="423748" y="3640396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HEXITEC 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endParaRPr kumimoji="0" lang="en-US" sz="2400" b="1" i="0" u="none" strike="noStrike" kern="1200" cap="none" spc="-100" normalizeH="0" baseline="30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 overview of some of HEXITEC applications -  credit to our collaborators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43FF46-6936-28CE-E1D5-C82591B63490}"/>
              </a:ext>
            </a:extLst>
          </p:cNvPr>
          <p:cNvSpPr txBox="1"/>
          <p:nvPr/>
        </p:nvSpPr>
        <p:spPr>
          <a:xfrm>
            <a:off x="423748" y="3197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3D270C-50C3-CBCB-099D-8F4A0F041538}"/>
              </a:ext>
            </a:extLst>
          </p:cNvPr>
          <p:cNvSpPr txBox="1"/>
          <p:nvPr/>
        </p:nvSpPr>
        <p:spPr>
          <a:xfrm>
            <a:off x="423748" y="4668643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US" sz="2400" b="1" spc="-100" dirty="0">
                <a:solidFill>
                  <a:srgbClr val="6886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HEXITEC</a:t>
            </a:r>
            <a:r>
              <a:rPr kumimoji="0" lang="en-US" sz="2400" b="1" i="0" u="none" strike="noStrike" kern="1200" cap="none" spc="-100" normalizeH="0" baseline="-2500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MHz</a:t>
            </a:r>
            <a:endParaRPr kumimoji="0" lang="en-US" sz="2400" b="1" i="0" u="none" strike="noStrike" kern="1200" cap="none" spc="-100" normalizeH="0" baseline="-25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Introducing the latest version of the technology and latest results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 descr="A close-up of a rectangular device&#10;&#10;AI-generated content may be incorrect.">
            <a:extLst>
              <a:ext uri="{FF2B5EF4-FFF2-40B4-BE49-F238E27FC236}">
                <a16:creationId xmlns:a16="http://schemas.microsoft.com/office/drawing/2014/main" id="{575CC569-0829-7E08-91A7-ED72ED8BBD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648" y="1646941"/>
            <a:ext cx="3257007" cy="2216446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81FFB6A6-6BC1-B009-1B08-459C89B77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0052" flipH="1">
            <a:off x="9058655" y="2317858"/>
            <a:ext cx="2310575" cy="154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rectangular object with a black border&#10;&#10;Description automatically generated with medium confidence">
            <a:extLst>
              <a:ext uri="{FF2B5EF4-FFF2-40B4-BE49-F238E27FC236}">
                <a16:creationId xmlns:a16="http://schemas.microsoft.com/office/drawing/2014/main" id="{55CA40E8-684D-5B18-97CE-469A67929E4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1" b="20594"/>
          <a:stretch/>
        </p:blipFill>
        <p:spPr>
          <a:xfrm>
            <a:off x="6364274" y="4207998"/>
            <a:ext cx="5004956" cy="22427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B90B2B-A8FB-69F0-BB03-C53244EF3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5770" y="274815"/>
            <a:ext cx="4076484" cy="88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56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E4F9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2BE8E-2F58-5169-09E0-B82353B08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BC042B5-5785-FEE1-57ED-CD187D95F3D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Nuclear Medicine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7FE68B-F374-E00B-0E24-50A6E72E8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5770" y="274815"/>
            <a:ext cx="4076484" cy="885897"/>
          </a:xfrm>
          <a:prstGeom prst="rect">
            <a:avLst/>
          </a:prstGeom>
        </p:spPr>
      </p:pic>
      <p:pic>
        <p:nvPicPr>
          <p:cNvPr id="2" name="Picture 2" descr="MH3D Logo">
            <a:extLst>
              <a:ext uri="{FF2B5EF4-FFF2-40B4-BE49-F238E27FC236}">
                <a16:creationId xmlns:a16="http://schemas.microsoft.com/office/drawing/2014/main" id="{BB977086-EA6F-639A-81D6-439A0ADA4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012" y="1358451"/>
            <a:ext cx="2264229" cy="113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machine with a tube in it&#10;&#10;AI-generated content may be incorrect.">
            <a:extLst>
              <a:ext uri="{FF2B5EF4-FFF2-40B4-BE49-F238E27FC236}">
                <a16:creationId xmlns:a16="http://schemas.microsoft.com/office/drawing/2014/main" id="{8E709366-3E7D-5651-16CA-6FAE6288FB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6912" y="2706434"/>
            <a:ext cx="4076484" cy="2677191"/>
          </a:xfrm>
          <a:prstGeom prst="rect">
            <a:avLst/>
          </a:prstGeom>
        </p:spPr>
      </p:pic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260A2549-C55E-7CA0-0EB1-DC6D69BB89D7}"/>
              </a:ext>
            </a:extLst>
          </p:cNvPr>
          <p:cNvSpPr txBox="1">
            <a:spLocks/>
          </p:cNvSpPr>
          <p:nvPr/>
        </p:nvSpPr>
        <p:spPr bwMode="auto">
          <a:xfrm>
            <a:off x="569255" y="1474375"/>
            <a:ext cx="8632802" cy="1132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HEXITEC licensed to MH3D on the alpha-SPECT mini</a:t>
            </a:r>
          </a:p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Target market: radiopharmaceutical development for Targeted Alpha Therapy</a:t>
            </a:r>
          </a:p>
        </p:txBody>
      </p:sp>
      <p:sp>
        <p:nvSpPr>
          <p:cNvPr id="9" name="Content Placeholder 9">
            <a:extLst>
              <a:ext uri="{FF2B5EF4-FFF2-40B4-BE49-F238E27FC236}">
                <a16:creationId xmlns:a16="http://schemas.microsoft.com/office/drawing/2014/main" id="{D2519162-5B37-31A0-D99B-AE690D2F9F59}"/>
              </a:ext>
            </a:extLst>
          </p:cNvPr>
          <p:cNvSpPr txBox="1">
            <a:spLocks/>
          </p:cNvSpPr>
          <p:nvPr/>
        </p:nvSpPr>
        <p:spPr bwMode="auto">
          <a:xfrm>
            <a:off x="7232783" y="6312120"/>
            <a:ext cx="5022457" cy="54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defRPr/>
            </a:pPr>
            <a:r>
              <a:rPr lang="en-GB" sz="1400" u="sng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Credit:</a:t>
            </a:r>
            <a:r>
              <a:rPr lang="en-GB" sz="1400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MH3D/ </a:t>
            </a:r>
            <a:r>
              <a:rPr lang="en-GB" sz="1400" dirty="0" err="1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Scintica</a:t>
            </a:r>
            <a:endParaRPr lang="en-GB" sz="1400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defRPr/>
            </a:pPr>
            <a:r>
              <a:rPr lang="en-GB" sz="1400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EM </a:t>
            </a:r>
            <a:r>
              <a:rPr lang="en-GB" sz="1400" dirty="0" err="1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Zanonni</a:t>
            </a:r>
            <a:r>
              <a:rPr lang="en-GB" sz="1400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et al (2025): </a:t>
            </a:r>
            <a:r>
              <a:rPr lang="en-GB" sz="1400" dirty="0" err="1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doi</a:t>
            </a:r>
            <a:r>
              <a:rPr lang="en-GB" sz="1400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: </a:t>
            </a:r>
            <a:r>
              <a:rPr lang="en-GB" sz="14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10.1109/TRPMS.2025.3560558</a:t>
            </a:r>
            <a:endParaRPr lang="en-GB" sz="1400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FD6A46-AB7D-6E09-ABE1-EBBD83AF9E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8863" y="2850318"/>
            <a:ext cx="6257150" cy="28369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D0844A-7267-4B50-71A0-25EA1970B7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042" y="2191371"/>
            <a:ext cx="4885354" cy="34959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966C72-F589-6EF0-7C6A-F9E2F9A47F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22028" y="5963608"/>
            <a:ext cx="1886213" cy="45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69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04F003-25C3-E8A3-A6D1-E911A9075088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K-edge Imaging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5C24D3-8539-1D16-592C-E9CF5DF54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5770" y="274815"/>
            <a:ext cx="4076484" cy="885897"/>
          </a:xfrm>
          <a:prstGeom prst="rect">
            <a:avLst/>
          </a:prstGeom>
        </p:spPr>
      </p:pic>
      <p:sp>
        <p:nvSpPr>
          <p:cNvPr id="4" name="Content Placeholder 9">
            <a:extLst>
              <a:ext uri="{FF2B5EF4-FFF2-40B4-BE49-F238E27FC236}">
                <a16:creationId xmlns:a16="http://schemas.microsoft.com/office/drawing/2014/main" id="{1149462E-8A65-0A16-B436-D4B651F98B74}"/>
              </a:ext>
            </a:extLst>
          </p:cNvPr>
          <p:cNvSpPr txBox="1">
            <a:spLocks/>
          </p:cNvSpPr>
          <p:nvPr/>
        </p:nvSpPr>
        <p:spPr bwMode="auto">
          <a:xfrm>
            <a:off x="569254" y="1474376"/>
            <a:ext cx="10301945" cy="88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Transmission Imaging to differentiate between different Al alloys</a:t>
            </a: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Using machine learning and neural networks to differentiate between different Al alloys</a:t>
            </a: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2DD86287-7978-9A5B-D7C0-D0065B7DD0C9}"/>
              </a:ext>
            </a:extLst>
          </p:cNvPr>
          <p:cNvSpPr txBox="1">
            <a:spLocks/>
          </p:cNvSpPr>
          <p:nvPr/>
        </p:nvSpPr>
        <p:spPr bwMode="auto">
          <a:xfrm>
            <a:off x="7912553" y="6372506"/>
            <a:ext cx="5544458" cy="55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defRPr/>
            </a:pPr>
            <a:r>
              <a:rPr lang="en-GB" sz="1400" u="sng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Credit:</a:t>
            </a:r>
            <a:r>
              <a:rPr lang="en-GB" sz="1400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Valentina Vicini (2024)</a:t>
            </a:r>
          </a:p>
          <a:p>
            <a:pPr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defRPr/>
            </a:pPr>
            <a:r>
              <a:rPr lang="en-GB" sz="1400" b="1" i="0" dirty="0">
                <a:solidFill>
                  <a:srgbClr val="03018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DOI: </a:t>
            </a:r>
            <a:r>
              <a:rPr lang="en-GB" sz="1400" b="0" i="0" u="none" strike="noStrike" dirty="0">
                <a:solidFill>
                  <a:srgbClr val="03018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10.1109/NSS/MIC/RTSD57108.2024.10656027</a:t>
            </a:r>
            <a:endParaRPr lang="en-GB" sz="1400" u="sng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972C68AA-B8A5-0F5E-692D-EA49CFC26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4782" y="4775200"/>
            <a:ext cx="1507218" cy="150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IMEM-CNR-Parma · GitHub">
            <a:extLst>
              <a:ext uri="{FF2B5EF4-FFF2-40B4-BE49-F238E27FC236}">
                <a16:creationId xmlns:a16="http://schemas.microsoft.com/office/drawing/2014/main" id="{D57BEAD1-F13D-2481-C42F-10DD9566A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199" y="3343936"/>
            <a:ext cx="1167410" cy="116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>
            <a:extLst>
              <a:ext uri="{FF2B5EF4-FFF2-40B4-BE49-F238E27FC236}">
                <a16:creationId xmlns:a16="http://schemas.microsoft.com/office/drawing/2014/main" id="{85203A7C-727C-0003-CA27-6985C47DAB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54" y="2587595"/>
            <a:ext cx="3233489" cy="268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>
            <a:extLst>
              <a:ext uri="{FF2B5EF4-FFF2-40B4-BE49-F238E27FC236}">
                <a16:creationId xmlns:a16="http://schemas.microsoft.com/office/drawing/2014/main" id="{B0D6BB8D-9ECF-2F0E-6EB5-DC7884326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429" y="2407871"/>
            <a:ext cx="3407353" cy="272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>
            <a:extLst>
              <a:ext uri="{FF2B5EF4-FFF2-40B4-BE49-F238E27FC236}">
                <a16:creationId xmlns:a16="http://schemas.microsoft.com/office/drawing/2014/main" id="{FD63C794-32B3-C3BF-092B-2B605A78B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743" y="2908619"/>
            <a:ext cx="3750951" cy="320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935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0E2310-5FC9-B698-1982-CC2314920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745E1AE-266C-C8B8-0962-1D7B283E6991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Compton Scattering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F5AB5C-DFFE-4400-3E27-223CD821D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5770" y="274815"/>
            <a:ext cx="4076484" cy="885897"/>
          </a:xfrm>
          <a:prstGeom prst="rect">
            <a:avLst/>
          </a:prstGeom>
        </p:spPr>
      </p:pic>
      <p:sp>
        <p:nvSpPr>
          <p:cNvPr id="2" name="Content Placeholder 9">
            <a:extLst>
              <a:ext uri="{FF2B5EF4-FFF2-40B4-BE49-F238E27FC236}">
                <a16:creationId xmlns:a16="http://schemas.microsoft.com/office/drawing/2014/main" id="{1DCAB574-5FC4-134F-B720-4517CCE19F9C}"/>
              </a:ext>
            </a:extLst>
          </p:cNvPr>
          <p:cNvSpPr txBox="1">
            <a:spLocks/>
          </p:cNvSpPr>
          <p:nvPr/>
        </p:nvSpPr>
        <p:spPr bwMode="auto">
          <a:xfrm>
            <a:off x="9303657" y="6315870"/>
            <a:ext cx="4076484" cy="54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defRPr/>
            </a:pPr>
            <a:r>
              <a:rPr lang="en-GB" sz="1400" u="sng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Credit:</a:t>
            </a:r>
            <a:r>
              <a:rPr lang="en-GB" sz="1400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C Huang (2025)</a:t>
            </a:r>
          </a:p>
          <a:p>
            <a:pPr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defRPr/>
            </a:pPr>
            <a:r>
              <a:rPr lang="en-GB" sz="14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Phys. Energy 7 (2025) 025009</a:t>
            </a:r>
            <a:endParaRPr lang="en-GB" sz="1400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defRPr/>
            </a:pPr>
            <a:endParaRPr lang="en-GB" sz="1400" u="sng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6" name="Content Placeholder 9">
            <a:extLst>
              <a:ext uri="{FF2B5EF4-FFF2-40B4-BE49-F238E27FC236}">
                <a16:creationId xmlns:a16="http://schemas.microsoft.com/office/drawing/2014/main" id="{C685B3AD-18C4-4700-F843-8107EE7CE599}"/>
              </a:ext>
            </a:extLst>
          </p:cNvPr>
          <p:cNvSpPr txBox="1">
            <a:spLocks/>
          </p:cNvSpPr>
          <p:nvPr/>
        </p:nvSpPr>
        <p:spPr bwMode="auto">
          <a:xfrm>
            <a:off x="569254" y="1474376"/>
            <a:ext cx="10301945" cy="88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Measuring and imaging Li</a:t>
            </a:r>
            <a:r>
              <a:rPr lang="en-GB" baseline="30000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+</a:t>
            </a:r>
            <a:r>
              <a:rPr lang="en-GB" baseline="-25000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ion diffusion </a:t>
            </a:r>
            <a:r>
              <a:rPr lang="en-GB" i="1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in operando </a:t>
            </a: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inside a solid-state Li metal battery</a:t>
            </a: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Compton scattering intensity related to electron density and thus charge in the battery</a:t>
            </a: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C6E9D9-F13F-5205-228E-77FB2FC11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686" y="2360274"/>
            <a:ext cx="7957516" cy="3603403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BB60D5B2-74DA-E141-4629-92E677D11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23" y="6239272"/>
            <a:ext cx="26003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>
            <a:extLst>
              <a:ext uri="{FF2B5EF4-FFF2-40B4-BE49-F238E27FC236}">
                <a16:creationId xmlns:a16="http://schemas.microsoft.com/office/drawing/2014/main" id="{63A4D2D6-4685-870F-B01E-694D18E72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448" y="5593655"/>
            <a:ext cx="244792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58D8B0-A1D5-77D3-6427-AC5A5DFC69DB}"/>
              </a:ext>
            </a:extLst>
          </p:cNvPr>
          <p:cNvSpPr txBox="1"/>
          <p:nvPr/>
        </p:nvSpPr>
        <p:spPr>
          <a:xfrm>
            <a:off x="1103087" y="3107672"/>
            <a:ext cx="13528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dirty="0">
                <a:solidFill>
                  <a:srgbClr val="03018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cathode</a:t>
            </a:r>
            <a:endParaRPr lang="en-GB" sz="120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3BE051-7A06-CE82-C9A6-213469A69A62}"/>
              </a:ext>
            </a:extLst>
          </p:cNvPr>
          <p:cNvSpPr txBox="1"/>
          <p:nvPr/>
        </p:nvSpPr>
        <p:spPr>
          <a:xfrm>
            <a:off x="1103087" y="4755043"/>
            <a:ext cx="13528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dirty="0">
                <a:solidFill>
                  <a:srgbClr val="03018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anode</a:t>
            </a:r>
            <a:endParaRPr lang="en-GB" sz="120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72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8D8E42-DA65-23E8-6B1E-0CECDA17C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FA97720-602E-3856-01C2-F27FD2925A1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Uranium quantification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200DF3-53B7-5C39-A1EA-1120F7B40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5770" y="274815"/>
            <a:ext cx="4076484" cy="885897"/>
          </a:xfrm>
          <a:prstGeom prst="rect">
            <a:avLst/>
          </a:prstGeom>
        </p:spPr>
      </p:pic>
      <p:sp>
        <p:nvSpPr>
          <p:cNvPr id="2" name="Content Placeholder 9">
            <a:extLst>
              <a:ext uri="{FF2B5EF4-FFF2-40B4-BE49-F238E27FC236}">
                <a16:creationId xmlns:a16="http://schemas.microsoft.com/office/drawing/2014/main" id="{C9B04103-6794-E0F8-60D6-8BE735AFAFB0}"/>
              </a:ext>
            </a:extLst>
          </p:cNvPr>
          <p:cNvSpPr txBox="1">
            <a:spLocks/>
          </p:cNvSpPr>
          <p:nvPr/>
        </p:nvSpPr>
        <p:spPr bwMode="auto">
          <a:xfrm>
            <a:off x="569254" y="1474375"/>
            <a:ext cx="10301945" cy="1132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Uranium quantification in Nuclear Fuel:</a:t>
            </a: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Determine the mass of Uranium and Uranium Oxide powders using spectral radiography</a:t>
            </a: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σ = 0.62 % with HEXITEC compared to σ = 0.20 % COMPUCEA, but COMPUCEA destroys the sample</a:t>
            </a: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HEXITEC provides a stable and accurate non-destructive characterisation of Uranium</a:t>
            </a: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85800" lvl="1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6" name="Content Placeholder 9">
            <a:extLst>
              <a:ext uri="{FF2B5EF4-FFF2-40B4-BE49-F238E27FC236}">
                <a16:creationId xmlns:a16="http://schemas.microsoft.com/office/drawing/2014/main" id="{BFD4DEFE-9497-26B5-76D5-C9DB195BA42E}"/>
              </a:ext>
            </a:extLst>
          </p:cNvPr>
          <p:cNvSpPr txBox="1">
            <a:spLocks/>
          </p:cNvSpPr>
          <p:nvPr/>
        </p:nvSpPr>
        <p:spPr bwMode="auto">
          <a:xfrm>
            <a:off x="7404018" y="6312120"/>
            <a:ext cx="4891313" cy="54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defRPr/>
            </a:pPr>
            <a:r>
              <a:rPr lang="en-GB" sz="1400" u="sng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Credit:</a:t>
            </a:r>
            <a:r>
              <a:rPr lang="en-GB" sz="1400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AJ Gilber et al (2023)</a:t>
            </a:r>
          </a:p>
          <a:p>
            <a:pPr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defRPr/>
            </a:pPr>
            <a:r>
              <a:rPr lang="fr-FR" sz="14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fr-FR" sz="1400" dirty="0" err="1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</a:t>
            </a:r>
            <a:r>
              <a:rPr lang="fr-FR" sz="14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134, 024902 (2023); </a:t>
            </a:r>
            <a:r>
              <a:rPr lang="fr-FR" sz="1400" dirty="0" err="1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fr-FR" sz="14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10.1063/5.0147454</a:t>
            </a:r>
            <a:endParaRPr lang="en-GB" sz="1400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defRPr/>
            </a:pPr>
            <a:endParaRPr lang="en-GB" sz="1400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defRPr/>
            </a:pPr>
            <a:endParaRPr lang="en-GB" sz="1400" u="sng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(a) A radiograph of the depleted UO2 powder in a cuvette, summed over energies between 55 and 142 keV. (b) Average observed spectra in an unattenuated and UO2-attenuated region of the image data.">
            <a:extLst>
              <a:ext uri="{FF2B5EF4-FFF2-40B4-BE49-F238E27FC236}">
                <a16:creationId xmlns:a16="http://schemas.microsoft.com/office/drawing/2014/main" id="{647C906D-660A-17A1-7829-4F8AF5924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2256492"/>
            <a:ext cx="666750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5BEBE09-CE8F-3F94-B310-052830D65DD8}"/>
              </a:ext>
            </a:extLst>
          </p:cNvPr>
          <p:cNvSpPr txBox="1"/>
          <p:nvPr/>
        </p:nvSpPr>
        <p:spPr>
          <a:xfrm>
            <a:off x="1161144" y="2966242"/>
            <a:ext cx="1352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dirty="0">
                <a:solidFill>
                  <a:srgbClr val="03018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radiograph of the depleted UO  powder </a:t>
            </a:r>
            <a:endParaRPr lang="en-GB" sz="120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FCDAF8-23E6-0BB0-80BD-F0D8A985F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2050" y="5201867"/>
            <a:ext cx="1609950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679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E0A3D-B47D-5602-A466-8C7DCBADF9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0331A7-02FB-6572-58EF-EE1340C331EA}"/>
              </a:ext>
            </a:extLst>
          </p:cNvPr>
          <p:cNvSpPr txBox="1"/>
          <p:nvPr/>
        </p:nvSpPr>
        <p:spPr>
          <a:xfrm>
            <a:off x="423748" y="1583902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Who are we - UKRI-STFC-RAL </a:t>
            </a:r>
            <a:endParaRPr lang="en-US" sz="2400" b="1" spc="-1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200"/>
              </a:spcAft>
              <a:defRPr/>
            </a:pPr>
            <a:r>
              <a:rPr lang="en-GB" sz="1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 introduction to the UKRI Science and Technologies Facilities Council Rutherford Appleton Laboratory.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F9F5B5-9504-4B60-8439-BCED7244116A}"/>
              </a:ext>
            </a:extLst>
          </p:cNvPr>
          <p:cNvSpPr txBox="1"/>
          <p:nvPr/>
        </p:nvSpPr>
        <p:spPr>
          <a:xfrm>
            <a:off x="423748" y="2612149"/>
            <a:ext cx="51018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HEXITEC</a:t>
            </a:r>
            <a:endParaRPr kumimoji="0" lang="en-US" sz="2400" b="1" i="0" u="none" strike="noStrike" kern="1200" cap="none" spc="-100" normalizeH="0" baseline="-25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An overview of the</a:t>
            </a:r>
            <a:r>
              <a:rPr kumimoji="0" lang="en-GB" sz="1400" b="0" i="0" u="none" strike="noStrike" kern="1200" cap="none" spc="0" normalizeH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HEXITEC system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61A19B-C495-31DA-3102-BE18E777FE16}"/>
              </a:ext>
            </a:extLst>
          </p:cNvPr>
          <p:cNvSpPr txBox="1"/>
          <p:nvPr/>
        </p:nvSpPr>
        <p:spPr>
          <a:xfrm>
            <a:off x="423748" y="3640396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HEXITEC 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endParaRPr kumimoji="0" lang="en-US" sz="2400" b="1" i="0" u="none" strike="noStrike" kern="1200" cap="none" spc="-100" normalizeH="0" baseline="30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 overview of some of HEXITEC applications -  credit to our collaborators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C39DA5-17BF-1803-1E61-F3989F6DDEF1}"/>
              </a:ext>
            </a:extLst>
          </p:cNvPr>
          <p:cNvSpPr txBox="1"/>
          <p:nvPr/>
        </p:nvSpPr>
        <p:spPr>
          <a:xfrm>
            <a:off x="423748" y="3197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EE94D8-B641-FF1A-D0F3-C54959122FDB}"/>
              </a:ext>
            </a:extLst>
          </p:cNvPr>
          <p:cNvSpPr txBox="1"/>
          <p:nvPr/>
        </p:nvSpPr>
        <p:spPr>
          <a:xfrm>
            <a:off x="423748" y="4668643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US" sz="2400" b="1" spc="-100" dirty="0">
                <a:solidFill>
                  <a:srgbClr val="6886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HEXITEC</a:t>
            </a:r>
            <a:r>
              <a:rPr kumimoji="0" lang="en-US" sz="2400" b="1" i="0" u="none" strike="noStrike" kern="1200" cap="none" spc="-100" normalizeH="0" baseline="-2500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MHz</a:t>
            </a:r>
            <a:endParaRPr kumimoji="0" lang="en-US" sz="2400" b="1" i="0" u="none" strike="noStrike" kern="1200" cap="none" spc="-100" normalizeH="0" baseline="-25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Introducing the latest version of the technology and latest results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3F7FE3-6708-84C2-679E-BA6A728E41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7430151" y="183968"/>
            <a:ext cx="4665428" cy="905255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C9F4208A-F728-5862-656D-B8E8556E4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79464"/>
            <a:ext cx="4008643" cy="269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C06F5CC-866D-DA4F-27D3-4286763D4F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844" r="12421"/>
          <a:stretch/>
        </p:blipFill>
        <p:spPr>
          <a:xfrm>
            <a:off x="8384534" y="1234450"/>
            <a:ext cx="2315355" cy="2499787"/>
          </a:xfrm>
          <a:prstGeom prst="rect">
            <a:avLst/>
          </a:pr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3139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E4F9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AC2098-DAC9-23A7-0FA8-2D1791E13C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45"/>
          <a:stretch/>
        </p:blipFill>
        <p:spPr>
          <a:xfrm rot="1714551">
            <a:off x="4554096" y="5355858"/>
            <a:ext cx="1485606" cy="1428427"/>
          </a:xfrm>
          <a:prstGeom prst="rect">
            <a:avLst/>
          </a:prstGeom>
        </p:spPr>
      </p:pic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83C4343B-C98A-334C-0645-10E6BC9999F4}"/>
              </a:ext>
            </a:extLst>
          </p:cNvPr>
          <p:cNvSpPr txBox="1">
            <a:spLocks/>
          </p:cNvSpPr>
          <p:nvPr/>
        </p:nvSpPr>
        <p:spPr bwMode="auto">
          <a:xfrm>
            <a:off x="6895103" y="5232717"/>
            <a:ext cx="5296897" cy="1123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ts val="600"/>
              </a:spcBef>
              <a:defRPr/>
            </a:pPr>
            <a:r>
              <a:rPr lang="en-GB" sz="16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in TSMC 180 nm</a:t>
            </a:r>
          </a:p>
          <a:p>
            <a:pPr algn="ctr" eaLnBrk="0" fontAlgn="base" hangingPunct="0">
              <a:spcBef>
                <a:spcPts val="600"/>
              </a:spcBef>
              <a:defRPr/>
            </a:pPr>
            <a:r>
              <a:rPr lang="en-GB" sz="1600" b="1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spectroscopy @ 2×10</a:t>
            </a:r>
            <a:r>
              <a:rPr lang="en-GB" sz="1600" b="1" kern="0" baseline="300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600" b="1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kern="0" dirty="0" err="1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en-GB" sz="1600" b="1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lang="en-GB" sz="1600" b="1" kern="0" baseline="300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GB" sz="1600" b="1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mm</a:t>
            </a:r>
            <a:r>
              <a:rPr lang="en-GB" sz="1600" b="1" kern="0" baseline="300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</a:p>
          <a:p>
            <a:pPr algn="ctr" eaLnBrk="0" fontAlgn="base" hangingPunct="0">
              <a:spcBef>
                <a:spcPts val="600"/>
              </a:spcBef>
              <a:defRPr/>
            </a:pPr>
            <a:r>
              <a:rPr lang="en-GB" sz="1600" b="1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energy resolution capabilities to HEXITEC</a:t>
            </a:r>
          </a:p>
          <a:p>
            <a:pPr marL="342900" indent="-342900" algn="ctr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400" b="1" kern="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DC686D3-181F-85AF-6B8C-DA6F20B06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7029"/>
              </p:ext>
            </p:extLst>
          </p:nvPr>
        </p:nvGraphicFramePr>
        <p:xfrm>
          <a:off x="403340" y="1560797"/>
          <a:ext cx="6300108" cy="3736405"/>
        </p:xfrm>
        <a:graphic>
          <a:graphicData uri="http://schemas.openxmlformats.org/drawingml/2006/table">
            <a:tbl>
              <a:tblPr/>
              <a:tblGrid>
                <a:gridCol w="3162601">
                  <a:extLst>
                    <a:ext uri="{9D8B030D-6E8A-4147-A177-3AD203B41FA5}">
                      <a16:colId xmlns:a16="http://schemas.microsoft.com/office/drawing/2014/main" val="2639406964"/>
                    </a:ext>
                  </a:extLst>
                </a:gridCol>
                <a:gridCol w="1529396">
                  <a:extLst>
                    <a:ext uri="{9D8B030D-6E8A-4147-A177-3AD203B41FA5}">
                      <a16:colId xmlns:a16="http://schemas.microsoft.com/office/drawing/2014/main" val="376390956"/>
                    </a:ext>
                  </a:extLst>
                </a:gridCol>
                <a:gridCol w="1608111">
                  <a:extLst>
                    <a:ext uri="{9D8B030D-6E8A-4147-A177-3AD203B41FA5}">
                      <a16:colId xmlns:a16="http://schemas.microsoft.com/office/drawing/2014/main" val="1556538717"/>
                    </a:ext>
                  </a:extLst>
                </a:gridCol>
              </a:tblGrid>
              <a:tr h="49199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Parameter​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0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86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HEXITEC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0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86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HEXITEC MHz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0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86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3876866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Pixel Pitch (mm)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0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0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0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126353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Array Size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 × 80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 × 80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167588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Frame Rate (kHz)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62745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Digitisation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Off-chip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On-chip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929094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Detector type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Track + hold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Integrating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752768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range (keV)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2 - 600 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2 - 300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082660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FWHM</a:t>
                      </a:r>
                      <a:r>
                        <a:rPr lang="en-GB" sz="1400" b="1" i="0" baseline="-2500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@ 60 keV</a:t>
                      </a: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(keV)​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1​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&lt;1 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727011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flux rate (</a:t>
                      </a:r>
                      <a:r>
                        <a:rPr lang="en-GB" sz="1400" b="1" kern="0" dirty="0">
                          <a:solidFill>
                            <a:srgbClr val="03018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photons s</a:t>
                      </a:r>
                      <a:r>
                        <a:rPr lang="en-GB" sz="1400" b="1" kern="0" baseline="30000" dirty="0">
                          <a:solidFill>
                            <a:srgbClr val="03018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GB" sz="1400" b="1" kern="0" dirty="0">
                          <a:solidFill>
                            <a:srgbClr val="03018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GB" sz="1400" b="1" kern="0" baseline="30000" dirty="0">
                          <a:solidFill>
                            <a:srgbClr val="03018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en-GB" sz="1400" b="1" kern="0" baseline="0" dirty="0">
                          <a:solidFill>
                            <a:srgbClr val="03018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400" b="1" i="0" baseline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kern="0" dirty="0">
                          <a:solidFill>
                            <a:srgbClr val="03018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2×10</a:t>
                      </a:r>
                      <a:r>
                        <a:rPr lang="en-GB" sz="1400" b="1" kern="0" baseline="30000" dirty="0">
                          <a:solidFill>
                            <a:srgbClr val="03018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400" b="1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10</a:t>
                      </a:r>
                      <a:r>
                        <a:rPr lang="en-GB" sz="1400" b="1" i="0" baseline="3000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400" b="1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4868643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baseline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consumption (W)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657678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AB74BDD7-D7EB-E6FA-93D4-1ACD38DDB765}"/>
              </a:ext>
            </a:extLst>
          </p:cNvPr>
          <p:cNvSpPr txBox="1"/>
          <p:nvPr/>
        </p:nvSpPr>
        <p:spPr>
          <a:xfrm>
            <a:off x="403340" y="345182"/>
            <a:ext cx="743437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 MHz spec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E7F2A7-4A0A-F630-C7C8-588472C45E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7430151" y="183968"/>
            <a:ext cx="4665428" cy="905255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366FDB8-820A-B19A-FBB8-580A4AC45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341" y="1625283"/>
            <a:ext cx="5169415" cy="338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670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BD66F55-7F3B-9B62-AB8E-E69562ECE9D3}"/>
              </a:ext>
            </a:extLst>
          </p:cNvPr>
          <p:cNvSpPr txBox="1"/>
          <p:nvPr/>
        </p:nvSpPr>
        <p:spPr>
          <a:xfrm>
            <a:off x="423748" y="1583902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Who are we - UKRI-STFC-RAL </a:t>
            </a:r>
            <a:endParaRPr lang="en-US" sz="2400" b="1" spc="-1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200"/>
              </a:spcAft>
              <a:defRPr/>
            </a:pPr>
            <a:r>
              <a:rPr lang="en-GB" sz="1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 introduction to the UKRI Science and Technologies Facilities Council Rutherford Appleton Laboratory.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78B256-3A84-F22B-8EBA-581B06E9051B}"/>
              </a:ext>
            </a:extLst>
          </p:cNvPr>
          <p:cNvSpPr txBox="1"/>
          <p:nvPr/>
        </p:nvSpPr>
        <p:spPr>
          <a:xfrm>
            <a:off x="423748" y="2612149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HEXITEC</a:t>
            </a:r>
            <a:endParaRPr kumimoji="0" lang="en-US" sz="2400" b="1" i="0" u="none" strike="noStrike" kern="1200" cap="none" spc="-100" normalizeH="0" baseline="-25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Introducing the latest version of the technology, its architecture, initial results and camera status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F02071-997C-36C1-E88B-22C15691155F}"/>
              </a:ext>
            </a:extLst>
          </p:cNvPr>
          <p:cNvSpPr txBox="1"/>
          <p:nvPr/>
        </p:nvSpPr>
        <p:spPr>
          <a:xfrm>
            <a:off x="423748" y="3640396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HEXITEC 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endParaRPr kumimoji="0" lang="en-US" sz="2400" b="1" i="0" u="none" strike="noStrike" kern="1200" cap="none" spc="-100" normalizeH="0" baseline="30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 overview of some of HEXITEC applications -  credit to our collaborators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324BD1-59F0-070E-C85A-F0964DAA9D32}"/>
              </a:ext>
            </a:extLst>
          </p:cNvPr>
          <p:cNvSpPr txBox="1"/>
          <p:nvPr/>
        </p:nvSpPr>
        <p:spPr>
          <a:xfrm>
            <a:off x="423748" y="3197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F5FFF5-212D-357A-842F-A34859D35E24}"/>
              </a:ext>
            </a:extLst>
          </p:cNvPr>
          <p:cNvSpPr txBox="1"/>
          <p:nvPr/>
        </p:nvSpPr>
        <p:spPr>
          <a:xfrm>
            <a:off x="423748" y="4668643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US" sz="2400" b="1" spc="-100" dirty="0">
                <a:solidFill>
                  <a:srgbClr val="6886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HEXITEC</a:t>
            </a:r>
            <a:r>
              <a:rPr kumimoji="0" lang="en-US" sz="2400" b="1" i="0" u="none" strike="noStrike" kern="1200" cap="none" spc="-100" normalizeH="0" baseline="-2500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MHz</a:t>
            </a:r>
            <a:endParaRPr kumimoji="0" lang="en-US" sz="2400" b="1" i="0" u="none" strike="noStrike" kern="1200" cap="none" spc="-100" normalizeH="0" baseline="-25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Introducing the latest version of the technology and latest results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Picture 9" descr="A close-up of a rectangular device&#10;&#10;AI-generated content may be incorrect.">
            <a:extLst>
              <a:ext uri="{FF2B5EF4-FFF2-40B4-BE49-F238E27FC236}">
                <a16:creationId xmlns:a16="http://schemas.microsoft.com/office/drawing/2014/main" id="{76245BA1-1A4E-136C-3E76-EC23BF7D0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648" y="1646941"/>
            <a:ext cx="3257007" cy="2216446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6E0F27E4-A1CD-D458-4022-0EF23C277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0052" flipH="1">
            <a:off x="9058655" y="2317858"/>
            <a:ext cx="2310575" cy="154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rectangular object with a black border&#10;&#10;Description automatically generated with medium confidence">
            <a:extLst>
              <a:ext uri="{FF2B5EF4-FFF2-40B4-BE49-F238E27FC236}">
                <a16:creationId xmlns:a16="http://schemas.microsoft.com/office/drawing/2014/main" id="{93882E19-EAE2-F311-0D0B-300A7AD2D4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1" b="20594"/>
          <a:stretch/>
        </p:blipFill>
        <p:spPr>
          <a:xfrm>
            <a:off x="6364274" y="4207998"/>
            <a:ext cx="5004956" cy="22427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06F3668-874E-3689-B99F-317953AD7C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5770" y="274815"/>
            <a:ext cx="4076484" cy="88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99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E4F9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468" y="1465014"/>
            <a:ext cx="4442554" cy="165533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7FCEF19-ADD7-B43D-0B6E-1D74220D1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917451" y="1942396"/>
            <a:ext cx="2086653" cy="4442553"/>
          </a:xfrm>
          <a:prstGeom prst="rect">
            <a:avLst/>
          </a:prstGeom>
        </p:spPr>
      </p:pic>
      <p:sp>
        <p:nvSpPr>
          <p:cNvPr id="3" name="Content Placeholder 9">
            <a:extLst>
              <a:ext uri="{FF2B5EF4-FFF2-40B4-BE49-F238E27FC236}">
                <a16:creationId xmlns:a16="http://schemas.microsoft.com/office/drawing/2014/main" id="{874F1BCB-BEA1-110F-37B8-7AB0762A6D80}"/>
              </a:ext>
            </a:extLst>
          </p:cNvPr>
          <p:cNvSpPr txBox="1">
            <a:spLocks/>
          </p:cNvSpPr>
          <p:nvPr/>
        </p:nvSpPr>
        <p:spPr bwMode="auto">
          <a:xfrm>
            <a:off x="710292" y="1564303"/>
            <a:ext cx="6317076" cy="484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Integrating architecture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1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2000" kern="0" baseline="-250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900 ns, </a:t>
            </a:r>
            <a:r>
              <a:rPr lang="en-GB" sz="2000" kern="0" dirty="0" err="1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2000" kern="0" baseline="-25000" dirty="0" err="1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100 ns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1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 noise ~ 100 electrons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1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TDCs shared in a 4×2 ‘super-pixel’</a:t>
            </a:r>
          </a:p>
          <a:p>
            <a:pPr eaLnBrk="0" fontAlgn="base" hangingPunct="0">
              <a:spcBef>
                <a:spcPts val="600"/>
              </a:spcBef>
              <a:defRPr/>
            </a:pPr>
            <a:endParaRPr lang="en-GB" sz="11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12-bit data out for each pixel</a:t>
            </a:r>
          </a:p>
          <a:p>
            <a:pPr eaLnBrk="0" fontAlgn="base" hangingPunct="0">
              <a:spcBef>
                <a:spcPts val="600"/>
              </a:spcBef>
              <a:defRPr/>
            </a:pPr>
            <a:endParaRPr lang="en-GB" sz="11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× 4.1 Gb s</a:t>
            </a:r>
            <a:r>
              <a:rPr lang="en-GB" sz="2000" kern="0" baseline="300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kern="0" dirty="0" err="1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serialisers</a:t>
            </a:r>
            <a:endParaRPr lang="en-GB" sz="20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1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data rate ≈ </a:t>
            </a:r>
            <a:r>
              <a:rPr lang="en-GB" sz="2000" b="1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GB s</a:t>
            </a:r>
            <a:r>
              <a:rPr lang="en-GB" sz="2000" b="1" kern="0" baseline="300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A8BDD7-3AE8-CF5D-9FE8-BCC027AF7C1B}"/>
              </a:ext>
            </a:extLst>
          </p:cNvPr>
          <p:cNvSpPr txBox="1"/>
          <p:nvPr/>
        </p:nvSpPr>
        <p:spPr>
          <a:xfrm>
            <a:off x="403340" y="345182"/>
            <a:ext cx="743437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 MHz architecture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490971-6B8C-9A46-25B1-6347622945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7430151" y="183968"/>
            <a:ext cx="4665428" cy="90525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8328880F-AEFF-587E-DDF6-593BA3C426D7}"/>
              </a:ext>
            </a:extLst>
          </p:cNvPr>
          <p:cNvSpPr/>
          <p:nvPr/>
        </p:nvSpPr>
        <p:spPr>
          <a:xfrm>
            <a:off x="4301067" y="5369897"/>
            <a:ext cx="948267" cy="37676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1E57E2-8F3F-40F4-EF43-D45572B428A0}"/>
              </a:ext>
            </a:extLst>
          </p:cNvPr>
          <p:cNvSpPr txBox="1"/>
          <p:nvPr/>
        </p:nvSpPr>
        <p:spPr>
          <a:xfrm>
            <a:off x="5319306" y="5369897"/>
            <a:ext cx="3956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FPGA </a:t>
            </a:r>
            <a:r>
              <a:rPr lang="en-GB" sz="2000" dirty="0" err="1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histogramming</a:t>
            </a:r>
            <a:r>
              <a:rPr lang="en-GB" sz="20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data set 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8C76465D-B360-7146-F184-263BB3781355}"/>
              </a:ext>
            </a:extLst>
          </p:cNvPr>
          <p:cNvSpPr/>
          <p:nvPr/>
        </p:nvSpPr>
        <p:spPr>
          <a:xfrm>
            <a:off x="9158813" y="5366179"/>
            <a:ext cx="948267" cy="37676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DBD693-5DDD-7A55-1727-69FE2465041C}"/>
              </a:ext>
            </a:extLst>
          </p:cNvPr>
          <p:cNvSpPr txBox="1"/>
          <p:nvPr/>
        </p:nvSpPr>
        <p:spPr>
          <a:xfrm>
            <a:off x="10107080" y="5369897"/>
            <a:ext cx="2149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MB </a:t>
            </a:r>
            <a:r>
              <a:rPr lang="en-GB" sz="200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slice </a:t>
            </a:r>
          </a:p>
        </p:txBody>
      </p:sp>
    </p:spTree>
    <p:extLst>
      <p:ext uri="{BB962C8B-B14F-4D97-AF65-F5344CB8AC3E}">
        <p14:creationId xmlns:p14="http://schemas.microsoft.com/office/powerpoint/2010/main" val="352791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E18A1-46F9-E33B-FD0C-685ABB689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9D4593C1-34DB-D702-DA1E-2241D6E18667}"/>
              </a:ext>
            </a:extLst>
          </p:cNvPr>
          <p:cNvSpPr txBox="1"/>
          <p:nvPr/>
        </p:nvSpPr>
        <p:spPr>
          <a:xfrm>
            <a:off x="403340" y="345182"/>
            <a:ext cx="743437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 flux results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061CE6B-45C0-EDE5-B76C-479CD47065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7430151" y="183968"/>
            <a:ext cx="4665428" cy="905255"/>
          </a:xfrm>
          <a:prstGeom prst="rect">
            <a:avLst/>
          </a:prstGeom>
          <a:solidFill>
            <a:srgbClr val="FFFFFF"/>
          </a:solidFill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85C88AB-5AE5-FCC4-965D-2340DE13D814}"/>
              </a:ext>
            </a:extLst>
          </p:cNvPr>
          <p:cNvGrpSpPr/>
          <p:nvPr/>
        </p:nvGrpSpPr>
        <p:grpSpPr>
          <a:xfrm>
            <a:off x="6769288" y="5855403"/>
            <a:ext cx="5326291" cy="702793"/>
            <a:chOff x="5061462" y="5936463"/>
            <a:chExt cx="5326291" cy="702793"/>
          </a:xfrm>
        </p:grpSpPr>
        <p:pic>
          <p:nvPicPr>
            <p:cNvPr id="8" name="Picture 7" descr="About the hosts - - Diamond Light Source">
              <a:extLst>
                <a:ext uri="{FF2B5EF4-FFF2-40B4-BE49-F238E27FC236}">
                  <a16:creationId xmlns:a16="http://schemas.microsoft.com/office/drawing/2014/main" id="{2D5DBB2C-D811-EB6F-33B8-D9533BCF2C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8696" y="5936463"/>
              <a:ext cx="2489057" cy="7027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13">
              <a:extLst>
                <a:ext uri="{FF2B5EF4-FFF2-40B4-BE49-F238E27FC236}">
                  <a16:creationId xmlns:a16="http://schemas.microsoft.com/office/drawing/2014/main" id="{297B331D-7300-D1C2-FEB9-EE65FBDE4DD9}"/>
                </a:ext>
              </a:extLst>
            </p:cNvPr>
            <p:cNvSpPr txBox="1"/>
            <p:nvPr/>
          </p:nvSpPr>
          <p:spPr>
            <a:xfrm>
              <a:off x="5061462" y="6057026"/>
              <a:ext cx="290945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b="1" dirty="0">
                  <a:solidFill>
                    <a:srgbClr val="FB010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1×10</a:t>
              </a:r>
              <a:r>
                <a:rPr lang="en-GB" sz="2000" b="1" baseline="30000" dirty="0">
                  <a:solidFill>
                    <a:srgbClr val="FB010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7</a:t>
              </a:r>
              <a:r>
                <a:rPr lang="en-GB" sz="2000" b="1" dirty="0">
                  <a:solidFill>
                    <a:srgbClr val="FB010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GB" sz="2000" b="1" dirty="0" err="1">
                  <a:solidFill>
                    <a:srgbClr val="FB010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ph</a:t>
              </a:r>
              <a:r>
                <a:rPr lang="en-GB" sz="2000" b="1" dirty="0">
                  <a:solidFill>
                    <a:srgbClr val="FB010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 s</a:t>
              </a:r>
              <a:r>
                <a:rPr lang="en-GB" sz="2000" b="1" baseline="30000" dirty="0">
                  <a:solidFill>
                    <a:srgbClr val="FB010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-1</a:t>
              </a:r>
              <a:r>
                <a:rPr lang="en-GB" sz="2000" b="1" dirty="0">
                  <a:solidFill>
                    <a:srgbClr val="FB010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 mm</a:t>
              </a:r>
              <a:r>
                <a:rPr lang="en-GB" sz="2000" b="1" baseline="30000" dirty="0">
                  <a:solidFill>
                    <a:srgbClr val="FB010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-2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A86915C-82A4-7C67-1057-25AE4E6CCAF7}"/>
              </a:ext>
            </a:extLst>
          </p:cNvPr>
          <p:cNvGrpSpPr/>
          <p:nvPr/>
        </p:nvGrpSpPr>
        <p:grpSpPr>
          <a:xfrm>
            <a:off x="6034374" y="1249323"/>
            <a:ext cx="6061205" cy="4500000"/>
            <a:chOff x="6034374" y="1292731"/>
            <a:chExt cx="6061205" cy="4359165"/>
          </a:xfrm>
        </p:grpSpPr>
        <p:pic>
          <p:nvPicPr>
            <p:cNvPr id="3" name="Picture 2" descr="A graph of energy and power&#10;&#10;Description automatically generated">
              <a:extLst>
                <a:ext uri="{FF2B5EF4-FFF2-40B4-BE49-F238E27FC236}">
                  <a16:creationId xmlns:a16="http://schemas.microsoft.com/office/drawing/2014/main" id="{F0204E56-C98C-3C39-3A50-988F69919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3360" y="1292731"/>
              <a:ext cx="5812219" cy="4359165"/>
            </a:xfrm>
            <a:prstGeom prst="rect">
              <a:avLst/>
            </a:prstGeom>
          </p:spPr>
        </p:pic>
        <p:sp>
          <p:nvSpPr>
            <p:cNvPr id="6" name="TextBox 16">
              <a:extLst>
                <a:ext uri="{FF2B5EF4-FFF2-40B4-BE49-F238E27FC236}">
                  <a16:creationId xmlns:a16="http://schemas.microsoft.com/office/drawing/2014/main" id="{627F6173-D159-469A-CDEB-2AF3691F6C65}"/>
                </a:ext>
              </a:extLst>
            </p:cNvPr>
            <p:cNvSpPr txBox="1"/>
            <p:nvPr/>
          </p:nvSpPr>
          <p:spPr>
            <a:xfrm>
              <a:off x="6034374" y="1740710"/>
              <a:ext cx="481667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b="1" dirty="0">
                  <a:solidFill>
                    <a:srgbClr val="1E5DF8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Occupancy = 50%</a:t>
              </a:r>
              <a:endParaRPr lang="en-GB" sz="1200" b="1" baseline="30000" dirty="0">
                <a:solidFill>
                  <a:srgbClr val="1E5DF8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690D9DA-556E-E7F2-E7A3-8E04C457D033}"/>
              </a:ext>
            </a:extLst>
          </p:cNvPr>
          <p:cNvGrpSpPr/>
          <p:nvPr/>
        </p:nvGrpSpPr>
        <p:grpSpPr>
          <a:xfrm>
            <a:off x="117265" y="1249323"/>
            <a:ext cx="6144022" cy="4500000"/>
            <a:chOff x="625266" y="1205916"/>
            <a:chExt cx="6144022" cy="460801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667F992-7CAA-ED6B-DB64-C0A8C845B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266" y="1205916"/>
              <a:ext cx="6144022" cy="4608016"/>
            </a:xfrm>
            <a:prstGeom prst="rect">
              <a:avLst/>
            </a:prstGeom>
          </p:spPr>
        </p:pic>
        <p:sp>
          <p:nvSpPr>
            <p:cNvPr id="15" name="TextBox 28">
              <a:extLst>
                <a:ext uri="{FF2B5EF4-FFF2-40B4-BE49-F238E27FC236}">
                  <a16:creationId xmlns:a16="http://schemas.microsoft.com/office/drawing/2014/main" id="{9B35BF02-9B7E-8FDC-C8C3-2F51E32DCB3E}"/>
                </a:ext>
              </a:extLst>
            </p:cNvPr>
            <p:cNvSpPr txBox="1"/>
            <p:nvPr/>
          </p:nvSpPr>
          <p:spPr>
            <a:xfrm>
              <a:off x="1726196" y="1674896"/>
              <a:ext cx="197108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b="1" dirty="0">
                  <a:solidFill>
                    <a:srgbClr val="1E5DF8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Occupancy = 10%</a:t>
              </a:r>
              <a:endParaRPr lang="en-GB" sz="1200" b="1" baseline="30000" dirty="0">
                <a:solidFill>
                  <a:srgbClr val="1E5DF8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</p:grpSp>
      <p:pic>
        <p:nvPicPr>
          <p:cNvPr id="16" name="Picture 2" descr="Logo ESRF | EIROforum">
            <a:extLst>
              <a:ext uri="{FF2B5EF4-FFF2-40B4-BE49-F238E27FC236}">
                <a16:creationId xmlns:a16="http://schemas.microsoft.com/office/drawing/2014/main" id="{72F38898-8934-54F9-C146-2B0EE7448D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252" y="5577728"/>
            <a:ext cx="1116922" cy="125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26">
            <a:extLst>
              <a:ext uri="{FF2B5EF4-FFF2-40B4-BE49-F238E27FC236}">
                <a16:creationId xmlns:a16="http://schemas.microsoft.com/office/drawing/2014/main" id="{D0E38E4B-6CA0-B77C-856F-9401050A2613}"/>
              </a:ext>
            </a:extLst>
          </p:cNvPr>
          <p:cNvSpPr txBox="1"/>
          <p:nvPr/>
        </p:nvSpPr>
        <p:spPr>
          <a:xfrm>
            <a:off x="2349782" y="6006744"/>
            <a:ext cx="29094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1" dirty="0">
                <a:solidFill>
                  <a:srgbClr val="FB010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1×10</a:t>
            </a:r>
            <a:r>
              <a:rPr lang="en-GB" sz="2000" b="1" baseline="30000" dirty="0">
                <a:solidFill>
                  <a:srgbClr val="FB010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6</a:t>
            </a:r>
            <a:r>
              <a:rPr lang="en-GB" sz="2000" b="1" dirty="0">
                <a:solidFill>
                  <a:srgbClr val="FB010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GB" sz="2000" b="1" dirty="0" err="1">
                <a:solidFill>
                  <a:srgbClr val="FB010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ph</a:t>
            </a:r>
            <a:r>
              <a:rPr lang="en-GB" sz="2000" b="1" dirty="0">
                <a:solidFill>
                  <a:srgbClr val="FB010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s</a:t>
            </a:r>
            <a:r>
              <a:rPr lang="en-GB" sz="2000" b="1" baseline="30000" dirty="0">
                <a:solidFill>
                  <a:srgbClr val="FB010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-1</a:t>
            </a:r>
            <a:r>
              <a:rPr lang="en-GB" sz="2000" b="1" dirty="0">
                <a:solidFill>
                  <a:srgbClr val="FB010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mm</a:t>
            </a:r>
            <a:r>
              <a:rPr lang="en-GB" sz="2000" b="1" baseline="30000" dirty="0">
                <a:solidFill>
                  <a:srgbClr val="FB010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2507474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E0DEF8-AF02-A77C-8A57-AD9A79225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171571E-96C9-5A15-4D0A-C5706306A5B1}"/>
              </a:ext>
            </a:extLst>
          </p:cNvPr>
          <p:cNvSpPr txBox="1"/>
          <p:nvPr/>
        </p:nvSpPr>
        <p:spPr>
          <a:xfrm>
            <a:off x="185630" y="345182"/>
            <a:ext cx="743437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Hyperspectral Ptychography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4A5090-4D94-381D-7C77-C8AB3735F9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7430151" y="183968"/>
            <a:ext cx="4665428" cy="905255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2" name="Picture 11" descr="About the hosts - - Diamond Light Source">
            <a:extLst>
              <a:ext uri="{FF2B5EF4-FFF2-40B4-BE49-F238E27FC236}">
                <a16:creationId xmlns:a16="http://schemas.microsoft.com/office/drawing/2014/main" id="{045C6F7B-FCE0-113A-68CC-04A2D47897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969" y="6029266"/>
            <a:ext cx="2489057" cy="70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>
            <a:extLst>
              <a:ext uri="{FF2B5EF4-FFF2-40B4-BE49-F238E27FC236}">
                <a16:creationId xmlns:a16="http://schemas.microsoft.com/office/drawing/2014/main" id="{C09342B3-486E-2AD2-61EC-53E9EC724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382" y="1859061"/>
            <a:ext cx="2006868" cy="202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2">
            <a:extLst>
              <a:ext uri="{FF2B5EF4-FFF2-40B4-BE49-F238E27FC236}">
                <a16:creationId xmlns:a16="http://schemas.microsoft.com/office/drawing/2014/main" id="{EA06FBD4-FDD6-4335-2710-81BFA3EC4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152" y="4092080"/>
            <a:ext cx="6979257" cy="6819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1000"/>
              </a:spcAft>
            </a:pPr>
            <a:r>
              <a:rPr lang="en-GB" sz="12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Ptychographic phase image of a test target (40 µm field of view). Data was recorded with a monochromatic beam on the single-chip HEXITEC detector.</a:t>
            </a:r>
            <a:endParaRPr lang="en-GB" sz="12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4342" name="Picture 6">
            <a:extLst>
              <a:ext uri="{FF2B5EF4-FFF2-40B4-BE49-F238E27FC236}">
                <a16:creationId xmlns:a16="http://schemas.microsoft.com/office/drawing/2014/main" id="{DC047B10-71FD-020D-98CF-C5699C7FB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92" y="1859061"/>
            <a:ext cx="220980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>
            <a:extLst>
              <a:ext uri="{FF2B5EF4-FFF2-40B4-BE49-F238E27FC236}">
                <a16:creationId xmlns:a16="http://schemas.microsoft.com/office/drawing/2014/main" id="{B77901F0-406F-87E8-D5D1-BD8A5771E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0151" y="1734245"/>
            <a:ext cx="4665428" cy="248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EDAC3EF-110E-021B-2C8B-1ABF4ABE68FB}"/>
              </a:ext>
            </a:extLst>
          </p:cNvPr>
          <p:cNvSpPr txBox="1"/>
          <p:nvPr/>
        </p:nvSpPr>
        <p:spPr>
          <a:xfrm>
            <a:off x="329152" y="4575174"/>
            <a:ext cx="106550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i="0" u="none" strike="noStrike" dirty="0">
                <a:solidFill>
                  <a:srgbClr val="03018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Match undulator spectrum with the absorption edges of the elements of interest</a:t>
            </a:r>
            <a:r>
              <a:rPr lang="en-US" sz="1800" i="0" dirty="0">
                <a:solidFill>
                  <a:srgbClr val="03018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i="0" dirty="0">
              <a:solidFill>
                <a:srgbClr val="03018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 i="0" dirty="0">
              <a:solidFill>
                <a:srgbClr val="03018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i="0" u="none" strike="noStrike" dirty="0">
                <a:solidFill>
                  <a:srgbClr val="03018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HEXITEC-MHz enables simultaneous quantitative element-specific tomographic </a:t>
            </a:r>
            <a:r>
              <a:rPr lang="en-GB" sz="1800" i="0" u="none" strike="noStrike" dirty="0" err="1">
                <a:solidFill>
                  <a:srgbClr val="03018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ptychograph</a:t>
            </a: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</a:t>
            </a:r>
            <a:r>
              <a:rPr lang="en-GB" sz="1800" i="0" u="none" strike="noStrike" dirty="0">
                <a:solidFill>
                  <a:srgbClr val="03018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high spatial resolution</a:t>
            </a:r>
            <a:endParaRPr lang="en-US" i="0" dirty="0">
              <a:solidFill>
                <a:srgbClr val="03018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4D0ADA6B-E989-54AB-5200-E12D9887D52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r="15170"/>
          <a:stretch/>
        </p:blipFill>
        <p:spPr>
          <a:xfrm>
            <a:off x="4991846" y="1831772"/>
            <a:ext cx="2208307" cy="228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5891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D737FD-D571-1D4B-C666-A01A88C9D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9">
            <a:extLst>
              <a:ext uri="{FF2B5EF4-FFF2-40B4-BE49-F238E27FC236}">
                <a16:creationId xmlns:a16="http://schemas.microsoft.com/office/drawing/2014/main" id="{844D2879-3883-608B-B86C-59A1786AEF56}"/>
              </a:ext>
            </a:extLst>
          </p:cNvPr>
          <p:cNvSpPr txBox="1">
            <a:spLocks/>
          </p:cNvSpPr>
          <p:nvPr/>
        </p:nvSpPr>
        <p:spPr bwMode="auto">
          <a:xfrm>
            <a:off x="710291" y="1564303"/>
            <a:ext cx="6488795" cy="3702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ts val="600"/>
              </a:spcBef>
              <a:defRPr/>
            </a:pP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 and HEXITEC MHz are spectroscopic detectors for use with high </a:t>
            </a:r>
            <a:r>
              <a:rPr lang="en-GB" sz="2000" kern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materials.</a:t>
            </a:r>
            <a:endParaRPr lang="en-GB" sz="20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ts val="600"/>
              </a:spcBef>
              <a:defRPr/>
            </a:pPr>
            <a:endParaRPr lang="en-GB" sz="20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ts val="600"/>
              </a:spcBef>
              <a:defRPr/>
            </a:pPr>
            <a:endParaRPr lang="en-GB" sz="20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ts val="600"/>
              </a:spcBef>
              <a:defRPr/>
            </a:pP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always looking for new collaborations and applications.</a:t>
            </a:r>
          </a:p>
          <a:p>
            <a:pPr eaLnBrk="0" fontAlgn="base" hangingPunct="0">
              <a:spcBef>
                <a:spcPts val="600"/>
              </a:spcBef>
              <a:defRPr/>
            </a:pPr>
            <a:endParaRPr lang="en-GB" sz="20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ts val="600"/>
              </a:spcBef>
              <a:defRPr/>
            </a:pPr>
            <a:endParaRPr lang="en-GB" sz="2000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ts val="600"/>
              </a:spcBef>
              <a:defRPr/>
            </a:pPr>
            <a:r>
              <a:rPr lang="en-GB" sz="20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get in touch via </a:t>
            </a:r>
            <a:r>
              <a:rPr lang="en-GB" sz="2000" b="1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hexitec@stfc.ac.uk</a:t>
            </a:r>
            <a:r>
              <a:rPr lang="en-GB" sz="2000" b="1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FE177A-F9BD-70BE-008E-94480EC6D36E}"/>
              </a:ext>
            </a:extLst>
          </p:cNvPr>
          <p:cNvSpPr txBox="1"/>
          <p:nvPr/>
        </p:nvSpPr>
        <p:spPr>
          <a:xfrm>
            <a:off x="403340" y="345182"/>
            <a:ext cx="743437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remarks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3714A2-F419-5C37-6A7F-D355CE7996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7512159" y="3651454"/>
            <a:ext cx="4665428" cy="905255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25DBDB-4C0C-1423-1743-B67DECB2A4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5225" y="1773176"/>
            <a:ext cx="4076484" cy="885897"/>
          </a:xfrm>
          <a:prstGeom prst="rect">
            <a:avLst/>
          </a:prstGeom>
        </p:spPr>
      </p:pic>
      <p:sp>
        <p:nvSpPr>
          <p:cNvPr id="2" name="Content Placeholder 9">
            <a:extLst>
              <a:ext uri="{FF2B5EF4-FFF2-40B4-BE49-F238E27FC236}">
                <a16:creationId xmlns:a16="http://schemas.microsoft.com/office/drawing/2014/main" id="{1C36DB01-13F1-2E6D-B477-3C1384D9FE2F}"/>
              </a:ext>
            </a:extLst>
          </p:cNvPr>
          <p:cNvSpPr txBox="1">
            <a:spLocks/>
          </p:cNvSpPr>
          <p:nvPr/>
        </p:nvSpPr>
        <p:spPr bwMode="auto">
          <a:xfrm>
            <a:off x="7635241" y="5705856"/>
            <a:ext cx="4178808" cy="31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ts val="600"/>
              </a:spcBef>
              <a:defRPr/>
            </a:pPr>
            <a:r>
              <a:rPr lang="en-GB" sz="2800" kern="0" dirty="0">
                <a:solidFill>
                  <a:srgbClr val="0301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listening!</a:t>
            </a:r>
            <a:endParaRPr lang="en-GB" sz="2800" b="1" kern="0" dirty="0">
              <a:solidFill>
                <a:srgbClr val="0301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055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29047B-C466-4B4F-BBFA-3EA62FE28A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Who we are</a:t>
            </a:r>
          </a:p>
        </p:txBody>
      </p:sp>
      <p:pic>
        <p:nvPicPr>
          <p:cNvPr id="3075" name="Picture 3">
            <a:extLst>
              <a:ext uri="{FF2B5EF4-FFF2-40B4-BE49-F238E27FC236}">
                <a16:creationId xmlns:a16="http://schemas.microsoft.com/office/drawing/2014/main" id="{5458249F-4481-7CA3-D563-E7FE31118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41" y="1982982"/>
            <a:ext cx="1876425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>
            <a:extLst>
              <a:ext uri="{FF2B5EF4-FFF2-40B4-BE49-F238E27FC236}">
                <a16:creationId xmlns:a16="http://schemas.microsoft.com/office/drawing/2014/main" id="{7500E1D7-DED4-2D72-61F1-F719EE1B42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" t="10427" r="53083" b="21453"/>
          <a:stretch/>
        </p:blipFill>
        <p:spPr bwMode="auto">
          <a:xfrm>
            <a:off x="3934104" y="1548216"/>
            <a:ext cx="8139365" cy="376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9B0E43E-D973-6D18-A119-B84BC905A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31" y="3278382"/>
            <a:ext cx="3513904" cy="132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127C2F9-D7AC-420E-9662-B78306DC892E}"/>
              </a:ext>
            </a:extLst>
          </p:cNvPr>
          <p:cNvSpPr/>
          <p:nvPr/>
        </p:nvSpPr>
        <p:spPr>
          <a:xfrm>
            <a:off x="3844313" y="1662851"/>
            <a:ext cx="2915484" cy="129540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90500">
              <a:srgbClr val="217AE3">
                <a:alpha val="7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528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85ECCF7-C651-FC74-88AB-E64911B4EB3B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Who we are</a:t>
            </a:r>
          </a:p>
        </p:txBody>
      </p:sp>
      <p:pic>
        <p:nvPicPr>
          <p:cNvPr id="2056" name="Picture 8" descr="Map&#10;&#10;Description automatically generated">
            <a:extLst>
              <a:ext uri="{FF2B5EF4-FFF2-40B4-BE49-F238E27FC236}">
                <a16:creationId xmlns:a16="http://schemas.microsoft.com/office/drawing/2014/main" id="{BFBD186F-14F1-053F-ECA4-2C7E39FAF8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73" t="7250" r="7053" b="11253"/>
          <a:stretch/>
        </p:blipFill>
        <p:spPr bwMode="auto">
          <a:xfrm>
            <a:off x="3787820" y="345182"/>
            <a:ext cx="5019953" cy="558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id="{BD68ADE7-E29B-40D8-96DD-0B8A65EFA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5704" y="6375659"/>
            <a:ext cx="4749044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3018A"/>
                </a:solidFill>
                <a:effectLst/>
                <a:uLnTx/>
                <a:uFillTx/>
              </a:rPr>
              <a:t>…and around the world</a:t>
            </a:r>
          </a:p>
        </p:txBody>
      </p:sp>
      <p:pic>
        <p:nvPicPr>
          <p:cNvPr id="6" name="Picture 5" descr="map2">
            <a:extLst>
              <a:ext uri="{FF2B5EF4-FFF2-40B4-BE49-F238E27FC236}">
                <a16:creationId xmlns:a16="http://schemas.microsoft.com/office/drawing/2014/main" id="{AB515B3A-0005-414D-8F76-600C01FDB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266" y="2540766"/>
            <a:ext cx="2406650" cy="1163638"/>
          </a:xfrm>
          <a:prstGeom prst="rect">
            <a:avLst/>
          </a:prstGeom>
          <a:noFill/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map2">
            <a:extLst>
              <a:ext uri="{FF2B5EF4-FFF2-40B4-BE49-F238E27FC236}">
                <a16:creationId xmlns:a16="http://schemas.microsoft.com/office/drawing/2014/main" id="{4B870959-1DFF-4BD9-9C55-E2E20AE7B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773" y="2785707"/>
            <a:ext cx="2422525" cy="1168400"/>
          </a:xfrm>
          <a:prstGeom prst="rect">
            <a:avLst/>
          </a:prstGeom>
          <a:noFill/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map2">
            <a:extLst>
              <a:ext uri="{FF2B5EF4-FFF2-40B4-BE49-F238E27FC236}">
                <a16:creationId xmlns:a16="http://schemas.microsoft.com/office/drawing/2014/main" id="{FB57BCF9-048D-4685-965D-B547A1A5E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576" y="5443123"/>
            <a:ext cx="2406650" cy="1158875"/>
          </a:xfrm>
          <a:prstGeom prst="rect">
            <a:avLst/>
          </a:prstGeom>
          <a:noFill/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ap2">
            <a:extLst>
              <a:ext uri="{FF2B5EF4-FFF2-40B4-BE49-F238E27FC236}">
                <a16:creationId xmlns:a16="http://schemas.microsoft.com/office/drawing/2014/main" id="{0409BB30-1B6C-41CD-889C-FB58327CF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" y="3811792"/>
            <a:ext cx="2406650" cy="1158875"/>
          </a:xfrm>
          <a:prstGeom prst="rect">
            <a:avLst/>
          </a:prstGeom>
          <a:noFill/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EC757CD-361A-4178-A163-306817E07F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4316" y="2075080"/>
            <a:ext cx="3033573" cy="423278"/>
          </a:xfrm>
          <a:prstGeom prst="rect">
            <a:avLst/>
          </a:prstGeom>
          <a:solidFill>
            <a:srgbClr val="FFFF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UK Astronomy Technology Centre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Edinburgh, Scotland</a:t>
            </a:r>
            <a:endParaRPr kumimoji="0" lang="en-US" altLang="en-US" sz="1200" b="0" i="0" u="none" strike="noStrike" kern="0" cap="none" spc="0" normalizeH="0" baseline="0" noProof="0" dirty="0">
              <a:ln>
                <a:noFill/>
              </a:ln>
              <a:solidFill>
                <a:srgbClr val="6886BA"/>
              </a:solidFill>
              <a:effectLst/>
              <a:uLnTx/>
              <a:uFillTx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D9DD98C-B2B9-41A7-87EA-38A52C22C4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6867" y="2597354"/>
            <a:ext cx="108000" cy="108000"/>
          </a:xfrm>
          <a:prstGeom prst="ellipse">
            <a:avLst/>
          </a:prstGeom>
          <a:solidFill>
            <a:srgbClr val="FFC000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cxnSp>
        <p:nvCxnSpPr>
          <p:cNvPr id="13" name="Elbow Connector 23">
            <a:extLst>
              <a:ext uri="{FF2B5EF4-FFF2-40B4-BE49-F238E27FC236}">
                <a16:creationId xmlns:a16="http://schemas.microsoft.com/office/drawing/2014/main" id="{161C5391-2C45-4D74-897F-15FF8D4FC90B}"/>
              </a:ext>
            </a:extLst>
          </p:cNvPr>
          <p:cNvCxnSpPr>
            <a:cxnSpLocks/>
            <a:stCxn id="6" idx="3"/>
            <a:endCxn id="12" idx="2"/>
          </p:cNvCxnSpPr>
          <p:nvPr/>
        </p:nvCxnSpPr>
        <p:spPr bwMode="auto">
          <a:xfrm flipV="1">
            <a:off x="4476916" y="2651354"/>
            <a:ext cx="2069951" cy="471231"/>
          </a:xfrm>
          <a:prstGeom prst="bentConnector3">
            <a:avLst>
              <a:gd name="adj1" fmla="val 23856"/>
            </a:avLst>
          </a:prstGeom>
          <a:solidFill>
            <a:srgbClr val="1E5DF8"/>
          </a:solidFill>
          <a:ln w="25400" cap="flat" cmpd="sng" algn="ctr">
            <a:solidFill>
              <a:srgbClr val="0030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6597A6CA-0C14-4EA8-A9B8-BB5DFFF59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4366" y="4019755"/>
            <a:ext cx="108000" cy="108000"/>
          </a:xfrm>
          <a:prstGeom prst="ellipse">
            <a:avLst/>
          </a:prstGeom>
          <a:solidFill>
            <a:srgbClr val="FFC000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cxnSp>
        <p:nvCxnSpPr>
          <p:cNvPr id="15" name="Elbow Connector 25">
            <a:extLst>
              <a:ext uri="{FF2B5EF4-FFF2-40B4-BE49-F238E27FC236}">
                <a16:creationId xmlns:a16="http://schemas.microsoft.com/office/drawing/2014/main" id="{6860E7BF-0F73-4943-8BD4-FA05C35B48FF}"/>
              </a:ext>
            </a:extLst>
          </p:cNvPr>
          <p:cNvCxnSpPr>
            <a:cxnSpLocks/>
            <a:stCxn id="14" idx="0"/>
          </p:cNvCxnSpPr>
          <p:nvPr/>
        </p:nvCxnSpPr>
        <p:spPr bwMode="auto">
          <a:xfrm rot="5400000" flipH="1" flipV="1">
            <a:off x="7674001" y="2885982"/>
            <a:ext cx="468138" cy="1799409"/>
          </a:xfrm>
          <a:prstGeom prst="bentConnector2">
            <a:avLst/>
          </a:prstGeom>
          <a:solidFill>
            <a:srgbClr val="1E5DF8"/>
          </a:solidFill>
          <a:ln w="25400" cap="flat" cmpd="sng" algn="ctr">
            <a:solidFill>
              <a:srgbClr val="0030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4D96ED9D-D960-42F3-B508-63B0113B3E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2830" y="4845255"/>
            <a:ext cx="108000" cy="108000"/>
          </a:xfrm>
          <a:prstGeom prst="ellipse">
            <a:avLst/>
          </a:prstGeom>
          <a:solidFill>
            <a:srgbClr val="FFC000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cxnSp>
        <p:nvCxnSpPr>
          <p:cNvPr id="17" name="Elbow Connector 27">
            <a:extLst>
              <a:ext uri="{FF2B5EF4-FFF2-40B4-BE49-F238E27FC236}">
                <a16:creationId xmlns:a16="http://schemas.microsoft.com/office/drawing/2014/main" id="{E44E7F4B-DBAB-464E-8F83-CE376B86CD9F}"/>
              </a:ext>
            </a:extLst>
          </p:cNvPr>
          <p:cNvCxnSpPr>
            <a:cxnSpLocks/>
            <a:stCxn id="16" idx="6"/>
          </p:cNvCxnSpPr>
          <p:nvPr/>
        </p:nvCxnSpPr>
        <p:spPr bwMode="auto">
          <a:xfrm>
            <a:off x="7460830" y="4899255"/>
            <a:ext cx="1346943" cy="451644"/>
          </a:xfrm>
          <a:prstGeom prst="bentConnector3">
            <a:avLst>
              <a:gd name="adj1" fmla="val 50000"/>
            </a:avLst>
          </a:prstGeom>
          <a:solidFill>
            <a:srgbClr val="1E5DF8"/>
          </a:solidFill>
          <a:ln w="25400" cap="flat" cmpd="sng" algn="ctr">
            <a:solidFill>
              <a:srgbClr val="0030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3BE3AFF7-DE78-48D8-ADCF-5AFC9D9E5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7730" y="4946855"/>
            <a:ext cx="108000" cy="108000"/>
          </a:xfrm>
          <a:prstGeom prst="ellipse">
            <a:avLst/>
          </a:prstGeom>
          <a:solidFill>
            <a:srgbClr val="FFC000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cxnSp>
        <p:nvCxnSpPr>
          <p:cNvPr id="19" name="Elbow Connector 29">
            <a:extLst>
              <a:ext uri="{FF2B5EF4-FFF2-40B4-BE49-F238E27FC236}">
                <a16:creationId xmlns:a16="http://schemas.microsoft.com/office/drawing/2014/main" id="{59F01BF3-8766-4918-9481-C8B72680B0BA}"/>
              </a:ext>
            </a:extLst>
          </p:cNvPr>
          <p:cNvCxnSpPr>
            <a:cxnSpLocks/>
            <a:stCxn id="18" idx="2"/>
            <a:endCxn id="9" idx="3"/>
          </p:cNvCxnSpPr>
          <p:nvPr/>
        </p:nvCxnSpPr>
        <p:spPr bwMode="auto">
          <a:xfrm rot="10800000">
            <a:off x="2523426" y="4391231"/>
            <a:ext cx="4664304" cy="609625"/>
          </a:xfrm>
          <a:prstGeom prst="bentConnector3">
            <a:avLst>
              <a:gd name="adj1" fmla="val 62803"/>
            </a:avLst>
          </a:prstGeom>
          <a:solidFill>
            <a:srgbClr val="1E5DF8"/>
          </a:solidFill>
          <a:ln w="25400" cap="flat" cmpd="sng" algn="ctr">
            <a:solidFill>
              <a:srgbClr val="0030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EB06C098-BB83-49BA-83A0-9F8A9C911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7591" y="5124655"/>
            <a:ext cx="108000" cy="108000"/>
          </a:xfrm>
          <a:prstGeom prst="ellipse">
            <a:avLst/>
          </a:prstGeom>
          <a:solidFill>
            <a:srgbClr val="FFC000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cxnSp>
        <p:nvCxnSpPr>
          <p:cNvPr id="21" name="Elbow Connector 31">
            <a:extLst>
              <a:ext uri="{FF2B5EF4-FFF2-40B4-BE49-F238E27FC236}">
                <a16:creationId xmlns:a16="http://schemas.microsoft.com/office/drawing/2014/main" id="{EEE72A8F-12C5-430D-99E7-5A5AA1632F35}"/>
              </a:ext>
            </a:extLst>
          </p:cNvPr>
          <p:cNvCxnSpPr>
            <a:cxnSpLocks/>
            <a:stCxn id="8" idx="3"/>
            <a:endCxn id="20" idx="2"/>
          </p:cNvCxnSpPr>
          <p:nvPr/>
        </p:nvCxnSpPr>
        <p:spPr bwMode="auto">
          <a:xfrm flipV="1">
            <a:off x="5114226" y="5178655"/>
            <a:ext cx="2243365" cy="843906"/>
          </a:xfrm>
          <a:prstGeom prst="bentConnector3">
            <a:avLst>
              <a:gd name="adj1" fmla="val 50000"/>
            </a:avLst>
          </a:prstGeom>
          <a:solidFill>
            <a:srgbClr val="1E5DF8"/>
          </a:solidFill>
          <a:ln w="25400" cap="flat" cmpd="sng" algn="ctr">
            <a:solidFill>
              <a:srgbClr val="0030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D92ED173-9442-40B0-9BD3-15371F86C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5379" y="3345066"/>
            <a:ext cx="108000" cy="108000"/>
          </a:xfrm>
          <a:prstGeom prst="ellipse">
            <a:avLst/>
          </a:prstGeom>
          <a:solidFill>
            <a:srgbClr val="FFC000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cxnSp>
        <p:nvCxnSpPr>
          <p:cNvPr id="23" name="Elbow Connector 33">
            <a:extLst>
              <a:ext uri="{FF2B5EF4-FFF2-40B4-BE49-F238E27FC236}">
                <a16:creationId xmlns:a16="http://schemas.microsoft.com/office/drawing/2014/main" id="{2D866109-B5EA-445C-A932-CC58DE4ACB85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rot="5400000" flipH="1" flipV="1">
            <a:off x="7683837" y="1186874"/>
            <a:ext cx="1963734" cy="2352651"/>
          </a:xfrm>
          <a:prstGeom prst="bentConnector2">
            <a:avLst/>
          </a:prstGeom>
          <a:solidFill>
            <a:srgbClr val="1E5DF8"/>
          </a:solidFill>
          <a:ln w="25400" cap="flat" cmpd="sng" algn="ctr">
            <a:solidFill>
              <a:srgbClr val="0030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7783B42B-5DD6-4A54-9E96-536BD20F5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222" y="218695"/>
            <a:ext cx="1298575" cy="1728787"/>
          </a:xfrm>
          <a:prstGeom prst="rect">
            <a:avLst/>
          </a:prstGeom>
          <a:noFill/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4DE79F2-D788-42C9-B7EC-44DAA34E1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83" y="3391100"/>
            <a:ext cx="2186204" cy="423278"/>
          </a:xfrm>
          <a:prstGeom prst="rect">
            <a:avLst/>
          </a:prstGeom>
          <a:solidFill>
            <a:srgbClr val="FFFF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Polaris House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Swindon, Wiltshire</a:t>
            </a:r>
            <a:endParaRPr kumimoji="0" lang="en-US" altLang="en-US" sz="1200" b="0" i="0" u="none" strike="noStrike" kern="0" cap="none" spc="0" normalizeH="0" baseline="0" noProof="0" dirty="0">
              <a:ln>
                <a:noFill/>
              </a:ln>
              <a:solidFill>
                <a:srgbClr val="6886BA"/>
              </a:solidFill>
              <a:effectLst/>
              <a:uLnTx/>
              <a:uFillTx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7B99383-B75F-484C-997F-61A9179067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7575" y="5019846"/>
            <a:ext cx="3033573" cy="423277"/>
          </a:xfrm>
          <a:prstGeom prst="rect">
            <a:avLst/>
          </a:prstGeom>
          <a:solidFill>
            <a:srgbClr val="FFFF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0" cap="none" spc="0" normalizeH="0" baseline="0" noProof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Chilbolton Observatory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0" i="0" u="none" strike="noStrike" kern="0" cap="none" spc="0" normalizeH="0" baseline="0" noProof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Stockbridge, Hampshire</a:t>
            </a:r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srgbClr val="6886BA"/>
              </a:solidFill>
              <a:effectLst/>
              <a:uLnTx/>
              <a:uFillTx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BAC1FA3-56BA-4FF7-8E60-F41CF7A7E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4760" y="820619"/>
            <a:ext cx="2823257" cy="506715"/>
          </a:xfrm>
          <a:prstGeom prst="rect">
            <a:avLst/>
          </a:prstGeom>
          <a:solidFill>
            <a:srgbClr val="FFFF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Boulby</a:t>
            </a:r>
            <a:r>
              <a:rPr kumimoji="0" lang="en-GB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 Underground Laboratory</a:t>
            </a:r>
            <a:endParaRPr kumimoji="0" lang="en-GB" altLang="en-US" sz="1200" b="0" i="0" u="none" strike="noStrike" kern="0" cap="none" spc="0" normalizeH="0" baseline="0" noProof="0" dirty="0">
              <a:ln>
                <a:noFill/>
              </a:ln>
              <a:solidFill>
                <a:srgbClr val="6886BA"/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North Yorkshire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675807-BC5D-44BC-8F30-B74747482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07772" y="4181985"/>
            <a:ext cx="2940531" cy="42327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Rutherford Appleton Laboratory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Harwell Didcot, Oxfordshire</a:t>
            </a:r>
            <a:endParaRPr kumimoji="0" lang="en-US" altLang="en-US" sz="1200" b="1" i="0" u="none" strike="noStrike" kern="0" cap="none" spc="0" normalizeH="0" baseline="0" noProof="0" dirty="0">
              <a:ln>
                <a:noFill/>
              </a:ln>
              <a:solidFill>
                <a:srgbClr val="6886BA"/>
              </a:solidFill>
              <a:effectLst/>
              <a:uLnTx/>
              <a:uFillTx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E2DBB45-C201-4CEA-95F3-DC7F62E02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2344" y="2348997"/>
            <a:ext cx="3989656" cy="424228"/>
          </a:xfrm>
          <a:prstGeom prst="rect">
            <a:avLst/>
          </a:prstGeom>
          <a:solidFill>
            <a:srgbClr val="FFFF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0"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Daresbury Laboratory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</a:rPr>
              <a:t>Sci-tech Daresbury Campus, Liverpool City Region </a:t>
            </a:r>
            <a:endParaRPr kumimoji="0" lang="en-US" altLang="en-US" sz="1200" i="0" u="none" strike="noStrike" kern="0" cap="none" spc="0" normalizeH="0" baseline="0" noProof="0" dirty="0">
              <a:ln>
                <a:noFill/>
              </a:ln>
              <a:solidFill>
                <a:srgbClr val="6886BA"/>
              </a:solidFill>
              <a:effectLst/>
              <a:uLnTx/>
              <a:uFillTx/>
            </a:endParaRPr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C6C452A3-0CAD-E2E9-C616-9648A285D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873" y="4649300"/>
            <a:ext cx="2265944" cy="150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40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50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50" fill="hold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50" fill="hold">
                                          <p:stCondLst>
                                            <p:cond delay="19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50" fill="hold">
                                          <p:stCondLst>
                                            <p:cond delay="2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EDDFD2-18D1-1449-4B4D-94AB3EA34117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Who we are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D4B0873-2EDA-D5F5-A855-F36EC3BDF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34" y="1839816"/>
            <a:ext cx="5298732" cy="3530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39D558-9530-14F8-CC77-F90B15C1E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560" y="1412955"/>
            <a:ext cx="5692659" cy="42327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b="1" i="0" u="none" strike="noStrike" kern="0" cap="none" spc="0" normalizeH="0" baseline="0" noProof="0" dirty="0">
                <a:ln>
                  <a:noFill/>
                </a:ln>
                <a:solidFill>
                  <a:srgbClr val="03018A"/>
                </a:solidFill>
                <a:effectLst/>
                <a:uLnTx/>
                <a:uFillTx/>
                <a:latin typeface="Calibri" pitchFamily="34" charset="0"/>
                <a:ea typeface="ヒラギノ角ゴ Pro W3"/>
                <a:cs typeface="ヒラギノ角ゴ Pro W3"/>
              </a:rPr>
              <a:t>Rutherford Appleton Laboratory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971AB1-7E24-2520-C086-4392C2866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6542" y="1357568"/>
            <a:ext cx="5692659" cy="42327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b="1" i="0" u="none" strike="noStrike" kern="0" cap="none" spc="0" normalizeH="0" baseline="0" noProof="0" dirty="0">
                <a:ln>
                  <a:noFill/>
                </a:ln>
                <a:solidFill>
                  <a:srgbClr val="03018A"/>
                </a:solidFill>
                <a:effectLst/>
                <a:uLnTx/>
                <a:uFillTx/>
                <a:latin typeface="Calibri" pitchFamily="34" charset="0"/>
                <a:ea typeface="ヒラギノ角ゴ Pro W3"/>
                <a:cs typeface="ヒラギノ角ゴ Pro W3"/>
              </a:rPr>
              <a:t>Home to:</a:t>
            </a:r>
          </a:p>
        </p:txBody>
      </p:sp>
      <p:pic>
        <p:nvPicPr>
          <p:cNvPr id="5122" name="Picture 2" descr="CLF Artemis">
            <a:extLst>
              <a:ext uri="{FF2B5EF4-FFF2-40B4-BE49-F238E27FC236}">
                <a16:creationId xmlns:a16="http://schemas.microsoft.com/office/drawing/2014/main" id="{3C39CFEE-AFFB-9C8B-57E3-3BCA2C333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393" y="2028404"/>
            <a:ext cx="2174277" cy="217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SIS Second Target Station project finished">
            <a:extLst>
              <a:ext uri="{FF2B5EF4-FFF2-40B4-BE49-F238E27FC236}">
                <a16:creationId xmlns:a16="http://schemas.microsoft.com/office/drawing/2014/main" id="{C89C638E-7746-AB95-58D9-56F0235BD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805" y="2038057"/>
            <a:ext cx="32385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bout Us - - Diamond Light Source">
            <a:extLst>
              <a:ext uri="{FF2B5EF4-FFF2-40B4-BE49-F238E27FC236}">
                <a16:creationId xmlns:a16="http://schemas.microsoft.com/office/drawing/2014/main" id="{F3537214-B670-E547-ACE0-3A9972A92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634" y="4489039"/>
            <a:ext cx="3308949" cy="177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F758CBB-DE68-29EA-3AB8-831C794EF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0634" y="4243624"/>
            <a:ext cx="2408238" cy="42327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Calibri" pitchFamily="34" charset="0"/>
                <a:ea typeface="ヒラギノ角ゴ Pro W3"/>
                <a:cs typeface="ヒラギノ角ゴ Pro W3"/>
              </a:rPr>
              <a:t>Diamond Light Source</a:t>
            </a:r>
            <a:endParaRPr kumimoji="0" lang="en-US" altLang="en-US" sz="1400" b="1" i="0" u="none" strike="noStrike" kern="0" cap="none" spc="0" normalizeH="0" baseline="0" noProof="0" dirty="0">
              <a:ln>
                <a:noFill/>
              </a:ln>
              <a:solidFill>
                <a:srgbClr val="6886BA"/>
              </a:solidFill>
              <a:effectLst/>
              <a:uLnTx/>
              <a:uFillTx/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D2C63A-57E3-79E3-E8F4-F07CDBE5C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0444" y="1792819"/>
            <a:ext cx="2408238" cy="42327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Calibri" pitchFamily="34" charset="0"/>
                <a:ea typeface="ヒラギノ角ゴ Pro W3"/>
                <a:cs typeface="ヒラギノ角ゴ Pro W3"/>
              </a:rPr>
              <a:t>ISIS</a:t>
            </a:r>
            <a:endParaRPr kumimoji="0" lang="en-US" altLang="en-US" sz="1400" b="1" i="0" u="none" strike="noStrike" kern="0" cap="none" spc="0" normalizeH="0" baseline="0" noProof="0" dirty="0">
              <a:ln>
                <a:noFill/>
              </a:ln>
              <a:solidFill>
                <a:srgbClr val="6886BA"/>
              </a:solidFill>
              <a:effectLst/>
              <a:uLnTx/>
              <a:uFillTx/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28592B-7193-AAAB-8168-2426BDC2D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8567" y="1792819"/>
            <a:ext cx="2408238" cy="42327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Calibri" pitchFamily="34" charset="0"/>
                <a:ea typeface="ヒラギノ角ゴ Pro W3"/>
                <a:cs typeface="ヒラギノ角ゴ Pro W3"/>
              </a:rPr>
              <a:t>Central Laser Facility</a:t>
            </a:r>
            <a:endParaRPr kumimoji="0" lang="en-US" altLang="en-US" sz="1400" b="1" i="0" u="none" strike="noStrike" kern="0" cap="none" spc="0" normalizeH="0" baseline="0" noProof="0" dirty="0">
              <a:ln>
                <a:noFill/>
              </a:ln>
              <a:solidFill>
                <a:srgbClr val="6886BA"/>
              </a:solidFill>
              <a:effectLst/>
              <a:uLnTx/>
              <a:uFillTx/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pic>
        <p:nvPicPr>
          <p:cNvPr id="5127" name="Picture 7" descr="UK Space Facilities RAL Space">
            <a:extLst>
              <a:ext uri="{FF2B5EF4-FFF2-40B4-BE49-F238E27FC236}">
                <a16:creationId xmlns:a16="http://schemas.microsoft.com/office/drawing/2014/main" id="{89B0EE45-509B-9072-1A41-3F94435F4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3222" y="4547508"/>
            <a:ext cx="2669711" cy="164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86DB8C3-5425-8AC0-A826-B06229E91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9583" y="4271557"/>
            <a:ext cx="2408238" cy="42327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Calibri" pitchFamily="34" charset="0"/>
                <a:ea typeface="ヒラギノ角ゴ Pro W3"/>
                <a:cs typeface="ヒラギノ角ゴ Pro W3"/>
              </a:rPr>
              <a:t>RAL Space</a:t>
            </a:r>
            <a:endParaRPr kumimoji="0" lang="en-US" altLang="en-US" sz="1400" b="1" i="0" u="none" strike="noStrike" kern="0" cap="none" spc="0" normalizeH="0" baseline="0" noProof="0" dirty="0">
              <a:ln>
                <a:noFill/>
              </a:ln>
              <a:solidFill>
                <a:srgbClr val="6886BA"/>
              </a:solidFill>
              <a:effectLst/>
              <a:uLnTx/>
              <a:uFillTx/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542228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67D661-E4A2-F5F7-55BE-8A888B164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1A41063-FF5F-7F65-E4A3-04617D21BC2B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Who we are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858E55-838D-9E2C-E343-664DEA88A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560" y="1224827"/>
            <a:ext cx="7661144" cy="376875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har char="–"/>
              <a:defRPr sz="2200" kern="1200">
                <a:solidFill>
                  <a:srgbClr val="3C8C93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ヒラギノ角ゴ Pro W3"/>
                <a:cs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b="1" i="0" u="none" strike="noStrike" kern="0" cap="none" spc="0" normalizeH="0" baseline="0" noProof="0" dirty="0">
                <a:ln>
                  <a:noFill/>
                </a:ln>
                <a:solidFill>
                  <a:srgbClr val="03018A"/>
                </a:solidFill>
                <a:effectLst/>
                <a:uLnTx/>
                <a:uFillTx/>
              </a:rPr>
              <a:t>Technology’s Detector and Electronics Division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b="1" kern="0" dirty="0">
              <a:solidFill>
                <a:srgbClr val="03018A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b="1" kern="0" dirty="0">
              <a:solidFill>
                <a:srgbClr val="03018A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b="1" kern="0" dirty="0">
              <a:solidFill>
                <a:srgbClr val="03018A"/>
              </a:solidFill>
            </a:endParaRPr>
          </a:p>
          <a:p>
            <a:pPr marL="342900" indent="-342900">
              <a:spcBef>
                <a:spcPct val="0"/>
              </a:spcBef>
              <a:buFontTx/>
              <a:buChar char="-"/>
              <a:defRPr/>
            </a:pPr>
            <a:r>
              <a:rPr lang="en-GB" altLang="en-US" sz="2000" kern="0" dirty="0">
                <a:solidFill>
                  <a:srgbClr val="03018A"/>
                </a:solidFill>
              </a:rPr>
              <a:t>ASIC design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03018A"/>
                </a:solidFill>
                <a:effectLst/>
                <a:uLnTx/>
                <a:uFillTx/>
              </a:rPr>
              <a:t>CMOS sensors design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03018A"/>
                </a:solidFill>
                <a:effectLst/>
                <a:uLnTx/>
                <a:uFillTx/>
              </a:rPr>
              <a:t>Detector Development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03018A"/>
                </a:solidFill>
                <a:effectLst/>
                <a:uLnTx/>
                <a:uFillTx/>
              </a:rPr>
              <a:t>Electronics system design</a:t>
            </a:r>
          </a:p>
          <a:p>
            <a:pPr marL="342900" indent="-342900">
              <a:spcBef>
                <a:spcPct val="0"/>
              </a:spcBef>
              <a:buFontTx/>
              <a:buChar char="-"/>
              <a:defRPr/>
            </a:pPr>
            <a:r>
              <a:rPr lang="en-GB" altLang="en-US" sz="2000" kern="0" dirty="0">
                <a:solidFill>
                  <a:srgbClr val="03018A"/>
                </a:solidFill>
              </a:rPr>
              <a:t>Interconnect</a:t>
            </a:r>
          </a:p>
          <a:p>
            <a:pPr marL="342900" indent="-342900">
              <a:spcBef>
                <a:spcPct val="0"/>
              </a:spcBef>
              <a:buFontTx/>
              <a:buChar char="-"/>
              <a:defRPr/>
            </a:pPr>
            <a:endParaRPr lang="en-GB" altLang="en-US" sz="2000" kern="0" dirty="0">
              <a:solidFill>
                <a:srgbClr val="03018A"/>
              </a:solidFill>
            </a:endParaRPr>
          </a:p>
          <a:p>
            <a:pPr marL="342900" indent="-342900">
              <a:spcBef>
                <a:spcPct val="0"/>
              </a:spcBef>
              <a:buFontTx/>
              <a:buChar char="-"/>
              <a:defRPr/>
            </a:pPr>
            <a:endParaRPr lang="en-GB" altLang="en-US" sz="2000" kern="0" dirty="0">
              <a:solidFill>
                <a:srgbClr val="03018A"/>
              </a:solidFill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000" b="1" kern="0" dirty="0">
                <a:solidFill>
                  <a:srgbClr val="03018A"/>
                </a:solidFill>
              </a:rPr>
              <a:t>One stop shop for detector systems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GB" altLang="en-US" sz="2000" i="0" u="none" strike="noStrike" kern="0" cap="none" spc="0" normalizeH="0" baseline="0" noProof="0" dirty="0">
              <a:ln>
                <a:noFill/>
              </a:ln>
              <a:solidFill>
                <a:srgbClr val="03018A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b="1" kern="0" dirty="0">
              <a:solidFill>
                <a:srgbClr val="03018A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b="1" i="0" u="none" strike="noStrike" kern="0" cap="none" spc="0" normalizeH="0" baseline="0" noProof="0" dirty="0">
              <a:ln>
                <a:noFill/>
              </a:ln>
              <a:solidFill>
                <a:srgbClr val="03018A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b="1" i="0" u="none" strike="noStrike" kern="0" cap="none" spc="0" normalizeH="0" baseline="0" noProof="0" dirty="0">
              <a:ln>
                <a:noFill/>
              </a:ln>
              <a:solidFill>
                <a:srgbClr val="6886BA"/>
              </a:solidFill>
              <a:effectLst/>
              <a:uLnTx/>
              <a:uFillTx/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04A97FE2-32A9-2735-C8B1-46298D26C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6375" y="4163269"/>
            <a:ext cx="3085625" cy="188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2654F-55BB-BFC3-4A4C-448E220D9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9683" l="1189" r="96434">
                        <a14:foregroundMark x1="1634" y1="45238" x2="50669" y2="89153"/>
                        <a14:foregroundMark x1="50966" y1="1587" x2="96434" y2="37566"/>
                        <a14:foregroundMark x1="26449" y1="61111" x2="75483" y2="23545"/>
                        <a14:foregroundMark x1="79049" y1="27778" x2="31055" y2="64021"/>
                        <a14:foregroundMark x1="43536" y1="52381" x2="43536" y2="52381"/>
                        <a14:foregroundMark x1="49777" y1="48413" x2="49777" y2="48413"/>
                        <a14:foregroundMark x1="57058" y1="41534" x2="57058" y2="41534"/>
                        <a14:foregroundMark x1="66122" y1="34656" x2="66122" y2="34656"/>
                        <a14:foregroundMark x1="71322" y1="30423" x2="71322" y2="30423"/>
                        <a14:backgroundMark x1="53938" y1="529" x2="95840" y2="341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824" y="5704992"/>
            <a:ext cx="2294693" cy="850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68A2AEC1-DED0-3EBF-1DB5-FF5DB105D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612" y="2421844"/>
            <a:ext cx="1654862" cy="101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Proposed NASA mission would investigate where space weather begins |  EurekAlert! Science News">
            <a:extLst>
              <a:ext uri="{FF2B5EF4-FFF2-40B4-BE49-F238E27FC236}">
                <a16:creationId xmlns:a16="http://schemas.microsoft.com/office/drawing/2014/main" id="{7BBCB390-D3BE-8BFA-98BF-EAF3EFB2F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5565" y="1930350"/>
            <a:ext cx="242887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31A58FB-4530-1891-CE23-1087C368DE7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7844" r="12421"/>
          <a:stretch/>
        </p:blipFill>
        <p:spPr>
          <a:xfrm>
            <a:off x="4952723" y="4438149"/>
            <a:ext cx="1726860" cy="1864415"/>
          </a:xfrm>
          <a:prstGeom prst="rect">
            <a:avLst/>
          </a:prstGeom>
          <a:effectLst>
            <a:softEdge rad="0"/>
          </a:effectLst>
        </p:spPr>
      </p:pic>
      <p:pic>
        <p:nvPicPr>
          <p:cNvPr id="6153" name="Picture 9" descr="Image of the original Hexitec ASIC with the conventional wire bond ...">
            <a:extLst>
              <a:ext uri="{FF2B5EF4-FFF2-40B4-BE49-F238E27FC236}">
                <a16:creationId xmlns:a16="http://schemas.microsoft.com/office/drawing/2014/main" id="{2759ED86-4453-1B8A-CB9C-1754758F5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323" y="203170"/>
            <a:ext cx="2994786" cy="1548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>
            <a:extLst>
              <a:ext uri="{FF2B5EF4-FFF2-40B4-BE49-F238E27FC236}">
                <a16:creationId xmlns:a16="http://schemas.microsoft.com/office/drawing/2014/main" id="{8E4FEE63-D7F2-BFB1-6BA0-A6F7657E9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824" y="4437767"/>
            <a:ext cx="1593874" cy="119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Picture 3, Picture">
            <a:extLst>
              <a:ext uri="{FF2B5EF4-FFF2-40B4-BE49-F238E27FC236}">
                <a16:creationId xmlns:a16="http://schemas.microsoft.com/office/drawing/2014/main" id="{426329AF-6A78-8DFB-DFBB-6FBC21F75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094" y="2290103"/>
            <a:ext cx="2682189" cy="201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787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45624E-A259-D0D8-A0A9-202868561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EF5683-DCEC-158E-62E9-DA0467A8C069}"/>
              </a:ext>
            </a:extLst>
          </p:cNvPr>
          <p:cNvSpPr txBox="1"/>
          <p:nvPr/>
        </p:nvSpPr>
        <p:spPr>
          <a:xfrm>
            <a:off x="423748" y="1583902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Who are we - UKRI-STFC-RAL </a:t>
            </a:r>
            <a:endParaRPr lang="en-US" sz="2400" b="1" spc="-1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200"/>
              </a:spcAft>
              <a:defRPr/>
            </a:pPr>
            <a:r>
              <a:rPr lang="en-GB" sz="1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 introduction to the UKRI Science and Technologies Facilities Council Rutherford Appleton Laboratory.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5559F9-6ECE-830D-9E5C-1FC40E60E1C5}"/>
              </a:ext>
            </a:extLst>
          </p:cNvPr>
          <p:cNvSpPr txBox="1"/>
          <p:nvPr/>
        </p:nvSpPr>
        <p:spPr>
          <a:xfrm>
            <a:off x="423748" y="2612149"/>
            <a:ext cx="51018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HEXITEC</a:t>
            </a:r>
            <a:endParaRPr kumimoji="0" lang="en-US" sz="2400" b="1" i="0" u="none" strike="noStrike" kern="1200" cap="none" spc="-100" normalizeH="0" baseline="-25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An overview of the</a:t>
            </a:r>
            <a:r>
              <a:rPr kumimoji="0" lang="en-GB" sz="1400" b="0" i="0" u="none" strike="noStrike" kern="1200" cap="none" spc="0" normalizeH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HEXITEC system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45CDAF-AC20-6DF2-2D62-03FBBB47CE33}"/>
              </a:ext>
            </a:extLst>
          </p:cNvPr>
          <p:cNvSpPr txBox="1"/>
          <p:nvPr/>
        </p:nvSpPr>
        <p:spPr>
          <a:xfrm>
            <a:off x="423748" y="3640396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6886B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HEXITEC 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endParaRPr kumimoji="0" lang="en-US" sz="2400" b="1" i="0" u="none" strike="noStrike" kern="1200" cap="none" spc="-100" normalizeH="0" baseline="30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 overview of some of HEXITEC applications -  credit to our collaborators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498C6D-7E31-DF16-9EE1-142A1E3D558D}"/>
              </a:ext>
            </a:extLst>
          </p:cNvPr>
          <p:cNvSpPr txBox="1"/>
          <p:nvPr/>
        </p:nvSpPr>
        <p:spPr>
          <a:xfrm>
            <a:off x="423748" y="3197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291458-64B3-ED0A-BCB7-743713A72F07}"/>
              </a:ext>
            </a:extLst>
          </p:cNvPr>
          <p:cNvSpPr txBox="1"/>
          <p:nvPr/>
        </p:nvSpPr>
        <p:spPr>
          <a:xfrm>
            <a:off x="423748" y="4668643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US" sz="2400" b="1" spc="-100" dirty="0">
                <a:solidFill>
                  <a:srgbClr val="6886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HEXITEC</a:t>
            </a:r>
            <a:r>
              <a:rPr kumimoji="0" lang="en-US" sz="2400" b="1" i="0" u="none" strike="noStrike" kern="1200" cap="none" spc="-100" normalizeH="0" baseline="-2500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MHz</a:t>
            </a:r>
            <a:endParaRPr kumimoji="0" lang="en-US" sz="2400" b="1" i="0" u="none" strike="noStrike" kern="1200" cap="none" spc="-100" normalizeH="0" baseline="-2500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Introducing the latest version of the technology and latest results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 descr="A close-up of a rectangular device&#10;&#10;AI-generated content may be incorrect.">
            <a:extLst>
              <a:ext uri="{FF2B5EF4-FFF2-40B4-BE49-F238E27FC236}">
                <a16:creationId xmlns:a16="http://schemas.microsoft.com/office/drawing/2014/main" id="{638C186B-075E-E0A4-32A4-087349956A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648" y="1646941"/>
            <a:ext cx="3257007" cy="2216446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FEAF32D7-72E5-9889-D329-EB93876EB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0052" flipH="1">
            <a:off x="9058655" y="2317858"/>
            <a:ext cx="2310575" cy="154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rectangular object with a black border&#10;&#10;Description automatically generated with medium confidence">
            <a:extLst>
              <a:ext uri="{FF2B5EF4-FFF2-40B4-BE49-F238E27FC236}">
                <a16:creationId xmlns:a16="http://schemas.microsoft.com/office/drawing/2014/main" id="{605F5F1A-2AE0-FD3D-10F3-049CE4E304B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1" b="20594"/>
          <a:stretch/>
        </p:blipFill>
        <p:spPr>
          <a:xfrm>
            <a:off x="6364274" y="4207998"/>
            <a:ext cx="5004956" cy="22427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1210EE-2887-AD93-9EDF-9FD0753E7B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5770" y="274815"/>
            <a:ext cx="4076484" cy="88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486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E4F9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CBDF8C5-2F7F-F1BE-2A0E-144621B18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924644"/>
              </p:ext>
            </p:extLst>
          </p:nvPr>
        </p:nvGraphicFramePr>
        <p:xfrm>
          <a:off x="6576698" y="1698856"/>
          <a:ext cx="4257082" cy="2919670"/>
        </p:xfrm>
        <a:graphic>
          <a:graphicData uri="http://schemas.openxmlformats.org/drawingml/2006/table">
            <a:tbl>
              <a:tblPr/>
              <a:tblGrid>
                <a:gridCol w="3023278">
                  <a:extLst>
                    <a:ext uri="{9D8B030D-6E8A-4147-A177-3AD203B41FA5}">
                      <a16:colId xmlns:a16="http://schemas.microsoft.com/office/drawing/2014/main" val="2639406964"/>
                    </a:ext>
                  </a:extLst>
                </a:gridCol>
                <a:gridCol w="1233804">
                  <a:extLst>
                    <a:ext uri="{9D8B030D-6E8A-4147-A177-3AD203B41FA5}">
                      <a16:colId xmlns:a16="http://schemas.microsoft.com/office/drawing/2014/main" val="376390956"/>
                    </a:ext>
                  </a:extLst>
                </a:gridCol>
              </a:tblGrid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2000" b="1" i="0" dirty="0">
                          <a:solidFill>
                            <a:srgbClr val="FFFFFF"/>
                          </a:solidFill>
                          <a:effectLst/>
                          <a:latin typeface="Aptos" panose="020B0004020202020204" pitchFamily="34" charset="0"/>
                        </a:rPr>
                        <a:t>Parameter​</a:t>
                      </a:r>
                      <a:endParaRPr lang="en-GB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0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86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2000" b="1" i="0" dirty="0">
                          <a:solidFill>
                            <a:srgbClr val="FFFFFF"/>
                          </a:solidFill>
                          <a:effectLst/>
                          <a:latin typeface="Aptos" panose="020B0004020202020204" pitchFamily="34" charset="0"/>
                        </a:rPr>
                        <a:t>Value​</a:t>
                      </a:r>
                      <a:endParaRPr lang="en-GB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0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86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3876866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Pixel Pitch (mm)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0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0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126353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Array Size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 × 80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167588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Frame Rate (kHz)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62745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Gain (keV)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– 200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929094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 Gain (keV)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– 600 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752768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FWHM</a:t>
                      </a:r>
                      <a:r>
                        <a:rPr lang="en-GB" sz="1050" b="1" i="0" baseline="-2500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@60keV</a:t>
                      </a: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(keV)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1</a:t>
                      </a:r>
                      <a:r>
                        <a:rPr lang="en-GB" sz="1400" b="0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</a:t>
                      </a:r>
                      <a:endParaRPr lang="en-GB" sz="12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727011"/>
                  </a:ext>
                </a:extLst>
              </a:tr>
              <a:tr h="32219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i="0" dirty="0">
                          <a:solidFill>
                            <a:srgbClr val="03018A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flux rate (</a:t>
                      </a:r>
                      <a:r>
                        <a:rPr lang="en-GB" sz="1400" b="1" kern="0" dirty="0">
                          <a:solidFill>
                            <a:srgbClr val="00308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photons s</a:t>
                      </a:r>
                      <a:r>
                        <a:rPr lang="en-GB" sz="1400" b="1" kern="0" baseline="30000" dirty="0">
                          <a:solidFill>
                            <a:srgbClr val="00308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GB" sz="1400" b="1" kern="0" dirty="0">
                          <a:solidFill>
                            <a:srgbClr val="00308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GB" sz="1400" b="1" kern="0" baseline="30000" dirty="0">
                          <a:solidFill>
                            <a:srgbClr val="00308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en-GB" sz="1400" b="1" kern="0" baseline="0" dirty="0">
                          <a:solidFill>
                            <a:srgbClr val="00308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400" b="1" i="0" baseline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2400"/>
                        </a:lnSpc>
                        <a:buNone/>
                      </a:pPr>
                      <a:r>
                        <a:rPr lang="en-GB" sz="1400" b="1" kern="0" dirty="0">
                          <a:solidFill>
                            <a:srgbClr val="00308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2×10</a:t>
                      </a:r>
                      <a:r>
                        <a:rPr lang="en-GB" sz="1400" b="1" kern="0" baseline="30000" dirty="0">
                          <a:solidFill>
                            <a:srgbClr val="00308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400" b="0" i="0" dirty="0">
                        <a:solidFill>
                          <a:srgbClr val="03018A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1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4868643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9664FAB2-36B7-4385-1503-E609E7358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0013" y="25003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2901A7F6-5EDC-17A2-17E9-2EA932E41620}"/>
              </a:ext>
            </a:extLst>
          </p:cNvPr>
          <p:cNvSpPr txBox="1">
            <a:spLocks/>
          </p:cNvSpPr>
          <p:nvPr/>
        </p:nvSpPr>
        <p:spPr bwMode="auto">
          <a:xfrm>
            <a:off x="569255" y="1607129"/>
            <a:ext cx="6852307" cy="4512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u="sng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Priority</a:t>
            </a: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: </a:t>
            </a:r>
            <a:r>
              <a:rPr lang="en-GB" b="1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High resolution hard X-ray spectroscopy</a:t>
            </a:r>
          </a:p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sz="1050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250 µm pixel pitch choice</a:t>
            </a:r>
          </a:p>
          <a:p>
            <a:pPr marL="685800" lvl="2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Limited charge sharing events</a:t>
            </a:r>
          </a:p>
          <a:p>
            <a:pPr marL="685800" lvl="2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Moderate spatial resolution</a:t>
            </a:r>
          </a:p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sz="1050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20 × 20 test chip delivered in 2009</a:t>
            </a:r>
          </a:p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sz="1050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Full 80 × 80 system delivered in 2014</a:t>
            </a:r>
          </a:p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GB" sz="1050" dirty="0">
              <a:solidFill>
                <a:srgbClr val="03018A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228600" indent="-228600" fontAlgn="base">
              <a:lnSpc>
                <a:spcPct val="8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dirty="0">
                <a:solidFill>
                  <a:srgbClr val="03018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2014+ large area systems delivered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BD0DECC-98B3-90B3-F976-CBB17E727629}"/>
              </a:ext>
            </a:extLst>
          </p:cNvPr>
          <p:cNvGrpSpPr/>
          <p:nvPr/>
        </p:nvGrpSpPr>
        <p:grpSpPr>
          <a:xfrm>
            <a:off x="5596707" y="5330703"/>
            <a:ext cx="6331663" cy="1252482"/>
            <a:chOff x="6961415" y="0"/>
            <a:chExt cx="6331663" cy="1252482"/>
          </a:xfrm>
        </p:grpSpPr>
        <p:pic>
          <p:nvPicPr>
            <p:cNvPr id="7" name="Picture 5" descr="Image result for durham university logo">
              <a:extLst>
                <a:ext uri="{FF2B5EF4-FFF2-40B4-BE49-F238E27FC236}">
                  <a16:creationId xmlns:a16="http://schemas.microsoft.com/office/drawing/2014/main" id="{277D9381-2AB0-A496-1010-414D4268E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2094" y="55234"/>
              <a:ext cx="1342442" cy="5789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Image result for birkbeck university logo">
              <a:extLst>
                <a:ext uri="{FF2B5EF4-FFF2-40B4-BE49-F238E27FC236}">
                  <a16:creationId xmlns:a16="http://schemas.microsoft.com/office/drawing/2014/main" id="{7CE9D2EA-B2A5-CDB3-F906-7470B2E202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93553" y="718467"/>
              <a:ext cx="1499525" cy="366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9" descr="Image result for surrey university logo">
              <a:extLst>
                <a:ext uri="{FF2B5EF4-FFF2-40B4-BE49-F238E27FC236}">
                  <a16:creationId xmlns:a16="http://schemas.microsoft.com/office/drawing/2014/main" id="{F94BC0C0-7C6D-DB61-415E-1778E1C07F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3645" y="788559"/>
              <a:ext cx="1562688" cy="463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1" descr="Image result for manchester university logo">
              <a:extLst>
                <a:ext uri="{FF2B5EF4-FFF2-40B4-BE49-F238E27FC236}">
                  <a16:creationId xmlns:a16="http://schemas.microsoft.com/office/drawing/2014/main" id="{2E35C731-3CF9-61EF-F37A-4BE10D4EF0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55227" y="55234"/>
              <a:ext cx="1499525" cy="632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Engineering and Physical Sciences Research Council (EPSRC) – UKRI">
              <a:extLst>
                <a:ext uri="{FF2B5EF4-FFF2-40B4-BE49-F238E27FC236}">
                  <a16:creationId xmlns:a16="http://schemas.microsoft.com/office/drawing/2014/main" id="{F362741C-237C-7763-70F2-44E85EF81D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24120" y="0"/>
              <a:ext cx="1499525" cy="1248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Science and Technology Facilities Council (STFC) – UKRI">
              <a:extLst>
                <a:ext uri="{FF2B5EF4-FFF2-40B4-BE49-F238E27FC236}">
                  <a16:creationId xmlns:a16="http://schemas.microsoft.com/office/drawing/2014/main" id="{2A05D506-19EB-009A-C73D-B7EC3D15B1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1415" y="0"/>
              <a:ext cx="1499525" cy="1248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32E34473-EE56-F67D-27C8-7620BA78AA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5770" y="274815"/>
            <a:ext cx="4076484" cy="8858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5F57A8-AAE3-9B84-F0F5-8ADFA7A67A9C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HEXITEC system</a:t>
            </a:r>
          </a:p>
        </p:txBody>
      </p:sp>
    </p:spTree>
    <p:extLst>
      <p:ext uri="{BB962C8B-B14F-4D97-AF65-F5344CB8AC3E}">
        <p14:creationId xmlns:p14="http://schemas.microsoft.com/office/powerpoint/2010/main" val="3668184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179" y="1266010"/>
            <a:ext cx="5451075" cy="54283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ontent Placeholder 9"/>
          <p:cNvSpPr txBox="1">
            <a:spLocks/>
          </p:cNvSpPr>
          <p:nvPr/>
        </p:nvSpPr>
        <p:spPr bwMode="auto">
          <a:xfrm>
            <a:off x="530885" y="1567633"/>
            <a:ext cx="5659603" cy="4042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of typical frames of data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kern="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2mm </a:t>
            </a:r>
            <a:r>
              <a:rPr lang="en-GB" kern="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CdZnTe</a:t>
            </a:r>
            <a:r>
              <a:rPr lang="en-GB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sensor @ - 750 V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kern="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keV noise threshold applied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kern="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= m</a:t>
            </a:r>
            <a:r>
              <a:rPr lang="en-US" i="1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c calibration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kern="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 records the </a:t>
            </a:r>
            <a:r>
              <a:rPr lang="en-US" u="sng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</a:t>
            </a:r>
            <a:r>
              <a:rPr lang="en-US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u="sng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n-US" kern="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each interaction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93F09B-F811-0BD1-E861-ECF582745CAC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HEXITEC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6ED5D2-292B-AB34-23D0-A19271796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770" y="274815"/>
            <a:ext cx="4076484" cy="885897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10D70B46-1824-64DC-F57E-00811DB3C804}"/>
              </a:ext>
            </a:extLst>
          </p:cNvPr>
          <p:cNvSpPr/>
          <p:nvPr/>
        </p:nvSpPr>
        <p:spPr>
          <a:xfrm rot="1607012">
            <a:off x="4494434" y="1951293"/>
            <a:ext cx="1778941" cy="31980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78693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rgbClr val="201D3E"/>
      </a:dk1>
      <a:lt1>
        <a:srgbClr val="FFFFFF"/>
      </a:lt1>
      <a:dk2>
        <a:srgbClr val="FFFFFF"/>
      </a:dk2>
      <a:lt2>
        <a:srgbClr val="FFFFFF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KRISimple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Simple" id="{5B3D3059-2170-47BA-B683-C6FCC8FC1F2F}" vid="{BE56E7CD-3D86-4E63-989C-0C0CBA6AF2C4}"/>
    </a:ext>
  </a:extLst>
</a:theme>
</file>

<file path=ppt/theme/theme4.xml><?xml version="1.0" encoding="utf-8"?>
<a:theme xmlns:a="http://schemas.openxmlformats.org/drawingml/2006/main" name="UKRI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" id="{6D56F5D7-5396-4500-BF01-BFE8DC3B803C}" vid="{43590F86-3CA5-4005-8AB6-778518C91E20}"/>
    </a:ext>
  </a:extLst>
</a:theme>
</file>

<file path=ppt/theme/theme5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_STFC_master_template_Nov19.potx" id="{3A9D80E4-5C71-4C7D-BA79-0B8FFF7BA9E3}" vid="{41B85C3F-69CC-49CA-9EBA-E55F802F48B2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9d6f534-d116-48fd-82c3-0382007a78b6">
      <Terms xmlns="http://schemas.microsoft.com/office/infopath/2007/PartnerControls"/>
    </lcf76f155ced4ddcb4097134ff3c332f>
    <TaxCatchAll xmlns="12c8551b-45db-4f8e-8efc-5d75cd344182" xsi:nil="true"/>
    <SharedWithUsers xmlns="12c8551b-45db-4f8e-8efc-5d75cd344182">
      <UserInfo>
        <DisplayName>Caprotti, Diana (STFC,RAL,TECH)</DisplayName>
        <AccountId>54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A2E005291009439EC4B2A7E6B28C3B" ma:contentTypeVersion="13" ma:contentTypeDescription="Create a new document." ma:contentTypeScope="" ma:versionID="6c1795a315baa08849f496cf47cd170d">
  <xsd:schema xmlns:xsd="http://www.w3.org/2001/XMLSchema" xmlns:xs="http://www.w3.org/2001/XMLSchema" xmlns:p="http://schemas.microsoft.com/office/2006/metadata/properties" xmlns:ns2="e9d6f534-d116-48fd-82c3-0382007a78b6" xmlns:ns3="12c8551b-45db-4f8e-8efc-5d75cd344182" targetNamespace="http://schemas.microsoft.com/office/2006/metadata/properties" ma:root="true" ma:fieldsID="94502bae0cd52d36e261ca20d360beaa" ns2:_="" ns3:_="">
    <xsd:import namespace="e9d6f534-d116-48fd-82c3-0382007a78b6"/>
    <xsd:import namespace="12c8551b-45db-4f8e-8efc-5d75cd344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d6f534-d116-48fd-82c3-0382007a78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c8551b-45db-4f8e-8efc-5d75cd344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afa57b2-98d5-4174-9be2-4413a07f9202}" ma:internalName="TaxCatchAll" ma:showField="CatchAllData" ma:web="12c8551b-45db-4f8e-8efc-5d75cd344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80732F-6769-4606-8890-A615686CB13D}">
  <ds:schemaRefs>
    <ds:schemaRef ds:uri="12c8551b-45db-4f8e-8efc-5d75cd344182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e9d6f534-d116-48fd-82c3-0382007a78b6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A853F75-F3B4-41C9-AA1A-DFDF51D17B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2BBB41-86A4-41EF-9291-8833C1ABE8CF}">
  <ds:schemaRefs>
    <ds:schemaRef ds:uri="12c8551b-45db-4f8e-8efc-5d75cd344182"/>
    <ds:schemaRef ds:uri="e9d6f534-d116-48fd-82c3-0382007a78b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1843</TotalTime>
  <Words>1050</Words>
  <Application>Microsoft Office PowerPoint</Application>
  <PresentationFormat>Widescreen</PresentationFormat>
  <Paragraphs>282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Aptos</vt:lpstr>
      <vt:lpstr>Arial</vt:lpstr>
      <vt:lpstr>Arial Regular</vt:lpstr>
      <vt:lpstr>Calibri</vt:lpstr>
      <vt:lpstr>Times New Roman</vt:lpstr>
      <vt:lpstr>Wingdings</vt:lpstr>
      <vt:lpstr>1_Office Theme</vt:lpstr>
      <vt:lpstr>Font and logo master</vt:lpstr>
      <vt:lpstr>UKRISimple</vt:lpstr>
      <vt:lpstr>UKRI</vt:lpstr>
      <vt:lpstr>1_Font and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Veale, Matthew (STFC,RAL,TECH)</dc:creator>
  <cp:lastModifiedBy>Caprotti, Diana (STFC,RAL,TECH)</cp:lastModifiedBy>
  <cp:revision>3</cp:revision>
  <dcterms:created xsi:type="dcterms:W3CDTF">2020-11-17T10:13:37Z</dcterms:created>
  <dcterms:modified xsi:type="dcterms:W3CDTF">2025-07-08T05:51:15Z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0x01010001A2E005291009439EC4B2A7E6B28C3B</vt:lpwstr>
  </property>
</Properties>
</file>