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1" autoAdjust="0"/>
    <p:restoredTop sz="94660"/>
  </p:normalViewPr>
  <p:slideViewPr>
    <p:cSldViewPr snapToGrid="0">
      <p:cViewPr>
        <p:scale>
          <a:sx n="50" d="100"/>
          <a:sy n="50" d="100"/>
        </p:scale>
        <p:origin x="1107" y="69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4E346-80BE-F52B-6749-F459E63DD8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61BE1A-F790-98CE-DE71-0207A896E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7BC7A-C6E8-69E2-5317-629D97E56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0F945-5A50-428E-BDAF-23FDCBE93621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3C11D-CF10-098C-AEE0-31211BAD3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2C873-8CE2-9C67-2D7E-8550E62C5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22E2-C229-4029-B5D3-B66A63E3CF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329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506DE-6DEF-3DC3-7B9F-EBD0B0EBD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7CC4B7-E78B-6D60-703D-DD3FC1D5F6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96AC91-2895-1459-6C0E-D589408B7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0F945-5A50-428E-BDAF-23FDCBE93621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405F35-7939-2CF5-A968-FCE9D8280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D9355D-B78C-65F6-C0B0-96AFECF90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22E2-C229-4029-B5D3-B66A63E3CF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526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CB12CF-F7CD-EC5F-E7FA-4E8D5C3C4E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7E8E61-1D9B-C829-9259-3DBE00EAFB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B3414C-921E-D82A-44B6-7CBDE7B6C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0F945-5A50-428E-BDAF-23FDCBE93621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4849ED-30E7-4D42-D09B-FAF7FFC2A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D9223-A4A4-E85B-482B-F650E9C73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22E2-C229-4029-B5D3-B66A63E3CF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157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A777E-A110-63D7-87EC-8B42ACDA1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ABD02-B9A2-170F-FF33-D1D70F181B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2CE371-64E4-3855-690A-38AC424E9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0F945-5A50-428E-BDAF-23FDCBE93621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59BC87-8CAC-0C90-B339-D10956857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0B2A3-6BB8-0D02-7904-8E2C74589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22E2-C229-4029-B5D3-B66A63E3CF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701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2D930-4D11-DCAB-7D14-0B36FA41F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8E122B-2755-2206-E471-A17FF24B67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5097F-FF1E-D7B4-BCE1-E2476F4BA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0F945-5A50-428E-BDAF-23FDCBE93621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442CCE-448D-F9EC-4840-F62E61CB7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3F141-25AE-5E75-4709-E396F7790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22E2-C229-4029-B5D3-B66A63E3CF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408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F7712-BBA6-0DAB-912E-3FCF9AE04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56EAFE-B194-1B96-95B6-A8CB35CB3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A0EF27-3DC3-9E44-C99D-EFC307AFF9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63FBF7-7B2F-A8A6-CE0E-9AE36E232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0F945-5A50-428E-BDAF-23FDCBE93621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8F085C-D818-6AF1-0178-E212F391B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68F325-440A-22E7-8347-D6679A888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22E2-C229-4029-B5D3-B66A63E3CF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622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8CDAE-A3D7-5123-6DEF-FD404B713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7077C1-D5F3-8A39-B1B4-1411207525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60B1B9-0F91-4370-E13A-AA09FCA4D5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6ECB16-5C6D-C670-6417-E08C433CAC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455BBA-63FE-86AD-DB53-BDEE0486DC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158666-A4AE-8E56-18AF-09C3F0ABD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0F945-5A50-428E-BDAF-23FDCBE93621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12E345-3C00-AB22-5FDE-0ECE01034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7B159E-574E-6464-7C3B-13B0EEF10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22E2-C229-4029-B5D3-B66A63E3CF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389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920E5-C9FA-2956-82F5-99AC3A0A9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509763-5C9B-BDAD-57EE-F7487253B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0F945-5A50-428E-BDAF-23FDCBE93621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6FF843-42BC-E4C0-4F9A-3EE145AEF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EBA2B0-383E-7764-4B51-C38F2A98B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22E2-C229-4029-B5D3-B66A63E3CF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638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3A8421-CD5F-0AA1-7D1E-B80D803D0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0F945-5A50-428E-BDAF-23FDCBE93621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E40070-497A-9CED-F20F-64266F5FD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433EC7-4FAF-5E02-61C4-BFC624A85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22E2-C229-4029-B5D3-B66A63E3CF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563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E6F62-9187-C667-A172-094056FC9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1D2FA-B9BF-EF42-A93D-4619177D2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06E57B-69B6-F583-9BE7-AEE949BBC7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B42150-0219-72B9-D7B9-97ED3FC63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0F945-5A50-428E-BDAF-23FDCBE93621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6B7CE5-34A3-0672-D2B6-7578123C6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FFD7F3-671A-93DA-AF7B-63FC7E378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22E2-C229-4029-B5D3-B66A63E3CF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691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8D652-8E5F-2959-275C-A7CA6295B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5BB46F-AE16-BADC-796E-EE4818426C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D0D996-5A4B-5B9B-8123-5B88980694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020A3E-AB7D-AE93-B995-439F5CA9F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0F945-5A50-428E-BDAF-23FDCBE93621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9A7438-198D-841D-C2C6-E5AC9CBBA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D46404-D645-FFF1-7F4C-7867616CD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22E2-C229-4029-B5D3-B66A63E3CF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060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F39035-AB35-824D-3BCD-4CD132740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311F49-2DDB-E907-9548-395D3B6D3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2CA97-3E84-5AE1-930B-4F0A347A19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40F945-5A50-428E-BDAF-23FDCBE93621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93C33C-FA26-9AEA-0BEF-C94E055E22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F55CED-2968-F718-9428-FA6ADB355E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9B22E2-C229-4029-B5D3-B66A63E3CF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184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851EB2A-09F9-F9A9-00DD-C092670D649E}"/>
              </a:ext>
            </a:extLst>
          </p:cNvPr>
          <p:cNvSpPr txBox="1"/>
          <p:nvPr/>
        </p:nvSpPr>
        <p:spPr>
          <a:xfrm>
            <a:off x="104775" y="271423"/>
            <a:ext cx="116014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err="1"/>
              <a:t>Dve</a:t>
            </a:r>
            <a:r>
              <a:rPr lang="en-GB" sz="5400" dirty="0"/>
              <a:t> </a:t>
            </a:r>
            <a:r>
              <a:rPr lang="sk-SK" sz="5400" dirty="0"/>
              <a:t>sýpky, Námestie pri sýpke, Jarovce</a:t>
            </a:r>
            <a:endParaRPr lang="en-GB" sz="5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A96322-D974-D717-85E4-3202C70907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84" y="1687439"/>
            <a:ext cx="5846516" cy="50230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D53B663-5760-8B6F-B94E-BD70253991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8938" y="1471752"/>
            <a:ext cx="5263578" cy="523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948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FF9C01-57E6-6B5A-4E0B-AA19B51561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BECA489-EB4B-758D-C10D-6108DCBB3E5D}"/>
              </a:ext>
            </a:extLst>
          </p:cNvPr>
          <p:cNvSpPr txBox="1"/>
          <p:nvPr/>
        </p:nvSpPr>
        <p:spPr>
          <a:xfrm>
            <a:off x="104775" y="271423"/>
            <a:ext cx="116014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err="1"/>
              <a:t>Dve</a:t>
            </a:r>
            <a:r>
              <a:rPr lang="en-GB" sz="5400" dirty="0"/>
              <a:t> </a:t>
            </a:r>
            <a:r>
              <a:rPr lang="sk-SK" sz="5400" dirty="0"/>
              <a:t>sýpky</a:t>
            </a:r>
            <a:endParaRPr lang="en-GB" sz="5400" dirty="0"/>
          </a:p>
          <a:p>
            <a:r>
              <a:rPr lang="sk-SK" sz="5400" dirty="0"/>
              <a:t>stop Píla</a:t>
            </a:r>
            <a:r>
              <a:rPr lang="en-GB" sz="5400" dirty="0"/>
              <a:t> (</a:t>
            </a:r>
            <a:r>
              <a:rPr lang="sk-SK" sz="5400" dirty="0"/>
              <a:t>91</a:t>
            </a:r>
            <a:r>
              <a:rPr lang="en-GB" sz="5400" dirty="0"/>
              <a:t>)</a:t>
            </a:r>
            <a:r>
              <a:rPr lang="sk-SK" sz="5400" dirty="0"/>
              <a:t> </a:t>
            </a:r>
            <a:endParaRPr lang="en-GB" sz="5400" dirty="0"/>
          </a:p>
          <a:p>
            <a:r>
              <a:rPr lang="en-GB" sz="5400" dirty="0"/>
              <a:t>(</a:t>
            </a:r>
            <a:r>
              <a:rPr lang="sk-SK" sz="5400" dirty="0"/>
              <a:t>191)</a:t>
            </a:r>
            <a:endParaRPr lang="en-GB" sz="5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9AE184-BF5C-B68C-95CD-6CC1D55A6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6165" y="85725"/>
            <a:ext cx="667512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67D4F9-61E3-D6BC-5A4A-BFE0192D08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3847" y="2095500"/>
            <a:ext cx="4599828" cy="459105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F97E157-BE3D-40F7-9512-E4DFBDA58D17}"/>
              </a:ext>
            </a:extLst>
          </p:cNvPr>
          <p:cNvCxnSpPr/>
          <p:nvPr/>
        </p:nvCxnSpPr>
        <p:spPr>
          <a:xfrm flipV="1">
            <a:off x="4600575" y="1333500"/>
            <a:ext cx="2171700" cy="2305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4835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29865-3740-30F9-BA0B-EE45BDBF9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60C4A8-41C1-DD75-5AA7-47EA66D9FC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571F61-D390-1DAA-BFF5-E8052E537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7487"/>
            <a:ext cx="12192000" cy="6143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474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B99E3DC-C422-C8CD-C4E2-89BDB729FB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1317"/>
            <a:ext cx="12192000" cy="613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56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DD107E-F9B6-C52C-03E9-01F2BCA6EE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uilding with a staircase&#10;&#10;AI-generated content may be incorrect.">
            <a:extLst>
              <a:ext uri="{FF2B5EF4-FFF2-40B4-BE49-F238E27FC236}">
                <a16:creationId xmlns:a16="http://schemas.microsoft.com/office/drawing/2014/main" id="{0CFA3898-3D22-1CAB-7363-ADBC5403CB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1B2605-9104-6941-452D-6B5D0684FB27}"/>
              </a:ext>
            </a:extLst>
          </p:cNvPr>
          <p:cNvSpPr txBox="1"/>
          <p:nvPr/>
        </p:nvSpPr>
        <p:spPr>
          <a:xfrm>
            <a:off x="6033331" y="487110"/>
            <a:ext cx="5118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dirty="0" err="1"/>
              <a:t>Dve</a:t>
            </a:r>
            <a:r>
              <a:rPr lang="en-GB" sz="7200" dirty="0"/>
              <a:t> </a:t>
            </a:r>
            <a:r>
              <a:rPr lang="sk-SK" sz="7200" dirty="0"/>
              <a:t>sýpky</a:t>
            </a:r>
            <a:endParaRPr lang="en-GB" sz="7200" dirty="0"/>
          </a:p>
        </p:txBody>
      </p:sp>
    </p:spTree>
    <p:extLst>
      <p:ext uri="{BB962C8B-B14F-4D97-AF65-F5344CB8AC3E}">
        <p14:creationId xmlns:p14="http://schemas.microsoft.com/office/powerpoint/2010/main" val="1168641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20</Words>
  <Application>Microsoft Office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Andrea Šagátová</dc:creator>
  <cp:lastModifiedBy>Andrea Šagátová</cp:lastModifiedBy>
  <cp:revision>2</cp:revision>
  <dcterms:created xsi:type="dcterms:W3CDTF">2025-07-09T11:12:11Z</dcterms:created>
  <dcterms:modified xsi:type="dcterms:W3CDTF">2025-07-09T11:41:02Z</dcterms:modified>
</cp:coreProperties>
</file>