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8" r:id="rId2"/>
    <p:sldMasterId id="2147483744" r:id="rId3"/>
  </p:sldMasterIdLst>
  <p:notesMasterIdLst>
    <p:notesMasterId r:id="rId18"/>
  </p:notesMasterIdLst>
  <p:sldIdLst>
    <p:sldId id="358" r:id="rId4"/>
    <p:sldId id="4423" r:id="rId5"/>
    <p:sldId id="4440" r:id="rId6"/>
    <p:sldId id="4424" r:id="rId7"/>
    <p:sldId id="4425" r:id="rId8"/>
    <p:sldId id="4414" r:id="rId9"/>
    <p:sldId id="4420" r:id="rId10"/>
    <p:sldId id="4437" r:id="rId11"/>
    <p:sldId id="4426" r:id="rId12"/>
    <p:sldId id="4446" r:id="rId13"/>
    <p:sldId id="4447" r:id="rId14"/>
    <p:sldId id="4445" r:id="rId15"/>
    <p:sldId id="4439" r:id="rId16"/>
    <p:sldId id="4416" r:id="rId17"/>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CFEE6A8-A5C4-435E-A8C2-4227FAA8BA57}">
          <p14:sldIdLst>
            <p14:sldId id="358"/>
            <p14:sldId id="4423"/>
            <p14:sldId id="4440"/>
            <p14:sldId id="4424"/>
            <p14:sldId id="4425"/>
            <p14:sldId id="4414"/>
            <p14:sldId id="4420"/>
            <p14:sldId id="4437"/>
            <p14:sldId id="4426"/>
            <p14:sldId id="4446"/>
            <p14:sldId id="4447"/>
            <p14:sldId id="4445"/>
            <p14:sldId id="4439"/>
            <p14:sldId id="441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7D72"/>
    <a:srgbClr val="33415C"/>
    <a:srgbClr val="205996"/>
    <a:srgbClr val="7D8597"/>
    <a:srgbClr val="FFFFFF"/>
    <a:srgbClr val="023E7D"/>
    <a:srgbClr val="675C7D"/>
    <a:srgbClr val="5C677D"/>
    <a:srgbClr val="0053A4"/>
    <a:srgbClr val="335C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4" autoAdjust="0"/>
    <p:restoredTop sz="87949" autoAdjust="0"/>
  </p:normalViewPr>
  <p:slideViewPr>
    <p:cSldViewPr snapToGrid="0">
      <p:cViewPr varScale="1">
        <p:scale>
          <a:sx n="72" d="100"/>
          <a:sy n="72" d="100"/>
        </p:scale>
        <p:origin x="499"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916D0E3F-48A8-4836-B711-E7F7137A4B5B}" type="datetimeFigureOut">
              <a:rPr lang="en-GB" smtClean="0"/>
              <a:t>06/09/2024</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AB199EE2-335C-4167-BCA3-9BC3840854C8}" type="slidenum">
              <a:rPr lang="en-GB" smtClean="0"/>
              <a:t>‹#›</a:t>
            </a:fld>
            <a:endParaRPr lang="en-GB"/>
          </a:p>
        </p:txBody>
      </p:sp>
    </p:spTree>
    <p:extLst>
      <p:ext uri="{BB962C8B-B14F-4D97-AF65-F5344CB8AC3E}">
        <p14:creationId xmlns:p14="http://schemas.microsoft.com/office/powerpoint/2010/main" val="1831768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defRPr/>
            </a:pPr>
            <a:r>
              <a:rPr lang="en-US" sz="1200" dirty="0">
                <a:solidFill>
                  <a:srgbClr val="000000"/>
                </a:solidFill>
              </a:rPr>
              <a:t>Add here mass spectra graph</a:t>
            </a:r>
          </a:p>
          <a:p>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2</a:t>
            </a:fld>
            <a:endParaRPr lang="en-GB"/>
          </a:p>
        </p:txBody>
      </p:sp>
    </p:spTree>
    <p:extLst>
      <p:ext uri="{BB962C8B-B14F-4D97-AF65-F5344CB8AC3E}">
        <p14:creationId xmlns:p14="http://schemas.microsoft.com/office/powerpoint/2010/main" val="3668663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defRPr/>
            </a:pPr>
            <a:r>
              <a:rPr lang="en-US" sz="1200" dirty="0">
                <a:solidFill>
                  <a:srgbClr val="000000"/>
                </a:solidFill>
              </a:rPr>
              <a:t>https://www.jove.com/v/10446/x-ray-diffraction-for-determining-atomic-and-molecular-structure</a:t>
            </a:r>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13</a:t>
            </a:fld>
            <a:endParaRPr lang="en-GB"/>
          </a:p>
        </p:txBody>
      </p:sp>
    </p:spTree>
    <p:extLst>
      <p:ext uri="{BB962C8B-B14F-4D97-AF65-F5344CB8AC3E}">
        <p14:creationId xmlns:p14="http://schemas.microsoft.com/office/powerpoint/2010/main" val="2097656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defRPr/>
            </a:pPr>
            <a:r>
              <a:rPr lang="en-US" sz="1200" dirty="0">
                <a:solidFill>
                  <a:srgbClr val="000000"/>
                </a:solidFill>
              </a:rPr>
              <a:t>Vacuum Quality Classifier</a:t>
            </a:r>
          </a:p>
          <a:p>
            <a:pPr lvl="1">
              <a:defRPr/>
            </a:pPr>
            <a:r>
              <a:rPr lang="en-US" sz="1200" dirty="0">
                <a:solidFill>
                  <a:srgbClr val="000000"/>
                </a:solidFill>
              </a:rPr>
              <a:t>Pressure Anomaly Detection</a:t>
            </a:r>
          </a:p>
          <a:p>
            <a:pPr lvl="1">
              <a:defRPr/>
            </a:pPr>
            <a:r>
              <a:rPr lang="en-US" sz="1200" dirty="0">
                <a:solidFill>
                  <a:srgbClr val="000000"/>
                </a:solidFill>
              </a:rPr>
              <a:t>Log analysis</a:t>
            </a:r>
          </a:p>
          <a:p>
            <a:pPr lvl="1">
              <a:defRPr/>
            </a:pPr>
            <a:r>
              <a:rPr lang="en-US" sz="1200" dirty="0">
                <a:solidFill>
                  <a:srgbClr val="000000"/>
                </a:solidFill>
              </a:rPr>
              <a:t>Gauge calibration</a:t>
            </a:r>
          </a:p>
          <a:p>
            <a:pPr lvl="1">
              <a:defRPr/>
            </a:pPr>
            <a:r>
              <a:rPr lang="en-US" sz="1200" dirty="0">
                <a:solidFill>
                  <a:srgbClr val="000000"/>
                </a:solidFill>
              </a:rPr>
              <a:t>Parameter adjustment for coatings</a:t>
            </a:r>
          </a:p>
          <a:p>
            <a:pPr lvl="1">
              <a:defRPr/>
            </a:pPr>
            <a:r>
              <a:rPr lang="en-US" sz="1200" dirty="0">
                <a:solidFill>
                  <a:srgbClr val="000000"/>
                </a:solidFill>
              </a:rPr>
              <a:t>Wear detection in pumps</a:t>
            </a:r>
          </a:p>
          <a:p>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4</a:t>
            </a:fld>
            <a:endParaRPr lang="en-GB"/>
          </a:p>
        </p:txBody>
      </p:sp>
    </p:spTree>
    <p:extLst>
      <p:ext uri="{BB962C8B-B14F-4D97-AF65-F5344CB8AC3E}">
        <p14:creationId xmlns:p14="http://schemas.microsoft.com/office/powerpoint/2010/main" val="2214350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defRPr/>
            </a:pPr>
            <a:r>
              <a:rPr lang="en-US" sz="1200" dirty="0">
                <a:solidFill>
                  <a:srgbClr val="000000"/>
                </a:solidFill>
              </a:rPr>
              <a:t>Vacuum Quality Classifier</a:t>
            </a:r>
          </a:p>
          <a:p>
            <a:pPr lvl="1">
              <a:defRPr/>
            </a:pPr>
            <a:r>
              <a:rPr lang="en-US" sz="1200" dirty="0">
                <a:solidFill>
                  <a:srgbClr val="000000"/>
                </a:solidFill>
              </a:rPr>
              <a:t>Pressure Anomaly Detection</a:t>
            </a:r>
          </a:p>
          <a:p>
            <a:pPr lvl="1">
              <a:defRPr/>
            </a:pPr>
            <a:r>
              <a:rPr lang="en-US" sz="1200" dirty="0">
                <a:solidFill>
                  <a:srgbClr val="000000"/>
                </a:solidFill>
              </a:rPr>
              <a:t>Log analysis</a:t>
            </a:r>
          </a:p>
          <a:p>
            <a:pPr lvl="1">
              <a:defRPr/>
            </a:pPr>
            <a:r>
              <a:rPr lang="en-US" sz="1200" dirty="0">
                <a:solidFill>
                  <a:srgbClr val="000000"/>
                </a:solidFill>
              </a:rPr>
              <a:t>Gauge calibration</a:t>
            </a:r>
          </a:p>
          <a:p>
            <a:pPr lvl="1">
              <a:defRPr/>
            </a:pPr>
            <a:r>
              <a:rPr lang="en-US" sz="1200" dirty="0">
                <a:solidFill>
                  <a:srgbClr val="000000"/>
                </a:solidFill>
              </a:rPr>
              <a:t>Parameter adjustment for coatings</a:t>
            </a:r>
          </a:p>
          <a:p>
            <a:pPr lvl="1">
              <a:defRPr/>
            </a:pPr>
            <a:r>
              <a:rPr lang="en-US" sz="1200" dirty="0">
                <a:solidFill>
                  <a:srgbClr val="000000"/>
                </a:solidFill>
              </a:rPr>
              <a:t>Wear detection in pumps</a:t>
            </a:r>
          </a:p>
          <a:p>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5</a:t>
            </a:fld>
            <a:endParaRPr lang="en-GB"/>
          </a:p>
        </p:txBody>
      </p:sp>
    </p:spTree>
    <p:extLst>
      <p:ext uri="{BB962C8B-B14F-4D97-AF65-F5344CB8AC3E}">
        <p14:creationId xmlns:p14="http://schemas.microsoft.com/office/powerpoint/2010/main" val="1866772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6</a:t>
            </a:fld>
            <a:endParaRPr lang="en-GB"/>
          </a:p>
        </p:txBody>
      </p:sp>
    </p:spTree>
    <p:extLst>
      <p:ext uri="{BB962C8B-B14F-4D97-AF65-F5344CB8AC3E}">
        <p14:creationId xmlns:p14="http://schemas.microsoft.com/office/powerpoint/2010/main" val="2434228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7</a:t>
            </a:fld>
            <a:endParaRPr lang="en-GB"/>
          </a:p>
        </p:txBody>
      </p:sp>
    </p:spTree>
    <p:extLst>
      <p:ext uri="{BB962C8B-B14F-4D97-AF65-F5344CB8AC3E}">
        <p14:creationId xmlns:p14="http://schemas.microsoft.com/office/powerpoint/2010/main" val="3763519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8</a:t>
            </a:fld>
            <a:endParaRPr lang="en-GB"/>
          </a:p>
        </p:txBody>
      </p:sp>
    </p:spTree>
    <p:extLst>
      <p:ext uri="{BB962C8B-B14F-4D97-AF65-F5344CB8AC3E}">
        <p14:creationId xmlns:p14="http://schemas.microsoft.com/office/powerpoint/2010/main" val="80158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defRPr/>
            </a:pPr>
            <a:r>
              <a:rPr lang="en-US" sz="1200" dirty="0">
                <a:solidFill>
                  <a:srgbClr val="000000"/>
                </a:solidFill>
              </a:rPr>
              <a:t>Examples: user application crash.. How to tell if it’s a network problem, memory problem, code problem ? If a system correlates everything it may be easier to detect. If the system tells us “hey, memory was way higher than normal when the application crashed” </a:t>
            </a:r>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9</a:t>
            </a:fld>
            <a:endParaRPr lang="en-GB"/>
          </a:p>
        </p:txBody>
      </p:sp>
    </p:spTree>
    <p:extLst>
      <p:ext uri="{BB962C8B-B14F-4D97-AF65-F5344CB8AC3E}">
        <p14:creationId xmlns:p14="http://schemas.microsoft.com/office/powerpoint/2010/main" val="34165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OES</a:t>
            </a:r>
            <a:r>
              <a:rPr lang="en-GB" dirty="0"/>
              <a:t>: </a:t>
            </a:r>
            <a:r>
              <a:rPr lang="en-GB" b="1" dirty="0"/>
              <a:t>Optical Emission Spectroscopy</a:t>
            </a:r>
            <a:r>
              <a:rPr lang="en-GB" dirty="0"/>
              <a:t> - A technique used to </a:t>
            </a:r>
            <a:r>
              <a:rPr lang="en-GB" dirty="0" err="1"/>
              <a:t>analyze</a:t>
            </a:r>
            <a:r>
              <a:rPr lang="en-GB" dirty="0"/>
              <a:t> the elemental composition of a material by detecting the light emitted by excited atoms or ions.</a:t>
            </a:r>
          </a:p>
          <a:p>
            <a:r>
              <a:rPr lang="en-GB" b="1" dirty="0"/>
              <a:t>XRD</a:t>
            </a:r>
            <a:r>
              <a:rPr lang="en-GB" dirty="0"/>
              <a:t>: </a:t>
            </a:r>
            <a:r>
              <a:rPr lang="en-GB" b="1" dirty="0"/>
              <a:t>X-ray Diffraction</a:t>
            </a:r>
            <a:r>
              <a:rPr lang="en-GB" dirty="0"/>
              <a:t> - A technique used to determine the crystallographic structure, phase composition, and other structural properties of materials.</a:t>
            </a:r>
          </a:p>
          <a:p>
            <a:r>
              <a:rPr lang="en-GB" b="1" dirty="0"/>
              <a:t>XRF</a:t>
            </a:r>
            <a:r>
              <a:rPr lang="en-GB" dirty="0"/>
              <a:t>: </a:t>
            </a:r>
            <a:r>
              <a:rPr lang="en-GB" b="1" dirty="0"/>
              <a:t>X-ray Fluorescence</a:t>
            </a:r>
            <a:r>
              <a:rPr lang="en-GB" dirty="0"/>
              <a:t> - A method used to determine the elemental composition of materials by detecting the characteristic secondary (or fluorescent) X-rays emitted from a material that has been excited by primary X-rays.</a:t>
            </a:r>
          </a:p>
          <a:p>
            <a:r>
              <a:rPr lang="en-GB" b="1" dirty="0"/>
              <a:t>I(V)</a:t>
            </a:r>
            <a:r>
              <a:rPr lang="en-GB" dirty="0"/>
              <a:t>: </a:t>
            </a:r>
            <a:r>
              <a:rPr lang="en-GB" b="1" dirty="0"/>
              <a:t>Current-Voltage (I-V) Measurement</a:t>
            </a:r>
            <a:r>
              <a:rPr lang="en-GB" dirty="0"/>
              <a:t> - A technique used to characterize electrical properties of materials, often used in studies of semiconductors, coatings, and other electronic materials.</a:t>
            </a:r>
          </a:p>
          <a:p>
            <a:endParaRPr lang="LID4096" dirty="0"/>
          </a:p>
        </p:txBody>
      </p:sp>
      <p:sp>
        <p:nvSpPr>
          <p:cNvPr id="4" name="Slide Number Placeholder 3"/>
          <p:cNvSpPr>
            <a:spLocks noGrp="1"/>
          </p:cNvSpPr>
          <p:nvPr>
            <p:ph type="sldNum" sz="quarter" idx="5"/>
          </p:nvPr>
        </p:nvSpPr>
        <p:spPr/>
        <p:txBody>
          <a:bodyPr/>
          <a:lstStyle/>
          <a:p>
            <a:fld id="{AB199EE2-335C-4167-BCA3-9BC3840854C8}" type="slidenum">
              <a:rPr lang="en-GB" smtClean="0"/>
              <a:t>10</a:t>
            </a:fld>
            <a:endParaRPr lang="en-GB"/>
          </a:p>
        </p:txBody>
      </p:sp>
    </p:spTree>
    <p:extLst>
      <p:ext uri="{BB962C8B-B14F-4D97-AF65-F5344CB8AC3E}">
        <p14:creationId xmlns:p14="http://schemas.microsoft.com/office/powerpoint/2010/main" val="3988962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defRPr/>
            </a:pPr>
            <a:endParaRPr lang="en-GB" dirty="0"/>
          </a:p>
        </p:txBody>
      </p:sp>
      <p:sp>
        <p:nvSpPr>
          <p:cNvPr id="4" name="Slide Number Placeholder 3"/>
          <p:cNvSpPr>
            <a:spLocks noGrp="1"/>
          </p:cNvSpPr>
          <p:nvPr>
            <p:ph type="sldNum" sz="quarter" idx="5"/>
          </p:nvPr>
        </p:nvSpPr>
        <p:spPr/>
        <p:txBody>
          <a:bodyPr/>
          <a:lstStyle/>
          <a:p>
            <a:fld id="{AB199EE2-335C-4167-BCA3-9BC3840854C8}" type="slidenum">
              <a:rPr lang="en-GB" smtClean="0"/>
              <a:t>12</a:t>
            </a:fld>
            <a:endParaRPr lang="en-GB"/>
          </a:p>
        </p:txBody>
      </p:sp>
    </p:spTree>
    <p:extLst>
      <p:ext uri="{BB962C8B-B14F-4D97-AF65-F5344CB8AC3E}">
        <p14:creationId xmlns:p14="http://schemas.microsoft.com/office/powerpoint/2010/main" val="77298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s://www.slidor.fr/" TargetMode="External"/><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hyperlink" Target="https://www.slidor.fr/" TargetMode="Externa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5B84A04-AE08-4F2A-8FCB-24ED92EA0C63}"/>
              </a:ext>
            </a:extLst>
          </p:cNvPr>
          <p:cNvSpPr>
            <a:spLocks noGrp="1"/>
          </p:cNvSpPr>
          <p:nvPr>
            <p:ph type="pic" sz="quarter" idx="10" hasCustomPrompt="1"/>
          </p:nvPr>
        </p:nvSpPr>
        <p:spPr>
          <a:xfrm>
            <a:off x="1806222" y="857250"/>
            <a:ext cx="2376488" cy="514350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6" name="Picture Placeholder 13">
            <a:extLst>
              <a:ext uri="{FF2B5EF4-FFF2-40B4-BE49-F238E27FC236}">
                <a16:creationId xmlns:a16="http://schemas.microsoft.com/office/drawing/2014/main" id="{293DB316-8BB8-4E5B-A3DE-E9BE6CC1D4CD}"/>
              </a:ext>
            </a:extLst>
          </p:cNvPr>
          <p:cNvSpPr>
            <a:spLocks noGrp="1"/>
          </p:cNvSpPr>
          <p:nvPr>
            <p:ph type="pic" sz="quarter" idx="11" hasCustomPrompt="1"/>
          </p:nvPr>
        </p:nvSpPr>
        <p:spPr>
          <a:xfrm>
            <a:off x="5591176" y="2233613"/>
            <a:ext cx="754661" cy="220662"/>
          </a:xfrm>
          <a:prstGeom prst="roundRect">
            <a:avLst/>
          </a:prstGeom>
          <a:solidFill>
            <a:schemeClr val="accent1"/>
          </a:solidFill>
        </p:spPr>
        <p:txBody>
          <a:bodyPr wrap="square" lIns="0" tIns="36000" rIns="0" bIns="0" anchor="t">
            <a:noAutofit/>
          </a:bodyPr>
          <a:lstStyle>
            <a:lvl1pPr marL="0" indent="0" algn="ctr">
              <a:buNone/>
              <a:defRPr sz="1000"/>
            </a:lvl1pPr>
          </a:lstStyle>
          <a:p>
            <a:r>
              <a:rPr lang="fr-FR" dirty="0"/>
              <a:t>Logo</a:t>
            </a:r>
          </a:p>
        </p:txBody>
      </p:sp>
    </p:spTree>
    <p:extLst>
      <p:ext uri="{BB962C8B-B14F-4D97-AF65-F5344CB8AC3E}">
        <p14:creationId xmlns:p14="http://schemas.microsoft.com/office/powerpoint/2010/main" val="1574490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D Mockup Slide 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8FDA1EE-08F5-479E-A89D-494C2E221AF8}"/>
              </a:ext>
            </a:extLst>
          </p:cNvPr>
          <p:cNvSpPr>
            <a:spLocks noGrp="1"/>
          </p:cNvSpPr>
          <p:nvPr>
            <p:ph type="pic" sz="quarter" idx="10" hasCustomPrompt="1"/>
          </p:nvPr>
        </p:nvSpPr>
        <p:spPr>
          <a:xfrm rot="18720000">
            <a:off x="3699914" y="1599223"/>
            <a:ext cx="1877566" cy="7383780"/>
          </a:xfrm>
          <a:custGeom>
            <a:avLst/>
            <a:gdLst>
              <a:gd name="connsiteX0" fmla="*/ 249440 w 2528169"/>
              <a:gd name="connsiteY0" fmla="*/ 0 h 5511451"/>
              <a:gd name="connsiteX1" fmla="*/ 2276641 w 2528169"/>
              <a:gd name="connsiteY1" fmla="*/ 0 h 5511451"/>
              <a:gd name="connsiteX2" fmla="*/ 2374544 w 2528169"/>
              <a:gd name="connsiteY2" fmla="*/ 19766 h 5511451"/>
              <a:gd name="connsiteX3" fmla="*/ 2528169 w 2528169"/>
              <a:gd name="connsiteY3" fmla="*/ 251532 h 5511451"/>
              <a:gd name="connsiteX4" fmla="*/ 2528169 w 2528169"/>
              <a:gd name="connsiteY4" fmla="*/ 5259918 h 5511451"/>
              <a:gd name="connsiteX5" fmla="*/ 2276636 w 2528169"/>
              <a:gd name="connsiteY5" fmla="*/ 5511451 h 5511451"/>
              <a:gd name="connsiteX6" fmla="*/ 249445 w 2528169"/>
              <a:gd name="connsiteY6" fmla="*/ 5511451 h 5511451"/>
              <a:gd name="connsiteX7" fmla="*/ 3023 w 2528169"/>
              <a:gd name="connsiteY7" fmla="*/ 5310611 h 5511451"/>
              <a:gd name="connsiteX8" fmla="*/ 0 w 2528169"/>
              <a:gd name="connsiteY8" fmla="*/ 5280631 h 5511451"/>
              <a:gd name="connsiteX9" fmla="*/ 0 w 2528169"/>
              <a:gd name="connsiteY9" fmla="*/ 230820 h 5511451"/>
              <a:gd name="connsiteX10" fmla="*/ 3023 w 2528169"/>
              <a:gd name="connsiteY10" fmla="*/ 200839 h 5511451"/>
              <a:gd name="connsiteX11" fmla="*/ 151537 w 2528169"/>
              <a:gd name="connsiteY11" fmla="*/ 19766 h 551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8169" h="5511451">
                <a:moveTo>
                  <a:pt x="249440" y="0"/>
                </a:moveTo>
                <a:lnTo>
                  <a:pt x="2276641" y="0"/>
                </a:lnTo>
                <a:lnTo>
                  <a:pt x="2374544" y="19766"/>
                </a:lnTo>
                <a:cubicBezTo>
                  <a:pt x="2464823" y="57951"/>
                  <a:pt x="2528169" y="147344"/>
                  <a:pt x="2528169" y="251532"/>
                </a:cubicBezTo>
                <a:lnTo>
                  <a:pt x="2528169" y="5259918"/>
                </a:lnTo>
                <a:cubicBezTo>
                  <a:pt x="2528169" y="5398836"/>
                  <a:pt x="2415554" y="5511451"/>
                  <a:pt x="2276636" y="5511451"/>
                </a:cubicBezTo>
                <a:lnTo>
                  <a:pt x="249445" y="5511451"/>
                </a:lnTo>
                <a:cubicBezTo>
                  <a:pt x="127892" y="5511451"/>
                  <a:pt x="26477" y="5425230"/>
                  <a:pt x="3023" y="5310611"/>
                </a:cubicBezTo>
                <a:lnTo>
                  <a:pt x="0" y="5280631"/>
                </a:lnTo>
                <a:lnTo>
                  <a:pt x="0" y="230820"/>
                </a:lnTo>
                <a:lnTo>
                  <a:pt x="3023" y="200839"/>
                </a:lnTo>
                <a:cubicBezTo>
                  <a:pt x="19776" y="118968"/>
                  <a:pt x="76305" y="51586"/>
                  <a:pt x="151537" y="19766"/>
                </a:cubicBezTo>
                <a:close/>
              </a:path>
            </a:pathLst>
          </a:custGeom>
          <a:solidFill>
            <a:schemeClr val="accent1"/>
          </a:solidFill>
          <a:scene3d>
            <a:camera prst="perspectiveFront" fov="3000000">
              <a:rot lat="0" lon="18600000" rev="0"/>
            </a:camera>
            <a:lightRig rig="soft" dir="t"/>
          </a:scene3d>
        </p:spPr>
        <p:txBody>
          <a:bodyPr lIns="0" tIns="540000" rIns="0" bIns="0" anchor="t">
            <a:normAutofit/>
          </a:bodyPr>
          <a:lstStyle>
            <a:lvl1pPr>
              <a:defRPr lang="fr-FR" sz="1100" dirty="0">
                <a:solidFill>
                  <a:schemeClr val="tx1"/>
                </a:solidFill>
                <a:cs typeface="Segoe UI Semibold" panose="020B0702040204020203" pitchFamily="34" charset="0"/>
              </a:defRPr>
            </a:lvl1pPr>
          </a:lstStyle>
          <a:p>
            <a:pPr marL="0" lvl="0" indent="0" algn="ctr">
              <a:lnSpc>
                <a:spcPct val="50000"/>
              </a:lnSpc>
              <a:buNone/>
            </a:pPr>
            <a:r>
              <a:rPr lang="fr-FR" dirty="0"/>
              <a:t>Insert </a:t>
            </a:r>
            <a:r>
              <a:rPr lang="fr-FR" dirty="0" err="1"/>
              <a:t>picture</a:t>
            </a:r>
            <a:endParaRPr lang="fr-FR" dirty="0"/>
          </a:p>
        </p:txBody>
      </p:sp>
    </p:spTree>
    <p:extLst>
      <p:ext uri="{BB962C8B-B14F-4D97-AF65-F5344CB8AC3E}">
        <p14:creationId xmlns:p14="http://schemas.microsoft.com/office/powerpoint/2010/main" val="3369087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evices Slide">
    <p:spTree>
      <p:nvGrpSpPr>
        <p:cNvPr id="1" name=""/>
        <p:cNvGrpSpPr/>
        <p:nvPr/>
      </p:nvGrpSpPr>
      <p:grpSpPr>
        <a:xfrm>
          <a:off x="0" y="0"/>
          <a:ext cx="0" cy="0"/>
          <a:chOff x="0" y="0"/>
          <a:chExt cx="0" cy="0"/>
        </a:xfrm>
      </p:grpSpPr>
      <p:sp>
        <p:nvSpPr>
          <p:cNvPr id="3" name="Picture Placeholder 50">
            <a:extLst>
              <a:ext uri="{FF2B5EF4-FFF2-40B4-BE49-F238E27FC236}">
                <a16:creationId xmlns:a16="http://schemas.microsoft.com/office/drawing/2014/main" id="{19537088-2C08-40DD-8327-B0748A9B3948}"/>
              </a:ext>
            </a:extLst>
          </p:cNvPr>
          <p:cNvSpPr>
            <a:spLocks noGrp="1"/>
          </p:cNvSpPr>
          <p:nvPr>
            <p:ph type="pic" sz="quarter" idx="12" hasCustomPrompt="1"/>
          </p:nvPr>
        </p:nvSpPr>
        <p:spPr>
          <a:xfrm>
            <a:off x="6602215" y="2083163"/>
            <a:ext cx="1537710" cy="3252616"/>
          </a:xfrm>
          <a:custGeom>
            <a:avLst/>
            <a:gdLst>
              <a:gd name="connsiteX0" fmla="*/ 1784276 w 2014020"/>
              <a:gd name="connsiteY0" fmla="*/ 93715 h 4243212"/>
              <a:gd name="connsiteX1" fmla="*/ 1719811 w 2014020"/>
              <a:gd name="connsiteY1" fmla="*/ 158180 h 4243212"/>
              <a:gd name="connsiteX2" fmla="*/ 1784276 w 2014020"/>
              <a:gd name="connsiteY2" fmla="*/ 222645 h 4243212"/>
              <a:gd name="connsiteX3" fmla="*/ 1848741 w 2014020"/>
              <a:gd name="connsiteY3" fmla="*/ 158180 h 4243212"/>
              <a:gd name="connsiteX4" fmla="*/ 1784276 w 2014020"/>
              <a:gd name="connsiteY4" fmla="*/ 93715 h 4243212"/>
              <a:gd name="connsiteX5" fmla="*/ 208048 w 2014020"/>
              <a:gd name="connsiteY5" fmla="*/ 0 h 4243212"/>
              <a:gd name="connsiteX6" fmla="*/ 1805972 w 2014020"/>
              <a:gd name="connsiteY6" fmla="*/ 0 h 4243212"/>
              <a:gd name="connsiteX7" fmla="*/ 2014020 w 2014020"/>
              <a:gd name="connsiteY7" fmla="*/ 208048 h 4243212"/>
              <a:gd name="connsiteX8" fmla="*/ 2014020 w 2014020"/>
              <a:gd name="connsiteY8" fmla="*/ 4035164 h 4243212"/>
              <a:gd name="connsiteX9" fmla="*/ 1805972 w 2014020"/>
              <a:gd name="connsiteY9" fmla="*/ 4243212 h 4243212"/>
              <a:gd name="connsiteX10" fmla="*/ 208048 w 2014020"/>
              <a:gd name="connsiteY10" fmla="*/ 4243212 h 4243212"/>
              <a:gd name="connsiteX11" fmla="*/ 0 w 2014020"/>
              <a:gd name="connsiteY11" fmla="*/ 4035164 h 4243212"/>
              <a:gd name="connsiteX12" fmla="*/ 0 w 2014020"/>
              <a:gd name="connsiteY12" fmla="*/ 208048 h 4243212"/>
              <a:gd name="connsiteX13" fmla="*/ 208048 w 2014020"/>
              <a:gd name="connsiteY13" fmla="*/ 0 h 4243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14020" h="4243212">
                <a:moveTo>
                  <a:pt x="1784276" y="93715"/>
                </a:moveTo>
                <a:cubicBezTo>
                  <a:pt x="1748673" y="93715"/>
                  <a:pt x="1719811" y="122577"/>
                  <a:pt x="1719811" y="158180"/>
                </a:cubicBezTo>
                <a:cubicBezTo>
                  <a:pt x="1719811" y="193783"/>
                  <a:pt x="1748673" y="222645"/>
                  <a:pt x="1784276" y="222645"/>
                </a:cubicBezTo>
                <a:cubicBezTo>
                  <a:pt x="1819879" y="222645"/>
                  <a:pt x="1848741" y="193783"/>
                  <a:pt x="1848741" y="158180"/>
                </a:cubicBezTo>
                <a:cubicBezTo>
                  <a:pt x="1848741" y="122577"/>
                  <a:pt x="1819879" y="93715"/>
                  <a:pt x="1784276" y="93715"/>
                </a:cubicBezTo>
                <a:close/>
                <a:moveTo>
                  <a:pt x="208048" y="0"/>
                </a:moveTo>
                <a:lnTo>
                  <a:pt x="1805972" y="0"/>
                </a:lnTo>
                <a:cubicBezTo>
                  <a:pt x="1920874" y="0"/>
                  <a:pt x="2014020" y="93146"/>
                  <a:pt x="2014020" y="208048"/>
                </a:cubicBezTo>
                <a:lnTo>
                  <a:pt x="2014020" y="4035164"/>
                </a:lnTo>
                <a:cubicBezTo>
                  <a:pt x="2014020" y="4150066"/>
                  <a:pt x="1920874" y="4243212"/>
                  <a:pt x="1805972" y="4243212"/>
                </a:cubicBezTo>
                <a:lnTo>
                  <a:pt x="208048" y="4243212"/>
                </a:lnTo>
                <a:cubicBezTo>
                  <a:pt x="93146" y="4243212"/>
                  <a:pt x="0" y="4150066"/>
                  <a:pt x="0" y="4035164"/>
                </a:cubicBezTo>
                <a:lnTo>
                  <a:pt x="0" y="208048"/>
                </a:lnTo>
                <a:cubicBezTo>
                  <a:pt x="0" y="93146"/>
                  <a:pt x="93146" y="0"/>
                  <a:pt x="208048" y="0"/>
                </a:cubicBezTo>
                <a:close/>
              </a:path>
            </a:pathLst>
          </a:custGeom>
          <a:solidFill>
            <a:schemeClr val="accent1"/>
          </a:solidFill>
        </p:spPr>
        <p:txBody>
          <a:bodyPr tIns="252000"/>
          <a:lstStyle>
            <a:lvl1pPr marL="0" indent="0" algn="ctr" defTabSz="914400" rtl="0" eaLnBrk="1" latinLnBrk="0" hangingPunct="1">
              <a:lnSpc>
                <a:spcPct val="90000"/>
              </a:lnSpc>
              <a:spcBef>
                <a:spcPts val="1000"/>
              </a:spcBef>
              <a:buFont typeface="Arial" panose="020B0604020202020204" pitchFamily="34" charset="0"/>
              <a:buNone/>
              <a:defRPr lang="fr-FR" sz="1800" kern="1200" dirty="0">
                <a:solidFill>
                  <a:schemeClr val="tx1"/>
                </a:solidFill>
                <a:latin typeface="+mn-lt"/>
                <a:ea typeface="+mn-ea"/>
                <a:cs typeface="+mn-cs"/>
              </a:defRPr>
            </a:lvl1pPr>
          </a:lstStyle>
          <a:p>
            <a:r>
              <a:rPr lang="fr-FR" dirty="0"/>
              <a:t>Insert </a:t>
            </a:r>
            <a:r>
              <a:rPr lang="fr-FR" dirty="0" err="1"/>
              <a:t>picture</a:t>
            </a:r>
            <a:endParaRPr lang="fr-FR" dirty="0"/>
          </a:p>
        </p:txBody>
      </p:sp>
      <p:sp>
        <p:nvSpPr>
          <p:cNvPr id="4" name="Picture Placeholder 52">
            <a:extLst>
              <a:ext uri="{FF2B5EF4-FFF2-40B4-BE49-F238E27FC236}">
                <a16:creationId xmlns:a16="http://schemas.microsoft.com/office/drawing/2014/main" id="{EF5342BF-7B84-4F5A-BBF6-8E0D19A13540}"/>
              </a:ext>
            </a:extLst>
          </p:cNvPr>
          <p:cNvSpPr>
            <a:spLocks noGrp="1"/>
          </p:cNvSpPr>
          <p:nvPr>
            <p:ph type="pic" sz="quarter" idx="13" hasCustomPrompt="1"/>
          </p:nvPr>
        </p:nvSpPr>
        <p:spPr>
          <a:xfrm>
            <a:off x="9106694" y="2093829"/>
            <a:ext cx="1558602" cy="3293838"/>
          </a:xfrm>
          <a:custGeom>
            <a:avLst/>
            <a:gdLst>
              <a:gd name="connsiteX0" fmla="*/ 1658827 w 2019989"/>
              <a:gd name="connsiteY0" fmla="*/ 77676 h 4271535"/>
              <a:gd name="connsiteX1" fmla="*/ 1591416 w 2019989"/>
              <a:gd name="connsiteY1" fmla="*/ 122359 h 4271535"/>
              <a:gd name="connsiteX2" fmla="*/ 1585667 w 2019989"/>
              <a:gd name="connsiteY2" fmla="*/ 150836 h 4271535"/>
              <a:gd name="connsiteX3" fmla="*/ 1585667 w 2019989"/>
              <a:gd name="connsiteY3" fmla="*/ 150835 h 4271535"/>
              <a:gd name="connsiteX4" fmla="*/ 1585667 w 2019989"/>
              <a:gd name="connsiteY4" fmla="*/ 150836 h 4271535"/>
              <a:gd name="connsiteX5" fmla="*/ 1585667 w 2019989"/>
              <a:gd name="connsiteY5" fmla="*/ 150836 h 4271535"/>
              <a:gd name="connsiteX6" fmla="*/ 1591416 w 2019989"/>
              <a:gd name="connsiteY6" fmla="*/ 179312 h 4271535"/>
              <a:gd name="connsiteX7" fmla="*/ 1658827 w 2019989"/>
              <a:gd name="connsiteY7" fmla="*/ 223995 h 4271535"/>
              <a:gd name="connsiteX8" fmla="*/ 1789238 w 2019989"/>
              <a:gd name="connsiteY8" fmla="*/ 223996 h 4271535"/>
              <a:gd name="connsiteX9" fmla="*/ 1789564 w 2019989"/>
              <a:gd name="connsiteY9" fmla="*/ 224131 h 4271535"/>
              <a:gd name="connsiteX10" fmla="*/ 1789890 w 2019989"/>
              <a:gd name="connsiteY10" fmla="*/ 223996 h 4271535"/>
              <a:gd name="connsiteX11" fmla="*/ 1850167 w 2019989"/>
              <a:gd name="connsiteY11" fmla="*/ 223996 h 4271535"/>
              <a:gd name="connsiteX12" fmla="*/ 1923327 w 2019989"/>
              <a:gd name="connsiteY12" fmla="*/ 150836 h 4271535"/>
              <a:gd name="connsiteX13" fmla="*/ 1923328 w 2019989"/>
              <a:gd name="connsiteY13" fmla="*/ 150836 h 4271535"/>
              <a:gd name="connsiteX14" fmla="*/ 1850168 w 2019989"/>
              <a:gd name="connsiteY14" fmla="*/ 77676 h 4271535"/>
              <a:gd name="connsiteX15" fmla="*/ 208665 w 2019989"/>
              <a:gd name="connsiteY15" fmla="*/ 0 h 4271535"/>
              <a:gd name="connsiteX16" fmla="*/ 1811324 w 2019989"/>
              <a:gd name="connsiteY16" fmla="*/ 0 h 4271535"/>
              <a:gd name="connsiteX17" fmla="*/ 2019989 w 2019989"/>
              <a:gd name="connsiteY17" fmla="*/ 209437 h 4271535"/>
              <a:gd name="connsiteX18" fmla="*/ 2019989 w 2019989"/>
              <a:gd name="connsiteY18" fmla="*/ 4062098 h 4271535"/>
              <a:gd name="connsiteX19" fmla="*/ 1811324 w 2019989"/>
              <a:gd name="connsiteY19" fmla="*/ 4271535 h 4271535"/>
              <a:gd name="connsiteX20" fmla="*/ 208665 w 2019989"/>
              <a:gd name="connsiteY20" fmla="*/ 4271535 h 4271535"/>
              <a:gd name="connsiteX21" fmla="*/ 0 w 2019989"/>
              <a:gd name="connsiteY21" fmla="*/ 4062098 h 4271535"/>
              <a:gd name="connsiteX22" fmla="*/ 0 w 2019989"/>
              <a:gd name="connsiteY22" fmla="*/ 209437 h 4271535"/>
              <a:gd name="connsiteX23" fmla="*/ 208665 w 2019989"/>
              <a:gd name="connsiteY23" fmla="*/ 0 h 427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19989" h="4271535">
                <a:moveTo>
                  <a:pt x="1658827" y="77676"/>
                </a:moveTo>
                <a:cubicBezTo>
                  <a:pt x="1628523" y="77676"/>
                  <a:pt x="1602523" y="96101"/>
                  <a:pt x="1591416" y="122359"/>
                </a:cubicBezTo>
                <a:lnTo>
                  <a:pt x="1585667" y="150836"/>
                </a:lnTo>
                <a:lnTo>
                  <a:pt x="1585667" y="150835"/>
                </a:lnTo>
                <a:lnTo>
                  <a:pt x="1585667" y="150836"/>
                </a:lnTo>
                <a:lnTo>
                  <a:pt x="1585667" y="150836"/>
                </a:lnTo>
                <a:lnTo>
                  <a:pt x="1591416" y="179312"/>
                </a:lnTo>
                <a:cubicBezTo>
                  <a:pt x="1602523" y="205570"/>
                  <a:pt x="1628523" y="223995"/>
                  <a:pt x="1658827" y="223995"/>
                </a:cubicBezTo>
                <a:lnTo>
                  <a:pt x="1789238" y="223996"/>
                </a:lnTo>
                <a:lnTo>
                  <a:pt x="1789564" y="224131"/>
                </a:lnTo>
                <a:lnTo>
                  <a:pt x="1789890" y="223996"/>
                </a:lnTo>
                <a:lnTo>
                  <a:pt x="1850167" y="223996"/>
                </a:lnTo>
                <a:cubicBezTo>
                  <a:pt x="1890572" y="223996"/>
                  <a:pt x="1923327" y="191241"/>
                  <a:pt x="1923327" y="150836"/>
                </a:cubicBezTo>
                <a:lnTo>
                  <a:pt x="1923328" y="150836"/>
                </a:lnTo>
                <a:cubicBezTo>
                  <a:pt x="1923328" y="110431"/>
                  <a:pt x="1890573" y="77676"/>
                  <a:pt x="1850168" y="77676"/>
                </a:cubicBezTo>
                <a:close/>
                <a:moveTo>
                  <a:pt x="208665" y="0"/>
                </a:moveTo>
                <a:lnTo>
                  <a:pt x="1811324" y="0"/>
                </a:lnTo>
                <a:cubicBezTo>
                  <a:pt x="1926567" y="0"/>
                  <a:pt x="2019989" y="93768"/>
                  <a:pt x="2019989" y="209437"/>
                </a:cubicBezTo>
                <a:lnTo>
                  <a:pt x="2019989" y="4062098"/>
                </a:lnTo>
                <a:cubicBezTo>
                  <a:pt x="2019989" y="4177767"/>
                  <a:pt x="1926567" y="4271535"/>
                  <a:pt x="1811324" y="4271535"/>
                </a:cubicBezTo>
                <a:lnTo>
                  <a:pt x="208665" y="4271535"/>
                </a:lnTo>
                <a:cubicBezTo>
                  <a:pt x="93422" y="4271535"/>
                  <a:pt x="0" y="4177767"/>
                  <a:pt x="0" y="4062098"/>
                </a:cubicBezTo>
                <a:lnTo>
                  <a:pt x="0" y="209437"/>
                </a:lnTo>
                <a:cubicBezTo>
                  <a:pt x="0" y="93768"/>
                  <a:pt x="93422" y="0"/>
                  <a:pt x="208665" y="0"/>
                </a:cubicBezTo>
                <a:close/>
              </a:path>
            </a:pathLst>
          </a:custGeom>
          <a:solidFill>
            <a:schemeClr val="accent1"/>
          </a:solidFill>
        </p:spPr>
        <p:txBody>
          <a:bodyPr tIns="252000"/>
          <a:lstStyle>
            <a:lvl1pPr marL="0" indent="0" algn="ctr" defTabSz="914400" rtl="0" eaLnBrk="1" latinLnBrk="0" hangingPunct="1">
              <a:lnSpc>
                <a:spcPct val="90000"/>
              </a:lnSpc>
              <a:spcBef>
                <a:spcPts val="1000"/>
              </a:spcBef>
              <a:buFont typeface="Arial" panose="020B0604020202020204" pitchFamily="34" charset="0"/>
              <a:buNone/>
              <a:defRPr lang="fr-FR" sz="1800" kern="1200" dirty="0">
                <a:solidFill>
                  <a:schemeClr val="tx1"/>
                </a:solidFill>
                <a:latin typeface="+mn-lt"/>
                <a:ea typeface="+mn-ea"/>
                <a:cs typeface="+mn-cs"/>
              </a:defRPr>
            </a:lvl1pPr>
          </a:lstStyle>
          <a:p>
            <a:r>
              <a:rPr lang="fr-FR" dirty="0"/>
              <a:t>Insert </a:t>
            </a:r>
            <a:r>
              <a:rPr lang="fr-FR" dirty="0" err="1"/>
              <a:t>picture</a:t>
            </a:r>
            <a:endParaRPr lang="fr-FR" dirty="0"/>
          </a:p>
        </p:txBody>
      </p:sp>
      <p:sp>
        <p:nvSpPr>
          <p:cNvPr id="5" name="Picture Placeholder 54">
            <a:extLst>
              <a:ext uri="{FF2B5EF4-FFF2-40B4-BE49-F238E27FC236}">
                <a16:creationId xmlns:a16="http://schemas.microsoft.com/office/drawing/2014/main" id="{47E36813-127F-474C-990F-A2EF2ADA7DDF}"/>
              </a:ext>
            </a:extLst>
          </p:cNvPr>
          <p:cNvSpPr>
            <a:spLocks noGrp="1"/>
          </p:cNvSpPr>
          <p:nvPr>
            <p:ph type="pic" sz="quarter" idx="10" hasCustomPrompt="1"/>
          </p:nvPr>
        </p:nvSpPr>
        <p:spPr>
          <a:xfrm>
            <a:off x="4108450" y="2447925"/>
            <a:ext cx="1446678" cy="2586136"/>
          </a:xfrm>
          <a:prstGeom prst="rect">
            <a:avLst/>
          </a:prstGeom>
          <a:solidFill>
            <a:schemeClr val="accent1"/>
          </a:solidFill>
        </p:spPr>
        <p:txBody>
          <a:bodyPr tIns="252000"/>
          <a:lstStyle>
            <a:lvl1pPr marL="0" indent="0" algn="ctr">
              <a:buNone/>
              <a:defRPr sz="1800"/>
            </a:lvl1pPr>
          </a:lstStyle>
          <a:p>
            <a:r>
              <a:rPr lang="fr-FR" dirty="0"/>
              <a:t>Insert </a:t>
            </a:r>
            <a:r>
              <a:rPr lang="fr-FR" dirty="0" err="1"/>
              <a:t>picture</a:t>
            </a:r>
            <a:endParaRPr lang="fr-FR" dirty="0"/>
          </a:p>
        </p:txBody>
      </p:sp>
      <p:sp>
        <p:nvSpPr>
          <p:cNvPr id="6" name="Picture Placeholder 56">
            <a:extLst>
              <a:ext uri="{FF2B5EF4-FFF2-40B4-BE49-F238E27FC236}">
                <a16:creationId xmlns:a16="http://schemas.microsoft.com/office/drawing/2014/main" id="{7A57136A-8576-442D-B332-7F0D79900E01}"/>
              </a:ext>
            </a:extLst>
          </p:cNvPr>
          <p:cNvSpPr>
            <a:spLocks noGrp="1"/>
          </p:cNvSpPr>
          <p:nvPr>
            <p:ph type="pic" sz="quarter" idx="11" hasCustomPrompt="1"/>
          </p:nvPr>
        </p:nvSpPr>
        <p:spPr>
          <a:xfrm>
            <a:off x="1624151" y="2136515"/>
            <a:ext cx="1382758" cy="3145152"/>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32790 w 2366010"/>
              <a:gd name="connsiteY3" fmla="*/ 189664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6010" h="5136311">
                <a:moveTo>
                  <a:pt x="0" y="256648"/>
                </a:moveTo>
                <a:cubicBezTo>
                  <a:pt x="0" y="121456"/>
                  <a:pt x="101975" y="14401"/>
                  <a:pt x="237167" y="9321"/>
                </a:cubicBezTo>
                <a:cubicBezTo>
                  <a:pt x="333052" y="-1632"/>
                  <a:pt x="444023" y="-4013"/>
                  <a:pt x="520700" y="8052"/>
                </a:cubicBezTo>
                <a:cubicBezTo>
                  <a:pt x="570707" y="42977"/>
                  <a:pt x="486568" y="204269"/>
                  <a:pt x="732790" y="189664"/>
                </a:cubicBezTo>
                <a:cubicBezTo>
                  <a:pt x="889925" y="194321"/>
                  <a:pt x="1103918" y="196755"/>
                  <a:pt x="1274918" y="194110"/>
                </a:cubicBezTo>
                <a:cubicBezTo>
                  <a:pt x="1445918" y="191466"/>
                  <a:pt x="1661739" y="204383"/>
                  <a:pt x="1758788" y="173797"/>
                </a:cubicBezTo>
                <a:cubicBezTo>
                  <a:pt x="1855837" y="143211"/>
                  <a:pt x="1797125" y="37475"/>
                  <a:pt x="1857213" y="10594"/>
                </a:cubicBezTo>
                <a:cubicBezTo>
                  <a:pt x="1896981" y="-1049"/>
                  <a:pt x="2008907" y="688"/>
                  <a:pt x="2133923" y="4245"/>
                </a:cubicBezTo>
                <a:cubicBezTo>
                  <a:pt x="2258939" y="7802"/>
                  <a:pt x="2366010" y="121456"/>
                  <a:pt x="2366010" y="256648"/>
                </a:cubicBezTo>
                <a:lnTo>
                  <a:pt x="2366010" y="4891524"/>
                </a:lnTo>
                <a:cubicBezTo>
                  <a:pt x="2366010" y="5026716"/>
                  <a:pt x="2256415" y="5136311"/>
                  <a:pt x="2121223" y="5136311"/>
                </a:cubicBezTo>
                <a:lnTo>
                  <a:pt x="244787" y="5136311"/>
                </a:lnTo>
                <a:cubicBezTo>
                  <a:pt x="109595" y="5136311"/>
                  <a:pt x="0" y="5026716"/>
                  <a:pt x="0" y="4891524"/>
                </a:cubicBezTo>
                <a:lnTo>
                  <a:pt x="0" y="256648"/>
                </a:lnTo>
                <a:close/>
              </a:path>
            </a:pathLst>
          </a:custGeom>
          <a:solidFill>
            <a:schemeClr val="accent1"/>
          </a:solidFill>
        </p:spPr>
        <p:txBody>
          <a:bodyPr tIns="252000"/>
          <a:lstStyle>
            <a:lvl1pPr marL="0" indent="0" algn="ctr" defTabSz="914400" rtl="0" eaLnBrk="1" latinLnBrk="0" hangingPunct="1">
              <a:lnSpc>
                <a:spcPct val="90000"/>
              </a:lnSpc>
              <a:spcBef>
                <a:spcPts val="1000"/>
              </a:spcBef>
              <a:buFont typeface="Arial" panose="020B0604020202020204" pitchFamily="34" charset="0"/>
              <a:buNone/>
              <a:defRPr lang="fr-FR" sz="1800" kern="1200" dirty="0">
                <a:solidFill>
                  <a:schemeClr val="tx1"/>
                </a:solidFill>
                <a:latin typeface="+mn-lt"/>
                <a:ea typeface="+mn-ea"/>
                <a:cs typeface="+mn-cs"/>
              </a:defRPr>
            </a:lvl1pPr>
          </a:lstStyle>
          <a:p>
            <a:r>
              <a:rPr lang="fr-FR" dirty="0"/>
              <a:t>Insert </a:t>
            </a:r>
            <a:r>
              <a:rPr lang="fr-FR" dirty="0" err="1"/>
              <a:t>picture</a:t>
            </a:r>
            <a:endParaRPr lang="fr-FR" dirty="0"/>
          </a:p>
        </p:txBody>
      </p:sp>
    </p:spTree>
    <p:extLst>
      <p:ext uri="{BB962C8B-B14F-4D97-AF65-F5344CB8AC3E}">
        <p14:creationId xmlns:p14="http://schemas.microsoft.com/office/powerpoint/2010/main" val="3047500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mptyy">
    <p:spTree>
      <p:nvGrpSpPr>
        <p:cNvPr id="1" name=""/>
        <p:cNvGrpSpPr/>
        <p:nvPr/>
      </p:nvGrpSpPr>
      <p:grpSpPr>
        <a:xfrm>
          <a:off x="0" y="0"/>
          <a:ext cx="0" cy="0"/>
          <a:chOff x="0" y="0"/>
          <a:chExt cx="0" cy="0"/>
        </a:xfrm>
      </p:grpSpPr>
      <p:sp>
        <p:nvSpPr>
          <p:cNvPr id="131" name="Picture Placeholder 130">
            <a:extLst>
              <a:ext uri="{FF2B5EF4-FFF2-40B4-BE49-F238E27FC236}">
                <a16:creationId xmlns:a16="http://schemas.microsoft.com/office/drawing/2014/main" id="{FECF150B-77EA-4887-8E00-9D3E66A9F00F}"/>
              </a:ext>
            </a:extLst>
          </p:cNvPr>
          <p:cNvSpPr>
            <a:spLocks noGrp="1"/>
          </p:cNvSpPr>
          <p:nvPr>
            <p:ph type="pic" sz="quarter" idx="14" hasCustomPrompt="1"/>
          </p:nvPr>
        </p:nvSpPr>
        <p:spPr>
          <a:xfrm rot="900000">
            <a:off x="-217331" y="-741899"/>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2" name="Picture Placeholder 131">
            <a:extLst>
              <a:ext uri="{FF2B5EF4-FFF2-40B4-BE49-F238E27FC236}">
                <a16:creationId xmlns:a16="http://schemas.microsoft.com/office/drawing/2014/main" id="{566FBD37-2BA1-4A77-BF18-A1BB83740C45}"/>
              </a:ext>
            </a:extLst>
          </p:cNvPr>
          <p:cNvSpPr>
            <a:spLocks noGrp="1"/>
          </p:cNvSpPr>
          <p:nvPr>
            <p:ph type="pic" sz="quarter" idx="15" hasCustomPrompt="1"/>
          </p:nvPr>
        </p:nvSpPr>
        <p:spPr>
          <a:xfrm rot="900000">
            <a:off x="2765047" y="-925697"/>
            <a:ext cx="2400369" cy="515105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3" name="Picture Placeholder 132">
            <a:extLst>
              <a:ext uri="{FF2B5EF4-FFF2-40B4-BE49-F238E27FC236}">
                <a16:creationId xmlns:a16="http://schemas.microsoft.com/office/drawing/2014/main" id="{091996E3-EF2E-439C-A4C6-315C57ABCA38}"/>
              </a:ext>
            </a:extLst>
          </p:cNvPr>
          <p:cNvSpPr>
            <a:spLocks noGrp="1"/>
          </p:cNvSpPr>
          <p:nvPr>
            <p:ph type="pic" sz="quarter" idx="16" hasCustomPrompt="1"/>
          </p:nvPr>
        </p:nvSpPr>
        <p:spPr>
          <a:xfrm rot="900000">
            <a:off x="6337644" y="-3360203"/>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4" name="Picture Placeholder 133">
            <a:extLst>
              <a:ext uri="{FF2B5EF4-FFF2-40B4-BE49-F238E27FC236}">
                <a16:creationId xmlns:a16="http://schemas.microsoft.com/office/drawing/2014/main" id="{73745553-5B35-458A-B649-6F527B2F98EC}"/>
              </a:ext>
            </a:extLst>
          </p:cNvPr>
          <p:cNvSpPr>
            <a:spLocks noGrp="1"/>
          </p:cNvSpPr>
          <p:nvPr>
            <p:ph type="pic" sz="quarter" idx="17" hasCustomPrompt="1"/>
          </p:nvPr>
        </p:nvSpPr>
        <p:spPr>
          <a:xfrm rot="900000">
            <a:off x="9509993" y="-4313314"/>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5" name="Picture Placeholder 134">
            <a:extLst>
              <a:ext uri="{FF2B5EF4-FFF2-40B4-BE49-F238E27FC236}">
                <a16:creationId xmlns:a16="http://schemas.microsoft.com/office/drawing/2014/main" id="{882D6673-30FF-421B-B530-5F7BB9B1D01D}"/>
              </a:ext>
            </a:extLst>
          </p:cNvPr>
          <p:cNvSpPr>
            <a:spLocks noGrp="1"/>
          </p:cNvSpPr>
          <p:nvPr>
            <p:ph type="pic" sz="quarter" idx="18" hasCustomPrompt="1"/>
          </p:nvPr>
        </p:nvSpPr>
        <p:spPr>
          <a:xfrm rot="900000">
            <a:off x="12118344" y="-3103764"/>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6" name="Picture Placeholder 135">
            <a:extLst>
              <a:ext uri="{FF2B5EF4-FFF2-40B4-BE49-F238E27FC236}">
                <a16:creationId xmlns:a16="http://schemas.microsoft.com/office/drawing/2014/main" id="{1ADA94DF-EBA7-4F84-8914-37E65C61026F}"/>
              </a:ext>
            </a:extLst>
          </p:cNvPr>
          <p:cNvSpPr>
            <a:spLocks noGrp="1"/>
          </p:cNvSpPr>
          <p:nvPr>
            <p:ph type="pic" sz="quarter" idx="19" hasCustomPrompt="1"/>
          </p:nvPr>
        </p:nvSpPr>
        <p:spPr>
          <a:xfrm rot="900000">
            <a:off x="8082728" y="1105734"/>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7" name="Picture Placeholder 136">
            <a:extLst>
              <a:ext uri="{FF2B5EF4-FFF2-40B4-BE49-F238E27FC236}">
                <a16:creationId xmlns:a16="http://schemas.microsoft.com/office/drawing/2014/main" id="{6D2D7FA7-D8F6-4D5E-B8BD-826050092BCC}"/>
              </a:ext>
            </a:extLst>
          </p:cNvPr>
          <p:cNvSpPr>
            <a:spLocks noGrp="1"/>
          </p:cNvSpPr>
          <p:nvPr>
            <p:ph type="pic" sz="quarter" idx="20" hasCustomPrompt="1"/>
          </p:nvPr>
        </p:nvSpPr>
        <p:spPr>
          <a:xfrm rot="900000">
            <a:off x="10696035" y="2347646"/>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8" name="Picture Placeholder 137">
            <a:extLst>
              <a:ext uri="{FF2B5EF4-FFF2-40B4-BE49-F238E27FC236}">
                <a16:creationId xmlns:a16="http://schemas.microsoft.com/office/drawing/2014/main" id="{7A776046-573F-44DE-BD2C-3607CA3963F2}"/>
              </a:ext>
            </a:extLst>
          </p:cNvPr>
          <p:cNvSpPr>
            <a:spLocks noGrp="1"/>
          </p:cNvSpPr>
          <p:nvPr>
            <p:ph type="pic" sz="quarter" idx="21" hasCustomPrompt="1"/>
          </p:nvPr>
        </p:nvSpPr>
        <p:spPr>
          <a:xfrm rot="900000">
            <a:off x="4895863" y="2073357"/>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39" name="Picture Placeholder 138">
            <a:extLst>
              <a:ext uri="{FF2B5EF4-FFF2-40B4-BE49-F238E27FC236}">
                <a16:creationId xmlns:a16="http://schemas.microsoft.com/office/drawing/2014/main" id="{2A1E453A-CEFB-491F-B378-DCD5C533BC85}"/>
              </a:ext>
            </a:extLst>
          </p:cNvPr>
          <p:cNvSpPr>
            <a:spLocks noGrp="1"/>
          </p:cNvSpPr>
          <p:nvPr>
            <p:ph type="pic" sz="quarter" idx="22" hasCustomPrompt="1"/>
          </p:nvPr>
        </p:nvSpPr>
        <p:spPr>
          <a:xfrm rot="900000">
            <a:off x="1322548" y="4497376"/>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40" name="Picture Placeholder 139">
            <a:extLst>
              <a:ext uri="{FF2B5EF4-FFF2-40B4-BE49-F238E27FC236}">
                <a16:creationId xmlns:a16="http://schemas.microsoft.com/office/drawing/2014/main" id="{01EF79B2-1202-441F-93D1-93F0676AEBD2}"/>
              </a:ext>
            </a:extLst>
          </p:cNvPr>
          <p:cNvSpPr>
            <a:spLocks noGrp="1"/>
          </p:cNvSpPr>
          <p:nvPr>
            <p:ph type="pic" sz="quarter" idx="23" hasCustomPrompt="1"/>
          </p:nvPr>
        </p:nvSpPr>
        <p:spPr>
          <a:xfrm rot="900000">
            <a:off x="-1659111" y="4688978"/>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
        <p:nvSpPr>
          <p:cNvPr id="141" name="Picture Placeholder 140">
            <a:extLst>
              <a:ext uri="{FF2B5EF4-FFF2-40B4-BE49-F238E27FC236}">
                <a16:creationId xmlns:a16="http://schemas.microsoft.com/office/drawing/2014/main" id="{95D9DBE6-F4E3-4E22-91C7-3D4B2DDCCE29}"/>
              </a:ext>
            </a:extLst>
          </p:cNvPr>
          <p:cNvSpPr>
            <a:spLocks noGrp="1"/>
          </p:cNvSpPr>
          <p:nvPr>
            <p:ph type="pic" sz="quarter" idx="24" hasCustomPrompt="1"/>
          </p:nvPr>
        </p:nvSpPr>
        <p:spPr>
          <a:xfrm rot="900000">
            <a:off x="6640944" y="6539293"/>
            <a:ext cx="2400369" cy="5145517"/>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20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760483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04" name="Picture Placeholder 103">
            <a:extLst>
              <a:ext uri="{FF2B5EF4-FFF2-40B4-BE49-F238E27FC236}">
                <a16:creationId xmlns:a16="http://schemas.microsoft.com/office/drawing/2014/main" id="{EB6FC07A-3EED-46D1-8836-B04643806DC4}"/>
              </a:ext>
            </a:extLst>
          </p:cNvPr>
          <p:cNvSpPr>
            <a:spLocks noGrp="1"/>
          </p:cNvSpPr>
          <p:nvPr>
            <p:ph type="pic" sz="quarter" idx="10" hasCustomPrompt="1"/>
          </p:nvPr>
        </p:nvSpPr>
        <p:spPr>
          <a:xfrm>
            <a:off x="9529014" y="3115725"/>
            <a:ext cx="1199021" cy="259507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
        <p:nvSpPr>
          <p:cNvPr id="105" name="Picture Placeholder 104">
            <a:extLst>
              <a:ext uri="{FF2B5EF4-FFF2-40B4-BE49-F238E27FC236}">
                <a16:creationId xmlns:a16="http://schemas.microsoft.com/office/drawing/2014/main" id="{31EE06FA-6DBB-427B-8C16-78104D626C32}"/>
              </a:ext>
            </a:extLst>
          </p:cNvPr>
          <p:cNvSpPr>
            <a:spLocks noGrp="1"/>
          </p:cNvSpPr>
          <p:nvPr>
            <p:ph type="pic" sz="quarter" idx="11" hasCustomPrompt="1"/>
          </p:nvPr>
        </p:nvSpPr>
        <p:spPr>
          <a:xfrm>
            <a:off x="1463963" y="3115725"/>
            <a:ext cx="1199021" cy="259507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
        <p:nvSpPr>
          <p:cNvPr id="106" name="Picture Placeholder 105">
            <a:extLst>
              <a:ext uri="{FF2B5EF4-FFF2-40B4-BE49-F238E27FC236}">
                <a16:creationId xmlns:a16="http://schemas.microsoft.com/office/drawing/2014/main" id="{B7C818D4-3B28-4361-8D2F-8CBD17E44189}"/>
              </a:ext>
            </a:extLst>
          </p:cNvPr>
          <p:cNvSpPr>
            <a:spLocks noGrp="1"/>
          </p:cNvSpPr>
          <p:nvPr>
            <p:ph type="pic" sz="quarter" idx="12" hasCustomPrompt="1"/>
          </p:nvPr>
        </p:nvSpPr>
        <p:spPr>
          <a:xfrm>
            <a:off x="5496488" y="3115725"/>
            <a:ext cx="1199021" cy="259507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
        <p:nvSpPr>
          <p:cNvPr id="107" name="Picture Placeholder 106">
            <a:extLst>
              <a:ext uri="{FF2B5EF4-FFF2-40B4-BE49-F238E27FC236}">
                <a16:creationId xmlns:a16="http://schemas.microsoft.com/office/drawing/2014/main" id="{7400DAC4-4A0D-44AA-BB9F-9010A269BC99}"/>
              </a:ext>
            </a:extLst>
          </p:cNvPr>
          <p:cNvSpPr>
            <a:spLocks noGrp="1"/>
          </p:cNvSpPr>
          <p:nvPr>
            <p:ph type="pic" sz="quarter" idx="13" hasCustomPrompt="1"/>
          </p:nvPr>
        </p:nvSpPr>
        <p:spPr>
          <a:xfrm>
            <a:off x="3480640" y="2533492"/>
            <a:ext cx="1199021" cy="259507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
        <p:nvSpPr>
          <p:cNvPr id="108" name="Picture Placeholder 107">
            <a:extLst>
              <a:ext uri="{FF2B5EF4-FFF2-40B4-BE49-F238E27FC236}">
                <a16:creationId xmlns:a16="http://schemas.microsoft.com/office/drawing/2014/main" id="{D3444D8E-42E6-456A-8F7D-EF39576914D6}"/>
              </a:ext>
            </a:extLst>
          </p:cNvPr>
          <p:cNvSpPr>
            <a:spLocks noGrp="1"/>
          </p:cNvSpPr>
          <p:nvPr>
            <p:ph type="pic" sz="quarter" idx="14" hasCustomPrompt="1"/>
          </p:nvPr>
        </p:nvSpPr>
        <p:spPr>
          <a:xfrm>
            <a:off x="7512890" y="2533492"/>
            <a:ext cx="1199021" cy="259507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1340367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1AA9078A-D85C-41F4-B3EC-EC4130DB44F1}"/>
              </a:ext>
            </a:extLst>
          </p:cNvPr>
          <p:cNvSpPr>
            <a:spLocks noGrp="1"/>
          </p:cNvSpPr>
          <p:nvPr>
            <p:ph type="pic" sz="quarter" idx="12" hasCustomPrompt="1"/>
          </p:nvPr>
        </p:nvSpPr>
        <p:spPr>
          <a:xfrm>
            <a:off x="3694976" y="947660"/>
            <a:ext cx="6552804" cy="4918912"/>
          </a:xfrm>
          <a:custGeom>
            <a:avLst/>
            <a:gdLst>
              <a:gd name="connsiteX0" fmla="*/ 129810 w 6552804"/>
              <a:gd name="connsiteY0" fmla="*/ 0 h 4918912"/>
              <a:gd name="connsiteX1" fmla="*/ 6422994 w 6552804"/>
              <a:gd name="connsiteY1" fmla="*/ 0 h 4918912"/>
              <a:gd name="connsiteX2" fmla="*/ 6552804 w 6552804"/>
              <a:gd name="connsiteY2" fmla="*/ 129810 h 4918912"/>
              <a:gd name="connsiteX3" fmla="*/ 6552804 w 6552804"/>
              <a:gd name="connsiteY3" fmla="*/ 4789102 h 4918912"/>
              <a:gd name="connsiteX4" fmla="*/ 6422994 w 6552804"/>
              <a:gd name="connsiteY4" fmla="*/ 4918912 h 4918912"/>
              <a:gd name="connsiteX5" fmla="*/ 522911 w 6552804"/>
              <a:gd name="connsiteY5" fmla="*/ 4918912 h 4918912"/>
              <a:gd name="connsiteX6" fmla="*/ 522911 w 6552804"/>
              <a:gd name="connsiteY6" fmla="*/ 1297467 h 4918912"/>
              <a:gd name="connsiteX7" fmla="*/ 265250 w 6552804"/>
              <a:gd name="connsiteY7" fmla="*/ 1039806 h 4918912"/>
              <a:gd name="connsiteX8" fmla="*/ 0 w 6552804"/>
              <a:gd name="connsiteY8" fmla="*/ 1039806 h 4918912"/>
              <a:gd name="connsiteX9" fmla="*/ 0 w 6552804"/>
              <a:gd name="connsiteY9" fmla="*/ 129810 h 4918912"/>
              <a:gd name="connsiteX10" fmla="*/ 129810 w 6552804"/>
              <a:gd name="connsiteY10" fmla="*/ 0 h 491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52804" h="4918912">
                <a:moveTo>
                  <a:pt x="129810" y="0"/>
                </a:moveTo>
                <a:lnTo>
                  <a:pt x="6422994" y="0"/>
                </a:lnTo>
                <a:cubicBezTo>
                  <a:pt x="6494686" y="0"/>
                  <a:pt x="6552804" y="58118"/>
                  <a:pt x="6552804" y="129810"/>
                </a:cubicBezTo>
                <a:lnTo>
                  <a:pt x="6552804" y="4789102"/>
                </a:lnTo>
                <a:cubicBezTo>
                  <a:pt x="6552804" y="4860794"/>
                  <a:pt x="6494686" y="4918912"/>
                  <a:pt x="6422994" y="4918912"/>
                </a:cubicBezTo>
                <a:lnTo>
                  <a:pt x="522911" y="4918912"/>
                </a:lnTo>
                <a:lnTo>
                  <a:pt x="522911" y="1297467"/>
                </a:lnTo>
                <a:cubicBezTo>
                  <a:pt x="522911" y="1155165"/>
                  <a:pt x="407552" y="1039806"/>
                  <a:pt x="265250" y="1039806"/>
                </a:cubicBezTo>
                <a:lnTo>
                  <a:pt x="0" y="1039806"/>
                </a:lnTo>
                <a:lnTo>
                  <a:pt x="0" y="129810"/>
                </a:lnTo>
                <a:cubicBezTo>
                  <a:pt x="0" y="58118"/>
                  <a:pt x="58118" y="0"/>
                  <a:pt x="129810" y="0"/>
                </a:cubicBezTo>
                <a:close/>
              </a:path>
            </a:pathLst>
          </a:custGeom>
          <a:solidFill>
            <a:schemeClr val="accent1"/>
          </a:solidFill>
        </p:spPr>
        <p:txBody>
          <a:bodyPr wrap="square" tIns="252000" anchor="t">
            <a:noAutofit/>
          </a:bodyPr>
          <a:lstStyle>
            <a:lvl1pPr marL="0" indent="0" algn="ctr">
              <a:buNone/>
              <a:defRPr sz="1600"/>
            </a:lvl1pPr>
          </a:lstStyle>
          <a:p>
            <a:r>
              <a:rPr lang="fr-FR" dirty="0"/>
              <a:t>Insert </a:t>
            </a:r>
            <a:r>
              <a:rPr lang="fr-FR" dirty="0" err="1"/>
              <a:t>picture</a:t>
            </a:r>
            <a:endParaRPr lang="fr-FR" dirty="0"/>
          </a:p>
        </p:txBody>
      </p:sp>
      <p:sp>
        <p:nvSpPr>
          <p:cNvPr id="20" name="Picture Placeholder 19">
            <a:extLst>
              <a:ext uri="{FF2B5EF4-FFF2-40B4-BE49-F238E27FC236}">
                <a16:creationId xmlns:a16="http://schemas.microsoft.com/office/drawing/2014/main" id="{0D6AD3FB-F786-4F0D-8B7C-59007505234D}"/>
              </a:ext>
            </a:extLst>
          </p:cNvPr>
          <p:cNvSpPr>
            <a:spLocks noGrp="1"/>
          </p:cNvSpPr>
          <p:nvPr>
            <p:ph type="pic" sz="quarter" idx="11" hasCustomPrompt="1"/>
          </p:nvPr>
        </p:nvSpPr>
        <p:spPr>
          <a:xfrm>
            <a:off x="1819645" y="2096051"/>
            <a:ext cx="2288996" cy="4958824"/>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1827975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3" name="Picture Placeholder 62">
            <a:extLst>
              <a:ext uri="{FF2B5EF4-FFF2-40B4-BE49-F238E27FC236}">
                <a16:creationId xmlns:a16="http://schemas.microsoft.com/office/drawing/2014/main" id="{5F7A1BD5-6457-45E0-A708-4A1BBE749033}"/>
              </a:ext>
            </a:extLst>
          </p:cNvPr>
          <p:cNvSpPr>
            <a:spLocks noGrp="1"/>
          </p:cNvSpPr>
          <p:nvPr>
            <p:ph type="pic" sz="quarter" idx="12" hasCustomPrompt="1"/>
          </p:nvPr>
        </p:nvSpPr>
        <p:spPr>
          <a:xfrm>
            <a:off x="3907149" y="2303227"/>
            <a:ext cx="5760000" cy="3232954"/>
          </a:xfrm>
          <a:custGeom>
            <a:avLst/>
            <a:gdLst>
              <a:gd name="connsiteX0" fmla="*/ 85318 w 5760000"/>
              <a:gd name="connsiteY0" fmla="*/ 0 h 3232954"/>
              <a:gd name="connsiteX1" fmla="*/ 5674682 w 5760000"/>
              <a:gd name="connsiteY1" fmla="*/ 0 h 3232954"/>
              <a:gd name="connsiteX2" fmla="*/ 5760000 w 5760000"/>
              <a:gd name="connsiteY2" fmla="*/ 85318 h 3232954"/>
              <a:gd name="connsiteX3" fmla="*/ 5760000 w 5760000"/>
              <a:gd name="connsiteY3" fmla="*/ 1364550 h 3232954"/>
              <a:gd name="connsiteX4" fmla="*/ 5665047 w 5760000"/>
              <a:gd name="connsiteY4" fmla="*/ 1364550 h 3232954"/>
              <a:gd name="connsiteX5" fmla="*/ 5529270 w 5760000"/>
              <a:gd name="connsiteY5" fmla="*/ 1500327 h 3232954"/>
              <a:gd name="connsiteX6" fmla="*/ 5529270 w 5760000"/>
              <a:gd name="connsiteY6" fmla="*/ 3232954 h 3232954"/>
              <a:gd name="connsiteX7" fmla="*/ 1340988 w 5760000"/>
              <a:gd name="connsiteY7" fmla="*/ 3232954 h 3232954"/>
              <a:gd name="connsiteX8" fmla="*/ 1340988 w 5760000"/>
              <a:gd name="connsiteY8" fmla="*/ 990681 h 3232954"/>
              <a:gd name="connsiteX9" fmla="*/ 1145754 w 5760000"/>
              <a:gd name="connsiteY9" fmla="*/ 795447 h 3232954"/>
              <a:gd name="connsiteX10" fmla="*/ 0 w 5760000"/>
              <a:gd name="connsiteY10" fmla="*/ 795447 h 3232954"/>
              <a:gd name="connsiteX11" fmla="*/ 0 w 5760000"/>
              <a:gd name="connsiteY11" fmla="*/ 85318 h 3232954"/>
              <a:gd name="connsiteX12" fmla="*/ 85318 w 5760000"/>
              <a:gd name="connsiteY12" fmla="*/ 0 h 3232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0000" h="3232954">
                <a:moveTo>
                  <a:pt x="85318" y="0"/>
                </a:moveTo>
                <a:lnTo>
                  <a:pt x="5674682" y="0"/>
                </a:lnTo>
                <a:cubicBezTo>
                  <a:pt x="5721802" y="0"/>
                  <a:pt x="5760000" y="38198"/>
                  <a:pt x="5760000" y="85318"/>
                </a:cubicBezTo>
                <a:lnTo>
                  <a:pt x="5760000" y="1364550"/>
                </a:lnTo>
                <a:lnTo>
                  <a:pt x="5665047" y="1364550"/>
                </a:lnTo>
                <a:cubicBezTo>
                  <a:pt x="5590059" y="1364550"/>
                  <a:pt x="5529270" y="1425339"/>
                  <a:pt x="5529270" y="1500327"/>
                </a:cubicBezTo>
                <a:lnTo>
                  <a:pt x="5529270" y="3232954"/>
                </a:lnTo>
                <a:lnTo>
                  <a:pt x="1340988" y="3232954"/>
                </a:lnTo>
                <a:lnTo>
                  <a:pt x="1340988" y="990681"/>
                </a:lnTo>
                <a:cubicBezTo>
                  <a:pt x="1340988" y="882856"/>
                  <a:pt x="1253579" y="795447"/>
                  <a:pt x="1145754" y="795447"/>
                </a:cubicBezTo>
                <a:lnTo>
                  <a:pt x="0" y="795447"/>
                </a:lnTo>
                <a:lnTo>
                  <a:pt x="0" y="85318"/>
                </a:lnTo>
                <a:cubicBezTo>
                  <a:pt x="0" y="38198"/>
                  <a:pt x="38198" y="0"/>
                  <a:pt x="85318" y="0"/>
                </a:cubicBezTo>
                <a:close/>
              </a:path>
            </a:pathLst>
          </a:custGeom>
          <a:solidFill>
            <a:schemeClr val="accent1"/>
          </a:solidFill>
        </p:spPr>
        <p:txBody>
          <a:bodyPr wrap="square" tIns="252000" anchor="t">
            <a:noAutofit/>
          </a:bodyPr>
          <a:lstStyle>
            <a:lvl1pPr marL="0" indent="0" algn="ctr">
              <a:buNone/>
              <a:defRPr sz="1800"/>
            </a:lvl1pPr>
          </a:lstStyle>
          <a:p>
            <a:r>
              <a:rPr lang="fr-FR" dirty="0"/>
              <a:t>Insert </a:t>
            </a:r>
            <a:r>
              <a:rPr lang="fr-FR" dirty="0" err="1"/>
              <a:t>picture</a:t>
            </a:r>
            <a:endParaRPr lang="fr-FR" dirty="0"/>
          </a:p>
        </p:txBody>
      </p:sp>
      <p:sp>
        <p:nvSpPr>
          <p:cNvPr id="31" name="Picture Placeholder 30">
            <a:extLst>
              <a:ext uri="{FF2B5EF4-FFF2-40B4-BE49-F238E27FC236}">
                <a16:creationId xmlns:a16="http://schemas.microsoft.com/office/drawing/2014/main" id="{CC8CE266-3DEB-4C78-BCDA-C78BFAF071FF}"/>
              </a:ext>
            </a:extLst>
          </p:cNvPr>
          <p:cNvSpPr>
            <a:spLocks noGrp="1"/>
          </p:cNvSpPr>
          <p:nvPr>
            <p:ph type="pic" sz="quarter" idx="10" hasCustomPrompt="1"/>
          </p:nvPr>
        </p:nvSpPr>
        <p:spPr>
          <a:xfrm>
            <a:off x="9488168" y="3725213"/>
            <a:ext cx="1084260" cy="234669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
        <p:nvSpPr>
          <p:cNvPr id="32" name="Picture Placeholder 31">
            <a:extLst>
              <a:ext uri="{FF2B5EF4-FFF2-40B4-BE49-F238E27FC236}">
                <a16:creationId xmlns:a16="http://schemas.microsoft.com/office/drawing/2014/main" id="{DAF32B45-098D-4B25-A23F-92B38466B0C9}"/>
              </a:ext>
            </a:extLst>
          </p:cNvPr>
          <p:cNvSpPr>
            <a:spLocks noGrp="1"/>
          </p:cNvSpPr>
          <p:nvPr>
            <p:ph type="pic" sz="quarter" idx="11" hasCustomPrompt="1"/>
          </p:nvPr>
        </p:nvSpPr>
        <p:spPr>
          <a:xfrm>
            <a:off x="1445629" y="3244730"/>
            <a:ext cx="3648203" cy="2738552"/>
          </a:xfrm>
          <a:prstGeom prst="roundRect">
            <a:avLst>
              <a:gd name="adj" fmla="val 2639"/>
            </a:avLst>
          </a:prstGeom>
          <a:solidFill>
            <a:schemeClr val="accent1"/>
          </a:solidFill>
        </p:spPr>
        <p:txBody>
          <a:bodyPr wrap="square" tIns="252000" anchor="t">
            <a:noAutofit/>
          </a:bodyPr>
          <a:lstStyle>
            <a:lvl1pPr marL="0" indent="0" algn="ctr">
              <a:buNone/>
              <a:defRPr sz="16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28756281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84" name="Picture Placeholder 83">
            <a:extLst>
              <a:ext uri="{FF2B5EF4-FFF2-40B4-BE49-F238E27FC236}">
                <a16:creationId xmlns:a16="http://schemas.microsoft.com/office/drawing/2014/main" id="{EBDDB84D-2CA4-4525-A778-166ABD0F2B28}"/>
              </a:ext>
            </a:extLst>
          </p:cNvPr>
          <p:cNvSpPr>
            <a:spLocks noGrp="1"/>
          </p:cNvSpPr>
          <p:nvPr>
            <p:ph type="pic" sz="quarter" idx="12" hasCustomPrompt="1"/>
          </p:nvPr>
        </p:nvSpPr>
        <p:spPr>
          <a:xfrm>
            <a:off x="3907149" y="1931074"/>
            <a:ext cx="6401180" cy="3592833"/>
          </a:xfrm>
          <a:custGeom>
            <a:avLst/>
            <a:gdLst>
              <a:gd name="connsiteX0" fmla="*/ 94815 w 6401180"/>
              <a:gd name="connsiteY0" fmla="*/ 0 h 3592833"/>
              <a:gd name="connsiteX1" fmla="*/ 6306365 w 6401180"/>
              <a:gd name="connsiteY1" fmla="*/ 0 h 3592833"/>
              <a:gd name="connsiteX2" fmla="*/ 6401180 w 6401180"/>
              <a:gd name="connsiteY2" fmla="*/ 94815 h 3592833"/>
              <a:gd name="connsiteX3" fmla="*/ 6401180 w 6401180"/>
              <a:gd name="connsiteY3" fmla="*/ 1495216 h 3592833"/>
              <a:gd name="connsiteX4" fmla="*/ 6080579 w 6401180"/>
              <a:gd name="connsiteY4" fmla="*/ 1495216 h 3592833"/>
              <a:gd name="connsiteX5" fmla="*/ 5943322 w 6401180"/>
              <a:gd name="connsiteY5" fmla="*/ 1632473 h 3592833"/>
              <a:gd name="connsiteX6" fmla="*/ 5943322 w 6401180"/>
              <a:gd name="connsiteY6" fmla="*/ 3592833 h 3592833"/>
              <a:gd name="connsiteX7" fmla="*/ 1493005 w 6401180"/>
              <a:gd name="connsiteY7" fmla="*/ 3592833 h 3592833"/>
              <a:gd name="connsiteX8" fmla="*/ 1493005 w 6401180"/>
              <a:gd name="connsiteY8" fmla="*/ 1090363 h 3592833"/>
              <a:gd name="connsiteX9" fmla="*/ 1270511 w 6401180"/>
              <a:gd name="connsiteY9" fmla="*/ 867869 h 3592833"/>
              <a:gd name="connsiteX10" fmla="*/ 0 w 6401180"/>
              <a:gd name="connsiteY10" fmla="*/ 867869 h 3592833"/>
              <a:gd name="connsiteX11" fmla="*/ 0 w 6401180"/>
              <a:gd name="connsiteY11" fmla="*/ 94815 h 3592833"/>
              <a:gd name="connsiteX12" fmla="*/ 94815 w 6401180"/>
              <a:gd name="connsiteY12" fmla="*/ 0 h 359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01180" h="3592833">
                <a:moveTo>
                  <a:pt x="94815" y="0"/>
                </a:moveTo>
                <a:lnTo>
                  <a:pt x="6306365" y="0"/>
                </a:lnTo>
                <a:cubicBezTo>
                  <a:pt x="6358730" y="0"/>
                  <a:pt x="6401180" y="42450"/>
                  <a:pt x="6401180" y="94815"/>
                </a:cubicBezTo>
                <a:lnTo>
                  <a:pt x="6401180" y="1495216"/>
                </a:lnTo>
                <a:lnTo>
                  <a:pt x="6080579" y="1495216"/>
                </a:lnTo>
                <a:cubicBezTo>
                  <a:pt x="6004774" y="1495216"/>
                  <a:pt x="5943322" y="1556668"/>
                  <a:pt x="5943322" y="1632473"/>
                </a:cubicBezTo>
                <a:lnTo>
                  <a:pt x="5943322" y="3592833"/>
                </a:lnTo>
                <a:lnTo>
                  <a:pt x="1493005" y="3592833"/>
                </a:lnTo>
                <a:lnTo>
                  <a:pt x="1493005" y="1090363"/>
                </a:lnTo>
                <a:cubicBezTo>
                  <a:pt x="1493005" y="967483"/>
                  <a:pt x="1393391" y="867869"/>
                  <a:pt x="1270511" y="867869"/>
                </a:cubicBezTo>
                <a:lnTo>
                  <a:pt x="0" y="867869"/>
                </a:lnTo>
                <a:lnTo>
                  <a:pt x="0" y="94815"/>
                </a:lnTo>
                <a:cubicBezTo>
                  <a:pt x="0" y="42450"/>
                  <a:pt x="42450" y="0"/>
                  <a:pt x="94815" y="0"/>
                </a:cubicBezTo>
                <a:close/>
              </a:path>
            </a:pathLst>
          </a:custGeom>
          <a:solidFill>
            <a:schemeClr val="accent1"/>
          </a:solidFill>
        </p:spPr>
        <p:txBody>
          <a:bodyPr wrap="square" tIns="252000" anchor="t">
            <a:noAutofit/>
          </a:bodyPr>
          <a:lstStyle>
            <a:lvl1pPr marL="0" indent="0" algn="ctr">
              <a:buNone/>
              <a:defRPr sz="1800"/>
            </a:lvl1pPr>
          </a:lstStyle>
          <a:p>
            <a:r>
              <a:rPr lang="fr-FR" dirty="0"/>
              <a:t>Insert </a:t>
            </a:r>
            <a:r>
              <a:rPr lang="fr-FR" dirty="0" err="1"/>
              <a:t>picture</a:t>
            </a:r>
            <a:endParaRPr lang="fr-FR" dirty="0"/>
          </a:p>
        </p:txBody>
      </p:sp>
      <p:sp>
        <p:nvSpPr>
          <p:cNvPr id="32" name="Picture Placeholder 31">
            <a:extLst>
              <a:ext uri="{FF2B5EF4-FFF2-40B4-BE49-F238E27FC236}">
                <a16:creationId xmlns:a16="http://schemas.microsoft.com/office/drawing/2014/main" id="{B8B0B69C-E7C6-4299-9441-F3B2EF1DCAF3}"/>
              </a:ext>
            </a:extLst>
          </p:cNvPr>
          <p:cNvSpPr>
            <a:spLocks noGrp="1"/>
          </p:cNvSpPr>
          <p:nvPr>
            <p:ph type="pic" sz="quarter" idx="10" hasCustomPrompt="1"/>
          </p:nvPr>
        </p:nvSpPr>
        <p:spPr>
          <a:xfrm>
            <a:off x="9910859" y="3479214"/>
            <a:ext cx="1199021" cy="2595070"/>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a:solidFill>
            <a:schemeClr val="accent1"/>
          </a:solidFill>
        </p:spPr>
        <p:txBody>
          <a:bodyPr wrap="square" tIns="252000" anchor="t">
            <a:noAutofit/>
          </a:bodyPr>
          <a:lstStyle>
            <a:lvl1pPr marL="0" indent="0" algn="ctr">
              <a:buNone/>
              <a:defRPr sz="1200"/>
            </a:lvl1pPr>
          </a:lstStyle>
          <a:p>
            <a:r>
              <a:rPr lang="fr-FR" dirty="0"/>
              <a:t>Insert </a:t>
            </a:r>
            <a:r>
              <a:rPr lang="fr-FR" dirty="0" err="1"/>
              <a:t>picture</a:t>
            </a:r>
            <a:endParaRPr lang="fr-FR" dirty="0"/>
          </a:p>
        </p:txBody>
      </p:sp>
      <p:sp>
        <p:nvSpPr>
          <p:cNvPr id="33" name="Picture Placeholder 32">
            <a:extLst>
              <a:ext uri="{FF2B5EF4-FFF2-40B4-BE49-F238E27FC236}">
                <a16:creationId xmlns:a16="http://schemas.microsoft.com/office/drawing/2014/main" id="{021E564A-78DE-4046-BBDA-5F5CBACCA9EA}"/>
              </a:ext>
            </a:extLst>
          </p:cNvPr>
          <p:cNvSpPr>
            <a:spLocks noGrp="1"/>
          </p:cNvSpPr>
          <p:nvPr>
            <p:ph type="pic" sz="quarter" idx="11" hasCustomPrompt="1"/>
          </p:nvPr>
        </p:nvSpPr>
        <p:spPr>
          <a:xfrm>
            <a:off x="1210803" y="2959122"/>
            <a:ext cx="4028680" cy="3024160"/>
          </a:xfrm>
          <a:prstGeom prst="roundRect">
            <a:avLst>
              <a:gd name="adj" fmla="val 2639"/>
            </a:avLst>
          </a:prstGeom>
          <a:solidFill>
            <a:schemeClr val="accent1"/>
          </a:solidFill>
        </p:spPr>
        <p:txBody>
          <a:bodyPr wrap="square" tIns="252000" anchor="t">
            <a:noAutofit/>
          </a:bodyPr>
          <a:lstStyle>
            <a:lvl1pPr marL="0" indent="0" algn="ctr">
              <a:buNone/>
              <a:defRPr sz="16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254117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3812C0B-395E-4482-B7D1-2C0674084C32}"/>
              </a:ext>
            </a:extLst>
          </p:cNvPr>
          <p:cNvSpPr>
            <a:spLocks noGrp="1"/>
          </p:cNvSpPr>
          <p:nvPr>
            <p:ph type="pic" sz="quarter" idx="10" hasCustomPrompt="1"/>
          </p:nvPr>
        </p:nvSpPr>
        <p:spPr>
          <a:xfrm>
            <a:off x="1412244" y="1475466"/>
            <a:ext cx="3567860" cy="7722000"/>
          </a:xfrm>
          <a:prstGeom prst="roundRect">
            <a:avLst>
              <a:gd name="adj" fmla="val 8124"/>
            </a:avLst>
          </a:prstGeom>
          <a:solidFill>
            <a:schemeClr val="accent1"/>
          </a:solidFill>
        </p:spPr>
        <p:txBody>
          <a:bodyPr wrap="square" tIns="252000" anchor="t">
            <a:noAutofit/>
          </a:bodyPr>
          <a:lstStyle>
            <a:lvl1pPr marL="0" indent="0" algn="ctr">
              <a:buNone/>
              <a:defRPr sz="24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28652079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2F1DAC9-A543-4E59-BBF4-96F3B293B982}"/>
              </a:ext>
            </a:extLst>
          </p:cNvPr>
          <p:cNvSpPr>
            <a:spLocks noGrp="1"/>
          </p:cNvSpPr>
          <p:nvPr>
            <p:ph type="pic" sz="quarter" idx="10" hasCustomPrompt="1"/>
          </p:nvPr>
        </p:nvSpPr>
        <p:spPr>
          <a:xfrm>
            <a:off x="3718123" y="4122552"/>
            <a:ext cx="4757146" cy="10296000"/>
          </a:xfrm>
          <a:prstGeom prst="roundRect">
            <a:avLst>
              <a:gd name="adj" fmla="val 8124"/>
            </a:avLst>
          </a:prstGeom>
          <a:solidFill>
            <a:schemeClr val="accent1"/>
          </a:solidFill>
        </p:spPr>
        <p:txBody>
          <a:bodyPr wrap="square" tIns="252000" anchor="t">
            <a:noAutofit/>
          </a:bodyPr>
          <a:lstStyle>
            <a:lvl1pPr marL="0" indent="0" algn="ctr">
              <a:buNone/>
              <a:defRPr sz="24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6051105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4" name="Picture Placeholder 21">
            <a:extLst>
              <a:ext uri="{FF2B5EF4-FFF2-40B4-BE49-F238E27FC236}">
                <a16:creationId xmlns:a16="http://schemas.microsoft.com/office/drawing/2014/main" id="{F5316089-DF4A-48B1-9B8D-5299B0913DC7}"/>
              </a:ext>
            </a:extLst>
          </p:cNvPr>
          <p:cNvSpPr>
            <a:spLocks noGrp="1"/>
          </p:cNvSpPr>
          <p:nvPr>
            <p:ph type="pic" sz="quarter" idx="12" hasCustomPrompt="1"/>
          </p:nvPr>
        </p:nvSpPr>
        <p:spPr>
          <a:xfrm>
            <a:off x="7602278" y="4137383"/>
            <a:ext cx="3446722" cy="1558158"/>
          </a:xfrm>
          <a:prstGeom prst="roundRect">
            <a:avLst>
              <a:gd name="adj" fmla="val 8124"/>
            </a:avLst>
          </a:prstGeom>
          <a:solidFill>
            <a:schemeClr val="accent1"/>
          </a:solidFill>
        </p:spPr>
        <p:txBody>
          <a:bodyPr wrap="square" tIns="252000" anchor="t">
            <a:noAutofit/>
          </a:bodyPr>
          <a:lstStyle>
            <a:lvl1pPr marL="0" indent="0" algn="ctr">
              <a:buNone/>
              <a:defRPr sz="1800"/>
            </a:lvl1pPr>
          </a:lstStyle>
          <a:p>
            <a:r>
              <a:rPr lang="fr-FR" dirty="0"/>
              <a:t>Insert </a:t>
            </a:r>
            <a:r>
              <a:rPr lang="fr-FR" dirty="0" err="1"/>
              <a:t>picture</a:t>
            </a:r>
            <a:endParaRPr lang="fr-FR" dirty="0"/>
          </a:p>
        </p:txBody>
      </p:sp>
      <p:sp>
        <p:nvSpPr>
          <p:cNvPr id="32" name="Picture Placeholder 31">
            <a:extLst>
              <a:ext uri="{FF2B5EF4-FFF2-40B4-BE49-F238E27FC236}">
                <a16:creationId xmlns:a16="http://schemas.microsoft.com/office/drawing/2014/main" id="{C202F225-B9FD-448B-889D-8F12F0078F6D}"/>
              </a:ext>
            </a:extLst>
          </p:cNvPr>
          <p:cNvSpPr>
            <a:spLocks noGrp="1"/>
          </p:cNvSpPr>
          <p:nvPr>
            <p:ph type="pic" sz="quarter" idx="10" hasCustomPrompt="1"/>
          </p:nvPr>
        </p:nvSpPr>
        <p:spPr>
          <a:xfrm>
            <a:off x="6694872" y="2246638"/>
            <a:ext cx="1558158" cy="3433601"/>
          </a:xfrm>
          <a:custGeom>
            <a:avLst/>
            <a:gdLst>
              <a:gd name="connsiteX0" fmla="*/ 126585 w 1558158"/>
              <a:gd name="connsiteY0" fmla="*/ 0 h 3453719"/>
              <a:gd name="connsiteX1" fmla="*/ 1431573 w 1558158"/>
              <a:gd name="connsiteY1" fmla="*/ 0 h 3453719"/>
              <a:gd name="connsiteX2" fmla="*/ 1558158 w 1558158"/>
              <a:gd name="connsiteY2" fmla="*/ 126585 h 3453719"/>
              <a:gd name="connsiteX3" fmla="*/ 1558158 w 1558158"/>
              <a:gd name="connsiteY3" fmla="*/ 1826877 h 3453719"/>
              <a:gd name="connsiteX4" fmla="*/ 1022064 w 1558158"/>
              <a:gd name="connsiteY4" fmla="*/ 1826877 h 3453719"/>
              <a:gd name="connsiteX5" fmla="*/ 835435 w 1558158"/>
              <a:gd name="connsiteY5" fmla="*/ 2013506 h 3453719"/>
              <a:gd name="connsiteX6" fmla="*/ 835435 w 1558158"/>
              <a:gd name="connsiteY6" fmla="*/ 3366378 h 3453719"/>
              <a:gd name="connsiteX7" fmla="*/ 850102 w 1558158"/>
              <a:gd name="connsiteY7" fmla="*/ 3439023 h 3453719"/>
              <a:gd name="connsiteX8" fmla="*/ 860010 w 1558158"/>
              <a:gd name="connsiteY8" fmla="*/ 3453719 h 3453719"/>
              <a:gd name="connsiteX9" fmla="*/ 126585 w 1558158"/>
              <a:gd name="connsiteY9" fmla="*/ 3453719 h 3453719"/>
              <a:gd name="connsiteX10" fmla="*/ 0 w 1558158"/>
              <a:gd name="connsiteY10" fmla="*/ 3327134 h 3453719"/>
              <a:gd name="connsiteX11" fmla="*/ 0 w 1558158"/>
              <a:gd name="connsiteY11" fmla="*/ 126585 h 3453719"/>
              <a:gd name="connsiteX12" fmla="*/ 126585 w 1558158"/>
              <a:gd name="connsiteY12" fmla="*/ 0 h 3453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8158" h="3453719">
                <a:moveTo>
                  <a:pt x="126585" y="0"/>
                </a:moveTo>
                <a:lnTo>
                  <a:pt x="1431573" y="0"/>
                </a:lnTo>
                <a:cubicBezTo>
                  <a:pt x="1501484" y="0"/>
                  <a:pt x="1558158" y="56674"/>
                  <a:pt x="1558158" y="126585"/>
                </a:cubicBezTo>
                <a:lnTo>
                  <a:pt x="1558158" y="1826877"/>
                </a:lnTo>
                <a:lnTo>
                  <a:pt x="1022064" y="1826877"/>
                </a:lnTo>
                <a:cubicBezTo>
                  <a:pt x="918992" y="1826877"/>
                  <a:pt x="835435" y="1910434"/>
                  <a:pt x="835435" y="2013506"/>
                </a:cubicBezTo>
                <a:lnTo>
                  <a:pt x="835435" y="3366378"/>
                </a:lnTo>
                <a:cubicBezTo>
                  <a:pt x="835435" y="3392146"/>
                  <a:pt x="840658" y="3416695"/>
                  <a:pt x="850102" y="3439023"/>
                </a:cubicBezTo>
                <a:lnTo>
                  <a:pt x="860010" y="3453719"/>
                </a:lnTo>
                <a:lnTo>
                  <a:pt x="126585" y="3453719"/>
                </a:lnTo>
                <a:cubicBezTo>
                  <a:pt x="56674" y="3453719"/>
                  <a:pt x="0" y="3397045"/>
                  <a:pt x="0" y="3327134"/>
                </a:cubicBezTo>
                <a:lnTo>
                  <a:pt x="0" y="126585"/>
                </a:lnTo>
                <a:cubicBezTo>
                  <a:pt x="0" y="56674"/>
                  <a:pt x="56674" y="0"/>
                  <a:pt x="126585" y="0"/>
                </a:cubicBezTo>
                <a:close/>
              </a:path>
            </a:pathLst>
          </a:custGeom>
          <a:solidFill>
            <a:schemeClr val="accent1"/>
          </a:solidFill>
        </p:spPr>
        <p:txBody>
          <a:bodyPr wrap="square" tIns="252000" anchor="t">
            <a:noAutofit/>
          </a:bodyPr>
          <a:lstStyle>
            <a:lvl1pPr marL="0" indent="0" algn="ctr">
              <a:buNone/>
              <a:defRPr sz="18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35976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2">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0DC57906-0D96-4F9B-A186-DD8837780B7E}"/>
              </a:ext>
            </a:extLst>
          </p:cNvPr>
          <p:cNvSpPr/>
          <p:nvPr/>
        </p:nvSpPr>
        <p:spPr>
          <a:xfrm>
            <a:off x="6379643" y="856181"/>
            <a:ext cx="2375396" cy="5139370"/>
          </a:xfrm>
          <a:custGeom>
            <a:avLst/>
            <a:gdLst>
              <a:gd name="connsiteX0" fmla="*/ 3134 w 2375396"/>
              <a:gd name="connsiteY0" fmla="*/ 225631 h 5139370"/>
              <a:gd name="connsiteX1" fmla="*/ 228765 w 2375396"/>
              <a:gd name="connsiteY1" fmla="*/ 0 h 5139370"/>
              <a:gd name="connsiteX2" fmla="*/ 2149766 w 2375396"/>
              <a:gd name="connsiteY2" fmla="*/ 78344 h 5139370"/>
              <a:gd name="connsiteX3" fmla="*/ 2375397 w 2375396"/>
              <a:gd name="connsiteY3" fmla="*/ 303975 h 5139370"/>
              <a:gd name="connsiteX4" fmla="*/ 2375397 w 2375396"/>
              <a:gd name="connsiteY4" fmla="*/ 4847931 h 5139370"/>
              <a:gd name="connsiteX5" fmla="*/ 2149766 w 2375396"/>
              <a:gd name="connsiteY5" fmla="*/ 5073562 h 5139370"/>
              <a:gd name="connsiteX6" fmla="*/ 225631 w 2375396"/>
              <a:gd name="connsiteY6" fmla="*/ 5139370 h 5139370"/>
              <a:gd name="connsiteX7" fmla="*/ 0 w 2375396"/>
              <a:gd name="connsiteY7" fmla="*/ 4913740 h 5139370"/>
              <a:gd name="connsiteX8" fmla="*/ 0 w 2375396"/>
              <a:gd name="connsiteY8" fmla="*/ 225631 h 513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5396" h="5139370">
                <a:moveTo>
                  <a:pt x="3134" y="225631"/>
                </a:moveTo>
                <a:cubicBezTo>
                  <a:pt x="3134" y="103414"/>
                  <a:pt x="103414" y="0"/>
                  <a:pt x="228765" y="0"/>
                </a:cubicBezTo>
                <a:lnTo>
                  <a:pt x="2149766" y="78344"/>
                </a:lnTo>
                <a:cubicBezTo>
                  <a:pt x="2271983" y="78344"/>
                  <a:pt x="2375397" y="178624"/>
                  <a:pt x="2375397" y="303975"/>
                </a:cubicBezTo>
                <a:lnTo>
                  <a:pt x="2375397" y="4847931"/>
                </a:lnTo>
                <a:cubicBezTo>
                  <a:pt x="2375397" y="4970147"/>
                  <a:pt x="2275116" y="5073562"/>
                  <a:pt x="2149766" y="5073562"/>
                </a:cubicBezTo>
                <a:lnTo>
                  <a:pt x="225631" y="5139370"/>
                </a:lnTo>
                <a:cubicBezTo>
                  <a:pt x="103414" y="5139370"/>
                  <a:pt x="0" y="5039090"/>
                  <a:pt x="0" y="4913740"/>
                </a:cubicBezTo>
                <a:lnTo>
                  <a:pt x="0" y="225631"/>
                </a:lnTo>
                <a:close/>
              </a:path>
            </a:pathLst>
          </a:custGeom>
          <a:noFill/>
          <a:ln w="30045" cap="flat">
            <a:noFill/>
            <a:prstDash val="solid"/>
            <a:miter/>
          </a:ln>
        </p:spPr>
        <p:txBody>
          <a:bodyPr rtlCol="0" anchor="ctr"/>
          <a:lstStyle/>
          <a:p>
            <a:endParaRPr lang="fr-FR"/>
          </a:p>
        </p:txBody>
      </p:sp>
      <p:sp>
        <p:nvSpPr>
          <p:cNvPr id="18" name="Picture Placeholder 3">
            <a:extLst>
              <a:ext uri="{FF2B5EF4-FFF2-40B4-BE49-F238E27FC236}">
                <a16:creationId xmlns:a16="http://schemas.microsoft.com/office/drawing/2014/main" id="{075E3183-F408-418E-8749-A1494C502EA5}"/>
              </a:ext>
            </a:extLst>
          </p:cNvPr>
          <p:cNvSpPr>
            <a:spLocks noGrp="1"/>
          </p:cNvSpPr>
          <p:nvPr>
            <p:ph type="pic" sz="quarter" idx="10" hasCustomPrompt="1"/>
          </p:nvPr>
        </p:nvSpPr>
        <p:spPr>
          <a:xfrm rot="21030792">
            <a:off x="1682244" y="1123887"/>
            <a:ext cx="1883916" cy="7372414"/>
          </a:xfrm>
          <a:custGeom>
            <a:avLst/>
            <a:gdLst>
              <a:gd name="connsiteX0" fmla="*/ 249440 w 2528169"/>
              <a:gd name="connsiteY0" fmla="*/ 0 h 5511451"/>
              <a:gd name="connsiteX1" fmla="*/ 2276641 w 2528169"/>
              <a:gd name="connsiteY1" fmla="*/ 0 h 5511451"/>
              <a:gd name="connsiteX2" fmla="*/ 2374544 w 2528169"/>
              <a:gd name="connsiteY2" fmla="*/ 19766 h 5511451"/>
              <a:gd name="connsiteX3" fmla="*/ 2528169 w 2528169"/>
              <a:gd name="connsiteY3" fmla="*/ 251532 h 5511451"/>
              <a:gd name="connsiteX4" fmla="*/ 2528169 w 2528169"/>
              <a:gd name="connsiteY4" fmla="*/ 5259918 h 5511451"/>
              <a:gd name="connsiteX5" fmla="*/ 2276636 w 2528169"/>
              <a:gd name="connsiteY5" fmla="*/ 5511451 h 5511451"/>
              <a:gd name="connsiteX6" fmla="*/ 249445 w 2528169"/>
              <a:gd name="connsiteY6" fmla="*/ 5511451 h 5511451"/>
              <a:gd name="connsiteX7" fmla="*/ 3023 w 2528169"/>
              <a:gd name="connsiteY7" fmla="*/ 5310611 h 5511451"/>
              <a:gd name="connsiteX8" fmla="*/ 0 w 2528169"/>
              <a:gd name="connsiteY8" fmla="*/ 5280631 h 5511451"/>
              <a:gd name="connsiteX9" fmla="*/ 0 w 2528169"/>
              <a:gd name="connsiteY9" fmla="*/ 230820 h 5511451"/>
              <a:gd name="connsiteX10" fmla="*/ 3023 w 2528169"/>
              <a:gd name="connsiteY10" fmla="*/ 200839 h 5511451"/>
              <a:gd name="connsiteX11" fmla="*/ 151537 w 2528169"/>
              <a:gd name="connsiteY11" fmla="*/ 19766 h 551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8169" h="5511451">
                <a:moveTo>
                  <a:pt x="249440" y="0"/>
                </a:moveTo>
                <a:lnTo>
                  <a:pt x="2276641" y="0"/>
                </a:lnTo>
                <a:lnTo>
                  <a:pt x="2374544" y="19766"/>
                </a:lnTo>
                <a:cubicBezTo>
                  <a:pt x="2464823" y="57951"/>
                  <a:pt x="2528169" y="147344"/>
                  <a:pt x="2528169" y="251532"/>
                </a:cubicBezTo>
                <a:lnTo>
                  <a:pt x="2528169" y="5259918"/>
                </a:lnTo>
                <a:cubicBezTo>
                  <a:pt x="2528169" y="5398836"/>
                  <a:pt x="2415554" y="5511451"/>
                  <a:pt x="2276636" y="5511451"/>
                </a:cubicBezTo>
                <a:lnTo>
                  <a:pt x="249445" y="5511451"/>
                </a:lnTo>
                <a:cubicBezTo>
                  <a:pt x="127892" y="5511451"/>
                  <a:pt x="26477" y="5425230"/>
                  <a:pt x="3023" y="5310611"/>
                </a:cubicBezTo>
                <a:lnTo>
                  <a:pt x="0" y="5280631"/>
                </a:lnTo>
                <a:lnTo>
                  <a:pt x="0" y="230820"/>
                </a:lnTo>
                <a:lnTo>
                  <a:pt x="3023" y="200839"/>
                </a:lnTo>
                <a:cubicBezTo>
                  <a:pt x="19776" y="118968"/>
                  <a:pt x="76305" y="51586"/>
                  <a:pt x="151537" y="19766"/>
                </a:cubicBezTo>
                <a:close/>
              </a:path>
            </a:pathLst>
          </a:custGeom>
          <a:solidFill>
            <a:schemeClr val="accent1"/>
          </a:solidFill>
          <a:scene3d>
            <a:camera prst="perspectiveFront">
              <a:rot lat="0" lon="18600000" rev="0"/>
            </a:camera>
            <a:lightRig rig="soft" dir="t"/>
          </a:scene3d>
        </p:spPr>
        <p:txBody>
          <a:bodyPr lIns="0" tIns="540000" rIns="0" bIns="0" anchor="t">
            <a:normAutofit/>
          </a:bodyPr>
          <a:lstStyle>
            <a:lvl1pPr>
              <a:defRPr lang="fr-FR" sz="1100" dirty="0">
                <a:solidFill>
                  <a:schemeClr val="tx1"/>
                </a:solidFill>
                <a:cs typeface="Segoe UI Semibold" panose="020B0702040204020203" pitchFamily="34" charset="0"/>
              </a:defRPr>
            </a:lvl1pPr>
          </a:lstStyle>
          <a:p>
            <a:pPr marL="0" lvl="0" indent="0" algn="ctr">
              <a:lnSpc>
                <a:spcPct val="50000"/>
              </a:lnSpc>
              <a:buNone/>
            </a:pPr>
            <a:r>
              <a:rPr lang="fr-FR" dirty="0"/>
              <a:t>Insert </a:t>
            </a:r>
            <a:r>
              <a:rPr lang="fr-FR" dirty="0" err="1"/>
              <a:t>picture</a:t>
            </a:r>
            <a:endParaRPr lang="fr-FR" dirty="0"/>
          </a:p>
        </p:txBody>
      </p:sp>
      <p:sp>
        <p:nvSpPr>
          <p:cNvPr id="7" name="Picture Placeholder 13">
            <a:extLst>
              <a:ext uri="{FF2B5EF4-FFF2-40B4-BE49-F238E27FC236}">
                <a16:creationId xmlns:a16="http://schemas.microsoft.com/office/drawing/2014/main" id="{15FCEA41-49B7-44E1-B936-1C54C1A1E207}"/>
              </a:ext>
            </a:extLst>
          </p:cNvPr>
          <p:cNvSpPr>
            <a:spLocks noGrp="1"/>
          </p:cNvSpPr>
          <p:nvPr>
            <p:ph type="pic" sz="quarter" idx="11" hasCustomPrompt="1"/>
          </p:nvPr>
        </p:nvSpPr>
        <p:spPr>
          <a:xfrm>
            <a:off x="5591176" y="2233613"/>
            <a:ext cx="754661" cy="220662"/>
          </a:xfrm>
          <a:prstGeom prst="roundRect">
            <a:avLst/>
          </a:prstGeom>
          <a:solidFill>
            <a:schemeClr val="accent1"/>
          </a:solidFill>
        </p:spPr>
        <p:txBody>
          <a:bodyPr wrap="square" lIns="0" tIns="36000" rIns="0" bIns="0" anchor="t">
            <a:noAutofit/>
          </a:bodyPr>
          <a:lstStyle>
            <a:lvl1pPr marL="0" indent="0" algn="ctr">
              <a:buNone/>
              <a:defRPr sz="1000"/>
            </a:lvl1pPr>
          </a:lstStyle>
          <a:p>
            <a:r>
              <a:rPr lang="fr-FR" dirty="0"/>
              <a:t>Logo</a:t>
            </a:r>
          </a:p>
        </p:txBody>
      </p:sp>
    </p:spTree>
    <p:extLst>
      <p:ext uri="{BB962C8B-B14F-4D97-AF65-F5344CB8AC3E}">
        <p14:creationId xmlns:p14="http://schemas.microsoft.com/office/powerpoint/2010/main" val="11851967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25B6350-7764-4C40-9563-1A3822E2C577}"/>
              </a:ext>
            </a:extLst>
          </p:cNvPr>
          <p:cNvSpPr>
            <a:spLocks noGrp="1"/>
          </p:cNvSpPr>
          <p:nvPr>
            <p:ph type="pic" sz="quarter" idx="10" hasCustomPrompt="1"/>
          </p:nvPr>
        </p:nvSpPr>
        <p:spPr>
          <a:xfrm>
            <a:off x="4906714" y="855000"/>
            <a:ext cx="2378572" cy="5148000"/>
          </a:xfrm>
          <a:prstGeom prst="roundRect">
            <a:avLst>
              <a:gd name="adj" fmla="val 8124"/>
            </a:avLst>
          </a:prstGeom>
          <a:solidFill>
            <a:schemeClr val="accent1"/>
          </a:solidFill>
        </p:spPr>
        <p:txBody>
          <a:bodyPr wrap="square" tIns="252000" anchor="t">
            <a:noAutofit/>
          </a:bodyPr>
          <a:lstStyle>
            <a:lvl1pPr marL="0" indent="0" algn="ctr">
              <a:buNone/>
              <a:defRPr sz="16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2111200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5B63074-5842-47CB-B8D1-C64A1BAA779E}"/>
              </a:ext>
            </a:extLst>
          </p:cNvPr>
          <p:cNvSpPr>
            <a:spLocks noGrp="1"/>
          </p:cNvSpPr>
          <p:nvPr>
            <p:ph type="pic" sz="quarter" idx="10" hasCustomPrompt="1"/>
          </p:nvPr>
        </p:nvSpPr>
        <p:spPr>
          <a:xfrm>
            <a:off x="4991100" y="1269800"/>
            <a:ext cx="864000" cy="864000"/>
          </a:xfrm>
          <a:prstGeom prst="ellipse">
            <a:avLst/>
          </a:prstGeom>
          <a:solidFill>
            <a:schemeClr val="accent1"/>
          </a:solidFill>
        </p:spPr>
        <p:txBody>
          <a:bodyPr tIns="252000"/>
          <a:lstStyle>
            <a:lvl1pPr>
              <a:defRPr lang="fr-FR" sz="1000"/>
            </a:lvl1pPr>
          </a:lstStyle>
          <a:p>
            <a:pPr marL="0" lvl="0" indent="0" algn="ctr">
              <a:buNone/>
            </a:pPr>
            <a:r>
              <a:rPr lang="fr-FR" dirty="0"/>
              <a:t>Picture</a:t>
            </a:r>
          </a:p>
        </p:txBody>
      </p:sp>
      <p:sp>
        <p:nvSpPr>
          <p:cNvPr id="11" name="Picture Placeholder 9">
            <a:extLst>
              <a:ext uri="{FF2B5EF4-FFF2-40B4-BE49-F238E27FC236}">
                <a16:creationId xmlns:a16="http://schemas.microsoft.com/office/drawing/2014/main" id="{95A50EF4-6ED9-497F-ADDC-63808263EEE1}"/>
              </a:ext>
            </a:extLst>
          </p:cNvPr>
          <p:cNvSpPr>
            <a:spLocks noGrp="1"/>
          </p:cNvSpPr>
          <p:nvPr>
            <p:ph type="pic" sz="quarter" idx="11" hasCustomPrompt="1"/>
          </p:nvPr>
        </p:nvSpPr>
        <p:spPr>
          <a:xfrm>
            <a:off x="4991100" y="2997000"/>
            <a:ext cx="864000" cy="864000"/>
          </a:xfrm>
          <a:prstGeom prst="ellipse">
            <a:avLst/>
          </a:prstGeom>
          <a:solidFill>
            <a:schemeClr val="accent1"/>
          </a:solidFill>
        </p:spPr>
        <p:txBody>
          <a:bodyPr tIns="252000"/>
          <a:lstStyle>
            <a:lvl1pPr>
              <a:defRPr lang="fr-FR" sz="1000"/>
            </a:lvl1pPr>
          </a:lstStyle>
          <a:p>
            <a:pPr marL="0" lvl="0" indent="0" algn="ctr">
              <a:buNone/>
            </a:pPr>
            <a:r>
              <a:rPr lang="fr-FR" dirty="0"/>
              <a:t>Picture</a:t>
            </a:r>
          </a:p>
        </p:txBody>
      </p:sp>
      <p:sp>
        <p:nvSpPr>
          <p:cNvPr id="12" name="Picture Placeholder 9">
            <a:extLst>
              <a:ext uri="{FF2B5EF4-FFF2-40B4-BE49-F238E27FC236}">
                <a16:creationId xmlns:a16="http://schemas.microsoft.com/office/drawing/2014/main" id="{E340CF86-E77D-4229-AD18-0D47EBD3BADD}"/>
              </a:ext>
            </a:extLst>
          </p:cNvPr>
          <p:cNvSpPr>
            <a:spLocks noGrp="1"/>
          </p:cNvSpPr>
          <p:nvPr>
            <p:ph type="pic" sz="quarter" idx="12" hasCustomPrompt="1"/>
          </p:nvPr>
        </p:nvSpPr>
        <p:spPr>
          <a:xfrm>
            <a:off x="4991100" y="4724200"/>
            <a:ext cx="864000" cy="864000"/>
          </a:xfrm>
          <a:prstGeom prst="ellipse">
            <a:avLst/>
          </a:prstGeom>
          <a:solidFill>
            <a:schemeClr val="accent1"/>
          </a:solidFill>
        </p:spPr>
        <p:txBody>
          <a:bodyPr tIns="252000"/>
          <a:lstStyle>
            <a:lvl1pPr>
              <a:defRPr lang="fr-FR" sz="1000"/>
            </a:lvl1pPr>
          </a:lstStyle>
          <a:p>
            <a:pPr marL="0" lvl="0" indent="0" algn="ctr">
              <a:buNone/>
            </a:pPr>
            <a:r>
              <a:rPr lang="fr-FR" dirty="0"/>
              <a:t>Picture</a:t>
            </a:r>
          </a:p>
        </p:txBody>
      </p:sp>
      <p:sp>
        <p:nvSpPr>
          <p:cNvPr id="13" name="Picture Placeholder 9">
            <a:extLst>
              <a:ext uri="{FF2B5EF4-FFF2-40B4-BE49-F238E27FC236}">
                <a16:creationId xmlns:a16="http://schemas.microsoft.com/office/drawing/2014/main" id="{C62BC63C-4E83-4313-843A-C3F9F63A779E}"/>
              </a:ext>
            </a:extLst>
          </p:cNvPr>
          <p:cNvSpPr>
            <a:spLocks noGrp="1"/>
          </p:cNvSpPr>
          <p:nvPr>
            <p:ph type="pic" sz="quarter" idx="13" hasCustomPrompt="1"/>
          </p:nvPr>
        </p:nvSpPr>
        <p:spPr>
          <a:xfrm>
            <a:off x="8301600" y="1269800"/>
            <a:ext cx="864000" cy="864000"/>
          </a:xfrm>
          <a:prstGeom prst="ellipse">
            <a:avLst/>
          </a:prstGeom>
          <a:solidFill>
            <a:schemeClr val="accent1"/>
          </a:solidFill>
        </p:spPr>
        <p:txBody>
          <a:bodyPr tIns="252000"/>
          <a:lstStyle>
            <a:lvl1pPr>
              <a:defRPr lang="fr-FR" sz="1000"/>
            </a:lvl1pPr>
          </a:lstStyle>
          <a:p>
            <a:pPr marL="0" lvl="0" indent="0" algn="ctr">
              <a:buNone/>
            </a:pPr>
            <a:r>
              <a:rPr lang="fr-FR" dirty="0"/>
              <a:t>Picture</a:t>
            </a:r>
          </a:p>
        </p:txBody>
      </p:sp>
      <p:sp>
        <p:nvSpPr>
          <p:cNvPr id="14" name="Picture Placeholder 9">
            <a:extLst>
              <a:ext uri="{FF2B5EF4-FFF2-40B4-BE49-F238E27FC236}">
                <a16:creationId xmlns:a16="http://schemas.microsoft.com/office/drawing/2014/main" id="{EB6CFD4E-5758-4569-A39A-646784A6399E}"/>
              </a:ext>
            </a:extLst>
          </p:cNvPr>
          <p:cNvSpPr>
            <a:spLocks noGrp="1"/>
          </p:cNvSpPr>
          <p:nvPr>
            <p:ph type="pic" sz="quarter" idx="14" hasCustomPrompt="1"/>
          </p:nvPr>
        </p:nvSpPr>
        <p:spPr>
          <a:xfrm>
            <a:off x="8301600" y="2997000"/>
            <a:ext cx="864000" cy="864000"/>
          </a:xfrm>
          <a:prstGeom prst="ellipse">
            <a:avLst/>
          </a:prstGeom>
          <a:solidFill>
            <a:schemeClr val="accent1"/>
          </a:solidFill>
        </p:spPr>
        <p:txBody>
          <a:bodyPr tIns="252000"/>
          <a:lstStyle>
            <a:lvl1pPr>
              <a:defRPr lang="fr-FR" sz="1000"/>
            </a:lvl1pPr>
          </a:lstStyle>
          <a:p>
            <a:pPr marL="0" lvl="0" indent="0" algn="ctr">
              <a:buNone/>
            </a:pPr>
            <a:r>
              <a:rPr lang="fr-FR" dirty="0"/>
              <a:t>Picture</a:t>
            </a:r>
          </a:p>
        </p:txBody>
      </p:sp>
      <p:sp>
        <p:nvSpPr>
          <p:cNvPr id="15" name="Picture Placeholder 9">
            <a:extLst>
              <a:ext uri="{FF2B5EF4-FFF2-40B4-BE49-F238E27FC236}">
                <a16:creationId xmlns:a16="http://schemas.microsoft.com/office/drawing/2014/main" id="{F30EAEDD-1BF2-45F4-A355-A980F79C3047}"/>
              </a:ext>
            </a:extLst>
          </p:cNvPr>
          <p:cNvSpPr>
            <a:spLocks noGrp="1"/>
          </p:cNvSpPr>
          <p:nvPr>
            <p:ph type="pic" sz="quarter" idx="15" hasCustomPrompt="1"/>
          </p:nvPr>
        </p:nvSpPr>
        <p:spPr>
          <a:xfrm>
            <a:off x="8301600" y="4724200"/>
            <a:ext cx="864000" cy="864000"/>
          </a:xfrm>
          <a:prstGeom prst="ellipse">
            <a:avLst/>
          </a:prstGeom>
          <a:solidFill>
            <a:schemeClr val="accent1"/>
          </a:solidFill>
        </p:spPr>
        <p:txBody>
          <a:bodyPr tIns="252000"/>
          <a:lstStyle>
            <a:lvl1pPr>
              <a:defRPr lang="fr-FR" sz="1000"/>
            </a:lvl1pPr>
          </a:lstStyle>
          <a:p>
            <a:pPr marL="0" lvl="0" indent="0" algn="ctr">
              <a:buNone/>
            </a:pPr>
            <a:r>
              <a:rPr lang="fr-FR" dirty="0"/>
              <a:t>Picture</a:t>
            </a:r>
          </a:p>
        </p:txBody>
      </p:sp>
    </p:spTree>
    <p:extLst>
      <p:ext uri="{BB962C8B-B14F-4D97-AF65-F5344CB8AC3E}">
        <p14:creationId xmlns:p14="http://schemas.microsoft.com/office/powerpoint/2010/main" val="29391252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3" name="Picture Placeholder 9">
            <a:extLst>
              <a:ext uri="{FF2B5EF4-FFF2-40B4-BE49-F238E27FC236}">
                <a16:creationId xmlns:a16="http://schemas.microsoft.com/office/drawing/2014/main" id="{ABC7E449-C037-40FC-AAAE-2F75AA8D429F}"/>
              </a:ext>
            </a:extLst>
          </p:cNvPr>
          <p:cNvSpPr>
            <a:spLocks noGrp="1"/>
          </p:cNvSpPr>
          <p:nvPr>
            <p:ph type="pic" sz="quarter" idx="13" hasCustomPrompt="1"/>
          </p:nvPr>
        </p:nvSpPr>
        <p:spPr>
          <a:xfrm>
            <a:off x="8301600" y="956886"/>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16" name="Picture Placeholder 9">
            <a:extLst>
              <a:ext uri="{FF2B5EF4-FFF2-40B4-BE49-F238E27FC236}">
                <a16:creationId xmlns:a16="http://schemas.microsoft.com/office/drawing/2014/main" id="{E1E732D4-1E59-4ED5-B05A-03CE4C192F25}"/>
              </a:ext>
            </a:extLst>
          </p:cNvPr>
          <p:cNvSpPr>
            <a:spLocks noGrp="1"/>
          </p:cNvSpPr>
          <p:nvPr>
            <p:ph type="pic" sz="quarter" idx="14" hasCustomPrompt="1"/>
          </p:nvPr>
        </p:nvSpPr>
        <p:spPr>
          <a:xfrm>
            <a:off x="8301600" y="2030943"/>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17" name="Picture Placeholder 9">
            <a:extLst>
              <a:ext uri="{FF2B5EF4-FFF2-40B4-BE49-F238E27FC236}">
                <a16:creationId xmlns:a16="http://schemas.microsoft.com/office/drawing/2014/main" id="{E7565BCF-3834-4123-88AA-23A70B2851A2}"/>
              </a:ext>
            </a:extLst>
          </p:cNvPr>
          <p:cNvSpPr>
            <a:spLocks noGrp="1"/>
          </p:cNvSpPr>
          <p:nvPr>
            <p:ph type="pic" sz="quarter" idx="15" hasCustomPrompt="1"/>
          </p:nvPr>
        </p:nvSpPr>
        <p:spPr>
          <a:xfrm>
            <a:off x="8301600" y="3105000"/>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18" name="Picture Placeholder 9">
            <a:extLst>
              <a:ext uri="{FF2B5EF4-FFF2-40B4-BE49-F238E27FC236}">
                <a16:creationId xmlns:a16="http://schemas.microsoft.com/office/drawing/2014/main" id="{5E9C23D3-A597-4FC8-9334-D3B9CD49FA39}"/>
              </a:ext>
            </a:extLst>
          </p:cNvPr>
          <p:cNvSpPr>
            <a:spLocks noGrp="1"/>
          </p:cNvSpPr>
          <p:nvPr>
            <p:ph type="pic" sz="quarter" idx="16" hasCustomPrompt="1"/>
          </p:nvPr>
        </p:nvSpPr>
        <p:spPr>
          <a:xfrm>
            <a:off x="8301600" y="4179057"/>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19" name="Picture Placeholder 9">
            <a:extLst>
              <a:ext uri="{FF2B5EF4-FFF2-40B4-BE49-F238E27FC236}">
                <a16:creationId xmlns:a16="http://schemas.microsoft.com/office/drawing/2014/main" id="{3942C788-A905-43D3-AD7E-EA06F32F6245}"/>
              </a:ext>
            </a:extLst>
          </p:cNvPr>
          <p:cNvSpPr>
            <a:spLocks noGrp="1"/>
          </p:cNvSpPr>
          <p:nvPr>
            <p:ph type="pic" sz="quarter" idx="17" hasCustomPrompt="1"/>
          </p:nvPr>
        </p:nvSpPr>
        <p:spPr>
          <a:xfrm>
            <a:off x="8301600" y="5253115"/>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20" name="Picture Placeholder 9">
            <a:extLst>
              <a:ext uri="{FF2B5EF4-FFF2-40B4-BE49-F238E27FC236}">
                <a16:creationId xmlns:a16="http://schemas.microsoft.com/office/drawing/2014/main" id="{EF4B4449-340A-475E-B4E9-ABBD867A4EA0}"/>
              </a:ext>
            </a:extLst>
          </p:cNvPr>
          <p:cNvSpPr>
            <a:spLocks noGrp="1"/>
          </p:cNvSpPr>
          <p:nvPr>
            <p:ph type="pic" sz="quarter" idx="18" hasCustomPrompt="1"/>
          </p:nvPr>
        </p:nvSpPr>
        <p:spPr>
          <a:xfrm>
            <a:off x="4993381" y="956886"/>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21" name="Picture Placeholder 9">
            <a:extLst>
              <a:ext uri="{FF2B5EF4-FFF2-40B4-BE49-F238E27FC236}">
                <a16:creationId xmlns:a16="http://schemas.microsoft.com/office/drawing/2014/main" id="{AA05FC8E-2316-4F89-9699-371CB0CDC247}"/>
              </a:ext>
            </a:extLst>
          </p:cNvPr>
          <p:cNvSpPr>
            <a:spLocks noGrp="1"/>
          </p:cNvSpPr>
          <p:nvPr>
            <p:ph type="pic" sz="quarter" idx="19" hasCustomPrompt="1"/>
          </p:nvPr>
        </p:nvSpPr>
        <p:spPr>
          <a:xfrm>
            <a:off x="4993381" y="2030943"/>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22" name="Picture Placeholder 9">
            <a:extLst>
              <a:ext uri="{FF2B5EF4-FFF2-40B4-BE49-F238E27FC236}">
                <a16:creationId xmlns:a16="http://schemas.microsoft.com/office/drawing/2014/main" id="{78AA5EB6-A1C9-413A-8370-A512D059970F}"/>
              </a:ext>
            </a:extLst>
          </p:cNvPr>
          <p:cNvSpPr>
            <a:spLocks noGrp="1"/>
          </p:cNvSpPr>
          <p:nvPr>
            <p:ph type="pic" sz="quarter" idx="20" hasCustomPrompt="1"/>
          </p:nvPr>
        </p:nvSpPr>
        <p:spPr>
          <a:xfrm>
            <a:off x="4993381" y="3105000"/>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23" name="Picture Placeholder 9">
            <a:extLst>
              <a:ext uri="{FF2B5EF4-FFF2-40B4-BE49-F238E27FC236}">
                <a16:creationId xmlns:a16="http://schemas.microsoft.com/office/drawing/2014/main" id="{F14434DF-0C80-4105-9F94-A1DA76B2BB81}"/>
              </a:ext>
            </a:extLst>
          </p:cNvPr>
          <p:cNvSpPr>
            <a:spLocks noGrp="1"/>
          </p:cNvSpPr>
          <p:nvPr>
            <p:ph type="pic" sz="quarter" idx="21" hasCustomPrompt="1"/>
          </p:nvPr>
        </p:nvSpPr>
        <p:spPr>
          <a:xfrm>
            <a:off x="4993381" y="4179057"/>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
        <p:nvSpPr>
          <p:cNvPr id="24" name="Picture Placeholder 9">
            <a:extLst>
              <a:ext uri="{FF2B5EF4-FFF2-40B4-BE49-F238E27FC236}">
                <a16:creationId xmlns:a16="http://schemas.microsoft.com/office/drawing/2014/main" id="{D6866B42-0A78-4801-9899-CE9B41B41829}"/>
              </a:ext>
            </a:extLst>
          </p:cNvPr>
          <p:cNvSpPr>
            <a:spLocks noGrp="1"/>
          </p:cNvSpPr>
          <p:nvPr>
            <p:ph type="pic" sz="quarter" idx="22" hasCustomPrompt="1"/>
          </p:nvPr>
        </p:nvSpPr>
        <p:spPr>
          <a:xfrm>
            <a:off x="4993381" y="5253115"/>
            <a:ext cx="648000" cy="648000"/>
          </a:xfrm>
          <a:prstGeom prst="ellipse">
            <a:avLst/>
          </a:prstGeom>
          <a:solidFill>
            <a:schemeClr val="accent1"/>
          </a:solidFill>
        </p:spPr>
        <p:txBody>
          <a:bodyPr tIns="252000"/>
          <a:lstStyle>
            <a:lvl1pPr>
              <a:defRPr lang="fr-FR" sz="600"/>
            </a:lvl1pPr>
          </a:lstStyle>
          <a:p>
            <a:pPr marL="0" lvl="0" indent="0" algn="ctr">
              <a:buNone/>
            </a:pPr>
            <a:r>
              <a:rPr lang="fr-FR" dirty="0"/>
              <a:t>Picture</a:t>
            </a:r>
          </a:p>
        </p:txBody>
      </p:sp>
    </p:spTree>
    <p:extLst>
      <p:ext uri="{BB962C8B-B14F-4D97-AF65-F5344CB8AC3E}">
        <p14:creationId xmlns:p14="http://schemas.microsoft.com/office/powerpoint/2010/main" val="1348743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Empty">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A8F45E0A-A360-4F2B-AD76-BF2489A17320}"/>
              </a:ext>
            </a:extLst>
          </p:cNvPr>
          <p:cNvSpPr>
            <a:spLocks noGrp="1"/>
          </p:cNvSpPr>
          <p:nvPr>
            <p:ph type="pic" sz="quarter" idx="10" hasCustomPrompt="1"/>
          </p:nvPr>
        </p:nvSpPr>
        <p:spPr>
          <a:xfrm rot="1440000">
            <a:off x="6803447" y="958146"/>
            <a:ext cx="1883916" cy="7379204"/>
          </a:xfrm>
          <a:custGeom>
            <a:avLst/>
            <a:gdLst>
              <a:gd name="connsiteX0" fmla="*/ 249440 w 2528169"/>
              <a:gd name="connsiteY0" fmla="*/ 0 h 5511451"/>
              <a:gd name="connsiteX1" fmla="*/ 2276641 w 2528169"/>
              <a:gd name="connsiteY1" fmla="*/ 0 h 5511451"/>
              <a:gd name="connsiteX2" fmla="*/ 2374544 w 2528169"/>
              <a:gd name="connsiteY2" fmla="*/ 19766 h 5511451"/>
              <a:gd name="connsiteX3" fmla="*/ 2528169 w 2528169"/>
              <a:gd name="connsiteY3" fmla="*/ 251532 h 5511451"/>
              <a:gd name="connsiteX4" fmla="*/ 2528169 w 2528169"/>
              <a:gd name="connsiteY4" fmla="*/ 5259918 h 5511451"/>
              <a:gd name="connsiteX5" fmla="*/ 2276636 w 2528169"/>
              <a:gd name="connsiteY5" fmla="*/ 5511451 h 5511451"/>
              <a:gd name="connsiteX6" fmla="*/ 249445 w 2528169"/>
              <a:gd name="connsiteY6" fmla="*/ 5511451 h 5511451"/>
              <a:gd name="connsiteX7" fmla="*/ 3023 w 2528169"/>
              <a:gd name="connsiteY7" fmla="*/ 5310611 h 5511451"/>
              <a:gd name="connsiteX8" fmla="*/ 0 w 2528169"/>
              <a:gd name="connsiteY8" fmla="*/ 5280631 h 5511451"/>
              <a:gd name="connsiteX9" fmla="*/ 0 w 2528169"/>
              <a:gd name="connsiteY9" fmla="*/ 230820 h 5511451"/>
              <a:gd name="connsiteX10" fmla="*/ 3023 w 2528169"/>
              <a:gd name="connsiteY10" fmla="*/ 200839 h 5511451"/>
              <a:gd name="connsiteX11" fmla="*/ 151537 w 2528169"/>
              <a:gd name="connsiteY11" fmla="*/ 19766 h 551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8169" h="5511451">
                <a:moveTo>
                  <a:pt x="249440" y="0"/>
                </a:moveTo>
                <a:lnTo>
                  <a:pt x="2276641" y="0"/>
                </a:lnTo>
                <a:lnTo>
                  <a:pt x="2374544" y="19766"/>
                </a:lnTo>
                <a:cubicBezTo>
                  <a:pt x="2464823" y="57951"/>
                  <a:pt x="2528169" y="147344"/>
                  <a:pt x="2528169" y="251532"/>
                </a:cubicBezTo>
                <a:lnTo>
                  <a:pt x="2528169" y="5259918"/>
                </a:lnTo>
                <a:cubicBezTo>
                  <a:pt x="2528169" y="5398836"/>
                  <a:pt x="2415554" y="5511451"/>
                  <a:pt x="2276636" y="5511451"/>
                </a:cubicBezTo>
                <a:lnTo>
                  <a:pt x="249445" y="5511451"/>
                </a:lnTo>
                <a:cubicBezTo>
                  <a:pt x="127892" y="5511451"/>
                  <a:pt x="26477" y="5425230"/>
                  <a:pt x="3023" y="5310611"/>
                </a:cubicBezTo>
                <a:lnTo>
                  <a:pt x="0" y="5280631"/>
                </a:lnTo>
                <a:lnTo>
                  <a:pt x="0" y="230820"/>
                </a:lnTo>
                <a:lnTo>
                  <a:pt x="3023" y="200839"/>
                </a:lnTo>
                <a:cubicBezTo>
                  <a:pt x="19776" y="118968"/>
                  <a:pt x="76305" y="51586"/>
                  <a:pt x="151537" y="19766"/>
                </a:cubicBezTo>
                <a:close/>
              </a:path>
            </a:pathLst>
          </a:custGeom>
          <a:solidFill>
            <a:schemeClr val="accent1"/>
          </a:solidFill>
          <a:scene3d>
            <a:camera prst="perspectiveFront" fov="3300000">
              <a:rot lat="0" lon="3000000" rev="0"/>
            </a:camera>
            <a:lightRig rig="soft" dir="t"/>
          </a:scene3d>
        </p:spPr>
        <p:txBody>
          <a:bodyPr lIns="0" tIns="540000" rIns="0" bIns="0" anchor="t">
            <a:normAutofit/>
          </a:bodyPr>
          <a:lstStyle>
            <a:lvl1pPr>
              <a:defRPr lang="fr-FR" sz="1100" dirty="0">
                <a:solidFill>
                  <a:schemeClr val="tx1"/>
                </a:solidFill>
                <a:cs typeface="Segoe UI Semibold" panose="020B0702040204020203" pitchFamily="34" charset="0"/>
              </a:defRPr>
            </a:lvl1pPr>
          </a:lstStyle>
          <a:p>
            <a:pPr marL="0" lvl="0" indent="0" algn="ctr">
              <a:lnSpc>
                <a:spcPct val="50000"/>
              </a:lnSpc>
              <a:buNone/>
            </a:pPr>
            <a:r>
              <a:rPr lang="fr-FR" dirty="0"/>
              <a:t>Picture</a:t>
            </a:r>
          </a:p>
        </p:txBody>
      </p:sp>
    </p:spTree>
    <p:extLst>
      <p:ext uri="{BB962C8B-B14F-4D97-AF65-F5344CB8AC3E}">
        <p14:creationId xmlns:p14="http://schemas.microsoft.com/office/powerpoint/2010/main" val="2204942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3446BA83-816A-46CD-8C65-AB93755AB4E7}"/>
              </a:ext>
            </a:extLst>
          </p:cNvPr>
          <p:cNvPicPr>
            <a:picLocks noChangeAspect="1"/>
          </p:cNvPicPr>
          <p:nvPr userDrawn="1"/>
        </p:nvPicPr>
        <p:blipFill rotWithShape="1">
          <a:blip r:embed="rId2"/>
          <a:src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FF27AC69-8E3B-4501-9A2F-FA2E4E953F6B}"/>
              </a:ext>
            </a:extLst>
          </p:cNvPr>
          <p:cNvSpPr/>
          <p:nvPr userDrawn="1"/>
        </p:nvSpPr>
        <p:spPr>
          <a:xfrm>
            <a:off x="0" y="0"/>
            <a:ext cx="12192000"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1">
            <a:extLst>
              <a:ext uri="{FF2B5EF4-FFF2-40B4-BE49-F238E27FC236}">
                <a16:creationId xmlns:a16="http://schemas.microsoft.com/office/drawing/2014/main" id="{D79AB743-22E3-4CAA-BED0-6EAB007C6F88}"/>
              </a:ext>
            </a:extLst>
          </p:cNvPr>
          <p:cNvGrpSpPr/>
          <p:nvPr userDrawn="1"/>
        </p:nvGrpSpPr>
        <p:grpSpPr>
          <a:xfrm>
            <a:off x="5250180" y="4146605"/>
            <a:ext cx="1691640" cy="425104"/>
            <a:chOff x="7641302" y="5435575"/>
            <a:chExt cx="1691640" cy="425104"/>
          </a:xfrm>
        </p:grpSpPr>
        <p:sp>
          <p:nvSpPr>
            <p:cNvPr id="19" name="Rectangle: Rounded Corners 18">
              <a:extLst>
                <a:ext uri="{FF2B5EF4-FFF2-40B4-BE49-F238E27FC236}">
                  <a16:creationId xmlns:a16="http://schemas.microsoft.com/office/drawing/2014/main" id="{0FAAD364-CC01-4DB6-9EDD-DFE1AB2147CA}"/>
                </a:ext>
              </a:extLst>
            </p:cNvPr>
            <p:cNvSpPr/>
            <p:nvPr/>
          </p:nvSpPr>
          <p:spPr>
            <a:xfrm>
              <a:off x="7641302" y="5435575"/>
              <a:ext cx="1691640" cy="425104"/>
            </a:xfrm>
            <a:prstGeom prst="roundRect">
              <a:avLst>
                <a:gd name="adj" fmla="val 0"/>
              </a:avLst>
            </a:prstGeom>
            <a:solidFill>
              <a:schemeClr val="accent1"/>
            </a:solidFill>
            <a:ln>
              <a:solidFill>
                <a:schemeClr val="accent1"/>
              </a:solidFill>
            </a:ln>
          </p:spPr>
          <p:style>
            <a:lnRef idx="1">
              <a:schemeClr val="accent1"/>
            </a:lnRef>
            <a:fillRef idx="0">
              <a:schemeClr val="accent1"/>
            </a:fillRef>
            <a:effectRef idx="0">
              <a:schemeClr val="accent1"/>
            </a:effectRef>
            <a:fontRef idx="minor">
              <a:schemeClr val="tx1"/>
            </a:fontRef>
          </p:style>
          <p:txBody>
            <a:bodyPr lIns="0" tIns="0" rIns="252000" bIns="0" rtlCol="0" anchor="ctr"/>
            <a:lstStyle/>
            <a:p>
              <a:pPr algn="ctr"/>
              <a:r>
                <a:rPr lang="fr-FR" sz="1100" spc="100" baseline="0" dirty="0" err="1">
                  <a:solidFill>
                    <a:schemeClr val="tx1"/>
                  </a:solidFill>
                  <a:latin typeface="+mj-lt"/>
                </a:rPr>
                <a:t>visit</a:t>
              </a:r>
              <a:r>
                <a:rPr lang="fr-FR" sz="1100" spc="100" baseline="0" dirty="0">
                  <a:solidFill>
                    <a:schemeClr val="tx1"/>
                  </a:solidFill>
                  <a:latin typeface="+mj-lt"/>
                </a:rPr>
                <a:t> us</a:t>
              </a:r>
            </a:p>
          </p:txBody>
        </p:sp>
        <p:sp>
          <p:nvSpPr>
            <p:cNvPr id="21" name="Graphic 30">
              <a:extLst>
                <a:ext uri="{FF2B5EF4-FFF2-40B4-BE49-F238E27FC236}">
                  <a16:creationId xmlns:a16="http://schemas.microsoft.com/office/drawing/2014/main" id="{DA2EB7B7-D6F7-4C8F-93B8-20234A9EE0BB}"/>
                </a:ext>
              </a:extLst>
            </p:cNvPr>
            <p:cNvSpPr/>
            <p:nvPr/>
          </p:nvSpPr>
          <p:spPr>
            <a:xfrm>
              <a:off x="8943182" y="5579170"/>
              <a:ext cx="79476" cy="137914"/>
            </a:xfrm>
            <a:custGeom>
              <a:avLst/>
              <a:gdLst>
                <a:gd name="connsiteX0" fmla="*/ 33604 w 323850"/>
                <a:gd name="connsiteY0" fmla="*/ 558660 h 561975"/>
                <a:gd name="connsiteX1" fmla="*/ 7144 w 323850"/>
                <a:gd name="connsiteY1" fmla="*/ 531257 h 561975"/>
                <a:gd name="connsiteX2" fmla="*/ 268910 w 323850"/>
                <a:gd name="connsiteY2" fmla="*/ 278511 h 561975"/>
                <a:gd name="connsiteX3" fmla="*/ 7391 w 323850"/>
                <a:gd name="connsiteY3" fmla="*/ 35033 h 561975"/>
                <a:gd name="connsiteX4" fmla="*/ 33357 w 323850"/>
                <a:gd name="connsiteY4" fmla="*/ 7144 h 561975"/>
                <a:gd name="connsiteX5" fmla="*/ 324288 w 323850"/>
                <a:gd name="connsiteY5" fmla="*/ 278016 h 561975"/>
                <a:gd name="connsiteX6" fmla="*/ 33604 w 323850"/>
                <a:gd name="connsiteY6" fmla="*/ 558660 h 56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850" h="561975">
                  <a:moveTo>
                    <a:pt x="33604" y="558660"/>
                  </a:moveTo>
                  <a:lnTo>
                    <a:pt x="7144" y="531257"/>
                  </a:lnTo>
                  <a:lnTo>
                    <a:pt x="268910" y="278511"/>
                  </a:lnTo>
                  <a:lnTo>
                    <a:pt x="7391" y="35033"/>
                  </a:lnTo>
                  <a:lnTo>
                    <a:pt x="33357" y="7144"/>
                  </a:lnTo>
                  <a:lnTo>
                    <a:pt x="324288" y="278016"/>
                  </a:lnTo>
                  <a:lnTo>
                    <a:pt x="33604" y="558660"/>
                  </a:lnTo>
                </a:path>
              </a:pathLst>
            </a:custGeom>
            <a:solidFill>
              <a:schemeClr val="bg1"/>
            </a:solidFill>
            <a:ln w="9525" cap="flat">
              <a:solidFill>
                <a:schemeClr val="tx1"/>
              </a:solidFill>
              <a:prstDash val="solid"/>
              <a:miter/>
            </a:ln>
          </p:spPr>
          <p:txBody>
            <a:bodyPr rtlCol="0" anchor="ctr"/>
            <a:lstStyle/>
            <a:p>
              <a:endParaRPr lang="fr-FR"/>
            </a:p>
          </p:txBody>
        </p:sp>
      </p:grpSp>
      <p:sp>
        <p:nvSpPr>
          <p:cNvPr id="22" name="Rectangle 21">
            <a:hlinkClick r:id="rId3"/>
            <a:extLst>
              <a:ext uri="{FF2B5EF4-FFF2-40B4-BE49-F238E27FC236}">
                <a16:creationId xmlns:a16="http://schemas.microsoft.com/office/drawing/2014/main" id="{AB89052F-50A1-4BC9-8E02-36EC129B12F8}"/>
              </a:ext>
            </a:extLst>
          </p:cNvPr>
          <p:cNvSpPr/>
          <p:nvPr userDrawn="1"/>
        </p:nvSpPr>
        <p:spPr>
          <a:xfrm>
            <a:off x="5207000" y="4114855"/>
            <a:ext cx="1778000" cy="511018"/>
          </a:xfrm>
          <a:prstGeom prst="rect">
            <a:avLst/>
          </a:prstGeom>
          <a:solidFill>
            <a:schemeClr val="accent2">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a:extLst>
              <a:ext uri="{FF2B5EF4-FFF2-40B4-BE49-F238E27FC236}">
                <a16:creationId xmlns:a16="http://schemas.microsoft.com/office/drawing/2014/main" id="{60C311A9-D5EE-4491-885B-DF9302BF251A}"/>
              </a:ext>
            </a:extLst>
          </p:cNvPr>
          <p:cNvSpPr/>
          <p:nvPr userDrawn="1"/>
        </p:nvSpPr>
        <p:spPr>
          <a:xfrm>
            <a:off x="3375660" y="3512065"/>
            <a:ext cx="5440680" cy="428698"/>
          </a:xfrm>
          <a:prstGeom prst="rect">
            <a:avLst/>
          </a:prstGeom>
          <a:noFill/>
        </p:spPr>
        <p:txBody>
          <a:bodyPr wrap="square" lIns="0" tIns="0" rIns="0" bIns="0" rtlCol="0" anchor="ctr">
            <a:noAutofit/>
          </a:bodyPr>
          <a:lstStyle/>
          <a:p>
            <a:pPr algn="ctr">
              <a:lnSpc>
                <a:spcPct val="100000"/>
              </a:lnSpc>
              <a:spcAft>
                <a:spcPts val="600"/>
              </a:spcAft>
            </a:pPr>
            <a:r>
              <a:rPr lang="fr-FR" sz="1400" dirty="0">
                <a:solidFill>
                  <a:schemeClr val="tx1"/>
                </a:solidFill>
                <a:latin typeface="+mn-lt"/>
                <a:cs typeface="Segoe UI Light" panose="020B0502040204020203" pitchFamily="34" charset="0"/>
              </a:rPr>
              <a:t>A free presentation Template made by </a:t>
            </a:r>
            <a:r>
              <a:rPr lang="fr-FR" sz="1400" dirty="0" err="1">
                <a:solidFill>
                  <a:schemeClr val="tx1"/>
                </a:solidFill>
                <a:latin typeface="+mn-lt"/>
                <a:cs typeface="Segoe UI Light" panose="020B0502040204020203" pitchFamily="34" charset="0"/>
              </a:rPr>
              <a:t>Slidor</a:t>
            </a:r>
            <a:r>
              <a:rPr lang="fr-FR" sz="1400" dirty="0">
                <a:solidFill>
                  <a:schemeClr val="tx1"/>
                </a:solidFill>
                <a:latin typeface="+mn-lt"/>
                <a:cs typeface="Segoe UI Light" panose="020B0502040204020203" pitchFamily="34" charset="0"/>
              </a:rPr>
              <a:t>.</a:t>
            </a:r>
          </a:p>
        </p:txBody>
      </p:sp>
      <p:grpSp>
        <p:nvGrpSpPr>
          <p:cNvPr id="28" name="Group 27">
            <a:extLst>
              <a:ext uri="{FF2B5EF4-FFF2-40B4-BE49-F238E27FC236}">
                <a16:creationId xmlns:a16="http://schemas.microsoft.com/office/drawing/2014/main" id="{E4C7194D-7DE2-44E9-89AF-E29A72305867}"/>
              </a:ext>
            </a:extLst>
          </p:cNvPr>
          <p:cNvGrpSpPr/>
          <p:nvPr userDrawn="1"/>
        </p:nvGrpSpPr>
        <p:grpSpPr>
          <a:xfrm>
            <a:off x="5741988" y="6280420"/>
            <a:ext cx="708025" cy="145791"/>
            <a:chOff x="5690453" y="2208090"/>
            <a:chExt cx="808860" cy="166554"/>
          </a:xfrm>
        </p:grpSpPr>
        <p:sp>
          <p:nvSpPr>
            <p:cNvPr id="10" name="Freeform: Shape 9">
              <a:extLst>
                <a:ext uri="{FF2B5EF4-FFF2-40B4-BE49-F238E27FC236}">
                  <a16:creationId xmlns:a16="http://schemas.microsoft.com/office/drawing/2014/main" id="{E7923F90-C7F5-4957-8E42-1B5A2C22CF63}"/>
                </a:ext>
              </a:extLst>
            </p:cNvPr>
            <p:cNvSpPr/>
            <p:nvPr/>
          </p:nvSpPr>
          <p:spPr>
            <a:xfrm>
              <a:off x="5690453" y="2208090"/>
              <a:ext cx="175681" cy="166554"/>
            </a:xfrm>
            <a:custGeom>
              <a:avLst/>
              <a:gdLst>
                <a:gd name="connsiteX0" fmla="*/ 727520 w 733425"/>
                <a:gd name="connsiteY0" fmla="*/ 349758 h 695325"/>
                <a:gd name="connsiteX1" fmla="*/ 728091 w 733425"/>
                <a:gd name="connsiteY1" fmla="*/ 349472 h 695325"/>
                <a:gd name="connsiteX2" fmla="*/ 650748 w 733425"/>
                <a:gd name="connsiteY2" fmla="*/ 303276 h 695325"/>
                <a:gd name="connsiteX3" fmla="*/ 161258 w 733425"/>
                <a:gd name="connsiteY3" fmla="*/ 7144 h 695325"/>
                <a:gd name="connsiteX4" fmla="*/ 11240 w 733425"/>
                <a:gd name="connsiteY4" fmla="*/ 51530 h 695325"/>
                <a:gd name="connsiteX5" fmla="*/ 505968 w 733425"/>
                <a:gd name="connsiteY5" fmla="*/ 349282 h 695325"/>
                <a:gd name="connsiteX6" fmla="*/ 7144 w 733425"/>
                <a:gd name="connsiteY6" fmla="*/ 645605 h 695325"/>
                <a:gd name="connsiteX7" fmla="*/ 161258 w 733425"/>
                <a:gd name="connsiteY7" fmla="*/ 692372 h 695325"/>
                <a:gd name="connsiteX8" fmla="*/ 270605 w 733425"/>
                <a:gd name="connsiteY8" fmla="*/ 626174 h 695325"/>
                <a:gd name="connsiteX9" fmla="*/ 650653 w 733425"/>
                <a:gd name="connsiteY9" fmla="*/ 396240 h 695325"/>
                <a:gd name="connsiteX10" fmla="*/ 728091 w 733425"/>
                <a:gd name="connsiteY10" fmla="*/ 350139 h 695325"/>
                <a:gd name="connsiteX11" fmla="*/ 727520 w 733425"/>
                <a:gd name="connsiteY11" fmla="*/ 349758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3425" h="695325">
                  <a:moveTo>
                    <a:pt x="727520" y="349758"/>
                  </a:moveTo>
                  <a:lnTo>
                    <a:pt x="728091" y="349472"/>
                  </a:lnTo>
                  <a:lnTo>
                    <a:pt x="650748" y="303276"/>
                  </a:lnTo>
                  <a:lnTo>
                    <a:pt x="161258" y="7144"/>
                  </a:lnTo>
                  <a:lnTo>
                    <a:pt x="11240" y="51530"/>
                  </a:lnTo>
                  <a:lnTo>
                    <a:pt x="505968" y="349282"/>
                  </a:lnTo>
                  <a:lnTo>
                    <a:pt x="7144" y="645605"/>
                  </a:lnTo>
                  <a:lnTo>
                    <a:pt x="161258" y="692372"/>
                  </a:lnTo>
                  <a:lnTo>
                    <a:pt x="270605" y="626174"/>
                  </a:lnTo>
                  <a:lnTo>
                    <a:pt x="650653" y="396240"/>
                  </a:lnTo>
                  <a:lnTo>
                    <a:pt x="728091" y="350139"/>
                  </a:lnTo>
                  <a:lnTo>
                    <a:pt x="727520" y="349758"/>
                  </a:lnTo>
                  <a:close/>
                </a:path>
              </a:pathLst>
            </a:custGeom>
            <a:solidFill>
              <a:srgbClr val="F04C3B"/>
            </a:solidFill>
            <a:ln w="9525" cap="flat">
              <a:noFill/>
              <a:prstDash val="solid"/>
              <a:miter/>
            </a:ln>
          </p:spPr>
          <p:txBody>
            <a:bodyPr rtlCol="0" anchor="ctr"/>
            <a:lstStyle/>
            <a:p>
              <a:pPr algn="ctr"/>
              <a:endParaRPr lang="fr-FR"/>
            </a:p>
          </p:txBody>
        </p:sp>
        <p:sp>
          <p:nvSpPr>
            <p:cNvPr id="11" name="Freeform: Shape 10">
              <a:extLst>
                <a:ext uri="{FF2B5EF4-FFF2-40B4-BE49-F238E27FC236}">
                  <a16:creationId xmlns:a16="http://schemas.microsoft.com/office/drawing/2014/main" id="{1A91D39A-3051-4BF8-9AD2-6A54CECBDBDA}"/>
                </a:ext>
              </a:extLst>
            </p:cNvPr>
            <p:cNvSpPr/>
            <p:nvPr/>
          </p:nvSpPr>
          <p:spPr>
            <a:xfrm>
              <a:off x="5782811" y="2290112"/>
              <a:ext cx="57039" cy="34223"/>
            </a:xfrm>
            <a:custGeom>
              <a:avLst/>
              <a:gdLst>
                <a:gd name="connsiteX0" fmla="*/ 120777 w 238125"/>
                <a:gd name="connsiteY0" fmla="*/ 7144 h 142875"/>
                <a:gd name="connsiteX1" fmla="*/ 231648 w 238125"/>
                <a:gd name="connsiteY1" fmla="*/ 73819 h 142875"/>
                <a:gd name="connsiteX2" fmla="*/ 120682 w 238125"/>
                <a:gd name="connsiteY2" fmla="*/ 141256 h 142875"/>
                <a:gd name="connsiteX3" fmla="*/ 7144 w 238125"/>
                <a:gd name="connsiteY3" fmla="*/ 74200 h 142875"/>
                <a:gd name="connsiteX4" fmla="*/ 120777 w 238125"/>
                <a:gd name="connsiteY4" fmla="*/ 7144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142875">
                  <a:moveTo>
                    <a:pt x="120777" y="7144"/>
                  </a:moveTo>
                  <a:lnTo>
                    <a:pt x="231648" y="73819"/>
                  </a:lnTo>
                  <a:lnTo>
                    <a:pt x="120682" y="141256"/>
                  </a:lnTo>
                  <a:lnTo>
                    <a:pt x="7144" y="74200"/>
                  </a:lnTo>
                  <a:lnTo>
                    <a:pt x="120777" y="7144"/>
                  </a:lnTo>
                  <a:close/>
                </a:path>
              </a:pathLst>
            </a:custGeom>
            <a:solidFill>
              <a:srgbClr val="010101">
                <a:alpha val="30000"/>
              </a:srgbClr>
            </a:solidFill>
            <a:ln w="9525" cap="flat">
              <a:noFill/>
              <a:prstDash val="solid"/>
              <a:miter/>
            </a:ln>
          </p:spPr>
          <p:txBody>
            <a:bodyPr rtlCol="0" anchor="ctr"/>
            <a:lstStyle/>
            <a:p>
              <a:pPr algn="ctr"/>
              <a:endParaRPr lang="fr-FR"/>
            </a:p>
          </p:txBody>
        </p:sp>
        <p:sp>
          <p:nvSpPr>
            <p:cNvPr id="12" name="Freeform: Shape 11">
              <a:extLst>
                <a:ext uri="{FF2B5EF4-FFF2-40B4-BE49-F238E27FC236}">
                  <a16:creationId xmlns:a16="http://schemas.microsoft.com/office/drawing/2014/main" id="{F85F7B6D-1347-40FE-A80A-D5BD017DF9CD}"/>
                </a:ext>
              </a:extLst>
            </p:cNvPr>
            <p:cNvSpPr/>
            <p:nvPr userDrawn="1"/>
          </p:nvSpPr>
          <p:spPr>
            <a:xfrm>
              <a:off x="6028923" y="2241355"/>
              <a:ext cx="70729" cy="100388"/>
            </a:xfrm>
            <a:custGeom>
              <a:avLst/>
              <a:gdLst>
                <a:gd name="connsiteX0" fmla="*/ 7144 w 295275"/>
                <a:gd name="connsiteY0" fmla="*/ 50483 h 419100"/>
                <a:gd name="connsiteX1" fmla="*/ 78772 w 295275"/>
                <a:gd name="connsiteY1" fmla="*/ 7144 h 419100"/>
                <a:gd name="connsiteX2" fmla="*/ 78772 w 295275"/>
                <a:gd name="connsiteY2" fmla="*/ 349472 h 419100"/>
                <a:gd name="connsiteX3" fmla="*/ 292989 w 295275"/>
                <a:gd name="connsiteY3" fmla="*/ 349472 h 419100"/>
                <a:gd name="connsiteX4" fmla="*/ 292989 w 295275"/>
                <a:gd name="connsiteY4" fmla="*/ 414623 h 419100"/>
                <a:gd name="connsiteX5" fmla="*/ 7239 w 295275"/>
                <a:gd name="connsiteY5" fmla="*/ 414623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5275" h="419100">
                  <a:moveTo>
                    <a:pt x="7144" y="50483"/>
                  </a:moveTo>
                  <a:lnTo>
                    <a:pt x="78772" y="7144"/>
                  </a:lnTo>
                  <a:lnTo>
                    <a:pt x="78772" y="349472"/>
                  </a:lnTo>
                  <a:lnTo>
                    <a:pt x="292989" y="349472"/>
                  </a:lnTo>
                  <a:lnTo>
                    <a:pt x="292989" y="414623"/>
                  </a:lnTo>
                  <a:lnTo>
                    <a:pt x="7239" y="414623"/>
                  </a:lnTo>
                  <a:close/>
                </a:path>
              </a:pathLst>
            </a:custGeom>
            <a:solidFill>
              <a:schemeClr val="tx1"/>
            </a:solidFill>
            <a:ln w="9525" cap="flat">
              <a:noFill/>
              <a:prstDash val="solid"/>
              <a:miter/>
            </a:ln>
          </p:spPr>
          <p:txBody>
            <a:bodyPr rtlCol="0" anchor="ctr"/>
            <a:lstStyle/>
            <a:p>
              <a:pPr algn="ctr"/>
              <a:endParaRPr lang="fr-FR" dirty="0"/>
            </a:p>
          </p:txBody>
        </p:sp>
        <p:sp>
          <p:nvSpPr>
            <p:cNvPr id="13" name="Freeform: Shape 12">
              <a:extLst>
                <a:ext uri="{FF2B5EF4-FFF2-40B4-BE49-F238E27FC236}">
                  <a16:creationId xmlns:a16="http://schemas.microsoft.com/office/drawing/2014/main" id="{876C7694-BEEB-45BD-8514-3A1381390988}"/>
                </a:ext>
              </a:extLst>
            </p:cNvPr>
            <p:cNvSpPr/>
            <p:nvPr userDrawn="1"/>
          </p:nvSpPr>
          <p:spPr>
            <a:xfrm>
              <a:off x="6123197" y="2241355"/>
              <a:ext cx="20534" cy="100388"/>
            </a:xfrm>
            <a:custGeom>
              <a:avLst/>
              <a:gdLst>
                <a:gd name="connsiteX0" fmla="*/ 7144 w 85725"/>
                <a:gd name="connsiteY0" fmla="*/ 51721 h 419100"/>
                <a:gd name="connsiteX1" fmla="*/ 78772 w 85725"/>
                <a:gd name="connsiteY1" fmla="*/ 7144 h 419100"/>
                <a:gd name="connsiteX2" fmla="*/ 78772 w 85725"/>
                <a:gd name="connsiteY2" fmla="*/ 414623 h 419100"/>
                <a:gd name="connsiteX3" fmla="*/ 7144 w 85725"/>
                <a:gd name="connsiteY3" fmla="*/ 414623 h 419100"/>
              </a:gdLst>
              <a:ahLst/>
              <a:cxnLst>
                <a:cxn ang="0">
                  <a:pos x="connsiteX0" y="connsiteY0"/>
                </a:cxn>
                <a:cxn ang="0">
                  <a:pos x="connsiteX1" y="connsiteY1"/>
                </a:cxn>
                <a:cxn ang="0">
                  <a:pos x="connsiteX2" y="connsiteY2"/>
                </a:cxn>
                <a:cxn ang="0">
                  <a:pos x="connsiteX3" y="connsiteY3"/>
                </a:cxn>
              </a:cxnLst>
              <a:rect l="l" t="t" r="r" b="b"/>
              <a:pathLst>
                <a:path w="85725" h="419100">
                  <a:moveTo>
                    <a:pt x="7144" y="51721"/>
                  </a:moveTo>
                  <a:lnTo>
                    <a:pt x="78772" y="7144"/>
                  </a:lnTo>
                  <a:lnTo>
                    <a:pt x="78772" y="414623"/>
                  </a:lnTo>
                  <a:lnTo>
                    <a:pt x="7144" y="414623"/>
                  </a:lnTo>
                  <a:close/>
                </a:path>
              </a:pathLst>
            </a:custGeom>
            <a:solidFill>
              <a:schemeClr val="tx1"/>
            </a:solidFill>
            <a:ln w="9525" cap="flat">
              <a:noFill/>
              <a:prstDash val="solid"/>
              <a:miter/>
            </a:ln>
          </p:spPr>
          <p:txBody>
            <a:bodyPr rtlCol="0" anchor="ctr"/>
            <a:lstStyle/>
            <a:p>
              <a:pPr algn="ctr"/>
              <a:endParaRPr lang="fr-FR"/>
            </a:p>
          </p:txBody>
        </p:sp>
        <p:sp>
          <p:nvSpPr>
            <p:cNvPr id="14" name="Freeform: Shape 13">
              <a:extLst>
                <a:ext uri="{FF2B5EF4-FFF2-40B4-BE49-F238E27FC236}">
                  <a16:creationId xmlns:a16="http://schemas.microsoft.com/office/drawing/2014/main" id="{1233C57D-BC6C-45E8-BD7C-CD3182F4BBD4}"/>
                </a:ext>
              </a:extLst>
            </p:cNvPr>
            <p:cNvSpPr/>
            <p:nvPr userDrawn="1"/>
          </p:nvSpPr>
          <p:spPr>
            <a:xfrm>
              <a:off x="6173392" y="2241351"/>
              <a:ext cx="91263" cy="100388"/>
            </a:xfrm>
            <a:custGeom>
              <a:avLst/>
              <a:gdLst>
                <a:gd name="connsiteX0" fmla="*/ 7144 w 381000"/>
                <a:gd name="connsiteY0" fmla="*/ 7160 h 419100"/>
                <a:gd name="connsiteX1" fmla="*/ 159544 w 381000"/>
                <a:gd name="connsiteY1" fmla="*/ 7160 h 419100"/>
                <a:gd name="connsiteX2" fmla="*/ 247174 w 381000"/>
                <a:gd name="connsiteY2" fmla="*/ 22590 h 419100"/>
                <a:gd name="connsiteX3" fmla="*/ 315849 w 381000"/>
                <a:gd name="connsiteY3" fmla="*/ 65357 h 419100"/>
                <a:gd name="connsiteX4" fmla="*/ 360426 w 381000"/>
                <a:gd name="connsiteY4" fmla="*/ 129746 h 419100"/>
                <a:gd name="connsiteX5" fmla="*/ 376142 w 381000"/>
                <a:gd name="connsiteY5" fmla="*/ 209756 h 419100"/>
                <a:gd name="connsiteX6" fmla="*/ 376142 w 381000"/>
                <a:gd name="connsiteY6" fmla="*/ 210899 h 419100"/>
                <a:gd name="connsiteX7" fmla="*/ 360426 w 381000"/>
                <a:gd name="connsiteY7" fmla="*/ 291290 h 419100"/>
                <a:gd name="connsiteX8" fmla="*/ 315849 w 381000"/>
                <a:gd name="connsiteY8" fmla="*/ 355870 h 419100"/>
                <a:gd name="connsiteX9" fmla="*/ 247174 w 381000"/>
                <a:gd name="connsiteY9" fmla="*/ 398923 h 419100"/>
                <a:gd name="connsiteX10" fmla="*/ 159544 w 381000"/>
                <a:gd name="connsiteY10" fmla="*/ 414639 h 419100"/>
                <a:gd name="connsiteX11" fmla="*/ 7144 w 381000"/>
                <a:gd name="connsiteY11" fmla="*/ 414639 h 419100"/>
                <a:gd name="connsiteX12" fmla="*/ 78391 w 381000"/>
                <a:gd name="connsiteY12" fmla="*/ 72787 h 419100"/>
                <a:gd name="connsiteX13" fmla="*/ 78391 w 381000"/>
                <a:gd name="connsiteY13" fmla="*/ 349869 h 419100"/>
                <a:gd name="connsiteX14" fmla="*/ 158687 w 381000"/>
                <a:gd name="connsiteY14" fmla="*/ 349869 h 419100"/>
                <a:gd name="connsiteX15" fmla="*/ 216884 w 381000"/>
                <a:gd name="connsiteY15" fmla="*/ 339677 h 419100"/>
                <a:gd name="connsiteX16" fmla="*/ 261461 w 381000"/>
                <a:gd name="connsiteY16" fmla="*/ 311102 h 419100"/>
                <a:gd name="connsiteX17" fmla="*/ 290036 w 381000"/>
                <a:gd name="connsiteY17" fmla="*/ 267478 h 419100"/>
                <a:gd name="connsiteX18" fmla="*/ 300228 w 381000"/>
                <a:gd name="connsiteY18" fmla="*/ 212518 h 419100"/>
                <a:gd name="connsiteX19" fmla="*/ 300228 w 381000"/>
                <a:gd name="connsiteY19" fmla="*/ 211280 h 419100"/>
                <a:gd name="connsiteX20" fmla="*/ 290036 w 381000"/>
                <a:gd name="connsiteY20" fmla="*/ 156035 h 419100"/>
                <a:gd name="connsiteX21" fmla="*/ 261461 w 381000"/>
                <a:gd name="connsiteY21" fmla="*/ 112030 h 419100"/>
                <a:gd name="connsiteX22" fmla="*/ 216884 w 381000"/>
                <a:gd name="connsiteY22" fmla="*/ 83455 h 419100"/>
                <a:gd name="connsiteX23" fmla="*/ 158687 w 381000"/>
                <a:gd name="connsiteY23" fmla="*/ 72977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000" h="419100">
                  <a:moveTo>
                    <a:pt x="7144" y="7160"/>
                  </a:moveTo>
                  <a:lnTo>
                    <a:pt x="159544" y="7160"/>
                  </a:lnTo>
                  <a:cubicBezTo>
                    <a:pt x="189459" y="6817"/>
                    <a:pt x="219175" y="12050"/>
                    <a:pt x="247174" y="22590"/>
                  </a:cubicBezTo>
                  <a:cubicBezTo>
                    <a:pt x="272645" y="32212"/>
                    <a:pt x="295978" y="46743"/>
                    <a:pt x="315849" y="65357"/>
                  </a:cubicBezTo>
                  <a:cubicBezTo>
                    <a:pt x="335007" y="83502"/>
                    <a:pt x="350187" y="105428"/>
                    <a:pt x="360426" y="129746"/>
                  </a:cubicBezTo>
                  <a:cubicBezTo>
                    <a:pt x="371036" y="155075"/>
                    <a:pt x="376383" y="182297"/>
                    <a:pt x="376142" y="209756"/>
                  </a:cubicBezTo>
                  <a:lnTo>
                    <a:pt x="376142" y="210899"/>
                  </a:lnTo>
                  <a:cubicBezTo>
                    <a:pt x="376371" y="238481"/>
                    <a:pt x="371025" y="265825"/>
                    <a:pt x="360426" y="291290"/>
                  </a:cubicBezTo>
                  <a:cubicBezTo>
                    <a:pt x="350257" y="315703"/>
                    <a:pt x="335070" y="337705"/>
                    <a:pt x="315849" y="355870"/>
                  </a:cubicBezTo>
                  <a:cubicBezTo>
                    <a:pt x="295967" y="374540"/>
                    <a:pt x="272642" y="389163"/>
                    <a:pt x="247174" y="398923"/>
                  </a:cubicBezTo>
                  <a:cubicBezTo>
                    <a:pt x="219219" y="409651"/>
                    <a:pt x="189485" y="414983"/>
                    <a:pt x="159544" y="414639"/>
                  </a:cubicBezTo>
                  <a:lnTo>
                    <a:pt x="7144" y="414639"/>
                  </a:lnTo>
                  <a:close/>
                  <a:moveTo>
                    <a:pt x="78391" y="72787"/>
                  </a:moveTo>
                  <a:lnTo>
                    <a:pt x="78391" y="349869"/>
                  </a:lnTo>
                  <a:lnTo>
                    <a:pt x="158687" y="349869"/>
                  </a:lnTo>
                  <a:cubicBezTo>
                    <a:pt x="178551" y="350118"/>
                    <a:pt x="198287" y="346662"/>
                    <a:pt x="216884" y="339677"/>
                  </a:cubicBezTo>
                  <a:cubicBezTo>
                    <a:pt x="233595" y="333409"/>
                    <a:pt x="248788" y="323670"/>
                    <a:pt x="261461" y="311102"/>
                  </a:cubicBezTo>
                  <a:cubicBezTo>
                    <a:pt x="273861" y="298662"/>
                    <a:pt x="283586" y="283816"/>
                    <a:pt x="290036" y="267478"/>
                  </a:cubicBezTo>
                  <a:cubicBezTo>
                    <a:pt x="296973" y="249995"/>
                    <a:pt x="300435" y="231327"/>
                    <a:pt x="300228" y="212518"/>
                  </a:cubicBezTo>
                  <a:lnTo>
                    <a:pt x="300228" y="211280"/>
                  </a:lnTo>
                  <a:cubicBezTo>
                    <a:pt x="300417" y="192381"/>
                    <a:pt x="296957" y="173623"/>
                    <a:pt x="290036" y="156035"/>
                  </a:cubicBezTo>
                  <a:cubicBezTo>
                    <a:pt x="283637" y="139559"/>
                    <a:pt x="273910" y="124578"/>
                    <a:pt x="261461" y="112030"/>
                  </a:cubicBezTo>
                  <a:cubicBezTo>
                    <a:pt x="248705" y="99567"/>
                    <a:pt x="233535" y="89843"/>
                    <a:pt x="216884" y="83455"/>
                  </a:cubicBezTo>
                  <a:cubicBezTo>
                    <a:pt x="198344" y="76236"/>
                    <a:pt x="178581" y="72678"/>
                    <a:pt x="158687" y="72977"/>
                  </a:cubicBezTo>
                  <a:close/>
                </a:path>
              </a:pathLst>
            </a:custGeom>
            <a:solidFill>
              <a:schemeClr val="tx1"/>
            </a:solidFill>
            <a:ln w="9525" cap="flat">
              <a:noFill/>
              <a:prstDash val="solid"/>
              <a:miter/>
            </a:ln>
          </p:spPr>
          <p:txBody>
            <a:bodyPr rtlCol="0" anchor="ctr"/>
            <a:lstStyle/>
            <a:p>
              <a:pPr algn="ctr"/>
              <a:endParaRPr lang="fr-FR"/>
            </a:p>
          </p:txBody>
        </p:sp>
        <p:sp>
          <p:nvSpPr>
            <p:cNvPr id="15" name="Freeform: Shape 14">
              <a:extLst>
                <a:ext uri="{FF2B5EF4-FFF2-40B4-BE49-F238E27FC236}">
                  <a16:creationId xmlns:a16="http://schemas.microsoft.com/office/drawing/2014/main" id="{E8A94DF9-BAFB-4BE4-9840-26E3AE412F1B}"/>
                </a:ext>
              </a:extLst>
            </p:cNvPr>
            <p:cNvSpPr/>
            <p:nvPr userDrawn="1"/>
          </p:nvSpPr>
          <p:spPr>
            <a:xfrm>
              <a:off x="6285233" y="2239754"/>
              <a:ext cx="104952" cy="102670"/>
            </a:xfrm>
            <a:custGeom>
              <a:avLst/>
              <a:gdLst>
                <a:gd name="connsiteX0" fmla="*/ 218983 w 438150"/>
                <a:gd name="connsiteY0" fmla="*/ 428357 h 428625"/>
                <a:gd name="connsiteX1" fmla="*/ 133258 w 438150"/>
                <a:gd name="connsiteY1" fmla="*/ 411783 h 428625"/>
                <a:gd name="connsiteX2" fmla="*/ 66583 w 438150"/>
                <a:gd name="connsiteY2" fmla="*/ 366635 h 428625"/>
                <a:gd name="connsiteX3" fmla="*/ 22864 w 438150"/>
                <a:gd name="connsiteY3" fmla="*/ 299960 h 428625"/>
                <a:gd name="connsiteX4" fmla="*/ 7147 w 438150"/>
                <a:gd name="connsiteY4" fmla="*/ 218807 h 428625"/>
                <a:gd name="connsiteX5" fmla="*/ 7147 w 438150"/>
                <a:gd name="connsiteY5" fmla="*/ 217569 h 428625"/>
                <a:gd name="connsiteX6" fmla="*/ 22864 w 438150"/>
                <a:gd name="connsiteY6" fmla="*/ 136416 h 428625"/>
                <a:gd name="connsiteX7" fmla="*/ 67155 w 438150"/>
                <a:gd name="connsiteY7" fmla="*/ 69741 h 428625"/>
                <a:gd name="connsiteX8" fmla="*/ 134687 w 438150"/>
                <a:gd name="connsiteY8" fmla="*/ 24021 h 428625"/>
                <a:gd name="connsiteX9" fmla="*/ 220888 w 438150"/>
                <a:gd name="connsiteY9" fmla="*/ 7161 h 428625"/>
                <a:gd name="connsiteX10" fmla="*/ 306613 w 438150"/>
                <a:gd name="connsiteY10" fmla="*/ 23735 h 428625"/>
                <a:gd name="connsiteX11" fmla="*/ 373288 w 438150"/>
                <a:gd name="connsiteY11" fmla="*/ 68883 h 428625"/>
                <a:gd name="connsiteX12" fmla="*/ 416913 w 438150"/>
                <a:gd name="connsiteY12" fmla="*/ 135558 h 428625"/>
                <a:gd name="connsiteX13" fmla="*/ 432629 w 438150"/>
                <a:gd name="connsiteY13" fmla="*/ 216711 h 428625"/>
                <a:gd name="connsiteX14" fmla="*/ 432629 w 438150"/>
                <a:gd name="connsiteY14" fmla="*/ 217854 h 428625"/>
                <a:gd name="connsiteX15" fmla="*/ 416913 w 438150"/>
                <a:gd name="connsiteY15" fmla="*/ 299103 h 428625"/>
                <a:gd name="connsiteX16" fmla="*/ 372717 w 438150"/>
                <a:gd name="connsiteY16" fmla="*/ 365778 h 428625"/>
                <a:gd name="connsiteX17" fmla="*/ 218983 w 438150"/>
                <a:gd name="connsiteY17" fmla="*/ 428357 h 428625"/>
                <a:gd name="connsiteX18" fmla="*/ 220222 w 438150"/>
                <a:gd name="connsiteY18" fmla="*/ 361682 h 428625"/>
                <a:gd name="connsiteX19" fmla="*/ 319091 w 438150"/>
                <a:gd name="connsiteY19" fmla="*/ 319677 h 428625"/>
                <a:gd name="connsiteX20" fmla="*/ 347666 w 438150"/>
                <a:gd name="connsiteY20" fmla="*/ 274147 h 428625"/>
                <a:gd name="connsiteX21" fmla="*/ 357858 w 438150"/>
                <a:gd name="connsiteY21" fmla="*/ 218140 h 428625"/>
                <a:gd name="connsiteX22" fmla="*/ 357858 w 438150"/>
                <a:gd name="connsiteY22" fmla="*/ 216997 h 428625"/>
                <a:gd name="connsiteX23" fmla="*/ 347666 w 438150"/>
                <a:gd name="connsiteY23" fmla="*/ 160704 h 428625"/>
                <a:gd name="connsiteX24" fmla="*/ 275181 w 438150"/>
                <a:gd name="connsiteY24" fmla="*/ 83457 h 428625"/>
                <a:gd name="connsiteX25" fmla="*/ 163738 w 438150"/>
                <a:gd name="connsiteY25" fmla="*/ 83457 h 428625"/>
                <a:gd name="connsiteX26" fmla="*/ 120304 w 438150"/>
                <a:gd name="connsiteY26" fmla="*/ 114318 h 428625"/>
                <a:gd name="connsiteX27" fmla="*/ 91729 w 438150"/>
                <a:gd name="connsiteY27" fmla="*/ 160133 h 428625"/>
                <a:gd name="connsiteX28" fmla="*/ 81537 w 438150"/>
                <a:gd name="connsiteY28" fmla="*/ 216140 h 428625"/>
                <a:gd name="connsiteX29" fmla="*/ 81538 w 438150"/>
                <a:gd name="connsiteY29" fmla="*/ 217283 h 428625"/>
                <a:gd name="connsiteX30" fmla="*/ 91729 w 438150"/>
                <a:gd name="connsiteY30" fmla="*/ 273290 h 428625"/>
                <a:gd name="connsiteX31" fmla="*/ 120304 w 438150"/>
                <a:gd name="connsiteY31" fmla="*/ 319391 h 428625"/>
                <a:gd name="connsiteX32" fmla="*/ 164310 w 438150"/>
                <a:gd name="connsiteY32" fmla="*/ 350633 h 428625"/>
                <a:gd name="connsiteX33" fmla="*/ 220222 w 438150"/>
                <a:gd name="connsiteY33" fmla="*/ 361968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8150" h="428625">
                  <a:moveTo>
                    <a:pt x="218983" y="428357"/>
                  </a:moveTo>
                  <a:cubicBezTo>
                    <a:pt x="189583" y="428674"/>
                    <a:pt x="160422" y="423037"/>
                    <a:pt x="133258" y="411783"/>
                  </a:cubicBezTo>
                  <a:cubicBezTo>
                    <a:pt x="108249" y="401324"/>
                    <a:pt x="85580" y="385974"/>
                    <a:pt x="66583" y="366635"/>
                  </a:cubicBezTo>
                  <a:cubicBezTo>
                    <a:pt x="47851" y="347434"/>
                    <a:pt x="33006" y="324794"/>
                    <a:pt x="22864" y="299960"/>
                  </a:cubicBezTo>
                  <a:cubicBezTo>
                    <a:pt x="12325" y="274210"/>
                    <a:pt x="6984" y="246630"/>
                    <a:pt x="7147" y="218807"/>
                  </a:cubicBezTo>
                  <a:lnTo>
                    <a:pt x="7147" y="217569"/>
                  </a:lnTo>
                  <a:cubicBezTo>
                    <a:pt x="6984" y="189746"/>
                    <a:pt x="12325" y="162166"/>
                    <a:pt x="22864" y="136416"/>
                  </a:cubicBezTo>
                  <a:cubicBezTo>
                    <a:pt x="33146" y="111519"/>
                    <a:pt x="48191" y="88870"/>
                    <a:pt x="67155" y="69741"/>
                  </a:cubicBezTo>
                  <a:cubicBezTo>
                    <a:pt x="86504" y="50285"/>
                    <a:pt x="109437" y="34760"/>
                    <a:pt x="134687" y="24021"/>
                  </a:cubicBezTo>
                  <a:cubicBezTo>
                    <a:pt x="161953" y="12523"/>
                    <a:pt x="191300" y="6783"/>
                    <a:pt x="220888" y="7161"/>
                  </a:cubicBezTo>
                  <a:cubicBezTo>
                    <a:pt x="250288" y="6854"/>
                    <a:pt x="279446" y="12492"/>
                    <a:pt x="306613" y="23735"/>
                  </a:cubicBezTo>
                  <a:cubicBezTo>
                    <a:pt x="331611" y="34217"/>
                    <a:pt x="354275" y="49564"/>
                    <a:pt x="373288" y="68883"/>
                  </a:cubicBezTo>
                  <a:cubicBezTo>
                    <a:pt x="392011" y="88073"/>
                    <a:pt x="406827" y="110718"/>
                    <a:pt x="416913" y="135558"/>
                  </a:cubicBezTo>
                  <a:cubicBezTo>
                    <a:pt x="427461" y="161306"/>
                    <a:pt x="432803" y="188888"/>
                    <a:pt x="432629" y="216711"/>
                  </a:cubicBezTo>
                  <a:lnTo>
                    <a:pt x="432629" y="217854"/>
                  </a:lnTo>
                  <a:cubicBezTo>
                    <a:pt x="432803" y="245709"/>
                    <a:pt x="427461" y="273322"/>
                    <a:pt x="416913" y="299103"/>
                  </a:cubicBezTo>
                  <a:cubicBezTo>
                    <a:pt x="406665" y="323995"/>
                    <a:pt x="391652" y="346644"/>
                    <a:pt x="372717" y="365778"/>
                  </a:cubicBezTo>
                  <a:cubicBezTo>
                    <a:pt x="332099" y="406653"/>
                    <a:pt x="276600" y="429244"/>
                    <a:pt x="218983" y="428357"/>
                  </a:cubicBezTo>
                  <a:close/>
                  <a:moveTo>
                    <a:pt x="220222" y="361682"/>
                  </a:moveTo>
                  <a:cubicBezTo>
                    <a:pt x="257610" y="362161"/>
                    <a:pt x="293481" y="346921"/>
                    <a:pt x="319091" y="319677"/>
                  </a:cubicBezTo>
                  <a:cubicBezTo>
                    <a:pt x="331504" y="306517"/>
                    <a:pt x="341213" y="291048"/>
                    <a:pt x="347666" y="274147"/>
                  </a:cubicBezTo>
                  <a:cubicBezTo>
                    <a:pt x="354525" y="256277"/>
                    <a:pt x="357982" y="237281"/>
                    <a:pt x="357858" y="218140"/>
                  </a:cubicBezTo>
                  <a:lnTo>
                    <a:pt x="357858" y="216997"/>
                  </a:lnTo>
                  <a:cubicBezTo>
                    <a:pt x="357948" y="197766"/>
                    <a:pt x="354493" y="178683"/>
                    <a:pt x="347666" y="160704"/>
                  </a:cubicBezTo>
                  <a:cubicBezTo>
                    <a:pt x="334823" y="126287"/>
                    <a:pt x="308712" y="98460"/>
                    <a:pt x="275181" y="83457"/>
                  </a:cubicBezTo>
                  <a:cubicBezTo>
                    <a:pt x="239636" y="68025"/>
                    <a:pt x="199283" y="68025"/>
                    <a:pt x="163738" y="83457"/>
                  </a:cubicBezTo>
                  <a:cubicBezTo>
                    <a:pt x="147300" y="90661"/>
                    <a:pt x="132516" y="101165"/>
                    <a:pt x="120304" y="114318"/>
                  </a:cubicBezTo>
                  <a:cubicBezTo>
                    <a:pt x="107954" y="127634"/>
                    <a:pt x="98256" y="143184"/>
                    <a:pt x="91729" y="160133"/>
                  </a:cubicBezTo>
                  <a:cubicBezTo>
                    <a:pt x="84886" y="178008"/>
                    <a:pt x="81429" y="197000"/>
                    <a:pt x="81537" y="216140"/>
                  </a:cubicBezTo>
                  <a:lnTo>
                    <a:pt x="81538" y="217283"/>
                  </a:lnTo>
                  <a:cubicBezTo>
                    <a:pt x="81421" y="236423"/>
                    <a:pt x="84877" y="255418"/>
                    <a:pt x="91729" y="273290"/>
                  </a:cubicBezTo>
                  <a:cubicBezTo>
                    <a:pt x="98242" y="290331"/>
                    <a:pt x="107940" y="305977"/>
                    <a:pt x="120304" y="319391"/>
                  </a:cubicBezTo>
                  <a:cubicBezTo>
                    <a:pt x="132678" y="332710"/>
                    <a:pt x="147656" y="343344"/>
                    <a:pt x="164310" y="350633"/>
                  </a:cubicBezTo>
                  <a:cubicBezTo>
                    <a:pt x="181946" y="358291"/>
                    <a:pt x="200996" y="362153"/>
                    <a:pt x="220222" y="361968"/>
                  </a:cubicBezTo>
                  <a:close/>
                </a:path>
              </a:pathLst>
            </a:custGeom>
            <a:solidFill>
              <a:schemeClr val="tx1"/>
            </a:solidFill>
            <a:ln w="9525" cap="flat">
              <a:noFill/>
              <a:prstDash val="solid"/>
              <a:miter/>
            </a:ln>
          </p:spPr>
          <p:txBody>
            <a:bodyPr rtlCol="0" anchor="ctr"/>
            <a:lstStyle/>
            <a:p>
              <a:pPr algn="ctr"/>
              <a:endParaRPr lang="fr-FR" dirty="0"/>
            </a:p>
          </p:txBody>
        </p:sp>
        <p:sp>
          <p:nvSpPr>
            <p:cNvPr id="16" name="Freeform: Shape 15">
              <a:extLst>
                <a:ext uri="{FF2B5EF4-FFF2-40B4-BE49-F238E27FC236}">
                  <a16:creationId xmlns:a16="http://schemas.microsoft.com/office/drawing/2014/main" id="{5F9A081A-E818-4296-AF04-3676C01030AA}"/>
                </a:ext>
              </a:extLst>
            </p:cNvPr>
            <p:cNvSpPr/>
            <p:nvPr userDrawn="1"/>
          </p:nvSpPr>
          <p:spPr>
            <a:xfrm>
              <a:off x="6414895" y="2241349"/>
              <a:ext cx="84418" cy="100388"/>
            </a:xfrm>
            <a:custGeom>
              <a:avLst/>
              <a:gdLst>
                <a:gd name="connsiteX0" fmla="*/ 7144 w 352425"/>
                <a:gd name="connsiteY0" fmla="*/ 7171 h 419100"/>
                <a:gd name="connsiteX1" fmla="*/ 188786 w 352425"/>
                <a:gd name="connsiteY1" fmla="*/ 7171 h 419100"/>
                <a:gd name="connsiteX2" fmla="*/ 256889 w 352425"/>
                <a:gd name="connsiteY2" fmla="*/ 17934 h 419100"/>
                <a:gd name="connsiteX3" fmla="*/ 306419 w 352425"/>
                <a:gd name="connsiteY3" fmla="*/ 47938 h 419100"/>
                <a:gd name="connsiteX4" fmla="*/ 331470 w 352425"/>
                <a:gd name="connsiteY4" fmla="*/ 86895 h 419100"/>
                <a:gd name="connsiteX5" fmla="*/ 340138 w 352425"/>
                <a:gd name="connsiteY5" fmla="*/ 135854 h 419100"/>
                <a:gd name="connsiteX6" fmla="*/ 340138 w 352425"/>
                <a:gd name="connsiteY6" fmla="*/ 136997 h 419100"/>
                <a:gd name="connsiteX7" fmla="*/ 313087 w 352425"/>
                <a:gd name="connsiteY7" fmla="*/ 217673 h 419100"/>
                <a:gd name="connsiteX8" fmla="*/ 243554 w 352425"/>
                <a:gd name="connsiteY8" fmla="*/ 260441 h 419100"/>
                <a:gd name="connsiteX9" fmla="*/ 353568 w 352425"/>
                <a:gd name="connsiteY9" fmla="*/ 414650 h 419100"/>
                <a:gd name="connsiteX10" fmla="*/ 268605 w 352425"/>
                <a:gd name="connsiteY10" fmla="*/ 414650 h 419100"/>
                <a:gd name="connsiteX11" fmla="*/ 168402 w 352425"/>
                <a:gd name="connsiteY11" fmla="*/ 272823 h 419100"/>
                <a:gd name="connsiteX12" fmla="*/ 78772 w 352425"/>
                <a:gd name="connsiteY12" fmla="*/ 272823 h 419100"/>
                <a:gd name="connsiteX13" fmla="*/ 78772 w 352425"/>
                <a:gd name="connsiteY13" fmla="*/ 414841 h 419100"/>
                <a:gd name="connsiteX14" fmla="*/ 7144 w 352425"/>
                <a:gd name="connsiteY14" fmla="*/ 414841 h 419100"/>
                <a:gd name="connsiteX15" fmla="*/ 183547 w 352425"/>
                <a:gd name="connsiteY15" fmla="*/ 209196 h 419100"/>
                <a:gd name="connsiteX16" fmla="*/ 244698 w 352425"/>
                <a:gd name="connsiteY16" fmla="*/ 190813 h 419100"/>
                <a:gd name="connsiteX17" fmla="*/ 267367 w 352425"/>
                <a:gd name="connsiteY17" fmla="*/ 141093 h 419100"/>
                <a:gd name="connsiteX18" fmla="*/ 267367 w 352425"/>
                <a:gd name="connsiteY18" fmla="*/ 139949 h 419100"/>
                <a:gd name="connsiteX19" fmla="*/ 245269 w 352425"/>
                <a:gd name="connsiteY19" fmla="*/ 89562 h 419100"/>
                <a:gd name="connsiteX20" fmla="*/ 182975 w 352425"/>
                <a:gd name="connsiteY20" fmla="*/ 72417 h 419100"/>
                <a:gd name="connsiteX21" fmla="*/ 78772 w 352425"/>
                <a:gd name="connsiteY21" fmla="*/ 72417 h 419100"/>
                <a:gd name="connsiteX22" fmla="*/ 78772 w 352425"/>
                <a:gd name="connsiteY22" fmla="*/ 20919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2425" h="419100">
                  <a:moveTo>
                    <a:pt x="7144" y="7171"/>
                  </a:moveTo>
                  <a:lnTo>
                    <a:pt x="188786" y="7171"/>
                  </a:lnTo>
                  <a:cubicBezTo>
                    <a:pt x="211939" y="6790"/>
                    <a:pt x="234982" y="10431"/>
                    <a:pt x="256889" y="17934"/>
                  </a:cubicBezTo>
                  <a:cubicBezTo>
                    <a:pt x="275324" y="24344"/>
                    <a:pt x="292201" y="34567"/>
                    <a:pt x="306419" y="47938"/>
                  </a:cubicBezTo>
                  <a:cubicBezTo>
                    <a:pt x="317253" y="59148"/>
                    <a:pt x="325766" y="72387"/>
                    <a:pt x="331470" y="86895"/>
                  </a:cubicBezTo>
                  <a:cubicBezTo>
                    <a:pt x="337403" y="102527"/>
                    <a:pt x="340343" y="119135"/>
                    <a:pt x="340138" y="135854"/>
                  </a:cubicBezTo>
                  <a:lnTo>
                    <a:pt x="340138" y="136997"/>
                  </a:lnTo>
                  <a:cubicBezTo>
                    <a:pt x="341579" y="166333"/>
                    <a:pt x="331921" y="195136"/>
                    <a:pt x="313087" y="217673"/>
                  </a:cubicBezTo>
                  <a:cubicBezTo>
                    <a:pt x="294505" y="238320"/>
                    <a:pt x="270363" y="253169"/>
                    <a:pt x="243554" y="260441"/>
                  </a:cubicBezTo>
                  <a:lnTo>
                    <a:pt x="353568" y="414650"/>
                  </a:lnTo>
                  <a:lnTo>
                    <a:pt x="268605" y="414650"/>
                  </a:lnTo>
                  <a:lnTo>
                    <a:pt x="168402" y="272823"/>
                  </a:lnTo>
                  <a:lnTo>
                    <a:pt x="78772" y="272823"/>
                  </a:lnTo>
                  <a:lnTo>
                    <a:pt x="78772" y="414841"/>
                  </a:lnTo>
                  <a:lnTo>
                    <a:pt x="7144" y="414841"/>
                  </a:lnTo>
                  <a:close/>
                  <a:moveTo>
                    <a:pt x="183547" y="209196"/>
                  </a:moveTo>
                  <a:cubicBezTo>
                    <a:pt x="205449" y="210374"/>
                    <a:pt x="227076" y="203873"/>
                    <a:pt x="244698" y="190813"/>
                  </a:cubicBezTo>
                  <a:cubicBezTo>
                    <a:pt x="259749" y="178802"/>
                    <a:pt x="268170" y="160332"/>
                    <a:pt x="267367" y="141093"/>
                  </a:cubicBezTo>
                  <a:lnTo>
                    <a:pt x="267367" y="139949"/>
                  </a:lnTo>
                  <a:cubicBezTo>
                    <a:pt x="268637" y="120559"/>
                    <a:pt x="260394" y="101763"/>
                    <a:pt x="245269" y="89562"/>
                  </a:cubicBezTo>
                  <a:cubicBezTo>
                    <a:pt x="226982" y="77093"/>
                    <a:pt x="205067" y="71061"/>
                    <a:pt x="182975" y="72417"/>
                  </a:cubicBezTo>
                  <a:lnTo>
                    <a:pt x="78772" y="72417"/>
                  </a:lnTo>
                  <a:lnTo>
                    <a:pt x="78772" y="209196"/>
                  </a:lnTo>
                  <a:close/>
                </a:path>
              </a:pathLst>
            </a:custGeom>
            <a:solidFill>
              <a:schemeClr val="tx1"/>
            </a:solidFill>
            <a:ln w="9525" cap="flat">
              <a:noFill/>
              <a:prstDash val="solid"/>
              <a:miter/>
            </a:ln>
          </p:spPr>
          <p:txBody>
            <a:bodyPr rtlCol="0" anchor="ctr"/>
            <a:lstStyle/>
            <a:p>
              <a:pPr algn="ctr"/>
              <a:endParaRPr lang="fr-FR"/>
            </a:p>
          </p:txBody>
        </p:sp>
        <p:sp>
          <p:nvSpPr>
            <p:cNvPr id="17" name="Freeform: Shape 16">
              <a:extLst>
                <a:ext uri="{FF2B5EF4-FFF2-40B4-BE49-F238E27FC236}">
                  <a16:creationId xmlns:a16="http://schemas.microsoft.com/office/drawing/2014/main" id="{2F93CB37-9F90-4482-81C5-10C26B916690}"/>
                </a:ext>
              </a:extLst>
            </p:cNvPr>
            <p:cNvSpPr/>
            <p:nvPr userDrawn="1"/>
          </p:nvSpPr>
          <p:spPr>
            <a:xfrm>
              <a:off x="5926435" y="2240983"/>
              <a:ext cx="77573" cy="102670"/>
            </a:xfrm>
            <a:custGeom>
              <a:avLst/>
              <a:gdLst>
                <a:gd name="connsiteX0" fmla="*/ 177165 w 323850"/>
                <a:gd name="connsiteY0" fmla="*/ 425606 h 428625"/>
                <a:gd name="connsiteX1" fmla="*/ 86963 w 323850"/>
                <a:gd name="connsiteY1" fmla="*/ 409605 h 428625"/>
                <a:gd name="connsiteX2" fmla="*/ 7144 w 323850"/>
                <a:gd name="connsiteY2" fmla="*/ 360455 h 428625"/>
                <a:gd name="connsiteX3" fmla="*/ 68199 w 323850"/>
                <a:gd name="connsiteY3" fmla="*/ 323784 h 428625"/>
                <a:gd name="connsiteX4" fmla="*/ 68866 w 323850"/>
                <a:gd name="connsiteY4" fmla="*/ 323784 h 428625"/>
                <a:gd name="connsiteX5" fmla="*/ 110490 w 323850"/>
                <a:gd name="connsiteY5" fmla="*/ 348263 h 428625"/>
                <a:gd name="connsiteX6" fmla="*/ 178879 w 323850"/>
                <a:gd name="connsiteY6" fmla="*/ 361980 h 428625"/>
                <a:gd name="connsiteX7" fmla="*/ 231648 w 323850"/>
                <a:gd name="connsiteY7" fmla="*/ 347692 h 428625"/>
                <a:gd name="connsiteX8" fmla="*/ 250698 w 323850"/>
                <a:gd name="connsiteY8" fmla="*/ 310735 h 428625"/>
                <a:gd name="connsiteX9" fmla="*/ 250698 w 323850"/>
                <a:gd name="connsiteY9" fmla="*/ 309592 h 428625"/>
                <a:gd name="connsiteX10" fmla="*/ 246983 w 323850"/>
                <a:gd name="connsiteY10" fmla="*/ 290066 h 428625"/>
                <a:gd name="connsiteX11" fmla="*/ 233077 w 323850"/>
                <a:gd name="connsiteY11" fmla="*/ 274349 h 428625"/>
                <a:gd name="connsiteX12" fmla="*/ 205073 w 323850"/>
                <a:gd name="connsiteY12" fmla="*/ 260348 h 428625"/>
                <a:gd name="connsiteX13" fmla="*/ 158877 w 323850"/>
                <a:gd name="connsiteY13" fmla="*/ 247584 h 428625"/>
                <a:gd name="connsiteX14" fmla="*/ 100965 w 323850"/>
                <a:gd name="connsiteY14" fmla="*/ 230439 h 428625"/>
                <a:gd name="connsiteX15" fmla="*/ 58388 w 323850"/>
                <a:gd name="connsiteY15" fmla="*/ 207103 h 428625"/>
                <a:gd name="connsiteX16" fmla="*/ 32194 w 323850"/>
                <a:gd name="connsiteY16" fmla="*/ 173670 h 428625"/>
                <a:gd name="connsiteX17" fmla="*/ 23241 w 323850"/>
                <a:gd name="connsiteY17" fmla="*/ 126045 h 428625"/>
                <a:gd name="connsiteX18" fmla="*/ 23241 w 323850"/>
                <a:gd name="connsiteY18" fmla="*/ 124902 h 428625"/>
                <a:gd name="connsiteX19" fmla="*/ 33719 w 323850"/>
                <a:gd name="connsiteY19" fmla="*/ 77277 h 428625"/>
                <a:gd name="connsiteX20" fmla="*/ 62294 w 323850"/>
                <a:gd name="connsiteY20" fmla="*/ 40034 h 428625"/>
                <a:gd name="connsiteX21" fmla="*/ 106299 w 323850"/>
                <a:gd name="connsiteY21" fmla="*/ 15841 h 428625"/>
                <a:gd name="connsiteX22" fmla="*/ 162116 w 323850"/>
                <a:gd name="connsiteY22" fmla="*/ 7173 h 428625"/>
                <a:gd name="connsiteX23" fmla="*/ 242792 w 323850"/>
                <a:gd name="connsiteY23" fmla="*/ 20222 h 428625"/>
                <a:gd name="connsiteX24" fmla="*/ 310039 w 323850"/>
                <a:gd name="connsiteY24" fmla="*/ 58322 h 428625"/>
                <a:gd name="connsiteX25" fmla="*/ 246983 w 323850"/>
                <a:gd name="connsiteY25" fmla="*/ 96422 h 428625"/>
                <a:gd name="connsiteX26" fmla="*/ 245459 w 323850"/>
                <a:gd name="connsiteY26" fmla="*/ 95660 h 428625"/>
                <a:gd name="connsiteX27" fmla="*/ 216313 w 323850"/>
                <a:gd name="connsiteY27" fmla="*/ 81563 h 428625"/>
                <a:gd name="connsiteX28" fmla="*/ 160973 w 323850"/>
                <a:gd name="connsiteY28" fmla="*/ 70800 h 428625"/>
                <a:gd name="connsiteX29" fmla="*/ 112109 w 323850"/>
                <a:gd name="connsiteY29" fmla="*/ 84707 h 428625"/>
                <a:gd name="connsiteX30" fmla="*/ 94583 w 323850"/>
                <a:gd name="connsiteY30" fmla="*/ 119092 h 428625"/>
                <a:gd name="connsiteX31" fmla="*/ 94583 w 323850"/>
                <a:gd name="connsiteY31" fmla="*/ 120235 h 428625"/>
                <a:gd name="connsiteX32" fmla="*/ 98679 w 323850"/>
                <a:gd name="connsiteY32" fmla="*/ 140904 h 428625"/>
                <a:gd name="connsiteX33" fmla="*/ 113824 w 323850"/>
                <a:gd name="connsiteY33" fmla="*/ 157192 h 428625"/>
                <a:gd name="connsiteX34" fmla="*/ 143542 w 323850"/>
                <a:gd name="connsiteY34" fmla="*/ 170908 h 428625"/>
                <a:gd name="connsiteX35" fmla="*/ 191834 w 323850"/>
                <a:gd name="connsiteY35" fmla="*/ 184338 h 428625"/>
                <a:gd name="connsiteX36" fmla="*/ 248317 w 323850"/>
                <a:gd name="connsiteY36" fmla="*/ 202340 h 428625"/>
                <a:gd name="connsiteX37" fmla="*/ 289369 w 323850"/>
                <a:gd name="connsiteY37" fmla="*/ 226534 h 428625"/>
                <a:gd name="connsiteX38" fmla="*/ 314039 w 323850"/>
                <a:gd name="connsiteY38" fmla="*/ 259681 h 428625"/>
                <a:gd name="connsiteX39" fmla="*/ 322231 w 323850"/>
                <a:gd name="connsiteY39" fmla="*/ 303591 h 428625"/>
                <a:gd name="connsiteX40" fmla="*/ 322231 w 323850"/>
                <a:gd name="connsiteY40" fmla="*/ 304829 h 428625"/>
                <a:gd name="connsiteX41" fmla="*/ 311467 w 323850"/>
                <a:gd name="connsiteY41" fmla="*/ 356074 h 428625"/>
                <a:gd name="connsiteX42" fmla="*/ 281464 w 323850"/>
                <a:gd name="connsiteY42" fmla="*/ 394174 h 428625"/>
                <a:gd name="connsiteX43" fmla="*/ 235934 w 323850"/>
                <a:gd name="connsiteY43" fmla="*/ 417224 h 428625"/>
                <a:gd name="connsiteX44" fmla="*/ 177165 w 323850"/>
                <a:gd name="connsiteY44" fmla="*/ 42560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3850" h="428625">
                  <a:moveTo>
                    <a:pt x="177165" y="425606"/>
                  </a:moveTo>
                  <a:cubicBezTo>
                    <a:pt x="146382" y="425714"/>
                    <a:pt x="115831" y="420294"/>
                    <a:pt x="86963" y="409605"/>
                  </a:cubicBezTo>
                  <a:cubicBezTo>
                    <a:pt x="57459" y="398476"/>
                    <a:pt x="30363" y="381791"/>
                    <a:pt x="7144" y="360455"/>
                  </a:cubicBezTo>
                  <a:lnTo>
                    <a:pt x="68199" y="323784"/>
                  </a:lnTo>
                  <a:cubicBezTo>
                    <a:pt x="68199" y="323784"/>
                    <a:pt x="68199" y="323784"/>
                    <a:pt x="68866" y="323784"/>
                  </a:cubicBezTo>
                  <a:cubicBezTo>
                    <a:pt x="81831" y="333400"/>
                    <a:pt x="95785" y="341606"/>
                    <a:pt x="110490" y="348263"/>
                  </a:cubicBezTo>
                  <a:cubicBezTo>
                    <a:pt x="132050" y="357652"/>
                    <a:pt x="155366" y="362328"/>
                    <a:pt x="178879" y="361980"/>
                  </a:cubicBezTo>
                  <a:cubicBezTo>
                    <a:pt x="197543" y="362973"/>
                    <a:pt x="216035" y="357966"/>
                    <a:pt x="231648" y="347692"/>
                  </a:cubicBezTo>
                  <a:cubicBezTo>
                    <a:pt x="243797" y="339350"/>
                    <a:pt x="250952" y="325470"/>
                    <a:pt x="250698" y="310735"/>
                  </a:cubicBezTo>
                  <a:lnTo>
                    <a:pt x="250698" y="309592"/>
                  </a:lnTo>
                  <a:cubicBezTo>
                    <a:pt x="250847" y="302894"/>
                    <a:pt x="249581" y="296241"/>
                    <a:pt x="246983" y="290066"/>
                  </a:cubicBezTo>
                  <a:cubicBezTo>
                    <a:pt x="243715" y="283760"/>
                    <a:pt x="238938" y="278361"/>
                    <a:pt x="233077" y="274349"/>
                  </a:cubicBezTo>
                  <a:cubicBezTo>
                    <a:pt x="224454" y="268378"/>
                    <a:pt x="215025" y="263663"/>
                    <a:pt x="205073" y="260348"/>
                  </a:cubicBezTo>
                  <a:cubicBezTo>
                    <a:pt x="189931" y="255214"/>
                    <a:pt x="174507" y="250952"/>
                    <a:pt x="158877" y="247584"/>
                  </a:cubicBezTo>
                  <a:cubicBezTo>
                    <a:pt x="139212" y="243167"/>
                    <a:pt x="119865" y="237439"/>
                    <a:pt x="100965" y="230439"/>
                  </a:cubicBezTo>
                  <a:cubicBezTo>
                    <a:pt x="85654" y="224903"/>
                    <a:pt x="71292" y="217031"/>
                    <a:pt x="58388" y="207103"/>
                  </a:cubicBezTo>
                  <a:cubicBezTo>
                    <a:pt x="47128" y="198195"/>
                    <a:pt x="38150" y="186735"/>
                    <a:pt x="32194" y="173670"/>
                  </a:cubicBezTo>
                  <a:cubicBezTo>
                    <a:pt x="25866" y="158610"/>
                    <a:pt x="22814" y="142376"/>
                    <a:pt x="23241" y="126045"/>
                  </a:cubicBezTo>
                  <a:lnTo>
                    <a:pt x="23241" y="124902"/>
                  </a:lnTo>
                  <a:cubicBezTo>
                    <a:pt x="23084" y="108439"/>
                    <a:pt x="26667" y="92155"/>
                    <a:pt x="33719" y="77277"/>
                  </a:cubicBezTo>
                  <a:cubicBezTo>
                    <a:pt x="40464" y="62958"/>
                    <a:pt x="50209" y="50257"/>
                    <a:pt x="62294" y="40034"/>
                  </a:cubicBezTo>
                  <a:cubicBezTo>
                    <a:pt x="75311" y="29275"/>
                    <a:pt x="90240" y="21067"/>
                    <a:pt x="106299" y="15841"/>
                  </a:cubicBezTo>
                  <a:cubicBezTo>
                    <a:pt x="124297" y="9886"/>
                    <a:pt x="143159" y="6957"/>
                    <a:pt x="162116" y="7173"/>
                  </a:cubicBezTo>
                  <a:cubicBezTo>
                    <a:pt x="189566" y="6737"/>
                    <a:pt x="216878" y="11155"/>
                    <a:pt x="242792" y="20222"/>
                  </a:cubicBezTo>
                  <a:cubicBezTo>
                    <a:pt x="267106" y="29234"/>
                    <a:pt x="289812" y="42098"/>
                    <a:pt x="310039" y="58322"/>
                  </a:cubicBezTo>
                  <a:lnTo>
                    <a:pt x="246983" y="96422"/>
                  </a:lnTo>
                  <a:lnTo>
                    <a:pt x="245459" y="95660"/>
                  </a:lnTo>
                  <a:cubicBezTo>
                    <a:pt x="236093" y="90271"/>
                    <a:pt x="226353" y="85560"/>
                    <a:pt x="216313" y="81563"/>
                  </a:cubicBezTo>
                  <a:cubicBezTo>
                    <a:pt x="198720" y="74484"/>
                    <a:pt x="179936" y="70831"/>
                    <a:pt x="160973" y="70800"/>
                  </a:cubicBezTo>
                  <a:cubicBezTo>
                    <a:pt x="143578" y="69748"/>
                    <a:pt x="126344" y="74653"/>
                    <a:pt x="112109" y="84707"/>
                  </a:cubicBezTo>
                  <a:cubicBezTo>
                    <a:pt x="101085" y="92690"/>
                    <a:pt x="94566" y="105481"/>
                    <a:pt x="94583" y="119092"/>
                  </a:cubicBezTo>
                  <a:lnTo>
                    <a:pt x="94583" y="120235"/>
                  </a:lnTo>
                  <a:cubicBezTo>
                    <a:pt x="94474" y="127337"/>
                    <a:pt x="95870" y="134381"/>
                    <a:pt x="98679" y="140904"/>
                  </a:cubicBezTo>
                  <a:cubicBezTo>
                    <a:pt x="102108" y="147641"/>
                    <a:pt x="107354" y="153283"/>
                    <a:pt x="113824" y="157192"/>
                  </a:cubicBezTo>
                  <a:cubicBezTo>
                    <a:pt x="123126" y="162973"/>
                    <a:pt x="133108" y="167580"/>
                    <a:pt x="143542" y="170908"/>
                  </a:cubicBezTo>
                  <a:cubicBezTo>
                    <a:pt x="155924" y="175162"/>
                    <a:pt x="172021" y="179639"/>
                    <a:pt x="191834" y="184338"/>
                  </a:cubicBezTo>
                  <a:cubicBezTo>
                    <a:pt x="211040" y="189079"/>
                    <a:pt x="229909" y="195093"/>
                    <a:pt x="248317" y="202340"/>
                  </a:cubicBezTo>
                  <a:cubicBezTo>
                    <a:pt x="263233" y="208104"/>
                    <a:pt x="277101" y="216277"/>
                    <a:pt x="289369" y="226534"/>
                  </a:cubicBezTo>
                  <a:cubicBezTo>
                    <a:pt x="300024" y="235547"/>
                    <a:pt x="308464" y="246887"/>
                    <a:pt x="314039" y="259681"/>
                  </a:cubicBezTo>
                  <a:cubicBezTo>
                    <a:pt x="319741" y="273604"/>
                    <a:pt x="322529" y="288548"/>
                    <a:pt x="322231" y="303591"/>
                  </a:cubicBezTo>
                  <a:lnTo>
                    <a:pt x="322231" y="304829"/>
                  </a:lnTo>
                  <a:cubicBezTo>
                    <a:pt x="322497" y="322498"/>
                    <a:pt x="318820" y="340005"/>
                    <a:pt x="311467" y="356074"/>
                  </a:cubicBezTo>
                  <a:cubicBezTo>
                    <a:pt x="304408" y="370837"/>
                    <a:pt x="294161" y="383850"/>
                    <a:pt x="281464" y="394174"/>
                  </a:cubicBezTo>
                  <a:cubicBezTo>
                    <a:pt x="267913" y="404717"/>
                    <a:pt x="252453" y="412544"/>
                    <a:pt x="235934" y="417224"/>
                  </a:cubicBezTo>
                  <a:cubicBezTo>
                    <a:pt x="216857" y="422865"/>
                    <a:pt x="197058" y="425688"/>
                    <a:pt x="177165" y="425606"/>
                  </a:cubicBezTo>
                  <a:close/>
                </a:path>
              </a:pathLst>
            </a:custGeom>
            <a:solidFill>
              <a:schemeClr val="tx1"/>
            </a:solidFill>
            <a:ln w="9525" cap="flat">
              <a:noFill/>
              <a:prstDash val="solid"/>
              <a:miter/>
            </a:ln>
          </p:spPr>
          <p:txBody>
            <a:bodyPr rtlCol="0" anchor="ctr"/>
            <a:lstStyle/>
            <a:p>
              <a:pPr algn="ctr"/>
              <a:endParaRPr lang="fr-FR"/>
            </a:p>
          </p:txBody>
        </p:sp>
      </p:grpSp>
      <p:grpSp>
        <p:nvGrpSpPr>
          <p:cNvPr id="6" name="Group 5">
            <a:extLst>
              <a:ext uri="{FF2B5EF4-FFF2-40B4-BE49-F238E27FC236}">
                <a16:creationId xmlns:a16="http://schemas.microsoft.com/office/drawing/2014/main" id="{E16596CD-5B12-4387-BC21-F6F485DC7D1C}"/>
              </a:ext>
            </a:extLst>
          </p:cNvPr>
          <p:cNvGrpSpPr/>
          <p:nvPr userDrawn="1"/>
        </p:nvGrpSpPr>
        <p:grpSpPr>
          <a:xfrm>
            <a:off x="4458739" y="2792535"/>
            <a:ext cx="3274523" cy="684480"/>
            <a:chOff x="4458739" y="2760785"/>
            <a:chExt cx="3274523" cy="684480"/>
          </a:xfrm>
        </p:grpSpPr>
        <p:sp>
          <p:nvSpPr>
            <p:cNvPr id="27" name="Freeform: Shape 26">
              <a:extLst>
                <a:ext uri="{FF2B5EF4-FFF2-40B4-BE49-F238E27FC236}">
                  <a16:creationId xmlns:a16="http://schemas.microsoft.com/office/drawing/2014/main" id="{23637F9B-68AD-4926-B32F-CE76A971142D}"/>
                </a:ext>
              </a:extLst>
            </p:cNvPr>
            <p:cNvSpPr/>
            <p:nvPr/>
          </p:nvSpPr>
          <p:spPr>
            <a:xfrm>
              <a:off x="4458739" y="2946693"/>
              <a:ext cx="392942" cy="498572"/>
            </a:xfrm>
            <a:custGeom>
              <a:avLst/>
              <a:gdLst>
                <a:gd name="connsiteX0" fmla="*/ 299989 w 392942"/>
                <a:gd name="connsiteY0" fmla="*/ 139431 h 498572"/>
                <a:gd name="connsiteX1" fmla="*/ 202809 w 392942"/>
                <a:gd name="connsiteY1" fmla="*/ 76053 h 498572"/>
                <a:gd name="connsiteX2" fmla="*/ 109855 w 392942"/>
                <a:gd name="connsiteY2" fmla="*/ 139431 h 498572"/>
                <a:gd name="connsiteX3" fmla="*/ 185908 w 392942"/>
                <a:gd name="connsiteY3" fmla="*/ 202809 h 498572"/>
                <a:gd name="connsiteX4" fmla="*/ 261962 w 392942"/>
                <a:gd name="connsiteY4" fmla="*/ 219710 h 498572"/>
                <a:gd name="connsiteX5" fmla="*/ 392943 w 392942"/>
                <a:gd name="connsiteY5" fmla="*/ 350691 h 498572"/>
                <a:gd name="connsiteX6" fmla="*/ 194359 w 392942"/>
                <a:gd name="connsiteY6" fmla="*/ 498572 h 498572"/>
                <a:gd name="connsiteX7" fmla="*/ 0 w 392942"/>
                <a:gd name="connsiteY7" fmla="*/ 363366 h 498572"/>
                <a:gd name="connsiteX8" fmla="*/ 92954 w 392942"/>
                <a:gd name="connsiteY8" fmla="*/ 350691 h 498572"/>
                <a:gd name="connsiteX9" fmla="*/ 198584 w 392942"/>
                <a:gd name="connsiteY9" fmla="*/ 422519 h 498572"/>
                <a:gd name="connsiteX10" fmla="*/ 299989 w 392942"/>
                <a:gd name="connsiteY10" fmla="*/ 354916 h 498572"/>
                <a:gd name="connsiteX11" fmla="*/ 232386 w 392942"/>
                <a:gd name="connsiteY11" fmla="*/ 291538 h 498572"/>
                <a:gd name="connsiteX12" fmla="*/ 147882 w 392942"/>
                <a:gd name="connsiteY12" fmla="*/ 278862 h 498572"/>
                <a:gd name="connsiteX13" fmla="*/ 16901 w 392942"/>
                <a:gd name="connsiteY13" fmla="*/ 143656 h 498572"/>
                <a:gd name="connsiteX14" fmla="*/ 202809 w 392942"/>
                <a:gd name="connsiteY14" fmla="*/ 0 h 498572"/>
                <a:gd name="connsiteX15" fmla="*/ 384493 w 392942"/>
                <a:gd name="connsiteY15" fmla="*/ 122530 h 498572"/>
                <a:gd name="connsiteX16" fmla="*/ 299989 w 392942"/>
                <a:gd name="connsiteY16" fmla="*/ 139431 h 49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2942" h="498572">
                  <a:moveTo>
                    <a:pt x="299989" y="139431"/>
                  </a:moveTo>
                  <a:cubicBezTo>
                    <a:pt x="287313" y="105630"/>
                    <a:pt x="261962" y="76053"/>
                    <a:pt x="202809" y="76053"/>
                  </a:cubicBezTo>
                  <a:cubicBezTo>
                    <a:pt x="147882" y="76053"/>
                    <a:pt x="109855" y="101405"/>
                    <a:pt x="109855" y="139431"/>
                  </a:cubicBezTo>
                  <a:cubicBezTo>
                    <a:pt x="109855" y="173233"/>
                    <a:pt x="130981" y="190133"/>
                    <a:pt x="185908" y="202809"/>
                  </a:cubicBezTo>
                  <a:lnTo>
                    <a:pt x="261962" y="219710"/>
                  </a:lnTo>
                  <a:cubicBezTo>
                    <a:pt x="350691" y="240836"/>
                    <a:pt x="392943" y="283088"/>
                    <a:pt x="392943" y="350691"/>
                  </a:cubicBezTo>
                  <a:cubicBezTo>
                    <a:pt x="392943" y="439420"/>
                    <a:pt x="312664" y="498572"/>
                    <a:pt x="194359" y="498572"/>
                  </a:cubicBezTo>
                  <a:cubicBezTo>
                    <a:pt x="84504" y="498572"/>
                    <a:pt x="12676" y="452095"/>
                    <a:pt x="0" y="363366"/>
                  </a:cubicBezTo>
                  <a:lnTo>
                    <a:pt x="92954" y="350691"/>
                  </a:lnTo>
                  <a:cubicBezTo>
                    <a:pt x="105630" y="397168"/>
                    <a:pt x="139431" y="422519"/>
                    <a:pt x="198584" y="422519"/>
                  </a:cubicBezTo>
                  <a:cubicBezTo>
                    <a:pt x="261962" y="422519"/>
                    <a:pt x="299989" y="392942"/>
                    <a:pt x="299989" y="354916"/>
                  </a:cubicBezTo>
                  <a:cubicBezTo>
                    <a:pt x="299989" y="325339"/>
                    <a:pt x="278863" y="304214"/>
                    <a:pt x="232386" y="291538"/>
                  </a:cubicBezTo>
                  <a:lnTo>
                    <a:pt x="147882" y="278862"/>
                  </a:lnTo>
                  <a:cubicBezTo>
                    <a:pt x="59153" y="257736"/>
                    <a:pt x="16901" y="211259"/>
                    <a:pt x="16901" y="143656"/>
                  </a:cubicBezTo>
                  <a:cubicBezTo>
                    <a:pt x="16901" y="59153"/>
                    <a:pt x="92954" y="0"/>
                    <a:pt x="202809" y="0"/>
                  </a:cubicBezTo>
                  <a:cubicBezTo>
                    <a:pt x="308439" y="0"/>
                    <a:pt x="367592" y="50702"/>
                    <a:pt x="384493" y="122530"/>
                  </a:cubicBezTo>
                  <a:lnTo>
                    <a:pt x="299989" y="139431"/>
                  </a:lnTo>
                  <a:close/>
                </a:path>
              </a:pathLst>
            </a:custGeom>
            <a:solidFill>
              <a:schemeClr val="tx1"/>
            </a:solidFill>
            <a:ln w="42252" cap="flat">
              <a:noFill/>
              <a:prstDash val="solid"/>
              <a:miter/>
            </a:ln>
          </p:spPr>
          <p:txBody>
            <a:bodyPr rtlCol="0" anchor="ctr"/>
            <a:lstStyle/>
            <a:p>
              <a:endParaRPr lang="fr-FR">
                <a:solidFill>
                  <a:schemeClr val="bg1">
                    <a:lumMod val="95000"/>
                    <a:lumOff val="5000"/>
                  </a:schemeClr>
                </a:solidFill>
              </a:endParaRPr>
            </a:p>
          </p:txBody>
        </p:sp>
        <p:sp>
          <p:nvSpPr>
            <p:cNvPr id="29" name="Freeform: Shape 28">
              <a:extLst>
                <a:ext uri="{FF2B5EF4-FFF2-40B4-BE49-F238E27FC236}">
                  <a16:creationId xmlns:a16="http://schemas.microsoft.com/office/drawing/2014/main" id="{6D24D480-1B12-4A4A-A9BE-244AF917487F}"/>
                </a:ext>
              </a:extLst>
            </p:cNvPr>
            <p:cNvSpPr/>
            <p:nvPr/>
          </p:nvSpPr>
          <p:spPr>
            <a:xfrm>
              <a:off x="4931960" y="2942468"/>
              <a:ext cx="439420" cy="502797"/>
            </a:xfrm>
            <a:custGeom>
              <a:avLst/>
              <a:gdLst>
                <a:gd name="connsiteX0" fmla="*/ 0 w 439420"/>
                <a:gd name="connsiteY0" fmla="*/ 253511 h 502797"/>
                <a:gd name="connsiteX1" fmla="*/ 223935 w 439420"/>
                <a:gd name="connsiteY1" fmla="*/ 0 h 502797"/>
                <a:gd name="connsiteX2" fmla="*/ 439420 w 439420"/>
                <a:gd name="connsiteY2" fmla="*/ 245061 h 502797"/>
                <a:gd name="connsiteX3" fmla="*/ 439420 w 439420"/>
                <a:gd name="connsiteY3" fmla="*/ 278862 h 502797"/>
                <a:gd name="connsiteX4" fmla="*/ 97179 w 439420"/>
                <a:gd name="connsiteY4" fmla="*/ 278862 h 502797"/>
                <a:gd name="connsiteX5" fmla="*/ 236611 w 439420"/>
                <a:gd name="connsiteY5" fmla="*/ 422519 h 502797"/>
                <a:gd name="connsiteX6" fmla="*/ 346466 w 439420"/>
                <a:gd name="connsiteY6" fmla="*/ 354916 h 502797"/>
                <a:gd name="connsiteX7" fmla="*/ 435195 w 439420"/>
                <a:gd name="connsiteY7" fmla="*/ 371817 h 502797"/>
                <a:gd name="connsiteX8" fmla="*/ 232386 w 439420"/>
                <a:gd name="connsiteY8" fmla="*/ 502797 h 502797"/>
                <a:gd name="connsiteX9" fmla="*/ 0 w 439420"/>
                <a:gd name="connsiteY9" fmla="*/ 253511 h 502797"/>
                <a:gd name="connsiteX10" fmla="*/ 346466 w 439420"/>
                <a:gd name="connsiteY10" fmla="*/ 211259 h 502797"/>
                <a:gd name="connsiteX11" fmla="*/ 223935 w 439420"/>
                <a:gd name="connsiteY11" fmla="*/ 84504 h 502797"/>
                <a:gd name="connsiteX12" fmla="*/ 92954 w 439420"/>
                <a:gd name="connsiteY12" fmla="*/ 211259 h 502797"/>
                <a:gd name="connsiteX13" fmla="*/ 346466 w 439420"/>
                <a:gd name="connsiteY13" fmla="*/ 211259 h 502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9420" h="502797">
                  <a:moveTo>
                    <a:pt x="0" y="253511"/>
                  </a:moveTo>
                  <a:cubicBezTo>
                    <a:pt x="0" y="105630"/>
                    <a:pt x="88729" y="0"/>
                    <a:pt x="223935" y="0"/>
                  </a:cubicBezTo>
                  <a:cubicBezTo>
                    <a:pt x="333790" y="0"/>
                    <a:pt x="439420" y="67603"/>
                    <a:pt x="439420" y="245061"/>
                  </a:cubicBezTo>
                  <a:lnTo>
                    <a:pt x="439420" y="278862"/>
                  </a:lnTo>
                  <a:lnTo>
                    <a:pt x="97179" y="278862"/>
                  </a:lnTo>
                  <a:cubicBezTo>
                    <a:pt x="101405" y="371817"/>
                    <a:pt x="152107" y="422519"/>
                    <a:pt x="236611" y="422519"/>
                  </a:cubicBezTo>
                  <a:cubicBezTo>
                    <a:pt x="291538" y="422519"/>
                    <a:pt x="329565" y="397168"/>
                    <a:pt x="346466" y="354916"/>
                  </a:cubicBezTo>
                  <a:lnTo>
                    <a:pt x="435195" y="371817"/>
                  </a:lnTo>
                  <a:cubicBezTo>
                    <a:pt x="414069" y="452095"/>
                    <a:pt x="338015" y="502797"/>
                    <a:pt x="232386" y="502797"/>
                  </a:cubicBezTo>
                  <a:cubicBezTo>
                    <a:pt x="88729" y="502797"/>
                    <a:pt x="0" y="405618"/>
                    <a:pt x="0" y="253511"/>
                  </a:cubicBezTo>
                  <a:close/>
                  <a:moveTo>
                    <a:pt x="346466" y="211259"/>
                  </a:moveTo>
                  <a:cubicBezTo>
                    <a:pt x="346466" y="135206"/>
                    <a:pt x="299989" y="84504"/>
                    <a:pt x="223935" y="84504"/>
                  </a:cubicBezTo>
                  <a:cubicBezTo>
                    <a:pt x="147882" y="84504"/>
                    <a:pt x="97179" y="143656"/>
                    <a:pt x="92954" y="211259"/>
                  </a:cubicBezTo>
                  <a:lnTo>
                    <a:pt x="346466" y="211259"/>
                  </a:lnTo>
                  <a:close/>
                </a:path>
              </a:pathLst>
            </a:custGeom>
            <a:solidFill>
              <a:schemeClr val="tx1"/>
            </a:solidFill>
            <a:ln w="42252" cap="flat">
              <a:noFill/>
              <a:prstDash val="solid"/>
              <a:miter/>
            </a:ln>
          </p:spPr>
          <p:txBody>
            <a:bodyPr rtlCol="0" anchor="ctr"/>
            <a:lstStyle/>
            <a:p>
              <a:endParaRPr lang="fr-FR">
                <a:solidFill>
                  <a:schemeClr val="bg1">
                    <a:lumMod val="95000"/>
                    <a:lumOff val="5000"/>
                  </a:schemeClr>
                </a:solidFill>
              </a:endParaRPr>
            </a:p>
          </p:txBody>
        </p:sp>
        <p:sp>
          <p:nvSpPr>
            <p:cNvPr id="30" name="Freeform: Shape 29">
              <a:extLst>
                <a:ext uri="{FF2B5EF4-FFF2-40B4-BE49-F238E27FC236}">
                  <a16:creationId xmlns:a16="http://schemas.microsoft.com/office/drawing/2014/main" id="{08E8A74A-7FBC-46CD-8674-1BE63D752063}"/>
                </a:ext>
              </a:extLst>
            </p:cNvPr>
            <p:cNvSpPr/>
            <p:nvPr/>
          </p:nvSpPr>
          <p:spPr>
            <a:xfrm>
              <a:off x="5477010" y="2790361"/>
              <a:ext cx="92954" cy="646453"/>
            </a:xfrm>
            <a:custGeom>
              <a:avLst/>
              <a:gdLst>
                <a:gd name="connsiteX0" fmla="*/ 92954 w 92954"/>
                <a:gd name="connsiteY0" fmla="*/ 646454 h 646453"/>
                <a:gd name="connsiteX1" fmla="*/ 0 w 92954"/>
                <a:gd name="connsiteY1" fmla="*/ 646454 h 646453"/>
                <a:gd name="connsiteX2" fmla="*/ 0 w 92954"/>
                <a:gd name="connsiteY2" fmla="*/ 0 h 646453"/>
                <a:gd name="connsiteX3" fmla="*/ 92954 w 92954"/>
                <a:gd name="connsiteY3" fmla="*/ 0 h 646453"/>
                <a:gd name="connsiteX4" fmla="*/ 92954 w 92954"/>
                <a:gd name="connsiteY4" fmla="*/ 646454 h 646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954" h="646453">
                  <a:moveTo>
                    <a:pt x="92954" y="646454"/>
                  </a:moveTo>
                  <a:lnTo>
                    <a:pt x="0" y="646454"/>
                  </a:lnTo>
                  <a:lnTo>
                    <a:pt x="0" y="0"/>
                  </a:lnTo>
                  <a:lnTo>
                    <a:pt x="92954" y="0"/>
                  </a:lnTo>
                  <a:lnTo>
                    <a:pt x="92954" y="646454"/>
                  </a:lnTo>
                  <a:close/>
                </a:path>
              </a:pathLst>
            </a:custGeom>
            <a:solidFill>
              <a:schemeClr val="tx1"/>
            </a:solidFill>
            <a:ln w="42252" cap="flat">
              <a:noFill/>
              <a:prstDash val="solid"/>
              <a:miter/>
            </a:ln>
          </p:spPr>
          <p:txBody>
            <a:bodyPr rtlCol="0" anchor="ctr"/>
            <a:lstStyle/>
            <a:p>
              <a:endParaRPr lang="fr-FR">
                <a:solidFill>
                  <a:schemeClr val="bg1">
                    <a:lumMod val="95000"/>
                    <a:lumOff val="5000"/>
                  </a:schemeClr>
                </a:solidFill>
              </a:endParaRPr>
            </a:p>
          </p:txBody>
        </p:sp>
        <p:sp>
          <p:nvSpPr>
            <p:cNvPr id="31" name="Freeform: Shape 30">
              <a:extLst>
                <a:ext uri="{FF2B5EF4-FFF2-40B4-BE49-F238E27FC236}">
                  <a16:creationId xmlns:a16="http://schemas.microsoft.com/office/drawing/2014/main" id="{4C889C49-BE11-48D3-85F2-D835ADB0C239}"/>
                </a:ext>
              </a:extLst>
            </p:cNvPr>
            <p:cNvSpPr/>
            <p:nvPr/>
          </p:nvSpPr>
          <p:spPr>
            <a:xfrm>
              <a:off x="5654468" y="2760785"/>
              <a:ext cx="299988" cy="676030"/>
            </a:xfrm>
            <a:custGeom>
              <a:avLst/>
              <a:gdLst>
                <a:gd name="connsiteX0" fmla="*/ 274638 w 299988"/>
                <a:gd name="connsiteY0" fmla="*/ 266187 h 676030"/>
                <a:gd name="connsiteX1" fmla="*/ 169008 w 299988"/>
                <a:gd name="connsiteY1" fmla="*/ 266187 h 676030"/>
                <a:gd name="connsiteX2" fmla="*/ 169008 w 299988"/>
                <a:gd name="connsiteY2" fmla="*/ 676030 h 676030"/>
                <a:gd name="connsiteX3" fmla="*/ 76054 w 299988"/>
                <a:gd name="connsiteY3" fmla="*/ 676030 h 676030"/>
                <a:gd name="connsiteX4" fmla="*/ 76054 w 299988"/>
                <a:gd name="connsiteY4" fmla="*/ 266187 h 676030"/>
                <a:gd name="connsiteX5" fmla="*/ 0 w 299988"/>
                <a:gd name="connsiteY5" fmla="*/ 266187 h 676030"/>
                <a:gd name="connsiteX6" fmla="*/ 0 w 299988"/>
                <a:gd name="connsiteY6" fmla="*/ 190133 h 676030"/>
                <a:gd name="connsiteX7" fmla="*/ 76054 w 299988"/>
                <a:gd name="connsiteY7" fmla="*/ 190133 h 676030"/>
                <a:gd name="connsiteX8" fmla="*/ 76054 w 299988"/>
                <a:gd name="connsiteY8" fmla="*/ 135206 h 676030"/>
                <a:gd name="connsiteX9" fmla="*/ 219710 w 299988"/>
                <a:gd name="connsiteY9" fmla="*/ 0 h 676030"/>
                <a:gd name="connsiteX10" fmla="*/ 299989 w 299988"/>
                <a:gd name="connsiteY10" fmla="*/ 12676 h 676030"/>
                <a:gd name="connsiteX11" fmla="*/ 278863 w 299988"/>
                <a:gd name="connsiteY11" fmla="*/ 88729 h 676030"/>
                <a:gd name="connsiteX12" fmla="*/ 236611 w 299988"/>
                <a:gd name="connsiteY12" fmla="*/ 80279 h 676030"/>
                <a:gd name="connsiteX13" fmla="*/ 173233 w 299988"/>
                <a:gd name="connsiteY13" fmla="*/ 147882 h 676030"/>
                <a:gd name="connsiteX14" fmla="*/ 173233 w 299988"/>
                <a:gd name="connsiteY14" fmla="*/ 190133 h 676030"/>
                <a:gd name="connsiteX15" fmla="*/ 278863 w 299988"/>
                <a:gd name="connsiteY15" fmla="*/ 190133 h 676030"/>
                <a:gd name="connsiteX16" fmla="*/ 278863 w 299988"/>
                <a:gd name="connsiteY16" fmla="*/ 266187 h 67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988" h="676030">
                  <a:moveTo>
                    <a:pt x="274638" y="266187"/>
                  </a:moveTo>
                  <a:lnTo>
                    <a:pt x="169008" y="266187"/>
                  </a:lnTo>
                  <a:lnTo>
                    <a:pt x="169008" y="676030"/>
                  </a:lnTo>
                  <a:lnTo>
                    <a:pt x="76054" y="676030"/>
                  </a:lnTo>
                  <a:lnTo>
                    <a:pt x="76054" y="266187"/>
                  </a:lnTo>
                  <a:lnTo>
                    <a:pt x="0" y="266187"/>
                  </a:lnTo>
                  <a:lnTo>
                    <a:pt x="0" y="190133"/>
                  </a:lnTo>
                  <a:lnTo>
                    <a:pt x="76054" y="190133"/>
                  </a:lnTo>
                  <a:lnTo>
                    <a:pt x="76054" y="135206"/>
                  </a:lnTo>
                  <a:cubicBezTo>
                    <a:pt x="76054" y="46477"/>
                    <a:pt x="143657" y="0"/>
                    <a:pt x="219710" y="0"/>
                  </a:cubicBezTo>
                  <a:cubicBezTo>
                    <a:pt x="257737" y="0"/>
                    <a:pt x="287313" y="8450"/>
                    <a:pt x="299989" y="12676"/>
                  </a:cubicBezTo>
                  <a:lnTo>
                    <a:pt x="278863" y="88729"/>
                  </a:lnTo>
                  <a:cubicBezTo>
                    <a:pt x="270412" y="84504"/>
                    <a:pt x="257737" y="80279"/>
                    <a:pt x="236611" y="80279"/>
                  </a:cubicBezTo>
                  <a:cubicBezTo>
                    <a:pt x="190134" y="80279"/>
                    <a:pt x="173233" y="105630"/>
                    <a:pt x="173233" y="147882"/>
                  </a:cubicBezTo>
                  <a:lnTo>
                    <a:pt x="173233" y="190133"/>
                  </a:lnTo>
                  <a:lnTo>
                    <a:pt x="278863" y="190133"/>
                  </a:lnTo>
                  <a:lnTo>
                    <a:pt x="278863" y="266187"/>
                  </a:lnTo>
                  <a:close/>
                </a:path>
              </a:pathLst>
            </a:custGeom>
            <a:solidFill>
              <a:schemeClr val="tx1"/>
            </a:solidFill>
            <a:ln w="42252" cap="flat">
              <a:noFill/>
              <a:prstDash val="solid"/>
              <a:miter/>
            </a:ln>
          </p:spPr>
          <p:txBody>
            <a:bodyPr rtlCol="0" anchor="ctr"/>
            <a:lstStyle/>
            <a:p>
              <a:endParaRPr lang="fr-FR">
                <a:solidFill>
                  <a:schemeClr val="bg1">
                    <a:lumMod val="95000"/>
                    <a:lumOff val="5000"/>
                  </a:schemeClr>
                </a:solidFill>
              </a:endParaRPr>
            </a:p>
          </p:txBody>
        </p:sp>
        <p:sp>
          <p:nvSpPr>
            <p:cNvPr id="32" name="Freeform: Shape 31">
              <a:extLst>
                <a:ext uri="{FF2B5EF4-FFF2-40B4-BE49-F238E27FC236}">
                  <a16:creationId xmlns:a16="http://schemas.microsoft.com/office/drawing/2014/main" id="{4A3954C3-30DA-4BC7-87B4-D794B879CB97}"/>
                </a:ext>
              </a:extLst>
            </p:cNvPr>
            <p:cNvSpPr/>
            <p:nvPr/>
          </p:nvSpPr>
          <p:spPr>
            <a:xfrm>
              <a:off x="5984033" y="2946693"/>
              <a:ext cx="447870" cy="498572"/>
            </a:xfrm>
            <a:custGeom>
              <a:avLst/>
              <a:gdLst>
                <a:gd name="connsiteX0" fmla="*/ 0 w 447870"/>
                <a:gd name="connsiteY0" fmla="*/ 249286 h 498572"/>
                <a:gd name="connsiteX1" fmla="*/ 223935 w 447870"/>
                <a:gd name="connsiteY1" fmla="*/ 0 h 498572"/>
                <a:gd name="connsiteX2" fmla="*/ 447870 w 447870"/>
                <a:gd name="connsiteY2" fmla="*/ 249286 h 498572"/>
                <a:gd name="connsiteX3" fmla="*/ 223935 w 447870"/>
                <a:gd name="connsiteY3" fmla="*/ 498572 h 498572"/>
                <a:gd name="connsiteX4" fmla="*/ 0 w 447870"/>
                <a:gd name="connsiteY4" fmla="*/ 249286 h 498572"/>
                <a:gd name="connsiteX5" fmla="*/ 354916 w 447870"/>
                <a:gd name="connsiteY5" fmla="*/ 249286 h 498572"/>
                <a:gd name="connsiteX6" fmla="*/ 223935 w 447870"/>
                <a:gd name="connsiteY6" fmla="*/ 76053 h 498572"/>
                <a:gd name="connsiteX7" fmla="*/ 92954 w 447870"/>
                <a:gd name="connsiteY7" fmla="*/ 249286 h 498572"/>
                <a:gd name="connsiteX8" fmla="*/ 223935 w 447870"/>
                <a:gd name="connsiteY8" fmla="*/ 418294 h 498572"/>
                <a:gd name="connsiteX9" fmla="*/ 354916 w 447870"/>
                <a:gd name="connsiteY9" fmla="*/ 249286 h 49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7870" h="498572">
                  <a:moveTo>
                    <a:pt x="0" y="249286"/>
                  </a:moveTo>
                  <a:cubicBezTo>
                    <a:pt x="0" y="97179"/>
                    <a:pt x="88729" y="0"/>
                    <a:pt x="223935" y="0"/>
                  </a:cubicBezTo>
                  <a:cubicBezTo>
                    <a:pt x="359141" y="0"/>
                    <a:pt x="447870" y="101405"/>
                    <a:pt x="447870" y="249286"/>
                  </a:cubicBezTo>
                  <a:cubicBezTo>
                    <a:pt x="447870" y="397168"/>
                    <a:pt x="359141" y="498572"/>
                    <a:pt x="223935" y="498572"/>
                  </a:cubicBezTo>
                  <a:cubicBezTo>
                    <a:pt x="88729" y="498572"/>
                    <a:pt x="0" y="401393"/>
                    <a:pt x="0" y="249286"/>
                  </a:cubicBezTo>
                  <a:close/>
                  <a:moveTo>
                    <a:pt x="354916" y="249286"/>
                  </a:moveTo>
                  <a:cubicBezTo>
                    <a:pt x="354916" y="156332"/>
                    <a:pt x="312664" y="76053"/>
                    <a:pt x="223935" y="76053"/>
                  </a:cubicBezTo>
                  <a:cubicBezTo>
                    <a:pt x="135206" y="76053"/>
                    <a:pt x="92954" y="156332"/>
                    <a:pt x="92954" y="249286"/>
                  </a:cubicBezTo>
                  <a:cubicBezTo>
                    <a:pt x="92954" y="342240"/>
                    <a:pt x="135206" y="418294"/>
                    <a:pt x="223935" y="418294"/>
                  </a:cubicBezTo>
                  <a:cubicBezTo>
                    <a:pt x="312664" y="422519"/>
                    <a:pt x="354916" y="342240"/>
                    <a:pt x="354916" y="249286"/>
                  </a:cubicBezTo>
                  <a:close/>
                </a:path>
              </a:pathLst>
            </a:custGeom>
            <a:solidFill>
              <a:schemeClr val="tx1"/>
            </a:solidFill>
            <a:ln w="42252" cap="flat">
              <a:noFill/>
              <a:prstDash val="solid"/>
              <a:miter/>
            </a:ln>
          </p:spPr>
          <p:txBody>
            <a:bodyPr rtlCol="0" anchor="ctr"/>
            <a:lstStyle/>
            <a:p>
              <a:endParaRPr lang="fr-FR">
                <a:solidFill>
                  <a:schemeClr val="bg1">
                    <a:lumMod val="95000"/>
                    <a:lumOff val="5000"/>
                  </a:schemeClr>
                </a:solidFill>
              </a:endParaRPr>
            </a:p>
          </p:txBody>
        </p:sp>
        <p:sp>
          <p:nvSpPr>
            <p:cNvPr id="33" name="Freeform: Shape 32">
              <a:extLst>
                <a:ext uri="{FF2B5EF4-FFF2-40B4-BE49-F238E27FC236}">
                  <a16:creationId xmlns:a16="http://schemas.microsoft.com/office/drawing/2014/main" id="{20ACAA8C-5BD0-495C-823A-D796A9A4CD30}"/>
                </a:ext>
              </a:extLst>
            </p:cNvPr>
            <p:cNvSpPr/>
            <p:nvPr/>
          </p:nvSpPr>
          <p:spPr>
            <a:xfrm>
              <a:off x="6541758" y="2946693"/>
              <a:ext cx="401393" cy="490121"/>
            </a:xfrm>
            <a:custGeom>
              <a:avLst/>
              <a:gdLst>
                <a:gd name="connsiteX0" fmla="*/ 92954 w 401393"/>
                <a:gd name="connsiteY0" fmla="*/ 490122 h 490121"/>
                <a:gd name="connsiteX1" fmla="*/ 0 w 401393"/>
                <a:gd name="connsiteY1" fmla="*/ 490122 h 490121"/>
                <a:gd name="connsiteX2" fmla="*/ 0 w 401393"/>
                <a:gd name="connsiteY2" fmla="*/ 4225 h 490121"/>
                <a:gd name="connsiteX3" fmla="*/ 88729 w 401393"/>
                <a:gd name="connsiteY3" fmla="*/ 4225 h 490121"/>
                <a:gd name="connsiteX4" fmla="*/ 88729 w 401393"/>
                <a:gd name="connsiteY4" fmla="*/ 84504 h 490121"/>
                <a:gd name="connsiteX5" fmla="*/ 92954 w 401393"/>
                <a:gd name="connsiteY5" fmla="*/ 84504 h 490121"/>
                <a:gd name="connsiteX6" fmla="*/ 236611 w 401393"/>
                <a:gd name="connsiteY6" fmla="*/ 0 h 490121"/>
                <a:gd name="connsiteX7" fmla="*/ 401393 w 401393"/>
                <a:gd name="connsiteY7" fmla="*/ 181683 h 490121"/>
                <a:gd name="connsiteX8" fmla="*/ 401393 w 401393"/>
                <a:gd name="connsiteY8" fmla="*/ 490122 h 490121"/>
                <a:gd name="connsiteX9" fmla="*/ 308439 w 401393"/>
                <a:gd name="connsiteY9" fmla="*/ 490122 h 490121"/>
                <a:gd name="connsiteX10" fmla="*/ 308439 w 401393"/>
                <a:gd name="connsiteY10" fmla="*/ 194359 h 490121"/>
                <a:gd name="connsiteX11" fmla="*/ 207034 w 401393"/>
                <a:gd name="connsiteY11" fmla="*/ 80279 h 490121"/>
                <a:gd name="connsiteX12" fmla="*/ 92954 w 401393"/>
                <a:gd name="connsiteY12" fmla="*/ 202809 h 490121"/>
                <a:gd name="connsiteX13" fmla="*/ 92954 w 401393"/>
                <a:gd name="connsiteY13" fmla="*/ 490122 h 49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1393" h="490121">
                  <a:moveTo>
                    <a:pt x="92954" y="490122"/>
                  </a:moveTo>
                  <a:lnTo>
                    <a:pt x="0" y="490122"/>
                  </a:lnTo>
                  <a:lnTo>
                    <a:pt x="0" y="4225"/>
                  </a:lnTo>
                  <a:lnTo>
                    <a:pt x="88729" y="4225"/>
                  </a:lnTo>
                  <a:lnTo>
                    <a:pt x="88729" y="84504"/>
                  </a:lnTo>
                  <a:lnTo>
                    <a:pt x="92954" y="84504"/>
                  </a:lnTo>
                  <a:cubicBezTo>
                    <a:pt x="114080" y="33801"/>
                    <a:pt x="164783" y="0"/>
                    <a:pt x="236611" y="0"/>
                  </a:cubicBezTo>
                  <a:cubicBezTo>
                    <a:pt x="333790" y="0"/>
                    <a:pt x="401393" y="63378"/>
                    <a:pt x="401393" y="181683"/>
                  </a:cubicBezTo>
                  <a:lnTo>
                    <a:pt x="401393" y="490122"/>
                  </a:lnTo>
                  <a:lnTo>
                    <a:pt x="308439" y="490122"/>
                  </a:lnTo>
                  <a:lnTo>
                    <a:pt x="308439" y="194359"/>
                  </a:lnTo>
                  <a:cubicBezTo>
                    <a:pt x="308439" y="122530"/>
                    <a:pt x="270412" y="80279"/>
                    <a:pt x="207034" y="80279"/>
                  </a:cubicBezTo>
                  <a:cubicBezTo>
                    <a:pt x="139431" y="80279"/>
                    <a:pt x="92954" y="122530"/>
                    <a:pt x="92954" y="202809"/>
                  </a:cubicBezTo>
                  <a:lnTo>
                    <a:pt x="92954" y="490122"/>
                  </a:lnTo>
                  <a:close/>
                </a:path>
              </a:pathLst>
            </a:custGeom>
            <a:solidFill>
              <a:schemeClr val="tx1"/>
            </a:solidFill>
            <a:ln w="42252" cap="flat">
              <a:noFill/>
              <a:prstDash val="solid"/>
              <a:miter/>
            </a:ln>
          </p:spPr>
          <p:txBody>
            <a:bodyPr rtlCol="0" anchor="ctr"/>
            <a:lstStyle/>
            <a:p>
              <a:endParaRPr lang="fr-FR">
                <a:solidFill>
                  <a:schemeClr val="bg1">
                    <a:lumMod val="95000"/>
                    <a:lumOff val="5000"/>
                  </a:schemeClr>
                </a:solidFill>
              </a:endParaRPr>
            </a:p>
          </p:txBody>
        </p:sp>
        <p:sp>
          <p:nvSpPr>
            <p:cNvPr id="34" name="Freeform: Shape 33">
              <a:extLst>
                <a:ext uri="{FF2B5EF4-FFF2-40B4-BE49-F238E27FC236}">
                  <a16:creationId xmlns:a16="http://schemas.microsoft.com/office/drawing/2014/main" id="{AB3F7D42-2165-432D-B508-6B39659BB84F}"/>
                </a:ext>
              </a:extLst>
            </p:cNvPr>
            <p:cNvSpPr/>
            <p:nvPr/>
          </p:nvSpPr>
          <p:spPr>
            <a:xfrm>
              <a:off x="7048781" y="2942468"/>
              <a:ext cx="439419" cy="502797"/>
            </a:xfrm>
            <a:custGeom>
              <a:avLst/>
              <a:gdLst>
                <a:gd name="connsiteX0" fmla="*/ 0 w 439419"/>
                <a:gd name="connsiteY0" fmla="*/ 253511 h 502797"/>
                <a:gd name="connsiteX1" fmla="*/ 223935 w 439419"/>
                <a:gd name="connsiteY1" fmla="*/ 0 h 502797"/>
                <a:gd name="connsiteX2" fmla="*/ 439420 w 439419"/>
                <a:gd name="connsiteY2" fmla="*/ 245061 h 502797"/>
                <a:gd name="connsiteX3" fmla="*/ 439420 w 439419"/>
                <a:gd name="connsiteY3" fmla="*/ 278862 h 502797"/>
                <a:gd name="connsiteX4" fmla="*/ 97179 w 439419"/>
                <a:gd name="connsiteY4" fmla="*/ 278862 h 502797"/>
                <a:gd name="connsiteX5" fmla="*/ 236611 w 439419"/>
                <a:gd name="connsiteY5" fmla="*/ 422519 h 502797"/>
                <a:gd name="connsiteX6" fmla="*/ 346466 w 439419"/>
                <a:gd name="connsiteY6" fmla="*/ 354916 h 502797"/>
                <a:gd name="connsiteX7" fmla="*/ 435195 w 439419"/>
                <a:gd name="connsiteY7" fmla="*/ 371817 h 502797"/>
                <a:gd name="connsiteX8" fmla="*/ 232386 w 439419"/>
                <a:gd name="connsiteY8" fmla="*/ 502797 h 502797"/>
                <a:gd name="connsiteX9" fmla="*/ 0 w 439419"/>
                <a:gd name="connsiteY9" fmla="*/ 253511 h 502797"/>
                <a:gd name="connsiteX10" fmla="*/ 346466 w 439419"/>
                <a:gd name="connsiteY10" fmla="*/ 211259 h 502797"/>
                <a:gd name="connsiteX11" fmla="*/ 223935 w 439419"/>
                <a:gd name="connsiteY11" fmla="*/ 84504 h 502797"/>
                <a:gd name="connsiteX12" fmla="*/ 92954 w 439419"/>
                <a:gd name="connsiteY12" fmla="*/ 211259 h 502797"/>
                <a:gd name="connsiteX13" fmla="*/ 346466 w 439419"/>
                <a:gd name="connsiteY13" fmla="*/ 211259 h 502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9419" h="502797">
                  <a:moveTo>
                    <a:pt x="0" y="253511"/>
                  </a:moveTo>
                  <a:cubicBezTo>
                    <a:pt x="0" y="105630"/>
                    <a:pt x="88729" y="0"/>
                    <a:pt x="223935" y="0"/>
                  </a:cubicBezTo>
                  <a:cubicBezTo>
                    <a:pt x="333790" y="0"/>
                    <a:pt x="439420" y="67603"/>
                    <a:pt x="439420" y="245061"/>
                  </a:cubicBezTo>
                  <a:lnTo>
                    <a:pt x="439420" y="278862"/>
                  </a:lnTo>
                  <a:lnTo>
                    <a:pt x="97179" y="278862"/>
                  </a:lnTo>
                  <a:cubicBezTo>
                    <a:pt x="101405" y="371817"/>
                    <a:pt x="152107" y="422519"/>
                    <a:pt x="236611" y="422519"/>
                  </a:cubicBezTo>
                  <a:cubicBezTo>
                    <a:pt x="291538" y="422519"/>
                    <a:pt x="329565" y="397168"/>
                    <a:pt x="346466" y="354916"/>
                  </a:cubicBezTo>
                  <a:lnTo>
                    <a:pt x="435195" y="371817"/>
                  </a:lnTo>
                  <a:cubicBezTo>
                    <a:pt x="414069" y="452095"/>
                    <a:pt x="338016" y="502797"/>
                    <a:pt x="232386" y="502797"/>
                  </a:cubicBezTo>
                  <a:cubicBezTo>
                    <a:pt x="88729" y="502797"/>
                    <a:pt x="0" y="405618"/>
                    <a:pt x="0" y="253511"/>
                  </a:cubicBezTo>
                  <a:close/>
                  <a:moveTo>
                    <a:pt x="346466" y="211259"/>
                  </a:moveTo>
                  <a:cubicBezTo>
                    <a:pt x="346466" y="135206"/>
                    <a:pt x="299989" y="84504"/>
                    <a:pt x="223935" y="84504"/>
                  </a:cubicBezTo>
                  <a:cubicBezTo>
                    <a:pt x="147882" y="84504"/>
                    <a:pt x="97179" y="143656"/>
                    <a:pt x="92954" y="211259"/>
                  </a:cubicBezTo>
                  <a:lnTo>
                    <a:pt x="346466" y="211259"/>
                  </a:lnTo>
                  <a:close/>
                </a:path>
              </a:pathLst>
            </a:custGeom>
            <a:solidFill>
              <a:schemeClr val="tx1"/>
            </a:solidFill>
            <a:ln w="42252" cap="flat">
              <a:noFill/>
              <a:prstDash val="solid"/>
              <a:miter/>
            </a:ln>
          </p:spPr>
          <p:txBody>
            <a:bodyPr rtlCol="0" anchor="ctr"/>
            <a:lstStyle/>
            <a:p>
              <a:endParaRPr lang="fr-FR">
                <a:solidFill>
                  <a:schemeClr val="bg1">
                    <a:lumMod val="95000"/>
                    <a:lumOff val="5000"/>
                  </a:schemeClr>
                </a:solidFill>
              </a:endParaRPr>
            </a:p>
          </p:txBody>
        </p:sp>
        <p:sp>
          <p:nvSpPr>
            <p:cNvPr id="35" name="Freeform: Shape 34">
              <a:extLst>
                <a:ext uri="{FF2B5EF4-FFF2-40B4-BE49-F238E27FC236}">
                  <a16:creationId xmlns:a16="http://schemas.microsoft.com/office/drawing/2014/main" id="{C005C97A-6A72-4E12-9735-F76A5F0F7874}"/>
                </a:ext>
              </a:extLst>
            </p:cNvPr>
            <p:cNvSpPr/>
            <p:nvPr/>
          </p:nvSpPr>
          <p:spPr>
            <a:xfrm>
              <a:off x="7589606" y="3301609"/>
              <a:ext cx="143656" cy="143656"/>
            </a:xfrm>
            <a:custGeom>
              <a:avLst/>
              <a:gdLst>
                <a:gd name="connsiteX0" fmla="*/ 0 w 143656"/>
                <a:gd name="connsiteY0" fmla="*/ 71828 h 143656"/>
                <a:gd name="connsiteX1" fmla="*/ 71828 w 143656"/>
                <a:gd name="connsiteY1" fmla="*/ 0 h 143656"/>
                <a:gd name="connsiteX2" fmla="*/ 143657 w 143656"/>
                <a:gd name="connsiteY2" fmla="*/ 71828 h 143656"/>
                <a:gd name="connsiteX3" fmla="*/ 71828 w 143656"/>
                <a:gd name="connsiteY3" fmla="*/ 143656 h 143656"/>
                <a:gd name="connsiteX4" fmla="*/ 0 w 143656"/>
                <a:gd name="connsiteY4" fmla="*/ 71828 h 143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56" h="143656">
                  <a:moveTo>
                    <a:pt x="0" y="71828"/>
                  </a:moveTo>
                  <a:cubicBezTo>
                    <a:pt x="0" y="33802"/>
                    <a:pt x="33802" y="0"/>
                    <a:pt x="71828" y="0"/>
                  </a:cubicBezTo>
                  <a:cubicBezTo>
                    <a:pt x="109855" y="0"/>
                    <a:pt x="143657" y="33802"/>
                    <a:pt x="143657" y="71828"/>
                  </a:cubicBezTo>
                  <a:cubicBezTo>
                    <a:pt x="143657" y="109855"/>
                    <a:pt x="109855" y="143656"/>
                    <a:pt x="71828" y="143656"/>
                  </a:cubicBezTo>
                  <a:cubicBezTo>
                    <a:pt x="33802" y="139431"/>
                    <a:pt x="0" y="109855"/>
                    <a:pt x="0" y="71828"/>
                  </a:cubicBezTo>
                  <a:close/>
                </a:path>
              </a:pathLst>
            </a:custGeom>
            <a:solidFill>
              <a:schemeClr val="accent1"/>
            </a:solidFill>
            <a:ln w="42252" cap="flat">
              <a:noFill/>
              <a:prstDash val="solid"/>
              <a:miter/>
            </a:ln>
          </p:spPr>
          <p:txBody>
            <a:bodyPr rtlCol="0" anchor="ctr"/>
            <a:lstStyle/>
            <a:p>
              <a:endParaRPr lang="fr-FR"/>
            </a:p>
          </p:txBody>
        </p:sp>
      </p:grpSp>
    </p:spTree>
    <p:extLst>
      <p:ext uri="{BB962C8B-B14F-4D97-AF65-F5344CB8AC3E}">
        <p14:creationId xmlns:p14="http://schemas.microsoft.com/office/powerpoint/2010/main" val="3482655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Whit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5430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Menu">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5316538" y="805814"/>
            <a:ext cx="6875462" cy="5246372"/>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23162735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21106" y="2"/>
            <a:ext cx="4747684" cy="427038"/>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10540182"/>
      </p:ext>
    </p:extLst>
  </p:cSld>
  <p:clrMapOvr>
    <a:masterClrMapping/>
  </p:clrMapOvr>
  <p:transition spd="slow">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5406433"/>
      </p:ext>
    </p:extLst>
  </p:cSld>
  <p:clrMapOvr>
    <a:masterClrMapping/>
  </p:clrMapOvr>
  <p:transition spd="slow">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32F5F-49FC-4529-8011-0274816BE2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EE0E0C-22E0-41B9-A3B4-14DE35D7E1E5}"/>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a:extLst>
              <a:ext uri="{FF2B5EF4-FFF2-40B4-BE49-F238E27FC236}">
                <a16:creationId xmlns:a16="http://schemas.microsoft.com/office/drawing/2014/main" id="{98808264-D03C-4B03-9860-94CBCAC1A6C4}"/>
              </a:ext>
            </a:extLst>
          </p:cNvPr>
          <p:cNvSpPr txBox="1">
            <a:spLocks/>
          </p:cNvSpPr>
          <p:nvPr userDrawn="1"/>
        </p:nvSpPr>
        <p:spPr>
          <a:xfrm>
            <a:off x="0" y="6559547"/>
            <a:ext cx="2397211"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TE-VSC Seminars | 04/10/2022</a:t>
            </a:r>
            <a:endParaRPr lang="en-US" sz="1000" dirty="0"/>
          </a:p>
        </p:txBody>
      </p:sp>
      <p:sp>
        <p:nvSpPr>
          <p:cNvPr id="8" name="Slide Number Placeholder 5">
            <a:extLst>
              <a:ext uri="{FF2B5EF4-FFF2-40B4-BE49-F238E27FC236}">
                <a16:creationId xmlns:a16="http://schemas.microsoft.com/office/drawing/2014/main" id="{42F67A4A-DE65-4A7E-935E-93CD51D4496F}"/>
              </a:ext>
            </a:extLst>
          </p:cNvPr>
          <p:cNvSpPr txBox="1">
            <a:spLocks/>
          </p:cNvSpPr>
          <p:nvPr userDrawn="1"/>
        </p:nvSpPr>
        <p:spPr>
          <a:xfrm>
            <a:off x="8796866" y="6559546"/>
            <a:ext cx="333586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F2106A-F3E6-4C6E-B2C3-B7F6AB920E66}" type="slidenum">
              <a:rPr lang="en-US" smtClean="0"/>
              <a:pPr/>
              <a:t>‹#›</a:t>
            </a:fld>
            <a:endParaRPr lang="en-US"/>
          </a:p>
        </p:txBody>
      </p:sp>
      <p:sp>
        <p:nvSpPr>
          <p:cNvPr id="6" name="Date Placeholder 3">
            <a:extLst>
              <a:ext uri="{FF2B5EF4-FFF2-40B4-BE49-F238E27FC236}">
                <a16:creationId xmlns:a16="http://schemas.microsoft.com/office/drawing/2014/main" id="{4F907493-FCE8-46A9-9244-E66457F21EC3}"/>
              </a:ext>
            </a:extLst>
          </p:cNvPr>
          <p:cNvSpPr txBox="1">
            <a:spLocks/>
          </p:cNvSpPr>
          <p:nvPr userDrawn="1"/>
        </p:nvSpPr>
        <p:spPr>
          <a:xfrm>
            <a:off x="1" y="6559545"/>
            <a:ext cx="121920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b="0" dirty="0"/>
              <a:t>Profibus and 4G Mobile Equipment Connectivity Upgrades - Hardware and PLC</a:t>
            </a:r>
            <a:endParaRPr lang="en-US" sz="1000" b="0" dirty="0"/>
          </a:p>
        </p:txBody>
      </p:sp>
    </p:spTree>
    <p:extLst>
      <p:ext uri="{BB962C8B-B14F-4D97-AF65-F5344CB8AC3E}">
        <p14:creationId xmlns:p14="http://schemas.microsoft.com/office/powerpoint/2010/main" val="99947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4F6C16-574B-4AFE-808B-5A5CD811A850}"/>
              </a:ext>
            </a:extLst>
          </p:cNvPr>
          <p:cNvSpPr>
            <a:spLocks noGrp="1"/>
          </p:cNvSpPr>
          <p:nvPr>
            <p:ph type="pic" sz="quarter" idx="15" hasCustomPrompt="1"/>
          </p:nvPr>
        </p:nvSpPr>
        <p:spPr>
          <a:xfrm>
            <a:off x="6600822" y="728663"/>
            <a:ext cx="2126309" cy="2694652"/>
          </a:xfrm>
          <a:prstGeom prst="roundRect">
            <a:avLst>
              <a:gd name="adj" fmla="val 5000"/>
            </a:avLst>
          </a:prstGeom>
          <a:solidFill>
            <a:schemeClr val="accent2"/>
          </a:solidFill>
        </p:spPr>
        <p:txBody>
          <a:bodyPr lIns="0" tIns="288000" rIns="0" bIns="0"/>
          <a:lstStyle>
            <a:lvl1pPr marL="0" indent="0" algn="ctr">
              <a:buNone/>
              <a:defRPr sz="1800"/>
            </a:lvl1pPr>
          </a:lstStyle>
          <a:p>
            <a:r>
              <a:rPr lang="fr-FR" dirty="0"/>
              <a:t>Insert </a:t>
            </a:r>
            <a:r>
              <a:rPr lang="fr-FR" dirty="0" err="1"/>
              <a:t>picture</a:t>
            </a:r>
            <a:endParaRPr lang="fr-FR" dirty="0"/>
          </a:p>
        </p:txBody>
      </p:sp>
      <p:sp>
        <p:nvSpPr>
          <p:cNvPr id="11" name="Picture Placeholder 2">
            <a:extLst>
              <a:ext uri="{FF2B5EF4-FFF2-40B4-BE49-F238E27FC236}">
                <a16:creationId xmlns:a16="http://schemas.microsoft.com/office/drawing/2014/main" id="{AE80836F-ED3C-44A0-A10C-3B8D1794852A}"/>
              </a:ext>
            </a:extLst>
          </p:cNvPr>
          <p:cNvSpPr>
            <a:spLocks noGrp="1"/>
          </p:cNvSpPr>
          <p:nvPr>
            <p:ph type="pic" sz="quarter" idx="16" hasCustomPrompt="1"/>
          </p:nvPr>
        </p:nvSpPr>
        <p:spPr>
          <a:xfrm>
            <a:off x="6600822" y="3741686"/>
            <a:ext cx="2126309" cy="2073629"/>
          </a:xfrm>
          <a:prstGeom prst="roundRect">
            <a:avLst>
              <a:gd name="adj" fmla="val 5000"/>
            </a:avLst>
          </a:prstGeom>
          <a:solidFill>
            <a:schemeClr val="accent2"/>
          </a:solidFill>
        </p:spPr>
        <p:txBody>
          <a:bodyPr lIns="0" tIns="288000" rIns="0" bIns="0"/>
          <a:lstStyle>
            <a:lvl1pPr marL="0" indent="0" algn="ctr">
              <a:buNone/>
              <a:defRPr sz="1800"/>
            </a:lvl1pPr>
          </a:lstStyle>
          <a:p>
            <a:r>
              <a:rPr lang="fr-FR" dirty="0"/>
              <a:t>Insert </a:t>
            </a:r>
            <a:r>
              <a:rPr lang="fr-FR" dirty="0" err="1"/>
              <a:t>picture</a:t>
            </a:r>
            <a:endParaRPr lang="fr-FR" dirty="0"/>
          </a:p>
        </p:txBody>
      </p:sp>
      <p:sp>
        <p:nvSpPr>
          <p:cNvPr id="12" name="Picture Placeholder 2">
            <a:extLst>
              <a:ext uri="{FF2B5EF4-FFF2-40B4-BE49-F238E27FC236}">
                <a16:creationId xmlns:a16="http://schemas.microsoft.com/office/drawing/2014/main" id="{ADA547F3-7E1A-411E-ADC4-C0CFBD49BF98}"/>
              </a:ext>
            </a:extLst>
          </p:cNvPr>
          <p:cNvSpPr>
            <a:spLocks noGrp="1"/>
          </p:cNvSpPr>
          <p:nvPr>
            <p:ph type="pic" sz="quarter" idx="17" hasCustomPrompt="1"/>
          </p:nvPr>
        </p:nvSpPr>
        <p:spPr>
          <a:xfrm>
            <a:off x="9108788" y="1538608"/>
            <a:ext cx="2126309" cy="2178428"/>
          </a:xfrm>
          <a:prstGeom prst="roundRect">
            <a:avLst>
              <a:gd name="adj" fmla="val 5000"/>
            </a:avLst>
          </a:prstGeom>
          <a:solidFill>
            <a:schemeClr val="accent2"/>
          </a:solidFill>
        </p:spPr>
        <p:txBody>
          <a:bodyPr lIns="0" tIns="288000" rIns="0" bIns="0"/>
          <a:lstStyle>
            <a:lvl1pPr marL="0" indent="0" algn="ctr">
              <a:buNone/>
              <a:defRPr sz="1800"/>
            </a:lvl1pPr>
          </a:lstStyle>
          <a:p>
            <a:r>
              <a:rPr lang="fr-FR" dirty="0"/>
              <a:t>Insert </a:t>
            </a:r>
            <a:r>
              <a:rPr lang="fr-FR" dirty="0" err="1"/>
              <a:t>picture</a:t>
            </a:r>
            <a:endParaRPr lang="fr-FR" dirty="0"/>
          </a:p>
        </p:txBody>
      </p:sp>
      <p:sp>
        <p:nvSpPr>
          <p:cNvPr id="16" name="Picture Placeholder 2">
            <a:extLst>
              <a:ext uri="{FF2B5EF4-FFF2-40B4-BE49-F238E27FC236}">
                <a16:creationId xmlns:a16="http://schemas.microsoft.com/office/drawing/2014/main" id="{74283534-4BD3-4AD8-B963-68E0A8956F97}"/>
              </a:ext>
            </a:extLst>
          </p:cNvPr>
          <p:cNvSpPr>
            <a:spLocks noGrp="1"/>
          </p:cNvSpPr>
          <p:nvPr>
            <p:ph type="pic" sz="quarter" idx="18" hasCustomPrompt="1"/>
          </p:nvPr>
        </p:nvSpPr>
        <p:spPr>
          <a:xfrm>
            <a:off x="9108788" y="4095623"/>
            <a:ext cx="2126309" cy="2039747"/>
          </a:xfrm>
          <a:prstGeom prst="roundRect">
            <a:avLst>
              <a:gd name="adj" fmla="val 5000"/>
            </a:avLst>
          </a:prstGeom>
          <a:solidFill>
            <a:schemeClr val="accent2"/>
          </a:solidFill>
        </p:spPr>
        <p:txBody>
          <a:bodyPr lIns="0" tIns="288000" rIns="0" bIns="0"/>
          <a:lstStyle>
            <a:lvl1pPr marL="0" indent="0" algn="ctr">
              <a:buNone/>
              <a:defRPr sz="1800"/>
            </a:lvl1pPr>
          </a:lstStyle>
          <a:p>
            <a:r>
              <a:rPr lang="fr-FR" dirty="0"/>
              <a:t>Insert </a:t>
            </a:r>
            <a:r>
              <a:rPr lang="fr-FR" dirty="0" err="1"/>
              <a:t>picture</a:t>
            </a:r>
            <a:endParaRPr lang="fr-FR" dirty="0"/>
          </a:p>
        </p:txBody>
      </p:sp>
    </p:spTree>
    <p:extLst>
      <p:ext uri="{BB962C8B-B14F-4D97-AF65-F5344CB8AC3E}">
        <p14:creationId xmlns:p14="http://schemas.microsoft.com/office/powerpoint/2010/main" val="19597021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Whit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30425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Whit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000000"/>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Title 2"/>
          <p:cNvSpPr>
            <a:spLocks noGrp="1"/>
          </p:cNvSpPr>
          <p:nvPr>
            <p:ph type="title"/>
          </p:nvPr>
        </p:nvSpPr>
        <p:spPr>
          <a:xfrm>
            <a:off x="838200" y="365125"/>
            <a:ext cx="10515600" cy="1148715"/>
          </a:xfrm>
          <a:prstGeom prst="rect">
            <a:avLst/>
          </a:prstGeom>
        </p:spPr>
        <p:txBody>
          <a:bodyPr/>
          <a:lstStyle>
            <a:lvl1pPr>
              <a:defRPr>
                <a:solidFill>
                  <a:schemeClr val="bg1"/>
                </a:solidFill>
              </a:defRPr>
            </a:lvl1pPr>
          </a:lstStyle>
          <a:p>
            <a:r>
              <a:rPr lang="en-US" dirty="0"/>
              <a:t>Click to edit Master title style</a:t>
            </a:r>
            <a:endParaRPr lang="en-GB" dirty="0"/>
          </a:p>
        </p:txBody>
      </p:sp>
      <p:sp>
        <p:nvSpPr>
          <p:cNvPr id="8" name="Text Placeholder 7"/>
          <p:cNvSpPr>
            <a:spLocks noGrp="1"/>
          </p:cNvSpPr>
          <p:nvPr>
            <p:ph type="body" sz="quarter" idx="10"/>
          </p:nvPr>
        </p:nvSpPr>
        <p:spPr>
          <a:xfrm>
            <a:off x="838200" y="1514475"/>
            <a:ext cx="10515600" cy="5018088"/>
          </a:xfrm>
        </p:spPr>
        <p:txBody>
          <a:bodyPr>
            <a:normAutofit/>
          </a:bodyPr>
          <a:lstStyle>
            <a:lvl1pPr>
              <a:buClr>
                <a:schemeClr val="bg2"/>
              </a:buClr>
              <a:defRPr sz="2000">
                <a:solidFill>
                  <a:schemeClr val="bg2"/>
                </a:solidFill>
              </a:defRPr>
            </a:lvl1pPr>
            <a:lvl2pPr marL="461963" indent="-292100">
              <a:buClr>
                <a:schemeClr val="bg2"/>
              </a:buClr>
              <a:defRPr sz="1600">
                <a:solidFill>
                  <a:schemeClr val="bg2"/>
                </a:solidFill>
              </a:defRPr>
            </a:lvl2pPr>
            <a:lvl3pPr>
              <a:buClr>
                <a:schemeClr val="bg2"/>
              </a:buClr>
              <a:defRPr sz="1050">
                <a:solidFill>
                  <a:schemeClr val="bg2"/>
                </a:solidFill>
              </a:defRPr>
            </a:lvl3pPr>
            <a:lvl4pPr>
              <a:buClr>
                <a:schemeClr val="bg2"/>
              </a:buClr>
              <a:defRPr sz="1400">
                <a:solidFill>
                  <a:schemeClr val="bg2"/>
                </a:solidFill>
              </a:defRPr>
            </a:lvl4pPr>
            <a:lvl5pPr>
              <a:buClr>
                <a:schemeClr val="bg2"/>
              </a:buClr>
              <a:defRPr sz="1400">
                <a:solidFill>
                  <a:schemeClr val="bg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Box 3">
            <a:extLst>
              <a:ext uri="{FF2B5EF4-FFF2-40B4-BE49-F238E27FC236}">
                <a16:creationId xmlns:a16="http://schemas.microsoft.com/office/drawing/2014/main" id="{18EB46D1-1A5E-4420-AE30-1425DFBBDC42}"/>
              </a:ext>
            </a:extLst>
          </p:cNvPr>
          <p:cNvSpPr txBox="1"/>
          <p:nvPr userDrawn="1"/>
        </p:nvSpPr>
        <p:spPr>
          <a:xfrm>
            <a:off x="11639739" y="6490546"/>
            <a:ext cx="552261" cy="283026"/>
          </a:xfrm>
          <a:prstGeom prst="rect">
            <a:avLst/>
          </a:prstGeom>
          <a:noFill/>
        </p:spPr>
        <p:txBody>
          <a:bodyPr wrap="square" lIns="0" tIns="0" bIns="0" rtlCol="0" anchor="t">
            <a:spAutoFit/>
          </a:bodyPr>
          <a:lstStyle/>
          <a:p>
            <a:pPr algn="ctr">
              <a:lnSpc>
                <a:spcPct val="150000"/>
              </a:lnSpc>
            </a:pPr>
            <a:fld id="{4FA4DCD7-8F76-4A41-8D50-DEE4FE17775C}" type="slidenum">
              <a:rPr lang="en-CH" sz="1400" smtClean="0">
                <a:solidFill>
                  <a:schemeClr val="bg1"/>
                </a:solidFill>
              </a:rPr>
              <a:pPr algn="ctr">
                <a:lnSpc>
                  <a:spcPct val="150000"/>
                </a:lnSpc>
              </a:pPr>
              <a:t>‹#›</a:t>
            </a:fld>
            <a:endParaRPr lang="en-CH" sz="1400" dirty="0">
              <a:solidFill>
                <a:schemeClr val="bg1"/>
              </a:solidFill>
            </a:endParaRPr>
          </a:p>
        </p:txBody>
      </p:sp>
    </p:spTree>
    <p:extLst>
      <p:ext uri="{BB962C8B-B14F-4D97-AF65-F5344CB8AC3E}">
        <p14:creationId xmlns:p14="http://schemas.microsoft.com/office/powerpoint/2010/main" val="1185524439"/>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Whit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000000"/>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Title 2"/>
          <p:cNvSpPr>
            <a:spLocks noGrp="1"/>
          </p:cNvSpPr>
          <p:nvPr>
            <p:ph type="title"/>
          </p:nvPr>
        </p:nvSpPr>
        <p:spPr>
          <a:xfrm>
            <a:off x="838200" y="365125"/>
            <a:ext cx="10515600" cy="1148715"/>
          </a:xfrm>
          <a:prstGeom prst="rect">
            <a:avLst/>
          </a:prstGeom>
        </p:spPr>
        <p:txBody>
          <a:bodyPr/>
          <a:lstStyle>
            <a:lvl1pPr>
              <a:defRPr>
                <a:solidFill>
                  <a:schemeClr val="bg1"/>
                </a:solidFill>
              </a:defRPr>
            </a:lvl1pPr>
          </a:lstStyle>
          <a:p>
            <a:r>
              <a:rPr lang="en-US" dirty="0"/>
              <a:t>Click to edit Master title style</a:t>
            </a:r>
            <a:endParaRPr lang="en-GB" dirty="0"/>
          </a:p>
        </p:txBody>
      </p:sp>
      <p:sp>
        <p:nvSpPr>
          <p:cNvPr id="8" name="Text Placeholder 7"/>
          <p:cNvSpPr>
            <a:spLocks noGrp="1"/>
          </p:cNvSpPr>
          <p:nvPr>
            <p:ph type="body" sz="quarter" idx="10"/>
          </p:nvPr>
        </p:nvSpPr>
        <p:spPr>
          <a:xfrm>
            <a:off x="838200" y="1514475"/>
            <a:ext cx="10515600" cy="5018088"/>
          </a:xfrm>
        </p:spPr>
        <p:txBody>
          <a:bodyPr>
            <a:normAutofit/>
          </a:bodyPr>
          <a:lstStyle>
            <a:lvl1pPr>
              <a:buClr>
                <a:schemeClr val="bg2"/>
              </a:buClr>
              <a:defRPr sz="2000">
                <a:solidFill>
                  <a:schemeClr val="bg2"/>
                </a:solidFill>
              </a:defRPr>
            </a:lvl1pPr>
            <a:lvl2pPr marL="461963" indent="-292100">
              <a:buClr>
                <a:schemeClr val="bg2"/>
              </a:buClr>
              <a:defRPr sz="1600">
                <a:solidFill>
                  <a:schemeClr val="bg2"/>
                </a:solidFill>
              </a:defRPr>
            </a:lvl2pPr>
            <a:lvl3pPr>
              <a:buClr>
                <a:schemeClr val="bg2"/>
              </a:buClr>
              <a:defRPr sz="1050">
                <a:solidFill>
                  <a:schemeClr val="bg2"/>
                </a:solidFill>
              </a:defRPr>
            </a:lvl3pPr>
            <a:lvl4pPr>
              <a:buClr>
                <a:schemeClr val="bg2"/>
              </a:buClr>
              <a:defRPr sz="1400">
                <a:solidFill>
                  <a:schemeClr val="bg2"/>
                </a:solidFill>
              </a:defRPr>
            </a:lvl4pPr>
            <a:lvl5pPr>
              <a:buClr>
                <a:schemeClr val="bg2"/>
              </a:buClr>
              <a:defRPr sz="1400">
                <a:solidFill>
                  <a:schemeClr val="bg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678768807"/>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White slide">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148715"/>
          </a:xfrm>
          <a:prstGeom prst="rect">
            <a:avLst/>
          </a:prstGeom>
        </p:spPr>
        <p:txBody>
          <a:bodyPr/>
          <a:lstStyle>
            <a:lvl1pPr>
              <a:defRPr>
                <a:solidFill>
                  <a:schemeClr val="tx1"/>
                </a:solidFill>
              </a:defRPr>
            </a:lvl1pPr>
          </a:lstStyle>
          <a:p>
            <a:r>
              <a:rPr lang="en-US" dirty="0"/>
              <a:t>Click to edit Master title style</a:t>
            </a:r>
            <a:endParaRPr lang="en-GB" dirty="0"/>
          </a:p>
        </p:txBody>
      </p:sp>
      <p:sp>
        <p:nvSpPr>
          <p:cNvPr id="5" name="Text Placeholder 4"/>
          <p:cNvSpPr>
            <a:spLocks noGrp="1"/>
          </p:cNvSpPr>
          <p:nvPr>
            <p:ph type="body" sz="quarter" idx="10"/>
          </p:nvPr>
        </p:nvSpPr>
        <p:spPr>
          <a:xfrm>
            <a:off x="838201" y="1513841"/>
            <a:ext cx="10515600" cy="4805998"/>
          </a:xfrm>
        </p:spPr>
        <p:txBody>
          <a:bodyPr>
            <a:normAutofit/>
          </a:bodyPr>
          <a:lstStyle>
            <a:lvl1pPr>
              <a:defRPr sz="2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p:txBody>
      </p:sp>
    </p:spTree>
    <p:extLst>
      <p:ext uri="{BB962C8B-B14F-4D97-AF65-F5344CB8AC3E}">
        <p14:creationId xmlns:p14="http://schemas.microsoft.com/office/powerpoint/2010/main" val="34570506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 logos Slide">
    <p:spTree>
      <p:nvGrpSpPr>
        <p:cNvPr id="1" name=""/>
        <p:cNvGrpSpPr/>
        <p:nvPr/>
      </p:nvGrpSpPr>
      <p:grpSpPr>
        <a:xfrm>
          <a:off x="0" y="0"/>
          <a:ext cx="0" cy="0"/>
          <a:chOff x="0" y="0"/>
          <a:chExt cx="0" cy="0"/>
        </a:xfrm>
      </p:grpSpPr>
      <p:sp>
        <p:nvSpPr>
          <p:cNvPr id="13" name="Espace réservé du contenu 12">
            <a:extLst>
              <a:ext uri="{FF2B5EF4-FFF2-40B4-BE49-F238E27FC236}">
                <a16:creationId xmlns:a16="http://schemas.microsoft.com/office/drawing/2014/main" id="{0FA82258-8070-4B7B-B7C6-919C1BFAD958}"/>
              </a:ext>
            </a:extLst>
          </p:cNvPr>
          <p:cNvSpPr>
            <a:spLocks noGrp="1"/>
          </p:cNvSpPr>
          <p:nvPr>
            <p:ph sz="quarter" idx="10" hasCustomPrompt="1"/>
          </p:nvPr>
        </p:nvSpPr>
        <p:spPr>
          <a:xfrm>
            <a:off x="1579910" y="2595169"/>
            <a:ext cx="1042520" cy="1008570"/>
          </a:xfrm>
          <a:prstGeom prst="rect">
            <a:avLst/>
          </a:prstGeom>
        </p:spPr>
        <p:txBody>
          <a:bodyPr anchor="t"/>
          <a:lstStyle>
            <a:lvl1pPr marL="0" indent="0" algn="ctr">
              <a:buNone/>
              <a:defRPr sz="1000"/>
            </a:lvl1pPr>
          </a:lstStyle>
          <a:p>
            <a:pPr lvl="0"/>
            <a:r>
              <a:rPr lang="fr-FR" dirty="0"/>
              <a:t>Drag &amp; Drop</a:t>
            </a:r>
            <a:endParaRPr lang="en-US" dirty="0"/>
          </a:p>
        </p:txBody>
      </p:sp>
      <p:sp>
        <p:nvSpPr>
          <p:cNvPr id="14" name="Espace réservé du contenu 12">
            <a:extLst>
              <a:ext uri="{FF2B5EF4-FFF2-40B4-BE49-F238E27FC236}">
                <a16:creationId xmlns:a16="http://schemas.microsoft.com/office/drawing/2014/main" id="{24B192B9-1979-47FD-B40B-D105E04FD493}"/>
              </a:ext>
            </a:extLst>
          </p:cNvPr>
          <p:cNvSpPr>
            <a:spLocks noGrp="1"/>
          </p:cNvSpPr>
          <p:nvPr>
            <p:ph sz="quarter" idx="11" hasCustomPrompt="1"/>
          </p:nvPr>
        </p:nvSpPr>
        <p:spPr>
          <a:xfrm>
            <a:off x="3577325"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17" name="Espace réservé du contenu 12">
            <a:extLst>
              <a:ext uri="{FF2B5EF4-FFF2-40B4-BE49-F238E27FC236}">
                <a16:creationId xmlns:a16="http://schemas.microsoft.com/office/drawing/2014/main" id="{201296E0-114D-4FAE-9474-548B5DC841EA}"/>
              </a:ext>
            </a:extLst>
          </p:cNvPr>
          <p:cNvSpPr>
            <a:spLocks noGrp="1"/>
          </p:cNvSpPr>
          <p:nvPr>
            <p:ph sz="quarter" idx="12" hasCustomPrompt="1"/>
          </p:nvPr>
        </p:nvSpPr>
        <p:spPr>
          <a:xfrm>
            <a:off x="5574740"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18" name="Espace réservé du contenu 12">
            <a:extLst>
              <a:ext uri="{FF2B5EF4-FFF2-40B4-BE49-F238E27FC236}">
                <a16:creationId xmlns:a16="http://schemas.microsoft.com/office/drawing/2014/main" id="{154D76DD-DF79-45CC-89FC-1544939578E9}"/>
              </a:ext>
            </a:extLst>
          </p:cNvPr>
          <p:cNvSpPr>
            <a:spLocks noGrp="1"/>
          </p:cNvSpPr>
          <p:nvPr>
            <p:ph sz="quarter" idx="13" hasCustomPrompt="1"/>
          </p:nvPr>
        </p:nvSpPr>
        <p:spPr>
          <a:xfrm>
            <a:off x="7572155"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21" name="Espace réservé du contenu 12">
            <a:extLst>
              <a:ext uri="{FF2B5EF4-FFF2-40B4-BE49-F238E27FC236}">
                <a16:creationId xmlns:a16="http://schemas.microsoft.com/office/drawing/2014/main" id="{E3E44833-1827-41DC-AEC3-0C01F1BAD462}"/>
              </a:ext>
            </a:extLst>
          </p:cNvPr>
          <p:cNvSpPr>
            <a:spLocks noGrp="1"/>
          </p:cNvSpPr>
          <p:nvPr>
            <p:ph sz="quarter" idx="14" hasCustomPrompt="1"/>
          </p:nvPr>
        </p:nvSpPr>
        <p:spPr>
          <a:xfrm>
            <a:off x="9569570"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22" name="Espace réservé du contenu 12">
            <a:extLst>
              <a:ext uri="{FF2B5EF4-FFF2-40B4-BE49-F238E27FC236}">
                <a16:creationId xmlns:a16="http://schemas.microsoft.com/office/drawing/2014/main" id="{36394FDD-DDC6-46CD-87AF-F343169F6B6C}"/>
              </a:ext>
            </a:extLst>
          </p:cNvPr>
          <p:cNvSpPr>
            <a:spLocks noGrp="1"/>
          </p:cNvSpPr>
          <p:nvPr>
            <p:ph sz="quarter" idx="15" hasCustomPrompt="1"/>
          </p:nvPr>
        </p:nvSpPr>
        <p:spPr>
          <a:xfrm>
            <a:off x="1579910"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3" name="Espace réservé du contenu 12">
            <a:extLst>
              <a:ext uri="{FF2B5EF4-FFF2-40B4-BE49-F238E27FC236}">
                <a16:creationId xmlns:a16="http://schemas.microsoft.com/office/drawing/2014/main" id="{F4892D69-01ED-4ACE-9A93-97CAA2FCC8E8}"/>
              </a:ext>
            </a:extLst>
          </p:cNvPr>
          <p:cNvSpPr>
            <a:spLocks noGrp="1"/>
          </p:cNvSpPr>
          <p:nvPr>
            <p:ph sz="quarter" idx="16" hasCustomPrompt="1"/>
          </p:nvPr>
        </p:nvSpPr>
        <p:spPr>
          <a:xfrm>
            <a:off x="3577325"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4" name="Espace réservé du contenu 12">
            <a:extLst>
              <a:ext uri="{FF2B5EF4-FFF2-40B4-BE49-F238E27FC236}">
                <a16:creationId xmlns:a16="http://schemas.microsoft.com/office/drawing/2014/main" id="{B911AC6F-ED1A-472B-82C9-F9B03EBADF44}"/>
              </a:ext>
            </a:extLst>
          </p:cNvPr>
          <p:cNvSpPr>
            <a:spLocks noGrp="1"/>
          </p:cNvSpPr>
          <p:nvPr>
            <p:ph sz="quarter" idx="17" hasCustomPrompt="1"/>
          </p:nvPr>
        </p:nvSpPr>
        <p:spPr>
          <a:xfrm>
            <a:off x="5574740"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5" name="Espace réservé du contenu 12">
            <a:extLst>
              <a:ext uri="{FF2B5EF4-FFF2-40B4-BE49-F238E27FC236}">
                <a16:creationId xmlns:a16="http://schemas.microsoft.com/office/drawing/2014/main" id="{2A92BF88-4F19-41E1-9684-DFAC07366387}"/>
              </a:ext>
            </a:extLst>
          </p:cNvPr>
          <p:cNvSpPr>
            <a:spLocks noGrp="1"/>
          </p:cNvSpPr>
          <p:nvPr>
            <p:ph sz="quarter" idx="18" hasCustomPrompt="1"/>
          </p:nvPr>
        </p:nvSpPr>
        <p:spPr>
          <a:xfrm>
            <a:off x="7572155"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6" name="Espace réservé du contenu 12">
            <a:extLst>
              <a:ext uri="{FF2B5EF4-FFF2-40B4-BE49-F238E27FC236}">
                <a16:creationId xmlns:a16="http://schemas.microsoft.com/office/drawing/2014/main" id="{6C4A12E5-2DFE-40D7-BD07-4F8CB3981E76}"/>
              </a:ext>
            </a:extLst>
          </p:cNvPr>
          <p:cNvSpPr>
            <a:spLocks noGrp="1"/>
          </p:cNvSpPr>
          <p:nvPr>
            <p:ph sz="quarter" idx="19" hasCustomPrompt="1"/>
          </p:nvPr>
        </p:nvSpPr>
        <p:spPr>
          <a:xfrm>
            <a:off x="9569570" y="4544738"/>
            <a:ext cx="1042520" cy="1008570"/>
          </a:xfrm>
          <a:prstGeom prst="rect">
            <a:avLst/>
          </a:prstGeom>
        </p:spPr>
        <p:txBody>
          <a:bodyPr anchor="t"/>
          <a:lstStyle>
            <a:lvl1pPr marL="0" indent="0" algn="ctr">
              <a:buNone/>
              <a:defRPr sz="1000"/>
            </a:lvl1pPr>
          </a:lstStyle>
          <a:p>
            <a:pPr lvl="0"/>
            <a:r>
              <a:rPr lang="fr-FR" dirty="0"/>
              <a:t>Drag &amp; Drop</a:t>
            </a:r>
          </a:p>
        </p:txBody>
      </p:sp>
    </p:spTree>
    <p:extLst>
      <p:ext uri="{BB962C8B-B14F-4D97-AF65-F5344CB8AC3E}">
        <p14:creationId xmlns:p14="http://schemas.microsoft.com/office/powerpoint/2010/main" val="15593767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8 logos Slide">
    <p:spTree>
      <p:nvGrpSpPr>
        <p:cNvPr id="1" name=""/>
        <p:cNvGrpSpPr/>
        <p:nvPr/>
      </p:nvGrpSpPr>
      <p:grpSpPr>
        <a:xfrm>
          <a:off x="0" y="0"/>
          <a:ext cx="0" cy="0"/>
          <a:chOff x="0" y="0"/>
          <a:chExt cx="0" cy="0"/>
        </a:xfrm>
      </p:grpSpPr>
      <p:sp>
        <p:nvSpPr>
          <p:cNvPr id="13" name="Espace réservé du contenu 12">
            <a:extLst>
              <a:ext uri="{FF2B5EF4-FFF2-40B4-BE49-F238E27FC236}">
                <a16:creationId xmlns:a16="http://schemas.microsoft.com/office/drawing/2014/main" id="{0FA82258-8070-4B7B-B7C6-919C1BFAD958}"/>
              </a:ext>
            </a:extLst>
          </p:cNvPr>
          <p:cNvSpPr>
            <a:spLocks noGrp="1"/>
          </p:cNvSpPr>
          <p:nvPr>
            <p:ph sz="quarter" idx="10" hasCustomPrompt="1"/>
          </p:nvPr>
        </p:nvSpPr>
        <p:spPr>
          <a:xfrm>
            <a:off x="1492839"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0" name="Espace réservé du contenu 12">
            <a:extLst>
              <a:ext uri="{FF2B5EF4-FFF2-40B4-BE49-F238E27FC236}">
                <a16:creationId xmlns:a16="http://schemas.microsoft.com/office/drawing/2014/main" id="{B070F49F-DF60-4723-A91C-5C1E12D58613}"/>
              </a:ext>
            </a:extLst>
          </p:cNvPr>
          <p:cNvSpPr>
            <a:spLocks noGrp="1"/>
          </p:cNvSpPr>
          <p:nvPr>
            <p:ph sz="quarter" idx="11" hasCustomPrompt="1"/>
          </p:nvPr>
        </p:nvSpPr>
        <p:spPr>
          <a:xfrm>
            <a:off x="3178922"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1" name="Espace réservé du contenu 12">
            <a:extLst>
              <a:ext uri="{FF2B5EF4-FFF2-40B4-BE49-F238E27FC236}">
                <a16:creationId xmlns:a16="http://schemas.microsoft.com/office/drawing/2014/main" id="{1A46C95E-26CD-45AD-BB72-B430933BACC5}"/>
              </a:ext>
            </a:extLst>
          </p:cNvPr>
          <p:cNvSpPr>
            <a:spLocks noGrp="1"/>
          </p:cNvSpPr>
          <p:nvPr>
            <p:ph sz="quarter" idx="12" hasCustomPrompt="1"/>
          </p:nvPr>
        </p:nvSpPr>
        <p:spPr>
          <a:xfrm>
            <a:off x="4865005"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2" name="Espace réservé du contenu 12">
            <a:extLst>
              <a:ext uri="{FF2B5EF4-FFF2-40B4-BE49-F238E27FC236}">
                <a16:creationId xmlns:a16="http://schemas.microsoft.com/office/drawing/2014/main" id="{7C59A534-42C3-4A87-94C8-B2FBBAFC4BF6}"/>
              </a:ext>
            </a:extLst>
          </p:cNvPr>
          <p:cNvSpPr>
            <a:spLocks noGrp="1"/>
          </p:cNvSpPr>
          <p:nvPr>
            <p:ph sz="quarter" idx="13" hasCustomPrompt="1"/>
          </p:nvPr>
        </p:nvSpPr>
        <p:spPr>
          <a:xfrm>
            <a:off x="6551088"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3" name="Espace réservé du contenu 12">
            <a:extLst>
              <a:ext uri="{FF2B5EF4-FFF2-40B4-BE49-F238E27FC236}">
                <a16:creationId xmlns:a16="http://schemas.microsoft.com/office/drawing/2014/main" id="{4BB3DF69-45D4-47B3-BA99-BA35B5100C33}"/>
              </a:ext>
            </a:extLst>
          </p:cNvPr>
          <p:cNvSpPr>
            <a:spLocks noGrp="1"/>
          </p:cNvSpPr>
          <p:nvPr>
            <p:ph sz="quarter" idx="14" hasCustomPrompt="1"/>
          </p:nvPr>
        </p:nvSpPr>
        <p:spPr>
          <a:xfrm>
            <a:off x="8237171"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4" name="Espace réservé du contenu 12">
            <a:extLst>
              <a:ext uri="{FF2B5EF4-FFF2-40B4-BE49-F238E27FC236}">
                <a16:creationId xmlns:a16="http://schemas.microsoft.com/office/drawing/2014/main" id="{F2BAFCF9-6ACE-4E11-8AC5-705BA7DCE73A}"/>
              </a:ext>
            </a:extLst>
          </p:cNvPr>
          <p:cNvSpPr>
            <a:spLocks noGrp="1"/>
          </p:cNvSpPr>
          <p:nvPr>
            <p:ph sz="quarter" idx="15" hasCustomPrompt="1"/>
          </p:nvPr>
        </p:nvSpPr>
        <p:spPr>
          <a:xfrm>
            <a:off x="9923253"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5" name="Espace réservé du contenu 12">
            <a:extLst>
              <a:ext uri="{FF2B5EF4-FFF2-40B4-BE49-F238E27FC236}">
                <a16:creationId xmlns:a16="http://schemas.microsoft.com/office/drawing/2014/main" id="{9F748970-5446-41ED-9626-54FA09FD9DA4}"/>
              </a:ext>
            </a:extLst>
          </p:cNvPr>
          <p:cNvSpPr>
            <a:spLocks noGrp="1"/>
          </p:cNvSpPr>
          <p:nvPr>
            <p:ph sz="quarter" idx="16" hasCustomPrompt="1"/>
          </p:nvPr>
        </p:nvSpPr>
        <p:spPr>
          <a:xfrm>
            <a:off x="1492839"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6" name="Espace réservé du contenu 12">
            <a:extLst>
              <a:ext uri="{FF2B5EF4-FFF2-40B4-BE49-F238E27FC236}">
                <a16:creationId xmlns:a16="http://schemas.microsoft.com/office/drawing/2014/main" id="{658FDE67-743F-4741-AD12-5E89EB8B5203}"/>
              </a:ext>
            </a:extLst>
          </p:cNvPr>
          <p:cNvSpPr>
            <a:spLocks noGrp="1"/>
          </p:cNvSpPr>
          <p:nvPr>
            <p:ph sz="quarter" idx="17" hasCustomPrompt="1"/>
          </p:nvPr>
        </p:nvSpPr>
        <p:spPr>
          <a:xfrm>
            <a:off x="3178922"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7" name="Espace réservé du contenu 12">
            <a:extLst>
              <a:ext uri="{FF2B5EF4-FFF2-40B4-BE49-F238E27FC236}">
                <a16:creationId xmlns:a16="http://schemas.microsoft.com/office/drawing/2014/main" id="{3B72979C-C29D-4B32-BD44-7102EF391ECA}"/>
              </a:ext>
            </a:extLst>
          </p:cNvPr>
          <p:cNvSpPr>
            <a:spLocks noGrp="1"/>
          </p:cNvSpPr>
          <p:nvPr>
            <p:ph sz="quarter" idx="18" hasCustomPrompt="1"/>
          </p:nvPr>
        </p:nvSpPr>
        <p:spPr>
          <a:xfrm>
            <a:off x="4865005"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8" name="Espace réservé du contenu 12">
            <a:extLst>
              <a:ext uri="{FF2B5EF4-FFF2-40B4-BE49-F238E27FC236}">
                <a16:creationId xmlns:a16="http://schemas.microsoft.com/office/drawing/2014/main" id="{E26C070C-BBAD-4319-94CD-E920FBB48BBC}"/>
              </a:ext>
            </a:extLst>
          </p:cNvPr>
          <p:cNvSpPr>
            <a:spLocks noGrp="1"/>
          </p:cNvSpPr>
          <p:nvPr>
            <p:ph sz="quarter" idx="19" hasCustomPrompt="1"/>
          </p:nvPr>
        </p:nvSpPr>
        <p:spPr>
          <a:xfrm>
            <a:off x="6551088"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9" name="Espace réservé du contenu 12">
            <a:extLst>
              <a:ext uri="{FF2B5EF4-FFF2-40B4-BE49-F238E27FC236}">
                <a16:creationId xmlns:a16="http://schemas.microsoft.com/office/drawing/2014/main" id="{72D6E8D4-073F-4B82-807C-3DDAA7A1891C}"/>
              </a:ext>
            </a:extLst>
          </p:cNvPr>
          <p:cNvSpPr>
            <a:spLocks noGrp="1"/>
          </p:cNvSpPr>
          <p:nvPr>
            <p:ph sz="quarter" idx="20" hasCustomPrompt="1"/>
          </p:nvPr>
        </p:nvSpPr>
        <p:spPr>
          <a:xfrm>
            <a:off x="8237171"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0" name="Espace réservé du contenu 12">
            <a:extLst>
              <a:ext uri="{FF2B5EF4-FFF2-40B4-BE49-F238E27FC236}">
                <a16:creationId xmlns:a16="http://schemas.microsoft.com/office/drawing/2014/main" id="{D7188408-3746-4E2D-AC24-5C968B45D951}"/>
              </a:ext>
            </a:extLst>
          </p:cNvPr>
          <p:cNvSpPr>
            <a:spLocks noGrp="1"/>
          </p:cNvSpPr>
          <p:nvPr>
            <p:ph sz="quarter" idx="21" hasCustomPrompt="1"/>
          </p:nvPr>
        </p:nvSpPr>
        <p:spPr>
          <a:xfrm>
            <a:off x="9923253"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1" name="Espace réservé du contenu 12">
            <a:extLst>
              <a:ext uri="{FF2B5EF4-FFF2-40B4-BE49-F238E27FC236}">
                <a16:creationId xmlns:a16="http://schemas.microsoft.com/office/drawing/2014/main" id="{5B127143-F73B-447F-8E18-A821163DB15F}"/>
              </a:ext>
            </a:extLst>
          </p:cNvPr>
          <p:cNvSpPr>
            <a:spLocks noGrp="1"/>
          </p:cNvSpPr>
          <p:nvPr>
            <p:ph sz="quarter" idx="22" hasCustomPrompt="1"/>
          </p:nvPr>
        </p:nvSpPr>
        <p:spPr>
          <a:xfrm>
            <a:off x="1492839"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2" name="Espace réservé du contenu 12">
            <a:extLst>
              <a:ext uri="{FF2B5EF4-FFF2-40B4-BE49-F238E27FC236}">
                <a16:creationId xmlns:a16="http://schemas.microsoft.com/office/drawing/2014/main" id="{48201BCB-09BC-40A6-88E5-745ABA04D146}"/>
              </a:ext>
            </a:extLst>
          </p:cNvPr>
          <p:cNvSpPr>
            <a:spLocks noGrp="1"/>
          </p:cNvSpPr>
          <p:nvPr>
            <p:ph sz="quarter" idx="23" hasCustomPrompt="1"/>
          </p:nvPr>
        </p:nvSpPr>
        <p:spPr>
          <a:xfrm>
            <a:off x="3178922"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3" name="Espace réservé du contenu 12">
            <a:extLst>
              <a:ext uri="{FF2B5EF4-FFF2-40B4-BE49-F238E27FC236}">
                <a16:creationId xmlns:a16="http://schemas.microsoft.com/office/drawing/2014/main" id="{6CDF4116-C12D-409A-BD45-FCE9C3710FED}"/>
              </a:ext>
            </a:extLst>
          </p:cNvPr>
          <p:cNvSpPr>
            <a:spLocks noGrp="1"/>
          </p:cNvSpPr>
          <p:nvPr>
            <p:ph sz="quarter" idx="24" hasCustomPrompt="1"/>
          </p:nvPr>
        </p:nvSpPr>
        <p:spPr>
          <a:xfrm>
            <a:off x="4865005"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4" name="Espace réservé du contenu 12">
            <a:extLst>
              <a:ext uri="{FF2B5EF4-FFF2-40B4-BE49-F238E27FC236}">
                <a16:creationId xmlns:a16="http://schemas.microsoft.com/office/drawing/2014/main" id="{877E41ED-FA1D-4BD6-804A-2AE2A0E32216}"/>
              </a:ext>
            </a:extLst>
          </p:cNvPr>
          <p:cNvSpPr>
            <a:spLocks noGrp="1"/>
          </p:cNvSpPr>
          <p:nvPr>
            <p:ph sz="quarter" idx="25" hasCustomPrompt="1"/>
          </p:nvPr>
        </p:nvSpPr>
        <p:spPr>
          <a:xfrm>
            <a:off x="6551088"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5" name="Espace réservé du contenu 12">
            <a:extLst>
              <a:ext uri="{FF2B5EF4-FFF2-40B4-BE49-F238E27FC236}">
                <a16:creationId xmlns:a16="http://schemas.microsoft.com/office/drawing/2014/main" id="{A9609212-EAF9-4B4F-A5BF-6F7698F74590}"/>
              </a:ext>
            </a:extLst>
          </p:cNvPr>
          <p:cNvSpPr>
            <a:spLocks noGrp="1"/>
          </p:cNvSpPr>
          <p:nvPr>
            <p:ph sz="quarter" idx="26" hasCustomPrompt="1"/>
          </p:nvPr>
        </p:nvSpPr>
        <p:spPr>
          <a:xfrm>
            <a:off x="8237171"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6" name="Espace réservé du contenu 12">
            <a:extLst>
              <a:ext uri="{FF2B5EF4-FFF2-40B4-BE49-F238E27FC236}">
                <a16:creationId xmlns:a16="http://schemas.microsoft.com/office/drawing/2014/main" id="{3AC5948D-29D8-4F6E-B17F-0441995C2C3F}"/>
              </a:ext>
            </a:extLst>
          </p:cNvPr>
          <p:cNvSpPr>
            <a:spLocks noGrp="1"/>
          </p:cNvSpPr>
          <p:nvPr>
            <p:ph sz="quarter" idx="27" hasCustomPrompt="1"/>
          </p:nvPr>
        </p:nvSpPr>
        <p:spPr>
          <a:xfrm>
            <a:off x="9923253"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Tree>
    <p:extLst>
      <p:ext uri="{BB962C8B-B14F-4D97-AF65-F5344CB8AC3E}">
        <p14:creationId xmlns:p14="http://schemas.microsoft.com/office/powerpoint/2010/main" val="15922657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BA04EA87-5121-4DFC-BCCF-E229FBB46187}"/>
              </a:ext>
            </a:extLst>
          </p:cNvPr>
          <p:cNvSpPr>
            <a:spLocks noGrp="1"/>
          </p:cNvSpPr>
          <p:nvPr>
            <p:ph type="pic" sz="quarter" idx="10" hasCustomPrompt="1"/>
          </p:nvPr>
        </p:nvSpPr>
        <p:spPr>
          <a:xfrm>
            <a:off x="7535119" y="1105236"/>
            <a:ext cx="3903672" cy="464753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4781927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1.1">
    <p:spTree>
      <p:nvGrpSpPr>
        <p:cNvPr id="1" name=""/>
        <p:cNvGrpSpPr/>
        <p:nvPr/>
      </p:nvGrpSpPr>
      <p:grpSpPr>
        <a:xfrm>
          <a:off x="0" y="0"/>
          <a:ext cx="0" cy="0"/>
          <a:chOff x="0" y="0"/>
          <a:chExt cx="0" cy="0"/>
        </a:xfrm>
      </p:grpSpPr>
      <p:sp>
        <p:nvSpPr>
          <p:cNvPr id="6" name="Picture Placeholder 10">
            <a:extLst>
              <a:ext uri="{FF2B5EF4-FFF2-40B4-BE49-F238E27FC236}">
                <a16:creationId xmlns:a16="http://schemas.microsoft.com/office/drawing/2014/main" id="{167E6FD1-1BAF-4D06-862F-B9B72EC0F7BC}"/>
              </a:ext>
            </a:extLst>
          </p:cNvPr>
          <p:cNvSpPr>
            <a:spLocks noGrp="1"/>
          </p:cNvSpPr>
          <p:nvPr>
            <p:ph type="pic" sz="quarter" idx="10" hasCustomPrompt="1"/>
          </p:nvPr>
        </p:nvSpPr>
        <p:spPr>
          <a:xfrm>
            <a:off x="6672263" y="800099"/>
            <a:ext cx="4752975" cy="5257801"/>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858993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Menu">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5316538" y="805814"/>
            <a:ext cx="6875462" cy="5246372"/>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5248913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enu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3048000" y="3428999"/>
            <a:ext cx="9144000" cy="3428999"/>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158713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105CD60-0260-47DB-BAD4-7D470C493A85}"/>
              </a:ext>
            </a:extLst>
          </p:cNvPr>
          <p:cNvSpPr>
            <a:spLocks noGrp="1"/>
          </p:cNvSpPr>
          <p:nvPr>
            <p:ph type="pic" sz="quarter" idx="10" hasCustomPrompt="1"/>
          </p:nvPr>
        </p:nvSpPr>
        <p:spPr>
          <a:xfrm>
            <a:off x="1055688" y="3771901"/>
            <a:ext cx="10080625" cy="2357438"/>
          </a:xfrm>
          <a:prstGeom prst="roundRect">
            <a:avLst>
              <a:gd name="adj" fmla="val 5085"/>
            </a:avLst>
          </a:prstGeom>
          <a:solidFill>
            <a:schemeClr val="accent1"/>
          </a:solidFill>
          <a:effectLst/>
        </p:spPr>
        <p:txBody>
          <a:bodyPr wrap="square" lIns="0" tIns="288000" rIns="0" bIns="0">
            <a:noAutofit/>
          </a:bodyPr>
          <a:lstStyle>
            <a:lvl1pPr algn="ctr">
              <a:defRPr lang="fr-FR" sz="2000"/>
            </a:lvl1pPr>
          </a:lstStyle>
          <a:p>
            <a:pPr marL="0" lvl="0" indent="0" algn="ctr">
              <a:buNone/>
            </a:pPr>
            <a:r>
              <a:rPr lang="fr-FR" dirty="0"/>
              <a:t>Insert </a:t>
            </a:r>
            <a:r>
              <a:rPr lang="fr-FR" dirty="0" err="1"/>
              <a:t>picture</a:t>
            </a:r>
            <a:endParaRPr lang="fr-FR" dirty="0"/>
          </a:p>
        </p:txBody>
      </p:sp>
    </p:spTree>
    <p:extLst>
      <p:ext uri="{BB962C8B-B14F-4D97-AF65-F5344CB8AC3E}">
        <p14:creationId xmlns:p14="http://schemas.microsoft.com/office/powerpoint/2010/main" val="17877941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orfolio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1083310" y="2034858"/>
            <a:ext cx="4835350" cy="2086864"/>
          </a:xfrm>
          <a:prstGeom prst="rect">
            <a:avLst/>
          </a:prstGeom>
          <a:solidFill>
            <a:schemeClr val="tx1"/>
          </a:solidFill>
        </p:spPr>
        <p:txBody>
          <a:bodyPr tIns="288000" bIns="2484000">
            <a:noAutofit/>
          </a:bodyPr>
          <a:lstStyle>
            <a:lvl1pPr marL="0" indent="0" algn="ctr">
              <a:buNone/>
              <a:defRPr sz="1800" b="1">
                <a:solidFill>
                  <a:schemeClr val="accent1"/>
                </a:solidFill>
              </a:defRPr>
            </a:lvl1pPr>
          </a:lstStyle>
          <a:p>
            <a:r>
              <a:rPr lang="fr-FR" dirty="0"/>
              <a:t>	</a:t>
            </a:r>
          </a:p>
          <a:p>
            <a:r>
              <a:rPr lang="fr-FR" dirty="0"/>
              <a:t>Picture</a:t>
            </a:r>
          </a:p>
        </p:txBody>
      </p:sp>
      <p:sp>
        <p:nvSpPr>
          <p:cNvPr id="24" name="Picture Placeholder 10">
            <a:extLst>
              <a:ext uri="{FF2B5EF4-FFF2-40B4-BE49-F238E27FC236}">
                <a16:creationId xmlns:a16="http://schemas.microsoft.com/office/drawing/2014/main" id="{1DE33140-D326-4494-8DB4-ACF90E3C8600}"/>
              </a:ext>
            </a:extLst>
          </p:cNvPr>
          <p:cNvSpPr>
            <a:spLocks noGrp="1"/>
          </p:cNvSpPr>
          <p:nvPr>
            <p:ph type="pic" sz="quarter" idx="11" hasCustomPrompt="1"/>
          </p:nvPr>
        </p:nvSpPr>
        <p:spPr>
          <a:xfrm>
            <a:off x="6263180" y="2034858"/>
            <a:ext cx="484551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25" name="Picture Placeholder 10">
            <a:extLst>
              <a:ext uri="{FF2B5EF4-FFF2-40B4-BE49-F238E27FC236}">
                <a16:creationId xmlns:a16="http://schemas.microsoft.com/office/drawing/2014/main" id="{72C13F67-F61E-47C3-A6D3-99FD3E040E6B}"/>
              </a:ext>
            </a:extLst>
          </p:cNvPr>
          <p:cNvSpPr>
            <a:spLocks noGrp="1"/>
          </p:cNvSpPr>
          <p:nvPr>
            <p:ph type="pic" sz="quarter" idx="12" hasCustomPrompt="1"/>
          </p:nvPr>
        </p:nvSpPr>
        <p:spPr>
          <a:xfrm>
            <a:off x="6263180" y="4462667"/>
            <a:ext cx="484551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26" name="Picture Placeholder 10">
            <a:extLst>
              <a:ext uri="{FF2B5EF4-FFF2-40B4-BE49-F238E27FC236}">
                <a16:creationId xmlns:a16="http://schemas.microsoft.com/office/drawing/2014/main" id="{EF5DE429-D884-40C9-B0F5-6FA66002752C}"/>
              </a:ext>
            </a:extLst>
          </p:cNvPr>
          <p:cNvSpPr>
            <a:spLocks noGrp="1"/>
          </p:cNvSpPr>
          <p:nvPr>
            <p:ph type="pic" sz="quarter" idx="13" hasCustomPrompt="1"/>
          </p:nvPr>
        </p:nvSpPr>
        <p:spPr>
          <a:xfrm>
            <a:off x="1083310" y="4462667"/>
            <a:ext cx="483535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9" name="Espace réservé du texte 2">
            <a:extLst>
              <a:ext uri="{FF2B5EF4-FFF2-40B4-BE49-F238E27FC236}">
                <a16:creationId xmlns:a16="http://schemas.microsoft.com/office/drawing/2014/main" id="{53E28430-BF0E-4EB2-8CF6-514BFB60BE52}"/>
              </a:ext>
            </a:extLst>
          </p:cNvPr>
          <p:cNvSpPr>
            <a:spLocks noGrp="1"/>
          </p:cNvSpPr>
          <p:nvPr>
            <p:ph type="body" sz="quarter" idx="20" hasCustomPrompt="1"/>
          </p:nvPr>
        </p:nvSpPr>
        <p:spPr>
          <a:xfrm>
            <a:off x="1083310" y="3154934"/>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0" name="Espace réservé du texte 2">
            <a:extLst>
              <a:ext uri="{FF2B5EF4-FFF2-40B4-BE49-F238E27FC236}">
                <a16:creationId xmlns:a16="http://schemas.microsoft.com/office/drawing/2014/main" id="{4CC977C2-23FC-446F-AF25-B21729685F1E}"/>
              </a:ext>
            </a:extLst>
          </p:cNvPr>
          <p:cNvSpPr>
            <a:spLocks noGrp="1"/>
          </p:cNvSpPr>
          <p:nvPr>
            <p:ph type="body" sz="quarter" idx="21" hasCustomPrompt="1"/>
          </p:nvPr>
        </p:nvSpPr>
        <p:spPr>
          <a:xfrm>
            <a:off x="1083310" y="3541587"/>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1" name="Espace réservé du texte 2">
            <a:extLst>
              <a:ext uri="{FF2B5EF4-FFF2-40B4-BE49-F238E27FC236}">
                <a16:creationId xmlns:a16="http://schemas.microsoft.com/office/drawing/2014/main" id="{763291BD-1B23-4F4E-A28B-D5B20078DDFD}"/>
              </a:ext>
            </a:extLst>
          </p:cNvPr>
          <p:cNvSpPr>
            <a:spLocks noGrp="1"/>
          </p:cNvSpPr>
          <p:nvPr>
            <p:ph type="body" sz="quarter" idx="22" hasCustomPrompt="1"/>
          </p:nvPr>
        </p:nvSpPr>
        <p:spPr>
          <a:xfrm>
            <a:off x="6263180" y="3154934"/>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2" name="Espace réservé du texte 2">
            <a:extLst>
              <a:ext uri="{FF2B5EF4-FFF2-40B4-BE49-F238E27FC236}">
                <a16:creationId xmlns:a16="http://schemas.microsoft.com/office/drawing/2014/main" id="{32E3775C-73B3-46F8-8D0B-C26A2FB24C58}"/>
              </a:ext>
            </a:extLst>
          </p:cNvPr>
          <p:cNvSpPr>
            <a:spLocks noGrp="1"/>
          </p:cNvSpPr>
          <p:nvPr>
            <p:ph type="body" sz="quarter" idx="23" hasCustomPrompt="1"/>
          </p:nvPr>
        </p:nvSpPr>
        <p:spPr>
          <a:xfrm>
            <a:off x="6263180" y="3541587"/>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3" name="Espace réservé du texte 2">
            <a:extLst>
              <a:ext uri="{FF2B5EF4-FFF2-40B4-BE49-F238E27FC236}">
                <a16:creationId xmlns:a16="http://schemas.microsoft.com/office/drawing/2014/main" id="{130B80C7-1AF7-412E-AEEA-2B26FC4163CF}"/>
              </a:ext>
            </a:extLst>
          </p:cNvPr>
          <p:cNvSpPr>
            <a:spLocks noGrp="1"/>
          </p:cNvSpPr>
          <p:nvPr>
            <p:ph type="body" sz="quarter" idx="24" hasCustomPrompt="1"/>
          </p:nvPr>
        </p:nvSpPr>
        <p:spPr>
          <a:xfrm>
            <a:off x="1083310" y="5582743"/>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4" name="Espace réservé du texte 2">
            <a:extLst>
              <a:ext uri="{FF2B5EF4-FFF2-40B4-BE49-F238E27FC236}">
                <a16:creationId xmlns:a16="http://schemas.microsoft.com/office/drawing/2014/main" id="{45A66AAF-512E-407E-AE51-F6DF878A3489}"/>
              </a:ext>
            </a:extLst>
          </p:cNvPr>
          <p:cNvSpPr>
            <a:spLocks noGrp="1"/>
          </p:cNvSpPr>
          <p:nvPr>
            <p:ph type="body" sz="quarter" idx="25" hasCustomPrompt="1"/>
          </p:nvPr>
        </p:nvSpPr>
        <p:spPr>
          <a:xfrm>
            <a:off x="1083310" y="5969396"/>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5" name="Espace réservé du texte 2">
            <a:extLst>
              <a:ext uri="{FF2B5EF4-FFF2-40B4-BE49-F238E27FC236}">
                <a16:creationId xmlns:a16="http://schemas.microsoft.com/office/drawing/2014/main" id="{B1AB9A89-FC73-4026-9488-2029870505CB}"/>
              </a:ext>
            </a:extLst>
          </p:cNvPr>
          <p:cNvSpPr>
            <a:spLocks noGrp="1"/>
          </p:cNvSpPr>
          <p:nvPr>
            <p:ph type="body" sz="quarter" idx="26" hasCustomPrompt="1"/>
          </p:nvPr>
        </p:nvSpPr>
        <p:spPr>
          <a:xfrm>
            <a:off x="6263180" y="5582743"/>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6" name="Espace réservé du texte 2">
            <a:extLst>
              <a:ext uri="{FF2B5EF4-FFF2-40B4-BE49-F238E27FC236}">
                <a16:creationId xmlns:a16="http://schemas.microsoft.com/office/drawing/2014/main" id="{77ACB13C-2706-413C-927A-1CB63BB15501}"/>
              </a:ext>
            </a:extLst>
          </p:cNvPr>
          <p:cNvSpPr>
            <a:spLocks noGrp="1"/>
          </p:cNvSpPr>
          <p:nvPr>
            <p:ph type="body" sz="quarter" idx="27" hasCustomPrompt="1"/>
          </p:nvPr>
        </p:nvSpPr>
        <p:spPr>
          <a:xfrm>
            <a:off x="6263180" y="5969396"/>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Tree>
    <p:extLst>
      <p:ext uri="{BB962C8B-B14F-4D97-AF65-F5344CB8AC3E}">
        <p14:creationId xmlns:p14="http://schemas.microsoft.com/office/powerpoint/2010/main" val="8819686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325120" y="2092914"/>
            <a:ext cx="2113280" cy="2086864"/>
          </a:xfrm>
          <a:prstGeom prst="rect">
            <a:avLst/>
          </a:prstGeom>
          <a:solidFill>
            <a:schemeClr val="tx1"/>
          </a:solidFill>
        </p:spPr>
        <p:txBody>
          <a:bodyPr lIns="0" tIns="0" rIns="0" bIns="648000">
            <a:normAutofit/>
          </a:bodyPr>
          <a:lstStyle>
            <a:lvl1pPr marL="0" indent="0" algn="ctr">
              <a:buNone/>
              <a:defRPr sz="1800" b="1">
                <a:solidFill>
                  <a:schemeClr val="accent1"/>
                </a:solidFill>
              </a:defRPr>
            </a:lvl1pPr>
          </a:lstStyle>
          <a:p>
            <a:r>
              <a:rPr lang="fr-FR" dirty="0"/>
              <a:t>	</a:t>
            </a:r>
          </a:p>
          <a:p>
            <a:r>
              <a:rPr lang="fr-FR" dirty="0"/>
              <a:t>Picture</a:t>
            </a:r>
          </a:p>
        </p:txBody>
      </p:sp>
      <p:sp>
        <p:nvSpPr>
          <p:cNvPr id="35" name="Picture Placeholder 10">
            <a:extLst>
              <a:ext uri="{FF2B5EF4-FFF2-40B4-BE49-F238E27FC236}">
                <a16:creationId xmlns:a16="http://schemas.microsoft.com/office/drawing/2014/main" id="{ADDFEC20-88DE-440E-8C22-D2A2B237932C}"/>
              </a:ext>
            </a:extLst>
          </p:cNvPr>
          <p:cNvSpPr>
            <a:spLocks noGrp="1"/>
          </p:cNvSpPr>
          <p:nvPr>
            <p:ph type="pic" sz="quarter" idx="11" hasCustomPrompt="1"/>
          </p:nvPr>
        </p:nvSpPr>
        <p:spPr>
          <a:xfrm>
            <a:off x="2682240" y="2092914"/>
            <a:ext cx="2113280" cy="2086864"/>
          </a:xfrm>
          <a:prstGeom prst="rect">
            <a:avLst/>
          </a:prstGeom>
          <a:solidFill>
            <a:schemeClr val="tx1"/>
          </a:solidFill>
        </p:spPr>
        <p:txBody>
          <a:bodyPr lIns="0" tIns="0" rIns="0" bIns="648000">
            <a:normAutofit/>
          </a:bodyPr>
          <a:lstStyle>
            <a:lvl1pPr marL="0" indent="0" algn="ctr">
              <a:buNone/>
              <a:defRPr sz="1800" b="1">
                <a:solidFill>
                  <a:schemeClr val="accent1"/>
                </a:solidFill>
              </a:defRPr>
            </a:lvl1pPr>
          </a:lstStyle>
          <a:p>
            <a:r>
              <a:rPr lang="fr-FR" dirty="0"/>
              <a:t>	</a:t>
            </a:r>
          </a:p>
          <a:p>
            <a:r>
              <a:rPr lang="fr-FR" dirty="0"/>
              <a:t>Picture</a:t>
            </a:r>
          </a:p>
        </p:txBody>
      </p:sp>
      <p:sp>
        <p:nvSpPr>
          <p:cNvPr id="36" name="Picture Placeholder 10">
            <a:extLst>
              <a:ext uri="{FF2B5EF4-FFF2-40B4-BE49-F238E27FC236}">
                <a16:creationId xmlns:a16="http://schemas.microsoft.com/office/drawing/2014/main" id="{3FA24DDE-A296-4264-94A3-D62AF5BDC096}"/>
              </a:ext>
            </a:extLst>
          </p:cNvPr>
          <p:cNvSpPr>
            <a:spLocks noGrp="1"/>
          </p:cNvSpPr>
          <p:nvPr>
            <p:ph type="pic" sz="quarter" idx="12" hasCustomPrompt="1"/>
          </p:nvPr>
        </p:nvSpPr>
        <p:spPr>
          <a:xfrm>
            <a:off x="503936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7" name="Picture Placeholder 10">
            <a:extLst>
              <a:ext uri="{FF2B5EF4-FFF2-40B4-BE49-F238E27FC236}">
                <a16:creationId xmlns:a16="http://schemas.microsoft.com/office/drawing/2014/main" id="{944FD892-B40E-4C8A-BEFD-A9870E1F95BB}"/>
              </a:ext>
            </a:extLst>
          </p:cNvPr>
          <p:cNvSpPr>
            <a:spLocks noGrp="1"/>
          </p:cNvSpPr>
          <p:nvPr>
            <p:ph type="pic" sz="quarter" idx="13" hasCustomPrompt="1"/>
          </p:nvPr>
        </p:nvSpPr>
        <p:spPr>
          <a:xfrm>
            <a:off x="739648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8" name="Picture Placeholder 10">
            <a:extLst>
              <a:ext uri="{FF2B5EF4-FFF2-40B4-BE49-F238E27FC236}">
                <a16:creationId xmlns:a16="http://schemas.microsoft.com/office/drawing/2014/main" id="{AFF585DB-A83A-4238-915C-7030522C217F}"/>
              </a:ext>
            </a:extLst>
          </p:cNvPr>
          <p:cNvSpPr>
            <a:spLocks noGrp="1"/>
          </p:cNvSpPr>
          <p:nvPr>
            <p:ph type="pic" sz="quarter" idx="14" hasCustomPrompt="1"/>
          </p:nvPr>
        </p:nvSpPr>
        <p:spPr>
          <a:xfrm>
            <a:off x="975360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9" name="Picture Placeholder 10">
            <a:extLst>
              <a:ext uri="{FF2B5EF4-FFF2-40B4-BE49-F238E27FC236}">
                <a16:creationId xmlns:a16="http://schemas.microsoft.com/office/drawing/2014/main" id="{B800CBA0-2590-40E4-B56A-5697FBD2E0C8}"/>
              </a:ext>
            </a:extLst>
          </p:cNvPr>
          <p:cNvSpPr>
            <a:spLocks noGrp="1"/>
          </p:cNvSpPr>
          <p:nvPr>
            <p:ph type="pic" sz="quarter" idx="15" hasCustomPrompt="1"/>
          </p:nvPr>
        </p:nvSpPr>
        <p:spPr>
          <a:xfrm>
            <a:off x="32512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0" name="Picture Placeholder 10">
            <a:extLst>
              <a:ext uri="{FF2B5EF4-FFF2-40B4-BE49-F238E27FC236}">
                <a16:creationId xmlns:a16="http://schemas.microsoft.com/office/drawing/2014/main" id="{137815DD-834A-450B-81D9-F1D90A0CAEDD}"/>
              </a:ext>
            </a:extLst>
          </p:cNvPr>
          <p:cNvSpPr>
            <a:spLocks noGrp="1"/>
          </p:cNvSpPr>
          <p:nvPr>
            <p:ph type="pic" sz="quarter" idx="16" hasCustomPrompt="1"/>
          </p:nvPr>
        </p:nvSpPr>
        <p:spPr>
          <a:xfrm>
            <a:off x="268224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1" name="Picture Placeholder 10">
            <a:extLst>
              <a:ext uri="{FF2B5EF4-FFF2-40B4-BE49-F238E27FC236}">
                <a16:creationId xmlns:a16="http://schemas.microsoft.com/office/drawing/2014/main" id="{1D58274C-6E9E-4343-91B3-DACB9E20B2F0}"/>
              </a:ext>
            </a:extLst>
          </p:cNvPr>
          <p:cNvSpPr>
            <a:spLocks noGrp="1"/>
          </p:cNvSpPr>
          <p:nvPr>
            <p:ph type="pic" sz="quarter" idx="17" hasCustomPrompt="1"/>
          </p:nvPr>
        </p:nvSpPr>
        <p:spPr>
          <a:xfrm>
            <a:off x="503936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2" name="Picture Placeholder 10">
            <a:extLst>
              <a:ext uri="{FF2B5EF4-FFF2-40B4-BE49-F238E27FC236}">
                <a16:creationId xmlns:a16="http://schemas.microsoft.com/office/drawing/2014/main" id="{7ADC8F93-D983-4E6E-8384-5D7D814EEFA6}"/>
              </a:ext>
            </a:extLst>
          </p:cNvPr>
          <p:cNvSpPr>
            <a:spLocks noGrp="1"/>
          </p:cNvSpPr>
          <p:nvPr>
            <p:ph type="pic" sz="quarter" idx="18" hasCustomPrompt="1"/>
          </p:nvPr>
        </p:nvSpPr>
        <p:spPr>
          <a:xfrm>
            <a:off x="739648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3" name="Picture Placeholder 10">
            <a:extLst>
              <a:ext uri="{FF2B5EF4-FFF2-40B4-BE49-F238E27FC236}">
                <a16:creationId xmlns:a16="http://schemas.microsoft.com/office/drawing/2014/main" id="{8B4B45E4-553B-409A-9111-A940DD06D269}"/>
              </a:ext>
            </a:extLst>
          </p:cNvPr>
          <p:cNvSpPr>
            <a:spLocks noGrp="1"/>
          </p:cNvSpPr>
          <p:nvPr>
            <p:ph type="pic" sz="quarter" idx="19" hasCustomPrompt="1"/>
          </p:nvPr>
        </p:nvSpPr>
        <p:spPr>
          <a:xfrm>
            <a:off x="975360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 name="Espace réservé du texte 2">
            <a:extLst>
              <a:ext uri="{FF2B5EF4-FFF2-40B4-BE49-F238E27FC236}">
                <a16:creationId xmlns:a16="http://schemas.microsoft.com/office/drawing/2014/main" id="{316C72E8-81C8-4FB4-85BA-C194C185D587}"/>
              </a:ext>
            </a:extLst>
          </p:cNvPr>
          <p:cNvSpPr>
            <a:spLocks noGrp="1"/>
          </p:cNvSpPr>
          <p:nvPr>
            <p:ph type="body" sz="quarter" idx="20" hasCustomPrompt="1"/>
          </p:nvPr>
        </p:nvSpPr>
        <p:spPr>
          <a:xfrm>
            <a:off x="325119"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6" name="Espace réservé du texte 2">
            <a:extLst>
              <a:ext uri="{FF2B5EF4-FFF2-40B4-BE49-F238E27FC236}">
                <a16:creationId xmlns:a16="http://schemas.microsoft.com/office/drawing/2014/main" id="{1D08509A-CA5E-4810-BB02-ED01A7E3EDC4}"/>
              </a:ext>
            </a:extLst>
          </p:cNvPr>
          <p:cNvSpPr>
            <a:spLocks noGrp="1"/>
          </p:cNvSpPr>
          <p:nvPr>
            <p:ph type="body" sz="quarter" idx="21" hasCustomPrompt="1"/>
          </p:nvPr>
        </p:nvSpPr>
        <p:spPr>
          <a:xfrm>
            <a:off x="325120"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7" name="Espace réservé du texte 2">
            <a:extLst>
              <a:ext uri="{FF2B5EF4-FFF2-40B4-BE49-F238E27FC236}">
                <a16:creationId xmlns:a16="http://schemas.microsoft.com/office/drawing/2014/main" id="{758071FC-D284-419F-9B56-2BB8AC98B408}"/>
              </a:ext>
            </a:extLst>
          </p:cNvPr>
          <p:cNvSpPr>
            <a:spLocks noGrp="1"/>
          </p:cNvSpPr>
          <p:nvPr>
            <p:ph type="body" sz="quarter" idx="22" hasCustomPrompt="1"/>
          </p:nvPr>
        </p:nvSpPr>
        <p:spPr>
          <a:xfrm>
            <a:off x="2682238"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8" name="Espace réservé du texte 2">
            <a:extLst>
              <a:ext uri="{FF2B5EF4-FFF2-40B4-BE49-F238E27FC236}">
                <a16:creationId xmlns:a16="http://schemas.microsoft.com/office/drawing/2014/main" id="{A7FB7B32-A6F1-441F-ABF7-ED5E7620E93A}"/>
              </a:ext>
            </a:extLst>
          </p:cNvPr>
          <p:cNvSpPr>
            <a:spLocks noGrp="1"/>
          </p:cNvSpPr>
          <p:nvPr>
            <p:ph type="body" sz="quarter" idx="23" hasCustomPrompt="1"/>
          </p:nvPr>
        </p:nvSpPr>
        <p:spPr>
          <a:xfrm>
            <a:off x="2682239"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9" name="Espace réservé du texte 2">
            <a:extLst>
              <a:ext uri="{FF2B5EF4-FFF2-40B4-BE49-F238E27FC236}">
                <a16:creationId xmlns:a16="http://schemas.microsoft.com/office/drawing/2014/main" id="{3BB5C338-6573-4AD1-B7C1-7F31BC5582AF}"/>
              </a:ext>
            </a:extLst>
          </p:cNvPr>
          <p:cNvSpPr>
            <a:spLocks noGrp="1"/>
          </p:cNvSpPr>
          <p:nvPr>
            <p:ph type="body" sz="quarter" idx="24" hasCustomPrompt="1"/>
          </p:nvPr>
        </p:nvSpPr>
        <p:spPr>
          <a:xfrm>
            <a:off x="5039355"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0" name="Espace réservé du texte 2">
            <a:extLst>
              <a:ext uri="{FF2B5EF4-FFF2-40B4-BE49-F238E27FC236}">
                <a16:creationId xmlns:a16="http://schemas.microsoft.com/office/drawing/2014/main" id="{E62FFDFA-4672-49E8-BA29-A820D4E34A7F}"/>
              </a:ext>
            </a:extLst>
          </p:cNvPr>
          <p:cNvSpPr>
            <a:spLocks noGrp="1"/>
          </p:cNvSpPr>
          <p:nvPr>
            <p:ph type="body" sz="quarter" idx="25" hasCustomPrompt="1"/>
          </p:nvPr>
        </p:nvSpPr>
        <p:spPr>
          <a:xfrm>
            <a:off x="5039356"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1" name="Espace réservé du texte 2">
            <a:extLst>
              <a:ext uri="{FF2B5EF4-FFF2-40B4-BE49-F238E27FC236}">
                <a16:creationId xmlns:a16="http://schemas.microsoft.com/office/drawing/2014/main" id="{A11689A5-79C4-4A87-B01A-4B9F8A428EC3}"/>
              </a:ext>
            </a:extLst>
          </p:cNvPr>
          <p:cNvSpPr>
            <a:spLocks noGrp="1"/>
          </p:cNvSpPr>
          <p:nvPr>
            <p:ph type="body" sz="quarter" idx="26" hasCustomPrompt="1"/>
          </p:nvPr>
        </p:nvSpPr>
        <p:spPr>
          <a:xfrm>
            <a:off x="7396469"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2" name="Espace réservé du texte 2">
            <a:extLst>
              <a:ext uri="{FF2B5EF4-FFF2-40B4-BE49-F238E27FC236}">
                <a16:creationId xmlns:a16="http://schemas.microsoft.com/office/drawing/2014/main" id="{184713B9-EF45-452D-AB5C-E790803F48EA}"/>
              </a:ext>
            </a:extLst>
          </p:cNvPr>
          <p:cNvSpPr>
            <a:spLocks noGrp="1"/>
          </p:cNvSpPr>
          <p:nvPr>
            <p:ph type="body" sz="quarter" idx="27" hasCustomPrompt="1"/>
          </p:nvPr>
        </p:nvSpPr>
        <p:spPr>
          <a:xfrm>
            <a:off x="7396470"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3" name="Espace réservé du texte 2">
            <a:extLst>
              <a:ext uri="{FF2B5EF4-FFF2-40B4-BE49-F238E27FC236}">
                <a16:creationId xmlns:a16="http://schemas.microsoft.com/office/drawing/2014/main" id="{70B08813-7DA6-42D4-9260-A3656B183C0F}"/>
              </a:ext>
            </a:extLst>
          </p:cNvPr>
          <p:cNvSpPr>
            <a:spLocks noGrp="1"/>
          </p:cNvSpPr>
          <p:nvPr>
            <p:ph type="body" sz="quarter" idx="28" hasCustomPrompt="1"/>
          </p:nvPr>
        </p:nvSpPr>
        <p:spPr>
          <a:xfrm>
            <a:off x="9753586"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4" name="Espace réservé du texte 2">
            <a:extLst>
              <a:ext uri="{FF2B5EF4-FFF2-40B4-BE49-F238E27FC236}">
                <a16:creationId xmlns:a16="http://schemas.microsoft.com/office/drawing/2014/main" id="{C11A3551-612E-49A8-9DFD-0DB2C3B6CF27}"/>
              </a:ext>
            </a:extLst>
          </p:cNvPr>
          <p:cNvSpPr>
            <a:spLocks noGrp="1"/>
          </p:cNvSpPr>
          <p:nvPr>
            <p:ph type="body" sz="quarter" idx="29" hasCustomPrompt="1"/>
          </p:nvPr>
        </p:nvSpPr>
        <p:spPr>
          <a:xfrm>
            <a:off x="9753587"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5" name="Espace réservé du texte 2">
            <a:extLst>
              <a:ext uri="{FF2B5EF4-FFF2-40B4-BE49-F238E27FC236}">
                <a16:creationId xmlns:a16="http://schemas.microsoft.com/office/drawing/2014/main" id="{15D23A70-0BB2-4635-BFD7-77425C4431CF}"/>
              </a:ext>
            </a:extLst>
          </p:cNvPr>
          <p:cNvSpPr>
            <a:spLocks noGrp="1"/>
          </p:cNvSpPr>
          <p:nvPr>
            <p:ph type="body" sz="quarter" idx="30" hasCustomPrompt="1"/>
          </p:nvPr>
        </p:nvSpPr>
        <p:spPr>
          <a:xfrm>
            <a:off x="325119"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6" name="Espace réservé du texte 2">
            <a:extLst>
              <a:ext uri="{FF2B5EF4-FFF2-40B4-BE49-F238E27FC236}">
                <a16:creationId xmlns:a16="http://schemas.microsoft.com/office/drawing/2014/main" id="{A8DE0069-A8B7-4E2A-A88D-ED057F4A156D}"/>
              </a:ext>
            </a:extLst>
          </p:cNvPr>
          <p:cNvSpPr>
            <a:spLocks noGrp="1"/>
          </p:cNvSpPr>
          <p:nvPr>
            <p:ph type="body" sz="quarter" idx="31" hasCustomPrompt="1"/>
          </p:nvPr>
        </p:nvSpPr>
        <p:spPr>
          <a:xfrm>
            <a:off x="325120"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7" name="Espace réservé du texte 2">
            <a:extLst>
              <a:ext uri="{FF2B5EF4-FFF2-40B4-BE49-F238E27FC236}">
                <a16:creationId xmlns:a16="http://schemas.microsoft.com/office/drawing/2014/main" id="{DED62EA6-CA25-42AF-932E-E226621A7D9A}"/>
              </a:ext>
            </a:extLst>
          </p:cNvPr>
          <p:cNvSpPr>
            <a:spLocks noGrp="1"/>
          </p:cNvSpPr>
          <p:nvPr>
            <p:ph type="body" sz="quarter" idx="32" hasCustomPrompt="1"/>
          </p:nvPr>
        </p:nvSpPr>
        <p:spPr>
          <a:xfrm>
            <a:off x="2682238"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8" name="Espace réservé du texte 2">
            <a:extLst>
              <a:ext uri="{FF2B5EF4-FFF2-40B4-BE49-F238E27FC236}">
                <a16:creationId xmlns:a16="http://schemas.microsoft.com/office/drawing/2014/main" id="{69C73F44-1303-4699-9741-5071A8683183}"/>
              </a:ext>
            </a:extLst>
          </p:cNvPr>
          <p:cNvSpPr>
            <a:spLocks noGrp="1"/>
          </p:cNvSpPr>
          <p:nvPr>
            <p:ph type="body" sz="quarter" idx="33" hasCustomPrompt="1"/>
          </p:nvPr>
        </p:nvSpPr>
        <p:spPr>
          <a:xfrm>
            <a:off x="2682239"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9" name="Espace réservé du texte 2">
            <a:extLst>
              <a:ext uri="{FF2B5EF4-FFF2-40B4-BE49-F238E27FC236}">
                <a16:creationId xmlns:a16="http://schemas.microsoft.com/office/drawing/2014/main" id="{3FAB9CE8-C8F6-4097-9876-3D5BB131A6EE}"/>
              </a:ext>
            </a:extLst>
          </p:cNvPr>
          <p:cNvSpPr>
            <a:spLocks noGrp="1"/>
          </p:cNvSpPr>
          <p:nvPr>
            <p:ph type="body" sz="quarter" idx="34" hasCustomPrompt="1"/>
          </p:nvPr>
        </p:nvSpPr>
        <p:spPr>
          <a:xfrm>
            <a:off x="5039355"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0" name="Espace réservé du texte 2">
            <a:extLst>
              <a:ext uri="{FF2B5EF4-FFF2-40B4-BE49-F238E27FC236}">
                <a16:creationId xmlns:a16="http://schemas.microsoft.com/office/drawing/2014/main" id="{2FE7EAC6-53B9-40F7-BAC8-FFAFE182DB60}"/>
              </a:ext>
            </a:extLst>
          </p:cNvPr>
          <p:cNvSpPr>
            <a:spLocks noGrp="1"/>
          </p:cNvSpPr>
          <p:nvPr>
            <p:ph type="body" sz="quarter" idx="35" hasCustomPrompt="1"/>
          </p:nvPr>
        </p:nvSpPr>
        <p:spPr>
          <a:xfrm>
            <a:off x="5039356"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31" name="Espace réservé du texte 2">
            <a:extLst>
              <a:ext uri="{FF2B5EF4-FFF2-40B4-BE49-F238E27FC236}">
                <a16:creationId xmlns:a16="http://schemas.microsoft.com/office/drawing/2014/main" id="{4AA8E213-976B-4F42-BF73-C960C4D9F66D}"/>
              </a:ext>
            </a:extLst>
          </p:cNvPr>
          <p:cNvSpPr>
            <a:spLocks noGrp="1"/>
          </p:cNvSpPr>
          <p:nvPr>
            <p:ph type="body" sz="quarter" idx="36" hasCustomPrompt="1"/>
          </p:nvPr>
        </p:nvSpPr>
        <p:spPr>
          <a:xfrm>
            <a:off x="7396469"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2" name="Espace réservé du texte 2">
            <a:extLst>
              <a:ext uri="{FF2B5EF4-FFF2-40B4-BE49-F238E27FC236}">
                <a16:creationId xmlns:a16="http://schemas.microsoft.com/office/drawing/2014/main" id="{2B1B6386-3DB5-4B9B-9D72-E30B0FE4104F}"/>
              </a:ext>
            </a:extLst>
          </p:cNvPr>
          <p:cNvSpPr>
            <a:spLocks noGrp="1"/>
          </p:cNvSpPr>
          <p:nvPr>
            <p:ph type="body" sz="quarter" idx="37" hasCustomPrompt="1"/>
          </p:nvPr>
        </p:nvSpPr>
        <p:spPr>
          <a:xfrm>
            <a:off x="7396470"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33" name="Espace réservé du texte 2">
            <a:extLst>
              <a:ext uri="{FF2B5EF4-FFF2-40B4-BE49-F238E27FC236}">
                <a16:creationId xmlns:a16="http://schemas.microsoft.com/office/drawing/2014/main" id="{E3598400-E700-44A3-8903-DB65AFF1248F}"/>
              </a:ext>
            </a:extLst>
          </p:cNvPr>
          <p:cNvSpPr>
            <a:spLocks noGrp="1"/>
          </p:cNvSpPr>
          <p:nvPr>
            <p:ph type="body" sz="quarter" idx="38" hasCustomPrompt="1"/>
          </p:nvPr>
        </p:nvSpPr>
        <p:spPr>
          <a:xfrm>
            <a:off x="9753586"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4" name="Espace réservé du texte 2">
            <a:extLst>
              <a:ext uri="{FF2B5EF4-FFF2-40B4-BE49-F238E27FC236}">
                <a16:creationId xmlns:a16="http://schemas.microsoft.com/office/drawing/2014/main" id="{64D6E52E-F777-4A62-937F-D377DFED58CE}"/>
              </a:ext>
            </a:extLst>
          </p:cNvPr>
          <p:cNvSpPr>
            <a:spLocks noGrp="1"/>
          </p:cNvSpPr>
          <p:nvPr>
            <p:ph type="body" sz="quarter" idx="39" hasCustomPrompt="1"/>
          </p:nvPr>
        </p:nvSpPr>
        <p:spPr>
          <a:xfrm>
            <a:off x="9753587"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Tree>
    <p:extLst>
      <p:ext uri="{BB962C8B-B14F-4D97-AF65-F5344CB8AC3E}">
        <p14:creationId xmlns:p14="http://schemas.microsoft.com/office/powerpoint/2010/main" val="23927880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am 1">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id="{7BF478B0-BD0C-4753-83DD-0647CA2A70FC}"/>
              </a:ext>
            </a:extLst>
          </p:cNvPr>
          <p:cNvSpPr>
            <a:spLocks noGrp="1"/>
          </p:cNvSpPr>
          <p:nvPr>
            <p:ph type="pic" sz="quarter" idx="14" hasCustomPrompt="1"/>
          </p:nvPr>
        </p:nvSpPr>
        <p:spPr>
          <a:xfrm>
            <a:off x="3903992" y="2612615"/>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
        <p:nvSpPr>
          <p:cNvPr id="13" name="Picture Placeholder 10">
            <a:extLst>
              <a:ext uri="{FF2B5EF4-FFF2-40B4-BE49-F238E27FC236}">
                <a16:creationId xmlns:a16="http://schemas.microsoft.com/office/drawing/2014/main" id="{4E75A3EB-2585-4E8B-966D-EE16E52809A4}"/>
              </a:ext>
            </a:extLst>
          </p:cNvPr>
          <p:cNvSpPr>
            <a:spLocks noGrp="1"/>
          </p:cNvSpPr>
          <p:nvPr>
            <p:ph type="pic" sz="quarter" idx="15" hasCustomPrompt="1"/>
          </p:nvPr>
        </p:nvSpPr>
        <p:spPr>
          <a:xfrm>
            <a:off x="6443986" y="2621323"/>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
        <p:nvSpPr>
          <p:cNvPr id="14" name="Picture Placeholder 10">
            <a:extLst>
              <a:ext uri="{FF2B5EF4-FFF2-40B4-BE49-F238E27FC236}">
                <a16:creationId xmlns:a16="http://schemas.microsoft.com/office/drawing/2014/main" id="{92B3B241-D439-47C0-9E90-9F4C8234BE09}"/>
              </a:ext>
            </a:extLst>
          </p:cNvPr>
          <p:cNvSpPr>
            <a:spLocks noGrp="1"/>
          </p:cNvSpPr>
          <p:nvPr>
            <p:ph type="pic" sz="quarter" idx="16" hasCustomPrompt="1"/>
          </p:nvPr>
        </p:nvSpPr>
        <p:spPr>
          <a:xfrm>
            <a:off x="8983978" y="2612615"/>
            <a:ext cx="1864997" cy="1866477"/>
          </a:xfrm>
          <a:prstGeom prst="ellipse">
            <a:avLst/>
          </a:prstGeom>
          <a:solidFill>
            <a:schemeClr val="tx1"/>
          </a:solidFill>
        </p:spPr>
        <p:txBody>
          <a:bodyPr>
            <a:normAutofit/>
          </a:bodyPr>
          <a:lstStyle>
            <a:lvl1pPr marL="0" indent="0" algn="ctr" rtl="0">
              <a:buNone/>
              <a:defRPr sz="1050"/>
            </a:lvl1pPr>
          </a:lstStyle>
          <a:p>
            <a:r>
              <a:rPr lang="fr-FR" dirty="0"/>
              <a:t>Picture</a:t>
            </a:r>
          </a:p>
        </p:txBody>
      </p:sp>
      <p:sp>
        <p:nvSpPr>
          <p:cNvPr id="11" name="Picture Placeholder 10">
            <a:extLst>
              <a:ext uri="{FF2B5EF4-FFF2-40B4-BE49-F238E27FC236}">
                <a16:creationId xmlns:a16="http://schemas.microsoft.com/office/drawing/2014/main" id="{833B4748-1D15-492B-BFA6-8B1A7240F821}"/>
              </a:ext>
            </a:extLst>
          </p:cNvPr>
          <p:cNvSpPr>
            <a:spLocks noGrp="1"/>
          </p:cNvSpPr>
          <p:nvPr>
            <p:ph type="pic" sz="quarter" idx="13" hasCustomPrompt="1"/>
          </p:nvPr>
        </p:nvSpPr>
        <p:spPr>
          <a:xfrm>
            <a:off x="1364002" y="2612615"/>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Tree>
    <p:extLst>
      <p:ext uri="{BB962C8B-B14F-4D97-AF65-F5344CB8AC3E}">
        <p14:creationId xmlns:p14="http://schemas.microsoft.com/office/powerpoint/2010/main" val="19807260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am 2">
    <p:spTree>
      <p:nvGrpSpPr>
        <p:cNvPr id="1" name=""/>
        <p:cNvGrpSpPr/>
        <p:nvPr/>
      </p:nvGrpSpPr>
      <p:grpSpPr>
        <a:xfrm>
          <a:off x="0" y="0"/>
          <a:ext cx="0" cy="0"/>
          <a:chOff x="0" y="0"/>
          <a:chExt cx="0" cy="0"/>
        </a:xfrm>
      </p:grpSpPr>
      <p:sp>
        <p:nvSpPr>
          <p:cNvPr id="35" name="Picture Placeholder 10">
            <a:extLst>
              <a:ext uri="{FF2B5EF4-FFF2-40B4-BE49-F238E27FC236}">
                <a16:creationId xmlns:a16="http://schemas.microsoft.com/office/drawing/2014/main" id="{28A52817-9434-4248-A9F0-5409D58D80AB}"/>
              </a:ext>
            </a:extLst>
          </p:cNvPr>
          <p:cNvSpPr>
            <a:spLocks noGrp="1"/>
          </p:cNvSpPr>
          <p:nvPr>
            <p:ph type="pic" sz="quarter" idx="13" hasCustomPrompt="1"/>
          </p:nvPr>
        </p:nvSpPr>
        <p:spPr>
          <a:xfrm>
            <a:off x="1367754"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38" name="Picture Placeholder 10">
            <a:extLst>
              <a:ext uri="{FF2B5EF4-FFF2-40B4-BE49-F238E27FC236}">
                <a16:creationId xmlns:a16="http://schemas.microsoft.com/office/drawing/2014/main" id="{48CC145B-9158-4C89-BDE8-D80C6BEAD342}"/>
              </a:ext>
            </a:extLst>
          </p:cNvPr>
          <p:cNvSpPr>
            <a:spLocks noGrp="1"/>
          </p:cNvSpPr>
          <p:nvPr>
            <p:ph type="pic" sz="quarter" idx="14" hasCustomPrompt="1"/>
          </p:nvPr>
        </p:nvSpPr>
        <p:spPr>
          <a:xfrm>
            <a:off x="4776437"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39" name="Picture Placeholder 10">
            <a:extLst>
              <a:ext uri="{FF2B5EF4-FFF2-40B4-BE49-F238E27FC236}">
                <a16:creationId xmlns:a16="http://schemas.microsoft.com/office/drawing/2014/main" id="{18240BEE-6B48-4E46-8571-243D0874F8AD}"/>
              </a:ext>
            </a:extLst>
          </p:cNvPr>
          <p:cNvSpPr>
            <a:spLocks noGrp="1"/>
          </p:cNvSpPr>
          <p:nvPr>
            <p:ph type="pic" sz="quarter" idx="15" hasCustomPrompt="1"/>
          </p:nvPr>
        </p:nvSpPr>
        <p:spPr>
          <a:xfrm>
            <a:off x="8190198"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0" name="Picture Placeholder 10">
            <a:extLst>
              <a:ext uri="{FF2B5EF4-FFF2-40B4-BE49-F238E27FC236}">
                <a16:creationId xmlns:a16="http://schemas.microsoft.com/office/drawing/2014/main" id="{891A3D34-F938-43C2-B3E0-F6637FB470EA}"/>
              </a:ext>
            </a:extLst>
          </p:cNvPr>
          <p:cNvSpPr>
            <a:spLocks noGrp="1"/>
          </p:cNvSpPr>
          <p:nvPr>
            <p:ph type="pic" sz="quarter" idx="16" hasCustomPrompt="1"/>
          </p:nvPr>
        </p:nvSpPr>
        <p:spPr>
          <a:xfrm>
            <a:off x="1367754"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1" name="Picture Placeholder 10">
            <a:extLst>
              <a:ext uri="{FF2B5EF4-FFF2-40B4-BE49-F238E27FC236}">
                <a16:creationId xmlns:a16="http://schemas.microsoft.com/office/drawing/2014/main" id="{8AA6258D-C0D6-4D37-B7E6-AF882A75F99E}"/>
              </a:ext>
            </a:extLst>
          </p:cNvPr>
          <p:cNvSpPr>
            <a:spLocks noGrp="1"/>
          </p:cNvSpPr>
          <p:nvPr>
            <p:ph type="pic" sz="quarter" idx="17" hasCustomPrompt="1"/>
          </p:nvPr>
        </p:nvSpPr>
        <p:spPr>
          <a:xfrm>
            <a:off x="4776437"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2" name="Picture Placeholder 10">
            <a:extLst>
              <a:ext uri="{FF2B5EF4-FFF2-40B4-BE49-F238E27FC236}">
                <a16:creationId xmlns:a16="http://schemas.microsoft.com/office/drawing/2014/main" id="{C05DB888-4CC2-422E-A90D-0F5961F52473}"/>
              </a:ext>
            </a:extLst>
          </p:cNvPr>
          <p:cNvSpPr>
            <a:spLocks noGrp="1"/>
          </p:cNvSpPr>
          <p:nvPr>
            <p:ph type="pic" sz="quarter" idx="18" hasCustomPrompt="1"/>
          </p:nvPr>
        </p:nvSpPr>
        <p:spPr>
          <a:xfrm>
            <a:off x="8190198"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3" name="Picture Placeholder 10">
            <a:extLst>
              <a:ext uri="{FF2B5EF4-FFF2-40B4-BE49-F238E27FC236}">
                <a16:creationId xmlns:a16="http://schemas.microsoft.com/office/drawing/2014/main" id="{91B0F4F4-8EDC-454F-99C3-EFA4EFF06681}"/>
              </a:ext>
            </a:extLst>
          </p:cNvPr>
          <p:cNvSpPr>
            <a:spLocks noGrp="1"/>
          </p:cNvSpPr>
          <p:nvPr>
            <p:ph type="pic" sz="quarter" idx="19" hasCustomPrompt="1"/>
          </p:nvPr>
        </p:nvSpPr>
        <p:spPr>
          <a:xfrm>
            <a:off x="1367754"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
        <p:nvSpPr>
          <p:cNvPr id="44" name="Picture Placeholder 10">
            <a:extLst>
              <a:ext uri="{FF2B5EF4-FFF2-40B4-BE49-F238E27FC236}">
                <a16:creationId xmlns:a16="http://schemas.microsoft.com/office/drawing/2014/main" id="{5F25E1E5-622D-44E9-9FD1-48BBA5FC389D}"/>
              </a:ext>
            </a:extLst>
          </p:cNvPr>
          <p:cNvSpPr>
            <a:spLocks noGrp="1"/>
          </p:cNvSpPr>
          <p:nvPr>
            <p:ph type="pic" sz="quarter" idx="20" hasCustomPrompt="1"/>
          </p:nvPr>
        </p:nvSpPr>
        <p:spPr>
          <a:xfrm>
            <a:off x="4776437"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
        <p:nvSpPr>
          <p:cNvPr id="45" name="Picture Placeholder 10">
            <a:extLst>
              <a:ext uri="{FF2B5EF4-FFF2-40B4-BE49-F238E27FC236}">
                <a16:creationId xmlns:a16="http://schemas.microsoft.com/office/drawing/2014/main" id="{FF0CB30F-6742-4E8E-9918-FF5A545074AE}"/>
              </a:ext>
            </a:extLst>
          </p:cNvPr>
          <p:cNvSpPr>
            <a:spLocks noGrp="1"/>
          </p:cNvSpPr>
          <p:nvPr>
            <p:ph type="pic" sz="quarter" idx="21" hasCustomPrompt="1"/>
          </p:nvPr>
        </p:nvSpPr>
        <p:spPr>
          <a:xfrm>
            <a:off x="8190198"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Tree>
    <p:extLst>
      <p:ext uri="{BB962C8B-B14F-4D97-AF65-F5344CB8AC3E}">
        <p14:creationId xmlns:p14="http://schemas.microsoft.com/office/powerpoint/2010/main" val="10016418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am 3">
    <p:spTree>
      <p:nvGrpSpPr>
        <p:cNvPr id="1" name=""/>
        <p:cNvGrpSpPr/>
        <p:nvPr/>
      </p:nvGrpSpPr>
      <p:grpSpPr>
        <a:xfrm>
          <a:off x="0" y="0"/>
          <a:ext cx="0" cy="0"/>
          <a:chOff x="0" y="0"/>
          <a:chExt cx="0" cy="0"/>
        </a:xfrm>
      </p:grpSpPr>
      <p:sp>
        <p:nvSpPr>
          <p:cNvPr id="26" name="Picture Placeholder 10">
            <a:extLst>
              <a:ext uri="{FF2B5EF4-FFF2-40B4-BE49-F238E27FC236}">
                <a16:creationId xmlns:a16="http://schemas.microsoft.com/office/drawing/2014/main" id="{22EE241B-2BBC-4744-835C-8F40458A127C}"/>
              </a:ext>
            </a:extLst>
          </p:cNvPr>
          <p:cNvSpPr>
            <a:spLocks noGrp="1"/>
          </p:cNvSpPr>
          <p:nvPr>
            <p:ph type="pic" sz="quarter" idx="13" hasCustomPrompt="1"/>
          </p:nvPr>
        </p:nvSpPr>
        <p:spPr>
          <a:xfrm>
            <a:off x="1343505"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7" name="Picture Placeholder 10">
            <a:extLst>
              <a:ext uri="{FF2B5EF4-FFF2-40B4-BE49-F238E27FC236}">
                <a16:creationId xmlns:a16="http://schemas.microsoft.com/office/drawing/2014/main" id="{6CAB5CF8-20D7-4B90-95C9-20E098992A49}"/>
              </a:ext>
            </a:extLst>
          </p:cNvPr>
          <p:cNvSpPr>
            <a:spLocks noGrp="1"/>
          </p:cNvSpPr>
          <p:nvPr>
            <p:ph type="pic" sz="quarter" idx="14" hasCustomPrompt="1"/>
          </p:nvPr>
        </p:nvSpPr>
        <p:spPr>
          <a:xfrm>
            <a:off x="3783307"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8" name="Picture Placeholder 10">
            <a:extLst>
              <a:ext uri="{FF2B5EF4-FFF2-40B4-BE49-F238E27FC236}">
                <a16:creationId xmlns:a16="http://schemas.microsoft.com/office/drawing/2014/main" id="{62CEBB88-3D8A-4909-B93A-1F994D6624FA}"/>
              </a:ext>
            </a:extLst>
          </p:cNvPr>
          <p:cNvSpPr>
            <a:spLocks noGrp="1"/>
          </p:cNvSpPr>
          <p:nvPr>
            <p:ph type="pic" sz="quarter" idx="15" hasCustomPrompt="1"/>
          </p:nvPr>
        </p:nvSpPr>
        <p:spPr>
          <a:xfrm>
            <a:off x="6223109"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9" name="Picture Placeholder 10">
            <a:extLst>
              <a:ext uri="{FF2B5EF4-FFF2-40B4-BE49-F238E27FC236}">
                <a16:creationId xmlns:a16="http://schemas.microsoft.com/office/drawing/2014/main" id="{1EEB6057-CF61-47A1-8D3B-A9763726F611}"/>
              </a:ext>
            </a:extLst>
          </p:cNvPr>
          <p:cNvSpPr>
            <a:spLocks noGrp="1"/>
          </p:cNvSpPr>
          <p:nvPr>
            <p:ph type="pic" sz="quarter" idx="16" hasCustomPrompt="1"/>
          </p:nvPr>
        </p:nvSpPr>
        <p:spPr>
          <a:xfrm>
            <a:off x="8662910" y="1125405"/>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0" name="Picture Placeholder 10">
            <a:extLst>
              <a:ext uri="{FF2B5EF4-FFF2-40B4-BE49-F238E27FC236}">
                <a16:creationId xmlns:a16="http://schemas.microsoft.com/office/drawing/2014/main" id="{03BD2BA6-012F-4C7B-9935-0A0FF955DB30}"/>
              </a:ext>
            </a:extLst>
          </p:cNvPr>
          <p:cNvSpPr>
            <a:spLocks noGrp="1"/>
          </p:cNvSpPr>
          <p:nvPr>
            <p:ph type="pic" sz="quarter" idx="17" hasCustomPrompt="1"/>
          </p:nvPr>
        </p:nvSpPr>
        <p:spPr>
          <a:xfrm>
            <a:off x="1343505"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1" name="Picture Placeholder 10">
            <a:extLst>
              <a:ext uri="{FF2B5EF4-FFF2-40B4-BE49-F238E27FC236}">
                <a16:creationId xmlns:a16="http://schemas.microsoft.com/office/drawing/2014/main" id="{8212F895-139A-4202-8B95-2C7A110D6760}"/>
              </a:ext>
            </a:extLst>
          </p:cNvPr>
          <p:cNvSpPr>
            <a:spLocks noGrp="1"/>
          </p:cNvSpPr>
          <p:nvPr>
            <p:ph type="pic" sz="quarter" idx="18" hasCustomPrompt="1"/>
          </p:nvPr>
        </p:nvSpPr>
        <p:spPr>
          <a:xfrm>
            <a:off x="3783307"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2" name="Picture Placeholder 10">
            <a:extLst>
              <a:ext uri="{FF2B5EF4-FFF2-40B4-BE49-F238E27FC236}">
                <a16:creationId xmlns:a16="http://schemas.microsoft.com/office/drawing/2014/main" id="{49B61935-611C-4306-A86C-ADAC9B00FAE3}"/>
              </a:ext>
            </a:extLst>
          </p:cNvPr>
          <p:cNvSpPr>
            <a:spLocks noGrp="1"/>
          </p:cNvSpPr>
          <p:nvPr>
            <p:ph type="pic" sz="quarter" idx="19" hasCustomPrompt="1"/>
          </p:nvPr>
        </p:nvSpPr>
        <p:spPr>
          <a:xfrm>
            <a:off x="6223109"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3" name="Picture Placeholder 10">
            <a:extLst>
              <a:ext uri="{FF2B5EF4-FFF2-40B4-BE49-F238E27FC236}">
                <a16:creationId xmlns:a16="http://schemas.microsoft.com/office/drawing/2014/main" id="{CEBAAD78-3A0A-4669-9779-D4D727D7F89A}"/>
              </a:ext>
            </a:extLst>
          </p:cNvPr>
          <p:cNvSpPr>
            <a:spLocks noGrp="1"/>
          </p:cNvSpPr>
          <p:nvPr>
            <p:ph type="pic" sz="quarter" idx="20" hasCustomPrompt="1"/>
          </p:nvPr>
        </p:nvSpPr>
        <p:spPr>
          <a:xfrm>
            <a:off x="8662910" y="215631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4" name="Picture Placeholder 10">
            <a:extLst>
              <a:ext uri="{FF2B5EF4-FFF2-40B4-BE49-F238E27FC236}">
                <a16:creationId xmlns:a16="http://schemas.microsoft.com/office/drawing/2014/main" id="{97EC4FAC-6170-4C75-A3FD-3A5D85AA3657}"/>
              </a:ext>
            </a:extLst>
          </p:cNvPr>
          <p:cNvSpPr>
            <a:spLocks noGrp="1"/>
          </p:cNvSpPr>
          <p:nvPr>
            <p:ph type="pic" sz="quarter" idx="21" hasCustomPrompt="1"/>
          </p:nvPr>
        </p:nvSpPr>
        <p:spPr>
          <a:xfrm>
            <a:off x="1343505"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5" name="Picture Placeholder 10">
            <a:extLst>
              <a:ext uri="{FF2B5EF4-FFF2-40B4-BE49-F238E27FC236}">
                <a16:creationId xmlns:a16="http://schemas.microsoft.com/office/drawing/2014/main" id="{2ACB2DC4-26F7-4BC8-88B7-078896321308}"/>
              </a:ext>
            </a:extLst>
          </p:cNvPr>
          <p:cNvSpPr>
            <a:spLocks noGrp="1"/>
          </p:cNvSpPr>
          <p:nvPr>
            <p:ph type="pic" sz="quarter" idx="22" hasCustomPrompt="1"/>
          </p:nvPr>
        </p:nvSpPr>
        <p:spPr>
          <a:xfrm>
            <a:off x="3783307"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6" name="Picture Placeholder 10">
            <a:extLst>
              <a:ext uri="{FF2B5EF4-FFF2-40B4-BE49-F238E27FC236}">
                <a16:creationId xmlns:a16="http://schemas.microsoft.com/office/drawing/2014/main" id="{5C281E6C-DED0-4B17-941E-210561539334}"/>
              </a:ext>
            </a:extLst>
          </p:cNvPr>
          <p:cNvSpPr>
            <a:spLocks noGrp="1"/>
          </p:cNvSpPr>
          <p:nvPr>
            <p:ph type="pic" sz="quarter" idx="23" hasCustomPrompt="1"/>
          </p:nvPr>
        </p:nvSpPr>
        <p:spPr>
          <a:xfrm>
            <a:off x="6223109"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7" name="Picture Placeholder 10">
            <a:extLst>
              <a:ext uri="{FF2B5EF4-FFF2-40B4-BE49-F238E27FC236}">
                <a16:creationId xmlns:a16="http://schemas.microsoft.com/office/drawing/2014/main" id="{8A43420A-D73B-4EB8-8CF4-AD69734CBCA1}"/>
              </a:ext>
            </a:extLst>
          </p:cNvPr>
          <p:cNvSpPr>
            <a:spLocks noGrp="1"/>
          </p:cNvSpPr>
          <p:nvPr>
            <p:ph type="pic" sz="quarter" idx="24" hasCustomPrompt="1"/>
          </p:nvPr>
        </p:nvSpPr>
        <p:spPr>
          <a:xfrm>
            <a:off x="8662910" y="3201485"/>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8" name="Picture Placeholder 10">
            <a:extLst>
              <a:ext uri="{FF2B5EF4-FFF2-40B4-BE49-F238E27FC236}">
                <a16:creationId xmlns:a16="http://schemas.microsoft.com/office/drawing/2014/main" id="{436394BF-0BE0-4580-9A4B-6C3F669CE74A}"/>
              </a:ext>
            </a:extLst>
          </p:cNvPr>
          <p:cNvSpPr>
            <a:spLocks noGrp="1"/>
          </p:cNvSpPr>
          <p:nvPr>
            <p:ph type="pic" sz="quarter" idx="25" hasCustomPrompt="1"/>
          </p:nvPr>
        </p:nvSpPr>
        <p:spPr>
          <a:xfrm>
            <a:off x="1343505"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9" name="Picture Placeholder 10">
            <a:extLst>
              <a:ext uri="{FF2B5EF4-FFF2-40B4-BE49-F238E27FC236}">
                <a16:creationId xmlns:a16="http://schemas.microsoft.com/office/drawing/2014/main" id="{6E2E6841-CA27-4420-B76E-77748104AF8C}"/>
              </a:ext>
            </a:extLst>
          </p:cNvPr>
          <p:cNvSpPr>
            <a:spLocks noGrp="1"/>
          </p:cNvSpPr>
          <p:nvPr>
            <p:ph type="pic" sz="quarter" idx="26" hasCustomPrompt="1"/>
          </p:nvPr>
        </p:nvSpPr>
        <p:spPr>
          <a:xfrm>
            <a:off x="3783307"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40" name="Picture Placeholder 10">
            <a:extLst>
              <a:ext uri="{FF2B5EF4-FFF2-40B4-BE49-F238E27FC236}">
                <a16:creationId xmlns:a16="http://schemas.microsoft.com/office/drawing/2014/main" id="{B27D8595-9D80-4B4E-ABD1-DC192925DAC7}"/>
              </a:ext>
            </a:extLst>
          </p:cNvPr>
          <p:cNvSpPr>
            <a:spLocks noGrp="1"/>
          </p:cNvSpPr>
          <p:nvPr>
            <p:ph type="pic" sz="quarter" idx="27" hasCustomPrompt="1"/>
          </p:nvPr>
        </p:nvSpPr>
        <p:spPr>
          <a:xfrm>
            <a:off x="6223109"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41" name="Picture Placeholder 10">
            <a:extLst>
              <a:ext uri="{FF2B5EF4-FFF2-40B4-BE49-F238E27FC236}">
                <a16:creationId xmlns:a16="http://schemas.microsoft.com/office/drawing/2014/main" id="{008D5C9F-A7BE-434D-8A2D-382361D56102}"/>
              </a:ext>
            </a:extLst>
          </p:cNvPr>
          <p:cNvSpPr>
            <a:spLocks noGrp="1"/>
          </p:cNvSpPr>
          <p:nvPr>
            <p:ph type="pic" sz="quarter" idx="28" hasCustomPrompt="1"/>
          </p:nvPr>
        </p:nvSpPr>
        <p:spPr>
          <a:xfrm>
            <a:off x="8662910" y="4246658"/>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2" name="Picture Placeholder 10">
            <a:extLst>
              <a:ext uri="{FF2B5EF4-FFF2-40B4-BE49-F238E27FC236}">
                <a16:creationId xmlns:a16="http://schemas.microsoft.com/office/drawing/2014/main" id="{352F1818-2397-4AFC-B47F-7932B5FE27DB}"/>
              </a:ext>
            </a:extLst>
          </p:cNvPr>
          <p:cNvSpPr>
            <a:spLocks noGrp="1"/>
          </p:cNvSpPr>
          <p:nvPr>
            <p:ph type="pic" sz="quarter" idx="29" hasCustomPrompt="1"/>
          </p:nvPr>
        </p:nvSpPr>
        <p:spPr>
          <a:xfrm>
            <a:off x="1343505"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3" name="Picture Placeholder 10">
            <a:extLst>
              <a:ext uri="{FF2B5EF4-FFF2-40B4-BE49-F238E27FC236}">
                <a16:creationId xmlns:a16="http://schemas.microsoft.com/office/drawing/2014/main" id="{B32CAC22-C1FC-4489-8212-D7CB7E687C3D}"/>
              </a:ext>
            </a:extLst>
          </p:cNvPr>
          <p:cNvSpPr>
            <a:spLocks noGrp="1"/>
          </p:cNvSpPr>
          <p:nvPr>
            <p:ph type="pic" sz="quarter" idx="30" hasCustomPrompt="1"/>
          </p:nvPr>
        </p:nvSpPr>
        <p:spPr>
          <a:xfrm>
            <a:off x="3783307"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4" name="Picture Placeholder 10">
            <a:extLst>
              <a:ext uri="{FF2B5EF4-FFF2-40B4-BE49-F238E27FC236}">
                <a16:creationId xmlns:a16="http://schemas.microsoft.com/office/drawing/2014/main" id="{B56CC017-012F-4974-9E86-201FB003BE61}"/>
              </a:ext>
            </a:extLst>
          </p:cNvPr>
          <p:cNvSpPr>
            <a:spLocks noGrp="1"/>
          </p:cNvSpPr>
          <p:nvPr>
            <p:ph type="pic" sz="quarter" idx="31" hasCustomPrompt="1"/>
          </p:nvPr>
        </p:nvSpPr>
        <p:spPr>
          <a:xfrm>
            <a:off x="6223109"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5" name="Picture Placeholder 10">
            <a:extLst>
              <a:ext uri="{FF2B5EF4-FFF2-40B4-BE49-F238E27FC236}">
                <a16:creationId xmlns:a16="http://schemas.microsoft.com/office/drawing/2014/main" id="{9C7581D8-3435-4480-BB56-69621A99B889}"/>
              </a:ext>
            </a:extLst>
          </p:cNvPr>
          <p:cNvSpPr>
            <a:spLocks noGrp="1"/>
          </p:cNvSpPr>
          <p:nvPr>
            <p:ph type="pic" sz="quarter" idx="32" hasCustomPrompt="1"/>
          </p:nvPr>
        </p:nvSpPr>
        <p:spPr>
          <a:xfrm>
            <a:off x="8662910"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Tree>
    <p:extLst>
      <p:ext uri="{BB962C8B-B14F-4D97-AF65-F5344CB8AC3E}">
        <p14:creationId xmlns:p14="http://schemas.microsoft.com/office/powerpoint/2010/main" val="19191320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am 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7B4F1CB-95E7-41BB-84CD-811F727BAF3E}"/>
              </a:ext>
            </a:extLst>
          </p:cNvPr>
          <p:cNvSpPr>
            <a:spLocks noGrp="1"/>
          </p:cNvSpPr>
          <p:nvPr>
            <p:ph type="pic" sz="quarter" idx="10" hasCustomPrompt="1"/>
          </p:nvPr>
        </p:nvSpPr>
        <p:spPr>
          <a:xfrm>
            <a:off x="1357314" y="2142548"/>
            <a:ext cx="2036618" cy="2597727"/>
          </a:xfrm>
          <a:prstGeom prst="rect">
            <a:avLst/>
          </a:prstGeom>
          <a:solidFill>
            <a:schemeClr val="tx1"/>
          </a:solidFill>
        </p:spPr>
        <p:txBody>
          <a:bodyPr/>
          <a:lstStyle>
            <a:lvl1pPr marL="0" indent="0" algn="ctr">
              <a:buNone/>
              <a:defRPr sz="1600"/>
            </a:lvl1pPr>
          </a:lstStyle>
          <a:p>
            <a:r>
              <a:rPr lang="fr-FR" dirty="0"/>
              <a:t>	</a:t>
            </a:r>
          </a:p>
          <a:p>
            <a:endParaRPr lang="fr-FR" dirty="0"/>
          </a:p>
          <a:p>
            <a:endParaRPr lang="fr-FR" dirty="0"/>
          </a:p>
          <a:p>
            <a:r>
              <a:rPr lang="fr-FR" dirty="0"/>
              <a:t>PICTURE</a:t>
            </a:r>
          </a:p>
        </p:txBody>
      </p:sp>
      <p:sp>
        <p:nvSpPr>
          <p:cNvPr id="12" name="Picture Placeholder 10">
            <a:extLst>
              <a:ext uri="{FF2B5EF4-FFF2-40B4-BE49-F238E27FC236}">
                <a16:creationId xmlns:a16="http://schemas.microsoft.com/office/drawing/2014/main" id="{2A54250B-4272-4700-9E95-FBE4CD93773E}"/>
              </a:ext>
            </a:extLst>
          </p:cNvPr>
          <p:cNvSpPr>
            <a:spLocks noGrp="1"/>
          </p:cNvSpPr>
          <p:nvPr>
            <p:ph type="pic" sz="quarter" idx="11" hasCustomPrompt="1"/>
          </p:nvPr>
        </p:nvSpPr>
        <p:spPr>
          <a:xfrm>
            <a:off x="3827255"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
        <p:nvSpPr>
          <p:cNvPr id="13" name="Picture Placeholder 10">
            <a:extLst>
              <a:ext uri="{FF2B5EF4-FFF2-40B4-BE49-F238E27FC236}">
                <a16:creationId xmlns:a16="http://schemas.microsoft.com/office/drawing/2014/main" id="{63F891ED-CFDF-48EE-BC3D-74230214B071}"/>
              </a:ext>
            </a:extLst>
          </p:cNvPr>
          <p:cNvSpPr>
            <a:spLocks noGrp="1"/>
          </p:cNvSpPr>
          <p:nvPr>
            <p:ph type="pic" sz="quarter" idx="12" hasCustomPrompt="1"/>
          </p:nvPr>
        </p:nvSpPr>
        <p:spPr>
          <a:xfrm>
            <a:off x="6329860"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
        <p:nvSpPr>
          <p:cNvPr id="14" name="Picture Placeholder 10">
            <a:extLst>
              <a:ext uri="{FF2B5EF4-FFF2-40B4-BE49-F238E27FC236}">
                <a16:creationId xmlns:a16="http://schemas.microsoft.com/office/drawing/2014/main" id="{7427D460-C8D5-4849-98E7-5367CC0527B3}"/>
              </a:ext>
            </a:extLst>
          </p:cNvPr>
          <p:cNvSpPr>
            <a:spLocks noGrp="1"/>
          </p:cNvSpPr>
          <p:nvPr>
            <p:ph type="pic" sz="quarter" idx="13" hasCustomPrompt="1"/>
          </p:nvPr>
        </p:nvSpPr>
        <p:spPr>
          <a:xfrm>
            <a:off x="8810626"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Tree>
    <p:extLst>
      <p:ext uri="{BB962C8B-B14F-4D97-AF65-F5344CB8AC3E}">
        <p14:creationId xmlns:p14="http://schemas.microsoft.com/office/powerpoint/2010/main" val="16370606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am presentation">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D0AF8791-9D94-4BF7-908B-96C3B4C29294}"/>
              </a:ext>
            </a:extLst>
          </p:cNvPr>
          <p:cNvSpPr>
            <a:spLocks noGrp="1"/>
          </p:cNvSpPr>
          <p:nvPr>
            <p:ph type="pic" sz="quarter" idx="10" hasCustomPrompt="1"/>
          </p:nvPr>
        </p:nvSpPr>
        <p:spPr>
          <a:xfrm>
            <a:off x="1357314" y="800100"/>
            <a:ext cx="3839072" cy="52578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122402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ainer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8AC4AD57-0BE9-49C6-825B-E9FA1F1C631B}"/>
              </a:ext>
            </a:extLst>
          </p:cNvPr>
          <p:cNvSpPr>
            <a:spLocks noGrp="1"/>
          </p:cNvSpPr>
          <p:nvPr>
            <p:ph type="pic" sz="quarter" idx="10" hasCustomPrompt="1"/>
          </p:nvPr>
        </p:nvSpPr>
        <p:spPr>
          <a:xfrm>
            <a:off x="1357313" y="2333624"/>
            <a:ext cx="9491659" cy="3724276"/>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5118766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ainer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7716262" y="0"/>
            <a:ext cx="4475737"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28326753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ainer 3">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0" y="0"/>
            <a:ext cx="6096000"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805399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Slide 3">
    <p:spTree>
      <p:nvGrpSpPr>
        <p:cNvPr id="1" name=""/>
        <p:cNvGrpSpPr/>
        <p:nvPr/>
      </p:nvGrpSpPr>
      <p:grpSpPr>
        <a:xfrm>
          <a:off x="0" y="0"/>
          <a:ext cx="0" cy="0"/>
          <a:chOff x="0" y="0"/>
          <a:chExt cx="0" cy="0"/>
        </a:xfrm>
      </p:grpSpPr>
      <p:sp>
        <p:nvSpPr>
          <p:cNvPr id="4" name="Picture Placeholder 26">
            <a:extLst>
              <a:ext uri="{FF2B5EF4-FFF2-40B4-BE49-F238E27FC236}">
                <a16:creationId xmlns:a16="http://schemas.microsoft.com/office/drawing/2014/main" id="{59973CC6-9A07-4597-BE0D-604AD156038A}"/>
              </a:ext>
            </a:extLst>
          </p:cNvPr>
          <p:cNvSpPr>
            <a:spLocks noGrp="1"/>
          </p:cNvSpPr>
          <p:nvPr>
            <p:ph type="pic" sz="quarter" idx="10" hasCustomPrompt="1"/>
          </p:nvPr>
        </p:nvSpPr>
        <p:spPr>
          <a:xfrm>
            <a:off x="1055688" y="728662"/>
            <a:ext cx="4535488" cy="5400673"/>
          </a:xfrm>
          <a:prstGeom prst="roundRect">
            <a:avLst>
              <a:gd name="adj" fmla="val 3226"/>
            </a:avLst>
          </a:prstGeom>
          <a:solidFill>
            <a:schemeClr val="accent1"/>
          </a:solidFill>
          <a:effectLst/>
        </p:spPr>
        <p:txBody>
          <a:bodyPr wrap="square" lIns="0" tIns="288000" rIns="0" bIns="0">
            <a:noAutofit/>
          </a:bodyPr>
          <a:lstStyle>
            <a:lvl1pPr marL="0" indent="0" algn="ctr">
              <a:buNone/>
              <a:defRPr lang="fr-FR" sz="2000" dirty="0"/>
            </a:lvl1pPr>
          </a:lstStyle>
          <a:p>
            <a:pPr marL="0" lvl="0" indent="0" algn="ctr">
              <a:buNone/>
            </a:pPr>
            <a:r>
              <a:rPr lang="fr-FR" dirty="0"/>
              <a:t>Insert </a:t>
            </a:r>
            <a:r>
              <a:rPr lang="fr-FR" dirty="0" err="1"/>
              <a:t>picture</a:t>
            </a:r>
            <a:endParaRPr lang="fr-FR" dirty="0"/>
          </a:p>
        </p:txBody>
      </p:sp>
    </p:spTree>
    <p:extLst>
      <p:ext uri="{BB962C8B-B14F-4D97-AF65-F5344CB8AC3E}">
        <p14:creationId xmlns:p14="http://schemas.microsoft.com/office/powerpoint/2010/main" val="123617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ainer 4">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6096000" y="0"/>
            <a:ext cx="6096000"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0402663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ainer 5">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427128" y="552450"/>
            <a:ext cx="8680183" cy="57531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5519351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Good morning">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800098"/>
            <a:ext cx="5329238" cy="5257801"/>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208760494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okey">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800098"/>
            <a:ext cx="2987055" cy="3641271"/>
          </a:xfrm>
          <a:prstGeom prst="rect">
            <a:avLst/>
          </a:prstGeom>
          <a:solidFill>
            <a:schemeClr val="tx1"/>
          </a:solidFill>
        </p:spPr>
        <p:txBody>
          <a:bodyPr/>
          <a:lstStyle>
            <a:lvl1pPr marL="0" indent="0" algn="ctr">
              <a:buNone/>
              <a:defRPr sz="2400"/>
            </a:lvl1pPr>
          </a:lstStyle>
          <a:p>
            <a:r>
              <a:rPr lang="fr-FR" dirty="0"/>
              <a:t>	</a:t>
            </a:r>
          </a:p>
          <a:p>
            <a:endParaRPr lang="fr-FR" dirty="0"/>
          </a:p>
          <a:p>
            <a:r>
              <a:rPr lang="fr-FR" dirty="0"/>
              <a:t>PICTURE</a:t>
            </a:r>
          </a:p>
        </p:txBody>
      </p:sp>
      <p:sp>
        <p:nvSpPr>
          <p:cNvPr id="6" name="Picture Placeholder 10">
            <a:extLst>
              <a:ext uri="{FF2B5EF4-FFF2-40B4-BE49-F238E27FC236}">
                <a16:creationId xmlns:a16="http://schemas.microsoft.com/office/drawing/2014/main" id="{72855E4E-0C63-46F6-AF74-7985B3D2289C}"/>
              </a:ext>
            </a:extLst>
          </p:cNvPr>
          <p:cNvSpPr>
            <a:spLocks noGrp="1"/>
          </p:cNvSpPr>
          <p:nvPr>
            <p:ph type="pic" sz="quarter" idx="11" hasCustomPrompt="1"/>
          </p:nvPr>
        </p:nvSpPr>
        <p:spPr>
          <a:xfrm>
            <a:off x="4568184" y="800098"/>
            <a:ext cx="2987057" cy="3641271"/>
          </a:xfrm>
          <a:prstGeom prst="rect">
            <a:avLst/>
          </a:prstGeom>
          <a:solidFill>
            <a:schemeClr val="tx1"/>
          </a:solidFill>
        </p:spPr>
        <p:txBody>
          <a:bodyPr/>
          <a:lstStyle>
            <a:lvl1pPr marL="0" indent="0" algn="ctr" rtl="0">
              <a:buNone/>
              <a:defRPr sz="24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0555A4FC-4CCB-4761-BA47-6EF02177460A}"/>
              </a:ext>
            </a:extLst>
          </p:cNvPr>
          <p:cNvSpPr>
            <a:spLocks noGrp="1"/>
          </p:cNvSpPr>
          <p:nvPr>
            <p:ph type="pic" sz="quarter" idx="12" hasCustomPrompt="1"/>
          </p:nvPr>
        </p:nvSpPr>
        <p:spPr>
          <a:xfrm>
            <a:off x="7793346" y="800098"/>
            <a:ext cx="3055627" cy="3641271"/>
          </a:xfrm>
          <a:prstGeom prst="rect">
            <a:avLst/>
          </a:prstGeom>
          <a:solidFill>
            <a:schemeClr val="tx1"/>
          </a:solidFill>
        </p:spPr>
        <p:txBody>
          <a:bodyPr/>
          <a:lstStyle>
            <a:lvl1pPr marL="0" indent="0" algn="ctr" rtl="0">
              <a:buNone/>
              <a:defRPr sz="24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3198922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ainer 6">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1160463"/>
            <a:ext cx="4752975" cy="4645024"/>
          </a:xfrm>
          <a:prstGeom prst="rect">
            <a:avLst/>
          </a:prstGeom>
          <a:solidFill>
            <a:schemeClr val="tx1"/>
          </a:solidFill>
        </p:spPr>
        <p:txBody>
          <a:bodyPr/>
          <a:lstStyle>
            <a:lvl1pPr marL="0" indent="0" algn="ctr">
              <a:buNone/>
              <a:defRPr sz="24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6063169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ainer 7">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0" y="0"/>
            <a:ext cx="696687" cy="6858000"/>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25193467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ainer 8">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489629"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3C87B226-FB09-4A65-8099-8300B588C926}"/>
              </a:ext>
            </a:extLst>
          </p:cNvPr>
          <p:cNvSpPr>
            <a:spLocks noGrp="1"/>
          </p:cNvSpPr>
          <p:nvPr>
            <p:ph type="pic" sz="quarter" idx="11" hasCustomPrompt="1"/>
          </p:nvPr>
        </p:nvSpPr>
        <p:spPr>
          <a:xfrm>
            <a:off x="3398028"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9" name="Picture Placeholder 10">
            <a:extLst>
              <a:ext uri="{FF2B5EF4-FFF2-40B4-BE49-F238E27FC236}">
                <a16:creationId xmlns:a16="http://schemas.microsoft.com/office/drawing/2014/main" id="{2DB8703F-F124-4DFE-A671-6E977F384329}"/>
              </a:ext>
            </a:extLst>
          </p:cNvPr>
          <p:cNvSpPr>
            <a:spLocks noGrp="1"/>
          </p:cNvSpPr>
          <p:nvPr>
            <p:ph type="pic" sz="quarter" idx="12" hasCustomPrompt="1"/>
          </p:nvPr>
        </p:nvSpPr>
        <p:spPr>
          <a:xfrm>
            <a:off x="6306426"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10" name="Picture Placeholder 10">
            <a:extLst>
              <a:ext uri="{FF2B5EF4-FFF2-40B4-BE49-F238E27FC236}">
                <a16:creationId xmlns:a16="http://schemas.microsoft.com/office/drawing/2014/main" id="{92671105-6192-46DB-B120-D59094B55A07}"/>
              </a:ext>
            </a:extLst>
          </p:cNvPr>
          <p:cNvSpPr>
            <a:spLocks noGrp="1"/>
          </p:cNvSpPr>
          <p:nvPr>
            <p:ph type="pic" sz="quarter" idx="13" hasCustomPrompt="1"/>
          </p:nvPr>
        </p:nvSpPr>
        <p:spPr>
          <a:xfrm>
            <a:off x="9214824"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20579540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ainer 9">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8624046" y="0"/>
            <a:ext cx="3567954" cy="6858000"/>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27723079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ainer 10">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6096000" y="0"/>
            <a:ext cx="6096000" cy="6858000"/>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30995772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ainer 11">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44517" y="141890"/>
            <a:ext cx="3861170" cy="3626069"/>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B1F59BBA-0F82-46E4-88A7-8B4BF1FC9DD1}"/>
              </a:ext>
            </a:extLst>
          </p:cNvPr>
          <p:cNvSpPr>
            <a:spLocks noGrp="1"/>
          </p:cNvSpPr>
          <p:nvPr>
            <p:ph type="pic" sz="quarter" idx="11" hasCustomPrompt="1"/>
          </p:nvPr>
        </p:nvSpPr>
        <p:spPr>
          <a:xfrm>
            <a:off x="4165413" y="141890"/>
            <a:ext cx="3861170" cy="3626069"/>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9" name="Picture Placeholder 10">
            <a:extLst>
              <a:ext uri="{FF2B5EF4-FFF2-40B4-BE49-F238E27FC236}">
                <a16:creationId xmlns:a16="http://schemas.microsoft.com/office/drawing/2014/main" id="{1D484B8B-E091-4030-BC2B-6BA4849566E7}"/>
              </a:ext>
            </a:extLst>
          </p:cNvPr>
          <p:cNvSpPr>
            <a:spLocks noGrp="1"/>
          </p:cNvSpPr>
          <p:nvPr>
            <p:ph type="pic" sz="quarter" idx="12" hasCustomPrompt="1"/>
          </p:nvPr>
        </p:nvSpPr>
        <p:spPr>
          <a:xfrm>
            <a:off x="8186310" y="141890"/>
            <a:ext cx="3861170" cy="3626069"/>
          </a:xfrm>
          <a:prstGeom prst="rect">
            <a:avLst/>
          </a:prstGeom>
          <a:solidFill>
            <a:schemeClr val="tx1"/>
          </a:solidFill>
        </p:spPr>
        <p:txBody>
          <a:bodyPr/>
          <a:lstStyle>
            <a:lvl1pPr marL="0" indent="0" algn="ctr" rtl="0">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596686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Slide 4">
    <p:spTree>
      <p:nvGrpSpPr>
        <p:cNvPr id="1" name=""/>
        <p:cNvGrpSpPr/>
        <p:nvPr/>
      </p:nvGrpSpPr>
      <p:grpSpPr>
        <a:xfrm>
          <a:off x="0" y="0"/>
          <a:ext cx="0" cy="0"/>
          <a:chOff x="0" y="0"/>
          <a:chExt cx="0" cy="0"/>
        </a:xfrm>
      </p:grpSpPr>
      <p:sp>
        <p:nvSpPr>
          <p:cNvPr id="4" name="Picture Placeholder 26">
            <a:extLst>
              <a:ext uri="{FF2B5EF4-FFF2-40B4-BE49-F238E27FC236}">
                <a16:creationId xmlns:a16="http://schemas.microsoft.com/office/drawing/2014/main" id="{FC6C8CA5-2107-43D7-8C64-E3BA215BB937}"/>
              </a:ext>
            </a:extLst>
          </p:cNvPr>
          <p:cNvSpPr>
            <a:spLocks noGrp="1"/>
          </p:cNvSpPr>
          <p:nvPr>
            <p:ph type="pic" sz="quarter" idx="10" hasCustomPrompt="1"/>
          </p:nvPr>
        </p:nvSpPr>
        <p:spPr>
          <a:xfrm>
            <a:off x="6600825" y="1004669"/>
            <a:ext cx="4535488" cy="5853332"/>
          </a:xfrm>
          <a:prstGeom prst="round2SameRect">
            <a:avLst>
              <a:gd name="adj1" fmla="val 4544"/>
              <a:gd name="adj2" fmla="val 0"/>
            </a:avLst>
          </a:prstGeom>
          <a:solidFill>
            <a:schemeClr val="accent1"/>
          </a:solidFill>
          <a:effectLst/>
        </p:spPr>
        <p:txBody>
          <a:bodyPr wrap="square" lIns="0" tIns="288000" rIns="0" bIns="0">
            <a:noAutofit/>
          </a:bodyPr>
          <a:lstStyle>
            <a:lvl1pPr>
              <a:defRPr lang="fr-FR" sz="2000" dirty="0"/>
            </a:lvl1pPr>
          </a:lstStyle>
          <a:p>
            <a:pPr marL="0" lvl="0" indent="0" algn="ctr">
              <a:buNone/>
            </a:pPr>
            <a:r>
              <a:rPr lang="fr-FR" dirty="0"/>
              <a:t>Insert </a:t>
            </a:r>
            <a:r>
              <a:rPr lang="fr-FR" dirty="0" err="1"/>
              <a:t>picture</a:t>
            </a:r>
            <a:endParaRPr lang="fr-FR" dirty="0"/>
          </a:p>
        </p:txBody>
      </p:sp>
    </p:spTree>
    <p:extLst>
      <p:ext uri="{BB962C8B-B14F-4D97-AF65-F5344CB8AC3E}">
        <p14:creationId xmlns:p14="http://schemas.microsoft.com/office/powerpoint/2010/main" val="170570251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ainer 12">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 y="1"/>
            <a:ext cx="6095999" cy="4194698"/>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
        <p:nvSpPr>
          <p:cNvPr id="12" name="Picture Placeholder 10">
            <a:extLst>
              <a:ext uri="{FF2B5EF4-FFF2-40B4-BE49-F238E27FC236}">
                <a16:creationId xmlns:a16="http://schemas.microsoft.com/office/drawing/2014/main" id="{35796EA6-35FB-4A7E-809F-A9815E5FEF4A}"/>
              </a:ext>
            </a:extLst>
          </p:cNvPr>
          <p:cNvSpPr>
            <a:spLocks noGrp="1"/>
          </p:cNvSpPr>
          <p:nvPr>
            <p:ph type="pic" sz="quarter" idx="11" hasCustomPrompt="1"/>
          </p:nvPr>
        </p:nvSpPr>
        <p:spPr>
          <a:xfrm>
            <a:off x="6095998" y="1"/>
            <a:ext cx="6095999" cy="4194698"/>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41759142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ainer 13">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 y="0"/>
            <a:ext cx="12192001" cy="6857999"/>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6699655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62A3B4-90FB-4299-99EA-8A0033116D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9418" y="2781300"/>
            <a:ext cx="2073164" cy="1295399"/>
          </a:xfrm>
          <a:prstGeom prst="rect">
            <a:avLst/>
          </a:prstGeom>
        </p:spPr>
      </p:pic>
    </p:spTree>
    <p:extLst>
      <p:ext uri="{BB962C8B-B14F-4D97-AF65-F5344CB8AC3E}">
        <p14:creationId xmlns:p14="http://schemas.microsoft.com/office/powerpoint/2010/main" val="18160764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Phone X">
    <p:spTree>
      <p:nvGrpSpPr>
        <p:cNvPr id="1" name=""/>
        <p:cNvGrpSpPr/>
        <p:nvPr/>
      </p:nvGrpSpPr>
      <p:grpSpPr>
        <a:xfrm>
          <a:off x="0" y="0"/>
          <a:ext cx="0" cy="0"/>
          <a:chOff x="0" y="0"/>
          <a:chExt cx="0" cy="0"/>
        </a:xfrm>
      </p:grpSpPr>
      <p:sp>
        <p:nvSpPr>
          <p:cNvPr id="16" name="Picture Placeholder 2">
            <a:extLst>
              <a:ext uri="{FF2B5EF4-FFF2-40B4-BE49-F238E27FC236}">
                <a16:creationId xmlns:a16="http://schemas.microsoft.com/office/drawing/2014/main" id="{1908C951-434A-4DD1-AFA3-1AF87D704742}"/>
              </a:ext>
            </a:extLst>
          </p:cNvPr>
          <p:cNvSpPr>
            <a:spLocks noGrp="1"/>
          </p:cNvSpPr>
          <p:nvPr>
            <p:ph type="pic" sz="quarter" idx="11" hasCustomPrompt="1"/>
          </p:nvPr>
        </p:nvSpPr>
        <p:spPr>
          <a:xfrm>
            <a:off x="2547147" y="896184"/>
            <a:ext cx="2366010" cy="5138856"/>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32790 w 2366010"/>
              <a:gd name="connsiteY3" fmla="*/ 189664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6010" h="5136311">
                <a:moveTo>
                  <a:pt x="0" y="256648"/>
                </a:moveTo>
                <a:cubicBezTo>
                  <a:pt x="0" y="121456"/>
                  <a:pt x="101975" y="14401"/>
                  <a:pt x="237167" y="9321"/>
                </a:cubicBezTo>
                <a:cubicBezTo>
                  <a:pt x="333052" y="-1632"/>
                  <a:pt x="444023" y="-4013"/>
                  <a:pt x="520700" y="8052"/>
                </a:cubicBezTo>
                <a:cubicBezTo>
                  <a:pt x="570707" y="42977"/>
                  <a:pt x="486568" y="204269"/>
                  <a:pt x="732790" y="189664"/>
                </a:cubicBezTo>
                <a:cubicBezTo>
                  <a:pt x="889925" y="194321"/>
                  <a:pt x="1103918" y="196755"/>
                  <a:pt x="1274918" y="194110"/>
                </a:cubicBezTo>
                <a:cubicBezTo>
                  <a:pt x="1445918" y="191466"/>
                  <a:pt x="1661739" y="204383"/>
                  <a:pt x="1758788" y="173797"/>
                </a:cubicBezTo>
                <a:cubicBezTo>
                  <a:pt x="1855837" y="143211"/>
                  <a:pt x="1797125" y="37475"/>
                  <a:pt x="1857213" y="10594"/>
                </a:cubicBezTo>
                <a:cubicBezTo>
                  <a:pt x="1896981" y="-1049"/>
                  <a:pt x="2008907" y="688"/>
                  <a:pt x="2133923" y="4245"/>
                </a:cubicBezTo>
                <a:cubicBezTo>
                  <a:pt x="2258939" y="7802"/>
                  <a:pt x="2366010" y="121456"/>
                  <a:pt x="2366010" y="256648"/>
                </a:cubicBezTo>
                <a:lnTo>
                  <a:pt x="2366010" y="4891524"/>
                </a:lnTo>
                <a:cubicBezTo>
                  <a:pt x="2366010" y="5026716"/>
                  <a:pt x="2256415" y="5136311"/>
                  <a:pt x="2121223" y="5136311"/>
                </a:cubicBezTo>
                <a:lnTo>
                  <a:pt x="244787" y="5136311"/>
                </a:lnTo>
                <a:cubicBezTo>
                  <a:pt x="109595" y="5136311"/>
                  <a:pt x="0" y="5026716"/>
                  <a:pt x="0" y="4891524"/>
                </a:cubicBezTo>
                <a:lnTo>
                  <a:pt x="0" y="256648"/>
                </a:lnTo>
                <a:close/>
              </a:path>
            </a:pathLst>
          </a:custGeom>
          <a:solidFill>
            <a:schemeClr val="tx1"/>
          </a:solidFill>
        </p:spPr>
        <p:txBody>
          <a:bodyPr lIns="252000" tIns="612000" bIns="90000" anchor="t">
            <a:normAutofit/>
          </a:bodyPr>
          <a:lstStyle>
            <a:lvl1pPr marL="0" indent="0" algn="l">
              <a:buNone/>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6512773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Phone X Zoom">
    <p:spTree>
      <p:nvGrpSpPr>
        <p:cNvPr id="1" name=""/>
        <p:cNvGrpSpPr/>
        <p:nvPr/>
      </p:nvGrpSpPr>
      <p:grpSpPr>
        <a:xfrm>
          <a:off x="0" y="0"/>
          <a:ext cx="0" cy="0"/>
          <a:chOff x="0" y="0"/>
          <a:chExt cx="0" cy="0"/>
        </a:xfrm>
      </p:grpSpPr>
      <p:sp>
        <p:nvSpPr>
          <p:cNvPr id="16" name="Picture Placeholder 2">
            <a:extLst>
              <a:ext uri="{FF2B5EF4-FFF2-40B4-BE49-F238E27FC236}">
                <a16:creationId xmlns:a16="http://schemas.microsoft.com/office/drawing/2014/main" id="{1908C951-434A-4DD1-AFA3-1AF87D704742}"/>
              </a:ext>
            </a:extLst>
          </p:cNvPr>
          <p:cNvSpPr>
            <a:spLocks noGrp="1"/>
          </p:cNvSpPr>
          <p:nvPr>
            <p:ph type="pic" sz="quarter" idx="11" hasCustomPrompt="1"/>
          </p:nvPr>
        </p:nvSpPr>
        <p:spPr>
          <a:xfrm>
            <a:off x="1103086" y="1534810"/>
            <a:ext cx="3795555" cy="5334729"/>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32790 w 2366010"/>
              <a:gd name="connsiteY3" fmla="*/ 189664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84244 w 2384244"/>
              <a:gd name="connsiteY9" fmla="*/ 4891524 h 5136311"/>
              <a:gd name="connsiteX10" fmla="*/ 2139457 w 2384244"/>
              <a:gd name="connsiteY10" fmla="*/ 5136311 h 5136311"/>
              <a:gd name="connsiteX11" fmla="*/ 263021 w 2384244"/>
              <a:gd name="connsiteY11" fmla="*/ 5136311 h 5136311"/>
              <a:gd name="connsiteX12" fmla="*/ 18234 w 2384244"/>
              <a:gd name="connsiteY12" fmla="*/ 4891524 h 5136311"/>
              <a:gd name="connsiteX13" fmla="*/ 0 w 2384244"/>
              <a:gd name="connsiteY13" fmla="*/ 3346754 h 5136311"/>
              <a:gd name="connsiteX14" fmla="*/ 18234 w 2384244"/>
              <a:gd name="connsiteY14" fmla="*/ 256648 h 5136311"/>
              <a:gd name="connsiteX0" fmla="*/ 18234 w 2384244"/>
              <a:gd name="connsiteY0" fmla="*/ 334285 h 5213948"/>
              <a:gd name="connsiteX1" fmla="*/ 255401 w 2384244"/>
              <a:gd name="connsiteY1" fmla="*/ 86958 h 5213948"/>
              <a:gd name="connsiteX2" fmla="*/ 538934 w 2384244"/>
              <a:gd name="connsiteY2" fmla="*/ 85689 h 5213948"/>
              <a:gd name="connsiteX3" fmla="*/ 751024 w 2384244"/>
              <a:gd name="connsiteY3" fmla="*/ 267301 h 5213948"/>
              <a:gd name="connsiteX4" fmla="*/ 1293152 w 2384244"/>
              <a:gd name="connsiteY4" fmla="*/ 271747 h 5213948"/>
              <a:gd name="connsiteX5" fmla="*/ 1777022 w 2384244"/>
              <a:gd name="connsiteY5" fmla="*/ 251434 h 5213948"/>
              <a:gd name="connsiteX6" fmla="*/ 1875447 w 2384244"/>
              <a:gd name="connsiteY6" fmla="*/ 88231 h 5213948"/>
              <a:gd name="connsiteX7" fmla="*/ 2152157 w 2384244"/>
              <a:gd name="connsiteY7" fmla="*/ 81882 h 5213948"/>
              <a:gd name="connsiteX8" fmla="*/ 2384244 w 2384244"/>
              <a:gd name="connsiteY8" fmla="*/ 334285 h 5213948"/>
              <a:gd name="connsiteX9" fmla="*/ 2379641 w 2384244"/>
              <a:gd name="connsiteY9" fmla="*/ 3424391 h 5213948"/>
              <a:gd name="connsiteX10" fmla="*/ 2384244 w 2384244"/>
              <a:gd name="connsiteY10" fmla="*/ 4969161 h 5213948"/>
              <a:gd name="connsiteX11" fmla="*/ 2139457 w 2384244"/>
              <a:gd name="connsiteY11" fmla="*/ 5213948 h 5213948"/>
              <a:gd name="connsiteX12" fmla="*/ 263021 w 2384244"/>
              <a:gd name="connsiteY12" fmla="*/ 5213948 h 5213948"/>
              <a:gd name="connsiteX13" fmla="*/ 18234 w 2384244"/>
              <a:gd name="connsiteY13" fmla="*/ 4969161 h 5213948"/>
              <a:gd name="connsiteX14" fmla="*/ 0 w 2384244"/>
              <a:gd name="connsiteY14" fmla="*/ 3424391 h 5213948"/>
              <a:gd name="connsiteX15" fmla="*/ 18234 w 2384244"/>
              <a:gd name="connsiteY15" fmla="*/ 334285 h 5213948"/>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0 w 2384244"/>
              <a:gd name="connsiteY13" fmla="*/ 3346754 h 5136311"/>
              <a:gd name="connsiteX14" fmla="*/ 18234 w 2384244"/>
              <a:gd name="connsiteY14"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0 w 2384244"/>
              <a:gd name="connsiteY12" fmla="*/ 3346754 h 5136311"/>
              <a:gd name="connsiteX13" fmla="*/ 18234 w 2384244"/>
              <a:gd name="connsiteY13" fmla="*/ 256648 h 5136311"/>
              <a:gd name="connsiteX0" fmla="*/ 18234 w 2384244"/>
              <a:gd name="connsiteY0" fmla="*/ 256648 h 4891524"/>
              <a:gd name="connsiteX1" fmla="*/ 255401 w 2384244"/>
              <a:gd name="connsiteY1" fmla="*/ 9321 h 4891524"/>
              <a:gd name="connsiteX2" fmla="*/ 538934 w 2384244"/>
              <a:gd name="connsiteY2" fmla="*/ 8052 h 4891524"/>
              <a:gd name="connsiteX3" fmla="*/ 751024 w 2384244"/>
              <a:gd name="connsiteY3" fmla="*/ 189664 h 4891524"/>
              <a:gd name="connsiteX4" fmla="*/ 1293152 w 2384244"/>
              <a:gd name="connsiteY4" fmla="*/ 194110 h 4891524"/>
              <a:gd name="connsiteX5" fmla="*/ 1777022 w 2384244"/>
              <a:gd name="connsiteY5" fmla="*/ 173797 h 4891524"/>
              <a:gd name="connsiteX6" fmla="*/ 1875447 w 2384244"/>
              <a:gd name="connsiteY6" fmla="*/ 10594 h 4891524"/>
              <a:gd name="connsiteX7" fmla="*/ 2152157 w 2384244"/>
              <a:gd name="connsiteY7" fmla="*/ 4245 h 4891524"/>
              <a:gd name="connsiteX8" fmla="*/ 2384244 w 2384244"/>
              <a:gd name="connsiteY8" fmla="*/ 256648 h 4891524"/>
              <a:gd name="connsiteX9" fmla="*/ 2379641 w 2384244"/>
              <a:gd name="connsiteY9" fmla="*/ 3346754 h 4891524"/>
              <a:gd name="connsiteX10" fmla="*/ 2384244 w 2384244"/>
              <a:gd name="connsiteY10" fmla="*/ 4891524 h 4891524"/>
              <a:gd name="connsiteX11" fmla="*/ 0 w 2384244"/>
              <a:gd name="connsiteY11" fmla="*/ 3346754 h 4891524"/>
              <a:gd name="connsiteX12" fmla="*/ 18234 w 2384244"/>
              <a:gd name="connsiteY12" fmla="*/ 256648 h 4891524"/>
              <a:gd name="connsiteX0" fmla="*/ 18234 w 2384244"/>
              <a:gd name="connsiteY0" fmla="*/ 256648 h 3733017"/>
              <a:gd name="connsiteX1" fmla="*/ 255401 w 2384244"/>
              <a:gd name="connsiteY1" fmla="*/ 9321 h 3733017"/>
              <a:gd name="connsiteX2" fmla="*/ 538934 w 2384244"/>
              <a:gd name="connsiteY2" fmla="*/ 8052 h 3733017"/>
              <a:gd name="connsiteX3" fmla="*/ 751024 w 2384244"/>
              <a:gd name="connsiteY3" fmla="*/ 189664 h 3733017"/>
              <a:gd name="connsiteX4" fmla="*/ 1293152 w 2384244"/>
              <a:gd name="connsiteY4" fmla="*/ 194110 h 3733017"/>
              <a:gd name="connsiteX5" fmla="*/ 1777022 w 2384244"/>
              <a:gd name="connsiteY5" fmla="*/ 173797 h 3733017"/>
              <a:gd name="connsiteX6" fmla="*/ 1875447 w 2384244"/>
              <a:gd name="connsiteY6" fmla="*/ 10594 h 3733017"/>
              <a:gd name="connsiteX7" fmla="*/ 2152157 w 2384244"/>
              <a:gd name="connsiteY7" fmla="*/ 4245 h 3733017"/>
              <a:gd name="connsiteX8" fmla="*/ 2384244 w 2384244"/>
              <a:gd name="connsiteY8" fmla="*/ 256648 h 3733017"/>
              <a:gd name="connsiteX9" fmla="*/ 2379641 w 2384244"/>
              <a:gd name="connsiteY9" fmla="*/ 3346754 h 3733017"/>
              <a:gd name="connsiteX10" fmla="*/ 0 w 2384244"/>
              <a:gd name="connsiteY10" fmla="*/ 3346754 h 3733017"/>
              <a:gd name="connsiteX11" fmla="*/ 18234 w 2384244"/>
              <a:gd name="connsiteY11" fmla="*/ 256648 h 3733017"/>
              <a:gd name="connsiteX0" fmla="*/ 18234 w 2384244"/>
              <a:gd name="connsiteY0" fmla="*/ 256648 h 3576698"/>
              <a:gd name="connsiteX1" fmla="*/ 255401 w 2384244"/>
              <a:gd name="connsiteY1" fmla="*/ 9321 h 3576698"/>
              <a:gd name="connsiteX2" fmla="*/ 538934 w 2384244"/>
              <a:gd name="connsiteY2" fmla="*/ 8052 h 3576698"/>
              <a:gd name="connsiteX3" fmla="*/ 751024 w 2384244"/>
              <a:gd name="connsiteY3" fmla="*/ 189664 h 3576698"/>
              <a:gd name="connsiteX4" fmla="*/ 1293152 w 2384244"/>
              <a:gd name="connsiteY4" fmla="*/ 194110 h 3576698"/>
              <a:gd name="connsiteX5" fmla="*/ 1777022 w 2384244"/>
              <a:gd name="connsiteY5" fmla="*/ 173797 h 3576698"/>
              <a:gd name="connsiteX6" fmla="*/ 1875447 w 2384244"/>
              <a:gd name="connsiteY6" fmla="*/ 10594 h 3576698"/>
              <a:gd name="connsiteX7" fmla="*/ 2152157 w 2384244"/>
              <a:gd name="connsiteY7" fmla="*/ 4245 h 3576698"/>
              <a:gd name="connsiteX8" fmla="*/ 2384244 w 2384244"/>
              <a:gd name="connsiteY8" fmla="*/ 256648 h 3576698"/>
              <a:gd name="connsiteX9" fmla="*/ 2379641 w 2384244"/>
              <a:gd name="connsiteY9" fmla="*/ 3346754 h 3576698"/>
              <a:gd name="connsiteX10" fmla="*/ 0 w 2384244"/>
              <a:gd name="connsiteY10" fmla="*/ 3346754 h 3576698"/>
              <a:gd name="connsiteX11" fmla="*/ 18234 w 2384244"/>
              <a:gd name="connsiteY11" fmla="*/ 256648 h 3576698"/>
              <a:gd name="connsiteX0" fmla="*/ 18234 w 2384244"/>
              <a:gd name="connsiteY0" fmla="*/ 256648 h 3366131"/>
              <a:gd name="connsiteX1" fmla="*/ 255401 w 2384244"/>
              <a:gd name="connsiteY1" fmla="*/ 9321 h 3366131"/>
              <a:gd name="connsiteX2" fmla="*/ 538934 w 2384244"/>
              <a:gd name="connsiteY2" fmla="*/ 8052 h 3366131"/>
              <a:gd name="connsiteX3" fmla="*/ 751024 w 2384244"/>
              <a:gd name="connsiteY3" fmla="*/ 189664 h 3366131"/>
              <a:gd name="connsiteX4" fmla="*/ 1293152 w 2384244"/>
              <a:gd name="connsiteY4" fmla="*/ 194110 h 3366131"/>
              <a:gd name="connsiteX5" fmla="*/ 1777022 w 2384244"/>
              <a:gd name="connsiteY5" fmla="*/ 173797 h 3366131"/>
              <a:gd name="connsiteX6" fmla="*/ 1875447 w 2384244"/>
              <a:gd name="connsiteY6" fmla="*/ 10594 h 3366131"/>
              <a:gd name="connsiteX7" fmla="*/ 2152157 w 2384244"/>
              <a:gd name="connsiteY7" fmla="*/ 4245 h 3366131"/>
              <a:gd name="connsiteX8" fmla="*/ 2384244 w 2384244"/>
              <a:gd name="connsiteY8" fmla="*/ 256648 h 3366131"/>
              <a:gd name="connsiteX9" fmla="*/ 2379641 w 2384244"/>
              <a:gd name="connsiteY9" fmla="*/ 3346754 h 3366131"/>
              <a:gd name="connsiteX10" fmla="*/ 0 w 2384244"/>
              <a:gd name="connsiteY10" fmla="*/ 3346754 h 3366131"/>
              <a:gd name="connsiteX11" fmla="*/ 18234 w 2384244"/>
              <a:gd name="connsiteY11" fmla="*/ 256648 h 3366131"/>
              <a:gd name="connsiteX0" fmla="*/ 18234 w 2384244"/>
              <a:gd name="connsiteY0" fmla="*/ 256648 h 3366131"/>
              <a:gd name="connsiteX1" fmla="*/ 255401 w 2384244"/>
              <a:gd name="connsiteY1" fmla="*/ 9321 h 3366131"/>
              <a:gd name="connsiteX2" fmla="*/ 538934 w 2384244"/>
              <a:gd name="connsiteY2" fmla="*/ 8052 h 3366131"/>
              <a:gd name="connsiteX3" fmla="*/ 751024 w 2384244"/>
              <a:gd name="connsiteY3" fmla="*/ 189664 h 3366131"/>
              <a:gd name="connsiteX4" fmla="*/ 1293152 w 2384244"/>
              <a:gd name="connsiteY4" fmla="*/ 194110 h 3366131"/>
              <a:gd name="connsiteX5" fmla="*/ 1777022 w 2384244"/>
              <a:gd name="connsiteY5" fmla="*/ 173797 h 3366131"/>
              <a:gd name="connsiteX6" fmla="*/ 1875447 w 2384244"/>
              <a:gd name="connsiteY6" fmla="*/ 10594 h 3366131"/>
              <a:gd name="connsiteX7" fmla="*/ 2152157 w 2384244"/>
              <a:gd name="connsiteY7" fmla="*/ 4245 h 3366131"/>
              <a:gd name="connsiteX8" fmla="*/ 2384244 w 2384244"/>
              <a:gd name="connsiteY8" fmla="*/ 256648 h 3366131"/>
              <a:gd name="connsiteX9" fmla="*/ 2379641 w 2384244"/>
              <a:gd name="connsiteY9" fmla="*/ 3346754 h 3366131"/>
              <a:gd name="connsiteX10" fmla="*/ 0 w 2384244"/>
              <a:gd name="connsiteY10" fmla="*/ 3346754 h 3366131"/>
              <a:gd name="connsiteX11" fmla="*/ 18234 w 2384244"/>
              <a:gd name="connsiteY11" fmla="*/ 256648 h 3366131"/>
              <a:gd name="connsiteX0" fmla="*/ 18234 w 2384244"/>
              <a:gd name="connsiteY0" fmla="*/ 256648 h 3349443"/>
              <a:gd name="connsiteX1" fmla="*/ 255401 w 2384244"/>
              <a:gd name="connsiteY1" fmla="*/ 9321 h 3349443"/>
              <a:gd name="connsiteX2" fmla="*/ 538934 w 2384244"/>
              <a:gd name="connsiteY2" fmla="*/ 8052 h 3349443"/>
              <a:gd name="connsiteX3" fmla="*/ 751024 w 2384244"/>
              <a:gd name="connsiteY3" fmla="*/ 189664 h 3349443"/>
              <a:gd name="connsiteX4" fmla="*/ 1293152 w 2384244"/>
              <a:gd name="connsiteY4" fmla="*/ 194110 h 3349443"/>
              <a:gd name="connsiteX5" fmla="*/ 1777022 w 2384244"/>
              <a:gd name="connsiteY5" fmla="*/ 173797 h 3349443"/>
              <a:gd name="connsiteX6" fmla="*/ 1875447 w 2384244"/>
              <a:gd name="connsiteY6" fmla="*/ 10594 h 3349443"/>
              <a:gd name="connsiteX7" fmla="*/ 2152157 w 2384244"/>
              <a:gd name="connsiteY7" fmla="*/ 4245 h 3349443"/>
              <a:gd name="connsiteX8" fmla="*/ 2384244 w 2384244"/>
              <a:gd name="connsiteY8" fmla="*/ 256648 h 3349443"/>
              <a:gd name="connsiteX9" fmla="*/ 2379641 w 2384244"/>
              <a:gd name="connsiteY9" fmla="*/ 3346754 h 3349443"/>
              <a:gd name="connsiteX10" fmla="*/ 0 w 2384244"/>
              <a:gd name="connsiteY10" fmla="*/ 3346754 h 3349443"/>
              <a:gd name="connsiteX11" fmla="*/ 18234 w 2384244"/>
              <a:gd name="connsiteY11" fmla="*/ 256648 h 334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4244" h="3349443">
                <a:moveTo>
                  <a:pt x="18234" y="256648"/>
                </a:moveTo>
                <a:cubicBezTo>
                  <a:pt x="18234" y="121456"/>
                  <a:pt x="120209" y="14401"/>
                  <a:pt x="255401" y="9321"/>
                </a:cubicBezTo>
                <a:cubicBezTo>
                  <a:pt x="351286" y="-1632"/>
                  <a:pt x="462257" y="-4013"/>
                  <a:pt x="538934" y="8052"/>
                </a:cubicBezTo>
                <a:cubicBezTo>
                  <a:pt x="588941" y="42977"/>
                  <a:pt x="504802" y="204269"/>
                  <a:pt x="751024" y="189664"/>
                </a:cubicBezTo>
                <a:cubicBezTo>
                  <a:pt x="908159" y="194321"/>
                  <a:pt x="1122152" y="196755"/>
                  <a:pt x="1293152" y="194110"/>
                </a:cubicBezTo>
                <a:cubicBezTo>
                  <a:pt x="1464152" y="191466"/>
                  <a:pt x="1679973" y="204383"/>
                  <a:pt x="1777022" y="173797"/>
                </a:cubicBezTo>
                <a:cubicBezTo>
                  <a:pt x="1874071" y="143211"/>
                  <a:pt x="1815359" y="37475"/>
                  <a:pt x="1875447" y="10594"/>
                </a:cubicBezTo>
                <a:cubicBezTo>
                  <a:pt x="1915215" y="-1049"/>
                  <a:pt x="2027141" y="688"/>
                  <a:pt x="2152157" y="4245"/>
                </a:cubicBezTo>
                <a:cubicBezTo>
                  <a:pt x="2277173" y="7802"/>
                  <a:pt x="2373683" y="57529"/>
                  <a:pt x="2384244" y="256648"/>
                </a:cubicBezTo>
                <a:cubicBezTo>
                  <a:pt x="2382710" y="1286683"/>
                  <a:pt x="2381175" y="2316719"/>
                  <a:pt x="2379641" y="3346754"/>
                </a:cubicBezTo>
                <a:cubicBezTo>
                  <a:pt x="2383433" y="3351451"/>
                  <a:pt x="1520" y="3349029"/>
                  <a:pt x="0" y="3346754"/>
                </a:cubicBezTo>
                <a:lnTo>
                  <a:pt x="18234" y="256648"/>
                </a:lnTo>
                <a:close/>
              </a:path>
            </a:pathLst>
          </a:custGeom>
          <a:solidFill>
            <a:schemeClr val="tx1"/>
          </a:solidFill>
        </p:spPr>
        <p:txBody>
          <a:bodyPr lIns="252000" tIns="612000" bIns="90000" anchor="t">
            <a:normAutofit/>
          </a:bodyPr>
          <a:lstStyle>
            <a:lvl1pPr marL="0" indent="0" algn="l">
              <a:buNone/>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58722802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iPhone 8">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BDEBE99-BA7C-4A77-B9B3-C3E2B94B23B6}"/>
              </a:ext>
            </a:extLst>
          </p:cNvPr>
          <p:cNvSpPr>
            <a:spLocks noGrp="1"/>
          </p:cNvSpPr>
          <p:nvPr>
            <p:ph type="pic" sz="quarter" idx="10" hasCustomPrompt="1"/>
          </p:nvPr>
        </p:nvSpPr>
        <p:spPr>
          <a:xfrm>
            <a:off x="2620962" y="1463041"/>
            <a:ext cx="2220277" cy="3930014"/>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50003670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Macbook">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6688183" y="2235200"/>
            <a:ext cx="5503817" cy="4622800"/>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2263869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Macbook Zoom">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6543040" y="1745672"/>
            <a:ext cx="5661660" cy="3567545"/>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107781481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ell XPS 13">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5651501" y="1380445"/>
            <a:ext cx="6540499" cy="3681412"/>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417289648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martWatch">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6F9079A-40FC-45CA-B075-1C157417CDD3}"/>
              </a:ext>
            </a:extLst>
          </p:cNvPr>
          <p:cNvSpPr>
            <a:spLocks noGrp="1"/>
          </p:cNvSpPr>
          <p:nvPr>
            <p:ph type="pic" sz="quarter" idx="10" hasCustomPrompt="1"/>
          </p:nvPr>
        </p:nvSpPr>
        <p:spPr>
          <a:xfrm>
            <a:off x="1657987" y="2600960"/>
            <a:ext cx="1327149" cy="1651804"/>
          </a:xfrm>
          <a:prstGeom prst="rect">
            <a:avLst/>
          </a:prstGeom>
          <a:solidFill>
            <a:schemeClr val="tx1"/>
          </a:solidFill>
        </p:spPr>
        <p:txBody>
          <a:bodyPr lIns="108000" tIns="108000" rIns="108000">
            <a:noAutofit/>
          </a:bodyPr>
          <a:lstStyle>
            <a:lvl1pPr marL="0" marR="0" indent="0" algn="l" defTabSz="914400" rtl="0" eaLnBrk="1" fontAlgn="auto" latinLnBrk="0" hangingPunct="1">
              <a:lnSpc>
                <a:spcPct val="100000"/>
              </a:lnSpc>
              <a:spcBef>
                <a:spcPts val="1000"/>
              </a:spcBef>
              <a:spcAft>
                <a:spcPts val="0"/>
              </a:spcAft>
              <a:buClrTx/>
              <a:buSzTx/>
              <a:buFontTx/>
              <a:buNone/>
              <a:tabLst/>
              <a:defRPr lang="fr-FR" sz="12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407088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Slide 5">
    <p:spTree>
      <p:nvGrpSpPr>
        <p:cNvPr id="1" name=""/>
        <p:cNvGrpSpPr/>
        <p:nvPr/>
      </p:nvGrpSpPr>
      <p:grpSpPr>
        <a:xfrm>
          <a:off x="0" y="0"/>
          <a:ext cx="0" cy="0"/>
          <a:chOff x="0" y="0"/>
          <a:chExt cx="0" cy="0"/>
        </a:xfrm>
      </p:grpSpPr>
      <p:sp>
        <p:nvSpPr>
          <p:cNvPr id="11" name="Picture Placeholder 4">
            <a:extLst>
              <a:ext uri="{FF2B5EF4-FFF2-40B4-BE49-F238E27FC236}">
                <a16:creationId xmlns:a16="http://schemas.microsoft.com/office/drawing/2014/main" id="{5DF3DDFA-D2CD-484E-BD06-BB8582C806C9}"/>
              </a:ext>
            </a:extLst>
          </p:cNvPr>
          <p:cNvSpPr>
            <a:spLocks noGrp="1"/>
          </p:cNvSpPr>
          <p:nvPr>
            <p:ph type="pic" sz="quarter" idx="10" hasCustomPrompt="1"/>
          </p:nvPr>
        </p:nvSpPr>
        <p:spPr>
          <a:xfrm>
            <a:off x="1055688" y="728663"/>
            <a:ext cx="2490038" cy="2457450"/>
          </a:xfrm>
          <a:prstGeom prst="roundRect">
            <a:avLst>
              <a:gd name="adj" fmla="val 6540"/>
            </a:avLst>
          </a:prstGeom>
          <a:solidFill>
            <a:schemeClr val="accent1"/>
          </a:solidFill>
          <a:effectLst/>
        </p:spPr>
        <p:txBody>
          <a:bodyPr wrap="square" lIns="0" tIns="288000" rIns="0" bIns="0">
            <a:noAutofit/>
          </a:bodyPr>
          <a:lstStyle>
            <a:lvl1pPr>
              <a:defRPr lang="fr-FR" sz="2000"/>
            </a:lvl1pPr>
          </a:lstStyle>
          <a:p>
            <a:pPr marL="0" lvl="0" indent="0" algn="ctr">
              <a:buNone/>
            </a:pPr>
            <a:r>
              <a:rPr lang="fr-FR" dirty="0"/>
              <a:t>Insert </a:t>
            </a:r>
            <a:r>
              <a:rPr lang="fr-FR" dirty="0" err="1"/>
              <a:t>picture</a:t>
            </a:r>
            <a:endParaRPr lang="fr-FR" dirty="0"/>
          </a:p>
        </p:txBody>
      </p:sp>
      <p:sp>
        <p:nvSpPr>
          <p:cNvPr id="3" name="Picture Placeholder 4">
            <a:extLst>
              <a:ext uri="{FF2B5EF4-FFF2-40B4-BE49-F238E27FC236}">
                <a16:creationId xmlns:a16="http://schemas.microsoft.com/office/drawing/2014/main" id="{B09A1FBC-2317-453B-8F8F-C65F8A299C78}"/>
              </a:ext>
            </a:extLst>
          </p:cNvPr>
          <p:cNvSpPr>
            <a:spLocks noGrp="1"/>
          </p:cNvSpPr>
          <p:nvPr>
            <p:ph type="pic" sz="quarter" idx="11" hasCustomPrompt="1"/>
          </p:nvPr>
        </p:nvSpPr>
        <p:spPr>
          <a:xfrm>
            <a:off x="1055688" y="3671888"/>
            <a:ext cx="2490038" cy="2457450"/>
          </a:xfrm>
          <a:prstGeom prst="roundRect">
            <a:avLst>
              <a:gd name="adj" fmla="val 6540"/>
            </a:avLst>
          </a:prstGeom>
          <a:solidFill>
            <a:schemeClr val="accent1"/>
          </a:solidFill>
          <a:effectLst/>
        </p:spPr>
        <p:txBody>
          <a:bodyPr wrap="square" lIns="0" tIns="288000" rIns="0" bIns="0">
            <a:noAutofit/>
          </a:bodyPr>
          <a:lstStyle>
            <a:lvl1pPr>
              <a:defRPr lang="fr-FR" sz="2000"/>
            </a:lvl1pPr>
          </a:lstStyle>
          <a:p>
            <a:pPr marL="0" lvl="0" indent="0" algn="ctr">
              <a:buNone/>
            </a:pPr>
            <a:r>
              <a:rPr lang="fr-FR" dirty="0"/>
              <a:t>Insert </a:t>
            </a:r>
            <a:r>
              <a:rPr lang="fr-FR" dirty="0" err="1"/>
              <a:t>picture</a:t>
            </a:r>
            <a:endParaRPr lang="fr-FR" dirty="0"/>
          </a:p>
        </p:txBody>
      </p:sp>
    </p:spTree>
    <p:extLst>
      <p:ext uri="{BB962C8B-B14F-4D97-AF65-F5344CB8AC3E}">
        <p14:creationId xmlns:p14="http://schemas.microsoft.com/office/powerpoint/2010/main" val="34096564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martWatch 2">
    <p:spTree>
      <p:nvGrpSpPr>
        <p:cNvPr id="1" name=""/>
        <p:cNvGrpSpPr/>
        <p:nvPr/>
      </p:nvGrpSpPr>
      <p:grpSpPr>
        <a:xfrm>
          <a:off x="0" y="0"/>
          <a:ext cx="0" cy="0"/>
          <a:chOff x="0" y="0"/>
          <a:chExt cx="0" cy="0"/>
        </a:xfrm>
      </p:grpSpPr>
      <p:sp>
        <p:nvSpPr>
          <p:cNvPr id="11" name="Picture Placeholder 2">
            <a:extLst>
              <a:ext uri="{FF2B5EF4-FFF2-40B4-BE49-F238E27FC236}">
                <a16:creationId xmlns:a16="http://schemas.microsoft.com/office/drawing/2014/main" id="{A3C18045-4E97-4F51-A09F-D85E0CDDEC54}"/>
              </a:ext>
            </a:extLst>
          </p:cNvPr>
          <p:cNvSpPr>
            <a:spLocks noGrp="1"/>
          </p:cNvSpPr>
          <p:nvPr>
            <p:ph type="pic" sz="quarter" idx="10" hasCustomPrompt="1"/>
          </p:nvPr>
        </p:nvSpPr>
        <p:spPr>
          <a:xfrm>
            <a:off x="7506874" y="2217581"/>
            <a:ext cx="1938270" cy="2422838"/>
          </a:xfrm>
          <a:prstGeom prst="rect">
            <a:avLst/>
          </a:prstGeom>
          <a:solidFill>
            <a:schemeClr val="tx1"/>
          </a:solidFill>
        </p:spPr>
        <p:txBody>
          <a:bodyPr lIns="180000" tIns="1044000" rIns="72000" bIns="72000">
            <a:no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24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170412441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Motorola Moto 360">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060C29C-669A-4435-98F7-08E7CA3CB23F}"/>
              </a:ext>
            </a:extLst>
          </p:cNvPr>
          <p:cNvSpPr>
            <a:spLocks noGrp="1"/>
          </p:cNvSpPr>
          <p:nvPr>
            <p:ph type="pic" sz="quarter" idx="10" hasCustomPrompt="1"/>
          </p:nvPr>
        </p:nvSpPr>
        <p:spPr>
          <a:xfrm>
            <a:off x="7097712" y="2143919"/>
            <a:ext cx="2568575" cy="2568575"/>
          </a:xfrm>
          <a:prstGeom prst="ellipse">
            <a:avLst/>
          </a:prstGeom>
          <a:solidFill>
            <a:schemeClr val="tx1"/>
          </a:solidFill>
        </p:spPr>
        <p:txBody>
          <a:bodyPr>
            <a:normAutofit/>
          </a:bodyPr>
          <a:lstStyle>
            <a:lvl1pPr marL="0" indent="0" algn="ctr">
              <a:spcBef>
                <a:spcPts val="0"/>
              </a:spcBef>
              <a:buNone/>
              <a:defRPr lang="fr-FR" sz="20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to add a </a:t>
            </a:r>
            <a:r>
              <a:rPr lang="fr-FR" dirty="0" err="1"/>
              <a:t>picture</a:t>
            </a:r>
            <a:endParaRPr lang="fr-FR" dirty="0"/>
          </a:p>
        </p:txBody>
      </p:sp>
    </p:spTree>
    <p:extLst>
      <p:ext uri="{BB962C8B-B14F-4D97-AF65-F5344CB8AC3E}">
        <p14:creationId xmlns:p14="http://schemas.microsoft.com/office/powerpoint/2010/main" val="271443310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amsung Galaxy S8">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11B93FC0-473A-4AAF-9633-2ACB63BDC73F}"/>
              </a:ext>
            </a:extLst>
          </p:cNvPr>
          <p:cNvSpPr>
            <a:spLocks noGrp="1"/>
          </p:cNvSpPr>
          <p:nvPr>
            <p:ph type="pic" sz="quarter" idx="10" hasCustomPrompt="1"/>
          </p:nvPr>
        </p:nvSpPr>
        <p:spPr>
          <a:xfrm>
            <a:off x="2560320" y="1024891"/>
            <a:ext cx="2335530" cy="4802886"/>
          </a:xfrm>
          <a:prstGeom prst="roundRect">
            <a:avLst>
              <a:gd name="adj" fmla="val 9054"/>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04836134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amsung Galaxy S8 Zoom">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11B93FC0-473A-4AAF-9633-2ACB63BDC73F}"/>
              </a:ext>
            </a:extLst>
          </p:cNvPr>
          <p:cNvSpPr>
            <a:spLocks noGrp="1"/>
          </p:cNvSpPr>
          <p:nvPr>
            <p:ph type="pic" sz="quarter" idx="10" hasCustomPrompt="1"/>
          </p:nvPr>
        </p:nvSpPr>
        <p:spPr>
          <a:xfrm>
            <a:off x="1168400" y="1558290"/>
            <a:ext cx="3867150" cy="5325110"/>
          </a:xfrm>
          <a:custGeom>
            <a:avLst/>
            <a:gdLst>
              <a:gd name="connsiteX0" fmla="*/ 0 w 3854450"/>
              <a:gd name="connsiteY0" fmla="*/ 348982 h 7926459"/>
              <a:gd name="connsiteX1" fmla="*/ 348982 w 3854450"/>
              <a:gd name="connsiteY1" fmla="*/ 0 h 7926459"/>
              <a:gd name="connsiteX2" fmla="*/ 3505468 w 3854450"/>
              <a:gd name="connsiteY2" fmla="*/ 0 h 7926459"/>
              <a:gd name="connsiteX3" fmla="*/ 3854450 w 3854450"/>
              <a:gd name="connsiteY3" fmla="*/ 348982 h 7926459"/>
              <a:gd name="connsiteX4" fmla="*/ 3854450 w 3854450"/>
              <a:gd name="connsiteY4" fmla="*/ 7577477 h 7926459"/>
              <a:gd name="connsiteX5" fmla="*/ 3505468 w 3854450"/>
              <a:gd name="connsiteY5" fmla="*/ 7926459 h 7926459"/>
              <a:gd name="connsiteX6" fmla="*/ 348982 w 3854450"/>
              <a:gd name="connsiteY6" fmla="*/ 7926459 h 7926459"/>
              <a:gd name="connsiteX7" fmla="*/ 0 w 3854450"/>
              <a:gd name="connsiteY7" fmla="*/ 7577477 h 7926459"/>
              <a:gd name="connsiteX8" fmla="*/ 0 w 3854450"/>
              <a:gd name="connsiteY8"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7150 w 3867150"/>
              <a:gd name="connsiteY4" fmla="*/ 7577477 h 7926459"/>
              <a:gd name="connsiteX5" fmla="*/ 3518168 w 3867150"/>
              <a:gd name="connsiteY5" fmla="*/ 7926459 h 7926459"/>
              <a:gd name="connsiteX6" fmla="*/ 361682 w 3867150"/>
              <a:gd name="connsiteY6" fmla="*/ 7926459 h 7926459"/>
              <a:gd name="connsiteX7" fmla="*/ 12700 w 3867150"/>
              <a:gd name="connsiteY7" fmla="*/ 7577477 h 7926459"/>
              <a:gd name="connsiteX8" fmla="*/ 0 w 3867150"/>
              <a:gd name="connsiteY8" fmla="*/ 5299710 h 7926459"/>
              <a:gd name="connsiteX9" fmla="*/ 12700 w 3867150"/>
              <a:gd name="connsiteY9"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0800 w 3867150"/>
              <a:gd name="connsiteY4" fmla="*/ 5325110 h 7926459"/>
              <a:gd name="connsiteX5" fmla="*/ 3867150 w 3867150"/>
              <a:gd name="connsiteY5" fmla="*/ 7577477 h 7926459"/>
              <a:gd name="connsiteX6" fmla="*/ 3518168 w 3867150"/>
              <a:gd name="connsiteY6" fmla="*/ 7926459 h 7926459"/>
              <a:gd name="connsiteX7" fmla="*/ 361682 w 3867150"/>
              <a:gd name="connsiteY7" fmla="*/ 7926459 h 7926459"/>
              <a:gd name="connsiteX8" fmla="*/ 12700 w 3867150"/>
              <a:gd name="connsiteY8" fmla="*/ 7577477 h 7926459"/>
              <a:gd name="connsiteX9" fmla="*/ 0 w 3867150"/>
              <a:gd name="connsiteY9" fmla="*/ 5299710 h 7926459"/>
              <a:gd name="connsiteX10" fmla="*/ 12700 w 3867150"/>
              <a:gd name="connsiteY10" fmla="*/ 348982 h 7926459"/>
              <a:gd name="connsiteX0" fmla="*/ 12700 w 3886723"/>
              <a:gd name="connsiteY0" fmla="*/ 348982 h 7926459"/>
              <a:gd name="connsiteX1" fmla="*/ 361682 w 3886723"/>
              <a:gd name="connsiteY1" fmla="*/ 0 h 7926459"/>
              <a:gd name="connsiteX2" fmla="*/ 3518168 w 3886723"/>
              <a:gd name="connsiteY2" fmla="*/ 0 h 7926459"/>
              <a:gd name="connsiteX3" fmla="*/ 3867150 w 3886723"/>
              <a:gd name="connsiteY3" fmla="*/ 348982 h 7926459"/>
              <a:gd name="connsiteX4" fmla="*/ 3860800 w 3886723"/>
              <a:gd name="connsiteY4" fmla="*/ 5325110 h 7926459"/>
              <a:gd name="connsiteX5" fmla="*/ 3518168 w 3886723"/>
              <a:gd name="connsiteY5" fmla="*/ 7926459 h 7926459"/>
              <a:gd name="connsiteX6" fmla="*/ 361682 w 3886723"/>
              <a:gd name="connsiteY6" fmla="*/ 7926459 h 7926459"/>
              <a:gd name="connsiteX7" fmla="*/ 12700 w 3886723"/>
              <a:gd name="connsiteY7" fmla="*/ 7577477 h 7926459"/>
              <a:gd name="connsiteX8" fmla="*/ 0 w 3886723"/>
              <a:gd name="connsiteY8" fmla="*/ 5299710 h 7926459"/>
              <a:gd name="connsiteX9" fmla="*/ 12700 w 3886723"/>
              <a:gd name="connsiteY9"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0800 w 3867150"/>
              <a:gd name="connsiteY4" fmla="*/ 5325110 h 7926459"/>
              <a:gd name="connsiteX5" fmla="*/ 361682 w 3867150"/>
              <a:gd name="connsiteY5" fmla="*/ 7926459 h 7926459"/>
              <a:gd name="connsiteX6" fmla="*/ 12700 w 3867150"/>
              <a:gd name="connsiteY6" fmla="*/ 7577477 h 7926459"/>
              <a:gd name="connsiteX7" fmla="*/ 0 w 3867150"/>
              <a:gd name="connsiteY7" fmla="*/ 5299710 h 7926459"/>
              <a:gd name="connsiteX8" fmla="*/ 12700 w 3867150"/>
              <a:gd name="connsiteY8" fmla="*/ 348982 h 7926459"/>
              <a:gd name="connsiteX0" fmla="*/ 12700 w 3867150"/>
              <a:gd name="connsiteY0" fmla="*/ 348982 h 7577489"/>
              <a:gd name="connsiteX1" fmla="*/ 361682 w 3867150"/>
              <a:gd name="connsiteY1" fmla="*/ 0 h 7577489"/>
              <a:gd name="connsiteX2" fmla="*/ 3518168 w 3867150"/>
              <a:gd name="connsiteY2" fmla="*/ 0 h 7577489"/>
              <a:gd name="connsiteX3" fmla="*/ 3867150 w 3867150"/>
              <a:gd name="connsiteY3" fmla="*/ 348982 h 7577489"/>
              <a:gd name="connsiteX4" fmla="*/ 3860800 w 3867150"/>
              <a:gd name="connsiteY4" fmla="*/ 5325110 h 7577489"/>
              <a:gd name="connsiteX5" fmla="*/ 12700 w 3867150"/>
              <a:gd name="connsiteY5" fmla="*/ 7577477 h 7577489"/>
              <a:gd name="connsiteX6" fmla="*/ 0 w 3867150"/>
              <a:gd name="connsiteY6" fmla="*/ 5299710 h 7577489"/>
              <a:gd name="connsiteX7" fmla="*/ 12700 w 3867150"/>
              <a:gd name="connsiteY7" fmla="*/ 348982 h 7577489"/>
              <a:gd name="connsiteX0" fmla="*/ 12700 w 3867150"/>
              <a:gd name="connsiteY0" fmla="*/ 348982 h 5932961"/>
              <a:gd name="connsiteX1" fmla="*/ 361682 w 3867150"/>
              <a:gd name="connsiteY1" fmla="*/ 0 h 5932961"/>
              <a:gd name="connsiteX2" fmla="*/ 3518168 w 3867150"/>
              <a:gd name="connsiteY2" fmla="*/ 0 h 5932961"/>
              <a:gd name="connsiteX3" fmla="*/ 3867150 w 3867150"/>
              <a:gd name="connsiteY3" fmla="*/ 348982 h 5932961"/>
              <a:gd name="connsiteX4" fmla="*/ 3860800 w 3867150"/>
              <a:gd name="connsiteY4" fmla="*/ 5325110 h 5932961"/>
              <a:gd name="connsiteX5" fmla="*/ 0 w 3867150"/>
              <a:gd name="connsiteY5" fmla="*/ 5299710 h 5932961"/>
              <a:gd name="connsiteX6" fmla="*/ 12700 w 3867150"/>
              <a:gd name="connsiteY6" fmla="*/ 348982 h 5932961"/>
              <a:gd name="connsiteX0" fmla="*/ 12700 w 3867150"/>
              <a:gd name="connsiteY0" fmla="*/ 348982 h 5697434"/>
              <a:gd name="connsiteX1" fmla="*/ 361682 w 3867150"/>
              <a:gd name="connsiteY1" fmla="*/ 0 h 5697434"/>
              <a:gd name="connsiteX2" fmla="*/ 3518168 w 3867150"/>
              <a:gd name="connsiteY2" fmla="*/ 0 h 5697434"/>
              <a:gd name="connsiteX3" fmla="*/ 3867150 w 3867150"/>
              <a:gd name="connsiteY3" fmla="*/ 348982 h 5697434"/>
              <a:gd name="connsiteX4" fmla="*/ 3860800 w 3867150"/>
              <a:gd name="connsiteY4" fmla="*/ 5325110 h 5697434"/>
              <a:gd name="connsiteX5" fmla="*/ 0 w 3867150"/>
              <a:gd name="connsiteY5" fmla="*/ 5299710 h 5697434"/>
              <a:gd name="connsiteX6" fmla="*/ 12700 w 3867150"/>
              <a:gd name="connsiteY6" fmla="*/ 348982 h 5697434"/>
              <a:gd name="connsiteX0" fmla="*/ 12700 w 3867150"/>
              <a:gd name="connsiteY0" fmla="*/ 348982 h 5348214"/>
              <a:gd name="connsiteX1" fmla="*/ 361682 w 3867150"/>
              <a:gd name="connsiteY1" fmla="*/ 0 h 5348214"/>
              <a:gd name="connsiteX2" fmla="*/ 3518168 w 3867150"/>
              <a:gd name="connsiteY2" fmla="*/ 0 h 5348214"/>
              <a:gd name="connsiteX3" fmla="*/ 3867150 w 3867150"/>
              <a:gd name="connsiteY3" fmla="*/ 348982 h 5348214"/>
              <a:gd name="connsiteX4" fmla="*/ 3860800 w 3867150"/>
              <a:gd name="connsiteY4" fmla="*/ 5325110 h 5348214"/>
              <a:gd name="connsiteX5" fmla="*/ 0 w 3867150"/>
              <a:gd name="connsiteY5" fmla="*/ 5299710 h 5348214"/>
              <a:gd name="connsiteX6" fmla="*/ 12700 w 3867150"/>
              <a:gd name="connsiteY6" fmla="*/ 348982 h 5348214"/>
              <a:gd name="connsiteX0" fmla="*/ 12700 w 3867150"/>
              <a:gd name="connsiteY0" fmla="*/ 348982 h 5353474"/>
              <a:gd name="connsiteX1" fmla="*/ 361682 w 3867150"/>
              <a:gd name="connsiteY1" fmla="*/ 0 h 5353474"/>
              <a:gd name="connsiteX2" fmla="*/ 3518168 w 3867150"/>
              <a:gd name="connsiteY2" fmla="*/ 0 h 5353474"/>
              <a:gd name="connsiteX3" fmla="*/ 3867150 w 3867150"/>
              <a:gd name="connsiteY3" fmla="*/ 348982 h 5353474"/>
              <a:gd name="connsiteX4" fmla="*/ 3860800 w 3867150"/>
              <a:gd name="connsiteY4" fmla="*/ 5325110 h 5353474"/>
              <a:gd name="connsiteX5" fmla="*/ 0 w 3867150"/>
              <a:gd name="connsiteY5" fmla="*/ 5312410 h 5353474"/>
              <a:gd name="connsiteX6" fmla="*/ 12700 w 3867150"/>
              <a:gd name="connsiteY6" fmla="*/ 348982 h 5353474"/>
              <a:gd name="connsiteX0" fmla="*/ 12700 w 3867150"/>
              <a:gd name="connsiteY0" fmla="*/ 348982 h 5340388"/>
              <a:gd name="connsiteX1" fmla="*/ 361682 w 3867150"/>
              <a:gd name="connsiteY1" fmla="*/ 0 h 5340388"/>
              <a:gd name="connsiteX2" fmla="*/ 3518168 w 3867150"/>
              <a:gd name="connsiteY2" fmla="*/ 0 h 5340388"/>
              <a:gd name="connsiteX3" fmla="*/ 3867150 w 3867150"/>
              <a:gd name="connsiteY3" fmla="*/ 348982 h 5340388"/>
              <a:gd name="connsiteX4" fmla="*/ 3860800 w 3867150"/>
              <a:gd name="connsiteY4" fmla="*/ 5325110 h 5340388"/>
              <a:gd name="connsiteX5" fmla="*/ 0 w 3867150"/>
              <a:gd name="connsiteY5" fmla="*/ 5312410 h 5340388"/>
              <a:gd name="connsiteX6" fmla="*/ 12700 w 3867150"/>
              <a:gd name="connsiteY6" fmla="*/ 348982 h 5340388"/>
              <a:gd name="connsiteX0" fmla="*/ 12700 w 3867150"/>
              <a:gd name="connsiteY0" fmla="*/ 348982 h 5325110"/>
              <a:gd name="connsiteX1" fmla="*/ 361682 w 3867150"/>
              <a:gd name="connsiteY1" fmla="*/ 0 h 5325110"/>
              <a:gd name="connsiteX2" fmla="*/ 3518168 w 3867150"/>
              <a:gd name="connsiteY2" fmla="*/ 0 h 5325110"/>
              <a:gd name="connsiteX3" fmla="*/ 3867150 w 3867150"/>
              <a:gd name="connsiteY3" fmla="*/ 348982 h 5325110"/>
              <a:gd name="connsiteX4" fmla="*/ 3860800 w 3867150"/>
              <a:gd name="connsiteY4" fmla="*/ 5325110 h 5325110"/>
              <a:gd name="connsiteX5" fmla="*/ 0 w 3867150"/>
              <a:gd name="connsiteY5" fmla="*/ 5312410 h 5325110"/>
              <a:gd name="connsiteX6" fmla="*/ 12700 w 3867150"/>
              <a:gd name="connsiteY6" fmla="*/ 348982 h 5325110"/>
              <a:gd name="connsiteX0" fmla="*/ 12700 w 3867150"/>
              <a:gd name="connsiteY0" fmla="*/ 348982 h 5325110"/>
              <a:gd name="connsiteX1" fmla="*/ 361682 w 3867150"/>
              <a:gd name="connsiteY1" fmla="*/ 0 h 5325110"/>
              <a:gd name="connsiteX2" fmla="*/ 3518168 w 3867150"/>
              <a:gd name="connsiteY2" fmla="*/ 0 h 5325110"/>
              <a:gd name="connsiteX3" fmla="*/ 3867150 w 3867150"/>
              <a:gd name="connsiteY3" fmla="*/ 348982 h 5325110"/>
              <a:gd name="connsiteX4" fmla="*/ 3860800 w 3867150"/>
              <a:gd name="connsiteY4" fmla="*/ 5325110 h 5325110"/>
              <a:gd name="connsiteX5" fmla="*/ 0 w 3867150"/>
              <a:gd name="connsiteY5" fmla="*/ 5325110 h 5325110"/>
              <a:gd name="connsiteX6" fmla="*/ 12700 w 3867150"/>
              <a:gd name="connsiteY6" fmla="*/ 348982 h 5325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7150" h="5325110">
                <a:moveTo>
                  <a:pt x="12700" y="348982"/>
                </a:moveTo>
                <a:cubicBezTo>
                  <a:pt x="12700" y="156245"/>
                  <a:pt x="168945" y="0"/>
                  <a:pt x="361682" y="0"/>
                </a:cubicBezTo>
                <a:lnTo>
                  <a:pt x="3518168" y="0"/>
                </a:lnTo>
                <a:cubicBezTo>
                  <a:pt x="3710905" y="0"/>
                  <a:pt x="3867150" y="156245"/>
                  <a:pt x="3867150" y="348982"/>
                </a:cubicBezTo>
                <a:cubicBezTo>
                  <a:pt x="3865033" y="2007691"/>
                  <a:pt x="3862917" y="3666401"/>
                  <a:pt x="3860800" y="5325110"/>
                </a:cubicBezTo>
                <a:cubicBezTo>
                  <a:pt x="3851275" y="5324731"/>
                  <a:pt x="6350" y="5303565"/>
                  <a:pt x="0" y="5325110"/>
                </a:cubicBezTo>
                <a:cubicBezTo>
                  <a:pt x="4233" y="3674867"/>
                  <a:pt x="8467" y="1999225"/>
                  <a:pt x="12700" y="348982"/>
                </a:cubicBezTo>
                <a:close/>
              </a:path>
            </a:pathLst>
          </a:cu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846295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Pad Pro">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A23F7C5-F348-47D4-9C59-49AD0BB71814}"/>
              </a:ext>
            </a:extLst>
          </p:cNvPr>
          <p:cNvSpPr>
            <a:spLocks noGrp="1"/>
          </p:cNvSpPr>
          <p:nvPr>
            <p:ph type="pic" sz="quarter" idx="10" hasCustomPrompt="1"/>
          </p:nvPr>
        </p:nvSpPr>
        <p:spPr>
          <a:xfrm>
            <a:off x="2090681" y="1257485"/>
            <a:ext cx="3270364" cy="4346840"/>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61501393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Mac">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FD0C9DF6-807F-40E6-84C6-BA52193E138C}"/>
              </a:ext>
            </a:extLst>
          </p:cNvPr>
          <p:cNvSpPr>
            <a:spLocks noGrp="1"/>
          </p:cNvSpPr>
          <p:nvPr>
            <p:ph type="pic" sz="quarter" idx="10" hasCustomPrompt="1"/>
          </p:nvPr>
        </p:nvSpPr>
        <p:spPr>
          <a:xfrm>
            <a:off x="1205230" y="1558545"/>
            <a:ext cx="4685030" cy="2633471"/>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1878636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V Sony">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FD0C9DF6-807F-40E6-84C6-BA52193E138C}"/>
              </a:ext>
            </a:extLst>
          </p:cNvPr>
          <p:cNvSpPr>
            <a:spLocks noGrp="1"/>
          </p:cNvSpPr>
          <p:nvPr>
            <p:ph type="pic" sz="quarter" idx="10" hasCustomPrompt="1"/>
          </p:nvPr>
        </p:nvSpPr>
        <p:spPr>
          <a:xfrm>
            <a:off x="-352425" y="1114424"/>
            <a:ext cx="7591425" cy="4279107"/>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17984411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mposition Mockups">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77071DD5-C8B5-4225-B8DE-07EA5BA539F6}"/>
              </a:ext>
            </a:extLst>
          </p:cNvPr>
          <p:cNvSpPr>
            <a:spLocks noGrp="1"/>
          </p:cNvSpPr>
          <p:nvPr>
            <p:ph type="pic" sz="quarter" idx="10" hasCustomPrompt="1"/>
          </p:nvPr>
        </p:nvSpPr>
        <p:spPr>
          <a:xfrm>
            <a:off x="7227570" y="1966364"/>
            <a:ext cx="5148656" cy="3851506"/>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
        <p:nvSpPr>
          <p:cNvPr id="12" name="Picture Placeholder 2">
            <a:extLst>
              <a:ext uri="{FF2B5EF4-FFF2-40B4-BE49-F238E27FC236}">
                <a16:creationId xmlns:a16="http://schemas.microsoft.com/office/drawing/2014/main" id="{2FFAE08D-92CA-4E3A-9155-D1B40C69A854}"/>
              </a:ext>
            </a:extLst>
          </p:cNvPr>
          <p:cNvSpPr>
            <a:spLocks noGrp="1"/>
          </p:cNvSpPr>
          <p:nvPr>
            <p:ph type="pic" sz="quarter" idx="11" hasCustomPrompt="1"/>
          </p:nvPr>
        </p:nvSpPr>
        <p:spPr>
          <a:xfrm>
            <a:off x="1621155" y="4225803"/>
            <a:ext cx="853013" cy="1058154"/>
          </a:xfrm>
          <a:prstGeom prst="rect">
            <a:avLst/>
          </a:prstGeom>
          <a:solidFill>
            <a:schemeClr val="tx1"/>
          </a:solidFill>
        </p:spPr>
        <p:txBody>
          <a:bodyPr lIns="72000" tIns="324000" rIns="72000" bIns="72000">
            <a:noAutofit/>
          </a:bodyPr>
          <a:lstStyle>
            <a:lvl1pPr marL="0" marR="0" indent="0" algn="l" defTabSz="914400" rtl="0" eaLnBrk="1" fontAlgn="auto" latinLnBrk="0" hangingPunct="1">
              <a:lnSpc>
                <a:spcPct val="70000"/>
              </a:lnSpc>
              <a:spcBef>
                <a:spcPts val="1000"/>
              </a:spcBef>
              <a:spcAft>
                <a:spcPts val="0"/>
              </a:spcAft>
              <a:buClrTx/>
              <a:buSzTx/>
              <a:buFontTx/>
              <a:buNone/>
              <a:tabLst/>
              <a:defRPr lang="fr-FR" sz="10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
        <p:nvSpPr>
          <p:cNvPr id="14" name="Picture Placeholder 2">
            <a:extLst>
              <a:ext uri="{FF2B5EF4-FFF2-40B4-BE49-F238E27FC236}">
                <a16:creationId xmlns:a16="http://schemas.microsoft.com/office/drawing/2014/main" id="{150A7111-6589-40CE-A556-684125F67275}"/>
              </a:ext>
            </a:extLst>
          </p:cNvPr>
          <p:cNvSpPr>
            <a:spLocks noGrp="1"/>
          </p:cNvSpPr>
          <p:nvPr>
            <p:ph type="pic" sz="quarter" idx="12" hasCustomPrompt="1"/>
          </p:nvPr>
        </p:nvSpPr>
        <p:spPr>
          <a:xfrm>
            <a:off x="3818269" y="2254257"/>
            <a:ext cx="1683544" cy="3658476"/>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251 h 5137914"/>
              <a:gd name="connsiteX1" fmla="*/ 237167 w 2366010"/>
              <a:gd name="connsiteY1" fmla="*/ 10924 h 5137914"/>
              <a:gd name="connsiteX2" fmla="*/ 518022 w 2366010"/>
              <a:gd name="connsiteY2" fmla="*/ 6979 h 5137914"/>
              <a:gd name="connsiteX3" fmla="*/ 727710 w 2366010"/>
              <a:gd name="connsiteY3" fmla="*/ 196344 h 5137914"/>
              <a:gd name="connsiteX4" fmla="*/ 1274918 w 2366010"/>
              <a:gd name="connsiteY4" fmla="*/ 195713 h 5137914"/>
              <a:gd name="connsiteX5" fmla="*/ 1753708 w 2366010"/>
              <a:gd name="connsiteY5" fmla="*/ 180477 h 5137914"/>
              <a:gd name="connsiteX6" fmla="*/ 1857213 w 2366010"/>
              <a:gd name="connsiteY6" fmla="*/ 12197 h 5137914"/>
              <a:gd name="connsiteX7" fmla="*/ 2133923 w 2366010"/>
              <a:gd name="connsiteY7" fmla="*/ 5848 h 5137914"/>
              <a:gd name="connsiteX8" fmla="*/ 2366010 w 2366010"/>
              <a:gd name="connsiteY8" fmla="*/ 258251 h 5137914"/>
              <a:gd name="connsiteX9" fmla="*/ 2366010 w 2366010"/>
              <a:gd name="connsiteY9" fmla="*/ 4893127 h 5137914"/>
              <a:gd name="connsiteX10" fmla="*/ 2121223 w 2366010"/>
              <a:gd name="connsiteY10" fmla="*/ 5137914 h 5137914"/>
              <a:gd name="connsiteX11" fmla="*/ 244787 w 2366010"/>
              <a:gd name="connsiteY11" fmla="*/ 5137914 h 5137914"/>
              <a:gd name="connsiteX12" fmla="*/ 0 w 2366010"/>
              <a:gd name="connsiteY12" fmla="*/ 4893127 h 5137914"/>
              <a:gd name="connsiteX13" fmla="*/ 0 w 2366010"/>
              <a:gd name="connsiteY13" fmla="*/ 258251 h 5137914"/>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6010" h="5138986">
                <a:moveTo>
                  <a:pt x="0" y="259323"/>
                </a:moveTo>
                <a:cubicBezTo>
                  <a:pt x="0" y="124131"/>
                  <a:pt x="99298" y="14400"/>
                  <a:pt x="234490" y="9320"/>
                </a:cubicBezTo>
                <a:cubicBezTo>
                  <a:pt x="330375" y="-1633"/>
                  <a:pt x="441345" y="-4014"/>
                  <a:pt x="518022" y="8051"/>
                </a:cubicBezTo>
                <a:cubicBezTo>
                  <a:pt x="568029" y="42976"/>
                  <a:pt x="608553" y="191263"/>
                  <a:pt x="727710" y="197416"/>
                </a:cubicBezTo>
                <a:cubicBezTo>
                  <a:pt x="883276" y="205449"/>
                  <a:pt x="1056621" y="196753"/>
                  <a:pt x="1274918" y="196785"/>
                </a:cubicBezTo>
                <a:cubicBezTo>
                  <a:pt x="1493215" y="196817"/>
                  <a:pt x="1691464" y="206784"/>
                  <a:pt x="1748353" y="181549"/>
                </a:cubicBezTo>
                <a:cubicBezTo>
                  <a:pt x="1805242" y="156314"/>
                  <a:pt x="1797125" y="40150"/>
                  <a:pt x="1857213" y="13269"/>
                </a:cubicBezTo>
                <a:cubicBezTo>
                  <a:pt x="1896981" y="1626"/>
                  <a:pt x="2008907" y="3363"/>
                  <a:pt x="2133923" y="6920"/>
                </a:cubicBezTo>
                <a:cubicBezTo>
                  <a:pt x="2258939" y="10477"/>
                  <a:pt x="2366010" y="124131"/>
                  <a:pt x="2366010" y="259323"/>
                </a:cubicBezTo>
                <a:lnTo>
                  <a:pt x="2366010" y="4894199"/>
                </a:lnTo>
                <a:cubicBezTo>
                  <a:pt x="2366010" y="5029391"/>
                  <a:pt x="2256415" y="5138986"/>
                  <a:pt x="2121223" y="5138986"/>
                </a:cubicBezTo>
                <a:lnTo>
                  <a:pt x="244787" y="5138986"/>
                </a:lnTo>
                <a:cubicBezTo>
                  <a:pt x="109595" y="5138986"/>
                  <a:pt x="0" y="5029391"/>
                  <a:pt x="0" y="4894199"/>
                </a:cubicBezTo>
                <a:lnTo>
                  <a:pt x="0" y="259323"/>
                </a:lnTo>
                <a:close/>
              </a:path>
            </a:pathLst>
          </a:custGeom>
          <a:solidFill>
            <a:schemeClr val="tx1"/>
          </a:solidFill>
        </p:spPr>
        <p:txBody>
          <a:bodyPr lIns="252000" tIns="360000" bIns="90000" anchor="t">
            <a:normAutofit/>
          </a:bodyPr>
          <a:lstStyle>
            <a:lvl1pPr marL="0" indent="0" algn="l">
              <a:buNone/>
              <a:defRPr lang="fr-FR" sz="24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42340221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ictures - 6 Collage">
    <p:bg>
      <p:bgPr>
        <a:solidFill>
          <a:srgbClr val="F7F7F7"/>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6" name="Picture Placeholder 3"/>
          <p:cNvSpPr>
            <a:spLocks noGrp="1"/>
          </p:cNvSpPr>
          <p:nvPr>
            <p:ph type="pic" sz="quarter" idx="11" hasCustomPrompt="1"/>
          </p:nvPr>
        </p:nvSpPr>
        <p:spPr>
          <a:xfrm>
            <a:off x="4064000" y="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7" name="Picture Placeholder 3"/>
          <p:cNvSpPr>
            <a:spLocks noGrp="1"/>
          </p:cNvSpPr>
          <p:nvPr>
            <p:ph type="pic" sz="quarter" idx="12" hasCustomPrompt="1"/>
          </p:nvPr>
        </p:nvSpPr>
        <p:spPr>
          <a:xfrm>
            <a:off x="8128000" y="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8" name="Picture Placeholder 3"/>
          <p:cNvSpPr>
            <a:spLocks noGrp="1"/>
          </p:cNvSpPr>
          <p:nvPr>
            <p:ph type="pic" sz="quarter" idx="13" hasCustomPrompt="1"/>
          </p:nvPr>
        </p:nvSpPr>
        <p:spPr>
          <a:xfrm>
            <a:off x="8128000" y="342900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9" name="Picture Placeholder 3"/>
          <p:cNvSpPr>
            <a:spLocks noGrp="1"/>
          </p:cNvSpPr>
          <p:nvPr>
            <p:ph type="pic" sz="quarter" idx="14" hasCustomPrompt="1"/>
          </p:nvPr>
        </p:nvSpPr>
        <p:spPr>
          <a:xfrm>
            <a:off x="4064000" y="342900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20" name="Picture Placeholder 3"/>
          <p:cNvSpPr>
            <a:spLocks noGrp="1"/>
          </p:cNvSpPr>
          <p:nvPr>
            <p:ph type="pic" sz="quarter" idx="15" hasCustomPrompt="1"/>
          </p:nvPr>
        </p:nvSpPr>
        <p:spPr>
          <a:xfrm>
            <a:off x="0" y="342900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Tree>
    <p:extLst>
      <p:ext uri="{BB962C8B-B14F-4D97-AF65-F5344CB8AC3E}">
        <p14:creationId xmlns:p14="http://schemas.microsoft.com/office/powerpoint/2010/main" val="26172089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7B15E9-FE43-4841-B877-CF972643F917}"/>
              </a:ext>
            </a:extLst>
          </p:cNvPr>
          <p:cNvPicPr>
            <a:picLocks noChangeAspect="1"/>
          </p:cNvPicPr>
          <p:nvPr userDrawn="1"/>
        </p:nvPicPr>
        <p:blipFill rotWithShape="1">
          <a:blip r:embed="rId2"/>
          <a:srcRect l="70" r="70"/>
          <a:stretch/>
        </p:blipFill>
        <p:spPr>
          <a:xfrm>
            <a:off x="0" y="0"/>
            <a:ext cx="12192000" cy="6858000"/>
          </a:xfrm>
          <a:prstGeom prst="rect">
            <a:avLst/>
          </a:prstGeom>
        </p:spPr>
      </p:pic>
      <p:pic>
        <p:nvPicPr>
          <p:cNvPr id="7" name="Graphic 6">
            <a:extLst>
              <a:ext uri="{FF2B5EF4-FFF2-40B4-BE49-F238E27FC236}">
                <a16:creationId xmlns:a16="http://schemas.microsoft.com/office/drawing/2014/main" id="{6E8AD5E2-80B9-4596-9CB1-D5569DED9AC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630219" y="1588849"/>
            <a:ext cx="2931562" cy="1831762"/>
          </a:xfrm>
          <a:prstGeom prst="rect">
            <a:avLst/>
          </a:prstGeom>
        </p:spPr>
      </p:pic>
      <p:sp>
        <p:nvSpPr>
          <p:cNvPr id="8" name="Rectangle 7">
            <a:extLst>
              <a:ext uri="{FF2B5EF4-FFF2-40B4-BE49-F238E27FC236}">
                <a16:creationId xmlns:a16="http://schemas.microsoft.com/office/drawing/2014/main" id="{60C311A9-D5EE-4491-885B-DF9302BF251A}"/>
              </a:ext>
            </a:extLst>
          </p:cNvPr>
          <p:cNvSpPr/>
          <p:nvPr userDrawn="1"/>
        </p:nvSpPr>
        <p:spPr>
          <a:xfrm>
            <a:off x="3375660" y="3948127"/>
            <a:ext cx="5440680" cy="428698"/>
          </a:xfrm>
          <a:prstGeom prst="rect">
            <a:avLst/>
          </a:prstGeom>
          <a:noFill/>
        </p:spPr>
        <p:txBody>
          <a:bodyPr wrap="square" lIns="0" tIns="0" rIns="0" bIns="0" rtlCol="0" anchor="ctr">
            <a:noAutofit/>
          </a:bodyPr>
          <a:lstStyle/>
          <a:p>
            <a:pPr algn="ctr">
              <a:lnSpc>
                <a:spcPct val="130000"/>
              </a:lnSpc>
              <a:spcAft>
                <a:spcPts val="600"/>
              </a:spcAft>
            </a:pPr>
            <a:r>
              <a:rPr lang="fr-FR" dirty="0">
                <a:solidFill>
                  <a:schemeClr val="bg1"/>
                </a:solidFill>
                <a:latin typeface="Segoe UI Light" panose="020B0502040204020203" pitchFamily="34" charset="0"/>
                <a:cs typeface="Segoe UI Light" panose="020B0502040204020203" pitchFamily="34" charset="0"/>
              </a:rPr>
              <a:t>A free PowerPoint Template made by Slidor.</a:t>
            </a:r>
          </a:p>
        </p:txBody>
      </p:sp>
      <p:grpSp>
        <p:nvGrpSpPr>
          <p:cNvPr id="9" name="Graphic 14">
            <a:extLst>
              <a:ext uri="{FF2B5EF4-FFF2-40B4-BE49-F238E27FC236}">
                <a16:creationId xmlns:a16="http://schemas.microsoft.com/office/drawing/2014/main" id="{D66DC7D3-23E7-4869-88B2-69EB16427068}"/>
              </a:ext>
            </a:extLst>
          </p:cNvPr>
          <p:cNvGrpSpPr/>
          <p:nvPr userDrawn="1"/>
        </p:nvGrpSpPr>
        <p:grpSpPr>
          <a:xfrm>
            <a:off x="6552060" y="3298862"/>
            <a:ext cx="848807" cy="172639"/>
            <a:chOff x="-4840605" y="4879650"/>
            <a:chExt cx="3371850" cy="685800"/>
          </a:xfrm>
        </p:grpSpPr>
        <p:sp>
          <p:nvSpPr>
            <p:cNvPr id="10" name="Freeform: Shape 9">
              <a:extLst>
                <a:ext uri="{FF2B5EF4-FFF2-40B4-BE49-F238E27FC236}">
                  <a16:creationId xmlns:a16="http://schemas.microsoft.com/office/drawing/2014/main" id="{E7923F90-C7F5-4957-8E42-1B5A2C22CF63}"/>
                </a:ext>
              </a:extLst>
            </p:cNvPr>
            <p:cNvSpPr/>
            <p:nvPr/>
          </p:nvSpPr>
          <p:spPr>
            <a:xfrm>
              <a:off x="-4847749" y="4872506"/>
              <a:ext cx="733425" cy="695325"/>
            </a:xfrm>
            <a:custGeom>
              <a:avLst/>
              <a:gdLst>
                <a:gd name="connsiteX0" fmla="*/ 727520 w 733425"/>
                <a:gd name="connsiteY0" fmla="*/ 349758 h 695325"/>
                <a:gd name="connsiteX1" fmla="*/ 728091 w 733425"/>
                <a:gd name="connsiteY1" fmla="*/ 349472 h 695325"/>
                <a:gd name="connsiteX2" fmla="*/ 650748 w 733425"/>
                <a:gd name="connsiteY2" fmla="*/ 303276 h 695325"/>
                <a:gd name="connsiteX3" fmla="*/ 161258 w 733425"/>
                <a:gd name="connsiteY3" fmla="*/ 7144 h 695325"/>
                <a:gd name="connsiteX4" fmla="*/ 11240 w 733425"/>
                <a:gd name="connsiteY4" fmla="*/ 51530 h 695325"/>
                <a:gd name="connsiteX5" fmla="*/ 505968 w 733425"/>
                <a:gd name="connsiteY5" fmla="*/ 349282 h 695325"/>
                <a:gd name="connsiteX6" fmla="*/ 7144 w 733425"/>
                <a:gd name="connsiteY6" fmla="*/ 645605 h 695325"/>
                <a:gd name="connsiteX7" fmla="*/ 161258 w 733425"/>
                <a:gd name="connsiteY7" fmla="*/ 692372 h 695325"/>
                <a:gd name="connsiteX8" fmla="*/ 270605 w 733425"/>
                <a:gd name="connsiteY8" fmla="*/ 626174 h 695325"/>
                <a:gd name="connsiteX9" fmla="*/ 650653 w 733425"/>
                <a:gd name="connsiteY9" fmla="*/ 396240 h 695325"/>
                <a:gd name="connsiteX10" fmla="*/ 728091 w 733425"/>
                <a:gd name="connsiteY10" fmla="*/ 350139 h 695325"/>
                <a:gd name="connsiteX11" fmla="*/ 727520 w 733425"/>
                <a:gd name="connsiteY11" fmla="*/ 349758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3425" h="695325">
                  <a:moveTo>
                    <a:pt x="727520" y="349758"/>
                  </a:moveTo>
                  <a:lnTo>
                    <a:pt x="728091" y="349472"/>
                  </a:lnTo>
                  <a:lnTo>
                    <a:pt x="650748" y="303276"/>
                  </a:lnTo>
                  <a:lnTo>
                    <a:pt x="161258" y="7144"/>
                  </a:lnTo>
                  <a:lnTo>
                    <a:pt x="11240" y="51530"/>
                  </a:lnTo>
                  <a:lnTo>
                    <a:pt x="505968" y="349282"/>
                  </a:lnTo>
                  <a:lnTo>
                    <a:pt x="7144" y="645605"/>
                  </a:lnTo>
                  <a:lnTo>
                    <a:pt x="161258" y="692372"/>
                  </a:lnTo>
                  <a:lnTo>
                    <a:pt x="270605" y="626174"/>
                  </a:lnTo>
                  <a:lnTo>
                    <a:pt x="650653" y="396240"/>
                  </a:lnTo>
                  <a:lnTo>
                    <a:pt x="728091" y="350139"/>
                  </a:lnTo>
                  <a:lnTo>
                    <a:pt x="727520" y="349758"/>
                  </a:lnTo>
                  <a:close/>
                </a:path>
              </a:pathLst>
            </a:custGeom>
            <a:solidFill>
              <a:srgbClr val="F04C3B"/>
            </a:solidFill>
            <a:ln w="9525" cap="flat">
              <a:noFill/>
              <a:prstDash val="solid"/>
              <a:miter/>
            </a:ln>
          </p:spPr>
          <p:txBody>
            <a:bodyPr rtlCol="0" anchor="ctr"/>
            <a:lstStyle/>
            <a:p>
              <a:endParaRPr lang="fr-FR"/>
            </a:p>
          </p:txBody>
        </p:sp>
        <p:sp>
          <p:nvSpPr>
            <p:cNvPr id="11" name="Freeform: Shape 10">
              <a:extLst>
                <a:ext uri="{FF2B5EF4-FFF2-40B4-BE49-F238E27FC236}">
                  <a16:creationId xmlns:a16="http://schemas.microsoft.com/office/drawing/2014/main" id="{1A91D39A-3051-4BF8-9AD2-6A54CECBDBDA}"/>
                </a:ext>
              </a:extLst>
            </p:cNvPr>
            <p:cNvSpPr/>
            <p:nvPr/>
          </p:nvSpPr>
          <p:spPr>
            <a:xfrm>
              <a:off x="-4462177" y="5214930"/>
              <a:ext cx="238125" cy="142875"/>
            </a:xfrm>
            <a:custGeom>
              <a:avLst/>
              <a:gdLst>
                <a:gd name="connsiteX0" fmla="*/ 120777 w 238125"/>
                <a:gd name="connsiteY0" fmla="*/ 7144 h 142875"/>
                <a:gd name="connsiteX1" fmla="*/ 231648 w 238125"/>
                <a:gd name="connsiteY1" fmla="*/ 73819 h 142875"/>
                <a:gd name="connsiteX2" fmla="*/ 120682 w 238125"/>
                <a:gd name="connsiteY2" fmla="*/ 141256 h 142875"/>
                <a:gd name="connsiteX3" fmla="*/ 7144 w 238125"/>
                <a:gd name="connsiteY3" fmla="*/ 74200 h 142875"/>
                <a:gd name="connsiteX4" fmla="*/ 120777 w 238125"/>
                <a:gd name="connsiteY4" fmla="*/ 7144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142875">
                  <a:moveTo>
                    <a:pt x="120777" y="7144"/>
                  </a:moveTo>
                  <a:lnTo>
                    <a:pt x="231648" y="73819"/>
                  </a:lnTo>
                  <a:lnTo>
                    <a:pt x="120682" y="141256"/>
                  </a:lnTo>
                  <a:lnTo>
                    <a:pt x="7144" y="74200"/>
                  </a:lnTo>
                  <a:lnTo>
                    <a:pt x="120777" y="7144"/>
                  </a:lnTo>
                  <a:close/>
                </a:path>
              </a:pathLst>
            </a:custGeom>
            <a:solidFill>
              <a:srgbClr val="010101">
                <a:alpha val="30000"/>
              </a:srgbClr>
            </a:solidFill>
            <a:ln w="9525" cap="flat">
              <a:noFill/>
              <a:prstDash val="solid"/>
              <a:miter/>
            </a:ln>
          </p:spPr>
          <p:txBody>
            <a:bodyPr rtlCol="0" anchor="ctr"/>
            <a:lstStyle/>
            <a:p>
              <a:endParaRPr lang="fr-FR"/>
            </a:p>
          </p:txBody>
        </p:sp>
        <p:sp>
          <p:nvSpPr>
            <p:cNvPr id="12" name="Freeform: Shape 11">
              <a:extLst>
                <a:ext uri="{FF2B5EF4-FFF2-40B4-BE49-F238E27FC236}">
                  <a16:creationId xmlns:a16="http://schemas.microsoft.com/office/drawing/2014/main" id="{F85F7B6D-1347-40FE-A80A-D5BD017DF9CD}"/>
                </a:ext>
              </a:extLst>
            </p:cNvPr>
            <p:cNvSpPr/>
            <p:nvPr/>
          </p:nvSpPr>
          <p:spPr>
            <a:xfrm>
              <a:off x="-3434715" y="5011381"/>
              <a:ext cx="295275" cy="419100"/>
            </a:xfrm>
            <a:custGeom>
              <a:avLst/>
              <a:gdLst>
                <a:gd name="connsiteX0" fmla="*/ 7144 w 295275"/>
                <a:gd name="connsiteY0" fmla="*/ 50483 h 419100"/>
                <a:gd name="connsiteX1" fmla="*/ 78772 w 295275"/>
                <a:gd name="connsiteY1" fmla="*/ 7144 h 419100"/>
                <a:gd name="connsiteX2" fmla="*/ 78772 w 295275"/>
                <a:gd name="connsiteY2" fmla="*/ 349472 h 419100"/>
                <a:gd name="connsiteX3" fmla="*/ 292989 w 295275"/>
                <a:gd name="connsiteY3" fmla="*/ 349472 h 419100"/>
                <a:gd name="connsiteX4" fmla="*/ 292989 w 295275"/>
                <a:gd name="connsiteY4" fmla="*/ 414623 h 419100"/>
                <a:gd name="connsiteX5" fmla="*/ 7239 w 295275"/>
                <a:gd name="connsiteY5" fmla="*/ 414623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5275" h="419100">
                  <a:moveTo>
                    <a:pt x="7144" y="50483"/>
                  </a:moveTo>
                  <a:lnTo>
                    <a:pt x="78772" y="7144"/>
                  </a:lnTo>
                  <a:lnTo>
                    <a:pt x="78772" y="349472"/>
                  </a:lnTo>
                  <a:lnTo>
                    <a:pt x="292989" y="349472"/>
                  </a:lnTo>
                  <a:lnTo>
                    <a:pt x="292989" y="414623"/>
                  </a:lnTo>
                  <a:lnTo>
                    <a:pt x="7239" y="414623"/>
                  </a:lnTo>
                  <a:close/>
                </a:path>
              </a:pathLst>
            </a:custGeom>
            <a:solidFill>
              <a:schemeClr val="bg1"/>
            </a:solidFill>
            <a:ln w="9525" cap="flat">
              <a:noFill/>
              <a:prstDash val="solid"/>
              <a:miter/>
            </a:ln>
          </p:spPr>
          <p:txBody>
            <a:bodyPr rtlCol="0" anchor="ctr"/>
            <a:lstStyle/>
            <a:p>
              <a:endParaRPr lang="fr-FR" dirty="0"/>
            </a:p>
          </p:txBody>
        </p:sp>
        <p:sp>
          <p:nvSpPr>
            <p:cNvPr id="13" name="Freeform: Shape 12">
              <a:extLst>
                <a:ext uri="{FF2B5EF4-FFF2-40B4-BE49-F238E27FC236}">
                  <a16:creationId xmlns:a16="http://schemas.microsoft.com/office/drawing/2014/main" id="{876C7694-BEEB-45BD-8514-3A1381390988}"/>
                </a:ext>
              </a:extLst>
            </p:cNvPr>
            <p:cNvSpPr/>
            <p:nvPr/>
          </p:nvSpPr>
          <p:spPr>
            <a:xfrm>
              <a:off x="-3041142" y="5011381"/>
              <a:ext cx="85725" cy="419100"/>
            </a:xfrm>
            <a:custGeom>
              <a:avLst/>
              <a:gdLst>
                <a:gd name="connsiteX0" fmla="*/ 7144 w 85725"/>
                <a:gd name="connsiteY0" fmla="*/ 51721 h 419100"/>
                <a:gd name="connsiteX1" fmla="*/ 78772 w 85725"/>
                <a:gd name="connsiteY1" fmla="*/ 7144 h 419100"/>
                <a:gd name="connsiteX2" fmla="*/ 78772 w 85725"/>
                <a:gd name="connsiteY2" fmla="*/ 414623 h 419100"/>
                <a:gd name="connsiteX3" fmla="*/ 7144 w 85725"/>
                <a:gd name="connsiteY3" fmla="*/ 414623 h 419100"/>
              </a:gdLst>
              <a:ahLst/>
              <a:cxnLst>
                <a:cxn ang="0">
                  <a:pos x="connsiteX0" y="connsiteY0"/>
                </a:cxn>
                <a:cxn ang="0">
                  <a:pos x="connsiteX1" y="connsiteY1"/>
                </a:cxn>
                <a:cxn ang="0">
                  <a:pos x="connsiteX2" y="connsiteY2"/>
                </a:cxn>
                <a:cxn ang="0">
                  <a:pos x="connsiteX3" y="connsiteY3"/>
                </a:cxn>
              </a:cxnLst>
              <a:rect l="l" t="t" r="r" b="b"/>
              <a:pathLst>
                <a:path w="85725" h="419100">
                  <a:moveTo>
                    <a:pt x="7144" y="51721"/>
                  </a:moveTo>
                  <a:lnTo>
                    <a:pt x="78772" y="7144"/>
                  </a:lnTo>
                  <a:lnTo>
                    <a:pt x="78772" y="414623"/>
                  </a:lnTo>
                  <a:lnTo>
                    <a:pt x="7144" y="414623"/>
                  </a:lnTo>
                  <a:close/>
                </a:path>
              </a:pathLst>
            </a:custGeom>
            <a:solidFill>
              <a:schemeClr val="bg1"/>
            </a:solidFill>
            <a:ln w="9525" cap="flat">
              <a:noFill/>
              <a:prstDash val="solid"/>
              <a:miter/>
            </a:ln>
          </p:spPr>
          <p:txBody>
            <a:bodyPr rtlCol="0" anchor="ctr"/>
            <a:lstStyle/>
            <a:p>
              <a:endParaRPr lang="fr-FR"/>
            </a:p>
          </p:txBody>
        </p:sp>
        <p:sp>
          <p:nvSpPr>
            <p:cNvPr id="14" name="Freeform: Shape 13">
              <a:extLst>
                <a:ext uri="{FF2B5EF4-FFF2-40B4-BE49-F238E27FC236}">
                  <a16:creationId xmlns:a16="http://schemas.microsoft.com/office/drawing/2014/main" id="{1233C57D-BC6C-45E8-BD7C-CD3182F4BBD4}"/>
                </a:ext>
              </a:extLst>
            </p:cNvPr>
            <p:cNvSpPr/>
            <p:nvPr/>
          </p:nvSpPr>
          <p:spPr>
            <a:xfrm>
              <a:off x="-2831592" y="5011365"/>
              <a:ext cx="381000" cy="419100"/>
            </a:xfrm>
            <a:custGeom>
              <a:avLst/>
              <a:gdLst>
                <a:gd name="connsiteX0" fmla="*/ 7144 w 381000"/>
                <a:gd name="connsiteY0" fmla="*/ 7160 h 419100"/>
                <a:gd name="connsiteX1" fmla="*/ 159544 w 381000"/>
                <a:gd name="connsiteY1" fmla="*/ 7160 h 419100"/>
                <a:gd name="connsiteX2" fmla="*/ 247174 w 381000"/>
                <a:gd name="connsiteY2" fmla="*/ 22590 h 419100"/>
                <a:gd name="connsiteX3" fmla="*/ 315849 w 381000"/>
                <a:gd name="connsiteY3" fmla="*/ 65357 h 419100"/>
                <a:gd name="connsiteX4" fmla="*/ 360426 w 381000"/>
                <a:gd name="connsiteY4" fmla="*/ 129746 h 419100"/>
                <a:gd name="connsiteX5" fmla="*/ 376142 w 381000"/>
                <a:gd name="connsiteY5" fmla="*/ 209756 h 419100"/>
                <a:gd name="connsiteX6" fmla="*/ 376142 w 381000"/>
                <a:gd name="connsiteY6" fmla="*/ 210899 h 419100"/>
                <a:gd name="connsiteX7" fmla="*/ 360426 w 381000"/>
                <a:gd name="connsiteY7" fmla="*/ 291290 h 419100"/>
                <a:gd name="connsiteX8" fmla="*/ 315849 w 381000"/>
                <a:gd name="connsiteY8" fmla="*/ 355870 h 419100"/>
                <a:gd name="connsiteX9" fmla="*/ 247174 w 381000"/>
                <a:gd name="connsiteY9" fmla="*/ 398923 h 419100"/>
                <a:gd name="connsiteX10" fmla="*/ 159544 w 381000"/>
                <a:gd name="connsiteY10" fmla="*/ 414639 h 419100"/>
                <a:gd name="connsiteX11" fmla="*/ 7144 w 381000"/>
                <a:gd name="connsiteY11" fmla="*/ 414639 h 419100"/>
                <a:gd name="connsiteX12" fmla="*/ 78391 w 381000"/>
                <a:gd name="connsiteY12" fmla="*/ 72787 h 419100"/>
                <a:gd name="connsiteX13" fmla="*/ 78391 w 381000"/>
                <a:gd name="connsiteY13" fmla="*/ 349869 h 419100"/>
                <a:gd name="connsiteX14" fmla="*/ 158687 w 381000"/>
                <a:gd name="connsiteY14" fmla="*/ 349869 h 419100"/>
                <a:gd name="connsiteX15" fmla="*/ 216884 w 381000"/>
                <a:gd name="connsiteY15" fmla="*/ 339677 h 419100"/>
                <a:gd name="connsiteX16" fmla="*/ 261461 w 381000"/>
                <a:gd name="connsiteY16" fmla="*/ 311102 h 419100"/>
                <a:gd name="connsiteX17" fmla="*/ 290036 w 381000"/>
                <a:gd name="connsiteY17" fmla="*/ 267478 h 419100"/>
                <a:gd name="connsiteX18" fmla="*/ 300228 w 381000"/>
                <a:gd name="connsiteY18" fmla="*/ 212518 h 419100"/>
                <a:gd name="connsiteX19" fmla="*/ 300228 w 381000"/>
                <a:gd name="connsiteY19" fmla="*/ 211280 h 419100"/>
                <a:gd name="connsiteX20" fmla="*/ 290036 w 381000"/>
                <a:gd name="connsiteY20" fmla="*/ 156035 h 419100"/>
                <a:gd name="connsiteX21" fmla="*/ 261461 w 381000"/>
                <a:gd name="connsiteY21" fmla="*/ 112030 h 419100"/>
                <a:gd name="connsiteX22" fmla="*/ 216884 w 381000"/>
                <a:gd name="connsiteY22" fmla="*/ 83455 h 419100"/>
                <a:gd name="connsiteX23" fmla="*/ 158687 w 381000"/>
                <a:gd name="connsiteY23" fmla="*/ 72977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000" h="419100">
                  <a:moveTo>
                    <a:pt x="7144" y="7160"/>
                  </a:moveTo>
                  <a:lnTo>
                    <a:pt x="159544" y="7160"/>
                  </a:lnTo>
                  <a:cubicBezTo>
                    <a:pt x="189459" y="6817"/>
                    <a:pt x="219175" y="12050"/>
                    <a:pt x="247174" y="22590"/>
                  </a:cubicBezTo>
                  <a:cubicBezTo>
                    <a:pt x="272645" y="32212"/>
                    <a:pt x="295978" y="46743"/>
                    <a:pt x="315849" y="65357"/>
                  </a:cubicBezTo>
                  <a:cubicBezTo>
                    <a:pt x="335007" y="83502"/>
                    <a:pt x="350187" y="105428"/>
                    <a:pt x="360426" y="129746"/>
                  </a:cubicBezTo>
                  <a:cubicBezTo>
                    <a:pt x="371036" y="155075"/>
                    <a:pt x="376383" y="182297"/>
                    <a:pt x="376142" y="209756"/>
                  </a:cubicBezTo>
                  <a:lnTo>
                    <a:pt x="376142" y="210899"/>
                  </a:lnTo>
                  <a:cubicBezTo>
                    <a:pt x="376371" y="238481"/>
                    <a:pt x="371025" y="265825"/>
                    <a:pt x="360426" y="291290"/>
                  </a:cubicBezTo>
                  <a:cubicBezTo>
                    <a:pt x="350257" y="315703"/>
                    <a:pt x="335070" y="337705"/>
                    <a:pt x="315849" y="355870"/>
                  </a:cubicBezTo>
                  <a:cubicBezTo>
                    <a:pt x="295967" y="374540"/>
                    <a:pt x="272642" y="389163"/>
                    <a:pt x="247174" y="398923"/>
                  </a:cubicBezTo>
                  <a:cubicBezTo>
                    <a:pt x="219219" y="409651"/>
                    <a:pt x="189485" y="414983"/>
                    <a:pt x="159544" y="414639"/>
                  </a:cubicBezTo>
                  <a:lnTo>
                    <a:pt x="7144" y="414639"/>
                  </a:lnTo>
                  <a:close/>
                  <a:moveTo>
                    <a:pt x="78391" y="72787"/>
                  </a:moveTo>
                  <a:lnTo>
                    <a:pt x="78391" y="349869"/>
                  </a:lnTo>
                  <a:lnTo>
                    <a:pt x="158687" y="349869"/>
                  </a:lnTo>
                  <a:cubicBezTo>
                    <a:pt x="178551" y="350118"/>
                    <a:pt x="198287" y="346662"/>
                    <a:pt x="216884" y="339677"/>
                  </a:cubicBezTo>
                  <a:cubicBezTo>
                    <a:pt x="233595" y="333409"/>
                    <a:pt x="248788" y="323670"/>
                    <a:pt x="261461" y="311102"/>
                  </a:cubicBezTo>
                  <a:cubicBezTo>
                    <a:pt x="273861" y="298662"/>
                    <a:pt x="283586" y="283816"/>
                    <a:pt x="290036" y="267478"/>
                  </a:cubicBezTo>
                  <a:cubicBezTo>
                    <a:pt x="296973" y="249995"/>
                    <a:pt x="300435" y="231327"/>
                    <a:pt x="300228" y="212518"/>
                  </a:cubicBezTo>
                  <a:lnTo>
                    <a:pt x="300228" y="211280"/>
                  </a:lnTo>
                  <a:cubicBezTo>
                    <a:pt x="300417" y="192381"/>
                    <a:pt x="296957" y="173623"/>
                    <a:pt x="290036" y="156035"/>
                  </a:cubicBezTo>
                  <a:cubicBezTo>
                    <a:pt x="283637" y="139559"/>
                    <a:pt x="273910" y="124578"/>
                    <a:pt x="261461" y="112030"/>
                  </a:cubicBezTo>
                  <a:cubicBezTo>
                    <a:pt x="248705" y="99567"/>
                    <a:pt x="233535" y="89843"/>
                    <a:pt x="216884" y="83455"/>
                  </a:cubicBezTo>
                  <a:cubicBezTo>
                    <a:pt x="198344" y="76236"/>
                    <a:pt x="178581" y="72678"/>
                    <a:pt x="158687" y="72977"/>
                  </a:cubicBezTo>
                  <a:close/>
                </a:path>
              </a:pathLst>
            </a:custGeom>
            <a:solidFill>
              <a:schemeClr val="bg1"/>
            </a:solidFill>
            <a:ln w="9525" cap="flat">
              <a:noFill/>
              <a:prstDash val="solid"/>
              <a:miter/>
            </a:ln>
          </p:spPr>
          <p:txBody>
            <a:bodyPr rtlCol="0" anchor="ctr"/>
            <a:lstStyle/>
            <a:p>
              <a:endParaRPr lang="fr-FR"/>
            </a:p>
          </p:txBody>
        </p:sp>
        <p:sp>
          <p:nvSpPr>
            <p:cNvPr id="15" name="Freeform: Shape 14">
              <a:extLst>
                <a:ext uri="{FF2B5EF4-FFF2-40B4-BE49-F238E27FC236}">
                  <a16:creationId xmlns:a16="http://schemas.microsoft.com/office/drawing/2014/main" id="{E8A94DF9-BAFB-4BE4-9840-26E3AE412F1B}"/>
                </a:ext>
              </a:extLst>
            </p:cNvPr>
            <p:cNvSpPr/>
            <p:nvPr/>
          </p:nvSpPr>
          <p:spPr>
            <a:xfrm>
              <a:off x="-2364680" y="5004696"/>
              <a:ext cx="438150" cy="428625"/>
            </a:xfrm>
            <a:custGeom>
              <a:avLst/>
              <a:gdLst>
                <a:gd name="connsiteX0" fmla="*/ 218983 w 438150"/>
                <a:gd name="connsiteY0" fmla="*/ 428357 h 428625"/>
                <a:gd name="connsiteX1" fmla="*/ 133258 w 438150"/>
                <a:gd name="connsiteY1" fmla="*/ 411783 h 428625"/>
                <a:gd name="connsiteX2" fmla="*/ 66583 w 438150"/>
                <a:gd name="connsiteY2" fmla="*/ 366635 h 428625"/>
                <a:gd name="connsiteX3" fmla="*/ 22864 w 438150"/>
                <a:gd name="connsiteY3" fmla="*/ 299960 h 428625"/>
                <a:gd name="connsiteX4" fmla="*/ 7147 w 438150"/>
                <a:gd name="connsiteY4" fmla="*/ 218807 h 428625"/>
                <a:gd name="connsiteX5" fmla="*/ 7147 w 438150"/>
                <a:gd name="connsiteY5" fmla="*/ 217569 h 428625"/>
                <a:gd name="connsiteX6" fmla="*/ 22864 w 438150"/>
                <a:gd name="connsiteY6" fmla="*/ 136416 h 428625"/>
                <a:gd name="connsiteX7" fmla="*/ 67155 w 438150"/>
                <a:gd name="connsiteY7" fmla="*/ 69741 h 428625"/>
                <a:gd name="connsiteX8" fmla="*/ 134687 w 438150"/>
                <a:gd name="connsiteY8" fmla="*/ 24021 h 428625"/>
                <a:gd name="connsiteX9" fmla="*/ 220888 w 438150"/>
                <a:gd name="connsiteY9" fmla="*/ 7161 h 428625"/>
                <a:gd name="connsiteX10" fmla="*/ 306613 w 438150"/>
                <a:gd name="connsiteY10" fmla="*/ 23735 h 428625"/>
                <a:gd name="connsiteX11" fmla="*/ 373288 w 438150"/>
                <a:gd name="connsiteY11" fmla="*/ 68883 h 428625"/>
                <a:gd name="connsiteX12" fmla="*/ 416913 w 438150"/>
                <a:gd name="connsiteY12" fmla="*/ 135558 h 428625"/>
                <a:gd name="connsiteX13" fmla="*/ 432629 w 438150"/>
                <a:gd name="connsiteY13" fmla="*/ 216711 h 428625"/>
                <a:gd name="connsiteX14" fmla="*/ 432629 w 438150"/>
                <a:gd name="connsiteY14" fmla="*/ 217854 h 428625"/>
                <a:gd name="connsiteX15" fmla="*/ 416913 w 438150"/>
                <a:gd name="connsiteY15" fmla="*/ 299103 h 428625"/>
                <a:gd name="connsiteX16" fmla="*/ 372717 w 438150"/>
                <a:gd name="connsiteY16" fmla="*/ 365778 h 428625"/>
                <a:gd name="connsiteX17" fmla="*/ 218983 w 438150"/>
                <a:gd name="connsiteY17" fmla="*/ 428357 h 428625"/>
                <a:gd name="connsiteX18" fmla="*/ 220222 w 438150"/>
                <a:gd name="connsiteY18" fmla="*/ 361682 h 428625"/>
                <a:gd name="connsiteX19" fmla="*/ 319091 w 438150"/>
                <a:gd name="connsiteY19" fmla="*/ 319677 h 428625"/>
                <a:gd name="connsiteX20" fmla="*/ 347666 w 438150"/>
                <a:gd name="connsiteY20" fmla="*/ 274147 h 428625"/>
                <a:gd name="connsiteX21" fmla="*/ 357858 w 438150"/>
                <a:gd name="connsiteY21" fmla="*/ 218140 h 428625"/>
                <a:gd name="connsiteX22" fmla="*/ 357858 w 438150"/>
                <a:gd name="connsiteY22" fmla="*/ 216997 h 428625"/>
                <a:gd name="connsiteX23" fmla="*/ 347666 w 438150"/>
                <a:gd name="connsiteY23" fmla="*/ 160704 h 428625"/>
                <a:gd name="connsiteX24" fmla="*/ 275181 w 438150"/>
                <a:gd name="connsiteY24" fmla="*/ 83457 h 428625"/>
                <a:gd name="connsiteX25" fmla="*/ 163738 w 438150"/>
                <a:gd name="connsiteY25" fmla="*/ 83457 h 428625"/>
                <a:gd name="connsiteX26" fmla="*/ 120304 w 438150"/>
                <a:gd name="connsiteY26" fmla="*/ 114318 h 428625"/>
                <a:gd name="connsiteX27" fmla="*/ 91729 w 438150"/>
                <a:gd name="connsiteY27" fmla="*/ 160133 h 428625"/>
                <a:gd name="connsiteX28" fmla="*/ 81537 w 438150"/>
                <a:gd name="connsiteY28" fmla="*/ 216140 h 428625"/>
                <a:gd name="connsiteX29" fmla="*/ 81538 w 438150"/>
                <a:gd name="connsiteY29" fmla="*/ 217283 h 428625"/>
                <a:gd name="connsiteX30" fmla="*/ 91729 w 438150"/>
                <a:gd name="connsiteY30" fmla="*/ 273290 h 428625"/>
                <a:gd name="connsiteX31" fmla="*/ 120304 w 438150"/>
                <a:gd name="connsiteY31" fmla="*/ 319391 h 428625"/>
                <a:gd name="connsiteX32" fmla="*/ 164310 w 438150"/>
                <a:gd name="connsiteY32" fmla="*/ 350633 h 428625"/>
                <a:gd name="connsiteX33" fmla="*/ 220222 w 438150"/>
                <a:gd name="connsiteY33" fmla="*/ 361968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8150" h="428625">
                  <a:moveTo>
                    <a:pt x="218983" y="428357"/>
                  </a:moveTo>
                  <a:cubicBezTo>
                    <a:pt x="189583" y="428674"/>
                    <a:pt x="160422" y="423037"/>
                    <a:pt x="133258" y="411783"/>
                  </a:cubicBezTo>
                  <a:cubicBezTo>
                    <a:pt x="108249" y="401324"/>
                    <a:pt x="85580" y="385974"/>
                    <a:pt x="66583" y="366635"/>
                  </a:cubicBezTo>
                  <a:cubicBezTo>
                    <a:pt x="47851" y="347434"/>
                    <a:pt x="33006" y="324794"/>
                    <a:pt x="22864" y="299960"/>
                  </a:cubicBezTo>
                  <a:cubicBezTo>
                    <a:pt x="12325" y="274210"/>
                    <a:pt x="6984" y="246630"/>
                    <a:pt x="7147" y="218807"/>
                  </a:cubicBezTo>
                  <a:lnTo>
                    <a:pt x="7147" y="217569"/>
                  </a:lnTo>
                  <a:cubicBezTo>
                    <a:pt x="6984" y="189746"/>
                    <a:pt x="12325" y="162166"/>
                    <a:pt x="22864" y="136416"/>
                  </a:cubicBezTo>
                  <a:cubicBezTo>
                    <a:pt x="33146" y="111519"/>
                    <a:pt x="48191" y="88870"/>
                    <a:pt x="67155" y="69741"/>
                  </a:cubicBezTo>
                  <a:cubicBezTo>
                    <a:pt x="86504" y="50285"/>
                    <a:pt x="109437" y="34760"/>
                    <a:pt x="134687" y="24021"/>
                  </a:cubicBezTo>
                  <a:cubicBezTo>
                    <a:pt x="161953" y="12523"/>
                    <a:pt x="191300" y="6783"/>
                    <a:pt x="220888" y="7161"/>
                  </a:cubicBezTo>
                  <a:cubicBezTo>
                    <a:pt x="250288" y="6854"/>
                    <a:pt x="279446" y="12492"/>
                    <a:pt x="306613" y="23735"/>
                  </a:cubicBezTo>
                  <a:cubicBezTo>
                    <a:pt x="331611" y="34217"/>
                    <a:pt x="354275" y="49564"/>
                    <a:pt x="373288" y="68883"/>
                  </a:cubicBezTo>
                  <a:cubicBezTo>
                    <a:pt x="392011" y="88073"/>
                    <a:pt x="406827" y="110718"/>
                    <a:pt x="416913" y="135558"/>
                  </a:cubicBezTo>
                  <a:cubicBezTo>
                    <a:pt x="427461" y="161306"/>
                    <a:pt x="432803" y="188888"/>
                    <a:pt x="432629" y="216711"/>
                  </a:cubicBezTo>
                  <a:lnTo>
                    <a:pt x="432629" y="217854"/>
                  </a:lnTo>
                  <a:cubicBezTo>
                    <a:pt x="432803" y="245709"/>
                    <a:pt x="427461" y="273322"/>
                    <a:pt x="416913" y="299103"/>
                  </a:cubicBezTo>
                  <a:cubicBezTo>
                    <a:pt x="406665" y="323995"/>
                    <a:pt x="391652" y="346644"/>
                    <a:pt x="372717" y="365778"/>
                  </a:cubicBezTo>
                  <a:cubicBezTo>
                    <a:pt x="332099" y="406653"/>
                    <a:pt x="276600" y="429244"/>
                    <a:pt x="218983" y="428357"/>
                  </a:cubicBezTo>
                  <a:close/>
                  <a:moveTo>
                    <a:pt x="220222" y="361682"/>
                  </a:moveTo>
                  <a:cubicBezTo>
                    <a:pt x="257610" y="362161"/>
                    <a:pt x="293481" y="346921"/>
                    <a:pt x="319091" y="319677"/>
                  </a:cubicBezTo>
                  <a:cubicBezTo>
                    <a:pt x="331504" y="306517"/>
                    <a:pt x="341213" y="291048"/>
                    <a:pt x="347666" y="274147"/>
                  </a:cubicBezTo>
                  <a:cubicBezTo>
                    <a:pt x="354525" y="256277"/>
                    <a:pt x="357982" y="237281"/>
                    <a:pt x="357858" y="218140"/>
                  </a:cubicBezTo>
                  <a:lnTo>
                    <a:pt x="357858" y="216997"/>
                  </a:lnTo>
                  <a:cubicBezTo>
                    <a:pt x="357948" y="197766"/>
                    <a:pt x="354493" y="178683"/>
                    <a:pt x="347666" y="160704"/>
                  </a:cubicBezTo>
                  <a:cubicBezTo>
                    <a:pt x="334823" y="126287"/>
                    <a:pt x="308712" y="98460"/>
                    <a:pt x="275181" y="83457"/>
                  </a:cubicBezTo>
                  <a:cubicBezTo>
                    <a:pt x="239636" y="68025"/>
                    <a:pt x="199283" y="68025"/>
                    <a:pt x="163738" y="83457"/>
                  </a:cubicBezTo>
                  <a:cubicBezTo>
                    <a:pt x="147300" y="90661"/>
                    <a:pt x="132516" y="101165"/>
                    <a:pt x="120304" y="114318"/>
                  </a:cubicBezTo>
                  <a:cubicBezTo>
                    <a:pt x="107954" y="127634"/>
                    <a:pt x="98256" y="143184"/>
                    <a:pt x="91729" y="160133"/>
                  </a:cubicBezTo>
                  <a:cubicBezTo>
                    <a:pt x="84886" y="178008"/>
                    <a:pt x="81429" y="197000"/>
                    <a:pt x="81537" y="216140"/>
                  </a:cubicBezTo>
                  <a:lnTo>
                    <a:pt x="81538" y="217283"/>
                  </a:lnTo>
                  <a:cubicBezTo>
                    <a:pt x="81421" y="236423"/>
                    <a:pt x="84877" y="255418"/>
                    <a:pt x="91729" y="273290"/>
                  </a:cubicBezTo>
                  <a:cubicBezTo>
                    <a:pt x="98242" y="290331"/>
                    <a:pt x="107940" y="305977"/>
                    <a:pt x="120304" y="319391"/>
                  </a:cubicBezTo>
                  <a:cubicBezTo>
                    <a:pt x="132678" y="332710"/>
                    <a:pt x="147656" y="343344"/>
                    <a:pt x="164310" y="350633"/>
                  </a:cubicBezTo>
                  <a:cubicBezTo>
                    <a:pt x="181946" y="358291"/>
                    <a:pt x="200996" y="362153"/>
                    <a:pt x="220222" y="361968"/>
                  </a:cubicBezTo>
                  <a:close/>
                </a:path>
              </a:pathLst>
            </a:custGeom>
            <a:solidFill>
              <a:schemeClr val="bg1"/>
            </a:solidFill>
            <a:ln w="9525" cap="flat">
              <a:noFill/>
              <a:prstDash val="solid"/>
              <a:miter/>
            </a:ln>
          </p:spPr>
          <p:txBody>
            <a:bodyPr rtlCol="0" anchor="ctr"/>
            <a:lstStyle/>
            <a:p>
              <a:endParaRPr lang="fr-FR"/>
            </a:p>
          </p:txBody>
        </p:sp>
        <p:sp>
          <p:nvSpPr>
            <p:cNvPr id="16" name="Freeform: Shape 15">
              <a:extLst>
                <a:ext uri="{FF2B5EF4-FFF2-40B4-BE49-F238E27FC236}">
                  <a16:creationId xmlns:a16="http://schemas.microsoft.com/office/drawing/2014/main" id="{5F9A081A-E818-4296-AF04-3676C01030AA}"/>
                </a:ext>
              </a:extLst>
            </p:cNvPr>
            <p:cNvSpPr/>
            <p:nvPr/>
          </p:nvSpPr>
          <p:spPr>
            <a:xfrm>
              <a:off x="-1823371" y="5011354"/>
              <a:ext cx="352425" cy="419100"/>
            </a:xfrm>
            <a:custGeom>
              <a:avLst/>
              <a:gdLst>
                <a:gd name="connsiteX0" fmla="*/ 7144 w 352425"/>
                <a:gd name="connsiteY0" fmla="*/ 7171 h 419100"/>
                <a:gd name="connsiteX1" fmla="*/ 188786 w 352425"/>
                <a:gd name="connsiteY1" fmla="*/ 7171 h 419100"/>
                <a:gd name="connsiteX2" fmla="*/ 256889 w 352425"/>
                <a:gd name="connsiteY2" fmla="*/ 17934 h 419100"/>
                <a:gd name="connsiteX3" fmla="*/ 306419 w 352425"/>
                <a:gd name="connsiteY3" fmla="*/ 47938 h 419100"/>
                <a:gd name="connsiteX4" fmla="*/ 331470 w 352425"/>
                <a:gd name="connsiteY4" fmla="*/ 86895 h 419100"/>
                <a:gd name="connsiteX5" fmla="*/ 340138 w 352425"/>
                <a:gd name="connsiteY5" fmla="*/ 135854 h 419100"/>
                <a:gd name="connsiteX6" fmla="*/ 340138 w 352425"/>
                <a:gd name="connsiteY6" fmla="*/ 136997 h 419100"/>
                <a:gd name="connsiteX7" fmla="*/ 313087 w 352425"/>
                <a:gd name="connsiteY7" fmla="*/ 217673 h 419100"/>
                <a:gd name="connsiteX8" fmla="*/ 243554 w 352425"/>
                <a:gd name="connsiteY8" fmla="*/ 260441 h 419100"/>
                <a:gd name="connsiteX9" fmla="*/ 353568 w 352425"/>
                <a:gd name="connsiteY9" fmla="*/ 414650 h 419100"/>
                <a:gd name="connsiteX10" fmla="*/ 268605 w 352425"/>
                <a:gd name="connsiteY10" fmla="*/ 414650 h 419100"/>
                <a:gd name="connsiteX11" fmla="*/ 168402 w 352425"/>
                <a:gd name="connsiteY11" fmla="*/ 272823 h 419100"/>
                <a:gd name="connsiteX12" fmla="*/ 78772 w 352425"/>
                <a:gd name="connsiteY12" fmla="*/ 272823 h 419100"/>
                <a:gd name="connsiteX13" fmla="*/ 78772 w 352425"/>
                <a:gd name="connsiteY13" fmla="*/ 414841 h 419100"/>
                <a:gd name="connsiteX14" fmla="*/ 7144 w 352425"/>
                <a:gd name="connsiteY14" fmla="*/ 414841 h 419100"/>
                <a:gd name="connsiteX15" fmla="*/ 183547 w 352425"/>
                <a:gd name="connsiteY15" fmla="*/ 209196 h 419100"/>
                <a:gd name="connsiteX16" fmla="*/ 244698 w 352425"/>
                <a:gd name="connsiteY16" fmla="*/ 190813 h 419100"/>
                <a:gd name="connsiteX17" fmla="*/ 267367 w 352425"/>
                <a:gd name="connsiteY17" fmla="*/ 141093 h 419100"/>
                <a:gd name="connsiteX18" fmla="*/ 267367 w 352425"/>
                <a:gd name="connsiteY18" fmla="*/ 139949 h 419100"/>
                <a:gd name="connsiteX19" fmla="*/ 245269 w 352425"/>
                <a:gd name="connsiteY19" fmla="*/ 89562 h 419100"/>
                <a:gd name="connsiteX20" fmla="*/ 182975 w 352425"/>
                <a:gd name="connsiteY20" fmla="*/ 72417 h 419100"/>
                <a:gd name="connsiteX21" fmla="*/ 78772 w 352425"/>
                <a:gd name="connsiteY21" fmla="*/ 72417 h 419100"/>
                <a:gd name="connsiteX22" fmla="*/ 78772 w 352425"/>
                <a:gd name="connsiteY22" fmla="*/ 20919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2425" h="419100">
                  <a:moveTo>
                    <a:pt x="7144" y="7171"/>
                  </a:moveTo>
                  <a:lnTo>
                    <a:pt x="188786" y="7171"/>
                  </a:lnTo>
                  <a:cubicBezTo>
                    <a:pt x="211939" y="6790"/>
                    <a:pt x="234982" y="10431"/>
                    <a:pt x="256889" y="17934"/>
                  </a:cubicBezTo>
                  <a:cubicBezTo>
                    <a:pt x="275324" y="24344"/>
                    <a:pt x="292201" y="34567"/>
                    <a:pt x="306419" y="47938"/>
                  </a:cubicBezTo>
                  <a:cubicBezTo>
                    <a:pt x="317253" y="59148"/>
                    <a:pt x="325766" y="72387"/>
                    <a:pt x="331470" y="86895"/>
                  </a:cubicBezTo>
                  <a:cubicBezTo>
                    <a:pt x="337403" y="102527"/>
                    <a:pt x="340343" y="119135"/>
                    <a:pt x="340138" y="135854"/>
                  </a:cubicBezTo>
                  <a:lnTo>
                    <a:pt x="340138" y="136997"/>
                  </a:lnTo>
                  <a:cubicBezTo>
                    <a:pt x="341579" y="166333"/>
                    <a:pt x="331921" y="195136"/>
                    <a:pt x="313087" y="217673"/>
                  </a:cubicBezTo>
                  <a:cubicBezTo>
                    <a:pt x="294505" y="238320"/>
                    <a:pt x="270363" y="253169"/>
                    <a:pt x="243554" y="260441"/>
                  </a:cubicBezTo>
                  <a:lnTo>
                    <a:pt x="353568" y="414650"/>
                  </a:lnTo>
                  <a:lnTo>
                    <a:pt x="268605" y="414650"/>
                  </a:lnTo>
                  <a:lnTo>
                    <a:pt x="168402" y="272823"/>
                  </a:lnTo>
                  <a:lnTo>
                    <a:pt x="78772" y="272823"/>
                  </a:lnTo>
                  <a:lnTo>
                    <a:pt x="78772" y="414841"/>
                  </a:lnTo>
                  <a:lnTo>
                    <a:pt x="7144" y="414841"/>
                  </a:lnTo>
                  <a:close/>
                  <a:moveTo>
                    <a:pt x="183547" y="209196"/>
                  </a:moveTo>
                  <a:cubicBezTo>
                    <a:pt x="205449" y="210374"/>
                    <a:pt x="227076" y="203873"/>
                    <a:pt x="244698" y="190813"/>
                  </a:cubicBezTo>
                  <a:cubicBezTo>
                    <a:pt x="259749" y="178802"/>
                    <a:pt x="268170" y="160332"/>
                    <a:pt x="267367" y="141093"/>
                  </a:cubicBezTo>
                  <a:lnTo>
                    <a:pt x="267367" y="139949"/>
                  </a:lnTo>
                  <a:cubicBezTo>
                    <a:pt x="268637" y="120559"/>
                    <a:pt x="260394" y="101763"/>
                    <a:pt x="245269" y="89562"/>
                  </a:cubicBezTo>
                  <a:cubicBezTo>
                    <a:pt x="226982" y="77093"/>
                    <a:pt x="205067" y="71061"/>
                    <a:pt x="182975" y="72417"/>
                  </a:cubicBezTo>
                  <a:lnTo>
                    <a:pt x="78772" y="72417"/>
                  </a:lnTo>
                  <a:lnTo>
                    <a:pt x="78772" y="209196"/>
                  </a:lnTo>
                  <a:close/>
                </a:path>
              </a:pathLst>
            </a:custGeom>
            <a:solidFill>
              <a:schemeClr val="bg1"/>
            </a:solidFill>
            <a:ln w="9525" cap="flat">
              <a:noFill/>
              <a:prstDash val="solid"/>
              <a:miter/>
            </a:ln>
          </p:spPr>
          <p:txBody>
            <a:bodyPr rtlCol="0" anchor="ctr"/>
            <a:lstStyle/>
            <a:p>
              <a:endParaRPr lang="fr-FR"/>
            </a:p>
          </p:txBody>
        </p:sp>
        <p:sp>
          <p:nvSpPr>
            <p:cNvPr id="17" name="Freeform: Shape 16">
              <a:extLst>
                <a:ext uri="{FF2B5EF4-FFF2-40B4-BE49-F238E27FC236}">
                  <a16:creationId xmlns:a16="http://schemas.microsoft.com/office/drawing/2014/main" id="{2F93CB37-9F90-4482-81C5-10C26B916690}"/>
                </a:ext>
              </a:extLst>
            </p:cNvPr>
            <p:cNvSpPr/>
            <p:nvPr/>
          </p:nvSpPr>
          <p:spPr>
            <a:xfrm>
              <a:off x="-3862578" y="5009827"/>
              <a:ext cx="323850" cy="428625"/>
            </a:xfrm>
            <a:custGeom>
              <a:avLst/>
              <a:gdLst>
                <a:gd name="connsiteX0" fmla="*/ 177165 w 323850"/>
                <a:gd name="connsiteY0" fmla="*/ 425606 h 428625"/>
                <a:gd name="connsiteX1" fmla="*/ 86963 w 323850"/>
                <a:gd name="connsiteY1" fmla="*/ 409605 h 428625"/>
                <a:gd name="connsiteX2" fmla="*/ 7144 w 323850"/>
                <a:gd name="connsiteY2" fmla="*/ 360455 h 428625"/>
                <a:gd name="connsiteX3" fmla="*/ 68199 w 323850"/>
                <a:gd name="connsiteY3" fmla="*/ 323784 h 428625"/>
                <a:gd name="connsiteX4" fmla="*/ 68866 w 323850"/>
                <a:gd name="connsiteY4" fmla="*/ 323784 h 428625"/>
                <a:gd name="connsiteX5" fmla="*/ 110490 w 323850"/>
                <a:gd name="connsiteY5" fmla="*/ 348263 h 428625"/>
                <a:gd name="connsiteX6" fmla="*/ 178879 w 323850"/>
                <a:gd name="connsiteY6" fmla="*/ 361980 h 428625"/>
                <a:gd name="connsiteX7" fmla="*/ 231648 w 323850"/>
                <a:gd name="connsiteY7" fmla="*/ 347692 h 428625"/>
                <a:gd name="connsiteX8" fmla="*/ 250698 w 323850"/>
                <a:gd name="connsiteY8" fmla="*/ 310735 h 428625"/>
                <a:gd name="connsiteX9" fmla="*/ 250698 w 323850"/>
                <a:gd name="connsiteY9" fmla="*/ 309592 h 428625"/>
                <a:gd name="connsiteX10" fmla="*/ 246983 w 323850"/>
                <a:gd name="connsiteY10" fmla="*/ 290066 h 428625"/>
                <a:gd name="connsiteX11" fmla="*/ 233077 w 323850"/>
                <a:gd name="connsiteY11" fmla="*/ 274349 h 428625"/>
                <a:gd name="connsiteX12" fmla="*/ 205073 w 323850"/>
                <a:gd name="connsiteY12" fmla="*/ 260348 h 428625"/>
                <a:gd name="connsiteX13" fmla="*/ 158877 w 323850"/>
                <a:gd name="connsiteY13" fmla="*/ 247584 h 428625"/>
                <a:gd name="connsiteX14" fmla="*/ 100965 w 323850"/>
                <a:gd name="connsiteY14" fmla="*/ 230439 h 428625"/>
                <a:gd name="connsiteX15" fmla="*/ 58388 w 323850"/>
                <a:gd name="connsiteY15" fmla="*/ 207103 h 428625"/>
                <a:gd name="connsiteX16" fmla="*/ 32194 w 323850"/>
                <a:gd name="connsiteY16" fmla="*/ 173670 h 428625"/>
                <a:gd name="connsiteX17" fmla="*/ 23241 w 323850"/>
                <a:gd name="connsiteY17" fmla="*/ 126045 h 428625"/>
                <a:gd name="connsiteX18" fmla="*/ 23241 w 323850"/>
                <a:gd name="connsiteY18" fmla="*/ 124902 h 428625"/>
                <a:gd name="connsiteX19" fmla="*/ 33719 w 323850"/>
                <a:gd name="connsiteY19" fmla="*/ 77277 h 428625"/>
                <a:gd name="connsiteX20" fmla="*/ 62294 w 323850"/>
                <a:gd name="connsiteY20" fmla="*/ 40034 h 428625"/>
                <a:gd name="connsiteX21" fmla="*/ 106299 w 323850"/>
                <a:gd name="connsiteY21" fmla="*/ 15841 h 428625"/>
                <a:gd name="connsiteX22" fmla="*/ 162116 w 323850"/>
                <a:gd name="connsiteY22" fmla="*/ 7173 h 428625"/>
                <a:gd name="connsiteX23" fmla="*/ 242792 w 323850"/>
                <a:gd name="connsiteY23" fmla="*/ 20222 h 428625"/>
                <a:gd name="connsiteX24" fmla="*/ 310039 w 323850"/>
                <a:gd name="connsiteY24" fmla="*/ 58322 h 428625"/>
                <a:gd name="connsiteX25" fmla="*/ 246983 w 323850"/>
                <a:gd name="connsiteY25" fmla="*/ 96422 h 428625"/>
                <a:gd name="connsiteX26" fmla="*/ 245459 w 323850"/>
                <a:gd name="connsiteY26" fmla="*/ 95660 h 428625"/>
                <a:gd name="connsiteX27" fmla="*/ 216313 w 323850"/>
                <a:gd name="connsiteY27" fmla="*/ 81563 h 428625"/>
                <a:gd name="connsiteX28" fmla="*/ 160973 w 323850"/>
                <a:gd name="connsiteY28" fmla="*/ 70800 h 428625"/>
                <a:gd name="connsiteX29" fmla="*/ 112109 w 323850"/>
                <a:gd name="connsiteY29" fmla="*/ 84707 h 428625"/>
                <a:gd name="connsiteX30" fmla="*/ 94583 w 323850"/>
                <a:gd name="connsiteY30" fmla="*/ 119092 h 428625"/>
                <a:gd name="connsiteX31" fmla="*/ 94583 w 323850"/>
                <a:gd name="connsiteY31" fmla="*/ 120235 h 428625"/>
                <a:gd name="connsiteX32" fmla="*/ 98679 w 323850"/>
                <a:gd name="connsiteY32" fmla="*/ 140904 h 428625"/>
                <a:gd name="connsiteX33" fmla="*/ 113824 w 323850"/>
                <a:gd name="connsiteY33" fmla="*/ 157192 h 428625"/>
                <a:gd name="connsiteX34" fmla="*/ 143542 w 323850"/>
                <a:gd name="connsiteY34" fmla="*/ 170908 h 428625"/>
                <a:gd name="connsiteX35" fmla="*/ 191834 w 323850"/>
                <a:gd name="connsiteY35" fmla="*/ 184338 h 428625"/>
                <a:gd name="connsiteX36" fmla="*/ 248317 w 323850"/>
                <a:gd name="connsiteY36" fmla="*/ 202340 h 428625"/>
                <a:gd name="connsiteX37" fmla="*/ 289369 w 323850"/>
                <a:gd name="connsiteY37" fmla="*/ 226534 h 428625"/>
                <a:gd name="connsiteX38" fmla="*/ 314039 w 323850"/>
                <a:gd name="connsiteY38" fmla="*/ 259681 h 428625"/>
                <a:gd name="connsiteX39" fmla="*/ 322231 w 323850"/>
                <a:gd name="connsiteY39" fmla="*/ 303591 h 428625"/>
                <a:gd name="connsiteX40" fmla="*/ 322231 w 323850"/>
                <a:gd name="connsiteY40" fmla="*/ 304829 h 428625"/>
                <a:gd name="connsiteX41" fmla="*/ 311467 w 323850"/>
                <a:gd name="connsiteY41" fmla="*/ 356074 h 428625"/>
                <a:gd name="connsiteX42" fmla="*/ 281464 w 323850"/>
                <a:gd name="connsiteY42" fmla="*/ 394174 h 428625"/>
                <a:gd name="connsiteX43" fmla="*/ 235934 w 323850"/>
                <a:gd name="connsiteY43" fmla="*/ 417224 h 428625"/>
                <a:gd name="connsiteX44" fmla="*/ 177165 w 323850"/>
                <a:gd name="connsiteY44" fmla="*/ 42560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3850" h="428625">
                  <a:moveTo>
                    <a:pt x="177165" y="425606"/>
                  </a:moveTo>
                  <a:cubicBezTo>
                    <a:pt x="146382" y="425714"/>
                    <a:pt x="115831" y="420294"/>
                    <a:pt x="86963" y="409605"/>
                  </a:cubicBezTo>
                  <a:cubicBezTo>
                    <a:pt x="57459" y="398476"/>
                    <a:pt x="30363" y="381791"/>
                    <a:pt x="7144" y="360455"/>
                  </a:cubicBezTo>
                  <a:lnTo>
                    <a:pt x="68199" y="323784"/>
                  </a:lnTo>
                  <a:cubicBezTo>
                    <a:pt x="68199" y="323784"/>
                    <a:pt x="68199" y="323784"/>
                    <a:pt x="68866" y="323784"/>
                  </a:cubicBezTo>
                  <a:cubicBezTo>
                    <a:pt x="81831" y="333400"/>
                    <a:pt x="95785" y="341606"/>
                    <a:pt x="110490" y="348263"/>
                  </a:cubicBezTo>
                  <a:cubicBezTo>
                    <a:pt x="132050" y="357652"/>
                    <a:pt x="155366" y="362328"/>
                    <a:pt x="178879" y="361980"/>
                  </a:cubicBezTo>
                  <a:cubicBezTo>
                    <a:pt x="197543" y="362973"/>
                    <a:pt x="216035" y="357966"/>
                    <a:pt x="231648" y="347692"/>
                  </a:cubicBezTo>
                  <a:cubicBezTo>
                    <a:pt x="243797" y="339350"/>
                    <a:pt x="250952" y="325470"/>
                    <a:pt x="250698" y="310735"/>
                  </a:cubicBezTo>
                  <a:lnTo>
                    <a:pt x="250698" y="309592"/>
                  </a:lnTo>
                  <a:cubicBezTo>
                    <a:pt x="250847" y="302894"/>
                    <a:pt x="249581" y="296241"/>
                    <a:pt x="246983" y="290066"/>
                  </a:cubicBezTo>
                  <a:cubicBezTo>
                    <a:pt x="243715" y="283760"/>
                    <a:pt x="238938" y="278361"/>
                    <a:pt x="233077" y="274349"/>
                  </a:cubicBezTo>
                  <a:cubicBezTo>
                    <a:pt x="224454" y="268378"/>
                    <a:pt x="215025" y="263663"/>
                    <a:pt x="205073" y="260348"/>
                  </a:cubicBezTo>
                  <a:cubicBezTo>
                    <a:pt x="189931" y="255214"/>
                    <a:pt x="174507" y="250952"/>
                    <a:pt x="158877" y="247584"/>
                  </a:cubicBezTo>
                  <a:cubicBezTo>
                    <a:pt x="139212" y="243167"/>
                    <a:pt x="119865" y="237439"/>
                    <a:pt x="100965" y="230439"/>
                  </a:cubicBezTo>
                  <a:cubicBezTo>
                    <a:pt x="85654" y="224903"/>
                    <a:pt x="71292" y="217031"/>
                    <a:pt x="58388" y="207103"/>
                  </a:cubicBezTo>
                  <a:cubicBezTo>
                    <a:pt x="47128" y="198195"/>
                    <a:pt x="38150" y="186735"/>
                    <a:pt x="32194" y="173670"/>
                  </a:cubicBezTo>
                  <a:cubicBezTo>
                    <a:pt x="25866" y="158610"/>
                    <a:pt x="22814" y="142376"/>
                    <a:pt x="23241" y="126045"/>
                  </a:cubicBezTo>
                  <a:lnTo>
                    <a:pt x="23241" y="124902"/>
                  </a:lnTo>
                  <a:cubicBezTo>
                    <a:pt x="23084" y="108439"/>
                    <a:pt x="26667" y="92155"/>
                    <a:pt x="33719" y="77277"/>
                  </a:cubicBezTo>
                  <a:cubicBezTo>
                    <a:pt x="40464" y="62958"/>
                    <a:pt x="50209" y="50257"/>
                    <a:pt x="62294" y="40034"/>
                  </a:cubicBezTo>
                  <a:cubicBezTo>
                    <a:pt x="75311" y="29275"/>
                    <a:pt x="90240" y="21067"/>
                    <a:pt x="106299" y="15841"/>
                  </a:cubicBezTo>
                  <a:cubicBezTo>
                    <a:pt x="124297" y="9886"/>
                    <a:pt x="143159" y="6957"/>
                    <a:pt x="162116" y="7173"/>
                  </a:cubicBezTo>
                  <a:cubicBezTo>
                    <a:pt x="189566" y="6737"/>
                    <a:pt x="216878" y="11155"/>
                    <a:pt x="242792" y="20222"/>
                  </a:cubicBezTo>
                  <a:cubicBezTo>
                    <a:pt x="267106" y="29234"/>
                    <a:pt x="289812" y="42098"/>
                    <a:pt x="310039" y="58322"/>
                  </a:cubicBezTo>
                  <a:lnTo>
                    <a:pt x="246983" y="96422"/>
                  </a:lnTo>
                  <a:lnTo>
                    <a:pt x="245459" y="95660"/>
                  </a:lnTo>
                  <a:cubicBezTo>
                    <a:pt x="236093" y="90271"/>
                    <a:pt x="226353" y="85560"/>
                    <a:pt x="216313" y="81563"/>
                  </a:cubicBezTo>
                  <a:cubicBezTo>
                    <a:pt x="198720" y="74484"/>
                    <a:pt x="179936" y="70831"/>
                    <a:pt x="160973" y="70800"/>
                  </a:cubicBezTo>
                  <a:cubicBezTo>
                    <a:pt x="143578" y="69748"/>
                    <a:pt x="126344" y="74653"/>
                    <a:pt x="112109" y="84707"/>
                  </a:cubicBezTo>
                  <a:cubicBezTo>
                    <a:pt x="101085" y="92690"/>
                    <a:pt x="94566" y="105481"/>
                    <a:pt x="94583" y="119092"/>
                  </a:cubicBezTo>
                  <a:lnTo>
                    <a:pt x="94583" y="120235"/>
                  </a:lnTo>
                  <a:cubicBezTo>
                    <a:pt x="94474" y="127337"/>
                    <a:pt x="95870" y="134381"/>
                    <a:pt x="98679" y="140904"/>
                  </a:cubicBezTo>
                  <a:cubicBezTo>
                    <a:pt x="102108" y="147641"/>
                    <a:pt x="107354" y="153283"/>
                    <a:pt x="113824" y="157192"/>
                  </a:cubicBezTo>
                  <a:cubicBezTo>
                    <a:pt x="123126" y="162973"/>
                    <a:pt x="133108" y="167580"/>
                    <a:pt x="143542" y="170908"/>
                  </a:cubicBezTo>
                  <a:cubicBezTo>
                    <a:pt x="155924" y="175162"/>
                    <a:pt x="172021" y="179639"/>
                    <a:pt x="191834" y="184338"/>
                  </a:cubicBezTo>
                  <a:cubicBezTo>
                    <a:pt x="211040" y="189079"/>
                    <a:pt x="229909" y="195093"/>
                    <a:pt x="248317" y="202340"/>
                  </a:cubicBezTo>
                  <a:cubicBezTo>
                    <a:pt x="263233" y="208104"/>
                    <a:pt x="277101" y="216277"/>
                    <a:pt x="289369" y="226534"/>
                  </a:cubicBezTo>
                  <a:cubicBezTo>
                    <a:pt x="300024" y="235547"/>
                    <a:pt x="308464" y="246887"/>
                    <a:pt x="314039" y="259681"/>
                  </a:cubicBezTo>
                  <a:cubicBezTo>
                    <a:pt x="319741" y="273604"/>
                    <a:pt x="322529" y="288548"/>
                    <a:pt x="322231" y="303591"/>
                  </a:cubicBezTo>
                  <a:lnTo>
                    <a:pt x="322231" y="304829"/>
                  </a:lnTo>
                  <a:cubicBezTo>
                    <a:pt x="322497" y="322498"/>
                    <a:pt x="318820" y="340005"/>
                    <a:pt x="311467" y="356074"/>
                  </a:cubicBezTo>
                  <a:cubicBezTo>
                    <a:pt x="304408" y="370837"/>
                    <a:pt x="294161" y="383850"/>
                    <a:pt x="281464" y="394174"/>
                  </a:cubicBezTo>
                  <a:cubicBezTo>
                    <a:pt x="267913" y="404717"/>
                    <a:pt x="252453" y="412544"/>
                    <a:pt x="235934" y="417224"/>
                  </a:cubicBezTo>
                  <a:cubicBezTo>
                    <a:pt x="216857" y="422865"/>
                    <a:pt x="197058" y="425688"/>
                    <a:pt x="177165" y="425606"/>
                  </a:cubicBezTo>
                  <a:close/>
                </a:path>
              </a:pathLst>
            </a:custGeom>
            <a:solidFill>
              <a:schemeClr val="bg1"/>
            </a:solidFill>
            <a:ln w="9525" cap="flat">
              <a:noFill/>
              <a:prstDash val="solid"/>
              <a:miter/>
            </a:ln>
          </p:spPr>
          <p:txBody>
            <a:bodyPr rtlCol="0" anchor="ctr"/>
            <a:lstStyle/>
            <a:p>
              <a:endParaRPr lang="fr-FR"/>
            </a:p>
          </p:txBody>
        </p:sp>
      </p:grpSp>
      <p:grpSp>
        <p:nvGrpSpPr>
          <p:cNvPr id="2" name="Group 1">
            <a:extLst>
              <a:ext uri="{FF2B5EF4-FFF2-40B4-BE49-F238E27FC236}">
                <a16:creationId xmlns:a16="http://schemas.microsoft.com/office/drawing/2014/main" id="{D79AB743-22E3-4CAA-BED0-6EAB007C6F88}"/>
              </a:ext>
            </a:extLst>
          </p:cNvPr>
          <p:cNvGrpSpPr/>
          <p:nvPr userDrawn="1"/>
        </p:nvGrpSpPr>
        <p:grpSpPr>
          <a:xfrm>
            <a:off x="5250180" y="4888006"/>
            <a:ext cx="1691640" cy="425104"/>
            <a:chOff x="7641302" y="5435575"/>
            <a:chExt cx="1691640" cy="425104"/>
          </a:xfrm>
        </p:grpSpPr>
        <p:sp>
          <p:nvSpPr>
            <p:cNvPr id="19" name="Rectangle: Rounded Corners 18">
              <a:extLst>
                <a:ext uri="{FF2B5EF4-FFF2-40B4-BE49-F238E27FC236}">
                  <a16:creationId xmlns:a16="http://schemas.microsoft.com/office/drawing/2014/main" id="{0FAAD364-CC01-4DB6-9EDD-DFE1AB2147CA}"/>
                </a:ext>
              </a:extLst>
            </p:cNvPr>
            <p:cNvSpPr/>
            <p:nvPr/>
          </p:nvSpPr>
          <p:spPr>
            <a:xfrm>
              <a:off x="7641302" y="5435575"/>
              <a:ext cx="1691640" cy="425104"/>
            </a:xfrm>
            <a:prstGeom prst="roundRect">
              <a:avLst>
                <a:gd name="adj" fmla="val 0"/>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lIns="0" tIns="0" rIns="252000" bIns="0" rtlCol="0" anchor="ctr"/>
            <a:lstStyle/>
            <a:p>
              <a:pPr algn="ctr"/>
              <a:r>
                <a:rPr lang="fr-FR" sz="1100" spc="100" baseline="0" dirty="0">
                  <a:solidFill>
                    <a:schemeClr val="bg1"/>
                  </a:solidFill>
                  <a:latin typeface="+mj-lt"/>
                </a:rPr>
                <a:t>VISIT US</a:t>
              </a:r>
            </a:p>
          </p:txBody>
        </p:sp>
        <p:sp>
          <p:nvSpPr>
            <p:cNvPr id="21" name="Graphic 30">
              <a:extLst>
                <a:ext uri="{FF2B5EF4-FFF2-40B4-BE49-F238E27FC236}">
                  <a16:creationId xmlns:a16="http://schemas.microsoft.com/office/drawing/2014/main" id="{DA2EB7B7-D6F7-4C8F-93B8-20234A9EE0BB}"/>
                </a:ext>
              </a:extLst>
            </p:cNvPr>
            <p:cNvSpPr/>
            <p:nvPr/>
          </p:nvSpPr>
          <p:spPr>
            <a:xfrm>
              <a:off x="8943182" y="5579170"/>
              <a:ext cx="79476" cy="137914"/>
            </a:xfrm>
            <a:custGeom>
              <a:avLst/>
              <a:gdLst>
                <a:gd name="connsiteX0" fmla="*/ 33604 w 323850"/>
                <a:gd name="connsiteY0" fmla="*/ 558660 h 561975"/>
                <a:gd name="connsiteX1" fmla="*/ 7144 w 323850"/>
                <a:gd name="connsiteY1" fmla="*/ 531257 h 561975"/>
                <a:gd name="connsiteX2" fmla="*/ 268910 w 323850"/>
                <a:gd name="connsiteY2" fmla="*/ 278511 h 561975"/>
                <a:gd name="connsiteX3" fmla="*/ 7391 w 323850"/>
                <a:gd name="connsiteY3" fmla="*/ 35033 h 561975"/>
                <a:gd name="connsiteX4" fmla="*/ 33357 w 323850"/>
                <a:gd name="connsiteY4" fmla="*/ 7144 h 561975"/>
                <a:gd name="connsiteX5" fmla="*/ 324288 w 323850"/>
                <a:gd name="connsiteY5" fmla="*/ 278016 h 561975"/>
                <a:gd name="connsiteX6" fmla="*/ 33604 w 323850"/>
                <a:gd name="connsiteY6" fmla="*/ 558660 h 56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850" h="561975">
                  <a:moveTo>
                    <a:pt x="33604" y="558660"/>
                  </a:moveTo>
                  <a:lnTo>
                    <a:pt x="7144" y="531257"/>
                  </a:lnTo>
                  <a:lnTo>
                    <a:pt x="268910" y="278511"/>
                  </a:lnTo>
                  <a:lnTo>
                    <a:pt x="7391" y="35033"/>
                  </a:lnTo>
                  <a:lnTo>
                    <a:pt x="33357" y="7144"/>
                  </a:lnTo>
                  <a:lnTo>
                    <a:pt x="324288" y="278016"/>
                  </a:lnTo>
                  <a:lnTo>
                    <a:pt x="33604" y="558660"/>
                  </a:lnTo>
                </a:path>
              </a:pathLst>
            </a:custGeom>
            <a:solidFill>
              <a:schemeClr val="bg1"/>
            </a:solidFill>
            <a:ln w="9525" cap="flat">
              <a:noFill/>
              <a:prstDash val="solid"/>
              <a:miter/>
            </a:ln>
          </p:spPr>
          <p:txBody>
            <a:bodyPr rtlCol="0" anchor="ctr"/>
            <a:lstStyle/>
            <a:p>
              <a:endParaRPr lang="fr-FR"/>
            </a:p>
          </p:txBody>
        </p:sp>
      </p:grpSp>
      <p:sp>
        <p:nvSpPr>
          <p:cNvPr id="22" name="Rectangle 21">
            <a:hlinkClick r:id="rId5"/>
            <a:extLst>
              <a:ext uri="{FF2B5EF4-FFF2-40B4-BE49-F238E27FC236}">
                <a16:creationId xmlns:a16="http://schemas.microsoft.com/office/drawing/2014/main" id="{AB89052F-50A1-4BC9-8E02-36EC129B12F8}"/>
              </a:ext>
            </a:extLst>
          </p:cNvPr>
          <p:cNvSpPr/>
          <p:nvPr userDrawn="1"/>
        </p:nvSpPr>
        <p:spPr>
          <a:xfrm>
            <a:off x="5207000" y="4845050"/>
            <a:ext cx="1778000" cy="511018"/>
          </a:xfrm>
          <a:prstGeom prst="rect">
            <a:avLst/>
          </a:prstGeom>
          <a:solidFill>
            <a:schemeClr val="accent2">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2D9C42D9-6359-4049-8072-3AD80D3A28AC}"/>
              </a:ext>
            </a:extLst>
          </p:cNvPr>
          <p:cNvSpPr/>
          <p:nvPr userDrawn="1"/>
        </p:nvSpPr>
        <p:spPr>
          <a:xfrm>
            <a:off x="6345600" y="3264026"/>
            <a:ext cx="231315" cy="264881"/>
          </a:xfrm>
          <a:prstGeom prst="rect">
            <a:avLst/>
          </a:prstGeom>
          <a:noFill/>
        </p:spPr>
        <p:txBody>
          <a:bodyPr wrap="square" lIns="0" rIns="0" rtlCol="0" anchor="ctr">
            <a:spAutoFit/>
          </a:bodyPr>
          <a:lstStyle/>
          <a:p>
            <a:pPr algn="just">
              <a:lnSpc>
                <a:spcPct val="140000"/>
              </a:lnSpc>
              <a:spcAft>
                <a:spcPts val="600"/>
              </a:spcAft>
            </a:pPr>
            <a:r>
              <a:rPr lang="fr-FR" sz="900" dirty="0">
                <a:solidFill>
                  <a:schemeClr val="bg1"/>
                </a:solidFill>
                <a:latin typeface="Segoe UI Light" panose="020B0502040204020203" pitchFamily="34" charset="0"/>
                <a:cs typeface="Segoe UI Light" panose="020B0502040204020203" pitchFamily="34" charset="0"/>
              </a:rPr>
              <a:t>by</a:t>
            </a:r>
          </a:p>
        </p:txBody>
      </p:sp>
    </p:spTree>
    <p:extLst>
      <p:ext uri="{BB962C8B-B14F-4D97-AF65-F5344CB8AC3E}">
        <p14:creationId xmlns:p14="http://schemas.microsoft.com/office/powerpoint/2010/main" val="3641840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D Mockup Slide 1">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D6D4F42B-67DB-4261-BAB0-B49B5B6F0236}"/>
              </a:ext>
            </a:extLst>
          </p:cNvPr>
          <p:cNvSpPr>
            <a:spLocks noGrp="1"/>
          </p:cNvSpPr>
          <p:nvPr>
            <p:ph type="pic" sz="quarter" idx="11" hasCustomPrompt="1"/>
          </p:nvPr>
        </p:nvSpPr>
        <p:spPr>
          <a:xfrm rot="16200000">
            <a:off x="5112930" y="1576643"/>
            <a:ext cx="1877566" cy="7394250"/>
          </a:xfrm>
          <a:custGeom>
            <a:avLst/>
            <a:gdLst>
              <a:gd name="connsiteX0" fmla="*/ 249440 w 2528169"/>
              <a:gd name="connsiteY0" fmla="*/ 0 h 5511451"/>
              <a:gd name="connsiteX1" fmla="*/ 2276641 w 2528169"/>
              <a:gd name="connsiteY1" fmla="*/ 0 h 5511451"/>
              <a:gd name="connsiteX2" fmla="*/ 2374544 w 2528169"/>
              <a:gd name="connsiteY2" fmla="*/ 19766 h 5511451"/>
              <a:gd name="connsiteX3" fmla="*/ 2528169 w 2528169"/>
              <a:gd name="connsiteY3" fmla="*/ 251532 h 5511451"/>
              <a:gd name="connsiteX4" fmla="*/ 2528169 w 2528169"/>
              <a:gd name="connsiteY4" fmla="*/ 5259918 h 5511451"/>
              <a:gd name="connsiteX5" fmla="*/ 2276636 w 2528169"/>
              <a:gd name="connsiteY5" fmla="*/ 5511451 h 5511451"/>
              <a:gd name="connsiteX6" fmla="*/ 249445 w 2528169"/>
              <a:gd name="connsiteY6" fmla="*/ 5511451 h 5511451"/>
              <a:gd name="connsiteX7" fmla="*/ 3023 w 2528169"/>
              <a:gd name="connsiteY7" fmla="*/ 5310611 h 5511451"/>
              <a:gd name="connsiteX8" fmla="*/ 0 w 2528169"/>
              <a:gd name="connsiteY8" fmla="*/ 5280631 h 5511451"/>
              <a:gd name="connsiteX9" fmla="*/ 0 w 2528169"/>
              <a:gd name="connsiteY9" fmla="*/ 230820 h 5511451"/>
              <a:gd name="connsiteX10" fmla="*/ 3023 w 2528169"/>
              <a:gd name="connsiteY10" fmla="*/ 200839 h 5511451"/>
              <a:gd name="connsiteX11" fmla="*/ 151537 w 2528169"/>
              <a:gd name="connsiteY11" fmla="*/ 19766 h 551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8169" h="5511451">
                <a:moveTo>
                  <a:pt x="249440" y="0"/>
                </a:moveTo>
                <a:lnTo>
                  <a:pt x="2276641" y="0"/>
                </a:lnTo>
                <a:lnTo>
                  <a:pt x="2374544" y="19766"/>
                </a:lnTo>
                <a:cubicBezTo>
                  <a:pt x="2464823" y="57951"/>
                  <a:pt x="2528169" y="147344"/>
                  <a:pt x="2528169" y="251532"/>
                </a:cubicBezTo>
                <a:lnTo>
                  <a:pt x="2528169" y="5259918"/>
                </a:lnTo>
                <a:cubicBezTo>
                  <a:pt x="2528169" y="5398836"/>
                  <a:pt x="2415554" y="5511451"/>
                  <a:pt x="2276636" y="5511451"/>
                </a:cubicBezTo>
                <a:lnTo>
                  <a:pt x="249445" y="5511451"/>
                </a:lnTo>
                <a:cubicBezTo>
                  <a:pt x="127892" y="5511451"/>
                  <a:pt x="26477" y="5425230"/>
                  <a:pt x="3023" y="5310611"/>
                </a:cubicBezTo>
                <a:lnTo>
                  <a:pt x="0" y="5280631"/>
                </a:lnTo>
                <a:lnTo>
                  <a:pt x="0" y="230820"/>
                </a:lnTo>
                <a:lnTo>
                  <a:pt x="3023" y="200839"/>
                </a:lnTo>
                <a:cubicBezTo>
                  <a:pt x="19776" y="118968"/>
                  <a:pt x="76305" y="51586"/>
                  <a:pt x="151537" y="19766"/>
                </a:cubicBezTo>
                <a:close/>
              </a:path>
            </a:pathLst>
          </a:custGeom>
          <a:solidFill>
            <a:schemeClr val="accent1"/>
          </a:solidFill>
          <a:scene3d>
            <a:camera prst="perspectiveFront">
              <a:rot lat="0" lon="18600000" rev="0"/>
            </a:camera>
            <a:lightRig rig="soft" dir="t"/>
          </a:scene3d>
        </p:spPr>
        <p:txBody>
          <a:bodyPr lIns="0" tIns="540000" rIns="0" bIns="0" anchor="t">
            <a:normAutofit/>
          </a:bodyPr>
          <a:lstStyle>
            <a:lvl1pPr>
              <a:defRPr lang="fr-FR" sz="1100" dirty="0">
                <a:solidFill>
                  <a:schemeClr val="tx1"/>
                </a:solidFill>
                <a:cs typeface="Segoe UI Semibold" panose="020B0702040204020203" pitchFamily="34" charset="0"/>
              </a:defRPr>
            </a:lvl1pPr>
          </a:lstStyle>
          <a:p>
            <a:pPr marL="0" lvl="0" indent="0" algn="ctr">
              <a:lnSpc>
                <a:spcPct val="50000"/>
              </a:lnSpc>
              <a:buNone/>
            </a:pPr>
            <a:r>
              <a:rPr lang="fr-FR" dirty="0"/>
              <a:t>Insert </a:t>
            </a:r>
            <a:r>
              <a:rPr lang="fr-FR" dirty="0" err="1"/>
              <a:t>picture</a:t>
            </a:r>
            <a:endParaRPr lang="fr-FR" dirty="0"/>
          </a:p>
        </p:txBody>
      </p:sp>
    </p:spTree>
    <p:extLst>
      <p:ext uri="{BB962C8B-B14F-4D97-AF65-F5344CB8AC3E}">
        <p14:creationId xmlns:p14="http://schemas.microsoft.com/office/powerpoint/2010/main" val="151855383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0883537" y="337359"/>
            <a:ext cx="925286" cy="365125"/>
          </a:xfrm>
        </p:spPr>
        <p:txBody>
          <a:bodyPr/>
          <a:lstStyle>
            <a:lvl1pPr algn="ctr">
              <a:defRPr sz="1300">
                <a:solidFill>
                  <a:schemeClr val="bg1"/>
                </a:solidFill>
                <a:latin typeface="Poppins Light" panose="02000000000000000000" pitchFamily="2" charset="0"/>
                <a:cs typeface="Poppins Light" panose="02000000000000000000" pitchFamily="2" charset="0"/>
              </a:defRPr>
            </a:lvl1pPr>
          </a:lstStyle>
          <a:p>
            <a:fld id="{2908AE93-C9C6-494E-8F65-9AEFAC3DAEAC}" type="slidenum">
              <a:rPr lang="en-US" smtClean="0"/>
              <a:pPr/>
              <a:t>‹#›</a:t>
            </a:fld>
            <a:endParaRPr lang="en-US"/>
          </a:p>
        </p:txBody>
      </p:sp>
      <p:sp>
        <p:nvSpPr>
          <p:cNvPr id="6" name="TextBox 5">
            <a:extLst>
              <a:ext uri="{FF2B5EF4-FFF2-40B4-BE49-F238E27FC236}">
                <a16:creationId xmlns:a16="http://schemas.microsoft.com/office/drawing/2014/main" id="{6208239C-E7F3-455F-B6C7-9A65B5EE5FC6}"/>
              </a:ext>
            </a:extLst>
          </p:cNvPr>
          <p:cNvSpPr txBox="1"/>
          <p:nvPr userDrawn="1"/>
        </p:nvSpPr>
        <p:spPr>
          <a:xfrm>
            <a:off x="11095263" y="6572250"/>
            <a:ext cx="873579" cy="147733"/>
          </a:xfrm>
          <a:prstGeom prst="rect">
            <a:avLst/>
          </a:prstGeom>
          <a:noFill/>
        </p:spPr>
        <p:txBody>
          <a:bodyPr wrap="square" lIns="0" tIns="0" rIns="0" bIns="0" rtlCol="0">
            <a:spAutoFit/>
          </a:bodyPr>
          <a:lstStyle/>
          <a:p>
            <a:pPr marL="0" marR="0" indent="0" algn="r" defTabSz="914400" rtl="0" eaLnBrk="1" fontAlgn="auto" latinLnBrk="0" hangingPunct="1">
              <a:lnSpc>
                <a:spcPct val="80000"/>
              </a:lnSpc>
              <a:spcBef>
                <a:spcPts val="0"/>
              </a:spcBef>
              <a:spcAft>
                <a:spcPts val="0"/>
              </a:spcAft>
              <a:buClrTx/>
              <a:buSzTx/>
              <a:buFontTx/>
              <a:buNone/>
              <a:tabLst/>
            </a:pPr>
            <a:fld id="{2FE0D146-E82C-4802-9FB7-8636A273D006}" type="slidenum">
              <a:rPr kumimoji="0" lang="en-GB" sz="1200" b="0" i="0" u="none" strike="noStrike" kern="1200" cap="none" spc="0" normalizeH="0" baseline="0" noProof="0" smtClean="0">
                <a:ln>
                  <a:noFill/>
                </a:ln>
                <a:effectLst/>
                <a:uLnTx/>
                <a:uFillTx/>
                <a:latin typeface="+mn-lt"/>
                <a:ea typeface="Bebas Neue" charset="0"/>
                <a:cs typeface="Bebas Neue" charset="0"/>
              </a:rPr>
              <a:pPr marL="0" marR="0" indent="0" algn="r" defTabSz="914400" rtl="0" eaLnBrk="1" fontAlgn="auto" latinLnBrk="0" hangingPunct="1">
                <a:lnSpc>
                  <a:spcPct val="80000"/>
                </a:lnSpc>
                <a:spcBef>
                  <a:spcPts val="0"/>
                </a:spcBef>
                <a:spcAft>
                  <a:spcPts val="0"/>
                </a:spcAft>
                <a:buClrTx/>
                <a:buSzTx/>
                <a:buFontTx/>
                <a:buNone/>
                <a:tabLst/>
              </a:pPr>
              <a:t>‹#›</a:t>
            </a:fld>
            <a:endParaRPr kumimoji="0" lang="en-GB" sz="1200" b="0" i="0" u="none" strike="noStrike" kern="1200" cap="none" spc="0" normalizeH="0" baseline="0" noProof="0" dirty="0">
              <a:ln>
                <a:noFill/>
              </a:ln>
              <a:effectLst/>
              <a:uLnTx/>
              <a:uFillTx/>
              <a:latin typeface="+mn-lt"/>
              <a:ea typeface="Bebas Neue" charset="0"/>
              <a:cs typeface="Bebas Neue" charset="0"/>
            </a:endParaRPr>
          </a:p>
        </p:txBody>
      </p:sp>
      <p:sp>
        <p:nvSpPr>
          <p:cNvPr id="8" name="TextBox 7">
            <a:extLst>
              <a:ext uri="{FF2B5EF4-FFF2-40B4-BE49-F238E27FC236}">
                <a16:creationId xmlns:a16="http://schemas.microsoft.com/office/drawing/2014/main" id="{2F3C8865-DDBE-4813-8F80-6901FC231FF1}"/>
              </a:ext>
            </a:extLst>
          </p:cNvPr>
          <p:cNvSpPr txBox="1"/>
          <p:nvPr userDrawn="1"/>
        </p:nvSpPr>
        <p:spPr>
          <a:xfrm>
            <a:off x="116205" y="6442984"/>
            <a:ext cx="11229975" cy="276999"/>
          </a:xfrm>
          <a:prstGeom prst="rect">
            <a:avLst/>
          </a:prstGeom>
          <a:noFill/>
        </p:spPr>
        <p:txBody>
          <a:bodyPr wrap="square">
            <a:spAutoFit/>
          </a:bodyPr>
          <a:lstStyle/>
          <a:p>
            <a:pPr algn="l"/>
            <a:r>
              <a:rPr lang="en-US" sz="1200" i="1" dirty="0">
                <a:effectLst/>
                <a:latin typeface="+mn-lt"/>
              </a:rPr>
              <a:t>Machine Learning in TE-VSC - André Rocha</a:t>
            </a:r>
            <a:endParaRPr lang="en-CH" sz="1200" i="1" dirty="0">
              <a:latin typeface="+mn-lt"/>
            </a:endParaRPr>
          </a:p>
        </p:txBody>
      </p:sp>
    </p:spTree>
    <p:extLst>
      <p:ext uri="{BB962C8B-B14F-4D97-AF65-F5344CB8AC3E}">
        <p14:creationId xmlns:p14="http://schemas.microsoft.com/office/powerpoint/2010/main" val="1253158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D Mockup Slide 2">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616EB7-EACB-4310-9E61-D3361764BA2F}"/>
              </a:ext>
            </a:extLst>
          </p:cNvPr>
          <p:cNvSpPr>
            <a:spLocks noGrp="1"/>
          </p:cNvSpPr>
          <p:nvPr>
            <p:ph type="pic" sz="quarter" idx="10" hasCustomPrompt="1"/>
          </p:nvPr>
        </p:nvSpPr>
        <p:spPr>
          <a:xfrm>
            <a:off x="1696214" y="1135380"/>
            <a:ext cx="1877566" cy="7383780"/>
          </a:xfrm>
          <a:custGeom>
            <a:avLst/>
            <a:gdLst>
              <a:gd name="connsiteX0" fmla="*/ 249440 w 2528169"/>
              <a:gd name="connsiteY0" fmla="*/ 0 h 5511451"/>
              <a:gd name="connsiteX1" fmla="*/ 2276641 w 2528169"/>
              <a:gd name="connsiteY1" fmla="*/ 0 h 5511451"/>
              <a:gd name="connsiteX2" fmla="*/ 2374544 w 2528169"/>
              <a:gd name="connsiteY2" fmla="*/ 19766 h 5511451"/>
              <a:gd name="connsiteX3" fmla="*/ 2528169 w 2528169"/>
              <a:gd name="connsiteY3" fmla="*/ 251532 h 5511451"/>
              <a:gd name="connsiteX4" fmla="*/ 2528169 w 2528169"/>
              <a:gd name="connsiteY4" fmla="*/ 5259918 h 5511451"/>
              <a:gd name="connsiteX5" fmla="*/ 2276636 w 2528169"/>
              <a:gd name="connsiteY5" fmla="*/ 5511451 h 5511451"/>
              <a:gd name="connsiteX6" fmla="*/ 249445 w 2528169"/>
              <a:gd name="connsiteY6" fmla="*/ 5511451 h 5511451"/>
              <a:gd name="connsiteX7" fmla="*/ 3023 w 2528169"/>
              <a:gd name="connsiteY7" fmla="*/ 5310611 h 5511451"/>
              <a:gd name="connsiteX8" fmla="*/ 0 w 2528169"/>
              <a:gd name="connsiteY8" fmla="*/ 5280631 h 5511451"/>
              <a:gd name="connsiteX9" fmla="*/ 0 w 2528169"/>
              <a:gd name="connsiteY9" fmla="*/ 230820 h 5511451"/>
              <a:gd name="connsiteX10" fmla="*/ 3023 w 2528169"/>
              <a:gd name="connsiteY10" fmla="*/ 200839 h 5511451"/>
              <a:gd name="connsiteX11" fmla="*/ 151537 w 2528169"/>
              <a:gd name="connsiteY11" fmla="*/ 19766 h 551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8169" h="5511451">
                <a:moveTo>
                  <a:pt x="249440" y="0"/>
                </a:moveTo>
                <a:lnTo>
                  <a:pt x="2276641" y="0"/>
                </a:lnTo>
                <a:lnTo>
                  <a:pt x="2374544" y="19766"/>
                </a:lnTo>
                <a:cubicBezTo>
                  <a:pt x="2464823" y="57951"/>
                  <a:pt x="2528169" y="147344"/>
                  <a:pt x="2528169" y="251532"/>
                </a:cubicBezTo>
                <a:lnTo>
                  <a:pt x="2528169" y="5259918"/>
                </a:lnTo>
                <a:cubicBezTo>
                  <a:pt x="2528169" y="5398836"/>
                  <a:pt x="2415554" y="5511451"/>
                  <a:pt x="2276636" y="5511451"/>
                </a:cubicBezTo>
                <a:lnTo>
                  <a:pt x="249445" y="5511451"/>
                </a:lnTo>
                <a:cubicBezTo>
                  <a:pt x="127892" y="5511451"/>
                  <a:pt x="26477" y="5425230"/>
                  <a:pt x="3023" y="5310611"/>
                </a:cubicBezTo>
                <a:lnTo>
                  <a:pt x="0" y="5280631"/>
                </a:lnTo>
                <a:lnTo>
                  <a:pt x="0" y="230820"/>
                </a:lnTo>
                <a:lnTo>
                  <a:pt x="3023" y="200839"/>
                </a:lnTo>
                <a:cubicBezTo>
                  <a:pt x="19776" y="118968"/>
                  <a:pt x="76305" y="51586"/>
                  <a:pt x="151537" y="19766"/>
                </a:cubicBezTo>
                <a:close/>
              </a:path>
            </a:pathLst>
          </a:custGeom>
          <a:solidFill>
            <a:schemeClr val="accent1"/>
          </a:solidFill>
          <a:scene3d>
            <a:camera prst="perspectiveFront">
              <a:rot lat="0" lon="18600000" rev="0"/>
            </a:camera>
            <a:lightRig rig="soft" dir="t"/>
          </a:scene3d>
        </p:spPr>
        <p:txBody>
          <a:bodyPr lIns="0" tIns="540000" rIns="0" bIns="0" anchor="t">
            <a:normAutofit/>
          </a:bodyPr>
          <a:lstStyle>
            <a:lvl1pPr>
              <a:defRPr lang="fr-FR" sz="1100" dirty="0">
                <a:solidFill>
                  <a:schemeClr val="tx1"/>
                </a:solidFill>
                <a:cs typeface="Segoe UI Semibold" panose="020B0702040204020203" pitchFamily="34" charset="0"/>
              </a:defRPr>
            </a:lvl1pPr>
          </a:lstStyle>
          <a:p>
            <a:pPr marL="0" lvl="0" indent="0" algn="ctr">
              <a:lnSpc>
                <a:spcPct val="50000"/>
              </a:lnSpc>
              <a:buNone/>
            </a:pPr>
            <a:r>
              <a:rPr lang="fr-FR" dirty="0"/>
              <a:t>Insert </a:t>
            </a:r>
            <a:r>
              <a:rPr lang="fr-FR" dirty="0" err="1"/>
              <a:t>picture</a:t>
            </a:r>
            <a:endParaRPr lang="fr-FR" dirty="0"/>
          </a:p>
        </p:txBody>
      </p:sp>
    </p:spTree>
    <p:extLst>
      <p:ext uri="{BB962C8B-B14F-4D97-AF65-F5344CB8AC3E}">
        <p14:creationId xmlns:p14="http://schemas.microsoft.com/office/powerpoint/2010/main" val="484176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9" Type="http://schemas.openxmlformats.org/officeDocument/2006/relationships/slideLayout" Target="../slideLayouts/slideLayout68.xml"/><Relationship Id="rId21" Type="http://schemas.openxmlformats.org/officeDocument/2006/relationships/slideLayout" Target="../slideLayouts/slideLayout50.xml"/><Relationship Id="rId34" Type="http://schemas.openxmlformats.org/officeDocument/2006/relationships/slideLayout" Target="../slideLayouts/slideLayout63.xml"/><Relationship Id="rId42" Type="http://schemas.openxmlformats.org/officeDocument/2006/relationships/slideLayout" Target="../slideLayouts/slideLayout71.xml"/><Relationship Id="rId47" Type="http://schemas.openxmlformats.org/officeDocument/2006/relationships/slideLayout" Target="../slideLayouts/slideLayout76.xml"/><Relationship Id="rId50" Type="http://schemas.openxmlformats.org/officeDocument/2006/relationships/slideLayout" Target="../slideLayouts/slideLayout79.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9" Type="http://schemas.openxmlformats.org/officeDocument/2006/relationships/slideLayout" Target="../slideLayouts/slideLayout58.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32" Type="http://schemas.openxmlformats.org/officeDocument/2006/relationships/slideLayout" Target="../slideLayouts/slideLayout61.xml"/><Relationship Id="rId37" Type="http://schemas.openxmlformats.org/officeDocument/2006/relationships/slideLayout" Target="../slideLayouts/slideLayout66.xml"/><Relationship Id="rId40" Type="http://schemas.openxmlformats.org/officeDocument/2006/relationships/slideLayout" Target="../slideLayouts/slideLayout69.xml"/><Relationship Id="rId45" Type="http://schemas.openxmlformats.org/officeDocument/2006/relationships/slideLayout" Target="../slideLayouts/slideLayout74.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36" Type="http://schemas.openxmlformats.org/officeDocument/2006/relationships/slideLayout" Target="../slideLayouts/slideLayout65.xml"/><Relationship Id="rId49" Type="http://schemas.openxmlformats.org/officeDocument/2006/relationships/slideLayout" Target="../slideLayouts/slideLayout78.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31" Type="http://schemas.openxmlformats.org/officeDocument/2006/relationships/slideLayout" Target="../slideLayouts/slideLayout60.xml"/><Relationship Id="rId44" Type="http://schemas.openxmlformats.org/officeDocument/2006/relationships/slideLayout" Target="../slideLayouts/slideLayout73.xml"/><Relationship Id="rId52" Type="http://schemas.openxmlformats.org/officeDocument/2006/relationships/theme" Target="../theme/theme3.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slideLayout" Target="../slideLayouts/slideLayout59.xml"/><Relationship Id="rId35" Type="http://schemas.openxmlformats.org/officeDocument/2006/relationships/slideLayout" Target="../slideLayouts/slideLayout64.xml"/><Relationship Id="rId43" Type="http://schemas.openxmlformats.org/officeDocument/2006/relationships/slideLayout" Target="../slideLayouts/slideLayout72.xml"/><Relationship Id="rId48" Type="http://schemas.openxmlformats.org/officeDocument/2006/relationships/slideLayout" Target="../slideLayouts/slideLayout77.xml"/><Relationship Id="rId8" Type="http://schemas.openxmlformats.org/officeDocument/2006/relationships/slideLayout" Target="../slideLayouts/slideLayout37.xml"/><Relationship Id="rId51" Type="http://schemas.openxmlformats.org/officeDocument/2006/relationships/slideLayout" Target="../slideLayouts/slideLayout80.xml"/><Relationship Id="rId3" Type="http://schemas.openxmlformats.org/officeDocument/2006/relationships/slideLayout" Target="../slideLayouts/slideLayout32.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33" Type="http://schemas.openxmlformats.org/officeDocument/2006/relationships/slideLayout" Target="../slideLayouts/slideLayout62.xml"/><Relationship Id="rId38" Type="http://schemas.openxmlformats.org/officeDocument/2006/relationships/slideLayout" Target="../slideLayouts/slideLayout67.xml"/><Relationship Id="rId46" Type="http://schemas.openxmlformats.org/officeDocument/2006/relationships/slideLayout" Target="../slideLayouts/slideLayout75.xml"/><Relationship Id="rId20" Type="http://schemas.openxmlformats.org/officeDocument/2006/relationships/slideLayout" Target="../slideLayouts/slideLayout49.xml"/><Relationship Id="rId41" Type="http://schemas.openxmlformats.org/officeDocument/2006/relationships/slideLayout" Target="../slideLayouts/slideLayout70.xml"/><Relationship Id="rId1" Type="http://schemas.openxmlformats.org/officeDocument/2006/relationships/slideLayout" Target="../slideLayouts/slideLayout30.xml"/><Relationship Id="rId6"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84756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5" r:id="rId24"/>
    <p:sldLayoutId id="2147483741" r:id="rId25"/>
    <p:sldLayoutId id="2147483742"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65">
          <p15:clr>
            <a:srgbClr val="F26B43"/>
          </p15:clr>
        </p15:guide>
        <p15:guide id="2" pos="7015">
          <p15:clr>
            <a:srgbClr val="F26B43"/>
          </p15:clr>
        </p15:guide>
        <p15:guide id="3" pos="3840">
          <p15:clr>
            <a:srgbClr val="F26B43"/>
          </p15:clr>
        </p15:guide>
        <p15:guide id="4" pos="1073">
          <p15:clr>
            <a:srgbClr val="F26B43"/>
          </p15:clr>
        </p15:guide>
        <p15:guide id="5" pos="6607">
          <p15:clr>
            <a:srgbClr val="F26B43"/>
          </p15:clr>
        </p15:guide>
        <p15:guide id="6" orient="horz" pos="459">
          <p15:clr>
            <a:srgbClr val="F26B43"/>
          </p15:clr>
        </p15:guide>
        <p15:guide id="7" orient="horz" pos="3861">
          <p15:clr>
            <a:srgbClr val="F26B43"/>
          </p15:clr>
        </p15:guide>
        <p15:guide id="8" pos="3522">
          <p15:clr>
            <a:srgbClr val="F26B43"/>
          </p15:clr>
        </p15:guide>
        <p15:guide id="9" pos="415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99022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862" r:id="rId3"/>
  </p:sldLayoutIdLst>
  <p:transition spd="slow">
    <p:fade thruBlk="1"/>
  </p:transition>
  <p:txStyles>
    <p:titleStyle>
      <a:lvl1pPr algn="ctr" rtl="0" eaLnBrk="0" fontAlgn="base" hangingPunct="0">
        <a:spcBef>
          <a:spcPct val="0"/>
        </a:spcBef>
        <a:spcAft>
          <a:spcPct val="0"/>
        </a:spcAft>
        <a:defRPr sz="2463" b="1" i="1">
          <a:solidFill>
            <a:srgbClr val="80A0FC"/>
          </a:solidFill>
          <a:effectDag name="">
            <a:cont type="tree" name="">
              <a:effect ref="fillLine"/>
              <a:outerShdw dist="38100" dir="13500000" algn="br">
                <a:srgbClr val="ACC1FF"/>
              </a:outerShdw>
            </a:cont>
            <a:cont type="tree" name="">
              <a:effect ref="fillLine"/>
              <a:outerShdw dist="38100" dir="2700000" algn="tl">
                <a:srgbClr val="4C6097"/>
              </a:outerShdw>
            </a:cont>
            <a:effect ref="fillLine"/>
          </a:effectDag>
          <a:latin typeface="Agency FB" pitchFamily="34" charset="0"/>
          <a:ea typeface="+mj-ea"/>
          <a:cs typeface="+mj-cs"/>
        </a:defRPr>
      </a:lvl1pPr>
      <a:lvl2pPr algn="ctr" rtl="0" eaLnBrk="0" fontAlgn="base" hangingPunct="0">
        <a:spcBef>
          <a:spcPct val="0"/>
        </a:spcBef>
        <a:spcAft>
          <a:spcPct val="0"/>
        </a:spcAft>
        <a:defRPr sz="2463" b="1" i="1">
          <a:solidFill>
            <a:srgbClr val="80A0FC"/>
          </a:solidFill>
          <a:effectDag name="">
            <a:cont type="tree" name="">
              <a:effect ref="fillLine"/>
              <a:outerShdw dist="38100" dir="13500000" algn="br">
                <a:srgbClr val="ACC1FF"/>
              </a:outerShdw>
            </a:cont>
            <a:cont type="tree" name="">
              <a:effect ref="fillLine"/>
              <a:outerShdw dist="38100" dir="2700000" algn="tl">
                <a:srgbClr val="4C6097"/>
              </a:outerShdw>
            </a:cont>
            <a:effect ref="fillLine"/>
          </a:effectDag>
          <a:latin typeface="Agency FB" pitchFamily="34" charset="0"/>
        </a:defRPr>
      </a:lvl2pPr>
      <a:lvl3pPr algn="ctr" rtl="0" eaLnBrk="0" fontAlgn="base" hangingPunct="0">
        <a:spcBef>
          <a:spcPct val="0"/>
        </a:spcBef>
        <a:spcAft>
          <a:spcPct val="0"/>
        </a:spcAft>
        <a:defRPr sz="2463" b="1" i="1">
          <a:solidFill>
            <a:srgbClr val="80A0FC"/>
          </a:solidFill>
          <a:effectDag name="">
            <a:cont type="tree" name="">
              <a:effect ref="fillLine"/>
              <a:outerShdw dist="38100" dir="13500000" algn="br">
                <a:srgbClr val="ACC1FF"/>
              </a:outerShdw>
            </a:cont>
            <a:cont type="tree" name="">
              <a:effect ref="fillLine"/>
              <a:outerShdw dist="38100" dir="2700000" algn="tl">
                <a:srgbClr val="4C6097"/>
              </a:outerShdw>
            </a:cont>
            <a:effect ref="fillLine"/>
          </a:effectDag>
          <a:latin typeface="Agency FB" pitchFamily="34" charset="0"/>
        </a:defRPr>
      </a:lvl3pPr>
      <a:lvl4pPr algn="ctr" rtl="0" eaLnBrk="0" fontAlgn="base" hangingPunct="0">
        <a:spcBef>
          <a:spcPct val="0"/>
        </a:spcBef>
        <a:spcAft>
          <a:spcPct val="0"/>
        </a:spcAft>
        <a:defRPr sz="2463" b="1" i="1">
          <a:solidFill>
            <a:srgbClr val="80A0FC"/>
          </a:solidFill>
          <a:effectDag name="">
            <a:cont type="tree" name="">
              <a:effect ref="fillLine"/>
              <a:outerShdw dist="38100" dir="13500000" algn="br">
                <a:srgbClr val="ACC1FF"/>
              </a:outerShdw>
            </a:cont>
            <a:cont type="tree" name="">
              <a:effect ref="fillLine"/>
              <a:outerShdw dist="38100" dir="2700000" algn="tl">
                <a:srgbClr val="4C6097"/>
              </a:outerShdw>
            </a:cont>
            <a:effect ref="fillLine"/>
          </a:effectDag>
          <a:latin typeface="Agency FB" pitchFamily="34" charset="0"/>
        </a:defRPr>
      </a:lvl4pPr>
      <a:lvl5pPr algn="ctr" rtl="0" eaLnBrk="0" fontAlgn="base" hangingPunct="0">
        <a:spcBef>
          <a:spcPct val="0"/>
        </a:spcBef>
        <a:spcAft>
          <a:spcPct val="0"/>
        </a:spcAft>
        <a:defRPr sz="2463" b="1" i="1">
          <a:solidFill>
            <a:srgbClr val="80A0FC"/>
          </a:solidFill>
          <a:effectDag name="">
            <a:cont type="tree" name="">
              <a:effect ref="fillLine"/>
              <a:outerShdw dist="38100" dir="13500000" algn="br">
                <a:srgbClr val="ACC1FF"/>
              </a:outerShdw>
            </a:cont>
            <a:cont type="tree" name="">
              <a:effect ref="fillLine"/>
              <a:outerShdw dist="38100" dir="2700000" algn="tl">
                <a:srgbClr val="4C6097"/>
              </a:outerShdw>
            </a:cont>
            <a:effect ref="fillLine"/>
          </a:effectDag>
          <a:latin typeface="Agency FB" pitchFamily="34" charset="0"/>
        </a:defRPr>
      </a:lvl5pPr>
      <a:lvl6pPr marL="402239" algn="ctr" rtl="0" eaLnBrk="0" fontAlgn="base" hangingPunct="0">
        <a:spcBef>
          <a:spcPct val="0"/>
        </a:spcBef>
        <a:spcAft>
          <a:spcPct val="0"/>
        </a:spcAft>
        <a:defRPr sz="2463" b="1" i="1">
          <a:solidFill>
            <a:srgbClr val="C8C6D8"/>
          </a:solidFill>
          <a:effectDag name="">
            <a:cont type="tree" name="">
              <a:effect ref="fillLine"/>
              <a:outerShdw dist="38100" dir="13500000" algn="br">
                <a:srgbClr val="F3F1FF"/>
              </a:outerShdw>
            </a:cont>
            <a:cont type="tree" name="">
              <a:effect ref="fillLine"/>
              <a:outerShdw dist="38100" dir="2700000" algn="tl">
                <a:srgbClr val="777681"/>
              </a:outerShdw>
            </a:cont>
            <a:effect ref="fillLine"/>
          </a:effectDag>
          <a:latin typeface="Times New Roman" pitchFamily="18" charset="0"/>
        </a:defRPr>
      </a:lvl6pPr>
      <a:lvl7pPr marL="804479" algn="ctr" rtl="0" eaLnBrk="0" fontAlgn="base" hangingPunct="0">
        <a:spcBef>
          <a:spcPct val="0"/>
        </a:spcBef>
        <a:spcAft>
          <a:spcPct val="0"/>
        </a:spcAft>
        <a:defRPr sz="2463" b="1" i="1">
          <a:solidFill>
            <a:srgbClr val="C8C6D8"/>
          </a:solidFill>
          <a:effectDag name="">
            <a:cont type="tree" name="">
              <a:effect ref="fillLine"/>
              <a:outerShdw dist="38100" dir="13500000" algn="br">
                <a:srgbClr val="F3F1FF"/>
              </a:outerShdw>
            </a:cont>
            <a:cont type="tree" name="">
              <a:effect ref="fillLine"/>
              <a:outerShdw dist="38100" dir="2700000" algn="tl">
                <a:srgbClr val="777681"/>
              </a:outerShdw>
            </a:cont>
            <a:effect ref="fillLine"/>
          </a:effectDag>
          <a:latin typeface="Times New Roman" pitchFamily="18" charset="0"/>
        </a:defRPr>
      </a:lvl7pPr>
      <a:lvl8pPr marL="1206719" algn="ctr" rtl="0" eaLnBrk="0" fontAlgn="base" hangingPunct="0">
        <a:spcBef>
          <a:spcPct val="0"/>
        </a:spcBef>
        <a:spcAft>
          <a:spcPct val="0"/>
        </a:spcAft>
        <a:defRPr sz="2463" b="1" i="1">
          <a:solidFill>
            <a:srgbClr val="C8C6D8"/>
          </a:solidFill>
          <a:effectDag name="">
            <a:cont type="tree" name="">
              <a:effect ref="fillLine"/>
              <a:outerShdw dist="38100" dir="13500000" algn="br">
                <a:srgbClr val="F3F1FF"/>
              </a:outerShdw>
            </a:cont>
            <a:cont type="tree" name="">
              <a:effect ref="fillLine"/>
              <a:outerShdw dist="38100" dir="2700000" algn="tl">
                <a:srgbClr val="777681"/>
              </a:outerShdw>
            </a:cont>
            <a:effect ref="fillLine"/>
          </a:effectDag>
          <a:latin typeface="Times New Roman" pitchFamily="18" charset="0"/>
        </a:defRPr>
      </a:lvl8pPr>
      <a:lvl9pPr marL="1608959" algn="ctr" rtl="0" eaLnBrk="0" fontAlgn="base" hangingPunct="0">
        <a:spcBef>
          <a:spcPct val="0"/>
        </a:spcBef>
        <a:spcAft>
          <a:spcPct val="0"/>
        </a:spcAft>
        <a:defRPr sz="2463" b="1" i="1">
          <a:solidFill>
            <a:srgbClr val="C8C6D8"/>
          </a:solidFill>
          <a:effectDag name="">
            <a:cont type="tree" name="">
              <a:effect ref="fillLine"/>
              <a:outerShdw dist="38100" dir="13500000" algn="br">
                <a:srgbClr val="F3F1FF"/>
              </a:outerShdw>
            </a:cont>
            <a:cont type="tree" name="">
              <a:effect ref="fillLine"/>
              <a:outerShdw dist="38100" dir="2700000" algn="tl">
                <a:srgbClr val="777681"/>
              </a:outerShdw>
            </a:cont>
            <a:effect ref="fillLine"/>
          </a:effectDag>
          <a:latin typeface="Times New Roman" pitchFamily="18" charset="0"/>
        </a:defRPr>
      </a:lvl9pPr>
    </p:titleStyle>
    <p:bodyStyle>
      <a:lvl1pPr marL="301680" indent="-301680" algn="l" defTabSz="157823" rtl="0" eaLnBrk="0" fontAlgn="base" hangingPunct="0">
        <a:spcBef>
          <a:spcPct val="0"/>
        </a:spcBef>
        <a:spcAft>
          <a:spcPct val="0"/>
        </a:spcAft>
        <a:buClr>
          <a:srgbClr val="0441EE"/>
        </a:buClr>
        <a:buSzPct val="100000"/>
        <a:buFont typeface="Wingdings" pitchFamily="2" charset="2"/>
        <a:buChar char="F"/>
        <a:tabLst>
          <a:tab pos="1104762" algn="l"/>
        </a:tabLst>
        <a:defRPr sz="2815" b="1">
          <a:solidFill>
            <a:srgbClr val="022A9C"/>
          </a:solidFill>
          <a:latin typeface="+mn-lt"/>
          <a:ea typeface="+mn-ea"/>
          <a:cs typeface="+mn-cs"/>
        </a:defRPr>
      </a:lvl1pPr>
      <a:lvl2pPr marL="604756" indent="-202517" algn="l" defTabSz="157823" rtl="0" eaLnBrk="0" fontAlgn="base" hangingPunct="0">
        <a:spcBef>
          <a:spcPct val="0"/>
        </a:spcBef>
        <a:spcAft>
          <a:spcPct val="0"/>
        </a:spcAft>
        <a:buClr>
          <a:srgbClr val="0441EE"/>
        </a:buClr>
        <a:buSzPct val="75000"/>
        <a:buFont typeface="Wingdings" pitchFamily="2" charset="2"/>
        <a:buChar char="Ø"/>
        <a:tabLst>
          <a:tab pos="1104762" algn="l"/>
        </a:tabLst>
        <a:defRPr sz="2463">
          <a:solidFill>
            <a:srgbClr val="022A9C"/>
          </a:solidFill>
          <a:latin typeface="+mn-lt"/>
        </a:defRPr>
      </a:lvl2pPr>
      <a:lvl3pPr marL="706713" indent="-1397" algn="l" defTabSz="157823" rtl="0" eaLnBrk="0" fontAlgn="base" hangingPunct="0">
        <a:spcBef>
          <a:spcPct val="0"/>
        </a:spcBef>
        <a:spcAft>
          <a:spcPct val="0"/>
        </a:spcAft>
        <a:buClr>
          <a:srgbClr val="0441EE"/>
        </a:buClr>
        <a:buSzPct val="90000"/>
        <a:buFont typeface="Wingdings" pitchFamily="2" charset="2"/>
        <a:buChar char=""/>
        <a:tabLst>
          <a:tab pos="1104762" algn="l"/>
        </a:tabLst>
        <a:defRPr sz="1056">
          <a:solidFill>
            <a:srgbClr val="022A9C"/>
          </a:solidFill>
          <a:latin typeface="+mn-lt"/>
        </a:defRPr>
      </a:lvl3pPr>
      <a:lvl4pPr marL="878503" indent="-13966" algn="l" defTabSz="157823" rtl="0" eaLnBrk="0" fontAlgn="base" hangingPunct="0">
        <a:spcBef>
          <a:spcPct val="0"/>
        </a:spcBef>
        <a:spcAft>
          <a:spcPct val="0"/>
        </a:spcAft>
        <a:buClr>
          <a:srgbClr val="0441EE"/>
        </a:buClr>
        <a:buSzPct val="50000"/>
        <a:buFont typeface="Wingdings" pitchFamily="2" charset="2"/>
        <a:buChar char="Ø"/>
        <a:tabLst>
          <a:tab pos="1104762" algn="l"/>
        </a:tabLst>
        <a:defRPr sz="1056">
          <a:solidFill>
            <a:srgbClr val="022A9C"/>
          </a:solidFill>
          <a:latin typeface="+mn-lt"/>
        </a:defRPr>
      </a:lvl4pPr>
      <a:lvl5pPr marL="2268184" indent="-201120" algn="l" defTabSz="157823" rtl="0" eaLnBrk="0" fontAlgn="base" hangingPunct="0">
        <a:spcBef>
          <a:spcPct val="20000"/>
        </a:spcBef>
        <a:spcAft>
          <a:spcPct val="0"/>
        </a:spcAft>
        <a:buClr>
          <a:schemeClr val="tx1"/>
        </a:buClr>
        <a:buSzPct val="100000"/>
        <a:buFont typeface="Dixieland" charset="2"/>
        <a:buChar char="•"/>
        <a:tabLst>
          <a:tab pos="1104762" algn="l"/>
        </a:tabLst>
        <a:defRPr sz="1232">
          <a:solidFill>
            <a:schemeClr val="tx1"/>
          </a:solidFill>
          <a:latin typeface="+mn-lt"/>
        </a:defRPr>
      </a:lvl5pPr>
      <a:lvl6pPr marL="2670424" indent="-201120" algn="l" defTabSz="157823" rtl="0" eaLnBrk="0" fontAlgn="base" hangingPunct="0">
        <a:spcBef>
          <a:spcPct val="20000"/>
        </a:spcBef>
        <a:spcAft>
          <a:spcPct val="0"/>
        </a:spcAft>
        <a:buClr>
          <a:schemeClr val="tx1"/>
        </a:buClr>
        <a:buSzPct val="100000"/>
        <a:buFont typeface="Dixieland" charset="2"/>
        <a:buChar char="•"/>
        <a:tabLst>
          <a:tab pos="1104762" algn="l"/>
        </a:tabLst>
        <a:defRPr sz="1232">
          <a:solidFill>
            <a:schemeClr val="tx1"/>
          </a:solidFill>
          <a:latin typeface="+mn-lt"/>
        </a:defRPr>
      </a:lvl6pPr>
      <a:lvl7pPr marL="3072663" indent="-201120" algn="l" defTabSz="157823" rtl="0" eaLnBrk="0" fontAlgn="base" hangingPunct="0">
        <a:spcBef>
          <a:spcPct val="20000"/>
        </a:spcBef>
        <a:spcAft>
          <a:spcPct val="0"/>
        </a:spcAft>
        <a:buClr>
          <a:schemeClr val="tx1"/>
        </a:buClr>
        <a:buSzPct val="100000"/>
        <a:buFont typeface="Dixieland" charset="2"/>
        <a:buChar char="•"/>
        <a:tabLst>
          <a:tab pos="1104762" algn="l"/>
        </a:tabLst>
        <a:defRPr sz="1232">
          <a:solidFill>
            <a:schemeClr val="tx1"/>
          </a:solidFill>
          <a:latin typeface="+mn-lt"/>
        </a:defRPr>
      </a:lvl7pPr>
      <a:lvl8pPr marL="3474903" indent="-201120" algn="l" defTabSz="157823" rtl="0" eaLnBrk="0" fontAlgn="base" hangingPunct="0">
        <a:spcBef>
          <a:spcPct val="20000"/>
        </a:spcBef>
        <a:spcAft>
          <a:spcPct val="0"/>
        </a:spcAft>
        <a:buClr>
          <a:schemeClr val="tx1"/>
        </a:buClr>
        <a:buSzPct val="100000"/>
        <a:buFont typeface="Dixieland" charset="2"/>
        <a:buChar char="•"/>
        <a:tabLst>
          <a:tab pos="1104762" algn="l"/>
        </a:tabLst>
        <a:defRPr sz="1232">
          <a:solidFill>
            <a:schemeClr val="tx1"/>
          </a:solidFill>
          <a:latin typeface="+mn-lt"/>
        </a:defRPr>
      </a:lvl8pPr>
      <a:lvl9pPr marL="3877143" indent="-201120" algn="l" defTabSz="157823" rtl="0" eaLnBrk="0" fontAlgn="base" hangingPunct="0">
        <a:spcBef>
          <a:spcPct val="20000"/>
        </a:spcBef>
        <a:spcAft>
          <a:spcPct val="0"/>
        </a:spcAft>
        <a:buClr>
          <a:schemeClr val="tx1"/>
        </a:buClr>
        <a:buSzPct val="100000"/>
        <a:buFont typeface="Dixieland" charset="2"/>
        <a:buChar char="•"/>
        <a:tabLst>
          <a:tab pos="1104762" algn="l"/>
        </a:tabLst>
        <a:defRPr sz="1232">
          <a:solidFill>
            <a:schemeClr val="tx1"/>
          </a:solidFill>
          <a:latin typeface="+mn-lt"/>
        </a:defRPr>
      </a:lvl9pPr>
    </p:bodyStyle>
    <p:otherStyle>
      <a:defPPr>
        <a:defRPr lang="en-US"/>
      </a:defPPr>
      <a:lvl1pPr marL="0" algn="l" defTabSz="804479" rtl="0" eaLnBrk="1" latinLnBrk="0" hangingPunct="1">
        <a:defRPr sz="1583" kern="1200">
          <a:solidFill>
            <a:schemeClr val="tx1"/>
          </a:solidFill>
          <a:latin typeface="+mn-lt"/>
          <a:ea typeface="+mn-ea"/>
          <a:cs typeface="+mn-cs"/>
        </a:defRPr>
      </a:lvl1pPr>
      <a:lvl2pPr marL="402239" algn="l" defTabSz="804479" rtl="0" eaLnBrk="1" latinLnBrk="0" hangingPunct="1">
        <a:defRPr sz="1583" kern="1200">
          <a:solidFill>
            <a:schemeClr val="tx1"/>
          </a:solidFill>
          <a:latin typeface="+mn-lt"/>
          <a:ea typeface="+mn-ea"/>
          <a:cs typeface="+mn-cs"/>
        </a:defRPr>
      </a:lvl2pPr>
      <a:lvl3pPr marL="804479" algn="l" defTabSz="804479" rtl="0" eaLnBrk="1" latinLnBrk="0" hangingPunct="1">
        <a:defRPr sz="1583" kern="1200">
          <a:solidFill>
            <a:schemeClr val="tx1"/>
          </a:solidFill>
          <a:latin typeface="+mn-lt"/>
          <a:ea typeface="+mn-ea"/>
          <a:cs typeface="+mn-cs"/>
        </a:defRPr>
      </a:lvl3pPr>
      <a:lvl4pPr marL="1206719" algn="l" defTabSz="804479" rtl="0" eaLnBrk="1" latinLnBrk="0" hangingPunct="1">
        <a:defRPr sz="1583" kern="1200">
          <a:solidFill>
            <a:schemeClr val="tx1"/>
          </a:solidFill>
          <a:latin typeface="+mn-lt"/>
          <a:ea typeface="+mn-ea"/>
          <a:cs typeface="+mn-cs"/>
        </a:defRPr>
      </a:lvl4pPr>
      <a:lvl5pPr marL="1608959" algn="l" defTabSz="804479" rtl="0" eaLnBrk="1" latinLnBrk="0" hangingPunct="1">
        <a:defRPr sz="1583" kern="1200">
          <a:solidFill>
            <a:schemeClr val="tx1"/>
          </a:solidFill>
          <a:latin typeface="+mn-lt"/>
          <a:ea typeface="+mn-ea"/>
          <a:cs typeface="+mn-cs"/>
        </a:defRPr>
      </a:lvl5pPr>
      <a:lvl6pPr marL="2011198" algn="l" defTabSz="804479" rtl="0" eaLnBrk="1" latinLnBrk="0" hangingPunct="1">
        <a:defRPr sz="1583" kern="1200">
          <a:solidFill>
            <a:schemeClr val="tx1"/>
          </a:solidFill>
          <a:latin typeface="+mn-lt"/>
          <a:ea typeface="+mn-ea"/>
          <a:cs typeface="+mn-cs"/>
        </a:defRPr>
      </a:lvl6pPr>
      <a:lvl7pPr marL="2413437" algn="l" defTabSz="804479" rtl="0" eaLnBrk="1" latinLnBrk="0" hangingPunct="1">
        <a:defRPr sz="1583" kern="1200">
          <a:solidFill>
            <a:schemeClr val="tx1"/>
          </a:solidFill>
          <a:latin typeface="+mn-lt"/>
          <a:ea typeface="+mn-ea"/>
          <a:cs typeface="+mn-cs"/>
        </a:defRPr>
      </a:lvl7pPr>
      <a:lvl8pPr marL="2815677" algn="l" defTabSz="804479" rtl="0" eaLnBrk="1" latinLnBrk="0" hangingPunct="1">
        <a:defRPr sz="1583" kern="1200">
          <a:solidFill>
            <a:schemeClr val="tx1"/>
          </a:solidFill>
          <a:latin typeface="+mn-lt"/>
          <a:ea typeface="+mn-ea"/>
          <a:cs typeface="+mn-cs"/>
        </a:defRPr>
      </a:lvl8pPr>
      <a:lvl9pPr marL="3217916" algn="l" defTabSz="804479" rtl="0" eaLnBrk="1" latinLnBrk="0" hangingPunct="1">
        <a:defRPr sz="158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C0C2059-8C38-4CB4-80C3-6F18F2A8F4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10819897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 id="2147483769" r:id="rId25"/>
    <p:sldLayoutId id="2147483770" r:id="rId26"/>
    <p:sldLayoutId id="2147483771" r:id="rId27"/>
    <p:sldLayoutId id="2147483772" r:id="rId28"/>
    <p:sldLayoutId id="2147483773" r:id="rId29"/>
    <p:sldLayoutId id="2147483774" r:id="rId30"/>
    <p:sldLayoutId id="2147483775" r:id="rId31"/>
    <p:sldLayoutId id="2147483776" r:id="rId32"/>
    <p:sldLayoutId id="2147483777" r:id="rId33"/>
    <p:sldLayoutId id="2147483778" r:id="rId34"/>
    <p:sldLayoutId id="2147483779" r:id="rId35"/>
    <p:sldLayoutId id="2147483780" r:id="rId36"/>
    <p:sldLayoutId id="2147483781" r:id="rId37"/>
    <p:sldLayoutId id="2147483782" r:id="rId38"/>
    <p:sldLayoutId id="2147483783" r:id="rId39"/>
    <p:sldLayoutId id="2147483784" r:id="rId40"/>
    <p:sldLayoutId id="2147483785" r:id="rId41"/>
    <p:sldLayoutId id="2147483786" r:id="rId42"/>
    <p:sldLayoutId id="2147483787" r:id="rId43"/>
    <p:sldLayoutId id="2147483788" r:id="rId44"/>
    <p:sldLayoutId id="2147483789" r:id="rId45"/>
    <p:sldLayoutId id="2147483790" r:id="rId46"/>
    <p:sldLayoutId id="2147483791" r:id="rId47"/>
    <p:sldLayoutId id="2147483792" r:id="rId48"/>
    <p:sldLayoutId id="2147483793" r:id="rId49"/>
    <p:sldLayoutId id="2147483794" r:id="rId50"/>
    <p:sldLayoutId id="2147483802" r:id="rId5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36000" indent="-228600" algn="l" defTabSz="914400" rtl="0" eaLnBrk="1" latinLnBrk="0" hangingPunct="1">
        <a:lnSpc>
          <a:spcPct val="110000"/>
        </a:lnSpc>
        <a:spcBef>
          <a:spcPts val="0"/>
        </a:spcBef>
        <a:spcAft>
          <a:spcPts val="600"/>
        </a:spcAft>
        <a:buFont typeface="Arial" panose="020B0604020202020204" pitchFamily="34" charset="0"/>
        <a:buChar char="•"/>
        <a:defRPr kumimoji="0" lang="fr-FR" sz="3600" b="0" i="0" u="none" strike="noStrike" kern="1200" cap="none" spc="0" normalizeH="0" baseline="0" dirty="0" smtClean="0">
          <a:ln>
            <a:noFill/>
          </a:ln>
          <a:solidFill>
            <a:schemeClr val="accent1"/>
          </a:solidFill>
          <a:effectLst/>
          <a:uLnTx/>
          <a:uFillTx/>
          <a:latin typeface="Segoe UI Semibold" panose="020B0702040204020203" pitchFamily="34" charset="0"/>
          <a:ea typeface="+mn-ea"/>
          <a:cs typeface="Segoe UI Semibold" panose="020B0702040204020203" pitchFamily="34" charset="0"/>
        </a:defRPr>
      </a:lvl1pPr>
      <a:lvl2pPr marL="36000"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kumimoji="0" lang="fr-FR" sz="2000" b="0" i="0" u="none" strike="noStrike" kern="1200" cap="none" spc="0" normalizeH="0" baseline="0" dirty="0" smtClean="0">
          <a:ln>
            <a:noFill/>
          </a:ln>
          <a:solidFill>
            <a:schemeClr val="tx1"/>
          </a:solidFill>
          <a:effectLst/>
          <a:uLnTx/>
          <a:uFillTx/>
          <a:latin typeface="Segoe UI Semibold" panose="020B0702040204020203" pitchFamily="34" charset="0"/>
          <a:ea typeface="+mn-ea"/>
          <a:cs typeface="Segoe UI Semibold" panose="020B0702040204020203" pitchFamily="34" charset="0"/>
        </a:defRPr>
      </a:lvl2pPr>
      <a:lvl3pPr marL="36000" indent="-228600" algn="l" defTabSz="914400" rtl="0" eaLnBrk="1" latinLnBrk="0" hangingPunct="1">
        <a:lnSpc>
          <a:spcPct val="150000"/>
        </a:lnSpc>
        <a:spcBef>
          <a:spcPts val="0"/>
        </a:spcBef>
        <a:spcAft>
          <a:spcPts val="600"/>
        </a:spcAft>
        <a:buFont typeface="Arial" panose="020B0604020202020204" pitchFamily="34" charset="0"/>
        <a:buChar char="•"/>
        <a:defRPr lang="fr-FR" sz="1200" kern="1200" dirty="0" smtClean="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80.xml"/><Relationship Id="rId5" Type="http://schemas.openxmlformats.org/officeDocument/2006/relationships/image" Target="../media/image14.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80.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80.xml"/><Relationship Id="rId6" Type="http://schemas.openxmlformats.org/officeDocument/2006/relationships/image" Target="../media/image19.png"/><Relationship Id="rId5" Type="http://schemas.openxmlformats.org/officeDocument/2006/relationships/image" Target="../media/image18.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80.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0.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0.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103/PhysRevAccelBeams.27.063201" TargetMode="External"/><Relationship Id="rId2" Type="http://schemas.openxmlformats.org/officeDocument/2006/relationships/notesSlide" Target="../notesSlides/notesSlide4.xml"/><Relationship Id="rId1" Type="http://schemas.openxmlformats.org/officeDocument/2006/relationships/slideLayout" Target="../slideLayouts/slideLayout80.xml"/><Relationship Id="rId6" Type="http://schemas.openxmlformats.org/officeDocument/2006/relationships/image" Target="../media/image11.png"/><Relationship Id="rId5" Type="http://schemas.openxmlformats.org/officeDocument/2006/relationships/image" Target="../media/image90.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8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80.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39D0CE7-7ECC-7EE1-0BCB-40CAAF23ADA6}"/>
              </a:ext>
            </a:extLst>
          </p:cNvPr>
          <p:cNvSpPr txBox="1"/>
          <p:nvPr/>
        </p:nvSpPr>
        <p:spPr>
          <a:xfrm>
            <a:off x="-3" y="3153963"/>
            <a:ext cx="12191999" cy="584775"/>
          </a:xfrm>
          <a:prstGeom prst="rect">
            <a:avLst/>
          </a:prstGeom>
          <a:noFill/>
        </p:spPr>
        <p:txBody>
          <a:bodyPr wrap="square" rtlCol="0">
            <a:spAutoFit/>
          </a:bodyPr>
          <a:lstStyle>
            <a:defPPr>
              <a:defRPr lang="en-US"/>
            </a:defPPr>
            <a:lvl1pPr>
              <a:defRPr sz="3200" b="1">
                <a:solidFill>
                  <a:schemeClr val="accent4"/>
                </a:solidFill>
                <a:latin typeface="Segoe UI" panose="020B0502040204020203" pitchFamily="34" charset="0"/>
                <a:ea typeface="Montserrat Semi" charset="0"/>
                <a:cs typeface="Segoe UI" panose="020B0502040204020203" pitchFamily="34" charset="0"/>
              </a:defRPr>
            </a:lvl1pPr>
          </a:lstStyle>
          <a:p>
            <a:pPr algn="ctr"/>
            <a:r>
              <a:rPr lang="en-US" dirty="0">
                <a:solidFill>
                  <a:schemeClr val="bg2"/>
                </a:solidFill>
              </a:rPr>
              <a:t>Machine Learning in the Vacuum Group</a:t>
            </a:r>
          </a:p>
        </p:txBody>
      </p:sp>
      <p:sp>
        <p:nvSpPr>
          <p:cNvPr id="4" name="TextBox 3">
            <a:extLst>
              <a:ext uri="{FF2B5EF4-FFF2-40B4-BE49-F238E27FC236}">
                <a16:creationId xmlns:a16="http://schemas.microsoft.com/office/drawing/2014/main" id="{494E85C4-DC0B-61D1-4DFE-5D7307F23713}"/>
              </a:ext>
            </a:extLst>
          </p:cNvPr>
          <p:cNvSpPr txBox="1"/>
          <p:nvPr/>
        </p:nvSpPr>
        <p:spPr>
          <a:xfrm>
            <a:off x="817461" y="5003590"/>
            <a:ext cx="6305232" cy="312008"/>
          </a:xfrm>
          <a:prstGeom prst="rect">
            <a:avLst/>
          </a:prstGeom>
          <a:noFill/>
        </p:spPr>
        <p:txBody>
          <a:bodyPr wrap="square" lIns="0" tIns="0" rIns="0" bIns="0" rtlCol="0" anchor="b">
            <a:spAutoFit/>
          </a:bodyPr>
          <a:lstStyle>
            <a:defPPr>
              <a:defRPr lang="fr-FR"/>
            </a:defPPr>
            <a:lvl1pPr>
              <a:lnSpc>
                <a:spcPct val="110000"/>
              </a:lnSpc>
              <a:defRPr sz="2000">
                <a:latin typeface="Segoe UI Semibold" panose="020B0702040204020203" pitchFamily="34" charset="0"/>
                <a:cs typeface="Segoe UI Semibold" panose="020B0702040204020203" pitchFamily="34" charset="0"/>
              </a:defRPr>
            </a:lvl1pPr>
          </a:lstStyle>
          <a:p>
            <a:pPr marL="0" marR="0" lvl="0" indent="0" algn="r" defTabSz="914400" rtl="0" eaLnBrk="1" fontAlgn="auto" latinLnBrk="0" hangingPunct="1">
              <a:lnSpc>
                <a:spcPct val="110000"/>
              </a:lnSpc>
              <a:spcBef>
                <a:spcPts val="0"/>
              </a:spcBef>
              <a:spcAft>
                <a:spcPts val="0"/>
              </a:spcAft>
              <a:buClrTx/>
              <a:buSzTx/>
              <a:buFontTx/>
              <a:buNone/>
              <a:tabLst/>
              <a:defRPr/>
            </a:pPr>
            <a:r>
              <a:rPr kumimoji="0" lang="en-US" b="0" i="0" u="none" strike="noStrike" kern="1200" cap="none" spc="0" normalizeH="0" baseline="0" noProof="0" dirty="0">
                <a:ln>
                  <a:noFill/>
                </a:ln>
                <a:solidFill>
                  <a:schemeClr val="bg1"/>
                </a:solidFill>
                <a:effectLst/>
                <a:uLnTx/>
                <a:uFillTx/>
                <a:ea typeface="Inter Semi Bold" panose="020B0604020202020204" charset="0"/>
              </a:rPr>
              <a:t>André Rocha </a:t>
            </a:r>
            <a:r>
              <a:rPr kumimoji="0" lang="en-US" sz="1400" b="0" i="0" u="none" strike="noStrike" kern="1200" cap="none" spc="0" normalizeH="0" baseline="0" noProof="0" dirty="0">
                <a:ln>
                  <a:noFill/>
                </a:ln>
                <a:solidFill>
                  <a:schemeClr val="bg1"/>
                </a:solidFill>
                <a:effectLst/>
                <a:uLnTx/>
                <a:uFillTx/>
                <a:ea typeface="Inter Semi Bold" panose="020B0604020202020204" charset="0"/>
              </a:rPr>
              <a:t>(andre.rocha@cern.ch)</a:t>
            </a:r>
          </a:p>
        </p:txBody>
      </p:sp>
      <p:pic>
        <p:nvPicPr>
          <p:cNvPr id="1028" name="Picture 4" descr="CERN Logo, symbol, meaning, history, PNG, brand">
            <a:extLst>
              <a:ext uri="{FF2B5EF4-FFF2-40B4-BE49-F238E27FC236}">
                <a16:creationId xmlns:a16="http://schemas.microsoft.com/office/drawing/2014/main" id="{4E88DD29-C90E-316D-2E37-291B92FF37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3869" y="1644081"/>
            <a:ext cx="2384259" cy="134114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09D39014-C163-AAAF-C577-0355EC7D4BF6}"/>
              </a:ext>
            </a:extLst>
          </p:cNvPr>
          <p:cNvCxnSpPr/>
          <p:nvPr/>
        </p:nvCxnSpPr>
        <p:spPr>
          <a:xfrm>
            <a:off x="7307179" y="4705564"/>
            <a:ext cx="0" cy="912616"/>
          </a:xfrm>
          <a:prstGeom prst="line">
            <a:avLst/>
          </a:prstGeom>
          <a:ln w="28575">
            <a:solidFill>
              <a:srgbClr val="0033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F31191F-6680-19F6-B6A9-A0DAA6063861}"/>
              </a:ext>
            </a:extLst>
          </p:cNvPr>
          <p:cNvSpPr txBox="1"/>
          <p:nvPr/>
        </p:nvSpPr>
        <p:spPr>
          <a:xfrm>
            <a:off x="7491666" y="4931904"/>
            <a:ext cx="2334124" cy="455381"/>
          </a:xfrm>
          <a:prstGeom prst="rect">
            <a:avLst/>
          </a:prstGeom>
          <a:noFill/>
        </p:spPr>
        <p:txBody>
          <a:bodyPr wrap="square" lIns="0" tIns="0" rIns="0" bIns="0" rtlCol="0" anchor="b">
            <a:spAutoFit/>
          </a:bodyPr>
          <a:lstStyle>
            <a:defPPr>
              <a:defRPr lang="fr-FR"/>
            </a:defPPr>
            <a:lvl1pPr>
              <a:lnSpc>
                <a:spcPct val="110000"/>
              </a:lnSpc>
              <a:defRPr sz="2000">
                <a:latin typeface="Segoe UI Semibold" panose="020B0702040204020203" pitchFamily="34" charset="0"/>
                <a:cs typeface="Segoe UI Semibold" panose="020B0702040204020203" pitchFamily="34" charset="0"/>
              </a:defRPr>
            </a:lvl1pPr>
          </a:lstStyle>
          <a:p>
            <a:pPr marL="0" marR="0" lvl="0" indent="0"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ea typeface="Inter Semi Bold" panose="020B0604020202020204" charset="0"/>
              </a:rPr>
              <a:t>TE-VSC</a:t>
            </a:r>
          </a:p>
          <a:p>
            <a:pPr marL="0" marR="0" lvl="0" indent="0" defTabSz="914400" rtl="0" eaLnBrk="1" fontAlgn="auto" latinLnBrk="0" hangingPunct="1">
              <a:lnSpc>
                <a:spcPct val="110000"/>
              </a:lnSpc>
              <a:spcBef>
                <a:spcPts val="0"/>
              </a:spcBef>
              <a:spcAft>
                <a:spcPts val="0"/>
              </a:spcAft>
              <a:buClrTx/>
              <a:buSzTx/>
              <a:buFontTx/>
              <a:buNone/>
              <a:tabLst/>
              <a:defRPr/>
            </a:pPr>
            <a:r>
              <a:rPr lang="en-US" sz="1400" dirty="0">
                <a:solidFill>
                  <a:srgbClr val="0033A0"/>
                </a:solidFill>
                <a:ea typeface="Inter Semi Bold" panose="020B0604020202020204" charset="0"/>
              </a:rPr>
              <a:t>Technology Department</a:t>
            </a:r>
            <a:endParaRPr kumimoji="0" lang="fr-FR" sz="1400" b="0" i="0" u="none" strike="noStrike" kern="1200" cap="none" spc="0" normalizeH="0" baseline="0" noProof="0" dirty="0">
              <a:ln>
                <a:noFill/>
              </a:ln>
              <a:solidFill>
                <a:srgbClr val="0033A0"/>
              </a:solidFill>
              <a:effectLst/>
              <a:uLnTx/>
              <a:uFillTx/>
              <a:ea typeface="Inter Semi Bold" panose="020B0604020202020204" charset="0"/>
            </a:endParaRPr>
          </a:p>
        </p:txBody>
      </p:sp>
      <p:sp>
        <p:nvSpPr>
          <p:cNvPr id="8" name="TextBox 7">
            <a:extLst>
              <a:ext uri="{FF2B5EF4-FFF2-40B4-BE49-F238E27FC236}">
                <a16:creationId xmlns:a16="http://schemas.microsoft.com/office/drawing/2014/main" id="{BFC93989-D125-175D-ABF4-0EDD41AEBD3F}"/>
              </a:ext>
            </a:extLst>
          </p:cNvPr>
          <p:cNvSpPr txBox="1"/>
          <p:nvPr/>
        </p:nvSpPr>
        <p:spPr>
          <a:xfrm>
            <a:off x="3047242" y="3668153"/>
            <a:ext cx="6097508" cy="369332"/>
          </a:xfrm>
          <a:prstGeom prst="rect">
            <a:avLst/>
          </a:prstGeom>
          <a:noFill/>
        </p:spPr>
        <p:txBody>
          <a:bodyPr wrap="square">
            <a:spAutoFit/>
          </a:bodyPr>
          <a:lstStyle/>
          <a:p>
            <a:pPr algn="ctr"/>
            <a:r>
              <a:rPr lang="en-US" sz="1800" b="0" dirty="0">
                <a:solidFill>
                  <a:srgbClr val="000000"/>
                </a:solidFill>
                <a:latin typeface="Segoe UI" panose="020B0502040204020203" pitchFamily="34" charset="0"/>
                <a:cs typeface="Segoe UI" panose="020B0502040204020203" pitchFamily="34" charset="0"/>
              </a:rPr>
              <a:t>TE-TM</a:t>
            </a:r>
            <a:endParaRPr lang="en-GB" dirty="0">
              <a:latin typeface="Segoe UI" panose="020B0502040204020203" pitchFamily="34" charset="0"/>
              <a:cs typeface="Segoe UI" panose="020B0502040204020203" pitchFamily="34" charset="0"/>
            </a:endParaRPr>
          </a:p>
        </p:txBody>
      </p:sp>
      <p:sp>
        <p:nvSpPr>
          <p:cNvPr id="2" name="TextBox 1">
            <a:extLst>
              <a:ext uri="{FF2B5EF4-FFF2-40B4-BE49-F238E27FC236}">
                <a16:creationId xmlns:a16="http://schemas.microsoft.com/office/drawing/2014/main" id="{298EC00C-F295-A20E-AAEC-DFDB9F512616}"/>
              </a:ext>
            </a:extLst>
          </p:cNvPr>
          <p:cNvSpPr txBox="1"/>
          <p:nvPr/>
        </p:nvSpPr>
        <p:spPr>
          <a:xfrm>
            <a:off x="3047242" y="6282805"/>
            <a:ext cx="6097508" cy="369332"/>
          </a:xfrm>
          <a:prstGeom prst="rect">
            <a:avLst/>
          </a:prstGeom>
          <a:noFill/>
        </p:spPr>
        <p:txBody>
          <a:bodyPr wrap="square">
            <a:spAutoFit/>
          </a:bodyPr>
          <a:lstStyle/>
          <a:p>
            <a:pPr algn="ctr"/>
            <a:r>
              <a:rPr lang="en-US" dirty="0">
                <a:solidFill>
                  <a:srgbClr val="000000"/>
                </a:solidFill>
                <a:latin typeface="Segoe UI" panose="020B0502040204020203" pitchFamily="34" charset="0"/>
                <a:cs typeface="Segoe UI" panose="020B0502040204020203" pitchFamily="34" charset="0"/>
              </a:rPr>
              <a:t>On behalf of the vacuum group</a:t>
            </a:r>
            <a:endParaRPr lang="en-GB"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62637265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3B7F23-28EB-6DEF-33A5-57BB19FF17F3}"/>
              </a:ext>
            </a:extLst>
          </p:cNvPr>
          <p:cNvSpPr>
            <a:spLocks noGrp="1"/>
          </p:cNvSpPr>
          <p:nvPr>
            <p:ph type="sldNum" sz="quarter" idx="12"/>
          </p:nvPr>
        </p:nvSpPr>
        <p:spPr/>
        <p:txBody>
          <a:bodyPr/>
          <a:lstStyle/>
          <a:p>
            <a:fld id="{2908AE93-C9C6-494E-8F65-9AEFAC3DAEAC}" type="slidenum">
              <a:rPr lang="en-US" smtClean="0"/>
              <a:pPr/>
              <a:t>10</a:t>
            </a:fld>
            <a:endParaRPr lang="en-US"/>
          </a:p>
        </p:txBody>
      </p:sp>
      <p:sp>
        <p:nvSpPr>
          <p:cNvPr id="3" name="TextBox 2">
            <a:extLst>
              <a:ext uri="{FF2B5EF4-FFF2-40B4-BE49-F238E27FC236}">
                <a16:creationId xmlns:a16="http://schemas.microsoft.com/office/drawing/2014/main" id="{0EA8018D-AD4A-1CCE-232A-F42EE750A865}"/>
              </a:ext>
            </a:extLst>
          </p:cNvPr>
          <p:cNvSpPr txBox="1"/>
          <p:nvPr/>
        </p:nvSpPr>
        <p:spPr>
          <a:xfrm>
            <a:off x="0" y="124954"/>
            <a:ext cx="12192000" cy="577530"/>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a:lnSpc>
                <a:spcPct val="150000"/>
              </a:lnSpc>
              <a:spcBef>
                <a:spcPts val="1000"/>
              </a:spcBef>
              <a:defRPr/>
            </a:pPr>
            <a:r>
              <a:rPr lang="pt-PT" dirty="0"/>
              <a:t>Material and Plasma Analysis</a:t>
            </a:r>
            <a:endParaRPr lang="en-US" dirty="0">
              <a:solidFill>
                <a:srgbClr val="000000"/>
              </a:solidFill>
            </a:endParaRPr>
          </a:p>
        </p:txBody>
      </p:sp>
      <p:sp>
        <p:nvSpPr>
          <p:cNvPr id="4" name="Text Placeholder 4">
            <a:extLst>
              <a:ext uri="{FF2B5EF4-FFF2-40B4-BE49-F238E27FC236}">
                <a16:creationId xmlns:a16="http://schemas.microsoft.com/office/drawing/2014/main" id="{5314959E-D3F6-2A09-36AC-5ADF501BFB5C}"/>
              </a:ext>
            </a:extLst>
          </p:cNvPr>
          <p:cNvSpPr txBox="1">
            <a:spLocks/>
          </p:cNvSpPr>
          <p:nvPr/>
        </p:nvSpPr>
        <p:spPr>
          <a:xfrm>
            <a:off x="464388" y="610253"/>
            <a:ext cx="11344435" cy="5658076"/>
          </a:xfrm>
          <a:prstGeom prst="rect">
            <a:avLst/>
          </a:prstGeom>
        </p:spPr>
        <p:txBody>
          <a:bodyPr vert="horz" lIns="91440" tIns="45720" rIns="91440" bIns="45720" rtlCol="0">
            <a:noAutofit/>
          </a:bodyPr>
          <a:lstStyle>
            <a:defPPr>
              <a:defRPr lang="en-US"/>
            </a:defPPr>
            <a:lvl1pPr marL="228600" indent="-228600" algn="just">
              <a:lnSpc>
                <a:spcPct val="150000"/>
              </a:lnSpc>
              <a:spcBef>
                <a:spcPts val="1000"/>
              </a:spcBef>
              <a:buFont typeface="Arial" panose="020B0604020202020204" pitchFamily="34" charset="0"/>
              <a:buChar char="•"/>
              <a:defRPr sz="1600" b="1">
                <a:solidFill>
                  <a:srgbClr val="000000"/>
                </a:solidFill>
                <a:latin typeface="Segoe UI" panose="020B0502040204020203" pitchFamily="34" charset="0"/>
                <a:cs typeface="Segoe UI" panose="020B0502040204020203" pitchFamily="34" charset="0"/>
              </a:defRPr>
            </a:lvl1pPr>
            <a:lvl2pPr marL="571500" lvl="1" indent="-174625" algn="just">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400" b="1" dirty="0"/>
              <a:t>Purpose</a:t>
            </a:r>
            <a:r>
              <a:rPr lang="en-GB" sz="1400" dirty="0"/>
              <a:t>: </a:t>
            </a:r>
            <a:r>
              <a:rPr lang="en-GB" sz="1400" b="0" dirty="0" err="1"/>
              <a:t>Analyze</a:t>
            </a:r>
            <a:r>
              <a:rPr lang="en-GB" sz="1400" b="0" dirty="0"/>
              <a:t> materials to identify structure, composition, and reactions</a:t>
            </a:r>
          </a:p>
          <a:p>
            <a:r>
              <a:rPr lang="en-GB" sz="1400" b="1" dirty="0"/>
              <a:t>Process: </a:t>
            </a:r>
            <a:r>
              <a:rPr lang="en-GB" sz="1400" b="0" dirty="0"/>
              <a:t>Several techniques involved:</a:t>
            </a:r>
          </a:p>
          <a:p>
            <a:pPr lvl="1"/>
            <a:r>
              <a:rPr lang="en-GB" sz="1200" b="1" dirty="0"/>
              <a:t>X-ray Diffraction - </a:t>
            </a:r>
            <a:r>
              <a:rPr lang="en-GB" sz="1200" dirty="0"/>
              <a:t>crystallographic structure, phase composition, and other structural properties of materials</a:t>
            </a:r>
          </a:p>
          <a:p>
            <a:pPr lvl="1"/>
            <a:r>
              <a:rPr lang="en-GB" sz="1200" b="1" dirty="0"/>
              <a:t>Optical Emission Spectroscopy</a:t>
            </a:r>
            <a:r>
              <a:rPr lang="en-GB" sz="1200" dirty="0"/>
              <a:t> - Optical Emission Spectroscopy (OES) to </a:t>
            </a:r>
            <a:r>
              <a:rPr lang="en-GB" sz="1200" dirty="0" err="1"/>
              <a:t>analyze</a:t>
            </a:r>
            <a:r>
              <a:rPr lang="en-GB" sz="1200" dirty="0"/>
              <a:t> the light emitted by different species in the plasma, revealing the ongoing chemical processes</a:t>
            </a:r>
          </a:p>
          <a:p>
            <a:pPr lvl="1"/>
            <a:r>
              <a:rPr lang="en-GB" sz="1200" b="1" dirty="0"/>
              <a:t>Others -</a:t>
            </a:r>
            <a:r>
              <a:rPr lang="en-GB" sz="1200" dirty="0"/>
              <a:t> (X-Ray fluorescence, I-V Measurements)</a:t>
            </a:r>
          </a:p>
          <a:p>
            <a:r>
              <a:rPr lang="en-GB" sz="1400" dirty="0"/>
              <a:t>Challenge: </a:t>
            </a:r>
            <a:r>
              <a:rPr lang="en-GB" sz="1400" b="0" dirty="0"/>
              <a:t>manual analysis techniques are quite time consuming</a:t>
            </a:r>
            <a:endParaRPr lang="en-GB" sz="1400" dirty="0"/>
          </a:p>
          <a:p>
            <a:r>
              <a:rPr lang="en-GB" sz="1400" b="1" dirty="0"/>
              <a:t>ML Objective</a:t>
            </a:r>
            <a:r>
              <a:rPr lang="en-GB" sz="1400" dirty="0"/>
              <a:t>: </a:t>
            </a:r>
            <a:r>
              <a:rPr lang="en-GB" sz="1400" b="0" dirty="0"/>
              <a:t>Use machine learning to automate and accelerate the analysis of diffraction patterns and spectra</a:t>
            </a:r>
            <a:endParaRPr lang="en-GB" sz="1400" dirty="0"/>
          </a:p>
          <a:p>
            <a:pPr marL="0" indent="0">
              <a:buNone/>
            </a:pPr>
            <a:endParaRPr lang="en-GB" sz="1400" dirty="0"/>
          </a:p>
          <a:p>
            <a:endParaRPr lang="en-GB" sz="1400" dirty="0"/>
          </a:p>
          <a:p>
            <a:endParaRPr lang="en-GB" sz="1400" dirty="0"/>
          </a:p>
          <a:p>
            <a:endParaRPr lang="en-GB" sz="1400" dirty="0"/>
          </a:p>
          <a:p>
            <a:endParaRPr lang="en-US" sz="1400" dirty="0"/>
          </a:p>
        </p:txBody>
      </p:sp>
      <p:pic>
        <p:nvPicPr>
          <p:cNvPr id="5" name="Picture 2">
            <a:extLst>
              <a:ext uri="{FF2B5EF4-FFF2-40B4-BE49-F238E27FC236}">
                <a16:creationId xmlns:a16="http://schemas.microsoft.com/office/drawing/2014/main" id="{7C70A98A-FE07-EE3D-C73C-C58B564CE6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7577" y="3838324"/>
            <a:ext cx="3654458" cy="212222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B1D6A88-1C62-31BC-5117-6E0B76FEA050}"/>
              </a:ext>
            </a:extLst>
          </p:cNvPr>
          <p:cNvSpPr txBox="1"/>
          <p:nvPr/>
        </p:nvSpPr>
        <p:spPr>
          <a:xfrm>
            <a:off x="1502856" y="6102273"/>
            <a:ext cx="3284220" cy="307777"/>
          </a:xfrm>
          <a:prstGeom prst="rect">
            <a:avLst/>
          </a:prstGeom>
          <a:noFill/>
        </p:spPr>
        <p:txBody>
          <a:bodyPr wrap="square">
            <a:spAutoFit/>
          </a:bodyPr>
          <a:lstStyle/>
          <a:p>
            <a:pPr algn="ctr"/>
            <a:r>
              <a:rPr lang="en-GB" sz="1400" i="1" dirty="0"/>
              <a:t>X-Ray Diffraction Pattern</a:t>
            </a:r>
          </a:p>
        </p:txBody>
      </p:sp>
      <p:graphicFrame>
        <p:nvGraphicFramePr>
          <p:cNvPr id="7" name="Object 6">
            <a:extLst>
              <a:ext uri="{FF2B5EF4-FFF2-40B4-BE49-F238E27FC236}">
                <a16:creationId xmlns:a16="http://schemas.microsoft.com/office/drawing/2014/main" id="{AFC529A3-CAED-7B42-75ED-586DFAD31387}"/>
              </a:ext>
            </a:extLst>
          </p:cNvPr>
          <p:cNvGraphicFramePr>
            <a:graphicFrameLocks noChangeAspect="1"/>
          </p:cNvGraphicFramePr>
          <p:nvPr>
            <p:extLst>
              <p:ext uri="{D42A27DB-BD31-4B8C-83A1-F6EECF244321}">
                <p14:modId xmlns:p14="http://schemas.microsoft.com/office/powerpoint/2010/main" val="4240000398"/>
              </p:ext>
            </p:extLst>
          </p:nvPr>
        </p:nvGraphicFramePr>
        <p:xfrm>
          <a:off x="6851704" y="3757365"/>
          <a:ext cx="4201121" cy="2510964"/>
        </p:xfrm>
        <a:graphic>
          <a:graphicData uri="http://schemas.openxmlformats.org/presentationml/2006/ole">
            <mc:AlternateContent xmlns:mc="http://schemas.openxmlformats.org/markup-compatibility/2006">
              <mc:Choice xmlns:v="urn:schemas-microsoft-com:vml" Requires="v">
                <p:oleObj name="Graph" r:id="rId4" imgW="5651921" imgH="3378740" progId="Origin50.Graph">
                  <p:embed/>
                </p:oleObj>
              </mc:Choice>
              <mc:Fallback>
                <p:oleObj name="Graph" r:id="rId4" imgW="5651921" imgH="3378740" progId="Origin50.Graph">
                  <p:embed/>
                  <p:pic>
                    <p:nvPicPr>
                      <p:cNvPr id="5" name="Object 4">
                        <a:extLst>
                          <a:ext uri="{FF2B5EF4-FFF2-40B4-BE49-F238E27FC236}">
                            <a16:creationId xmlns:a16="http://schemas.microsoft.com/office/drawing/2014/main" id="{ACC71DF4-99D1-36D1-215B-567922AC70B4}"/>
                          </a:ext>
                        </a:extLst>
                      </p:cNvPr>
                      <p:cNvPicPr/>
                      <p:nvPr/>
                    </p:nvPicPr>
                    <p:blipFill>
                      <a:blip r:embed="rId5"/>
                      <a:stretch>
                        <a:fillRect/>
                      </a:stretch>
                    </p:blipFill>
                    <p:spPr>
                      <a:xfrm>
                        <a:off x="6851704" y="3757365"/>
                        <a:ext cx="4201121" cy="2510964"/>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F031E6F8-B721-0347-7E45-EF0D617DBB46}"/>
              </a:ext>
            </a:extLst>
          </p:cNvPr>
          <p:cNvSpPr txBox="1"/>
          <p:nvPr/>
        </p:nvSpPr>
        <p:spPr>
          <a:xfrm>
            <a:off x="7862126" y="6105955"/>
            <a:ext cx="2455545" cy="307777"/>
          </a:xfrm>
          <a:prstGeom prst="rect">
            <a:avLst/>
          </a:prstGeom>
          <a:noFill/>
        </p:spPr>
        <p:txBody>
          <a:bodyPr wrap="square">
            <a:spAutoFit/>
          </a:bodyPr>
          <a:lstStyle/>
          <a:p>
            <a:pPr algn="ctr"/>
            <a:r>
              <a:rPr lang="en-GB" sz="1400" b="0" i="1" dirty="0"/>
              <a:t>Optical emission spectrum</a:t>
            </a:r>
            <a:endParaRPr lang="en-GB" sz="1400" i="1" dirty="0"/>
          </a:p>
        </p:txBody>
      </p:sp>
    </p:spTree>
    <p:extLst>
      <p:ext uri="{BB962C8B-B14F-4D97-AF65-F5344CB8AC3E}">
        <p14:creationId xmlns:p14="http://schemas.microsoft.com/office/powerpoint/2010/main" val="358161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txEl>
                                              <p:pRg st="5" end="5"/>
                                            </p:txEl>
                                          </p:spTgt>
                                        </p:tgtEl>
                                        <p:attrNameLst>
                                          <p:attrName>style.visibility</p:attrName>
                                        </p:attrNameLst>
                                      </p:cBhvr>
                                      <p:to>
                                        <p:strVal val="visible"/>
                                      </p:to>
                                    </p:set>
                                    <p:animEffect transition="in" filter="fade">
                                      <p:cBhvr>
                                        <p:cTn id="44" dur="500"/>
                                        <p:tgtEl>
                                          <p:spTgt spid="4">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Effect transition="in" filter="fade">
                                      <p:cBhvr>
                                        <p:cTn id="4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25770FC-02B6-50DA-3208-13415C818A4D}"/>
              </a:ext>
            </a:extLst>
          </p:cNvPr>
          <p:cNvSpPr>
            <a:spLocks noGrp="1"/>
          </p:cNvSpPr>
          <p:nvPr>
            <p:ph type="sldNum" sz="quarter" idx="12"/>
          </p:nvPr>
        </p:nvSpPr>
        <p:spPr/>
        <p:txBody>
          <a:bodyPr/>
          <a:lstStyle/>
          <a:p>
            <a:fld id="{2908AE93-C9C6-494E-8F65-9AEFAC3DAEAC}" type="slidenum">
              <a:rPr lang="en-US" smtClean="0"/>
              <a:pPr/>
              <a:t>11</a:t>
            </a:fld>
            <a:endParaRPr lang="en-US"/>
          </a:p>
        </p:txBody>
      </p:sp>
      <p:sp>
        <p:nvSpPr>
          <p:cNvPr id="3" name="TextBox 2">
            <a:extLst>
              <a:ext uri="{FF2B5EF4-FFF2-40B4-BE49-F238E27FC236}">
                <a16:creationId xmlns:a16="http://schemas.microsoft.com/office/drawing/2014/main" id="{119D69EA-ECD5-CE06-C3B7-23038606B247}"/>
              </a:ext>
            </a:extLst>
          </p:cNvPr>
          <p:cNvSpPr txBox="1"/>
          <p:nvPr/>
        </p:nvSpPr>
        <p:spPr>
          <a:xfrm>
            <a:off x="0" y="124954"/>
            <a:ext cx="12192000" cy="577530"/>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a:lnSpc>
                <a:spcPct val="150000"/>
              </a:lnSpc>
              <a:spcBef>
                <a:spcPts val="1000"/>
              </a:spcBef>
              <a:defRPr/>
            </a:pPr>
            <a:r>
              <a:rPr lang="en-GB" dirty="0"/>
              <a:t>Plasma Control for Coatings</a:t>
            </a:r>
            <a:endParaRPr lang="en-US" dirty="0">
              <a:solidFill>
                <a:srgbClr val="000000"/>
              </a:solidFill>
            </a:endParaRPr>
          </a:p>
        </p:txBody>
      </p:sp>
      <p:pic>
        <p:nvPicPr>
          <p:cNvPr id="4" name="Picture 3" descr="A picture containing dark, sitting, light, lit&#10;&#10;Description automatically generated">
            <a:extLst>
              <a:ext uri="{FF2B5EF4-FFF2-40B4-BE49-F238E27FC236}">
                <a16:creationId xmlns:a16="http://schemas.microsoft.com/office/drawing/2014/main" id="{43D36E43-5743-7718-527C-FF95E8CE0F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8360" y="484078"/>
            <a:ext cx="2380463" cy="1785347"/>
          </a:xfrm>
          <a:prstGeom prst="rect">
            <a:avLst/>
          </a:prstGeom>
        </p:spPr>
      </p:pic>
      <p:pic>
        <p:nvPicPr>
          <p:cNvPr id="6" name="Picture 5">
            <a:extLst>
              <a:ext uri="{FF2B5EF4-FFF2-40B4-BE49-F238E27FC236}">
                <a16:creationId xmlns:a16="http://schemas.microsoft.com/office/drawing/2014/main" id="{821DAF3A-F4B4-57E4-C2F3-585967847B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8359" y="2421518"/>
            <a:ext cx="2380463" cy="1785348"/>
          </a:xfrm>
          <a:prstGeom prst="rect">
            <a:avLst/>
          </a:prstGeom>
        </p:spPr>
      </p:pic>
      <p:pic>
        <p:nvPicPr>
          <p:cNvPr id="9" name="Picture 4" descr="Neural-Network Icons - Free SVG &amp; PNG Neural-Network Images ...">
            <a:extLst>
              <a:ext uri="{FF2B5EF4-FFF2-40B4-BE49-F238E27FC236}">
                <a16:creationId xmlns:a16="http://schemas.microsoft.com/office/drawing/2014/main" id="{33B02F35-C07F-FEC7-81FB-6445704BB6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7579" y="4335195"/>
            <a:ext cx="1120140" cy="1120140"/>
          </a:xfrm>
          <a:prstGeom prst="rect">
            <a:avLst/>
          </a:prstGeom>
          <a:noFill/>
          <a:ln>
            <a:solidFill>
              <a:srgbClr val="33415C"/>
            </a:solidFill>
          </a:ln>
          <a:extLst>
            <a:ext uri="{909E8E84-426E-40DD-AFC4-6F175D3DCCD1}">
              <a14:hiddenFill xmlns:a14="http://schemas.microsoft.com/office/drawing/2010/main">
                <a:solidFill>
                  <a:srgbClr val="FFFFFF"/>
                </a:solidFill>
              </a14:hiddenFill>
            </a:ext>
          </a:extLst>
        </p:spPr>
      </p:pic>
      <p:sp>
        <p:nvSpPr>
          <p:cNvPr id="10" name="Arrow: Down 9">
            <a:extLst>
              <a:ext uri="{FF2B5EF4-FFF2-40B4-BE49-F238E27FC236}">
                <a16:creationId xmlns:a16="http://schemas.microsoft.com/office/drawing/2014/main" id="{CB803409-BA46-21CA-9C4E-535726A6802F}"/>
              </a:ext>
            </a:extLst>
          </p:cNvPr>
          <p:cNvSpPr/>
          <p:nvPr/>
        </p:nvSpPr>
        <p:spPr>
          <a:xfrm rot="16200000">
            <a:off x="3455244" y="4669741"/>
            <a:ext cx="261610" cy="451050"/>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1" name="TextBox 10">
            <a:extLst>
              <a:ext uri="{FF2B5EF4-FFF2-40B4-BE49-F238E27FC236}">
                <a16:creationId xmlns:a16="http://schemas.microsoft.com/office/drawing/2014/main" id="{5EAC6429-E8DE-A1FC-0866-E6AD6A5689B4}"/>
              </a:ext>
            </a:extLst>
          </p:cNvPr>
          <p:cNvSpPr txBox="1"/>
          <p:nvPr/>
        </p:nvSpPr>
        <p:spPr>
          <a:xfrm>
            <a:off x="6227605" y="4642953"/>
            <a:ext cx="4755580" cy="415432"/>
          </a:xfrm>
          <a:prstGeom prst="rect">
            <a:avLst/>
          </a:prstGeom>
        </p:spPr>
        <p:txBody>
          <a:bodyPr vert="horz" lIns="91440" tIns="45720" rIns="91440" bIns="45720" rtlCol="0">
            <a:noAutofit/>
          </a:bodyPr>
          <a:lstStyle>
            <a:defPPr>
              <a:defRPr lang="en-US"/>
            </a:defPPr>
            <a:lvl1pPr indent="0" algn="just">
              <a:lnSpc>
                <a:spcPct val="150000"/>
              </a:lnSpc>
              <a:spcBef>
                <a:spcPts val="1000"/>
              </a:spcBef>
              <a:buFont typeface="Arial" panose="020B0604020202020204" pitchFamily="34" charset="0"/>
              <a:buNone/>
              <a:defRPr sz="1400" b="1">
                <a:solidFill>
                  <a:srgbClr val="000000"/>
                </a:solidFill>
                <a:latin typeface="Segoe UI" panose="020B0502040204020203" pitchFamily="34" charset="0"/>
                <a:cs typeface="Segoe UI" panose="020B0502040204020203" pitchFamily="34" charset="0"/>
              </a:defRPr>
            </a:lvl1pPr>
            <a:lvl2pPr marL="571500" lvl="1" indent="-174625" algn="just">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400" b="0" i="1" dirty="0"/>
              <a:t>[voltage current frequency, duty cycle, power, pressure, etc..]</a:t>
            </a:r>
          </a:p>
          <a:p>
            <a:r>
              <a:rPr lang="en-GB" b="0" i="1" dirty="0"/>
              <a:t>Optimized for 1 or more thin film targets (impedance, maximum field, etc)</a:t>
            </a:r>
            <a:endParaRPr lang="en-GB" i="1" dirty="0"/>
          </a:p>
        </p:txBody>
      </p:sp>
      <p:sp>
        <p:nvSpPr>
          <p:cNvPr id="12" name="Arrow: Down 11">
            <a:extLst>
              <a:ext uri="{FF2B5EF4-FFF2-40B4-BE49-F238E27FC236}">
                <a16:creationId xmlns:a16="http://schemas.microsoft.com/office/drawing/2014/main" id="{3FEA4C96-8A90-4BA3-F435-DC01F7BB840A}"/>
              </a:ext>
            </a:extLst>
          </p:cNvPr>
          <p:cNvSpPr/>
          <p:nvPr/>
        </p:nvSpPr>
        <p:spPr>
          <a:xfrm rot="16200000">
            <a:off x="5619179" y="4665834"/>
            <a:ext cx="261610" cy="451050"/>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3" name="Rectangle: Rounded Corners 12">
            <a:extLst>
              <a:ext uri="{FF2B5EF4-FFF2-40B4-BE49-F238E27FC236}">
                <a16:creationId xmlns:a16="http://schemas.microsoft.com/office/drawing/2014/main" id="{16B60E97-AF1E-38F6-EDFE-FAF4393E01C1}"/>
              </a:ext>
            </a:extLst>
          </p:cNvPr>
          <p:cNvSpPr/>
          <p:nvPr/>
        </p:nvSpPr>
        <p:spPr>
          <a:xfrm>
            <a:off x="1164363" y="3845088"/>
            <a:ext cx="1830156" cy="32623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b="1" dirty="0">
                <a:solidFill>
                  <a:schemeClr val="tx1"/>
                </a:solidFill>
              </a:rPr>
              <a:t>Thin Film Characteristics</a:t>
            </a:r>
            <a:endParaRPr lang="en-GB" sz="1000" b="1" dirty="0">
              <a:solidFill>
                <a:schemeClr val="tx1"/>
              </a:solidFill>
            </a:endParaRPr>
          </a:p>
        </p:txBody>
      </p:sp>
      <p:sp>
        <p:nvSpPr>
          <p:cNvPr id="14" name="Rectangle: Rounded Corners 13">
            <a:extLst>
              <a:ext uri="{FF2B5EF4-FFF2-40B4-BE49-F238E27FC236}">
                <a16:creationId xmlns:a16="http://schemas.microsoft.com/office/drawing/2014/main" id="{D0057240-8D32-18D5-A84B-D1618E2432E8}"/>
              </a:ext>
            </a:extLst>
          </p:cNvPr>
          <p:cNvSpPr/>
          <p:nvPr/>
        </p:nvSpPr>
        <p:spPr>
          <a:xfrm>
            <a:off x="1164363" y="4288618"/>
            <a:ext cx="1830156" cy="32623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b="1" dirty="0">
                <a:solidFill>
                  <a:schemeClr val="tx1"/>
                </a:solidFill>
              </a:rPr>
              <a:t>Optical Emission Spectroscopy</a:t>
            </a:r>
            <a:endParaRPr lang="en-GB" sz="1000" b="1" dirty="0">
              <a:solidFill>
                <a:schemeClr val="tx1"/>
              </a:solidFill>
            </a:endParaRPr>
          </a:p>
        </p:txBody>
      </p:sp>
      <p:sp>
        <p:nvSpPr>
          <p:cNvPr id="15" name="Rectangle: Rounded Corners 14">
            <a:extLst>
              <a:ext uri="{FF2B5EF4-FFF2-40B4-BE49-F238E27FC236}">
                <a16:creationId xmlns:a16="http://schemas.microsoft.com/office/drawing/2014/main" id="{C5118C2A-4CE1-9060-1BAF-2FF09029E621}"/>
              </a:ext>
            </a:extLst>
          </p:cNvPr>
          <p:cNvSpPr/>
          <p:nvPr/>
        </p:nvSpPr>
        <p:spPr>
          <a:xfrm>
            <a:off x="1164363" y="4732148"/>
            <a:ext cx="1830156" cy="32623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b="1" dirty="0">
                <a:solidFill>
                  <a:schemeClr val="tx1"/>
                </a:solidFill>
              </a:rPr>
              <a:t>X-Ray Diffraction</a:t>
            </a:r>
            <a:endParaRPr lang="en-GB" sz="1000" b="1" dirty="0">
              <a:solidFill>
                <a:schemeClr val="tx1"/>
              </a:solidFill>
            </a:endParaRPr>
          </a:p>
        </p:txBody>
      </p:sp>
      <p:sp>
        <p:nvSpPr>
          <p:cNvPr id="16" name="Rectangle: Rounded Corners 15">
            <a:extLst>
              <a:ext uri="{FF2B5EF4-FFF2-40B4-BE49-F238E27FC236}">
                <a16:creationId xmlns:a16="http://schemas.microsoft.com/office/drawing/2014/main" id="{C13316ED-4A6B-2CC9-2C15-7DC1415CCB81}"/>
              </a:ext>
            </a:extLst>
          </p:cNvPr>
          <p:cNvSpPr/>
          <p:nvPr/>
        </p:nvSpPr>
        <p:spPr>
          <a:xfrm>
            <a:off x="1164363" y="5175678"/>
            <a:ext cx="1830156" cy="32623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b="1" dirty="0">
                <a:solidFill>
                  <a:schemeClr val="tx1"/>
                </a:solidFill>
              </a:rPr>
              <a:t>X-Ray Fluorescence</a:t>
            </a:r>
            <a:endParaRPr lang="en-GB" sz="1000" b="1" dirty="0">
              <a:solidFill>
                <a:schemeClr val="tx1"/>
              </a:solidFill>
            </a:endParaRPr>
          </a:p>
        </p:txBody>
      </p:sp>
      <p:sp>
        <p:nvSpPr>
          <p:cNvPr id="17" name="Rectangle: Rounded Corners 16">
            <a:extLst>
              <a:ext uri="{FF2B5EF4-FFF2-40B4-BE49-F238E27FC236}">
                <a16:creationId xmlns:a16="http://schemas.microsoft.com/office/drawing/2014/main" id="{B6C97281-EEA3-9700-3DAF-015C43A22C60}"/>
              </a:ext>
            </a:extLst>
          </p:cNvPr>
          <p:cNvSpPr/>
          <p:nvPr/>
        </p:nvSpPr>
        <p:spPr>
          <a:xfrm>
            <a:off x="1164363" y="5619209"/>
            <a:ext cx="1830156" cy="32623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b="1" dirty="0">
                <a:solidFill>
                  <a:schemeClr val="tx1"/>
                </a:solidFill>
              </a:rPr>
              <a:t>Current Voltage Measurements</a:t>
            </a:r>
            <a:endParaRPr lang="en-GB" sz="1000" b="1" dirty="0">
              <a:solidFill>
                <a:schemeClr val="tx1"/>
              </a:solidFill>
            </a:endParaRPr>
          </a:p>
        </p:txBody>
      </p:sp>
      <p:sp>
        <p:nvSpPr>
          <p:cNvPr id="18" name="TextBox 17">
            <a:extLst>
              <a:ext uri="{FF2B5EF4-FFF2-40B4-BE49-F238E27FC236}">
                <a16:creationId xmlns:a16="http://schemas.microsoft.com/office/drawing/2014/main" id="{3AAF2615-2824-B190-3021-3DE648AC3914}"/>
              </a:ext>
            </a:extLst>
          </p:cNvPr>
          <p:cNvSpPr txBox="1"/>
          <p:nvPr/>
        </p:nvSpPr>
        <p:spPr>
          <a:xfrm>
            <a:off x="1006970" y="3472561"/>
            <a:ext cx="2144942" cy="307777"/>
          </a:xfrm>
          <a:prstGeom prst="rect">
            <a:avLst/>
          </a:prstGeom>
          <a:noFill/>
        </p:spPr>
        <p:txBody>
          <a:bodyPr wrap="square">
            <a:spAutoFit/>
          </a:bodyPr>
          <a:lstStyle/>
          <a:p>
            <a:pPr algn="ctr"/>
            <a:r>
              <a:rPr lang="en-GB" sz="1400" b="1" dirty="0"/>
              <a:t>Input Parameters</a:t>
            </a:r>
          </a:p>
        </p:txBody>
      </p:sp>
      <p:sp>
        <p:nvSpPr>
          <p:cNvPr id="19" name="TextBox 18">
            <a:extLst>
              <a:ext uri="{FF2B5EF4-FFF2-40B4-BE49-F238E27FC236}">
                <a16:creationId xmlns:a16="http://schemas.microsoft.com/office/drawing/2014/main" id="{8D8D876D-DA93-1FEC-FBC5-B14C0F3794B8}"/>
              </a:ext>
            </a:extLst>
          </p:cNvPr>
          <p:cNvSpPr txBox="1"/>
          <p:nvPr/>
        </p:nvSpPr>
        <p:spPr>
          <a:xfrm>
            <a:off x="7283417" y="4271021"/>
            <a:ext cx="2144942" cy="307777"/>
          </a:xfrm>
          <a:prstGeom prst="rect">
            <a:avLst/>
          </a:prstGeom>
          <a:noFill/>
        </p:spPr>
        <p:txBody>
          <a:bodyPr wrap="square">
            <a:spAutoFit/>
          </a:bodyPr>
          <a:lstStyle/>
          <a:p>
            <a:pPr algn="ctr"/>
            <a:r>
              <a:rPr lang="en-US" sz="1400" b="1" dirty="0"/>
              <a:t>O</a:t>
            </a:r>
            <a:r>
              <a:rPr lang="en-GB" sz="1400" b="1" dirty="0" err="1"/>
              <a:t>utput</a:t>
            </a:r>
            <a:endParaRPr lang="en-GB" sz="1400" b="1" dirty="0"/>
          </a:p>
        </p:txBody>
      </p:sp>
      <p:sp>
        <p:nvSpPr>
          <p:cNvPr id="22" name="Text Placeholder 4">
            <a:extLst>
              <a:ext uri="{FF2B5EF4-FFF2-40B4-BE49-F238E27FC236}">
                <a16:creationId xmlns:a16="http://schemas.microsoft.com/office/drawing/2014/main" id="{2C386A31-5AD1-60E8-9CB3-D6BC8E6CC4A2}"/>
              </a:ext>
            </a:extLst>
          </p:cNvPr>
          <p:cNvSpPr txBox="1">
            <a:spLocks/>
          </p:cNvSpPr>
          <p:nvPr/>
        </p:nvSpPr>
        <p:spPr>
          <a:xfrm>
            <a:off x="464388" y="729070"/>
            <a:ext cx="8617267" cy="2582636"/>
          </a:xfrm>
          <a:prstGeom prst="rect">
            <a:avLst/>
          </a:prstGeom>
        </p:spPr>
        <p:txBody>
          <a:bodyPr vert="horz" lIns="91440" tIns="45720" rIns="91440" bIns="45720" rtlCol="0">
            <a:noAutofit/>
          </a:bodyPr>
          <a:lstStyle>
            <a:defPPr>
              <a:defRPr lang="en-US"/>
            </a:defPPr>
            <a:lvl1pPr marL="228600" indent="-228600" algn="just">
              <a:lnSpc>
                <a:spcPct val="150000"/>
              </a:lnSpc>
              <a:spcBef>
                <a:spcPts val="1000"/>
              </a:spcBef>
              <a:buFont typeface="Arial" panose="020B0604020202020204" pitchFamily="34" charset="0"/>
              <a:buChar char="•"/>
              <a:defRPr sz="1600" b="1">
                <a:solidFill>
                  <a:srgbClr val="000000"/>
                </a:solidFill>
                <a:latin typeface="Segoe UI" panose="020B0502040204020203" pitchFamily="34" charset="0"/>
                <a:cs typeface="Segoe UI" panose="020B0502040204020203" pitchFamily="34" charset="0"/>
              </a:defRPr>
            </a:lvl1pPr>
            <a:lvl2pPr marL="571500" lvl="1" indent="-174625" algn="just">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400" b="1" dirty="0"/>
              <a:t>Purpose</a:t>
            </a:r>
            <a:r>
              <a:rPr lang="en-GB" sz="1400" dirty="0"/>
              <a:t>: </a:t>
            </a:r>
            <a:r>
              <a:rPr lang="en-GB" sz="1400" b="0" dirty="0"/>
              <a:t>Plasmas are used to coat surfaces for various applications (beam pipes, RF cavities, etc)</a:t>
            </a:r>
          </a:p>
          <a:p>
            <a:r>
              <a:rPr lang="en-GB" sz="1400" b="1" dirty="0"/>
              <a:t>Process: </a:t>
            </a:r>
            <a:r>
              <a:rPr lang="en-GB" sz="1400" b="0" dirty="0"/>
              <a:t>Coatings are performed by Plasma Control – using High-Power Impulse Magnetron Sputtering (HIPIMS) or Direct Current Magnetron Sputtering (DCMS)</a:t>
            </a:r>
          </a:p>
          <a:p>
            <a:r>
              <a:rPr lang="en-GB" sz="1400" b="1" dirty="0"/>
              <a:t>ML Objective</a:t>
            </a:r>
            <a:r>
              <a:rPr lang="en-GB" sz="1400" dirty="0"/>
              <a:t>: </a:t>
            </a:r>
            <a:r>
              <a:rPr lang="en-GB" sz="1400" b="0" dirty="0"/>
              <a:t>Identify the plasma settings (voltage current frequency, duty cycle, power, pressure) that will optimize one or several intended characteristics of the coating (surface resistance, field dependency, maximum achievable field, external field sensitivity, thermal conductivity, impedance, and roughness.)</a:t>
            </a:r>
          </a:p>
          <a:p>
            <a:endParaRPr lang="en-US" sz="1400" dirty="0"/>
          </a:p>
        </p:txBody>
      </p:sp>
    </p:spTree>
    <p:extLst>
      <p:ext uri="{BB962C8B-B14F-4D97-AF65-F5344CB8AC3E}">
        <p14:creationId xmlns:p14="http://schemas.microsoft.com/office/powerpoint/2010/main" val="86961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5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500"/>
                                        <p:tgtEl>
                                          <p:spTgt spid="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xEl>
                                              <p:pRg st="2" end="2"/>
                                            </p:txEl>
                                          </p:spTgt>
                                        </p:tgtEl>
                                        <p:attrNameLst>
                                          <p:attrName>style.visibility</p:attrName>
                                        </p:attrNameLst>
                                      </p:cBhvr>
                                      <p:to>
                                        <p:strVal val="visible"/>
                                      </p:to>
                                    </p:set>
                                    <p:animEffect transition="in" filter="fade">
                                      <p:cBhvr>
                                        <p:cTn id="17" dur="500"/>
                                        <p:tgtEl>
                                          <p:spTgt spid="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animBg="1"/>
      <p:bldP spid="14" grpId="0" animBg="1"/>
      <p:bldP spid="15" grpId="0" animBg="1"/>
      <p:bldP spid="16" grpId="0" animBg="1"/>
      <p:bldP spid="17" grpId="0" animBg="1"/>
      <p:bldP spid="18" grpId="0"/>
      <p:bldP spid="19" grpId="0"/>
      <p:bldP spid="2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12</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1259768"/>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a:lnSpc>
                <a:spcPct val="150000"/>
              </a:lnSpc>
              <a:spcBef>
                <a:spcPts val="1000"/>
              </a:spcBef>
              <a:defRPr/>
            </a:pPr>
            <a:r>
              <a:rPr lang="en-US" dirty="0"/>
              <a:t>Automated Beam Screen Inspection</a:t>
            </a:r>
          </a:p>
          <a:p>
            <a:pPr lvl="0">
              <a:lnSpc>
                <a:spcPct val="150000"/>
              </a:lnSpc>
              <a:spcBef>
                <a:spcPts val="1000"/>
              </a:spcBef>
              <a:defRPr/>
            </a:pPr>
            <a:endParaRPr lang="en-US" dirty="0">
              <a:solidFill>
                <a:srgbClr val="000000"/>
              </a:solidFill>
            </a:endParaRPr>
          </a:p>
        </p:txBody>
      </p:sp>
      <p:sp>
        <p:nvSpPr>
          <p:cNvPr id="3" name="Text Placeholder 4">
            <a:extLst>
              <a:ext uri="{FF2B5EF4-FFF2-40B4-BE49-F238E27FC236}">
                <a16:creationId xmlns:a16="http://schemas.microsoft.com/office/drawing/2014/main" id="{421A017E-3F38-0887-3781-EA9A29CFFCC6}"/>
              </a:ext>
            </a:extLst>
          </p:cNvPr>
          <p:cNvSpPr txBox="1">
            <a:spLocks/>
          </p:cNvSpPr>
          <p:nvPr/>
        </p:nvSpPr>
        <p:spPr>
          <a:xfrm>
            <a:off x="346392" y="790539"/>
            <a:ext cx="11263222" cy="5658076"/>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600" dirty="0"/>
          </a:p>
          <a:p>
            <a:pPr>
              <a:defRPr/>
            </a:pPr>
            <a:endParaRPr lang="en-US" sz="1600" b="0" dirty="0">
              <a:solidFill>
                <a:srgbClr val="000000"/>
              </a:solidFill>
            </a:endParaRPr>
          </a:p>
        </p:txBody>
      </p:sp>
      <p:sp>
        <p:nvSpPr>
          <p:cNvPr id="5" name="Text Placeholder 4">
            <a:extLst>
              <a:ext uri="{FF2B5EF4-FFF2-40B4-BE49-F238E27FC236}">
                <a16:creationId xmlns:a16="http://schemas.microsoft.com/office/drawing/2014/main" id="{E3E52BEE-AEE3-EFC7-A623-83B2F16899A0}"/>
              </a:ext>
            </a:extLst>
          </p:cNvPr>
          <p:cNvSpPr txBox="1">
            <a:spLocks/>
          </p:cNvSpPr>
          <p:nvPr/>
        </p:nvSpPr>
        <p:spPr>
          <a:xfrm>
            <a:off x="346391" y="754838"/>
            <a:ext cx="11789579" cy="2585630"/>
          </a:xfrm>
          <a:prstGeom prst="rect">
            <a:avLst/>
          </a:prstGeom>
        </p:spPr>
        <p:txBody>
          <a:bodyPr vert="horz" lIns="91440" tIns="45720" rIns="91440" bIns="45720" rtlCol="0">
            <a:noAutofit/>
          </a:bodyPr>
          <a:lstStyle>
            <a:defPPr>
              <a:defRPr lang="en-US"/>
            </a:defPPr>
            <a:lvl1pPr marL="228600" indent="-228600" algn="just">
              <a:lnSpc>
                <a:spcPct val="150000"/>
              </a:lnSpc>
              <a:spcBef>
                <a:spcPts val="1000"/>
              </a:spcBef>
              <a:buFont typeface="Arial" panose="020B0604020202020204" pitchFamily="34" charset="0"/>
              <a:buChar char="•"/>
              <a:defRPr sz="1600" b="1">
                <a:solidFill>
                  <a:srgbClr val="000000"/>
                </a:solidFill>
                <a:latin typeface="Segoe UI" panose="020B0502040204020203" pitchFamily="34" charset="0"/>
                <a:cs typeface="Segoe UI" panose="020B0502040204020203" pitchFamily="34" charset="0"/>
              </a:defRPr>
            </a:lvl1pPr>
            <a:lvl2pPr marL="571500" lvl="1" indent="-174625" algn="just">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400" b="1" dirty="0"/>
              <a:t>Purpose: </a:t>
            </a:r>
            <a:r>
              <a:rPr lang="en-GB" sz="1400" b="0" dirty="0"/>
              <a:t>Inspection system for the LHC beam screen</a:t>
            </a:r>
          </a:p>
          <a:p>
            <a:r>
              <a:rPr lang="en-GB" sz="1400" b="1" dirty="0"/>
              <a:t>Process:</a:t>
            </a:r>
            <a:r>
              <a:rPr lang="en-GB" sz="1400" dirty="0"/>
              <a:t> </a:t>
            </a:r>
            <a:r>
              <a:rPr lang="en-GB" sz="1400" b="0" dirty="0"/>
              <a:t>An Inspection system with cameras will travel an entire ARC (2.8 Kms) to identify blockages in the beam screen</a:t>
            </a:r>
          </a:p>
          <a:p>
            <a:r>
              <a:rPr lang="en-GB" sz="1400" dirty="0"/>
              <a:t>Objective for ML</a:t>
            </a:r>
            <a:r>
              <a:rPr lang="en-GB" sz="1400" b="0" dirty="0"/>
              <a:t>: Automated recognition of beam pipe blockages</a:t>
            </a:r>
          </a:p>
          <a:p>
            <a:r>
              <a:rPr lang="en-GB" sz="1400" dirty="0"/>
              <a:t>Challenge</a:t>
            </a:r>
            <a:r>
              <a:rPr lang="en-GB" sz="1400" b="0" dirty="0"/>
              <a:t>: limited size of the device; Inspection system has to be fully autonomous; computation to be performed inside of the device</a:t>
            </a:r>
            <a:endParaRPr lang="en-GB" sz="1400" dirty="0"/>
          </a:p>
          <a:p>
            <a:pPr lvl="1"/>
            <a:endParaRPr lang="en-GB" sz="1200" dirty="0"/>
          </a:p>
          <a:p>
            <a:pPr marL="0" indent="0">
              <a:buNone/>
            </a:pPr>
            <a:endParaRPr lang="en-GB" sz="1400" dirty="0"/>
          </a:p>
          <a:p>
            <a:pPr marL="0" indent="0">
              <a:buNone/>
            </a:pPr>
            <a:endParaRPr lang="en-GB" sz="1400" dirty="0"/>
          </a:p>
          <a:p>
            <a:endParaRPr lang="en-GB" sz="1400" dirty="0"/>
          </a:p>
          <a:p>
            <a:endParaRPr lang="en-GB" sz="1400" dirty="0"/>
          </a:p>
          <a:p>
            <a:endParaRPr lang="en-GB" sz="1400" dirty="0"/>
          </a:p>
          <a:p>
            <a:endParaRPr lang="en-US" sz="1400" dirty="0"/>
          </a:p>
        </p:txBody>
      </p:sp>
      <p:pic>
        <p:nvPicPr>
          <p:cNvPr id="7" name="Picture 6">
            <a:extLst>
              <a:ext uri="{FF2B5EF4-FFF2-40B4-BE49-F238E27FC236}">
                <a16:creationId xmlns:a16="http://schemas.microsoft.com/office/drawing/2014/main" id="{22254494-7C51-D4BF-7338-43E14E2C761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680514" y="3070559"/>
            <a:ext cx="2525842" cy="2288820"/>
          </a:xfrm>
          <a:prstGeom prst="rect">
            <a:avLst/>
          </a:prstGeom>
          <a:noFill/>
          <a:ln>
            <a:noFill/>
          </a:ln>
        </p:spPr>
      </p:pic>
      <p:sp>
        <p:nvSpPr>
          <p:cNvPr id="9" name="TextBox 8">
            <a:extLst>
              <a:ext uri="{FF2B5EF4-FFF2-40B4-BE49-F238E27FC236}">
                <a16:creationId xmlns:a16="http://schemas.microsoft.com/office/drawing/2014/main" id="{AD9BF51E-49E9-0E4E-2CEC-B40BA3371E11}"/>
              </a:ext>
            </a:extLst>
          </p:cNvPr>
          <p:cNvSpPr txBox="1"/>
          <p:nvPr/>
        </p:nvSpPr>
        <p:spPr>
          <a:xfrm>
            <a:off x="680514" y="2667547"/>
            <a:ext cx="2400300" cy="307777"/>
          </a:xfrm>
          <a:prstGeom prst="rect">
            <a:avLst/>
          </a:prstGeom>
          <a:noFill/>
        </p:spPr>
        <p:txBody>
          <a:bodyPr wrap="square">
            <a:spAutoFit/>
          </a:bodyPr>
          <a:lstStyle/>
          <a:p>
            <a:pPr algn="ctr"/>
            <a:r>
              <a:rPr lang="en-GB" sz="1400" i="1" dirty="0"/>
              <a:t>Bent rf finger</a:t>
            </a:r>
          </a:p>
        </p:txBody>
      </p:sp>
      <p:sp>
        <p:nvSpPr>
          <p:cNvPr id="8" name="TextBox 7">
            <a:extLst>
              <a:ext uri="{FF2B5EF4-FFF2-40B4-BE49-F238E27FC236}">
                <a16:creationId xmlns:a16="http://schemas.microsoft.com/office/drawing/2014/main" id="{5354A6D6-8A0F-1192-1D09-2ED4792BC384}"/>
              </a:ext>
            </a:extLst>
          </p:cNvPr>
          <p:cNvSpPr txBox="1"/>
          <p:nvPr/>
        </p:nvSpPr>
        <p:spPr>
          <a:xfrm>
            <a:off x="8158141" y="2667547"/>
            <a:ext cx="3360627" cy="307777"/>
          </a:xfrm>
          <a:prstGeom prst="rect">
            <a:avLst/>
          </a:prstGeom>
          <a:noFill/>
        </p:spPr>
        <p:txBody>
          <a:bodyPr wrap="square">
            <a:spAutoFit/>
          </a:bodyPr>
          <a:lstStyle/>
          <a:p>
            <a:pPr algn="ctr"/>
            <a:r>
              <a:rPr lang="en-GB" sz="1400" i="1" dirty="0"/>
              <a:t>Prototype Inspection System</a:t>
            </a:r>
          </a:p>
        </p:txBody>
      </p:sp>
      <p:pic>
        <p:nvPicPr>
          <p:cNvPr id="13" name="Picture 12">
            <a:extLst>
              <a:ext uri="{FF2B5EF4-FFF2-40B4-BE49-F238E27FC236}">
                <a16:creationId xmlns:a16="http://schemas.microsoft.com/office/drawing/2014/main" id="{EB146152-BFD2-85A5-FC89-56C7A2BB8B4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911"/>
          <a:stretch/>
        </p:blipFill>
        <p:spPr bwMode="auto">
          <a:xfrm>
            <a:off x="4475511" y="3083632"/>
            <a:ext cx="2409958" cy="2284904"/>
          </a:xfrm>
          <a:prstGeom prst="rect">
            <a:avLst/>
          </a:prstGeom>
          <a:noFill/>
          <a:ln>
            <a:noFill/>
          </a:ln>
          <a:extLst>
            <a:ext uri="{53640926-AAD7-44D8-BBD7-CCE9431645EC}">
              <a14:shadowObscured xmlns:a14="http://schemas.microsoft.com/office/drawing/2010/main"/>
            </a:ext>
          </a:extLst>
        </p:spPr>
      </p:pic>
      <p:pic>
        <p:nvPicPr>
          <p:cNvPr id="10" name="Picture 9" descr="A screenshot of a graph&#10;&#10;Description automatically generated">
            <a:extLst>
              <a:ext uri="{FF2B5EF4-FFF2-40B4-BE49-F238E27FC236}">
                <a16:creationId xmlns:a16="http://schemas.microsoft.com/office/drawing/2014/main" id="{70D29E1D-6CFA-1710-E95F-4094138E6AE3}"/>
              </a:ext>
            </a:extLst>
          </p:cNvPr>
          <p:cNvPicPr>
            <a:picLocks noChangeAspect="1"/>
          </p:cNvPicPr>
          <p:nvPr/>
        </p:nvPicPr>
        <p:blipFill rotWithShape="1">
          <a:blip r:embed="rId6"/>
          <a:srcRect t="25513" b="45983"/>
          <a:stretch/>
        </p:blipFill>
        <p:spPr>
          <a:xfrm>
            <a:off x="3236210" y="5542187"/>
            <a:ext cx="8572613" cy="1190859"/>
          </a:xfrm>
          <a:prstGeom prst="rect">
            <a:avLst/>
          </a:prstGeom>
        </p:spPr>
      </p:pic>
      <p:pic>
        <p:nvPicPr>
          <p:cNvPr id="11" name="Picture 10" descr="A small white toy with red wires and a coin on a wooden surface&#10;&#10;Description automatically generated">
            <a:extLst>
              <a:ext uri="{FF2B5EF4-FFF2-40B4-BE49-F238E27FC236}">
                <a16:creationId xmlns:a16="http://schemas.microsoft.com/office/drawing/2014/main" id="{CD278902-F51D-6129-A217-ADD7CF059AE5}"/>
              </a:ext>
            </a:extLst>
          </p:cNvPr>
          <p:cNvPicPr>
            <a:picLocks noChangeAspect="1"/>
          </p:cNvPicPr>
          <p:nvPr/>
        </p:nvPicPr>
        <p:blipFill>
          <a:blip r:embed="rId7"/>
          <a:stretch>
            <a:fillRect/>
          </a:stretch>
        </p:blipFill>
        <p:spPr>
          <a:xfrm>
            <a:off x="8351722" y="3079716"/>
            <a:ext cx="3051760" cy="2288820"/>
          </a:xfrm>
          <a:prstGeom prst="rect">
            <a:avLst/>
          </a:prstGeom>
        </p:spPr>
      </p:pic>
      <p:sp>
        <p:nvSpPr>
          <p:cNvPr id="12" name="TextBox 11">
            <a:extLst>
              <a:ext uri="{FF2B5EF4-FFF2-40B4-BE49-F238E27FC236}">
                <a16:creationId xmlns:a16="http://schemas.microsoft.com/office/drawing/2014/main" id="{EBEC92D9-8FFB-D0BE-2D2B-01B0819E3AEC}"/>
              </a:ext>
            </a:extLst>
          </p:cNvPr>
          <p:cNvSpPr txBox="1"/>
          <p:nvPr/>
        </p:nvSpPr>
        <p:spPr>
          <a:xfrm>
            <a:off x="4033860" y="2667547"/>
            <a:ext cx="3360627" cy="307777"/>
          </a:xfrm>
          <a:prstGeom prst="rect">
            <a:avLst/>
          </a:prstGeom>
          <a:noFill/>
        </p:spPr>
        <p:txBody>
          <a:bodyPr wrap="square">
            <a:spAutoFit/>
          </a:bodyPr>
          <a:lstStyle/>
          <a:p>
            <a:pPr algn="ctr"/>
            <a:r>
              <a:rPr lang="en-GB" sz="1400" i="1" dirty="0"/>
              <a:t>LHC Beam Pipe</a:t>
            </a:r>
          </a:p>
        </p:txBody>
      </p:sp>
    </p:spTree>
    <p:extLst>
      <p:ext uri="{BB962C8B-B14F-4D97-AF65-F5344CB8AC3E}">
        <p14:creationId xmlns:p14="http://schemas.microsoft.com/office/powerpoint/2010/main" val="391551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5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bldLvl="2"/>
      <p:bldP spid="9" grpId="0"/>
      <p:bldP spid="8"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13</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1259768"/>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a:lnSpc>
                <a:spcPct val="150000"/>
              </a:lnSpc>
              <a:spcBef>
                <a:spcPts val="1000"/>
              </a:spcBef>
              <a:defRPr/>
            </a:pPr>
            <a:r>
              <a:rPr lang="en-US" dirty="0"/>
              <a:t>Final Remarks</a:t>
            </a:r>
          </a:p>
          <a:p>
            <a:pPr lvl="0">
              <a:lnSpc>
                <a:spcPct val="150000"/>
              </a:lnSpc>
              <a:spcBef>
                <a:spcPts val="1000"/>
              </a:spcBef>
              <a:defRPr/>
            </a:pPr>
            <a:endParaRPr lang="en-US" dirty="0">
              <a:solidFill>
                <a:srgbClr val="000000"/>
              </a:solidFill>
            </a:endParaRPr>
          </a:p>
        </p:txBody>
      </p:sp>
      <p:sp>
        <p:nvSpPr>
          <p:cNvPr id="3" name="Text Placeholder 4">
            <a:extLst>
              <a:ext uri="{FF2B5EF4-FFF2-40B4-BE49-F238E27FC236}">
                <a16:creationId xmlns:a16="http://schemas.microsoft.com/office/drawing/2014/main" id="{421A017E-3F38-0887-3781-EA9A29CFFCC6}"/>
              </a:ext>
            </a:extLst>
          </p:cNvPr>
          <p:cNvSpPr txBox="1">
            <a:spLocks/>
          </p:cNvSpPr>
          <p:nvPr/>
        </p:nvSpPr>
        <p:spPr>
          <a:xfrm>
            <a:off x="346392" y="790539"/>
            <a:ext cx="11263222" cy="5658076"/>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600" dirty="0"/>
          </a:p>
          <a:p>
            <a:pPr>
              <a:defRPr/>
            </a:pPr>
            <a:endParaRPr lang="en-US" sz="1600" b="0" dirty="0">
              <a:solidFill>
                <a:srgbClr val="000000"/>
              </a:solidFill>
            </a:endParaRPr>
          </a:p>
        </p:txBody>
      </p:sp>
      <p:sp>
        <p:nvSpPr>
          <p:cNvPr id="5" name="TextBox 4">
            <a:extLst>
              <a:ext uri="{FF2B5EF4-FFF2-40B4-BE49-F238E27FC236}">
                <a16:creationId xmlns:a16="http://schemas.microsoft.com/office/drawing/2014/main" id="{21F59561-FC45-DC87-6D64-6FBCD8C366D1}"/>
              </a:ext>
            </a:extLst>
          </p:cNvPr>
          <p:cNvSpPr txBox="1"/>
          <p:nvPr/>
        </p:nvSpPr>
        <p:spPr>
          <a:xfrm>
            <a:off x="234490" y="820973"/>
            <a:ext cx="11723020" cy="5627642"/>
          </a:xfrm>
          <a:prstGeom prst="rect">
            <a:avLst/>
          </a:prstGeom>
        </p:spPr>
        <p:txBody>
          <a:bodyPr vert="horz" lIns="91440" tIns="45720" rIns="91440" bIns="45720" rtlCol="0">
            <a:noAutofit/>
          </a:bodyPr>
          <a:lstStyle>
            <a:defPPr>
              <a:defRPr lang="en-US"/>
            </a:defPPr>
            <a:lvl1pPr marL="228600" indent="-228600">
              <a:lnSpc>
                <a:spcPct val="150000"/>
              </a:lnSpc>
              <a:spcBef>
                <a:spcPts val="1000"/>
              </a:spcBef>
              <a:buFont typeface="Arial" panose="020B0604020202020204" pitchFamily="34" charset="0"/>
              <a:buChar char="•"/>
              <a:defRPr sz="1600" b="1">
                <a:solidFill>
                  <a:srgbClr val="000000"/>
                </a:solidFill>
                <a:latin typeface="Segoe UI" panose="020B0502040204020203" pitchFamily="34" charset="0"/>
                <a:cs typeface="Segoe UI" panose="020B0502040204020203" pitchFamily="34" charset="0"/>
              </a:defRPr>
            </a:lvl1pPr>
            <a:lvl2pPr marL="571500" lvl="1" indent="-174625">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400" b="1" dirty="0"/>
              <a:t>Machine Learning of Stand-alone applications (independent on vacuum controls data)</a:t>
            </a:r>
          </a:p>
          <a:p>
            <a:pPr lvl="1"/>
            <a:r>
              <a:rPr lang="en-GB" dirty="0"/>
              <a:t>Can start right away provided resources are available as there are no pre-requisites</a:t>
            </a:r>
          </a:p>
          <a:p>
            <a:pPr lvl="1"/>
            <a:r>
              <a:rPr lang="en-GB" b="0" dirty="0"/>
              <a:t>Examples: X-Ray Diffraction Analys</a:t>
            </a:r>
            <a:r>
              <a:rPr lang="en-GB" dirty="0"/>
              <a:t>is, Thin Films Coating Optimizations, Beam screen defect analysis</a:t>
            </a:r>
          </a:p>
          <a:p>
            <a:r>
              <a:rPr lang="en-GB" sz="1400" dirty="0"/>
              <a:t>Machine Learning on vacuum control system data</a:t>
            </a:r>
          </a:p>
          <a:p>
            <a:pPr lvl="1"/>
            <a:r>
              <a:rPr lang="en-GB" b="1" dirty="0"/>
              <a:t>Batch processing: </a:t>
            </a:r>
            <a:r>
              <a:rPr lang="en-GB" dirty="0"/>
              <a:t>can already be performed with limited data (</a:t>
            </a:r>
            <a:r>
              <a:rPr lang="en-GB" dirty="0" err="1"/>
              <a:t>eg</a:t>
            </a:r>
            <a:r>
              <a:rPr lang="en-GB" dirty="0"/>
              <a:t>: pressures / ion pump currents)</a:t>
            </a:r>
          </a:p>
          <a:p>
            <a:pPr lvl="1"/>
            <a:r>
              <a:rPr lang="en-GB" b="1" dirty="0"/>
              <a:t>Stream processing: </a:t>
            </a:r>
            <a:r>
              <a:rPr lang="en-GB" b="0" dirty="0"/>
              <a:t>Building a vacuum data pipeline will allow for near real-time processing</a:t>
            </a:r>
          </a:p>
          <a:p>
            <a:pPr lvl="2"/>
            <a:r>
              <a:rPr lang="en-GB" sz="1400" dirty="0"/>
              <a:t>Ballpark estimate: 1 to 2 FTE Years</a:t>
            </a:r>
          </a:p>
          <a:p>
            <a:r>
              <a:rPr lang="en-GB" sz="1400" b="1" dirty="0"/>
              <a:t>Current staffing levels in software team are limited</a:t>
            </a:r>
            <a:endParaRPr lang="en-GB" dirty="0"/>
          </a:p>
          <a:p>
            <a:pPr lvl="1"/>
            <a:r>
              <a:rPr lang="en-GB" dirty="0"/>
              <a:t>The team is currently focused on maintenance and hardware-related developments necessary for HI-LUMI -&gt; no capacity for R&amp;D</a:t>
            </a:r>
          </a:p>
          <a:p>
            <a:pPr lvl="1"/>
            <a:r>
              <a:rPr lang="en-GB" dirty="0"/>
              <a:t>Limited in-house knowledge and experience in machine learning</a:t>
            </a:r>
          </a:p>
          <a:p>
            <a:r>
              <a:rPr lang="en-GB" sz="1400" b="1" dirty="0"/>
              <a:t>Strategic focus on machine learning</a:t>
            </a:r>
            <a:endParaRPr lang="en-GB" sz="1400" dirty="0"/>
          </a:p>
          <a:p>
            <a:pPr lvl="1"/>
            <a:r>
              <a:rPr lang="en-GB" dirty="0"/>
              <a:t>To realize the potential of machine learning, a gradual increase in the allocation of time and resources to ML initiatives will be essential</a:t>
            </a:r>
          </a:p>
          <a:p>
            <a:pPr lvl="1"/>
            <a:r>
              <a:rPr lang="en-GB" dirty="0"/>
              <a:t>Creating strategic collaborations with expert institutes or other groups at CERN is an attractive strategy</a:t>
            </a:r>
          </a:p>
        </p:txBody>
      </p:sp>
    </p:spTree>
    <p:extLst>
      <p:ext uri="{BB962C8B-B14F-4D97-AF65-F5344CB8AC3E}">
        <p14:creationId xmlns:p14="http://schemas.microsoft.com/office/powerpoint/2010/main" val="40672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500"/>
                                        <p:tgtEl>
                                          <p:spTgt spid="5">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txEl>
                                              <p:pRg st="7" end="7"/>
                                            </p:txEl>
                                          </p:spTgt>
                                        </p:tgtEl>
                                        <p:attrNameLst>
                                          <p:attrName>style.visibility</p:attrName>
                                        </p:attrNameLst>
                                      </p:cBhvr>
                                      <p:to>
                                        <p:strVal val="visible"/>
                                      </p:to>
                                    </p:set>
                                    <p:animEffect transition="in" filter="fade">
                                      <p:cBhvr>
                                        <p:cTn id="40" dur="500"/>
                                        <p:tgtEl>
                                          <p:spTgt spid="5">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txEl>
                                              <p:pRg st="8" end="8"/>
                                            </p:txEl>
                                          </p:spTgt>
                                        </p:tgtEl>
                                        <p:attrNameLst>
                                          <p:attrName>style.visibility</p:attrName>
                                        </p:attrNameLst>
                                      </p:cBhvr>
                                      <p:to>
                                        <p:strVal val="visible"/>
                                      </p:to>
                                    </p:set>
                                    <p:animEffect transition="in" filter="fade">
                                      <p:cBhvr>
                                        <p:cTn id="45" dur="500"/>
                                        <p:tgtEl>
                                          <p:spTgt spid="5">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
                                            <p:txEl>
                                              <p:pRg st="9" end="9"/>
                                            </p:txEl>
                                          </p:spTgt>
                                        </p:tgtEl>
                                        <p:attrNameLst>
                                          <p:attrName>style.visibility</p:attrName>
                                        </p:attrNameLst>
                                      </p:cBhvr>
                                      <p:to>
                                        <p:strVal val="visible"/>
                                      </p:to>
                                    </p:set>
                                    <p:animEffect transition="in" filter="fade">
                                      <p:cBhvr>
                                        <p:cTn id="50" dur="500"/>
                                        <p:tgtEl>
                                          <p:spTgt spid="5">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
                                            <p:txEl>
                                              <p:pRg st="10" end="10"/>
                                            </p:txEl>
                                          </p:spTgt>
                                        </p:tgtEl>
                                        <p:attrNameLst>
                                          <p:attrName>style.visibility</p:attrName>
                                        </p:attrNameLst>
                                      </p:cBhvr>
                                      <p:to>
                                        <p:strVal val="visible"/>
                                      </p:to>
                                    </p:set>
                                    <p:animEffect transition="in" filter="fade">
                                      <p:cBhvr>
                                        <p:cTn id="55" dur="500"/>
                                        <p:tgtEl>
                                          <p:spTgt spid="5">
                                            <p:txEl>
                                              <p:pRg st="10" end="1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5">
                                            <p:txEl>
                                              <p:pRg st="11" end="11"/>
                                            </p:txEl>
                                          </p:spTgt>
                                        </p:tgtEl>
                                        <p:attrNameLst>
                                          <p:attrName>style.visibility</p:attrName>
                                        </p:attrNameLst>
                                      </p:cBhvr>
                                      <p:to>
                                        <p:strVal val="visible"/>
                                      </p:to>
                                    </p:set>
                                    <p:animEffect transition="in" filter="fade">
                                      <p:cBhvr>
                                        <p:cTn id="60" dur="500"/>
                                        <p:tgtEl>
                                          <p:spTgt spid="5">
                                            <p:txEl>
                                              <p:pRg st="11" end="11"/>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5">
                                            <p:txEl>
                                              <p:pRg st="12" end="12"/>
                                            </p:txEl>
                                          </p:spTgt>
                                        </p:tgtEl>
                                        <p:attrNameLst>
                                          <p:attrName>style.visibility</p:attrName>
                                        </p:attrNameLst>
                                      </p:cBhvr>
                                      <p:to>
                                        <p:strVal val="visible"/>
                                      </p:to>
                                    </p:set>
                                    <p:animEffect transition="in" filter="fade">
                                      <p:cBhvr>
                                        <p:cTn id="65"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79218A-850F-3FC4-CA7E-41086D50011B}"/>
              </a:ext>
            </a:extLst>
          </p:cNvPr>
          <p:cNvSpPr>
            <a:spLocks noGrp="1"/>
          </p:cNvSpPr>
          <p:nvPr>
            <p:ph type="sldNum" sz="quarter" idx="12"/>
          </p:nvPr>
        </p:nvSpPr>
        <p:spPr/>
        <p:txBody>
          <a:bodyPr/>
          <a:lstStyle/>
          <a:p>
            <a:fld id="{2908AE93-C9C6-494E-8F65-9AEFAC3DAEAC}" type="slidenum">
              <a:rPr lang="en-US" smtClean="0"/>
              <a:pPr/>
              <a:t>14</a:t>
            </a:fld>
            <a:endParaRPr lang="en-US"/>
          </a:p>
        </p:txBody>
      </p:sp>
      <p:sp>
        <p:nvSpPr>
          <p:cNvPr id="3" name="TextBox 2">
            <a:extLst>
              <a:ext uri="{FF2B5EF4-FFF2-40B4-BE49-F238E27FC236}">
                <a16:creationId xmlns:a16="http://schemas.microsoft.com/office/drawing/2014/main" id="{051FAD89-4F35-66C1-039B-A5A0A5F1E39A}"/>
              </a:ext>
            </a:extLst>
          </p:cNvPr>
          <p:cNvSpPr txBox="1"/>
          <p:nvPr/>
        </p:nvSpPr>
        <p:spPr>
          <a:xfrm>
            <a:off x="0" y="2863074"/>
            <a:ext cx="12192000" cy="577530"/>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lvl="0">
              <a:lnSpc>
                <a:spcPct val="150000"/>
              </a:lnSpc>
              <a:spcBef>
                <a:spcPts val="1000"/>
              </a:spcBef>
              <a:defRPr/>
            </a:pPr>
            <a:r>
              <a:rPr lang="en-US" dirty="0">
                <a:solidFill>
                  <a:srgbClr val="000000"/>
                </a:solidFill>
              </a:rPr>
              <a:t>Thank you !</a:t>
            </a:r>
          </a:p>
        </p:txBody>
      </p:sp>
    </p:spTree>
    <p:extLst>
      <p:ext uri="{BB962C8B-B14F-4D97-AF65-F5344CB8AC3E}">
        <p14:creationId xmlns:p14="http://schemas.microsoft.com/office/powerpoint/2010/main" val="3289189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a:xfrm>
            <a:off x="10883537" y="817419"/>
            <a:ext cx="925286" cy="365125"/>
          </a:xfrm>
        </p:spPr>
        <p:txBody>
          <a:bodyPr/>
          <a:lstStyle/>
          <a:p>
            <a:fld id="{2908AE93-C9C6-494E-8F65-9AEFAC3DAEAC}" type="slidenum">
              <a:rPr lang="en-US" smtClean="0"/>
              <a:pPr/>
              <a:t>2</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577530"/>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lvl="0">
              <a:lnSpc>
                <a:spcPct val="150000"/>
              </a:lnSpc>
              <a:spcBef>
                <a:spcPts val="1000"/>
              </a:spcBef>
              <a:defRPr/>
            </a:pPr>
            <a:r>
              <a:rPr lang="en-US">
                <a:solidFill>
                  <a:srgbClr val="000000"/>
                </a:solidFill>
              </a:rPr>
              <a:t>Introduction</a:t>
            </a:r>
            <a:endParaRPr lang="en-US" dirty="0">
              <a:solidFill>
                <a:srgbClr val="000000"/>
              </a:solidFill>
            </a:endParaRPr>
          </a:p>
        </p:txBody>
      </p:sp>
      <p:sp>
        <p:nvSpPr>
          <p:cNvPr id="5" name="Text Placeholder 4">
            <a:extLst>
              <a:ext uri="{FF2B5EF4-FFF2-40B4-BE49-F238E27FC236}">
                <a16:creationId xmlns:a16="http://schemas.microsoft.com/office/drawing/2014/main" id="{E04AB916-75EB-ACE2-4319-B359BC3DBCFA}"/>
              </a:ext>
            </a:extLst>
          </p:cNvPr>
          <p:cNvSpPr txBox="1">
            <a:spLocks/>
          </p:cNvSpPr>
          <p:nvPr/>
        </p:nvSpPr>
        <p:spPr>
          <a:xfrm>
            <a:off x="383177" y="649381"/>
            <a:ext cx="11733313" cy="5658076"/>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400" dirty="0">
                <a:solidFill>
                  <a:srgbClr val="000000"/>
                </a:solidFill>
              </a:rPr>
              <a:t>AI usage in TE-VSC: Limited, with a promising future</a:t>
            </a:r>
          </a:p>
          <a:p>
            <a:pPr>
              <a:defRPr/>
            </a:pPr>
            <a:r>
              <a:rPr lang="en-GB" sz="1400" dirty="0"/>
              <a:t>Automatic Heating Detection from Vacuum Pressure Readings – Collaboration ABP &amp; VSC</a:t>
            </a:r>
          </a:p>
          <a:p>
            <a:pPr lvl="1">
              <a:defRPr/>
            </a:pPr>
            <a:r>
              <a:rPr lang="en-US" sz="1400" dirty="0">
                <a:solidFill>
                  <a:srgbClr val="000000"/>
                </a:solidFill>
              </a:rPr>
              <a:t>Goal: automatically classify and detect abnormal patterns indicative of temperature increases</a:t>
            </a:r>
            <a:endParaRPr lang="en-GB" sz="1400" dirty="0">
              <a:solidFill>
                <a:srgbClr val="000000"/>
              </a:solidFill>
            </a:endParaRPr>
          </a:p>
          <a:p>
            <a:pPr lvl="1">
              <a:defRPr/>
            </a:pPr>
            <a:r>
              <a:rPr lang="en-GB" sz="1400" dirty="0">
                <a:solidFill>
                  <a:srgbClr val="000000"/>
                </a:solidFill>
              </a:rPr>
              <a:t>Paper: Machine learning for beam dynamics studies at the CERN Large Hadron Collider</a:t>
            </a:r>
          </a:p>
          <a:p>
            <a:pPr>
              <a:defRPr/>
            </a:pPr>
            <a:r>
              <a:rPr lang="en-US" sz="1400" dirty="0">
                <a:solidFill>
                  <a:srgbClr val="000000"/>
                </a:solidFill>
              </a:rPr>
              <a:t>Automated Mass Spectra Analysis - Collaboration with IDAL (University of Valencia)</a:t>
            </a:r>
          </a:p>
          <a:p>
            <a:pPr lvl="1">
              <a:defRPr/>
            </a:pPr>
            <a:r>
              <a:rPr lang="en-US" sz="1400" dirty="0">
                <a:solidFill>
                  <a:srgbClr val="000000"/>
                </a:solidFill>
              </a:rPr>
              <a:t>Goal: Automatic gas identification in mass spectra</a:t>
            </a:r>
          </a:p>
          <a:p>
            <a:pPr>
              <a:defRPr/>
            </a:pPr>
            <a:r>
              <a:rPr lang="en-US" sz="1400" dirty="0">
                <a:solidFill>
                  <a:srgbClr val="000000"/>
                </a:solidFill>
              </a:rPr>
              <a:t>Generative AI for coding</a:t>
            </a:r>
          </a:p>
          <a:p>
            <a:pPr lvl="1">
              <a:defRPr/>
            </a:pPr>
            <a:r>
              <a:rPr lang="en-US" sz="1400" dirty="0">
                <a:solidFill>
                  <a:srgbClr val="000000"/>
                </a:solidFill>
              </a:rPr>
              <a:t>Tool: </a:t>
            </a:r>
            <a:r>
              <a:rPr lang="en-US" sz="1400" dirty="0" err="1">
                <a:solidFill>
                  <a:srgbClr val="000000"/>
                </a:solidFill>
              </a:rPr>
              <a:t>Jetbrains</a:t>
            </a:r>
            <a:r>
              <a:rPr lang="en-US" sz="1400" dirty="0">
                <a:solidFill>
                  <a:srgbClr val="000000"/>
                </a:solidFill>
              </a:rPr>
              <a:t> AI assistant (ChatGPT-based, paid license)</a:t>
            </a:r>
          </a:p>
          <a:p>
            <a:pPr lvl="1">
              <a:defRPr/>
            </a:pPr>
            <a:r>
              <a:rPr lang="en-US" sz="1400" dirty="0">
                <a:solidFill>
                  <a:srgbClr val="000000"/>
                </a:solidFill>
              </a:rPr>
              <a:t>Applications: coaching, generation of code snippets, reviews, automated documentation</a:t>
            </a:r>
          </a:p>
          <a:p>
            <a:pPr>
              <a:defRPr/>
            </a:pPr>
            <a:r>
              <a:rPr lang="en-US" sz="1400" dirty="0">
                <a:solidFill>
                  <a:srgbClr val="000000"/>
                </a:solidFill>
              </a:rPr>
              <a:t>AI tools are promising for diverse Vacuum related problems including:</a:t>
            </a:r>
          </a:p>
          <a:p>
            <a:pPr lvl="1">
              <a:defRPr/>
            </a:pPr>
            <a:r>
              <a:rPr lang="en-US" sz="1400" dirty="0">
                <a:solidFill>
                  <a:srgbClr val="000000"/>
                </a:solidFill>
              </a:rPr>
              <a:t>Advanced fault detection / diagnostics</a:t>
            </a:r>
          </a:p>
          <a:p>
            <a:pPr lvl="1">
              <a:defRPr/>
            </a:pPr>
            <a:r>
              <a:rPr lang="en-US" sz="1400" dirty="0">
                <a:solidFill>
                  <a:srgbClr val="000000"/>
                </a:solidFill>
              </a:rPr>
              <a:t>Data Analysis</a:t>
            </a:r>
          </a:p>
          <a:p>
            <a:pPr lvl="1">
              <a:defRPr/>
            </a:pPr>
            <a:r>
              <a:rPr lang="en-US" sz="1400" dirty="0">
                <a:solidFill>
                  <a:srgbClr val="000000"/>
                </a:solidFill>
              </a:rPr>
              <a:t>Predictive maintenance</a:t>
            </a:r>
          </a:p>
          <a:p>
            <a:pPr lvl="1">
              <a:defRPr/>
            </a:pPr>
            <a:r>
              <a:rPr lang="en-US" sz="1400" dirty="0">
                <a:solidFill>
                  <a:srgbClr val="000000"/>
                </a:solidFill>
              </a:rPr>
              <a:t>Process simulation</a:t>
            </a:r>
          </a:p>
          <a:p>
            <a:pPr>
              <a:defRPr/>
            </a:pPr>
            <a:endParaRPr lang="en-US" sz="1400" b="0" dirty="0">
              <a:solidFill>
                <a:srgbClr val="000000"/>
              </a:solidFill>
            </a:endParaRPr>
          </a:p>
        </p:txBody>
      </p:sp>
      <p:pic>
        <p:nvPicPr>
          <p:cNvPr id="6" name="Picture 5">
            <a:extLst>
              <a:ext uri="{FF2B5EF4-FFF2-40B4-BE49-F238E27FC236}">
                <a16:creationId xmlns:a16="http://schemas.microsoft.com/office/drawing/2014/main" id="{FE257126-0F2A-E92D-A7E4-949D2199EDCD}"/>
              </a:ext>
            </a:extLst>
          </p:cNvPr>
          <p:cNvPicPr>
            <a:picLocks noChangeAspect="1"/>
          </p:cNvPicPr>
          <p:nvPr/>
        </p:nvPicPr>
        <p:blipFill>
          <a:blip r:embed="rId3"/>
          <a:stretch>
            <a:fillRect/>
          </a:stretch>
        </p:blipFill>
        <p:spPr>
          <a:xfrm>
            <a:off x="8239202" y="3940488"/>
            <a:ext cx="3569621" cy="2268131"/>
          </a:xfrm>
          <a:prstGeom prst="rect">
            <a:avLst/>
          </a:prstGeom>
        </p:spPr>
      </p:pic>
      <p:sp>
        <p:nvSpPr>
          <p:cNvPr id="8" name="TextBox 7">
            <a:extLst>
              <a:ext uri="{FF2B5EF4-FFF2-40B4-BE49-F238E27FC236}">
                <a16:creationId xmlns:a16="http://schemas.microsoft.com/office/drawing/2014/main" id="{B02FE5F4-DFA3-0E95-102B-826FB782D720}"/>
              </a:ext>
            </a:extLst>
          </p:cNvPr>
          <p:cNvSpPr txBox="1"/>
          <p:nvPr/>
        </p:nvSpPr>
        <p:spPr>
          <a:xfrm>
            <a:off x="16168498" y="205235"/>
            <a:ext cx="811087" cy="954107"/>
          </a:xfrm>
          <a:prstGeom prst="rect">
            <a:avLst/>
          </a:prstGeom>
          <a:noFill/>
        </p:spPr>
        <p:txBody>
          <a:bodyPr wrap="square">
            <a:spAutoFit/>
          </a:bodyPr>
          <a:lstStyle/>
          <a:p>
            <a:pPr algn="ctr"/>
            <a:r>
              <a:rPr lang="en-US" sz="1400" i="1" dirty="0">
                <a:solidFill>
                  <a:srgbClr val="000000"/>
                </a:solidFill>
              </a:rPr>
              <a:t>mass spectrum graph</a:t>
            </a:r>
            <a:endParaRPr lang="en-GB" sz="1400" i="1" dirty="0"/>
          </a:p>
        </p:txBody>
      </p:sp>
      <p:pic>
        <p:nvPicPr>
          <p:cNvPr id="1026" name="Picture 2">
            <a:extLst>
              <a:ext uri="{FF2B5EF4-FFF2-40B4-BE49-F238E27FC236}">
                <a16:creationId xmlns:a16="http://schemas.microsoft.com/office/drawing/2014/main" id="{4938FAB3-C497-9B33-4212-49576CB1CE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8964" y="550543"/>
            <a:ext cx="3180080" cy="233321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4A6E63F-FBE2-6802-6453-AEE29737A2ED}"/>
              </a:ext>
            </a:extLst>
          </p:cNvPr>
          <p:cNvSpPr txBox="1"/>
          <p:nvPr/>
        </p:nvSpPr>
        <p:spPr>
          <a:xfrm>
            <a:off x="8458964" y="2998689"/>
            <a:ext cx="3180080" cy="523220"/>
          </a:xfrm>
          <a:prstGeom prst="rect">
            <a:avLst/>
          </a:prstGeom>
          <a:noFill/>
        </p:spPr>
        <p:txBody>
          <a:bodyPr wrap="square">
            <a:spAutoFit/>
          </a:bodyPr>
          <a:lstStyle/>
          <a:p>
            <a:pPr algn="ctr"/>
            <a:r>
              <a:rPr lang="en-GB" sz="1400" b="0" i="1" dirty="0">
                <a:solidFill>
                  <a:srgbClr val="1F1F1F"/>
                </a:solidFill>
                <a:effectLst/>
                <a:latin typeface="ElsevierGulliver"/>
              </a:rPr>
              <a:t>Indication of temperature increase from data correlation</a:t>
            </a:r>
            <a:endParaRPr lang="en-GB" sz="1400" i="1" dirty="0"/>
          </a:p>
        </p:txBody>
      </p:sp>
      <p:sp>
        <p:nvSpPr>
          <p:cNvPr id="9" name="TextBox 8">
            <a:extLst>
              <a:ext uri="{FF2B5EF4-FFF2-40B4-BE49-F238E27FC236}">
                <a16:creationId xmlns:a16="http://schemas.microsoft.com/office/drawing/2014/main" id="{E01E894E-8EEB-56A7-5BD3-2722815121DE}"/>
              </a:ext>
            </a:extLst>
          </p:cNvPr>
          <p:cNvSpPr txBox="1"/>
          <p:nvPr/>
        </p:nvSpPr>
        <p:spPr>
          <a:xfrm>
            <a:off x="8461849" y="6103978"/>
            <a:ext cx="3180080" cy="307777"/>
          </a:xfrm>
          <a:prstGeom prst="rect">
            <a:avLst/>
          </a:prstGeom>
          <a:noFill/>
        </p:spPr>
        <p:txBody>
          <a:bodyPr wrap="square">
            <a:spAutoFit/>
          </a:bodyPr>
          <a:lstStyle/>
          <a:p>
            <a:pPr algn="ctr"/>
            <a:r>
              <a:rPr lang="en-GB" sz="1400" b="0" i="1" dirty="0">
                <a:solidFill>
                  <a:srgbClr val="1F1F1F"/>
                </a:solidFill>
                <a:effectLst/>
                <a:latin typeface="ElsevierGulliver"/>
              </a:rPr>
              <a:t>Mass spectrum</a:t>
            </a:r>
            <a:endParaRPr lang="en-GB" sz="1400" i="1" dirty="0"/>
          </a:p>
        </p:txBody>
      </p:sp>
    </p:spTree>
    <p:extLst>
      <p:ext uri="{BB962C8B-B14F-4D97-AF65-F5344CB8AC3E}">
        <p14:creationId xmlns:p14="http://schemas.microsoft.com/office/powerpoint/2010/main" val="7844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500"/>
                                        <p:tgtEl>
                                          <p:spTgt spid="102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fade">
                                      <p:cBhvr>
                                        <p:cTn id="24" dur="500"/>
                                        <p:tgtEl>
                                          <p:spTgt spid="5">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500"/>
                                        <p:tgtEl>
                                          <p:spTgt spid="5">
                                            <p:txEl>
                                              <p:pRg st="4" end="4"/>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Effect transition="in" filter="fade">
                                      <p:cBhvr>
                                        <p:cTn id="38" dur="500"/>
                                        <p:tgtEl>
                                          <p:spTgt spid="5">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Effect transition="in" filter="fade">
                                      <p:cBhvr>
                                        <p:cTn id="43" dur="500"/>
                                        <p:tgtEl>
                                          <p:spTgt spid="5">
                                            <p:txEl>
                                              <p:pRg st="6" end="6"/>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
                                            <p:txEl>
                                              <p:pRg st="7" end="7"/>
                                            </p:txEl>
                                          </p:spTgt>
                                        </p:tgtEl>
                                        <p:attrNameLst>
                                          <p:attrName>style.visibility</p:attrName>
                                        </p:attrNameLst>
                                      </p:cBhvr>
                                      <p:to>
                                        <p:strVal val="visible"/>
                                      </p:to>
                                    </p:set>
                                    <p:animEffect transition="in" filter="fade">
                                      <p:cBhvr>
                                        <p:cTn id="46" dur="500"/>
                                        <p:tgtEl>
                                          <p:spTgt spid="5">
                                            <p:txEl>
                                              <p:pRg st="7" end="7"/>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Effect transition="in" filter="fade">
                                      <p:cBhvr>
                                        <p:cTn id="49" dur="500"/>
                                        <p:tgtEl>
                                          <p:spTgt spid="5">
                                            <p:txEl>
                                              <p:pRg st="8" end="8"/>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5">
                                            <p:txEl>
                                              <p:pRg st="9" end="9"/>
                                            </p:txEl>
                                          </p:spTgt>
                                        </p:tgtEl>
                                        <p:attrNameLst>
                                          <p:attrName>style.visibility</p:attrName>
                                        </p:attrNameLst>
                                      </p:cBhvr>
                                      <p:to>
                                        <p:strVal val="visible"/>
                                      </p:to>
                                    </p:set>
                                    <p:animEffect transition="in" filter="fade">
                                      <p:cBhvr>
                                        <p:cTn id="54" dur="500"/>
                                        <p:tgtEl>
                                          <p:spTgt spid="5">
                                            <p:txEl>
                                              <p:pRg st="9" end="9"/>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
                                            <p:txEl>
                                              <p:pRg st="10" end="10"/>
                                            </p:txEl>
                                          </p:spTgt>
                                        </p:tgtEl>
                                        <p:attrNameLst>
                                          <p:attrName>style.visibility</p:attrName>
                                        </p:attrNameLst>
                                      </p:cBhvr>
                                      <p:to>
                                        <p:strVal val="visible"/>
                                      </p:to>
                                    </p:set>
                                    <p:animEffect transition="in" filter="fade">
                                      <p:cBhvr>
                                        <p:cTn id="57" dur="500"/>
                                        <p:tgtEl>
                                          <p:spTgt spid="5">
                                            <p:txEl>
                                              <p:pRg st="10" end="10"/>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
                                            <p:txEl>
                                              <p:pRg st="11" end="11"/>
                                            </p:txEl>
                                          </p:spTgt>
                                        </p:tgtEl>
                                        <p:attrNameLst>
                                          <p:attrName>style.visibility</p:attrName>
                                        </p:attrNameLst>
                                      </p:cBhvr>
                                      <p:to>
                                        <p:strVal val="visible"/>
                                      </p:to>
                                    </p:set>
                                    <p:animEffect transition="in" filter="fade">
                                      <p:cBhvr>
                                        <p:cTn id="60" dur="500"/>
                                        <p:tgtEl>
                                          <p:spTgt spid="5">
                                            <p:txEl>
                                              <p:pRg st="11" end="11"/>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
                                            <p:txEl>
                                              <p:pRg st="12" end="12"/>
                                            </p:txEl>
                                          </p:spTgt>
                                        </p:tgtEl>
                                        <p:attrNameLst>
                                          <p:attrName>style.visibility</p:attrName>
                                        </p:attrNameLst>
                                      </p:cBhvr>
                                      <p:to>
                                        <p:strVal val="visible"/>
                                      </p:to>
                                    </p:set>
                                    <p:animEffect transition="in" filter="fade">
                                      <p:cBhvr>
                                        <p:cTn id="63" dur="500"/>
                                        <p:tgtEl>
                                          <p:spTgt spid="5">
                                            <p:txEl>
                                              <p:pRg st="12" end="12"/>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
                                            <p:txEl>
                                              <p:pRg st="13" end="13"/>
                                            </p:txEl>
                                          </p:spTgt>
                                        </p:tgtEl>
                                        <p:attrNameLst>
                                          <p:attrName>style.visibility</p:attrName>
                                        </p:attrNameLst>
                                      </p:cBhvr>
                                      <p:to>
                                        <p:strVal val="visible"/>
                                      </p:to>
                                    </p:set>
                                    <p:animEffect transition="in" filter="fade">
                                      <p:cBhvr>
                                        <p:cTn id="66" dur="5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6447760-2882-CF8B-D9A2-097ECABDC236}"/>
              </a:ext>
            </a:extLst>
          </p:cNvPr>
          <p:cNvSpPr txBox="1"/>
          <p:nvPr/>
        </p:nvSpPr>
        <p:spPr>
          <a:xfrm>
            <a:off x="440438" y="642947"/>
            <a:ext cx="7307579" cy="518150"/>
          </a:xfrm>
          <a:prstGeom prst="rect">
            <a:avLst/>
          </a:prstGeom>
        </p:spPr>
        <p:txBody>
          <a:bodyPr vert="horz" lIns="91440" tIns="45720" rIns="91440" bIns="45720" rtlCol="0" anchor="ctr">
            <a:normAutofit/>
          </a:bodyPr>
          <a:lstStyle>
            <a:defPPr>
              <a:defRPr lang="en-US"/>
            </a:defPPr>
            <a:lvl1pPr algn="ctr">
              <a:defRPr sz="2400" b="1">
                <a:solidFill>
                  <a:schemeClr val="tx1">
                    <a:lumMod val="95000"/>
                    <a:lumOff val="5000"/>
                  </a:schemeClr>
                </a:solidFill>
              </a:defRPr>
            </a:lvl1pPr>
          </a:lstStyle>
          <a:p>
            <a:pPr lvl="0" algn="l">
              <a:lnSpc>
                <a:spcPct val="90000"/>
              </a:lnSpc>
              <a:spcBef>
                <a:spcPct val="0"/>
              </a:spcBef>
              <a:spcAft>
                <a:spcPts val="600"/>
              </a:spcAft>
              <a:defRPr/>
            </a:pPr>
            <a:r>
              <a:rPr lang="en-US" dirty="0">
                <a:solidFill>
                  <a:schemeClr val="tx1"/>
                </a:solidFill>
                <a:latin typeface="+mj-lt"/>
                <a:ea typeface="+mj-ea"/>
                <a:cs typeface="+mj-cs"/>
              </a:rPr>
              <a:t>Some words of caution</a:t>
            </a:r>
          </a:p>
        </p:txBody>
      </p:sp>
      <p:pic>
        <p:nvPicPr>
          <p:cNvPr id="9" name="Picture 8">
            <a:extLst>
              <a:ext uri="{FF2B5EF4-FFF2-40B4-BE49-F238E27FC236}">
                <a16:creationId xmlns:a16="http://schemas.microsoft.com/office/drawing/2014/main" id="{F48B8EE1-2B16-2ADE-8559-2694BC2D4EBF}"/>
              </a:ext>
            </a:extLst>
          </p:cNvPr>
          <p:cNvPicPr>
            <a:picLocks noChangeAspect="1"/>
          </p:cNvPicPr>
          <p:nvPr/>
        </p:nvPicPr>
        <p:blipFill>
          <a:blip r:embed="rId2"/>
          <a:srcRect l="8888" r="4165"/>
          <a:stretch/>
        </p:blipFill>
        <p:spPr>
          <a:xfrm>
            <a:off x="6225577" y="1"/>
            <a:ext cx="5963376" cy="685867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Slide Number Placeholder 1">
            <a:extLst>
              <a:ext uri="{FF2B5EF4-FFF2-40B4-BE49-F238E27FC236}">
                <a16:creationId xmlns:a16="http://schemas.microsoft.com/office/drawing/2014/main" id="{B149E88D-3E00-28E6-71B6-0D165DC513FE}"/>
              </a:ext>
            </a:extLst>
          </p:cNvPr>
          <p:cNvSpPr>
            <a:spLocks noGrp="1"/>
          </p:cNvSpPr>
          <p:nvPr>
            <p:ph type="sldNum" sz="quarter" idx="4294967295"/>
          </p:nvPr>
        </p:nvSpPr>
        <p:spPr>
          <a:xfrm>
            <a:off x="8610600" y="6356350"/>
            <a:ext cx="2743200" cy="365125"/>
          </a:xfrm>
        </p:spPr>
        <p:txBody>
          <a:bodyPr vert="horz" lIns="91440" tIns="45720" rIns="91440" bIns="45720" rtlCol="0" anchor="ctr">
            <a:normAutofit/>
          </a:bodyPr>
          <a:lstStyle/>
          <a:p>
            <a:pPr algn="r">
              <a:spcAft>
                <a:spcPts val="600"/>
              </a:spcAft>
              <a:defRPr/>
            </a:pPr>
            <a:fld id="{2908AE93-C9C6-494E-8F65-9AEFAC3DAEAC}" type="slidenum">
              <a:rPr lang="en-US" sz="1200">
                <a:solidFill>
                  <a:srgbClr val="FFFFFF"/>
                </a:solidFill>
                <a:latin typeface="Calibri" panose="020F0502020204030204"/>
              </a:rPr>
              <a:pPr algn="r">
                <a:spcAft>
                  <a:spcPts val="600"/>
                </a:spcAft>
                <a:defRPr/>
              </a:pPr>
              <a:t>3</a:t>
            </a:fld>
            <a:endParaRPr lang="en-US" sz="1200">
              <a:solidFill>
                <a:srgbClr val="FFFFFF"/>
              </a:solidFill>
              <a:latin typeface="Calibri" panose="020F0502020204030204"/>
            </a:endParaRPr>
          </a:p>
        </p:txBody>
      </p:sp>
      <p:sp>
        <p:nvSpPr>
          <p:cNvPr id="5" name="Text Placeholder 4">
            <a:extLst>
              <a:ext uri="{FF2B5EF4-FFF2-40B4-BE49-F238E27FC236}">
                <a16:creationId xmlns:a16="http://schemas.microsoft.com/office/drawing/2014/main" id="{2069F4BB-4190-8F06-78C0-8F21970845AE}"/>
              </a:ext>
            </a:extLst>
          </p:cNvPr>
          <p:cNvSpPr txBox="1">
            <a:spLocks/>
          </p:cNvSpPr>
          <p:nvPr/>
        </p:nvSpPr>
        <p:spPr>
          <a:xfrm>
            <a:off x="440438" y="1248723"/>
            <a:ext cx="10614660" cy="3843666"/>
          </a:xfrm>
          <a:prstGeom prst="rect">
            <a:avLst/>
          </a:prstGeom>
        </p:spPr>
        <p:txBody>
          <a:bodyPr vert="horz" lIns="91440" tIns="45720" rIns="91440" bIns="45720" rtlCol="0">
            <a:noAutofit/>
          </a:bodyPr>
          <a:lstStyle>
            <a:defPPr>
              <a:defRPr lang="en-US"/>
            </a:defPPr>
            <a:lvl1pPr marL="228600" indent="-228600">
              <a:lnSpc>
                <a:spcPct val="150000"/>
              </a:lnSpc>
              <a:spcBef>
                <a:spcPts val="1000"/>
              </a:spcBef>
              <a:buFont typeface="Arial" panose="020B0604020202020204" pitchFamily="34" charset="0"/>
              <a:buChar char="•"/>
              <a:defRPr sz="1600" b="1">
                <a:solidFill>
                  <a:srgbClr val="000000"/>
                </a:solidFill>
                <a:latin typeface="Segoe UI" panose="020B0502040204020203" pitchFamily="34" charset="0"/>
                <a:cs typeface="Segoe UI" panose="020B0502040204020203" pitchFamily="34" charset="0"/>
              </a:defRPr>
            </a:lvl1pPr>
            <a:lvl2pPr marL="571500" lvl="1" indent="-174625">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dirty="0"/>
              <a:t>No feasibility studies have yet been performed on the cases we’re about to show</a:t>
            </a:r>
          </a:p>
          <a:p>
            <a:r>
              <a:rPr lang="en-US" sz="1400" dirty="0"/>
              <a:t>Watch out for the golden hammer: over-reliance on a shiny new tool</a:t>
            </a:r>
          </a:p>
          <a:p>
            <a:r>
              <a:rPr lang="en-US" sz="1400" dirty="0"/>
              <a:t>ML algorithms likely outperform traditional algorithms when:</a:t>
            </a:r>
          </a:p>
          <a:p>
            <a:pPr lvl="1"/>
            <a:r>
              <a:rPr lang="en-US" dirty="0"/>
              <a:t>Handling Large and Complex Data Sets</a:t>
            </a:r>
          </a:p>
          <a:p>
            <a:pPr lvl="1"/>
            <a:r>
              <a:rPr lang="en-US" dirty="0"/>
              <a:t>Discovering Non-Linear and Hidden Relationships</a:t>
            </a:r>
          </a:p>
          <a:p>
            <a:pPr lvl="1"/>
            <a:r>
              <a:rPr lang="en-US" dirty="0"/>
              <a:t>High Dimensionality (input parameters) problems</a:t>
            </a:r>
          </a:p>
          <a:p>
            <a:pPr lvl="1"/>
            <a:r>
              <a:rPr lang="en-US" dirty="0"/>
              <a:t>Continuous Learning and Adaptation</a:t>
            </a:r>
          </a:p>
          <a:p>
            <a:pPr lvl="1"/>
            <a:r>
              <a:rPr lang="en-US" dirty="0"/>
              <a:t>Natural Language Processing and Understanding</a:t>
            </a:r>
          </a:p>
          <a:p>
            <a:pPr lvl="1"/>
            <a:r>
              <a:rPr lang="en-US" dirty="0"/>
              <a:t>Image and Pattern Recognition</a:t>
            </a:r>
          </a:p>
          <a:p>
            <a:endParaRPr lang="en-US" sz="1400" dirty="0"/>
          </a:p>
        </p:txBody>
      </p:sp>
    </p:spTree>
    <p:extLst>
      <p:ext uri="{BB962C8B-B14F-4D97-AF65-F5344CB8AC3E}">
        <p14:creationId xmlns:p14="http://schemas.microsoft.com/office/powerpoint/2010/main" val="85665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fade">
                                      <p:cBhvr>
                                        <p:cTn id="4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4</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1259768"/>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a:lnSpc>
                <a:spcPct val="150000"/>
              </a:lnSpc>
              <a:spcBef>
                <a:spcPts val="1000"/>
              </a:spcBef>
              <a:defRPr/>
            </a:pPr>
            <a:r>
              <a:rPr lang="en-US" dirty="0"/>
              <a:t>Pressure Anomaly Detection</a:t>
            </a:r>
          </a:p>
          <a:p>
            <a:pPr lvl="0">
              <a:lnSpc>
                <a:spcPct val="150000"/>
              </a:lnSpc>
              <a:spcBef>
                <a:spcPts val="1000"/>
              </a:spcBef>
              <a:defRPr/>
            </a:pPr>
            <a:endParaRPr lang="en-US" dirty="0">
              <a:solidFill>
                <a:srgbClr val="000000"/>
              </a:solidFill>
            </a:endParaRPr>
          </a:p>
        </p:txBody>
      </p:sp>
      <p:sp>
        <p:nvSpPr>
          <p:cNvPr id="5" name="Text Placeholder 4">
            <a:extLst>
              <a:ext uri="{FF2B5EF4-FFF2-40B4-BE49-F238E27FC236}">
                <a16:creationId xmlns:a16="http://schemas.microsoft.com/office/drawing/2014/main" id="{E04AB916-75EB-ACE2-4319-B359BC3DBCFA}"/>
              </a:ext>
            </a:extLst>
          </p:cNvPr>
          <p:cNvSpPr txBox="1">
            <a:spLocks/>
          </p:cNvSpPr>
          <p:nvPr/>
        </p:nvSpPr>
        <p:spPr>
          <a:xfrm>
            <a:off x="346392" y="790539"/>
            <a:ext cx="11733313" cy="5658076"/>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tabLst>
                <a:tab pos="284163" algn="l"/>
              </a:tabLst>
            </a:pPr>
            <a:r>
              <a:rPr lang="en-GB" sz="1400" dirty="0"/>
              <a:t>Currently, vacuum levels are compared to fixed pressure baselines (piquet daily monitoring + threshold alarms).  If the pressure is below a predefined threshold, it is considered good enough. This is a rather unrefined method:</a:t>
            </a:r>
          </a:p>
          <a:p>
            <a:pPr lvl="1">
              <a:spcAft>
                <a:spcPts val="1200"/>
              </a:spcAft>
              <a:tabLst>
                <a:tab pos="284163" algn="l"/>
              </a:tabLst>
              <a:defRPr/>
            </a:pPr>
            <a:r>
              <a:rPr lang="en-GB" sz="1400" b="1" dirty="0">
                <a:solidFill>
                  <a:srgbClr val="000000"/>
                </a:solidFill>
              </a:rPr>
              <a:t>Lack of historical context: </a:t>
            </a:r>
            <a:r>
              <a:rPr lang="en-GB" sz="1400" dirty="0">
                <a:solidFill>
                  <a:srgbClr val="000000"/>
                </a:solidFill>
              </a:rPr>
              <a:t>Doesn’t take into consideration past pressure values, which might have indicated conditions were degrading </a:t>
            </a:r>
          </a:p>
          <a:p>
            <a:pPr lvl="1">
              <a:spcAft>
                <a:spcPts val="1200"/>
              </a:spcAft>
              <a:tabLst>
                <a:tab pos="284163" algn="l"/>
              </a:tabLst>
              <a:defRPr/>
            </a:pPr>
            <a:r>
              <a:rPr lang="en-GB" sz="1400" b="1" dirty="0">
                <a:solidFill>
                  <a:srgbClr val="000000"/>
                </a:solidFill>
              </a:rPr>
              <a:t>Beam characteristics ignored: </a:t>
            </a:r>
            <a:r>
              <a:rPr lang="en-GB" sz="1400" dirty="0">
                <a:solidFill>
                  <a:srgbClr val="000000"/>
                </a:solidFill>
              </a:rPr>
              <a:t>Doesn’t consider presence or absence of beam and its characteristics which influence pressure</a:t>
            </a:r>
          </a:p>
          <a:p>
            <a:pPr lvl="1">
              <a:spcAft>
                <a:spcPts val="1200"/>
              </a:spcAft>
              <a:tabLst>
                <a:tab pos="284163" algn="l"/>
              </a:tabLst>
              <a:defRPr/>
            </a:pPr>
            <a:r>
              <a:rPr lang="en-GB" sz="1400" b="1" dirty="0">
                <a:solidFill>
                  <a:srgbClr val="000000"/>
                </a:solidFill>
              </a:rPr>
              <a:t>Non-linear pressure dynamics: </a:t>
            </a:r>
            <a:r>
              <a:rPr lang="en-GB" sz="1400" dirty="0">
                <a:solidFill>
                  <a:srgbClr val="000000"/>
                </a:solidFill>
              </a:rPr>
              <a:t>multiple phenomena contribute to the pressure and define what’s normal or not</a:t>
            </a:r>
          </a:p>
          <a:p>
            <a:pPr lvl="1">
              <a:spcAft>
                <a:spcPts val="1200"/>
              </a:spcAft>
              <a:tabLst>
                <a:tab pos="284163" algn="l"/>
              </a:tabLst>
              <a:defRPr/>
            </a:pPr>
            <a:r>
              <a:rPr lang="en-GB" sz="1400" b="1" dirty="0">
                <a:solidFill>
                  <a:srgbClr val="000000"/>
                </a:solidFill>
              </a:rPr>
              <a:t>Inability to detect early signs of failure: </a:t>
            </a:r>
            <a:r>
              <a:rPr lang="en-GB" sz="1400" dirty="0">
                <a:solidFill>
                  <a:srgbClr val="000000"/>
                </a:solidFill>
              </a:rPr>
              <a:t>subtle deviations from normal pressure patterns can go undetected</a:t>
            </a:r>
          </a:p>
          <a:p>
            <a:pPr lvl="1">
              <a:defRPr/>
            </a:pPr>
            <a:endParaRPr lang="en-US" sz="1400" b="0" dirty="0">
              <a:solidFill>
                <a:srgbClr val="000000"/>
              </a:solidFill>
            </a:endParaRPr>
          </a:p>
        </p:txBody>
      </p:sp>
      <p:pic>
        <p:nvPicPr>
          <p:cNvPr id="7" name="Picture 6">
            <a:extLst>
              <a:ext uri="{FF2B5EF4-FFF2-40B4-BE49-F238E27FC236}">
                <a16:creationId xmlns:a16="http://schemas.microsoft.com/office/drawing/2014/main" id="{55770FFB-AFDB-3F70-AD6E-FC475F6AC1F3}"/>
              </a:ext>
            </a:extLst>
          </p:cNvPr>
          <p:cNvPicPr>
            <a:picLocks noChangeAspect="1"/>
          </p:cNvPicPr>
          <p:nvPr/>
        </p:nvPicPr>
        <p:blipFill>
          <a:blip r:embed="rId3"/>
          <a:stretch>
            <a:fillRect/>
          </a:stretch>
        </p:blipFill>
        <p:spPr>
          <a:xfrm>
            <a:off x="2437959" y="4066489"/>
            <a:ext cx="6862505" cy="2101383"/>
          </a:xfrm>
          <a:prstGeom prst="rect">
            <a:avLst/>
          </a:prstGeom>
        </p:spPr>
      </p:pic>
    </p:spTree>
    <p:extLst>
      <p:ext uri="{BB962C8B-B14F-4D97-AF65-F5344CB8AC3E}">
        <p14:creationId xmlns:p14="http://schemas.microsoft.com/office/powerpoint/2010/main" val="273133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500"/>
                                        <p:tgtEl>
                                          <p:spTgt spid="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fade">
                                      <p:cBhvr>
                                        <p:cTn id="25" dur="500"/>
                                        <p:tgtEl>
                                          <p:spTgt spid="5">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5</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1259768"/>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a:lnSpc>
                <a:spcPct val="150000"/>
              </a:lnSpc>
              <a:spcBef>
                <a:spcPts val="1000"/>
              </a:spcBef>
              <a:defRPr/>
            </a:pPr>
            <a:r>
              <a:rPr lang="en-US" dirty="0"/>
              <a:t>Pressure Anomaly Detection</a:t>
            </a:r>
          </a:p>
          <a:p>
            <a:pPr lvl="0">
              <a:lnSpc>
                <a:spcPct val="150000"/>
              </a:lnSpc>
              <a:spcBef>
                <a:spcPts val="1000"/>
              </a:spcBef>
              <a:defRPr/>
            </a:pPr>
            <a:endParaRPr lang="en-US" dirty="0">
              <a:solidFill>
                <a:srgbClr val="000000"/>
              </a:solidFill>
            </a:endParaRPr>
          </a:p>
        </p:txBody>
      </p:sp>
      <p:sp>
        <p:nvSpPr>
          <p:cNvPr id="3" name="Text Placeholder 4">
            <a:extLst>
              <a:ext uri="{FF2B5EF4-FFF2-40B4-BE49-F238E27FC236}">
                <a16:creationId xmlns:a16="http://schemas.microsoft.com/office/drawing/2014/main" id="{421A017E-3F38-0887-3781-EA9A29CFFCC6}"/>
              </a:ext>
            </a:extLst>
          </p:cNvPr>
          <p:cNvSpPr txBox="1">
            <a:spLocks/>
          </p:cNvSpPr>
          <p:nvPr/>
        </p:nvSpPr>
        <p:spPr>
          <a:xfrm>
            <a:off x="346392" y="790539"/>
            <a:ext cx="11733313" cy="5658076"/>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GB" sz="1400" dirty="0">
                <a:solidFill>
                  <a:srgbClr val="000000"/>
                </a:solidFill>
              </a:rPr>
              <a:t>A vacuum classifier to provide a deeper insight into pressure evolution in each sector</a:t>
            </a:r>
            <a:endParaRPr lang="en-US" sz="1400" b="0" dirty="0">
              <a:solidFill>
                <a:srgbClr val="000000"/>
              </a:solidFill>
            </a:endParaRPr>
          </a:p>
          <a:p>
            <a:pPr>
              <a:defRPr/>
            </a:pPr>
            <a:r>
              <a:rPr lang="en-GB" sz="1400" dirty="0">
                <a:solidFill>
                  <a:srgbClr val="000000"/>
                </a:solidFill>
              </a:rPr>
              <a:t>Causes of anomalies could be identified in a similar way</a:t>
            </a:r>
          </a:p>
          <a:p>
            <a:pPr>
              <a:defRPr/>
            </a:pPr>
            <a:endParaRPr lang="en-GB" sz="1400" dirty="0">
              <a:solidFill>
                <a:srgbClr val="000000"/>
              </a:solidFill>
            </a:endParaRPr>
          </a:p>
        </p:txBody>
      </p:sp>
      <p:sp>
        <p:nvSpPr>
          <p:cNvPr id="6" name="Rectangle: Rounded Corners 5">
            <a:extLst>
              <a:ext uri="{FF2B5EF4-FFF2-40B4-BE49-F238E27FC236}">
                <a16:creationId xmlns:a16="http://schemas.microsoft.com/office/drawing/2014/main" id="{6503A909-64DB-069F-59DA-2C21D2788A47}"/>
              </a:ext>
            </a:extLst>
          </p:cNvPr>
          <p:cNvSpPr/>
          <p:nvPr/>
        </p:nvSpPr>
        <p:spPr>
          <a:xfrm>
            <a:off x="9182287" y="4096808"/>
            <a:ext cx="2281272" cy="93319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tx1"/>
                </a:solidFill>
              </a:rPr>
              <a:t>P(Pressure Stable)</a:t>
            </a:r>
            <a:endParaRPr lang="en-GB" sz="1400" b="1" dirty="0">
              <a:solidFill>
                <a:schemeClr val="tx1"/>
              </a:solidFill>
            </a:endParaRPr>
          </a:p>
        </p:txBody>
      </p:sp>
      <p:sp>
        <p:nvSpPr>
          <p:cNvPr id="8" name="Rectangle: Rounded Corners 7">
            <a:extLst>
              <a:ext uri="{FF2B5EF4-FFF2-40B4-BE49-F238E27FC236}">
                <a16:creationId xmlns:a16="http://schemas.microsoft.com/office/drawing/2014/main" id="{4C31B227-773C-4F9B-0862-C106CE696EA2}"/>
              </a:ext>
            </a:extLst>
          </p:cNvPr>
          <p:cNvSpPr/>
          <p:nvPr/>
        </p:nvSpPr>
        <p:spPr>
          <a:xfrm>
            <a:off x="9184651" y="3059352"/>
            <a:ext cx="2281272" cy="93319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tx1"/>
                </a:solidFill>
              </a:rPr>
              <a:t>P(Pressure Improving)</a:t>
            </a:r>
            <a:endParaRPr lang="en-GB" sz="1400" b="1" dirty="0">
              <a:solidFill>
                <a:schemeClr val="tx1"/>
              </a:solidFill>
            </a:endParaRPr>
          </a:p>
        </p:txBody>
      </p:sp>
      <p:sp>
        <p:nvSpPr>
          <p:cNvPr id="9" name="Rectangle: Rounded Corners 8">
            <a:extLst>
              <a:ext uri="{FF2B5EF4-FFF2-40B4-BE49-F238E27FC236}">
                <a16:creationId xmlns:a16="http://schemas.microsoft.com/office/drawing/2014/main" id="{F281FCDF-1F6E-B715-D413-8166C553B69C}"/>
              </a:ext>
            </a:extLst>
          </p:cNvPr>
          <p:cNvSpPr/>
          <p:nvPr/>
        </p:nvSpPr>
        <p:spPr>
          <a:xfrm>
            <a:off x="9182286" y="5134264"/>
            <a:ext cx="2281271" cy="933197"/>
          </a:xfrm>
          <a:prstGeom prst="round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tx1"/>
                </a:solidFill>
              </a:rPr>
              <a:t>P(Pressure Degrading)</a:t>
            </a:r>
            <a:endParaRPr lang="en-GB" sz="1400" b="1" dirty="0">
              <a:solidFill>
                <a:schemeClr val="tx1"/>
              </a:solidFill>
            </a:endParaRPr>
          </a:p>
        </p:txBody>
      </p:sp>
      <p:sp>
        <p:nvSpPr>
          <p:cNvPr id="13" name="TextBox 12">
            <a:extLst>
              <a:ext uri="{FF2B5EF4-FFF2-40B4-BE49-F238E27FC236}">
                <a16:creationId xmlns:a16="http://schemas.microsoft.com/office/drawing/2014/main" id="{9B9E3571-692B-E823-68B5-F719E8F13DBD}"/>
              </a:ext>
            </a:extLst>
          </p:cNvPr>
          <p:cNvSpPr txBox="1"/>
          <p:nvPr/>
        </p:nvSpPr>
        <p:spPr>
          <a:xfrm>
            <a:off x="9472746" y="2481824"/>
            <a:ext cx="1700349" cy="369332"/>
          </a:xfrm>
          <a:prstGeom prst="rect">
            <a:avLst/>
          </a:prstGeom>
          <a:noFill/>
        </p:spPr>
        <p:txBody>
          <a:bodyPr wrap="square">
            <a:spAutoFit/>
          </a:bodyPr>
          <a:lstStyle/>
          <a:p>
            <a:pPr algn="ctr"/>
            <a:r>
              <a:rPr lang="en-GB" sz="1800" b="1" dirty="0"/>
              <a:t>Classification</a:t>
            </a:r>
            <a:endParaRPr lang="en-GB" b="1" dirty="0"/>
          </a:p>
        </p:txBody>
      </p:sp>
      <p:sp>
        <p:nvSpPr>
          <p:cNvPr id="24" name="Arrow: Down 23">
            <a:extLst>
              <a:ext uri="{FF2B5EF4-FFF2-40B4-BE49-F238E27FC236}">
                <a16:creationId xmlns:a16="http://schemas.microsoft.com/office/drawing/2014/main" id="{72633157-EE3B-F96F-CF3A-8A9FAF44583E}"/>
              </a:ext>
            </a:extLst>
          </p:cNvPr>
          <p:cNvSpPr/>
          <p:nvPr/>
        </p:nvSpPr>
        <p:spPr>
          <a:xfrm rot="16200000">
            <a:off x="3679828" y="4008320"/>
            <a:ext cx="409827" cy="835587"/>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7" name="TextBox 26">
            <a:extLst>
              <a:ext uri="{FF2B5EF4-FFF2-40B4-BE49-F238E27FC236}">
                <a16:creationId xmlns:a16="http://schemas.microsoft.com/office/drawing/2014/main" id="{212A659F-45A2-2247-DAAF-F4886F4499DC}"/>
              </a:ext>
            </a:extLst>
          </p:cNvPr>
          <p:cNvSpPr txBox="1"/>
          <p:nvPr/>
        </p:nvSpPr>
        <p:spPr>
          <a:xfrm>
            <a:off x="643114" y="2484531"/>
            <a:ext cx="2144942" cy="369332"/>
          </a:xfrm>
          <a:prstGeom prst="rect">
            <a:avLst/>
          </a:prstGeom>
          <a:noFill/>
        </p:spPr>
        <p:txBody>
          <a:bodyPr wrap="square">
            <a:spAutoFit/>
          </a:bodyPr>
          <a:lstStyle/>
          <a:p>
            <a:pPr algn="ctr"/>
            <a:r>
              <a:rPr lang="en-GB" sz="1800" b="1" dirty="0"/>
              <a:t>Input Parameters</a:t>
            </a:r>
            <a:endParaRPr lang="en-GB" b="1" dirty="0"/>
          </a:p>
        </p:txBody>
      </p:sp>
      <p:sp>
        <p:nvSpPr>
          <p:cNvPr id="28" name="TextBox 27">
            <a:extLst>
              <a:ext uri="{FF2B5EF4-FFF2-40B4-BE49-F238E27FC236}">
                <a16:creationId xmlns:a16="http://schemas.microsoft.com/office/drawing/2014/main" id="{08187E32-679B-2D1A-784E-EFB559187871}"/>
              </a:ext>
            </a:extLst>
          </p:cNvPr>
          <p:cNvSpPr txBox="1"/>
          <p:nvPr/>
        </p:nvSpPr>
        <p:spPr>
          <a:xfrm>
            <a:off x="-75562" y="3532837"/>
            <a:ext cx="3755870" cy="2308324"/>
          </a:xfrm>
          <a:prstGeom prst="rect">
            <a:avLst/>
          </a:prstGeom>
          <a:noFill/>
        </p:spPr>
        <p:txBody>
          <a:bodyPr wrap="square">
            <a:spAutoFit/>
          </a:bodyPr>
          <a:lstStyle/>
          <a:p>
            <a:pPr algn="ctr"/>
            <a:r>
              <a:rPr lang="en-GB" sz="1600" i="1" dirty="0"/>
              <a:t>Current Pressure</a:t>
            </a:r>
          </a:p>
          <a:p>
            <a:pPr algn="ctr"/>
            <a:r>
              <a:rPr lang="en-GB" sz="1600" i="1" dirty="0"/>
              <a:t>Reference Pressure</a:t>
            </a:r>
          </a:p>
          <a:p>
            <a:pPr algn="ctr"/>
            <a:r>
              <a:rPr lang="en-GB" sz="1600" i="1" dirty="0"/>
              <a:t>Pressure X mins moving AVG</a:t>
            </a:r>
          </a:p>
          <a:p>
            <a:pPr algn="ctr"/>
            <a:r>
              <a:rPr lang="en-GB" sz="1600" i="1" dirty="0"/>
              <a:t>Pressure Max Value last X mins</a:t>
            </a:r>
          </a:p>
          <a:p>
            <a:pPr algn="ctr"/>
            <a:r>
              <a:rPr lang="en-GB" sz="1600" i="1" dirty="0"/>
              <a:t>Beam Current</a:t>
            </a:r>
          </a:p>
          <a:p>
            <a:pPr algn="ctr"/>
            <a:r>
              <a:rPr lang="en-GB" sz="1600" i="1" dirty="0"/>
              <a:t>Number of bunches</a:t>
            </a:r>
          </a:p>
          <a:p>
            <a:pPr algn="ctr"/>
            <a:r>
              <a:rPr lang="en-GB" sz="1600" i="1" dirty="0"/>
              <a:t>Temperature</a:t>
            </a:r>
          </a:p>
          <a:p>
            <a:pPr algn="ctr"/>
            <a:endParaRPr lang="en-GB" sz="1600" i="1" dirty="0"/>
          </a:p>
          <a:p>
            <a:pPr algn="ctr"/>
            <a:endParaRPr lang="en-GB" sz="1600" i="1" dirty="0"/>
          </a:p>
        </p:txBody>
      </p:sp>
      <p:pic>
        <p:nvPicPr>
          <p:cNvPr id="30" name="Picture 4" descr="Neural-Network Icons - Free SVG &amp; PNG Neural-Network Images ...">
            <a:extLst>
              <a:ext uri="{FF2B5EF4-FFF2-40B4-BE49-F238E27FC236}">
                <a16:creationId xmlns:a16="http://schemas.microsoft.com/office/drawing/2014/main" id="{22AC4881-DCB2-AB85-37CF-6C02F8AD15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145" y="3588287"/>
            <a:ext cx="1757299" cy="1757299"/>
          </a:xfrm>
          <a:prstGeom prst="rect">
            <a:avLst/>
          </a:prstGeom>
          <a:noFill/>
          <a:ln>
            <a:solidFill>
              <a:srgbClr val="33415C"/>
            </a:solidFill>
          </a:ln>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4076075A-A725-7AC4-7C71-C61308508470}"/>
              </a:ext>
            </a:extLst>
          </p:cNvPr>
          <p:cNvSpPr txBox="1"/>
          <p:nvPr/>
        </p:nvSpPr>
        <p:spPr>
          <a:xfrm>
            <a:off x="4714344" y="2526083"/>
            <a:ext cx="2502900" cy="369332"/>
          </a:xfrm>
          <a:prstGeom prst="rect">
            <a:avLst/>
          </a:prstGeom>
          <a:noFill/>
        </p:spPr>
        <p:txBody>
          <a:bodyPr wrap="square">
            <a:spAutoFit/>
          </a:bodyPr>
          <a:lstStyle/>
          <a:p>
            <a:pPr algn="ctr"/>
            <a:r>
              <a:rPr lang="en-GB" sz="1800" b="1" dirty="0"/>
              <a:t>Anomaly Detection</a:t>
            </a:r>
            <a:endParaRPr lang="en-GB" b="1" dirty="0"/>
          </a:p>
        </p:txBody>
      </p:sp>
      <p:sp>
        <p:nvSpPr>
          <p:cNvPr id="32" name="Arrow: Down 31">
            <a:extLst>
              <a:ext uri="{FF2B5EF4-FFF2-40B4-BE49-F238E27FC236}">
                <a16:creationId xmlns:a16="http://schemas.microsoft.com/office/drawing/2014/main" id="{C262E868-71CD-D528-D441-DCBDD29A9949}"/>
              </a:ext>
            </a:extLst>
          </p:cNvPr>
          <p:cNvSpPr/>
          <p:nvPr/>
        </p:nvSpPr>
        <p:spPr>
          <a:xfrm rot="16200000">
            <a:off x="7841935" y="4008320"/>
            <a:ext cx="409827" cy="835587"/>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Tree>
    <p:extLst>
      <p:ext uri="{BB962C8B-B14F-4D97-AF65-F5344CB8AC3E}">
        <p14:creationId xmlns:p14="http://schemas.microsoft.com/office/powerpoint/2010/main" val="101093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 end="1"/>
                                            </p:txEl>
                                          </p:spTgt>
                                        </p:tgtEl>
                                        <p:attrNameLst>
                                          <p:attrName>style.visibility</p:attrName>
                                        </p:attrNameLst>
                                      </p:cBhvr>
                                      <p:to>
                                        <p:strVal val="visible"/>
                                      </p:to>
                                    </p:set>
                                    <p:animEffect transition="in" filter="fade">
                                      <p:cBhvr>
                                        <p:cTn id="5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6" grpId="0" animBg="1"/>
      <p:bldP spid="8" grpId="0" animBg="1"/>
      <p:bldP spid="9" grpId="0" animBg="1"/>
      <p:bldP spid="13" grpId="0"/>
      <p:bldP spid="24" grpId="0" animBg="1"/>
      <p:bldP spid="27" grpId="0"/>
      <p:bldP spid="28" grpId="0"/>
      <p:bldP spid="31" grpId="0"/>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6</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577530"/>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lvl="0">
              <a:lnSpc>
                <a:spcPct val="150000"/>
              </a:lnSpc>
              <a:spcBef>
                <a:spcPts val="1000"/>
              </a:spcBef>
              <a:defRPr/>
            </a:pPr>
            <a:r>
              <a:rPr lang="en-US" dirty="0" err="1">
                <a:solidFill>
                  <a:srgbClr val="000000"/>
                </a:solidFill>
              </a:rPr>
              <a:t>SuperKEKB</a:t>
            </a:r>
            <a:r>
              <a:rPr lang="en-US" dirty="0">
                <a:solidFill>
                  <a:srgbClr val="000000"/>
                </a:solidFill>
              </a:rPr>
              <a:t> Pressure Anomaly detection</a:t>
            </a:r>
          </a:p>
        </p:txBody>
      </p:sp>
      <p:sp>
        <p:nvSpPr>
          <p:cNvPr id="5" name="Text Placeholder 4">
            <a:extLst>
              <a:ext uri="{FF2B5EF4-FFF2-40B4-BE49-F238E27FC236}">
                <a16:creationId xmlns:a16="http://schemas.microsoft.com/office/drawing/2014/main" id="{E04AB916-75EB-ACE2-4319-B359BC3DBCFA}"/>
              </a:ext>
            </a:extLst>
          </p:cNvPr>
          <p:cNvSpPr txBox="1">
            <a:spLocks/>
          </p:cNvSpPr>
          <p:nvPr/>
        </p:nvSpPr>
        <p:spPr>
          <a:xfrm>
            <a:off x="346392" y="790539"/>
            <a:ext cx="11733313" cy="5658076"/>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400" dirty="0">
                <a:solidFill>
                  <a:srgbClr val="000000"/>
                </a:solidFill>
              </a:rPr>
              <a:t>Objective: </a:t>
            </a:r>
            <a:r>
              <a:rPr lang="en-US" sz="1400" b="0" dirty="0">
                <a:solidFill>
                  <a:srgbClr val="000000"/>
                </a:solidFill>
              </a:rPr>
              <a:t>Develop a pressure anomaly detection system using ML for the </a:t>
            </a:r>
            <a:r>
              <a:rPr lang="en-US" sz="1400" b="0" dirty="0" err="1">
                <a:solidFill>
                  <a:srgbClr val="000000"/>
                </a:solidFill>
              </a:rPr>
              <a:t>SuperKEKB</a:t>
            </a:r>
            <a:r>
              <a:rPr lang="en-US" sz="1400" b="0" dirty="0">
                <a:solidFill>
                  <a:srgbClr val="000000"/>
                </a:solidFill>
              </a:rPr>
              <a:t> accelerator’s vacuum system</a:t>
            </a:r>
            <a:endParaRPr lang="en-US" sz="1400" dirty="0">
              <a:solidFill>
                <a:srgbClr val="000000"/>
              </a:solidFill>
            </a:endParaRPr>
          </a:p>
          <a:p>
            <a:pPr>
              <a:defRPr/>
            </a:pPr>
            <a:r>
              <a:rPr lang="en-US" sz="1400" dirty="0">
                <a:solidFill>
                  <a:srgbClr val="000000"/>
                </a:solidFill>
              </a:rPr>
              <a:t>Fault detection: </a:t>
            </a:r>
            <a:r>
              <a:rPr lang="en-US" sz="1400" b="0" dirty="0">
                <a:solidFill>
                  <a:srgbClr val="000000"/>
                </a:solidFill>
              </a:rPr>
              <a:t>detects faults in pressure measured by ~600 gauges in real-time, ensuring early intervention</a:t>
            </a:r>
          </a:p>
          <a:p>
            <a:pPr>
              <a:defRPr/>
            </a:pPr>
            <a:r>
              <a:rPr lang="en-US" sz="1400" dirty="0">
                <a:solidFill>
                  <a:srgbClr val="000000"/>
                </a:solidFill>
              </a:rPr>
              <a:t>Methodology: </a:t>
            </a:r>
            <a:r>
              <a:rPr lang="en-US" sz="1400" b="0" dirty="0">
                <a:solidFill>
                  <a:srgbClr val="000000"/>
                </a:solidFill>
              </a:rPr>
              <a:t>2 Feed-forward neural networks (FNN) trained on actual abnormal behaviors</a:t>
            </a:r>
          </a:p>
          <a:p>
            <a:pPr>
              <a:defRPr/>
            </a:pPr>
            <a:r>
              <a:rPr lang="en-US" sz="1400" dirty="0">
                <a:solidFill>
                  <a:srgbClr val="000000"/>
                </a:solidFill>
              </a:rPr>
              <a:t>Fault classification: </a:t>
            </a:r>
            <a:r>
              <a:rPr lang="en-US" sz="1400" b="0" dirty="0">
                <a:solidFill>
                  <a:srgbClr val="000000"/>
                </a:solidFill>
              </a:rPr>
              <a:t>can detect the following types of faults:</a:t>
            </a:r>
          </a:p>
          <a:p>
            <a:pPr lvl="1">
              <a:defRPr/>
            </a:pPr>
            <a:r>
              <a:rPr lang="en-US" sz="1400" dirty="0">
                <a:solidFill>
                  <a:srgbClr val="000000"/>
                </a:solidFill>
              </a:rPr>
              <a:t>Leak or pump failure</a:t>
            </a:r>
          </a:p>
          <a:p>
            <a:pPr lvl="1">
              <a:defRPr/>
            </a:pPr>
            <a:r>
              <a:rPr lang="en-US" sz="1400" dirty="0">
                <a:solidFill>
                  <a:srgbClr val="000000"/>
                </a:solidFill>
              </a:rPr>
              <a:t>Overheating or discharge</a:t>
            </a:r>
          </a:p>
          <a:p>
            <a:pPr lvl="1">
              <a:defRPr/>
            </a:pPr>
            <a:r>
              <a:rPr lang="en-US" sz="1400" dirty="0">
                <a:solidFill>
                  <a:srgbClr val="000000"/>
                </a:solidFill>
              </a:rPr>
              <a:t>Pumping down or leak</a:t>
            </a:r>
          </a:p>
          <a:p>
            <a:pPr lvl="1">
              <a:defRPr/>
            </a:pPr>
            <a:r>
              <a:rPr lang="en-US" sz="1400" dirty="0">
                <a:solidFill>
                  <a:srgbClr val="000000"/>
                </a:solidFill>
              </a:rPr>
              <a:t>Abnormal orbit or leak</a:t>
            </a:r>
          </a:p>
          <a:p>
            <a:pPr lvl="1">
              <a:defRPr/>
            </a:pPr>
            <a:r>
              <a:rPr lang="en-US" sz="1400" dirty="0">
                <a:solidFill>
                  <a:srgbClr val="000000"/>
                </a:solidFill>
              </a:rPr>
              <a:t>Pressure burst or leak</a:t>
            </a:r>
          </a:p>
          <a:p>
            <a:pPr>
              <a:defRPr/>
            </a:pPr>
            <a:endParaRPr lang="en-US" sz="1400" b="0" dirty="0">
              <a:solidFill>
                <a:srgbClr val="000000"/>
              </a:solidFill>
            </a:endParaRPr>
          </a:p>
        </p:txBody>
      </p:sp>
      <p:sp>
        <p:nvSpPr>
          <p:cNvPr id="6" name="TextBox 5">
            <a:extLst>
              <a:ext uri="{FF2B5EF4-FFF2-40B4-BE49-F238E27FC236}">
                <a16:creationId xmlns:a16="http://schemas.microsoft.com/office/drawing/2014/main" id="{5F2CC7E3-A744-A3F8-8D76-5C4DEBEAE826}"/>
              </a:ext>
            </a:extLst>
          </p:cNvPr>
          <p:cNvSpPr txBox="1"/>
          <p:nvPr/>
        </p:nvSpPr>
        <p:spPr>
          <a:xfrm>
            <a:off x="112295" y="6187005"/>
            <a:ext cx="13177615" cy="261610"/>
          </a:xfrm>
          <a:prstGeom prst="rect">
            <a:avLst/>
          </a:prstGeom>
          <a:noFill/>
        </p:spPr>
        <p:txBody>
          <a:bodyPr wrap="square">
            <a:spAutoFit/>
          </a:bodyPr>
          <a:lstStyle/>
          <a:p>
            <a:r>
              <a:rPr lang="en-GB" sz="1100" dirty="0" err="1"/>
              <a:t>Suetsugu</a:t>
            </a:r>
            <a:r>
              <a:rPr lang="en-GB" sz="1100" dirty="0"/>
              <a:t>, Y. (2024). Machine-learning-based pressure-anomaly detection system for </a:t>
            </a:r>
            <a:r>
              <a:rPr lang="en-GB" sz="1100" dirty="0" err="1"/>
              <a:t>SuperKEKB</a:t>
            </a:r>
            <a:r>
              <a:rPr lang="en-GB" sz="1100" dirty="0"/>
              <a:t> accelerator. </a:t>
            </a:r>
            <a:r>
              <a:rPr lang="en-GB" sz="1100" i="1" dirty="0"/>
              <a:t>Phys. Rev. Accel. Beams, 27</a:t>
            </a:r>
            <a:r>
              <a:rPr lang="en-GB" sz="1100" dirty="0"/>
              <a:t>, 063201. </a:t>
            </a:r>
            <a:r>
              <a:rPr lang="en-GB" sz="1100" dirty="0">
                <a:hlinkClick r:id="rId3"/>
              </a:rPr>
              <a:t>DOI: 10.1103/PhysRevAccelBeams.27.063201</a:t>
            </a:r>
            <a:r>
              <a:rPr lang="en-GB" sz="1100" dirty="0"/>
              <a:t>.</a:t>
            </a:r>
          </a:p>
        </p:txBody>
      </p:sp>
      <p:pic>
        <p:nvPicPr>
          <p:cNvPr id="2052" name="Picture 4" descr="Neural-Network Icons - Free SVG &amp; PNG Neural-Network Images ...">
            <a:extLst>
              <a:ext uri="{FF2B5EF4-FFF2-40B4-BE49-F238E27FC236}">
                <a16:creationId xmlns:a16="http://schemas.microsoft.com/office/drawing/2014/main" id="{D432EE1A-7EF7-E057-F43B-0A789F7D90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3699" y="2757392"/>
            <a:ext cx="1371600" cy="1371600"/>
          </a:xfrm>
          <a:prstGeom prst="rect">
            <a:avLst/>
          </a:prstGeom>
          <a:noFill/>
          <a:ln>
            <a:solidFill>
              <a:srgbClr val="33415C"/>
            </a:solidFill>
          </a:ln>
          <a:extLst>
            <a:ext uri="{909E8E84-426E-40DD-AFC4-6F175D3DCCD1}">
              <a14:hiddenFill xmlns:a14="http://schemas.microsoft.com/office/drawing/2010/main">
                <a:solidFill>
                  <a:srgbClr val="FFFFFF"/>
                </a:solidFill>
              </a14:hiddenFill>
            </a:ext>
          </a:extLst>
        </p:spPr>
      </p:pic>
      <p:sp>
        <p:nvSpPr>
          <p:cNvPr id="7" name="Arrow: Down 6">
            <a:extLst>
              <a:ext uri="{FF2B5EF4-FFF2-40B4-BE49-F238E27FC236}">
                <a16:creationId xmlns:a16="http://schemas.microsoft.com/office/drawing/2014/main" id="{1F53578F-EA8B-90CE-4757-A93700B716C5}"/>
              </a:ext>
            </a:extLst>
          </p:cNvPr>
          <p:cNvSpPr/>
          <p:nvPr/>
        </p:nvSpPr>
        <p:spPr>
          <a:xfrm rot="16200000">
            <a:off x="8951945" y="2750960"/>
            <a:ext cx="261610" cy="632642"/>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 name="Arrow: Down 7">
            <a:extLst>
              <a:ext uri="{FF2B5EF4-FFF2-40B4-BE49-F238E27FC236}">
                <a16:creationId xmlns:a16="http://schemas.microsoft.com/office/drawing/2014/main" id="{D2FF2671-D316-F11C-06ED-BF6DDCD7C95C}"/>
              </a:ext>
            </a:extLst>
          </p:cNvPr>
          <p:cNvSpPr/>
          <p:nvPr/>
        </p:nvSpPr>
        <p:spPr>
          <a:xfrm rot="16200000">
            <a:off x="8951945" y="3138361"/>
            <a:ext cx="261610" cy="632642"/>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1" name="TextBox 10">
            <a:extLst>
              <a:ext uri="{FF2B5EF4-FFF2-40B4-BE49-F238E27FC236}">
                <a16:creationId xmlns:a16="http://schemas.microsoft.com/office/drawing/2014/main" id="{2EB9D9DA-4C3E-FD8F-BD03-AF77592AA866}"/>
              </a:ext>
            </a:extLst>
          </p:cNvPr>
          <p:cNvSpPr txBox="1"/>
          <p:nvPr/>
        </p:nvSpPr>
        <p:spPr>
          <a:xfrm>
            <a:off x="9488877" y="2890309"/>
            <a:ext cx="2703123" cy="307777"/>
          </a:xfrm>
          <a:prstGeom prst="rect">
            <a:avLst/>
          </a:prstGeom>
          <a:noFill/>
        </p:spPr>
        <p:txBody>
          <a:bodyPr wrap="square">
            <a:spAutoFit/>
          </a:bodyPr>
          <a:lstStyle/>
          <a:p>
            <a:r>
              <a:rPr lang="en-US" sz="1400" dirty="0">
                <a:solidFill>
                  <a:srgbClr val="000000"/>
                </a:solidFill>
              </a:rPr>
              <a:t>P(Pres Gauge 1 is Abnormal)</a:t>
            </a:r>
            <a:endParaRPr lang="en-GB" sz="1400" dirty="0"/>
          </a:p>
        </p:txBody>
      </p:sp>
      <p:sp>
        <p:nvSpPr>
          <p:cNvPr id="13" name="Arrow: Down 12">
            <a:extLst>
              <a:ext uri="{FF2B5EF4-FFF2-40B4-BE49-F238E27FC236}">
                <a16:creationId xmlns:a16="http://schemas.microsoft.com/office/drawing/2014/main" id="{7149E5FA-C2D7-CF96-964C-1F4655F25404}"/>
              </a:ext>
            </a:extLst>
          </p:cNvPr>
          <p:cNvSpPr/>
          <p:nvPr/>
        </p:nvSpPr>
        <p:spPr>
          <a:xfrm rot="16200000">
            <a:off x="8951945" y="3539488"/>
            <a:ext cx="261610" cy="632642"/>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5" name="TextBox 14">
            <a:extLst>
              <a:ext uri="{FF2B5EF4-FFF2-40B4-BE49-F238E27FC236}">
                <a16:creationId xmlns:a16="http://schemas.microsoft.com/office/drawing/2014/main" id="{159661F3-B2B8-B68F-A16A-6DC23CBC0399}"/>
              </a:ext>
            </a:extLst>
          </p:cNvPr>
          <p:cNvSpPr txBox="1"/>
          <p:nvPr/>
        </p:nvSpPr>
        <p:spPr>
          <a:xfrm>
            <a:off x="9488877" y="3300793"/>
            <a:ext cx="2703123" cy="307777"/>
          </a:xfrm>
          <a:prstGeom prst="rect">
            <a:avLst/>
          </a:prstGeom>
          <a:noFill/>
        </p:spPr>
        <p:txBody>
          <a:bodyPr wrap="square">
            <a:spAutoFit/>
          </a:bodyPr>
          <a:lstStyle/>
          <a:p>
            <a:r>
              <a:rPr lang="en-US" sz="1400" dirty="0">
                <a:solidFill>
                  <a:srgbClr val="000000"/>
                </a:solidFill>
              </a:rPr>
              <a:t>P(Pres Gauge 2 is Abnormal)</a:t>
            </a:r>
            <a:endParaRPr lang="en-GB" sz="1400" dirty="0"/>
          </a:p>
        </p:txBody>
      </p:sp>
      <p:sp>
        <p:nvSpPr>
          <p:cNvPr id="16" name="TextBox 15">
            <a:extLst>
              <a:ext uri="{FF2B5EF4-FFF2-40B4-BE49-F238E27FC236}">
                <a16:creationId xmlns:a16="http://schemas.microsoft.com/office/drawing/2014/main" id="{85100E97-0D86-E388-FB11-0E989848CDA3}"/>
              </a:ext>
            </a:extLst>
          </p:cNvPr>
          <p:cNvSpPr txBox="1"/>
          <p:nvPr/>
        </p:nvSpPr>
        <p:spPr>
          <a:xfrm>
            <a:off x="9488877" y="3711277"/>
            <a:ext cx="2703123" cy="307777"/>
          </a:xfrm>
          <a:prstGeom prst="rect">
            <a:avLst/>
          </a:prstGeom>
          <a:noFill/>
        </p:spPr>
        <p:txBody>
          <a:bodyPr wrap="square">
            <a:spAutoFit/>
          </a:bodyPr>
          <a:lstStyle/>
          <a:p>
            <a:r>
              <a:rPr lang="en-US" sz="1400" dirty="0">
                <a:solidFill>
                  <a:srgbClr val="000000"/>
                </a:solidFill>
              </a:rPr>
              <a:t>P(Pres Gauge n is Abnormal)</a:t>
            </a:r>
            <a:endParaRPr lang="en-GB" sz="1400" dirty="0"/>
          </a:p>
        </p:txBody>
      </p:sp>
      <p:pic>
        <p:nvPicPr>
          <p:cNvPr id="17" name="Picture 4" descr="Neural-Network Icons - Free SVG &amp; PNG Neural-Network Images ...">
            <a:extLst>
              <a:ext uri="{FF2B5EF4-FFF2-40B4-BE49-F238E27FC236}">
                <a16:creationId xmlns:a16="http://schemas.microsoft.com/office/drawing/2014/main" id="{A42CD369-F2ED-68F3-0914-C13557A4C8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3699" y="4705467"/>
            <a:ext cx="1371600" cy="1371600"/>
          </a:xfrm>
          <a:prstGeom prst="rect">
            <a:avLst/>
          </a:prstGeom>
          <a:noFill/>
          <a:ln>
            <a:solidFill>
              <a:srgbClr val="33415C"/>
            </a:solidFill>
          </a:ln>
          <a:extLst>
            <a:ext uri="{909E8E84-426E-40DD-AFC4-6F175D3DCCD1}">
              <a14:hiddenFill xmlns:a14="http://schemas.microsoft.com/office/drawing/2010/main">
                <a:solidFill>
                  <a:srgbClr val="FFFFFF"/>
                </a:solidFill>
              </a14:hiddenFill>
            </a:ext>
          </a:extLst>
        </p:spPr>
      </p:pic>
      <p:sp>
        <p:nvSpPr>
          <p:cNvPr id="18" name="Arrow: Down 17">
            <a:extLst>
              <a:ext uri="{FF2B5EF4-FFF2-40B4-BE49-F238E27FC236}">
                <a16:creationId xmlns:a16="http://schemas.microsoft.com/office/drawing/2014/main" id="{23E6DCCE-B330-0DCF-0DC1-C1C925EE3998}"/>
              </a:ext>
            </a:extLst>
          </p:cNvPr>
          <p:cNvSpPr/>
          <p:nvPr/>
        </p:nvSpPr>
        <p:spPr>
          <a:xfrm rot="16200000">
            <a:off x="8951945" y="4699035"/>
            <a:ext cx="261610" cy="632642"/>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9" name="Arrow: Down 18">
            <a:extLst>
              <a:ext uri="{FF2B5EF4-FFF2-40B4-BE49-F238E27FC236}">
                <a16:creationId xmlns:a16="http://schemas.microsoft.com/office/drawing/2014/main" id="{C40A3829-5508-9A1F-B202-A154D732A202}"/>
              </a:ext>
            </a:extLst>
          </p:cNvPr>
          <p:cNvSpPr/>
          <p:nvPr/>
        </p:nvSpPr>
        <p:spPr>
          <a:xfrm rot="16200000">
            <a:off x="8951945" y="5086436"/>
            <a:ext cx="261610" cy="632642"/>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0" name="TextBox 19">
            <a:extLst>
              <a:ext uri="{FF2B5EF4-FFF2-40B4-BE49-F238E27FC236}">
                <a16:creationId xmlns:a16="http://schemas.microsoft.com/office/drawing/2014/main" id="{3BF79226-691D-7087-F8A0-DF0A46086BF7}"/>
              </a:ext>
            </a:extLst>
          </p:cNvPr>
          <p:cNvSpPr txBox="1"/>
          <p:nvPr/>
        </p:nvSpPr>
        <p:spPr>
          <a:xfrm>
            <a:off x="9488877" y="4838384"/>
            <a:ext cx="2703123" cy="307777"/>
          </a:xfrm>
          <a:prstGeom prst="rect">
            <a:avLst/>
          </a:prstGeom>
          <a:noFill/>
        </p:spPr>
        <p:txBody>
          <a:bodyPr wrap="square">
            <a:spAutoFit/>
          </a:bodyPr>
          <a:lstStyle/>
          <a:p>
            <a:r>
              <a:rPr lang="en-US" sz="1400" dirty="0">
                <a:solidFill>
                  <a:srgbClr val="000000"/>
                </a:solidFill>
              </a:rPr>
              <a:t>P(Leak or Pump Failure)</a:t>
            </a:r>
            <a:endParaRPr lang="en-GB" sz="1400" dirty="0"/>
          </a:p>
        </p:txBody>
      </p:sp>
      <p:sp>
        <p:nvSpPr>
          <p:cNvPr id="21" name="Arrow: Down 20">
            <a:extLst>
              <a:ext uri="{FF2B5EF4-FFF2-40B4-BE49-F238E27FC236}">
                <a16:creationId xmlns:a16="http://schemas.microsoft.com/office/drawing/2014/main" id="{C32F8862-2F44-ACE1-C704-BD3BB1DAFC11}"/>
              </a:ext>
            </a:extLst>
          </p:cNvPr>
          <p:cNvSpPr/>
          <p:nvPr/>
        </p:nvSpPr>
        <p:spPr>
          <a:xfrm rot="16200000">
            <a:off x="8951945" y="5487563"/>
            <a:ext cx="261610" cy="632642"/>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2" name="TextBox 21">
            <a:extLst>
              <a:ext uri="{FF2B5EF4-FFF2-40B4-BE49-F238E27FC236}">
                <a16:creationId xmlns:a16="http://schemas.microsoft.com/office/drawing/2014/main" id="{CEB8736C-B393-780E-439B-228584B223D7}"/>
              </a:ext>
            </a:extLst>
          </p:cNvPr>
          <p:cNvSpPr txBox="1"/>
          <p:nvPr/>
        </p:nvSpPr>
        <p:spPr>
          <a:xfrm>
            <a:off x="9488877" y="5248868"/>
            <a:ext cx="2703123" cy="307777"/>
          </a:xfrm>
          <a:prstGeom prst="rect">
            <a:avLst/>
          </a:prstGeom>
          <a:noFill/>
        </p:spPr>
        <p:txBody>
          <a:bodyPr wrap="square">
            <a:spAutoFit/>
          </a:bodyPr>
          <a:lstStyle/>
          <a:p>
            <a:r>
              <a:rPr lang="en-US" sz="1400" dirty="0">
                <a:solidFill>
                  <a:srgbClr val="000000"/>
                </a:solidFill>
              </a:rPr>
              <a:t>P(Overheating or discharge)</a:t>
            </a:r>
            <a:endParaRPr lang="en-GB" sz="1400" dirty="0"/>
          </a:p>
        </p:txBody>
      </p:sp>
      <p:sp>
        <p:nvSpPr>
          <p:cNvPr id="23" name="TextBox 22">
            <a:extLst>
              <a:ext uri="{FF2B5EF4-FFF2-40B4-BE49-F238E27FC236}">
                <a16:creationId xmlns:a16="http://schemas.microsoft.com/office/drawing/2014/main" id="{C5C05B9F-A9C2-507E-9D91-C592D8A53D97}"/>
              </a:ext>
            </a:extLst>
          </p:cNvPr>
          <p:cNvSpPr txBox="1"/>
          <p:nvPr/>
        </p:nvSpPr>
        <p:spPr>
          <a:xfrm>
            <a:off x="9488877" y="5659352"/>
            <a:ext cx="2703123" cy="307777"/>
          </a:xfrm>
          <a:prstGeom prst="rect">
            <a:avLst/>
          </a:prstGeom>
          <a:noFill/>
        </p:spPr>
        <p:txBody>
          <a:bodyPr wrap="square">
            <a:spAutoFit/>
          </a:bodyPr>
          <a:lstStyle/>
          <a:p>
            <a:r>
              <a:rPr lang="en-US" sz="1400" dirty="0">
                <a:solidFill>
                  <a:srgbClr val="000000"/>
                </a:solidFill>
              </a:rPr>
              <a:t>P(Abnormal orbit or leak)</a:t>
            </a:r>
            <a:endParaRPr lang="en-GB" sz="1400" dirty="0"/>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E3429F3-0EF3-8B97-73A9-D18DAF1716AE}"/>
                  </a:ext>
                </a:extLst>
              </p:cNvPr>
              <p:cNvSpPr txBox="1"/>
              <p:nvPr/>
            </p:nvSpPr>
            <p:spPr>
              <a:xfrm>
                <a:off x="4763419" y="3319495"/>
                <a:ext cx="1937683" cy="338554"/>
              </a:xfrm>
              <a:prstGeom prst="rect">
                <a:avLst/>
              </a:prstGeom>
              <a:noFill/>
              <a:ln>
                <a:noFill/>
              </a:ln>
            </p:spPr>
            <p:txBody>
              <a:bodyPr wrap="square">
                <a:spAutoFit/>
              </a:bodyPr>
              <a:lstStyle/>
              <a:p>
                <a:pPr algn="ct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𝐼𝑛𝑝𝑢𝑡</m:t>
                      </m:r>
                      <m:r>
                        <a:rPr lang="en-US" sz="1600" b="0" i="1" smtClean="0">
                          <a:latin typeface="Cambria Math" panose="02040503050406030204" pitchFamily="18" charset="0"/>
                        </a:rPr>
                        <m:t> </m:t>
                      </m:r>
                      <m:r>
                        <a:rPr lang="en-US" sz="1600" b="0" i="1" smtClean="0">
                          <a:latin typeface="Cambria Math" panose="02040503050406030204" pitchFamily="18" charset="0"/>
                        </a:rPr>
                        <m:t>𝑃𝑎𝑟𝑎𝑚𝑒𝑡𝑒𝑟𝑠</m:t>
                      </m:r>
                    </m:oMath>
                  </m:oMathPara>
                </a14:m>
                <a:endParaRPr lang="en-GB" sz="1600" i="1" dirty="0"/>
              </a:p>
            </p:txBody>
          </p:sp>
        </mc:Choice>
        <mc:Fallback xmlns="">
          <p:sp>
            <p:nvSpPr>
              <p:cNvPr id="24" name="TextBox 23">
                <a:extLst>
                  <a:ext uri="{FF2B5EF4-FFF2-40B4-BE49-F238E27FC236}">
                    <a16:creationId xmlns:a16="http://schemas.microsoft.com/office/drawing/2014/main" id="{8E3429F3-0EF3-8B97-73A9-D18DAF1716AE}"/>
                  </a:ext>
                </a:extLst>
              </p:cNvPr>
              <p:cNvSpPr txBox="1">
                <a:spLocks noRot="1" noChangeAspect="1" noMove="1" noResize="1" noEditPoints="1" noAdjustHandles="1" noChangeArrowheads="1" noChangeShapeType="1" noTextEdit="1"/>
              </p:cNvSpPr>
              <p:nvPr/>
            </p:nvSpPr>
            <p:spPr>
              <a:xfrm>
                <a:off x="4763419" y="3319495"/>
                <a:ext cx="1937683" cy="338554"/>
              </a:xfrm>
              <a:prstGeom prst="rect">
                <a:avLst/>
              </a:prstGeom>
              <a:blipFill>
                <a:blip r:embed="rId5"/>
                <a:stretch>
                  <a:fillRect b="-10909"/>
                </a:stretch>
              </a:blipFill>
              <a:ln>
                <a:noFill/>
              </a:ln>
            </p:spPr>
            <p:txBody>
              <a:bodyPr/>
              <a:lstStyle/>
              <a:p>
                <a:r>
                  <a:rPr lang="en-GB">
                    <a:noFill/>
                  </a:rPr>
                  <a:t> </a:t>
                </a:r>
              </a:p>
            </p:txBody>
          </p:sp>
        </mc:Fallback>
      </mc:AlternateContent>
      <p:sp>
        <p:nvSpPr>
          <p:cNvPr id="25" name="Arrow: Down 24">
            <a:extLst>
              <a:ext uri="{FF2B5EF4-FFF2-40B4-BE49-F238E27FC236}">
                <a16:creationId xmlns:a16="http://schemas.microsoft.com/office/drawing/2014/main" id="{4ABB6CE4-31DE-E444-53C3-1E647DB9178F}"/>
              </a:ext>
            </a:extLst>
          </p:cNvPr>
          <p:cNvSpPr/>
          <p:nvPr/>
        </p:nvSpPr>
        <p:spPr>
          <a:xfrm rot="16200000">
            <a:off x="6736239" y="3284388"/>
            <a:ext cx="261610" cy="451050"/>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F4666037-42EB-A558-7B0F-82C79BFA9459}"/>
                  </a:ext>
                </a:extLst>
              </p:cNvPr>
              <p:cNvSpPr txBox="1"/>
              <p:nvPr/>
            </p:nvSpPr>
            <p:spPr>
              <a:xfrm>
                <a:off x="4792313" y="5195008"/>
                <a:ext cx="1937683" cy="338554"/>
              </a:xfrm>
              <a:prstGeom prst="rect">
                <a:avLst/>
              </a:prstGeom>
              <a:noFill/>
              <a:ln>
                <a:noFill/>
              </a:ln>
            </p:spPr>
            <p:txBody>
              <a:bodyPr wrap="square">
                <a:spAutoFit/>
              </a:bodyPr>
              <a:lstStyle/>
              <a:p>
                <a:pPr algn="ct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𝐼𝑛𝑝𝑢𝑡</m:t>
                      </m:r>
                      <m:r>
                        <a:rPr lang="en-US" sz="1600" b="0" i="1" smtClean="0">
                          <a:latin typeface="Cambria Math" panose="02040503050406030204" pitchFamily="18" charset="0"/>
                        </a:rPr>
                        <m:t> </m:t>
                      </m:r>
                      <m:r>
                        <a:rPr lang="en-US" sz="1600" b="0" i="1" smtClean="0">
                          <a:latin typeface="Cambria Math" panose="02040503050406030204" pitchFamily="18" charset="0"/>
                        </a:rPr>
                        <m:t>𝑃𝑎𝑟𝑎𝑚𝑒𝑡𝑒𝑟𝑠</m:t>
                      </m:r>
                    </m:oMath>
                  </m:oMathPara>
                </a14:m>
                <a:endParaRPr lang="en-GB" sz="1600" i="1" dirty="0"/>
              </a:p>
            </p:txBody>
          </p:sp>
        </mc:Choice>
        <mc:Fallback xmlns="">
          <p:sp>
            <p:nvSpPr>
              <p:cNvPr id="26" name="TextBox 25">
                <a:extLst>
                  <a:ext uri="{FF2B5EF4-FFF2-40B4-BE49-F238E27FC236}">
                    <a16:creationId xmlns:a16="http://schemas.microsoft.com/office/drawing/2014/main" id="{F4666037-42EB-A558-7B0F-82C79BFA9459}"/>
                  </a:ext>
                </a:extLst>
              </p:cNvPr>
              <p:cNvSpPr txBox="1">
                <a:spLocks noRot="1" noChangeAspect="1" noMove="1" noResize="1" noEditPoints="1" noAdjustHandles="1" noChangeArrowheads="1" noChangeShapeType="1" noTextEdit="1"/>
              </p:cNvSpPr>
              <p:nvPr/>
            </p:nvSpPr>
            <p:spPr>
              <a:xfrm>
                <a:off x="4792313" y="5195008"/>
                <a:ext cx="1937683" cy="338554"/>
              </a:xfrm>
              <a:prstGeom prst="rect">
                <a:avLst/>
              </a:prstGeom>
              <a:blipFill>
                <a:blip r:embed="rId6"/>
                <a:stretch>
                  <a:fillRect b="-10714"/>
                </a:stretch>
              </a:blipFill>
              <a:ln>
                <a:noFill/>
              </a:ln>
            </p:spPr>
            <p:txBody>
              <a:bodyPr/>
              <a:lstStyle/>
              <a:p>
                <a:r>
                  <a:rPr lang="en-GB">
                    <a:noFill/>
                  </a:rPr>
                  <a:t> </a:t>
                </a:r>
              </a:p>
            </p:txBody>
          </p:sp>
        </mc:Fallback>
      </mc:AlternateContent>
      <p:sp>
        <p:nvSpPr>
          <p:cNvPr id="27" name="Arrow: Down 26">
            <a:extLst>
              <a:ext uri="{FF2B5EF4-FFF2-40B4-BE49-F238E27FC236}">
                <a16:creationId xmlns:a16="http://schemas.microsoft.com/office/drawing/2014/main" id="{14385649-32C5-9BC7-C54D-893796C64784}"/>
              </a:ext>
            </a:extLst>
          </p:cNvPr>
          <p:cNvSpPr/>
          <p:nvPr/>
        </p:nvSpPr>
        <p:spPr>
          <a:xfrm rot="16200000">
            <a:off x="6765133" y="5159901"/>
            <a:ext cx="261610" cy="451050"/>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9" name="TextBox 28">
            <a:extLst>
              <a:ext uri="{FF2B5EF4-FFF2-40B4-BE49-F238E27FC236}">
                <a16:creationId xmlns:a16="http://schemas.microsoft.com/office/drawing/2014/main" id="{B4A8A6F1-29CB-A3E6-CBA0-80CC750B5E67}"/>
              </a:ext>
            </a:extLst>
          </p:cNvPr>
          <p:cNvSpPr txBox="1"/>
          <p:nvPr/>
        </p:nvSpPr>
        <p:spPr>
          <a:xfrm>
            <a:off x="7432557" y="2293421"/>
            <a:ext cx="2667744" cy="369332"/>
          </a:xfrm>
          <a:prstGeom prst="rect">
            <a:avLst/>
          </a:prstGeom>
          <a:noFill/>
        </p:spPr>
        <p:txBody>
          <a:bodyPr wrap="square">
            <a:spAutoFit/>
          </a:bodyPr>
          <a:lstStyle/>
          <a:p>
            <a:pPr algn="ctr"/>
            <a:r>
              <a:rPr lang="en-US" b="1" dirty="0"/>
              <a:t>Anomaly Detection</a:t>
            </a:r>
            <a:endParaRPr lang="en-GB" b="1" dirty="0"/>
          </a:p>
        </p:txBody>
      </p:sp>
      <p:sp>
        <p:nvSpPr>
          <p:cNvPr id="30" name="TextBox 29">
            <a:extLst>
              <a:ext uri="{FF2B5EF4-FFF2-40B4-BE49-F238E27FC236}">
                <a16:creationId xmlns:a16="http://schemas.microsoft.com/office/drawing/2014/main" id="{9D79541F-663A-2601-C98B-AB35F3AC9ADB}"/>
              </a:ext>
            </a:extLst>
          </p:cNvPr>
          <p:cNvSpPr txBox="1"/>
          <p:nvPr/>
        </p:nvSpPr>
        <p:spPr>
          <a:xfrm>
            <a:off x="7432557" y="4274760"/>
            <a:ext cx="2667744" cy="369332"/>
          </a:xfrm>
          <a:prstGeom prst="rect">
            <a:avLst/>
          </a:prstGeom>
          <a:noFill/>
        </p:spPr>
        <p:txBody>
          <a:bodyPr wrap="square">
            <a:spAutoFit/>
          </a:bodyPr>
          <a:lstStyle/>
          <a:p>
            <a:pPr algn="ctr"/>
            <a:r>
              <a:rPr lang="en-US" b="1" dirty="0"/>
              <a:t>Cause Detection</a:t>
            </a:r>
            <a:endParaRPr lang="en-GB" b="1" dirty="0"/>
          </a:p>
        </p:txBody>
      </p:sp>
    </p:spTree>
    <p:extLst>
      <p:ext uri="{BB962C8B-B14F-4D97-AF65-F5344CB8AC3E}">
        <p14:creationId xmlns:p14="http://schemas.microsoft.com/office/powerpoint/2010/main" val="148421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nodeType="withEffect">
                                  <p:stCondLst>
                                    <p:cond delay="0"/>
                                  </p:stCondLst>
                                  <p:childTnLst>
                                    <p:set>
                                      <p:cBhvr>
                                        <p:cTn id="27" dur="1" fill="hold">
                                          <p:stCondLst>
                                            <p:cond delay="0"/>
                                          </p:stCondLst>
                                        </p:cTn>
                                        <p:tgtEl>
                                          <p:spTgt spid="2052"/>
                                        </p:tgtEl>
                                        <p:attrNameLst>
                                          <p:attrName>style.visibility</p:attrName>
                                        </p:attrNameLst>
                                      </p:cBhvr>
                                      <p:to>
                                        <p:strVal val="visible"/>
                                      </p:to>
                                    </p:set>
                                    <p:animEffect transition="in" filter="fade">
                                      <p:cBhvr>
                                        <p:cTn id="28" dur="500"/>
                                        <p:tgtEl>
                                          <p:spTgt spid="205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10" presetClass="entr" presetSubtype="0"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500"/>
                                        <p:tgtEl>
                                          <p:spTgt spid="2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5">
                                            <p:txEl>
                                              <p:pRg st="3" end="3"/>
                                            </p:txEl>
                                          </p:spTgt>
                                        </p:tgtEl>
                                        <p:attrNameLst>
                                          <p:attrName>style.visibility</p:attrName>
                                        </p:attrNameLst>
                                      </p:cBhvr>
                                      <p:to>
                                        <p:strVal val="visible"/>
                                      </p:to>
                                    </p:set>
                                    <p:animEffect transition="in" filter="fade">
                                      <p:cBhvr>
                                        <p:cTn id="86" dur="500"/>
                                        <p:tgtEl>
                                          <p:spTgt spid="5">
                                            <p:txEl>
                                              <p:pRg st="3" end="3"/>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
                                            <p:txEl>
                                              <p:pRg st="4" end="4"/>
                                            </p:txEl>
                                          </p:spTgt>
                                        </p:tgtEl>
                                        <p:attrNameLst>
                                          <p:attrName>style.visibility</p:attrName>
                                        </p:attrNameLst>
                                      </p:cBhvr>
                                      <p:to>
                                        <p:strVal val="visible"/>
                                      </p:to>
                                    </p:set>
                                    <p:animEffect transition="in" filter="fade">
                                      <p:cBhvr>
                                        <p:cTn id="89" dur="500"/>
                                        <p:tgtEl>
                                          <p:spTgt spid="5">
                                            <p:txEl>
                                              <p:pRg st="4" end="4"/>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
                                            <p:txEl>
                                              <p:pRg st="5" end="5"/>
                                            </p:txEl>
                                          </p:spTgt>
                                        </p:tgtEl>
                                        <p:attrNameLst>
                                          <p:attrName>style.visibility</p:attrName>
                                        </p:attrNameLst>
                                      </p:cBhvr>
                                      <p:to>
                                        <p:strVal val="visible"/>
                                      </p:to>
                                    </p:set>
                                    <p:animEffect transition="in" filter="fade">
                                      <p:cBhvr>
                                        <p:cTn id="92" dur="500"/>
                                        <p:tgtEl>
                                          <p:spTgt spid="5">
                                            <p:txEl>
                                              <p:pRg st="5" end="5"/>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
                                            <p:txEl>
                                              <p:pRg st="6" end="6"/>
                                            </p:txEl>
                                          </p:spTgt>
                                        </p:tgtEl>
                                        <p:attrNameLst>
                                          <p:attrName>style.visibility</p:attrName>
                                        </p:attrNameLst>
                                      </p:cBhvr>
                                      <p:to>
                                        <p:strVal val="visible"/>
                                      </p:to>
                                    </p:set>
                                    <p:animEffect transition="in" filter="fade">
                                      <p:cBhvr>
                                        <p:cTn id="95" dur="500"/>
                                        <p:tgtEl>
                                          <p:spTgt spid="5">
                                            <p:txEl>
                                              <p:pRg st="6" end="6"/>
                                            </p:txEl>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
                                            <p:txEl>
                                              <p:pRg st="7" end="7"/>
                                            </p:txEl>
                                          </p:spTgt>
                                        </p:tgtEl>
                                        <p:attrNameLst>
                                          <p:attrName>style.visibility</p:attrName>
                                        </p:attrNameLst>
                                      </p:cBhvr>
                                      <p:to>
                                        <p:strVal val="visible"/>
                                      </p:to>
                                    </p:set>
                                    <p:animEffect transition="in" filter="fade">
                                      <p:cBhvr>
                                        <p:cTn id="98" dur="500"/>
                                        <p:tgtEl>
                                          <p:spTgt spid="5">
                                            <p:txEl>
                                              <p:pRg st="7" end="7"/>
                                            </p:txEl>
                                          </p:spTgt>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
                                            <p:txEl>
                                              <p:pRg st="8" end="8"/>
                                            </p:txEl>
                                          </p:spTgt>
                                        </p:tgtEl>
                                        <p:attrNameLst>
                                          <p:attrName>style.visibility</p:attrName>
                                        </p:attrNameLst>
                                      </p:cBhvr>
                                      <p:to>
                                        <p:strVal val="visible"/>
                                      </p:to>
                                    </p:set>
                                    <p:animEffect transition="in" filter="fade">
                                      <p:cBhvr>
                                        <p:cTn id="10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animBg="1"/>
      <p:bldP spid="8" grpId="0" animBg="1"/>
      <p:bldP spid="11" grpId="0"/>
      <p:bldP spid="13" grpId="0" animBg="1"/>
      <p:bldP spid="15" grpId="0"/>
      <p:bldP spid="16" grpId="0"/>
      <p:bldP spid="18" grpId="0" animBg="1"/>
      <p:bldP spid="19" grpId="0" animBg="1"/>
      <p:bldP spid="20" grpId="0"/>
      <p:bldP spid="21" grpId="0" animBg="1"/>
      <p:bldP spid="22" grpId="0"/>
      <p:bldP spid="23" grpId="0"/>
      <p:bldP spid="24" grpId="0"/>
      <p:bldP spid="25" grpId="0" animBg="1"/>
      <p:bldP spid="26" grpId="0"/>
      <p:bldP spid="27" grpId="0" animBg="1"/>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7</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577530"/>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lvl="0">
              <a:lnSpc>
                <a:spcPct val="150000"/>
              </a:lnSpc>
              <a:spcBef>
                <a:spcPts val="1000"/>
              </a:spcBef>
              <a:defRPr/>
            </a:pPr>
            <a:r>
              <a:rPr lang="en-US" dirty="0">
                <a:solidFill>
                  <a:srgbClr val="000000"/>
                </a:solidFill>
              </a:rPr>
              <a:t>The Future of Vacuum System Monitoring</a:t>
            </a:r>
          </a:p>
        </p:txBody>
      </p:sp>
      <p:sp>
        <p:nvSpPr>
          <p:cNvPr id="5" name="Text Placeholder 4">
            <a:extLst>
              <a:ext uri="{FF2B5EF4-FFF2-40B4-BE49-F238E27FC236}">
                <a16:creationId xmlns:a16="http://schemas.microsoft.com/office/drawing/2014/main" id="{E04AB916-75EB-ACE2-4319-B359BC3DBCFA}"/>
              </a:ext>
            </a:extLst>
          </p:cNvPr>
          <p:cNvSpPr txBox="1">
            <a:spLocks/>
          </p:cNvSpPr>
          <p:nvPr/>
        </p:nvSpPr>
        <p:spPr>
          <a:xfrm>
            <a:off x="346392" y="790539"/>
            <a:ext cx="11733313" cy="1440597"/>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400" dirty="0">
                <a:solidFill>
                  <a:srgbClr val="000000"/>
                </a:solidFill>
              </a:rPr>
              <a:t>Monitoring of large-scale control systems expected to include some forms of machine learning algorithms</a:t>
            </a:r>
          </a:p>
          <a:p>
            <a:pPr>
              <a:defRPr/>
            </a:pPr>
            <a:r>
              <a:rPr lang="en-US" sz="1400" dirty="0">
                <a:solidFill>
                  <a:srgbClr val="000000"/>
                </a:solidFill>
              </a:rPr>
              <a:t>Manual monitoring of a vacuum system the size of FCC is impractical</a:t>
            </a:r>
          </a:p>
          <a:p>
            <a:pPr lvl="1">
              <a:defRPr/>
            </a:pPr>
            <a:r>
              <a:rPr lang="en-US" sz="1400" dirty="0">
                <a:solidFill>
                  <a:srgbClr val="000000"/>
                </a:solidFill>
              </a:rPr>
              <a:t>Effective Monitoring of thousands of gauges requires automated tools </a:t>
            </a:r>
          </a:p>
          <a:p>
            <a:pPr marL="0" indent="0">
              <a:buNone/>
              <a:defRPr/>
            </a:pPr>
            <a:endParaRPr lang="en-US" sz="1400" b="0" dirty="0">
              <a:solidFill>
                <a:srgbClr val="000000"/>
              </a:solidFill>
            </a:endParaRPr>
          </a:p>
        </p:txBody>
      </p:sp>
      <p:pic>
        <p:nvPicPr>
          <p:cNvPr id="6146" name="Picture 2" descr="Future Circular Collider - Image selection - CERN Document ...">
            <a:extLst>
              <a:ext uri="{FF2B5EF4-FFF2-40B4-BE49-F238E27FC236}">
                <a16:creationId xmlns:a16="http://schemas.microsoft.com/office/drawing/2014/main" id="{4B49A968-C572-8ED4-A54E-808F300D50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9999" y="1370800"/>
            <a:ext cx="4410937" cy="311716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E7A3A15-6309-30EC-7AB2-89633B7EEAC2}"/>
              </a:ext>
            </a:extLst>
          </p:cNvPr>
          <p:cNvSpPr txBox="1"/>
          <p:nvPr/>
        </p:nvSpPr>
        <p:spPr>
          <a:xfrm>
            <a:off x="346391" y="2121408"/>
            <a:ext cx="7224839" cy="2505457"/>
          </a:xfrm>
          <a:prstGeom prst="rect">
            <a:avLst/>
          </a:prstGeom>
        </p:spPr>
        <p:txBody>
          <a:bodyPr vert="horz" lIns="91440" tIns="45720" rIns="91440" bIns="45720" rtlCol="0">
            <a:noAutofit/>
          </a:bodyPr>
          <a:lstStyle>
            <a:defPPr>
              <a:defRPr lang="en-US"/>
            </a:defPPr>
            <a:lvl1pPr marL="228600" indent="-228600">
              <a:lnSpc>
                <a:spcPct val="150000"/>
              </a:lnSpc>
              <a:spcBef>
                <a:spcPts val="1000"/>
              </a:spcBef>
              <a:buFont typeface="Arial" panose="020B0604020202020204" pitchFamily="34" charset="0"/>
              <a:buChar char="•"/>
              <a:defRPr sz="1600" b="1">
                <a:solidFill>
                  <a:srgbClr val="000000"/>
                </a:solidFill>
                <a:latin typeface="Segoe UI" panose="020B0502040204020203" pitchFamily="34" charset="0"/>
                <a:cs typeface="Segoe UI" panose="020B0502040204020203" pitchFamily="34" charset="0"/>
              </a:defRPr>
            </a:lvl1pPr>
            <a:lvl2pPr marL="571500" lvl="1" indent="-174625">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dirty="0"/>
              <a:t>Early fault detection is critical</a:t>
            </a:r>
          </a:p>
          <a:p>
            <a:pPr lvl="1"/>
            <a:r>
              <a:rPr lang="en-US" dirty="0"/>
              <a:t>Scaling up the number of devices may bring availability issues</a:t>
            </a:r>
          </a:p>
          <a:p>
            <a:pPr lvl="1"/>
            <a:r>
              <a:rPr lang="en-US" dirty="0"/>
              <a:t>Identification of issues before they escalate maximizes intervention opportunities</a:t>
            </a:r>
          </a:p>
          <a:p>
            <a:r>
              <a:rPr lang="en-US" sz="1400" dirty="0"/>
              <a:t>Automation is economically essential</a:t>
            </a:r>
          </a:p>
          <a:p>
            <a:pPr lvl="1"/>
            <a:r>
              <a:rPr lang="en-US" dirty="0"/>
              <a:t>The cost of downtime of the FCC due to vacuum system failures most likely justifies investment in automated diagnostics</a:t>
            </a:r>
          </a:p>
          <a:p>
            <a:pPr marL="0" indent="0">
              <a:buNone/>
            </a:pPr>
            <a:endParaRPr lang="en-US" sz="1400" dirty="0"/>
          </a:p>
        </p:txBody>
      </p:sp>
      <p:sp>
        <p:nvSpPr>
          <p:cNvPr id="8" name="TextBox 7">
            <a:extLst>
              <a:ext uri="{FF2B5EF4-FFF2-40B4-BE49-F238E27FC236}">
                <a16:creationId xmlns:a16="http://schemas.microsoft.com/office/drawing/2014/main" id="{582C6333-E447-5E23-DA49-5769C218C39B}"/>
              </a:ext>
            </a:extLst>
          </p:cNvPr>
          <p:cNvSpPr txBox="1"/>
          <p:nvPr/>
        </p:nvSpPr>
        <p:spPr>
          <a:xfrm>
            <a:off x="336804" y="4566153"/>
            <a:ext cx="11009376" cy="1501308"/>
          </a:xfrm>
          <a:prstGeom prst="rect">
            <a:avLst/>
          </a:prstGeom>
        </p:spPr>
        <p:txBody>
          <a:bodyPr vert="horz" lIns="91440" tIns="45720" rIns="91440" bIns="45720" rtlCol="0">
            <a:noAutofit/>
          </a:bodyPr>
          <a:lstStyle>
            <a:defPPr>
              <a:defRPr lang="en-US"/>
            </a:defPPr>
            <a:lvl1pPr marL="228600" indent="-228600">
              <a:lnSpc>
                <a:spcPct val="150000"/>
              </a:lnSpc>
              <a:spcBef>
                <a:spcPts val="1000"/>
              </a:spcBef>
              <a:buFont typeface="Arial" panose="020B0604020202020204" pitchFamily="34" charset="0"/>
              <a:buChar char="•"/>
              <a:defRPr sz="1600" b="1">
                <a:solidFill>
                  <a:srgbClr val="000000"/>
                </a:solidFill>
                <a:latin typeface="Segoe UI" panose="020B0502040204020203" pitchFamily="34" charset="0"/>
                <a:cs typeface="Segoe UI" panose="020B0502040204020203" pitchFamily="34" charset="0"/>
              </a:defRPr>
            </a:lvl1pPr>
            <a:lvl2pPr marL="571500" lvl="1" indent="-174625">
              <a:lnSpc>
                <a:spcPct val="150000"/>
              </a:lnSpc>
              <a:spcBef>
                <a:spcPts val="500"/>
              </a:spcBef>
              <a:buFont typeface="Arial" panose="020B0604020202020204" pitchFamily="34" charset="0"/>
              <a:buChar char="•"/>
              <a:defRPr sz="1400">
                <a:solidFill>
                  <a:srgbClr val="000000"/>
                </a:solidFill>
                <a:latin typeface="Segoe UI" panose="020B0502040204020203" pitchFamily="34" charset="0"/>
                <a:cs typeface="Segoe UI" panose="020B0502040204020203" pitchFamily="34" charset="0"/>
              </a:defRPr>
            </a:lvl2pPr>
            <a:lvl3pPr marL="1143000" indent="-228600">
              <a:lnSpc>
                <a:spcPct val="150000"/>
              </a:lnSpc>
              <a:spcBef>
                <a:spcPts val="500"/>
              </a:spcBef>
              <a:buFont typeface="Arial" panose="020B0604020202020204" pitchFamily="34" charset="0"/>
              <a:buChar char="•"/>
              <a:defRPr sz="1600">
                <a:latin typeface="Segoe UI" panose="020B0502040204020203" pitchFamily="34" charset="0"/>
                <a:cs typeface="Segoe UI" panose="020B0502040204020203" pitchFamily="34" charset="0"/>
              </a:defRPr>
            </a:lvl3pPr>
            <a:lvl4pPr marL="16002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4pPr>
            <a:lvl5pPr marL="2057400" indent="-228600">
              <a:lnSpc>
                <a:spcPct val="150000"/>
              </a:lnSpc>
              <a:spcBef>
                <a:spcPts val="500"/>
              </a:spcBef>
              <a:buFont typeface="Arial" panose="020B0604020202020204" pitchFamily="34" charset="0"/>
              <a:buChar char="•"/>
              <a:defRPr sz="1400">
                <a:latin typeface="Segoe UI" panose="020B0502040204020203" pitchFamily="34" charset="0"/>
                <a:cs typeface="Segoe UI" panose="020B0502040204020203"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dirty="0"/>
              <a:t>We should start gaining knowledge on machine learning today if we are to deploy mature tools for the FCC</a:t>
            </a:r>
          </a:p>
          <a:p>
            <a:pPr lvl="1"/>
            <a:r>
              <a:rPr lang="en-US" dirty="0"/>
              <a:t>The LHC could be the test bench of FCC in terms of machine learning</a:t>
            </a:r>
          </a:p>
        </p:txBody>
      </p:sp>
    </p:spTree>
    <p:extLst>
      <p:ext uri="{BB962C8B-B14F-4D97-AF65-F5344CB8AC3E}">
        <p14:creationId xmlns:p14="http://schemas.microsoft.com/office/powerpoint/2010/main" val="241856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500"/>
                                        <p:tgtEl>
                                          <p:spTgt spid="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Effect transition="in" filter="fade">
                                      <p:cBhvr>
                                        <p:cTn id="25" dur="500"/>
                                        <p:tgtEl>
                                          <p:spTgt spid="6">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500"/>
                                        <p:tgtEl>
                                          <p:spTgt spid="6">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fade">
                                      <p:cBhvr>
                                        <p:cTn id="33" dur="500"/>
                                        <p:tgtEl>
                                          <p:spTgt spid="6">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fade">
                                      <p:cBhvr>
                                        <p:cTn id="36" dur="500"/>
                                        <p:tgtEl>
                                          <p:spTgt spid="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bldLvl="2"/>
      <p:bldP spid="6" grpId="0" build="p"/>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8</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577530"/>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lvl="0">
              <a:lnSpc>
                <a:spcPct val="150000"/>
              </a:lnSpc>
              <a:spcBef>
                <a:spcPts val="1000"/>
              </a:spcBef>
              <a:defRPr/>
            </a:pPr>
            <a:r>
              <a:rPr lang="en-US" dirty="0">
                <a:solidFill>
                  <a:srgbClr val="000000"/>
                </a:solidFill>
              </a:rPr>
              <a:t>Running ML Algorithms in the Vacuum Control System</a:t>
            </a:r>
          </a:p>
        </p:txBody>
      </p:sp>
      <p:sp>
        <p:nvSpPr>
          <p:cNvPr id="5" name="Text Placeholder 4">
            <a:extLst>
              <a:ext uri="{FF2B5EF4-FFF2-40B4-BE49-F238E27FC236}">
                <a16:creationId xmlns:a16="http://schemas.microsoft.com/office/drawing/2014/main" id="{E04AB916-75EB-ACE2-4319-B359BC3DBCFA}"/>
              </a:ext>
            </a:extLst>
          </p:cNvPr>
          <p:cNvSpPr txBox="1">
            <a:spLocks/>
          </p:cNvSpPr>
          <p:nvPr/>
        </p:nvSpPr>
        <p:spPr>
          <a:xfrm>
            <a:off x="346392" y="1082717"/>
            <a:ext cx="11733313" cy="2842677"/>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tabLst>
                <a:tab pos="284163" algn="l"/>
              </a:tabLst>
            </a:pPr>
            <a:r>
              <a:rPr lang="en-GB" sz="1400" dirty="0"/>
              <a:t>Data Requirements for AI: </a:t>
            </a:r>
            <a:r>
              <a:rPr lang="en-GB" sz="1400" b="0" dirty="0"/>
              <a:t>running ML algorithms requires processing of vast amounts of data, either in batch or stream</a:t>
            </a:r>
          </a:p>
          <a:p>
            <a:pPr marL="342900" indent="-342900">
              <a:tabLst>
                <a:tab pos="284163" algn="l"/>
              </a:tabLst>
            </a:pPr>
            <a:r>
              <a:rPr lang="en-GB" sz="1400" dirty="0"/>
              <a:t>Batch processing: </a:t>
            </a:r>
            <a:r>
              <a:rPr lang="en-GB" sz="1400" b="0" dirty="0"/>
              <a:t>already possible using </a:t>
            </a:r>
            <a:r>
              <a:rPr lang="en-GB" sz="1400" b="0" dirty="0" err="1"/>
              <a:t>NxCALS</a:t>
            </a:r>
            <a:r>
              <a:rPr lang="en-GB" sz="1400" b="0" dirty="0"/>
              <a:t> - ideal for offline data analysis where processing delays are acceptable.</a:t>
            </a:r>
          </a:p>
          <a:p>
            <a:pPr marL="342900" indent="-342900">
              <a:tabLst>
                <a:tab pos="284163" algn="l"/>
              </a:tabLst>
            </a:pPr>
            <a:r>
              <a:rPr lang="en-GB" sz="1400" dirty="0"/>
              <a:t>Stream Processing: </a:t>
            </a:r>
            <a:r>
              <a:rPr lang="en-GB" sz="1400" b="0" dirty="0"/>
              <a:t>Enables near real-time data processing. To maintain optimal performance of the vacuum SCADA, implement a data pipeline utilizing stream processing engines like Kafka, which ensure scalability and redundancy.</a:t>
            </a:r>
          </a:p>
        </p:txBody>
      </p:sp>
      <p:sp>
        <p:nvSpPr>
          <p:cNvPr id="3" name="Rectangle 2">
            <a:extLst>
              <a:ext uri="{FF2B5EF4-FFF2-40B4-BE49-F238E27FC236}">
                <a16:creationId xmlns:a16="http://schemas.microsoft.com/office/drawing/2014/main" id="{03D87AE8-D0D4-62C5-2774-A9EEBD24B2EB}"/>
              </a:ext>
            </a:extLst>
          </p:cNvPr>
          <p:cNvSpPr/>
          <p:nvPr/>
        </p:nvSpPr>
        <p:spPr>
          <a:xfrm>
            <a:off x="1372201" y="5216483"/>
            <a:ext cx="9174480" cy="5588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Vacuum </a:t>
            </a:r>
            <a:r>
              <a:rPr lang="en-US"/>
              <a:t>Data Pipeline</a:t>
            </a:r>
            <a:endParaRPr lang="en-GB" dirty="0"/>
          </a:p>
        </p:txBody>
      </p:sp>
      <p:sp>
        <p:nvSpPr>
          <p:cNvPr id="7" name="Arrow: Down 6">
            <a:extLst>
              <a:ext uri="{FF2B5EF4-FFF2-40B4-BE49-F238E27FC236}">
                <a16:creationId xmlns:a16="http://schemas.microsoft.com/office/drawing/2014/main" id="{1F4A2CE4-A2C1-C125-25EC-392D73B8AAF4}"/>
              </a:ext>
            </a:extLst>
          </p:cNvPr>
          <p:cNvSpPr/>
          <p:nvPr/>
        </p:nvSpPr>
        <p:spPr>
          <a:xfrm>
            <a:off x="1636238" y="4614192"/>
            <a:ext cx="261610" cy="451050"/>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9" name="Arrow: Down 18">
            <a:extLst>
              <a:ext uri="{FF2B5EF4-FFF2-40B4-BE49-F238E27FC236}">
                <a16:creationId xmlns:a16="http://schemas.microsoft.com/office/drawing/2014/main" id="{74C41DA7-AB45-85FC-4FE1-80D098AD7FFC}"/>
              </a:ext>
            </a:extLst>
          </p:cNvPr>
          <p:cNvSpPr/>
          <p:nvPr/>
        </p:nvSpPr>
        <p:spPr>
          <a:xfrm rot="10800000">
            <a:off x="3517498" y="4602127"/>
            <a:ext cx="261610" cy="451050"/>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9" name="Rectangle: Rounded Corners 8">
            <a:extLst>
              <a:ext uri="{FF2B5EF4-FFF2-40B4-BE49-F238E27FC236}">
                <a16:creationId xmlns:a16="http://schemas.microsoft.com/office/drawing/2014/main" id="{8CEA4BF6-6494-543C-A866-52F214BC93B5}"/>
              </a:ext>
            </a:extLst>
          </p:cNvPr>
          <p:cNvSpPr/>
          <p:nvPr/>
        </p:nvSpPr>
        <p:spPr>
          <a:xfrm>
            <a:off x="1341816" y="3721271"/>
            <a:ext cx="2847411" cy="741680"/>
          </a:xfrm>
          <a:prstGeom prst="roundRect">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SCADA</a:t>
            </a:r>
            <a:endParaRPr lang="en-GB" dirty="0"/>
          </a:p>
        </p:txBody>
      </p:sp>
      <p:sp>
        <p:nvSpPr>
          <p:cNvPr id="17" name="Rectangle: Rounded Corners 16">
            <a:extLst>
              <a:ext uri="{FF2B5EF4-FFF2-40B4-BE49-F238E27FC236}">
                <a16:creationId xmlns:a16="http://schemas.microsoft.com/office/drawing/2014/main" id="{731759D6-5D8B-A1AA-F756-3C58BC441F76}"/>
              </a:ext>
            </a:extLst>
          </p:cNvPr>
          <p:cNvSpPr/>
          <p:nvPr/>
        </p:nvSpPr>
        <p:spPr>
          <a:xfrm>
            <a:off x="4520543" y="3721271"/>
            <a:ext cx="2847411" cy="741680"/>
          </a:xfrm>
          <a:prstGeom prst="roundRect">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Machine Learning</a:t>
            </a:r>
            <a:endParaRPr lang="en-GB" dirty="0"/>
          </a:p>
        </p:txBody>
      </p:sp>
      <p:sp>
        <p:nvSpPr>
          <p:cNvPr id="18" name="Rectangle: Rounded Corners 17">
            <a:extLst>
              <a:ext uri="{FF2B5EF4-FFF2-40B4-BE49-F238E27FC236}">
                <a16:creationId xmlns:a16="http://schemas.microsoft.com/office/drawing/2014/main" id="{5915A1DA-7019-09BE-7D3D-C03B20AF79A3}"/>
              </a:ext>
            </a:extLst>
          </p:cNvPr>
          <p:cNvSpPr/>
          <p:nvPr/>
        </p:nvSpPr>
        <p:spPr>
          <a:xfrm>
            <a:off x="7699270" y="3721271"/>
            <a:ext cx="2847411" cy="741680"/>
          </a:xfrm>
          <a:prstGeom prst="roundRect">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External Systems</a:t>
            </a:r>
            <a:endParaRPr lang="en-GB" dirty="0"/>
          </a:p>
        </p:txBody>
      </p:sp>
      <p:sp>
        <p:nvSpPr>
          <p:cNvPr id="6" name="Arrow: Down 5">
            <a:extLst>
              <a:ext uri="{FF2B5EF4-FFF2-40B4-BE49-F238E27FC236}">
                <a16:creationId xmlns:a16="http://schemas.microsoft.com/office/drawing/2014/main" id="{5FA649C5-D2A5-BD7E-69E5-9BCB5C196960}"/>
              </a:ext>
            </a:extLst>
          </p:cNvPr>
          <p:cNvSpPr/>
          <p:nvPr/>
        </p:nvSpPr>
        <p:spPr>
          <a:xfrm>
            <a:off x="6812149" y="4614192"/>
            <a:ext cx="261610" cy="451050"/>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 name="Arrow: Down 7">
            <a:extLst>
              <a:ext uri="{FF2B5EF4-FFF2-40B4-BE49-F238E27FC236}">
                <a16:creationId xmlns:a16="http://schemas.microsoft.com/office/drawing/2014/main" id="{AE3DF54D-9345-2C0C-B413-3FE4B5722586}"/>
              </a:ext>
            </a:extLst>
          </p:cNvPr>
          <p:cNvSpPr/>
          <p:nvPr/>
        </p:nvSpPr>
        <p:spPr>
          <a:xfrm rot="10800000">
            <a:off x="4735187" y="4604576"/>
            <a:ext cx="261610" cy="451050"/>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6" name="Arrow: Down 15">
            <a:extLst>
              <a:ext uri="{FF2B5EF4-FFF2-40B4-BE49-F238E27FC236}">
                <a16:creationId xmlns:a16="http://schemas.microsoft.com/office/drawing/2014/main" id="{D6CEE148-7D4C-9149-EE76-C3DBC320A2A0}"/>
              </a:ext>
            </a:extLst>
          </p:cNvPr>
          <p:cNvSpPr/>
          <p:nvPr/>
        </p:nvSpPr>
        <p:spPr>
          <a:xfrm rot="10800000">
            <a:off x="8992170" y="4581332"/>
            <a:ext cx="261610" cy="451050"/>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Tree>
    <p:extLst>
      <p:ext uri="{BB962C8B-B14F-4D97-AF65-F5344CB8AC3E}">
        <p14:creationId xmlns:p14="http://schemas.microsoft.com/office/powerpoint/2010/main" val="1074391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animBg="1"/>
      <p:bldP spid="7" grpId="0" animBg="1"/>
      <p:bldP spid="19" grpId="0" animBg="1"/>
      <p:bldP spid="9" grpId="0" animBg="1"/>
      <p:bldP spid="17" grpId="0" animBg="1"/>
      <p:bldP spid="18" grpId="0" animBg="1"/>
      <p:bldP spid="6" grpId="0" animBg="1"/>
      <p:bldP spid="8"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0B314-A1C3-AB3B-C983-BBD2AFB8999D}"/>
              </a:ext>
            </a:extLst>
          </p:cNvPr>
          <p:cNvSpPr>
            <a:spLocks noGrp="1"/>
          </p:cNvSpPr>
          <p:nvPr>
            <p:ph type="sldNum" sz="quarter" idx="12"/>
          </p:nvPr>
        </p:nvSpPr>
        <p:spPr/>
        <p:txBody>
          <a:bodyPr/>
          <a:lstStyle/>
          <a:p>
            <a:fld id="{2908AE93-C9C6-494E-8F65-9AEFAC3DAEAC}" type="slidenum">
              <a:rPr lang="en-US" smtClean="0"/>
              <a:pPr/>
              <a:t>9</a:t>
            </a:fld>
            <a:endParaRPr lang="en-US"/>
          </a:p>
        </p:txBody>
      </p:sp>
      <p:sp>
        <p:nvSpPr>
          <p:cNvPr id="4" name="TextBox 3">
            <a:extLst>
              <a:ext uri="{FF2B5EF4-FFF2-40B4-BE49-F238E27FC236}">
                <a16:creationId xmlns:a16="http://schemas.microsoft.com/office/drawing/2014/main" id="{189F681A-73B0-C82E-0F49-C0CD1685D964}"/>
              </a:ext>
            </a:extLst>
          </p:cNvPr>
          <p:cNvSpPr txBox="1"/>
          <p:nvPr/>
        </p:nvSpPr>
        <p:spPr>
          <a:xfrm>
            <a:off x="0" y="124954"/>
            <a:ext cx="12192000" cy="1259768"/>
          </a:xfrm>
          <a:prstGeom prst="rect">
            <a:avLst/>
          </a:prstGeom>
          <a:noFill/>
        </p:spPr>
        <p:txBody>
          <a:bodyPr wrap="square" rtlCol="0">
            <a:spAutoFit/>
          </a:bodyPr>
          <a:lstStyle>
            <a:defPPr>
              <a:defRPr lang="en-US"/>
            </a:defPPr>
            <a:lvl1pPr algn="ctr">
              <a:defRPr sz="2400" b="1">
                <a:solidFill>
                  <a:schemeClr val="tx1">
                    <a:lumMod val="95000"/>
                    <a:lumOff val="5000"/>
                  </a:schemeClr>
                </a:solidFill>
              </a:defRPr>
            </a:lvl1pPr>
          </a:lstStyle>
          <a:p>
            <a:pPr>
              <a:lnSpc>
                <a:spcPct val="150000"/>
              </a:lnSpc>
              <a:spcBef>
                <a:spcPts val="1000"/>
              </a:spcBef>
              <a:defRPr/>
            </a:pPr>
            <a:r>
              <a:rPr lang="en-US" dirty="0"/>
              <a:t>Application Failure Detection</a:t>
            </a:r>
          </a:p>
          <a:p>
            <a:pPr lvl="0">
              <a:lnSpc>
                <a:spcPct val="150000"/>
              </a:lnSpc>
              <a:spcBef>
                <a:spcPts val="1000"/>
              </a:spcBef>
              <a:defRPr/>
            </a:pPr>
            <a:endParaRPr lang="en-US" dirty="0">
              <a:solidFill>
                <a:srgbClr val="000000"/>
              </a:solidFill>
            </a:endParaRPr>
          </a:p>
        </p:txBody>
      </p:sp>
      <p:sp>
        <p:nvSpPr>
          <p:cNvPr id="3" name="Text Placeholder 4">
            <a:extLst>
              <a:ext uri="{FF2B5EF4-FFF2-40B4-BE49-F238E27FC236}">
                <a16:creationId xmlns:a16="http://schemas.microsoft.com/office/drawing/2014/main" id="{421A017E-3F38-0887-3781-EA9A29CFFCC6}"/>
              </a:ext>
            </a:extLst>
          </p:cNvPr>
          <p:cNvSpPr txBox="1">
            <a:spLocks/>
          </p:cNvSpPr>
          <p:nvPr/>
        </p:nvSpPr>
        <p:spPr>
          <a:xfrm>
            <a:off x="346392" y="790539"/>
            <a:ext cx="7793401" cy="5658076"/>
          </a:xfrm>
          <a:prstGeom prst="rect">
            <a:avLst/>
          </a:prstGeom>
        </p:spPr>
        <p:txBody>
          <a:bodyPr vert="horz" lIns="9144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2000" b="1" kern="1200">
                <a:solidFill>
                  <a:schemeClr val="tx1"/>
                </a:solidFill>
                <a:latin typeface="Segoe UI" panose="020B0502040204020203" pitchFamily="34" charset="0"/>
                <a:ea typeface="+mn-ea"/>
                <a:cs typeface="Segoe UI" panose="020B0502040204020203" pitchFamily="34" charset="0"/>
              </a:defRPr>
            </a:lvl1pPr>
            <a:lvl2pPr marL="571500" indent="-174625"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150000"/>
              </a:lnSpc>
              <a:spcBef>
                <a:spcPts val="500"/>
              </a:spcBef>
              <a:buFont typeface="Arial" panose="020B0604020202020204" pitchFamily="34" charset="0"/>
              <a:buChar char="•"/>
              <a:defRPr sz="16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tabLst>
                <a:tab pos="284163" algn="l"/>
              </a:tabLst>
            </a:pPr>
            <a:r>
              <a:rPr lang="en-GB" sz="1400" b="0" dirty="0"/>
              <a:t>Vacuum software applications produce over 500k log messages per day </a:t>
            </a:r>
          </a:p>
          <a:p>
            <a:pPr>
              <a:spcAft>
                <a:spcPts val="1200"/>
              </a:spcAft>
              <a:tabLst>
                <a:tab pos="284163" algn="l"/>
              </a:tabLst>
            </a:pPr>
            <a:r>
              <a:rPr lang="en-GB" sz="1400" b="0" dirty="0"/>
              <a:t>Important log messages are often hidden within thousands of less relevant entries</a:t>
            </a:r>
          </a:p>
          <a:p>
            <a:pPr>
              <a:spcAft>
                <a:spcPts val="1200"/>
              </a:spcAft>
              <a:tabLst>
                <a:tab pos="284163" algn="l"/>
              </a:tabLst>
            </a:pPr>
            <a:r>
              <a:rPr lang="en-GB" sz="1400" b="0" dirty="0"/>
              <a:t>Traditional methods (peak detections, visual search, keywords search are insufficient), especially when multiple events occur simultaneously (</a:t>
            </a:r>
            <a:r>
              <a:rPr lang="en-GB" sz="1400" b="0" dirty="0" err="1"/>
              <a:t>eg</a:t>
            </a:r>
            <a:r>
              <a:rPr lang="en-GB" sz="1400" b="0" dirty="0"/>
              <a:t>: failures will be obscured by thousands of high severity messages when PLCs are under maintenance for example) </a:t>
            </a:r>
          </a:p>
          <a:p>
            <a:pPr>
              <a:spcAft>
                <a:spcPts val="1200"/>
              </a:spcAft>
              <a:tabLst>
                <a:tab pos="284163" algn="l"/>
              </a:tabLst>
            </a:pPr>
            <a:r>
              <a:rPr lang="en-GB" sz="1400" b="0" dirty="0"/>
              <a:t>What if we could have something looking into every log message and application metric and flag the unordinary events ? </a:t>
            </a:r>
          </a:p>
          <a:p>
            <a:pPr>
              <a:defRPr/>
            </a:pPr>
            <a:endParaRPr lang="en-US" sz="1400" b="0" dirty="0">
              <a:solidFill>
                <a:srgbClr val="000000"/>
              </a:solidFill>
            </a:endParaRPr>
          </a:p>
        </p:txBody>
      </p:sp>
      <p:sp>
        <p:nvSpPr>
          <p:cNvPr id="12" name="TextBox 11">
            <a:extLst>
              <a:ext uri="{FF2B5EF4-FFF2-40B4-BE49-F238E27FC236}">
                <a16:creationId xmlns:a16="http://schemas.microsoft.com/office/drawing/2014/main" id="{5637F68A-E486-E0B7-68A4-BC7E8142BF79}"/>
              </a:ext>
            </a:extLst>
          </p:cNvPr>
          <p:cNvSpPr txBox="1"/>
          <p:nvPr/>
        </p:nvSpPr>
        <p:spPr>
          <a:xfrm>
            <a:off x="1744121" y="5032018"/>
            <a:ext cx="2117070" cy="1323439"/>
          </a:xfrm>
          <a:prstGeom prst="rect">
            <a:avLst/>
          </a:prstGeom>
          <a:noFill/>
          <a:ln>
            <a:noFill/>
          </a:ln>
        </p:spPr>
        <p:txBody>
          <a:bodyPr wrap="square">
            <a:spAutoFit/>
          </a:bodyPr>
          <a:lstStyle/>
          <a:p>
            <a:pPr algn="ctr"/>
            <a:r>
              <a:rPr lang="en-US" sz="1600" b="0" i="1" dirty="0">
                <a:latin typeface="Cambria Math" panose="02040503050406030204" pitchFamily="18" charset="0"/>
              </a:rPr>
              <a:t>Application Logs</a:t>
            </a:r>
          </a:p>
          <a:p>
            <a:pPr algn="ctr"/>
            <a:r>
              <a:rPr lang="en-GB" sz="1600" i="1" dirty="0">
                <a:latin typeface="Cambria Math" panose="02040503050406030204" pitchFamily="18" charset="0"/>
              </a:rPr>
              <a:t>Memory Used</a:t>
            </a:r>
          </a:p>
          <a:p>
            <a:pPr algn="ctr"/>
            <a:r>
              <a:rPr lang="en-GB" sz="1600" i="1" dirty="0">
                <a:latin typeface="Cambria Math" panose="02040503050406030204" pitchFamily="18" charset="0"/>
              </a:rPr>
              <a:t>Network latency</a:t>
            </a:r>
          </a:p>
          <a:p>
            <a:pPr algn="ctr"/>
            <a:r>
              <a:rPr lang="en-GB" sz="1600" i="1" dirty="0">
                <a:latin typeface="Cambria Math" panose="02040503050406030204" pitchFamily="18" charset="0"/>
              </a:rPr>
              <a:t>Requests per Second</a:t>
            </a:r>
          </a:p>
          <a:p>
            <a:pPr algn="ctr"/>
            <a:endParaRPr lang="en-GB" sz="1600" i="1" dirty="0"/>
          </a:p>
        </p:txBody>
      </p:sp>
      <p:pic>
        <p:nvPicPr>
          <p:cNvPr id="18" name="Picture 4" descr="Neural-Network Icons - Free SVG &amp; PNG Neural-Network Images ...">
            <a:extLst>
              <a:ext uri="{FF2B5EF4-FFF2-40B4-BE49-F238E27FC236}">
                <a16:creationId xmlns:a16="http://schemas.microsoft.com/office/drawing/2014/main" id="{76404E6E-CF33-3B3F-C4B6-4417A55082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4856" y="4892103"/>
            <a:ext cx="1371600" cy="1371600"/>
          </a:xfrm>
          <a:prstGeom prst="rect">
            <a:avLst/>
          </a:prstGeom>
          <a:noFill/>
          <a:ln>
            <a:solidFill>
              <a:srgbClr val="33415C"/>
            </a:solidFill>
          </a:ln>
          <a:extLst>
            <a:ext uri="{909E8E84-426E-40DD-AFC4-6F175D3DCCD1}">
              <a14:hiddenFill xmlns:a14="http://schemas.microsoft.com/office/drawing/2010/main">
                <a:solidFill>
                  <a:srgbClr val="FFFFFF"/>
                </a:solidFill>
              </a14:hiddenFill>
            </a:ext>
          </a:extLst>
        </p:spPr>
      </p:pic>
      <p:sp>
        <p:nvSpPr>
          <p:cNvPr id="20" name="Arrow: Down 19">
            <a:extLst>
              <a:ext uri="{FF2B5EF4-FFF2-40B4-BE49-F238E27FC236}">
                <a16:creationId xmlns:a16="http://schemas.microsoft.com/office/drawing/2014/main" id="{C1992388-9A3C-6572-EA21-8E0A8D41D443}"/>
              </a:ext>
            </a:extLst>
          </p:cNvPr>
          <p:cNvSpPr/>
          <p:nvPr/>
        </p:nvSpPr>
        <p:spPr>
          <a:xfrm rot="16200000">
            <a:off x="4116729" y="5386724"/>
            <a:ext cx="261610" cy="451050"/>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2" name="Rectangle: Rounded Corners 21">
            <a:extLst>
              <a:ext uri="{FF2B5EF4-FFF2-40B4-BE49-F238E27FC236}">
                <a16:creationId xmlns:a16="http://schemas.microsoft.com/office/drawing/2014/main" id="{85B79BF4-D72F-9D03-AB93-AFDD896F22F9}"/>
              </a:ext>
            </a:extLst>
          </p:cNvPr>
          <p:cNvSpPr/>
          <p:nvPr/>
        </p:nvSpPr>
        <p:spPr>
          <a:xfrm>
            <a:off x="7462146" y="5111302"/>
            <a:ext cx="2281272" cy="93319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t>Log Message: SEVERE</a:t>
            </a:r>
          </a:p>
          <a:p>
            <a:pPr algn="ctr"/>
            <a:r>
              <a:rPr lang="en-US" sz="1400" dirty="0"/>
              <a:t>“You should really take a look into this one”</a:t>
            </a:r>
            <a:endParaRPr lang="en-GB" sz="1400" dirty="0"/>
          </a:p>
        </p:txBody>
      </p:sp>
      <p:sp>
        <p:nvSpPr>
          <p:cNvPr id="28" name="Arrow: Down 27">
            <a:extLst>
              <a:ext uri="{FF2B5EF4-FFF2-40B4-BE49-F238E27FC236}">
                <a16:creationId xmlns:a16="http://schemas.microsoft.com/office/drawing/2014/main" id="{B13EE0A0-D40D-A3D9-AE22-B0E451D17F19}"/>
              </a:ext>
            </a:extLst>
          </p:cNvPr>
          <p:cNvSpPr/>
          <p:nvPr/>
        </p:nvSpPr>
        <p:spPr>
          <a:xfrm rot="16200000">
            <a:off x="6752812" y="5352377"/>
            <a:ext cx="261610" cy="451050"/>
          </a:xfrm>
          <a:prstGeom prst="downArrow">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1" name="TextBox 30">
            <a:extLst>
              <a:ext uri="{FF2B5EF4-FFF2-40B4-BE49-F238E27FC236}">
                <a16:creationId xmlns:a16="http://schemas.microsoft.com/office/drawing/2014/main" id="{19AE973D-4A82-14EF-26AC-7C83E027844C}"/>
              </a:ext>
            </a:extLst>
          </p:cNvPr>
          <p:cNvSpPr txBox="1"/>
          <p:nvPr/>
        </p:nvSpPr>
        <p:spPr>
          <a:xfrm>
            <a:off x="8526582" y="4070811"/>
            <a:ext cx="3192978" cy="338554"/>
          </a:xfrm>
          <a:prstGeom prst="rect">
            <a:avLst/>
          </a:prstGeom>
          <a:noFill/>
        </p:spPr>
        <p:txBody>
          <a:bodyPr wrap="square">
            <a:spAutoFit/>
          </a:bodyPr>
          <a:lstStyle/>
          <a:p>
            <a:pPr algn="ctr">
              <a:spcAft>
                <a:spcPts val="1200"/>
              </a:spcAft>
              <a:tabLst>
                <a:tab pos="284163" algn="l"/>
              </a:tabLst>
            </a:pPr>
            <a:r>
              <a:rPr lang="en-GB" sz="1600" b="0" i="1" dirty="0"/>
              <a:t>The needle in the haystack</a:t>
            </a:r>
          </a:p>
        </p:txBody>
      </p:sp>
      <p:pic>
        <p:nvPicPr>
          <p:cNvPr id="8" name="Picture 7">
            <a:extLst>
              <a:ext uri="{FF2B5EF4-FFF2-40B4-BE49-F238E27FC236}">
                <a16:creationId xmlns:a16="http://schemas.microsoft.com/office/drawing/2014/main" id="{C2AA5994-7D8F-5425-C37E-4919F757E0E0}"/>
              </a:ext>
            </a:extLst>
          </p:cNvPr>
          <p:cNvPicPr>
            <a:picLocks noChangeAspect="1"/>
          </p:cNvPicPr>
          <p:nvPr/>
        </p:nvPicPr>
        <p:blipFill>
          <a:blip r:embed="rId4"/>
          <a:stretch>
            <a:fillRect/>
          </a:stretch>
        </p:blipFill>
        <p:spPr>
          <a:xfrm>
            <a:off x="8526582" y="829919"/>
            <a:ext cx="3192978" cy="3192978"/>
          </a:xfrm>
          <a:prstGeom prst="rect">
            <a:avLst/>
          </a:prstGeom>
        </p:spPr>
      </p:pic>
    </p:spTree>
    <p:extLst>
      <p:ext uri="{BB962C8B-B14F-4D97-AF65-F5344CB8AC3E}">
        <p14:creationId xmlns:p14="http://schemas.microsoft.com/office/powerpoint/2010/main" val="270940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12" grpId="0"/>
      <p:bldP spid="20" grpId="0" animBg="1"/>
      <p:bldP spid="22" grpId="0" animBg="1"/>
      <p:bldP spid="28" grpId="0" animBg="1"/>
      <p:bldP spid="31" grpId="0"/>
    </p:bldLst>
  </p:timing>
</p:sld>
</file>

<file path=ppt/theme/theme1.xml><?xml version="1.0" encoding="utf-8"?>
<a:theme xmlns:a="http://schemas.openxmlformats.org/drawingml/2006/main" name="WHITE">
  <a:themeElements>
    <a:clrScheme name="Custom 105">
      <a:dk1>
        <a:srgbClr val="FFFFFF"/>
      </a:dk1>
      <a:lt1>
        <a:srgbClr val="000000"/>
      </a:lt1>
      <a:dk2>
        <a:srgbClr val="FFFFFF"/>
      </a:dk2>
      <a:lt2>
        <a:srgbClr val="000000"/>
      </a:lt2>
      <a:accent1>
        <a:srgbClr val="4336F4"/>
      </a:accent1>
      <a:accent2>
        <a:srgbClr val="4336F4"/>
      </a:accent2>
      <a:accent3>
        <a:srgbClr val="4336F4"/>
      </a:accent3>
      <a:accent4>
        <a:srgbClr val="4336F4"/>
      </a:accent4>
      <a:accent5>
        <a:srgbClr val="4336F4"/>
      </a:accent5>
      <a:accent6>
        <a:srgbClr val="4336F4"/>
      </a:accent6>
      <a:hlink>
        <a:srgbClr val="4336F4"/>
      </a:hlink>
      <a:folHlink>
        <a:srgbClr val="4336F4"/>
      </a:folHlink>
    </a:clrScheme>
    <a:fontScheme name="Custom 7">
      <a:majorFont>
        <a:latin typeface="Inter Semi Bold"/>
        <a:ea typeface=""/>
        <a:cs typeface=""/>
      </a:majorFont>
      <a:minorFont>
        <a:latin typeface="In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seashorc">
  <a:themeElements>
    <a:clrScheme name="">
      <a:dk1>
        <a:srgbClr val="503300"/>
      </a:dk1>
      <a:lt1>
        <a:srgbClr val="FFFFFF"/>
      </a:lt1>
      <a:dk2>
        <a:srgbClr val="FFFFFF"/>
      </a:dk2>
      <a:lt2>
        <a:srgbClr val="0082A5"/>
      </a:lt2>
      <a:accent1>
        <a:srgbClr val="FFFFFF"/>
      </a:accent1>
      <a:accent2>
        <a:srgbClr val="FF00FF"/>
      </a:accent2>
      <a:accent3>
        <a:srgbClr val="FFFFFF"/>
      </a:accent3>
      <a:accent4>
        <a:srgbClr val="432A00"/>
      </a:accent4>
      <a:accent5>
        <a:srgbClr val="FFFFFF"/>
      </a:accent5>
      <a:accent6>
        <a:srgbClr val="E700E7"/>
      </a:accent6>
      <a:hlink>
        <a:srgbClr val="009688"/>
      </a:hlink>
      <a:folHlink>
        <a:srgbClr val="114FFB"/>
      </a:folHlink>
    </a:clrScheme>
    <a:fontScheme name="1_seashorc">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890588" marR="0" indent="-230188" algn="l" defTabSz="179388" rtl="0" eaLnBrk="0" fontAlgn="base" latinLnBrk="0" hangingPunct="0">
          <a:lnSpc>
            <a:spcPct val="100000"/>
          </a:lnSpc>
          <a:spcBef>
            <a:spcPct val="0"/>
          </a:spcBef>
          <a:spcAft>
            <a:spcPct val="0"/>
          </a:spcAft>
          <a:buClr>
            <a:srgbClr val="0441EE"/>
          </a:buClr>
          <a:buSzPct val="75000"/>
          <a:buFont typeface="Wingdings" pitchFamily="2" charset="2"/>
          <a:buChar char="Ø"/>
          <a:tabLst>
            <a:tab pos="1255713" algn="l"/>
          </a:tabLst>
          <a:defRPr kumimoji="0" lang="en-US" sz="1600" b="0" i="0" u="none" strike="noStrike" cap="none" normalizeH="0" baseline="0" smtClean="0">
            <a:ln>
              <a:noFill/>
            </a:ln>
            <a:solidFill>
              <a:srgbClr val="022A9C"/>
            </a:solidFill>
            <a:effectLst/>
            <a:latin typeface="Times New Roman" pitchFamily="18"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890588" marR="0" indent="-230188" algn="l" defTabSz="179388" rtl="0" eaLnBrk="0" fontAlgn="base" latinLnBrk="0" hangingPunct="0">
          <a:lnSpc>
            <a:spcPct val="100000"/>
          </a:lnSpc>
          <a:spcBef>
            <a:spcPct val="0"/>
          </a:spcBef>
          <a:spcAft>
            <a:spcPct val="0"/>
          </a:spcAft>
          <a:buClr>
            <a:srgbClr val="0441EE"/>
          </a:buClr>
          <a:buSzPct val="75000"/>
          <a:buFont typeface="Wingdings" pitchFamily="2" charset="2"/>
          <a:buChar char="Ø"/>
          <a:tabLst>
            <a:tab pos="1255713" algn="l"/>
          </a:tabLst>
          <a:defRPr kumimoji="0" lang="en-US" sz="1600" b="0" i="0" u="none" strike="noStrike" cap="none" normalizeH="0" baseline="0" smtClean="0">
            <a:ln>
              <a:noFill/>
            </a:ln>
            <a:solidFill>
              <a:srgbClr val="022A9C"/>
            </a:solidFill>
            <a:effectLst/>
            <a:latin typeface="Times New Roman" pitchFamily="18" charset="0"/>
          </a:defRPr>
        </a:defPPr>
      </a:lstStyle>
    </a:lnDef>
  </a:objectDefaults>
  <a:extraClrSchemeLst>
    <a:extraClrScheme>
      <a:clrScheme name="1_seashor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seashor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seashor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seashor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seashor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seashor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seashor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seashorc 8">
        <a:dk1>
          <a:srgbClr val="00279F"/>
        </a:dk1>
        <a:lt1>
          <a:srgbClr val="26FFFF"/>
        </a:lt1>
        <a:dk2>
          <a:srgbClr val="FFFFFF"/>
        </a:dk2>
        <a:lt2>
          <a:srgbClr val="0082A5"/>
        </a:lt2>
        <a:accent1>
          <a:srgbClr val="FFFFFF"/>
        </a:accent1>
        <a:accent2>
          <a:srgbClr val="FF00FF"/>
        </a:accent2>
        <a:accent3>
          <a:srgbClr val="ACFFFF"/>
        </a:accent3>
        <a:accent4>
          <a:srgbClr val="002087"/>
        </a:accent4>
        <a:accent5>
          <a:srgbClr val="FFFFFF"/>
        </a:accent5>
        <a:accent6>
          <a:srgbClr val="E700E7"/>
        </a:accent6>
        <a:hlink>
          <a:srgbClr val="009688"/>
        </a:hlink>
        <a:folHlink>
          <a:srgbClr val="114FF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Custom 1">
      <a:dk1>
        <a:srgbClr val="1D1D1D"/>
      </a:dk1>
      <a:lt1>
        <a:sysClr val="window" lastClr="FFFFFF"/>
      </a:lt1>
      <a:dk2>
        <a:srgbClr val="111111"/>
      </a:dk2>
      <a:lt2>
        <a:srgbClr val="F8F8F8"/>
      </a:lt2>
      <a:accent1>
        <a:srgbClr val="0053A4"/>
      </a:accent1>
      <a:accent2>
        <a:srgbClr val="787878"/>
      </a:accent2>
      <a:accent3>
        <a:srgbClr val="F0F0F0"/>
      </a:accent3>
      <a:accent4>
        <a:srgbClr val="333333"/>
      </a:accent4>
      <a:accent5>
        <a:srgbClr val="C0C0C0"/>
      </a:accent5>
      <a:accent6>
        <a:srgbClr val="003366"/>
      </a:accent6>
      <a:hlink>
        <a:srgbClr val="E5E4E2"/>
      </a:hlink>
      <a:folHlink>
        <a:srgbClr val="6A5ACD"/>
      </a:folHlink>
    </a:clrScheme>
    <a:fontScheme name="Slidor">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bIns="0" rtlCol="0" anchor="t">
        <a:spAutoFit/>
      </a:bodyPr>
      <a:lstStyle>
        <a:defPPr algn="l">
          <a:lnSpc>
            <a:spcPct val="150000"/>
          </a:lnSpc>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45401</TotalTime>
  <Words>1665</Words>
  <Application>Microsoft Office PowerPoint</Application>
  <PresentationFormat>Widescreen</PresentationFormat>
  <Paragraphs>204</Paragraphs>
  <Slides>14</Slides>
  <Notes>10</Notes>
  <HiddenSlides>0</HiddenSlides>
  <MMClips>0</MMClips>
  <ScaleCrop>false</ScaleCrop>
  <HeadingPairs>
    <vt:vector size="8" baseType="variant">
      <vt:variant>
        <vt:lpstr>Fonts Used</vt:lpstr>
      </vt:variant>
      <vt:variant>
        <vt:i4>13</vt:i4>
      </vt:variant>
      <vt:variant>
        <vt:lpstr>Theme</vt:lpstr>
      </vt:variant>
      <vt:variant>
        <vt:i4>3</vt:i4>
      </vt:variant>
      <vt:variant>
        <vt:lpstr>Embedded OLE Servers</vt:lpstr>
      </vt:variant>
      <vt:variant>
        <vt:i4>1</vt:i4>
      </vt:variant>
      <vt:variant>
        <vt:lpstr>Slide Titles</vt:lpstr>
      </vt:variant>
      <vt:variant>
        <vt:i4>14</vt:i4>
      </vt:variant>
    </vt:vector>
  </HeadingPairs>
  <TitlesOfParts>
    <vt:vector size="31" baseType="lpstr">
      <vt:lpstr>Agency FB</vt:lpstr>
      <vt:lpstr>Arial</vt:lpstr>
      <vt:lpstr>Calibri</vt:lpstr>
      <vt:lpstr>Cambria Math</vt:lpstr>
      <vt:lpstr>Dixieland</vt:lpstr>
      <vt:lpstr>ElsevierGulliver</vt:lpstr>
      <vt:lpstr>Inter Semi Bold</vt:lpstr>
      <vt:lpstr>Poppins Light</vt:lpstr>
      <vt:lpstr>Segoe UI</vt:lpstr>
      <vt:lpstr>Segoe UI Light</vt:lpstr>
      <vt:lpstr>Segoe UI Semibold</vt:lpstr>
      <vt:lpstr>Times New Roman</vt:lpstr>
      <vt:lpstr>Wingdings</vt:lpstr>
      <vt:lpstr>WHITE</vt:lpstr>
      <vt:lpstr>2_seashorc</vt:lpstr>
      <vt:lpstr>2_Office Theme</vt:lpstr>
      <vt:lpstr>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 Rocha</dc:creator>
  <cp:lastModifiedBy>Andre Rocha</cp:lastModifiedBy>
  <cp:revision>2088</cp:revision>
  <cp:lastPrinted>2024-05-29T09:55:25Z</cp:lastPrinted>
  <dcterms:created xsi:type="dcterms:W3CDTF">2023-03-23T14:25:19Z</dcterms:created>
  <dcterms:modified xsi:type="dcterms:W3CDTF">2024-09-08T19:16:46Z</dcterms:modified>
</cp:coreProperties>
</file>