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6858000" cx="9144000"/>
  <p:notesSz cx="6858000" cy="9144000"/>
  <p:embeddedFontLst>
    <p:embeddedFont>
      <p:font typeface="Belleza"/>
      <p:regular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8" roundtripDataSignature="AMtx7mhWFRg9JCXer3F+qxwxJK75pg+n3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Belleza-regular.fntdata"/><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18" Type="http://customschemas.google.com/relationships/presentationmetadata" Target="meta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cy"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0" name="Google Shape;80;p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2ea25e26e88_0_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2" name="Google Shape;202;g2ea25e26e88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3" name="Google Shape;203;g2ea25e26e88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cy"/>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2ea25e26e88_0_1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2ea25e26e88_0_1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7" name="Google Shape;217;g2ea25e26e88_0_1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cy"/>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2ea25e26e88_0_29: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2ea25e26e88_0_2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8" name="Google Shape;228;g2ea25e26e88_0_2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cy"/>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2e9db303ea0_0_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89" name="Google Shape;89;g2e9db303ea0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0" name="Google Shape;90;g2e9db303ea0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cy"/>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2e9db303ea0_0_8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2e9db303ea0_0_8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g2e9db303ea0_0_8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cy"/>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2e6f6d98127_0_1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3" name="Google Shape;113;g2e6f6d98127_0_1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4" name="Google Shape;114;g2e6f6d98127_0_1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cy"/>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e6f6d98127_0_5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g2e6f6d98127_0_5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6" name="Google Shape;126;g2e6f6d98127_0_5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cy"/>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2e9db303ea0_0_10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3" name="Google Shape;143;g2e9db303ea0_0_10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4" name="Google Shape;144;g2e9db303ea0_0_10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cy"/>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2e9db303ea0_0_13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4" name="Google Shape;164;g2e9db303ea0_0_13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5" name="Google Shape;165;g2e9db303ea0_0_13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cy"/>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2e9db303ea0_0_15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 name="Google Shape;176;g2e9db303ea0_0_15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7" name="Google Shape;177;g2e9db303ea0_0_15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cy"/>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2e9db303ea0_0_170: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8" name="Google Shape;188;g2e9db303ea0_0_17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9" name="Google Shape;189;g2e9db303ea0_0_17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cy"/>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re et contenu" showMasterSp="0">
  <p:cSld name="2_Titre et contenu">
    <p:spTree>
      <p:nvGrpSpPr>
        <p:cNvPr id="16" name="Shape 16"/>
        <p:cNvGrpSpPr/>
        <p:nvPr/>
      </p:nvGrpSpPr>
      <p:grpSpPr>
        <a:xfrm>
          <a:off x="0" y="0"/>
          <a:ext cx="0" cy="0"/>
          <a:chOff x="0" y="0"/>
          <a:chExt cx="0" cy="0"/>
        </a:xfrm>
      </p:grpSpPr>
      <p:sp>
        <p:nvSpPr>
          <p:cNvPr id="17" name="Google Shape;17;p35"/>
          <p:cNvSpPr txBox="1"/>
          <p:nvPr>
            <p:ph type="title"/>
          </p:nvPr>
        </p:nvSpPr>
        <p:spPr>
          <a:xfrm>
            <a:off x="457200" y="2444814"/>
            <a:ext cx="8226854" cy="940443"/>
          </a:xfrm>
          <a:prstGeom prst="rect">
            <a:avLst/>
          </a:prstGeom>
          <a:noFill/>
          <a:ln>
            <a:noFill/>
          </a:ln>
        </p:spPr>
        <p:txBody>
          <a:bodyPr anchorCtr="0" anchor="ctr" bIns="45700" lIns="45700" spcFirstLastPara="1" rIns="45700" wrap="square" tIns="45700">
            <a:normAutofit/>
          </a:bodyPr>
          <a:lstStyle>
            <a:lvl1pPr lvl="0" algn="l">
              <a:lnSpc>
                <a:spcPct val="100000"/>
              </a:lnSpc>
              <a:spcBef>
                <a:spcPts val="0"/>
              </a:spcBef>
              <a:spcAft>
                <a:spcPts val="0"/>
              </a:spcAft>
              <a:buClr>
                <a:schemeClr val="dk1"/>
              </a:buClr>
              <a:buSzPts val="46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 name="Google Shape;18;p35"/>
          <p:cNvSpPr txBox="1"/>
          <p:nvPr>
            <p:ph idx="1" type="body"/>
          </p:nvPr>
        </p:nvSpPr>
        <p:spPr>
          <a:xfrm>
            <a:off x="457200" y="3391124"/>
            <a:ext cx="2743200" cy="419653"/>
          </a:xfrm>
          <a:prstGeom prst="rect">
            <a:avLst/>
          </a:prstGeom>
          <a:noFill/>
          <a:ln>
            <a:noFill/>
          </a:ln>
        </p:spPr>
        <p:txBody>
          <a:bodyPr anchorCtr="0" anchor="b" bIns="0" lIns="45700" spcFirstLastPara="1" rIns="45700" wrap="square" tIns="0">
            <a:normAutofit/>
          </a:bodyPr>
          <a:lstStyle>
            <a:lvl1pPr indent="-228600" lvl="0" marL="457200" algn="l">
              <a:lnSpc>
                <a:spcPct val="100000"/>
              </a:lnSpc>
              <a:spcBef>
                <a:spcPts val="280"/>
              </a:spcBef>
              <a:spcAft>
                <a:spcPts val="0"/>
              </a:spcAft>
              <a:buSzPts val="1120"/>
              <a:buNone/>
              <a:defRPr sz="1400"/>
            </a:lvl1pPr>
            <a:lvl2pPr indent="-228600" lvl="1" marL="914400" algn="l">
              <a:lnSpc>
                <a:spcPct val="100000"/>
              </a:lnSpc>
              <a:spcBef>
                <a:spcPts val="240"/>
              </a:spcBef>
              <a:spcAft>
                <a:spcPts val="0"/>
              </a:spcAft>
              <a:buSzPts val="1080"/>
              <a:buNone/>
              <a:defRPr sz="1200"/>
            </a:lvl2pPr>
            <a:lvl3pPr indent="-228600" lvl="2" marL="1371600" algn="l">
              <a:lnSpc>
                <a:spcPct val="100000"/>
              </a:lnSpc>
              <a:spcBef>
                <a:spcPts val="200"/>
              </a:spcBef>
              <a:spcAft>
                <a:spcPts val="0"/>
              </a:spcAft>
              <a:buSzPts val="850"/>
              <a:buNone/>
              <a:defRPr sz="1000"/>
            </a:lvl3pPr>
            <a:lvl4pPr indent="-228600" lvl="3" marL="1828800" algn="l">
              <a:lnSpc>
                <a:spcPct val="100000"/>
              </a:lnSpc>
              <a:spcBef>
                <a:spcPts val="180"/>
              </a:spcBef>
              <a:spcAft>
                <a:spcPts val="0"/>
              </a:spcAft>
              <a:buSzPts val="810"/>
              <a:buNone/>
              <a:defRPr sz="900"/>
            </a:lvl4pPr>
            <a:lvl5pPr indent="-228600" lvl="4" marL="2286000" algn="l">
              <a:lnSpc>
                <a:spcPct val="100000"/>
              </a:lnSpc>
              <a:spcBef>
                <a:spcPts val="180"/>
              </a:spcBef>
              <a:spcAft>
                <a:spcPts val="0"/>
              </a:spcAft>
              <a:buSzPts val="900"/>
              <a:buNone/>
              <a:defRPr sz="9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ide" type="blank">
  <p:cSld name="BLANK">
    <p:spTree>
      <p:nvGrpSpPr>
        <p:cNvPr id="57" name="Shape 57"/>
        <p:cNvGrpSpPr/>
        <p:nvPr/>
      </p:nvGrpSpPr>
      <p:grpSpPr>
        <a:xfrm>
          <a:off x="0" y="0"/>
          <a:ext cx="0" cy="0"/>
          <a:chOff x="0" y="0"/>
          <a:chExt cx="0" cy="0"/>
        </a:xfrm>
      </p:grpSpPr>
      <p:sp>
        <p:nvSpPr>
          <p:cNvPr id="58" name="Google Shape;58;p44"/>
          <p:cNvSpPr txBox="1"/>
          <p:nvPr>
            <p:ph idx="10" type="dt"/>
          </p:nvPr>
        </p:nvSpPr>
        <p:spPr>
          <a:xfrm>
            <a:off x="2969335" y="6362377"/>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8897BD"/>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44"/>
          <p:cNvSpPr txBox="1"/>
          <p:nvPr>
            <p:ph idx="11" type="ftr"/>
          </p:nvPr>
        </p:nvSpPr>
        <p:spPr>
          <a:xfrm>
            <a:off x="5182756"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sz="1200">
                <a:solidFill>
                  <a:srgbClr val="8897BD"/>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44"/>
          <p:cNvSpPr txBox="1"/>
          <p:nvPr>
            <p:ph idx="12" type="sldNum"/>
          </p:nvPr>
        </p:nvSpPr>
        <p:spPr>
          <a:xfrm>
            <a:off x="8185376" y="6356350"/>
            <a:ext cx="501424"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cy"/>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u avec légende" type="objTx">
  <p:cSld name="OBJECT_WITH_CAPTION_TEXT">
    <p:spTree>
      <p:nvGrpSpPr>
        <p:cNvPr id="61" name="Shape 61"/>
        <p:cNvGrpSpPr/>
        <p:nvPr/>
      </p:nvGrpSpPr>
      <p:grpSpPr>
        <a:xfrm>
          <a:off x="0" y="0"/>
          <a:ext cx="0" cy="0"/>
          <a:chOff x="0" y="0"/>
          <a:chExt cx="0" cy="0"/>
        </a:xfrm>
      </p:grpSpPr>
      <p:sp>
        <p:nvSpPr>
          <p:cNvPr id="62" name="Google Shape;62;p45"/>
          <p:cNvSpPr txBox="1"/>
          <p:nvPr>
            <p:ph type="title"/>
          </p:nvPr>
        </p:nvSpPr>
        <p:spPr>
          <a:xfrm>
            <a:off x="457200" y="1185528"/>
            <a:ext cx="3200400" cy="730250"/>
          </a:xfrm>
          <a:prstGeom prst="rect">
            <a:avLst/>
          </a:prstGeom>
          <a:noFill/>
          <a:ln>
            <a:noFill/>
          </a:ln>
        </p:spPr>
        <p:txBody>
          <a:bodyPr anchorCtr="0" anchor="t" bIns="0" lIns="45700" spcFirstLastPara="1" rIns="45700" wrap="square" tIns="0">
            <a:normAutofit/>
          </a:bodyPr>
          <a:lstStyle>
            <a:lvl1pPr lvl="0" algn="l">
              <a:lnSpc>
                <a:spcPct val="100000"/>
              </a:lnSpc>
              <a:spcBef>
                <a:spcPts val="0"/>
              </a:spcBef>
              <a:spcAft>
                <a:spcPts val="0"/>
              </a:spcAft>
              <a:buClr>
                <a:schemeClr val="dk1"/>
              </a:buClr>
              <a:buSzPts val="1800"/>
              <a:buFont typeface="Arial"/>
              <a:buNone/>
              <a:defRPr b="1" sz="1800">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45"/>
          <p:cNvSpPr txBox="1"/>
          <p:nvPr>
            <p:ph idx="1" type="body"/>
          </p:nvPr>
        </p:nvSpPr>
        <p:spPr>
          <a:xfrm>
            <a:off x="457200" y="214424"/>
            <a:ext cx="2743200" cy="914400"/>
          </a:xfrm>
          <a:prstGeom prst="rect">
            <a:avLst/>
          </a:prstGeom>
          <a:noFill/>
          <a:ln>
            <a:noFill/>
          </a:ln>
        </p:spPr>
        <p:txBody>
          <a:bodyPr anchorCtr="0" anchor="b" bIns="0" lIns="45700" spcFirstLastPara="1" rIns="45700" wrap="square" tIns="0">
            <a:normAutofit/>
          </a:bodyPr>
          <a:lstStyle>
            <a:lvl1pPr indent="-228600" lvl="0" marL="457200" algn="l">
              <a:lnSpc>
                <a:spcPct val="100000"/>
              </a:lnSpc>
              <a:spcBef>
                <a:spcPts val="280"/>
              </a:spcBef>
              <a:spcAft>
                <a:spcPts val="0"/>
              </a:spcAft>
              <a:buSzPts val="1120"/>
              <a:buNone/>
              <a:defRPr sz="1400"/>
            </a:lvl1pPr>
            <a:lvl2pPr indent="-228600" lvl="1" marL="914400" algn="l">
              <a:lnSpc>
                <a:spcPct val="100000"/>
              </a:lnSpc>
              <a:spcBef>
                <a:spcPts val="240"/>
              </a:spcBef>
              <a:spcAft>
                <a:spcPts val="0"/>
              </a:spcAft>
              <a:buSzPts val="1080"/>
              <a:buNone/>
              <a:defRPr sz="1200"/>
            </a:lvl2pPr>
            <a:lvl3pPr indent="-228600" lvl="2" marL="1371600" algn="l">
              <a:lnSpc>
                <a:spcPct val="100000"/>
              </a:lnSpc>
              <a:spcBef>
                <a:spcPts val="200"/>
              </a:spcBef>
              <a:spcAft>
                <a:spcPts val="0"/>
              </a:spcAft>
              <a:buSzPts val="850"/>
              <a:buNone/>
              <a:defRPr sz="1000"/>
            </a:lvl3pPr>
            <a:lvl4pPr indent="-228600" lvl="3" marL="1828800" algn="l">
              <a:lnSpc>
                <a:spcPct val="100000"/>
              </a:lnSpc>
              <a:spcBef>
                <a:spcPts val="180"/>
              </a:spcBef>
              <a:spcAft>
                <a:spcPts val="0"/>
              </a:spcAft>
              <a:buSzPts val="810"/>
              <a:buNone/>
              <a:defRPr sz="900"/>
            </a:lvl4pPr>
            <a:lvl5pPr indent="-228600" lvl="4" marL="2286000" algn="l">
              <a:lnSpc>
                <a:spcPct val="100000"/>
              </a:lnSpc>
              <a:spcBef>
                <a:spcPts val="180"/>
              </a:spcBef>
              <a:spcAft>
                <a:spcPts val="0"/>
              </a:spcAft>
              <a:buSzPts val="900"/>
              <a:buNone/>
              <a:defRPr sz="9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64" name="Google Shape;64;p45"/>
          <p:cNvSpPr txBox="1"/>
          <p:nvPr>
            <p:ph idx="2" type="body"/>
          </p:nvPr>
        </p:nvSpPr>
        <p:spPr>
          <a:xfrm>
            <a:off x="457200" y="1981200"/>
            <a:ext cx="7086600" cy="3810000"/>
          </a:xfrm>
          <a:prstGeom prst="rect">
            <a:avLst/>
          </a:prstGeom>
          <a:noFill/>
          <a:ln>
            <a:noFill/>
          </a:ln>
        </p:spPr>
        <p:txBody>
          <a:bodyPr anchorCtr="0" anchor="t" bIns="45700" lIns="91425" spcFirstLastPara="1" rIns="91425" wrap="square" tIns="45700">
            <a:normAutofit/>
          </a:bodyPr>
          <a:lstStyle>
            <a:lvl1pPr indent="-370840" lvl="0" marL="457200" algn="l">
              <a:lnSpc>
                <a:spcPct val="100000"/>
              </a:lnSpc>
              <a:spcBef>
                <a:spcPts val="560"/>
              </a:spcBef>
              <a:spcAft>
                <a:spcPts val="0"/>
              </a:spcAft>
              <a:buSzPts val="2240"/>
              <a:buChar char="•"/>
              <a:defRPr sz="2800"/>
            </a:lvl1pPr>
            <a:lvl2pPr indent="-365760" lvl="1" marL="914400" algn="l">
              <a:lnSpc>
                <a:spcPct val="100000"/>
              </a:lnSpc>
              <a:spcBef>
                <a:spcPts val="480"/>
              </a:spcBef>
              <a:spcAft>
                <a:spcPts val="0"/>
              </a:spcAft>
              <a:buSzPts val="2160"/>
              <a:buChar char="•"/>
              <a:defRPr sz="2400"/>
            </a:lvl2pPr>
            <a:lvl3pPr indent="-347344" lvl="2" marL="1371600" algn="l">
              <a:lnSpc>
                <a:spcPct val="100000"/>
              </a:lnSpc>
              <a:spcBef>
                <a:spcPts val="440"/>
              </a:spcBef>
              <a:spcAft>
                <a:spcPts val="0"/>
              </a:spcAft>
              <a:buSzPts val="1870"/>
              <a:buChar char="•"/>
              <a:defRPr sz="2200"/>
            </a:lvl3pPr>
            <a:lvl4pPr indent="-342900" lvl="3" marL="1828800" algn="l">
              <a:lnSpc>
                <a:spcPct val="100000"/>
              </a:lnSpc>
              <a:spcBef>
                <a:spcPts val="400"/>
              </a:spcBef>
              <a:spcAft>
                <a:spcPts val="0"/>
              </a:spcAft>
              <a:buSzPts val="1800"/>
              <a:buChar char="•"/>
              <a:defRPr sz="2000"/>
            </a:lvl4pPr>
            <a:lvl5pPr indent="-355600" lvl="4" marL="2286000" algn="l">
              <a:lnSpc>
                <a:spcPct val="100000"/>
              </a:lnSpc>
              <a:spcBef>
                <a:spcPts val="400"/>
              </a:spcBef>
              <a:spcAft>
                <a:spcPts val="0"/>
              </a:spcAft>
              <a:buSzPts val="2000"/>
              <a:buChar char="•"/>
              <a:defRPr sz="20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65" name="Google Shape;65;p45"/>
          <p:cNvSpPr txBox="1"/>
          <p:nvPr>
            <p:ph idx="10" type="dt"/>
          </p:nvPr>
        </p:nvSpPr>
        <p:spPr>
          <a:xfrm>
            <a:off x="2969335" y="6362377"/>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8897BD"/>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45"/>
          <p:cNvSpPr txBox="1"/>
          <p:nvPr>
            <p:ph idx="11" type="ftr"/>
          </p:nvPr>
        </p:nvSpPr>
        <p:spPr>
          <a:xfrm>
            <a:off x="5182756"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sz="1200">
                <a:solidFill>
                  <a:srgbClr val="8897BD"/>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45"/>
          <p:cNvSpPr txBox="1"/>
          <p:nvPr>
            <p:ph idx="12" type="sldNum"/>
          </p:nvPr>
        </p:nvSpPr>
        <p:spPr>
          <a:xfrm>
            <a:off x="8185376" y="6356350"/>
            <a:ext cx="501424"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cy"/>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avec légende" type="picTx">
  <p:cSld name="PICTURE_WITH_CAPTION_TEXT">
    <p:spTree>
      <p:nvGrpSpPr>
        <p:cNvPr id="68" name="Shape 68"/>
        <p:cNvGrpSpPr/>
        <p:nvPr/>
      </p:nvGrpSpPr>
      <p:grpSpPr>
        <a:xfrm>
          <a:off x="0" y="0"/>
          <a:ext cx="0" cy="0"/>
          <a:chOff x="0" y="0"/>
          <a:chExt cx="0" cy="0"/>
        </a:xfrm>
      </p:grpSpPr>
      <p:sp>
        <p:nvSpPr>
          <p:cNvPr id="69" name="Google Shape;69;p46"/>
          <p:cNvSpPr txBox="1"/>
          <p:nvPr>
            <p:ph type="title"/>
          </p:nvPr>
        </p:nvSpPr>
        <p:spPr>
          <a:xfrm>
            <a:off x="5556732" y="1705709"/>
            <a:ext cx="3053868" cy="1253808"/>
          </a:xfrm>
          <a:prstGeom prst="rect">
            <a:avLst/>
          </a:prstGeom>
          <a:noFill/>
          <a:ln>
            <a:noFill/>
          </a:ln>
        </p:spPr>
        <p:txBody>
          <a:bodyPr anchorCtr="0" anchor="b" bIns="45700" lIns="45700" spcFirstLastPara="1" rIns="45700" wrap="square" tIns="45700">
            <a:normAutofit/>
          </a:bodyPr>
          <a:lstStyle>
            <a:lvl1pPr lvl="0" algn="l">
              <a:lnSpc>
                <a:spcPct val="100000"/>
              </a:lnSpc>
              <a:spcBef>
                <a:spcPts val="0"/>
              </a:spcBef>
              <a:spcAft>
                <a:spcPts val="0"/>
              </a:spcAft>
              <a:buClr>
                <a:schemeClr val="dk1"/>
              </a:buClr>
              <a:buSzPts val="2200"/>
              <a:buFont typeface="Arial"/>
              <a:buNone/>
              <a:defRPr b="1" sz="2200">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46"/>
          <p:cNvSpPr/>
          <p:nvPr>
            <p:ph idx="2" type="pic"/>
          </p:nvPr>
        </p:nvSpPr>
        <p:spPr>
          <a:xfrm>
            <a:off x="558797" y="802197"/>
            <a:ext cx="4759514" cy="4759514"/>
          </a:xfrm>
          <a:prstGeom prst="ellipse">
            <a:avLst/>
          </a:prstGeom>
          <a:solidFill>
            <a:srgbClr val="FFFFFF"/>
          </a:solidFill>
          <a:ln>
            <a:noFill/>
          </a:ln>
        </p:spPr>
      </p:sp>
      <p:sp>
        <p:nvSpPr>
          <p:cNvPr id="71" name="Google Shape;71;p46"/>
          <p:cNvSpPr txBox="1"/>
          <p:nvPr>
            <p:ph idx="1" type="body"/>
          </p:nvPr>
        </p:nvSpPr>
        <p:spPr>
          <a:xfrm>
            <a:off x="5556734" y="2998765"/>
            <a:ext cx="3053866" cy="2663482"/>
          </a:xfrm>
          <a:prstGeom prst="rect">
            <a:avLst/>
          </a:prstGeom>
          <a:noFill/>
          <a:ln>
            <a:noFill/>
          </a:ln>
        </p:spPr>
        <p:txBody>
          <a:bodyPr anchorCtr="0" anchor="t" bIns="45700" lIns="45700" spcFirstLastPara="1" rIns="45700" wrap="square" tIns="45700">
            <a:normAutofit/>
          </a:bodyPr>
          <a:lstStyle>
            <a:lvl1pPr indent="-228600" lvl="0" marL="457200" algn="l">
              <a:lnSpc>
                <a:spcPct val="100000"/>
              </a:lnSpc>
              <a:spcBef>
                <a:spcPts val="240"/>
              </a:spcBef>
              <a:spcAft>
                <a:spcPts val="0"/>
              </a:spcAft>
              <a:buSzPts val="960"/>
              <a:buFont typeface="Arial"/>
              <a:buNone/>
              <a:defRPr sz="1200"/>
            </a:lvl1pPr>
            <a:lvl2pPr indent="-228600" lvl="1" marL="914400" algn="l">
              <a:lnSpc>
                <a:spcPct val="100000"/>
              </a:lnSpc>
              <a:spcBef>
                <a:spcPts val="240"/>
              </a:spcBef>
              <a:spcAft>
                <a:spcPts val="0"/>
              </a:spcAft>
              <a:buSzPts val="1080"/>
              <a:buFont typeface="Arial"/>
              <a:buNone/>
              <a:defRPr sz="1200"/>
            </a:lvl2pPr>
            <a:lvl3pPr indent="-228600" lvl="2" marL="1371600" algn="l">
              <a:lnSpc>
                <a:spcPct val="100000"/>
              </a:lnSpc>
              <a:spcBef>
                <a:spcPts val="200"/>
              </a:spcBef>
              <a:spcAft>
                <a:spcPts val="0"/>
              </a:spcAft>
              <a:buSzPts val="850"/>
              <a:buFont typeface="Arial"/>
              <a:buNone/>
              <a:defRPr sz="1000"/>
            </a:lvl3pPr>
            <a:lvl4pPr indent="-228600" lvl="3" marL="1828800" algn="l">
              <a:lnSpc>
                <a:spcPct val="100000"/>
              </a:lnSpc>
              <a:spcBef>
                <a:spcPts val="180"/>
              </a:spcBef>
              <a:spcAft>
                <a:spcPts val="0"/>
              </a:spcAft>
              <a:buSzPts val="810"/>
              <a:buFont typeface="Arial"/>
              <a:buNone/>
              <a:defRPr sz="900"/>
            </a:lvl4pPr>
            <a:lvl5pPr indent="-228600" lvl="4" marL="2286000" algn="l">
              <a:lnSpc>
                <a:spcPct val="100000"/>
              </a:lnSpc>
              <a:spcBef>
                <a:spcPts val="180"/>
              </a:spcBef>
              <a:spcAft>
                <a:spcPts val="0"/>
              </a:spcAft>
              <a:buSzPts val="900"/>
              <a:buFont typeface="Arial"/>
              <a:buNone/>
              <a:defRPr sz="9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72" name="Google Shape;72;p46"/>
          <p:cNvSpPr txBox="1"/>
          <p:nvPr>
            <p:ph idx="10" type="dt"/>
          </p:nvPr>
        </p:nvSpPr>
        <p:spPr>
          <a:xfrm>
            <a:off x="2969335" y="6362377"/>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8897BD"/>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46"/>
          <p:cNvSpPr txBox="1"/>
          <p:nvPr>
            <p:ph idx="11" type="ftr"/>
          </p:nvPr>
        </p:nvSpPr>
        <p:spPr>
          <a:xfrm>
            <a:off x="5182756"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sz="1200">
                <a:solidFill>
                  <a:srgbClr val="8897BD"/>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46"/>
          <p:cNvSpPr txBox="1"/>
          <p:nvPr>
            <p:ph idx="12" type="sldNum"/>
          </p:nvPr>
        </p:nvSpPr>
        <p:spPr>
          <a:xfrm>
            <a:off x="8185376" y="6356350"/>
            <a:ext cx="501424"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cy"/>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Diapositive de titre" showMasterSp="0">
  <p:cSld name="3_Diapositive de titre">
    <p:bg>
      <p:bgPr>
        <a:solidFill>
          <a:srgbClr val="104282"/>
        </a:solidFill>
      </p:bgPr>
    </p:bg>
    <p:spTree>
      <p:nvGrpSpPr>
        <p:cNvPr id="75" name="Shape 75"/>
        <p:cNvGrpSpPr/>
        <p:nvPr/>
      </p:nvGrpSpPr>
      <p:grpSpPr>
        <a:xfrm>
          <a:off x="0" y="0"/>
          <a:ext cx="0" cy="0"/>
          <a:chOff x="0" y="0"/>
          <a:chExt cx="0" cy="0"/>
        </a:xfrm>
      </p:grpSpPr>
      <p:sp>
        <p:nvSpPr>
          <p:cNvPr id="76" name="Google Shape;76;p47"/>
          <p:cNvSpPr txBox="1"/>
          <p:nvPr>
            <p:ph type="title"/>
          </p:nvPr>
        </p:nvSpPr>
        <p:spPr>
          <a:xfrm>
            <a:off x="457200" y="6390879"/>
            <a:ext cx="8226854" cy="226402"/>
          </a:xfrm>
          <a:prstGeom prst="rect">
            <a:avLst/>
          </a:prstGeom>
          <a:noFill/>
          <a:ln>
            <a:noFill/>
          </a:ln>
        </p:spPr>
        <p:txBody>
          <a:bodyPr anchorCtr="0" anchor="ctr" bIns="45700" lIns="45700" spcFirstLastPara="1" rIns="45700" wrap="square" tIns="45700">
            <a:noAutofit/>
          </a:bodyPr>
          <a:lstStyle>
            <a:lvl1pPr lvl="0" algn="ctr">
              <a:lnSpc>
                <a:spcPct val="100000"/>
              </a:lnSpc>
              <a:spcBef>
                <a:spcPts val="0"/>
              </a:spcBef>
              <a:spcAft>
                <a:spcPts val="0"/>
              </a:spcAft>
              <a:buClr>
                <a:schemeClr val="lt1"/>
              </a:buClr>
              <a:buSzPts val="1400"/>
              <a:buFont typeface="Belleza"/>
              <a:buNone/>
              <a:defRPr sz="1400">
                <a:latin typeface="Belleza"/>
                <a:ea typeface="Belleza"/>
                <a:cs typeface="Belleza"/>
                <a:sym typeface="Bellez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logooutline.eps" id="77" name="Google Shape;77;p47"/>
          <p:cNvPicPr preferRelativeResize="0"/>
          <p:nvPr/>
        </p:nvPicPr>
        <p:blipFill rotWithShape="1">
          <a:blip r:embed="rId2">
            <a:alphaModFix/>
          </a:blip>
          <a:srcRect b="0" l="0" r="0" t="0"/>
          <a:stretch/>
        </p:blipFill>
        <p:spPr>
          <a:xfrm>
            <a:off x="3799171" y="2663938"/>
            <a:ext cx="1545657" cy="1530123"/>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re et contenu" type="obj">
  <p:cSld name="OBJECT">
    <p:spTree>
      <p:nvGrpSpPr>
        <p:cNvPr id="19" name="Shape 19"/>
        <p:cNvGrpSpPr/>
        <p:nvPr/>
      </p:nvGrpSpPr>
      <p:grpSpPr>
        <a:xfrm>
          <a:off x="0" y="0"/>
          <a:ext cx="0" cy="0"/>
          <a:chOff x="0" y="0"/>
          <a:chExt cx="0" cy="0"/>
        </a:xfrm>
      </p:grpSpPr>
      <p:sp>
        <p:nvSpPr>
          <p:cNvPr id="20" name="Google Shape;20;p36"/>
          <p:cNvSpPr txBox="1"/>
          <p:nvPr>
            <p:ph type="title"/>
          </p:nvPr>
        </p:nvSpPr>
        <p:spPr>
          <a:xfrm>
            <a:off x="457200" y="233492"/>
            <a:ext cx="8226854" cy="940443"/>
          </a:xfrm>
          <a:prstGeom prst="rect">
            <a:avLst/>
          </a:prstGeom>
          <a:noFill/>
          <a:ln>
            <a:noFill/>
          </a:ln>
        </p:spPr>
        <p:txBody>
          <a:bodyPr anchorCtr="0" anchor="ctr" bIns="45700" lIns="45700" spcFirstLastPara="1" rIns="45700" wrap="square" tIns="45700">
            <a:normAutofit/>
          </a:bodyPr>
          <a:lstStyle>
            <a:lvl1pPr lvl="0" algn="l">
              <a:lnSpc>
                <a:spcPct val="100000"/>
              </a:lnSpc>
              <a:spcBef>
                <a:spcPts val="0"/>
              </a:spcBef>
              <a:spcAft>
                <a:spcPts val="0"/>
              </a:spcAft>
              <a:buClr>
                <a:schemeClr val="dk1"/>
              </a:buClr>
              <a:buSzPts val="46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36"/>
          <p:cNvSpPr txBox="1"/>
          <p:nvPr>
            <p:ph idx="1" type="body"/>
          </p:nvPr>
        </p:nvSpPr>
        <p:spPr>
          <a:xfrm>
            <a:off x="457200" y="1325606"/>
            <a:ext cx="8226854" cy="4667421"/>
          </a:xfrm>
          <a:prstGeom prst="rect">
            <a:avLst/>
          </a:prstGeom>
          <a:noFill/>
          <a:ln>
            <a:noFill/>
          </a:ln>
        </p:spPr>
        <p:txBody>
          <a:bodyPr anchorCtr="0" anchor="t" bIns="45700" lIns="91425" spcFirstLastPara="1" rIns="91425" wrap="square" tIns="45700">
            <a:normAutofit/>
          </a:bodyPr>
          <a:lstStyle>
            <a:lvl1pPr indent="-320040" lvl="0" marL="457200" algn="l">
              <a:lnSpc>
                <a:spcPct val="100000"/>
              </a:lnSpc>
              <a:spcBef>
                <a:spcPts val="360"/>
              </a:spcBef>
              <a:spcAft>
                <a:spcPts val="0"/>
              </a:spcAft>
              <a:buSzPts val="1440"/>
              <a:buChar char="•"/>
              <a:defRPr/>
            </a:lvl1pPr>
            <a:lvl2pPr indent="-331469" lvl="1" marL="914400" algn="l">
              <a:lnSpc>
                <a:spcPct val="100000"/>
              </a:lnSpc>
              <a:spcBef>
                <a:spcPts val="360"/>
              </a:spcBef>
              <a:spcAft>
                <a:spcPts val="0"/>
              </a:spcAft>
              <a:buSzPts val="1620"/>
              <a:buChar char="•"/>
              <a:defRPr/>
            </a:lvl2pPr>
            <a:lvl3pPr indent="-325755" lvl="2" marL="1371600" algn="l">
              <a:lnSpc>
                <a:spcPct val="100000"/>
              </a:lnSpc>
              <a:spcBef>
                <a:spcPts val="360"/>
              </a:spcBef>
              <a:spcAft>
                <a:spcPts val="0"/>
              </a:spcAft>
              <a:buSzPts val="1530"/>
              <a:buChar char="•"/>
              <a:defRPr/>
            </a:lvl3pPr>
            <a:lvl4pPr indent="-331469" lvl="3" marL="1828800" algn="l">
              <a:lnSpc>
                <a:spcPct val="100000"/>
              </a:lnSpc>
              <a:spcBef>
                <a:spcPts val="360"/>
              </a:spcBef>
              <a:spcAft>
                <a:spcPts val="0"/>
              </a:spcAft>
              <a:buSzPts val="162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22" name="Google Shape;22;p36"/>
          <p:cNvSpPr txBox="1"/>
          <p:nvPr>
            <p:ph idx="10" type="dt"/>
          </p:nvPr>
        </p:nvSpPr>
        <p:spPr>
          <a:xfrm>
            <a:off x="2969335" y="6362377"/>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8897BD"/>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6"/>
          <p:cNvSpPr txBox="1"/>
          <p:nvPr>
            <p:ph idx="11" type="ftr"/>
          </p:nvPr>
        </p:nvSpPr>
        <p:spPr>
          <a:xfrm>
            <a:off x="5182756"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sz="1200">
                <a:solidFill>
                  <a:srgbClr val="8897BD"/>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36"/>
          <p:cNvSpPr txBox="1"/>
          <p:nvPr>
            <p:ph idx="12" type="sldNum"/>
          </p:nvPr>
        </p:nvSpPr>
        <p:spPr>
          <a:xfrm>
            <a:off x="8185376" y="6356350"/>
            <a:ext cx="501424"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cy"/>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re et contenu">
  <p:cSld name="3_Titre et contenu">
    <p:spTree>
      <p:nvGrpSpPr>
        <p:cNvPr id="25" name="Shape 25"/>
        <p:cNvGrpSpPr/>
        <p:nvPr/>
      </p:nvGrpSpPr>
      <p:grpSpPr>
        <a:xfrm>
          <a:off x="0" y="0"/>
          <a:ext cx="0" cy="0"/>
          <a:chOff x="0" y="0"/>
          <a:chExt cx="0" cy="0"/>
        </a:xfrm>
      </p:grpSpPr>
      <p:sp>
        <p:nvSpPr>
          <p:cNvPr id="26" name="Google Shape;26;p37"/>
          <p:cNvSpPr txBox="1"/>
          <p:nvPr>
            <p:ph type="title"/>
          </p:nvPr>
        </p:nvSpPr>
        <p:spPr>
          <a:xfrm>
            <a:off x="457200" y="2444814"/>
            <a:ext cx="8226854" cy="940443"/>
          </a:xfrm>
          <a:prstGeom prst="rect">
            <a:avLst/>
          </a:prstGeom>
          <a:noFill/>
          <a:ln>
            <a:noFill/>
          </a:ln>
        </p:spPr>
        <p:txBody>
          <a:bodyPr anchorCtr="0" anchor="ctr" bIns="45700" lIns="45700" spcFirstLastPara="1" rIns="45700" wrap="square" tIns="45700">
            <a:normAutofit/>
          </a:bodyPr>
          <a:lstStyle>
            <a:lvl1pPr lvl="0" algn="l">
              <a:lnSpc>
                <a:spcPct val="100000"/>
              </a:lnSpc>
              <a:spcBef>
                <a:spcPts val="0"/>
              </a:spcBef>
              <a:spcAft>
                <a:spcPts val="0"/>
              </a:spcAft>
              <a:buClr>
                <a:schemeClr val="dk1"/>
              </a:buClr>
              <a:buSzPts val="46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37"/>
          <p:cNvSpPr txBox="1"/>
          <p:nvPr>
            <p:ph idx="10" type="dt"/>
          </p:nvPr>
        </p:nvSpPr>
        <p:spPr>
          <a:xfrm>
            <a:off x="2969335" y="6362377"/>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8897BD"/>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37"/>
          <p:cNvSpPr txBox="1"/>
          <p:nvPr>
            <p:ph idx="11" type="ftr"/>
          </p:nvPr>
        </p:nvSpPr>
        <p:spPr>
          <a:xfrm>
            <a:off x="5182756"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sz="1200">
                <a:solidFill>
                  <a:srgbClr val="8897BD"/>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37"/>
          <p:cNvSpPr txBox="1"/>
          <p:nvPr>
            <p:ph idx="12" type="sldNum"/>
          </p:nvPr>
        </p:nvSpPr>
        <p:spPr>
          <a:xfrm>
            <a:off x="8185376" y="6356350"/>
            <a:ext cx="501424"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cy"/>
              <a:t>‹#›</a:t>
            </a:fld>
            <a:endParaRPr/>
          </a:p>
        </p:txBody>
      </p:sp>
      <p:sp>
        <p:nvSpPr>
          <p:cNvPr id="30" name="Google Shape;30;p37"/>
          <p:cNvSpPr txBox="1"/>
          <p:nvPr>
            <p:ph idx="1" type="body"/>
          </p:nvPr>
        </p:nvSpPr>
        <p:spPr>
          <a:xfrm>
            <a:off x="457200" y="3391124"/>
            <a:ext cx="2743200" cy="419653"/>
          </a:xfrm>
          <a:prstGeom prst="rect">
            <a:avLst/>
          </a:prstGeom>
          <a:noFill/>
          <a:ln>
            <a:noFill/>
          </a:ln>
        </p:spPr>
        <p:txBody>
          <a:bodyPr anchorCtr="0" anchor="b" bIns="0" lIns="45700" spcFirstLastPara="1" rIns="45700" wrap="square" tIns="0">
            <a:normAutofit/>
          </a:bodyPr>
          <a:lstStyle>
            <a:lvl1pPr indent="-228600" lvl="0" marL="457200" algn="l">
              <a:lnSpc>
                <a:spcPct val="100000"/>
              </a:lnSpc>
              <a:spcBef>
                <a:spcPts val="280"/>
              </a:spcBef>
              <a:spcAft>
                <a:spcPts val="0"/>
              </a:spcAft>
              <a:buSzPts val="1120"/>
              <a:buNone/>
              <a:defRPr sz="1400"/>
            </a:lvl1pPr>
            <a:lvl2pPr indent="-228600" lvl="1" marL="914400" algn="l">
              <a:lnSpc>
                <a:spcPct val="100000"/>
              </a:lnSpc>
              <a:spcBef>
                <a:spcPts val="240"/>
              </a:spcBef>
              <a:spcAft>
                <a:spcPts val="0"/>
              </a:spcAft>
              <a:buSzPts val="1080"/>
              <a:buNone/>
              <a:defRPr sz="1200"/>
            </a:lvl2pPr>
            <a:lvl3pPr indent="-228600" lvl="2" marL="1371600" algn="l">
              <a:lnSpc>
                <a:spcPct val="100000"/>
              </a:lnSpc>
              <a:spcBef>
                <a:spcPts val="200"/>
              </a:spcBef>
              <a:spcAft>
                <a:spcPts val="0"/>
              </a:spcAft>
              <a:buSzPts val="850"/>
              <a:buNone/>
              <a:defRPr sz="1000"/>
            </a:lvl3pPr>
            <a:lvl4pPr indent="-228600" lvl="3" marL="1828800" algn="l">
              <a:lnSpc>
                <a:spcPct val="100000"/>
              </a:lnSpc>
              <a:spcBef>
                <a:spcPts val="180"/>
              </a:spcBef>
              <a:spcAft>
                <a:spcPts val="0"/>
              </a:spcAft>
              <a:buSzPts val="810"/>
              <a:buNone/>
              <a:defRPr sz="900"/>
            </a:lvl4pPr>
            <a:lvl5pPr indent="-228600" lvl="4" marL="2286000" algn="l">
              <a:lnSpc>
                <a:spcPct val="100000"/>
              </a:lnSpc>
              <a:spcBef>
                <a:spcPts val="180"/>
              </a:spcBef>
              <a:spcAft>
                <a:spcPts val="0"/>
              </a:spcAft>
              <a:buSzPts val="900"/>
              <a:buNone/>
              <a:defRPr sz="9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e de titre" showMasterSp="0">
  <p:cSld name="Diapositive de titre">
    <p:bg>
      <p:bgPr>
        <a:solidFill>
          <a:srgbClr val="104282"/>
        </a:solidFill>
      </p:bgPr>
    </p:bg>
    <p:spTree>
      <p:nvGrpSpPr>
        <p:cNvPr id="31" name="Shape 31"/>
        <p:cNvGrpSpPr/>
        <p:nvPr/>
      </p:nvGrpSpPr>
      <p:grpSpPr>
        <a:xfrm>
          <a:off x="0" y="0"/>
          <a:ext cx="0" cy="0"/>
          <a:chOff x="0" y="0"/>
          <a:chExt cx="0" cy="0"/>
        </a:xfrm>
      </p:grpSpPr>
      <p:pic>
        <p:nvPicPr>
          <p:cNvPr descr="logooutline.eps" id="32" name="Google Shape;32;p38"/>
          <p:cNvPicPr preferRelativeResize="0"/>
          <p:nvPr/>
        </p:nvPicPr>
        <p:blipFill rotWithShape="1">
          <a:blip r:embed="rId2">
            <a:alphaModFix/>
          </a:blip>
          <a:srcRect b="0" l="0" r="0" t="0"/>
          <a:stretch/>
        </p:blipFill>
        <p:spPr>
          <a:xfrm>
            <a:off x="3312000" y="2181663"/>
            <a:ext cx="2520000" cy="2494674"/>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Diapositive de titre" showMasterSp="0">
  <p:cSld name="4_Diapositive de titre">
    <p:bg>
      <p:bgPr>
        <a:solidFill>
          <a:srgbClr val="104282"/>
        </a:solidFill>
      </p:bgPr>
    </p:bg>
    <p:spTree>
      <p:nvGrpSpPr>
        <p:cNvPr id="33" name="Shape 33"/>
        <p:cNvGrpSpPr/>
        <p:nvPr/>
      </p:nvGrpSpPr>
      <p:grpSpPr>
        <a:xfrm>
          <a:off x="0" y="0"/>
          <a:ext cx="0" cy="0"/>
          <a:chOff x="0" y="0"/>
          <a:chExt cx="0" cy="0"/>
        </a:xfrm>
      </p:grpSpPr>
      <p:sp>
        <p:nvSpPr>
          <p:cNvPr id="34" name="Google Shape;34;p39"/>
          <p:cNvSpPr txBox="1"/>
          <p:nvPr>
            <p:ph type="title"/>
          </p:nvPr>
        </p:nvSpPr>
        <p:spPr>
          <a:xfrm>
            <a:off x="457200" y="6390879"/>
            <a:ext cx="8226854" cy="226402"/>
          </a:xfrm>
          <a:prstGeom prst="rect">
            <a:avLst/>
          </a:prstGeom>
          <a:noFill/>
          <a:ln>
            <a:noFill/>
          </a:ln>
        </p:spPr>
        <p:txBody>
          <a:bodyPr anchorCtr="0" anchor="ctr" bIns="45700" lIns="45700" spcFirstLastPara="1" rIns="45700" wrap="square" tIns="45700">
            <a:noAutofit/>
          </a:bodyPr>
          <a:lstStyle>
            <a:lvl1pPr lvl="0" algn="ctr">
              <a:lnSpc>
                <a:spcPct val="100000"/>
              </a:lnSpc>
              <a:spcBef>
                <a:spcPts val="0"/>
              </a:spcBef>
              <a:spcAft>
                <a:spcPts val="0"/>
              </a:spcAft>
              <a:buClr>
                <a:schemeClr val="lt1"/>
              </a:buClr>
              <a:buSzPts val="1400"/>
              <a:buFont typeface="Belleza"/>
              <a:buNone/>
              <a:defRPr sz="1400">
                <a:latin typeface="Belleza"/>
                <a:ea typeface="Belleza"/>
                <a:cs typeface="Belleza"/>
                <a:sym typeface="Bellez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logooutline.eps" id="35" name="Google Shape;35;p39"/>
          <p:cNvPicPr preferRelativeResize="0"/>
          <p:nvPr/>
        </p:nvPicPr>
        <p:blipFill rotWithShape="1">
          <a:blip r:embed="rId2">
            <a:alphaModFix/>
          </a:blip>
          <a:srcRect b="0" l="0" r="0" t="0"/>
          <a:stretch/>
        </p:blipFill>
        <p:spPr>
          <a:xfrm>
            <a:off x="3799171" y="2663938"/>
            <a:ext cx="1545657" cy="1530123"/>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Diapositive de titre" showMasterSp="0">
  <p:cSld name="5_Diapositive de titre">
    <p:bg>
      <p:bgPr>
        <a:solidFill>
          <a:schemeClr val="lt1"/>
        </a:solidFill>
      </p:bgPr>
    </p:bg>
    <p:spTree>
      <p:nvGrpSpPr>
        <p:cNvPr id="36" name="Shape 36"/>
        <p:cNvGrpSpPr/>
        <p:nvPr/>
      </p:nvGrpSpPr>
      <p:grpSpPr>
        <a:xfrm>
          <a:off x="0" y="0"/>
          <a:ext cx="0" cy="0"/>
          <a:chOff x="0" y="0"/>
          <a:chExt cx="0" cy="0"/>
        </a:xfrm>
      </p:grpSpPr>
      <p:pic>
        <p:nvPicPr>
          <p:cNvPr descr="LogoOutline.ai" id="37" name="Google Shape;37;p40"/>
          <p:cNvPicPr preferRelativeResize="0"/>
          <p:nvPr/>
        </p:nvPicPr>
        <p:blipFill rotWithShape="1">
          <a:blip r:embed="rId2">
            <a:alphaModFix/>
          </a:blip>
          <a:srcRect b="0" l="0" r="0" t="0"/>
          <a:stretch/>
        </p:blipFill>
        <p:spPr>
          <a:xfrm>
            <a:off x="3312000" y="2169000"/>
            <a:ext cx="2520000" cy="25200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Diapositive de titre" showMasterSp="0">
  <p:cSld name="6_Diapositive de titre">
    <p:bg>
      <p:bgPr>
        <a:solidFill>
          <a:schemeClr val="lt1"/>
        </a:solidFill>
      </p:bgPr>
    </p:bg>
    <p:spTree>
      <p:nvGrpSpPr>
        <p:cNvPr id="38" name="Shape 38"/>
        <p:cNvGrpSpPr/>
        <p:nvPr/>
      </p:nvGrpSpPr>
      <p:grpSpPr>
        <a:xfrm>
          <a:off x="0" y="0"/>
          <a:ext cx="0" cy="0"/>
          <a:chOff x="0" y="0"/>
          <a:chExt cx="0" cy="0"/>
        </a:xfrm>
      </p:grpSpPr>
      <p:pic>
        <p:nvPicPr>
          <p:cNvPr descr="logoBadgeWeb.eps" id="39" name="Google Shape;39;p41"/>
          <p:cNvPicPr preferRelativeResize="0"/>
          <p:nvPr/>
        </p:nvPicPr>
        <p:blipFill rotWithShape="1">
          <a:blip r:embed="rId2">
            <a:alphaModFix/>
          </a:blip>
          <a:srcRect b="17834" l="0" r="0" t="0"/>
          <a:stretch/>
        </p:blipFill>
        <p:spPr>
          <a:xfrm>
            <a:off x="3959440" y="2765964"/>
            <a:ext cx="1221946" cy="1261931"/>
          </a:xfrm>
          <a:prstGeom prst="rect">
            <a:avLst/>
          </a:prstGeom>
          <a:noFill/>
          <a:ln>
            <a:noFill/>
          </a:ln>
        </p:spPr>
      </p:pic>
      <p:sp>
        <p:nvSpPr>
          <p:cNvPr id="40" name="Google Shape;40;p41"/>
          <p:cNvSpPr txBox="1"/>
          <p:nvPr>
            <p:ph type="title"/>
          </p:nvPr>
        </p:nvSpPr>
        <p:spPr>
          <a:xfrm>
            <a:off x="457200" y="6390879"/>
            <a:ext cx="8226854" cy="226402"/>
          </a:xfrm>
          <a:prstGeom prst="rect">
            <a:avLst/>
          </a:prstGeom>
          <a:noFill/>
          <a:ln>
            <a:noFill/>
          </a:ln>
        </p:spPr>
        <p:txBody>
          <a:bodyPr anchorCtr="0" anchor="ctr" bIns="45700" lIns="45700" spcFirstLastPara="1" rIns="45700" wrap="square" tIns="45700">
            <a:noAutofit/>
          </a:bodyPr>
          <a:lstStyle>
            <a:lvl1pPr lvl="0" algn="ctr">
              <a:lnSpc>
                <a:spcPct val="100000"/>
              </a:lnSpc>
              <a:spcBef>
                <a:spcPts val="0"/>
              </a:spcBef>
              <a:spcAft>
                <a:spcPts val="0"/>
              </a:spcAft>
              <a:buClr>
                <a:schemeClr val="dk1"/>
              </a:buClr>
              <a:buSzPts val="1400"/>
              <a:buFont typeface="Belleza"/>
              <a:buNone/>
              <a:defRPr sz="1400">
                <a:latin typeface="Belleza"/>
                <a:ea typeface="Belleza"/>
                <a:cs typeface="Belleza"/>
                <a:sym typeface="Bellez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ux contenus" type="twoObj">
  <p:cSld name="TWO_OBJECTS">
    <p:spTree>
      <p:nvGrpSpPr>
        <p:cNvPr id="41" name="Shape 41"/>
        <p:cNvGrpSpPr/>
        <p:nvPr/>
      </p:nvGrpSpPr>
      <p:grpSpPr>
        <a:xfrm>
          <a:off x="0" y="0"/>
          <a:ext cx="0" cy="0"/>
          <a:chOff x="0" y="0"/>
          <a:chExt cx="0" cy="0"/>
        </a:xfrm>
      </p:grpSpPr>
      <p:sp>
        <p:nvSpPr>
          <p:cNvPr id="42" name="Google Shape;42;p42"/>
          <p:cNvSpPr txBox="1"/>
          <p:nvPr>
            <p:ph type="title"/>
          </p:nvPr>
        </p:nvSpPr>
        <p:spPr>
          <a:xfrm>
            <a:off x="457200" y="274638"/>
            <a:ext cx="7467600" cy="1143000"/>
          </a:xfrm>
          <a:prstGeom prst="rect">
            <a:avLst/>
          </a:prstGeom>
          <a:noFill/>
          <a:ln>
            <a:noFill/>
          </a:ln>
        </p:spPr>
        <p:txBody>
          <a:bodyPr anchorCtr="0" anchor="ctr" bIns="45700" lIns="45700" spcFirstLastPara="1" rIns="45700" wrap="square" tIns="45700">
            <a:normAutofit/>
          </a:bodyPr>
          <a:lstStyle>
            <a:lvl1pPr lvl="0" algn="l">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42"/>
          <p:cNvSpPr txBox="1"/>
          <p:nvPr>
            <p:ph idx="1" type="body"/>
          </p:nvPr>
        </p:nvSpPr>
        <p:spPr>
          <a:xfrm>
            <a:off x="457200" y="1600201"/>
            <a:ext cx="3657600" cy="4350384"/>
          </a:xfrm>
          <a:prstGeom prst="rect">
            <a:avLst/>
          </a:prstGeom>
          <a:noFill/>
          <a:ln>
            <a:noFill/>
          </a:ln>
        </p:spPr>
        <p:txBody>
          <a:bodyPr anchorCtr="0" anchor="t" bIns="45700" lIns="91425" spcFirstLastPara="1" rIns="91425" wrap="square" tIns="45700">
            <a:normAutofit/>
          </a:bodyPr>
          <a:lstStyle>
            <a:lvl1pPr indent="-360680" lvl="0" marL="457200" algn="l">
              <a:lnSpc>
                <a:spcPct val="100000"/>
              </a:lnSpc>
              <a:spcBef>
                <a:spcPts val="520"/>
              </a:spcBef>
              <a:spcAft>
                <a:spcPts val="0"/>
              </a:spcAft>
              <a:buSzPts val="2080"/>
              <a:buChar char="•"/>
              <a:defRPr sz="2600"/>
            </a:lvl1pPr>
            <a:lvl2pPr indent="-354330" lvl="1" marL="914400" algn="l">
              <a:lnSpc>
                <a:spcPct val="100000"/>
              </a:lnSpc>
              <a:spcBef>
                <a:spcPts val="440"/>
              </a:spcBef>
              <a:spcAft>
                <a:spcPts val="0"/>
              </a:spcAft>
              <a:buSzPts val="1980"/>
              <a:buChar char="•"/>
              <a:defRPr sz="2200"/>
            </a:lvl2pPr>
            <a:lvl3pPr indent="-336550" lvl="2" marL="1371600" algn="l">
              <a:lnSpc>
                <a:spcPct val="100000"/>
              </a:lnSpc>
              <a:spcBef>
                <a:spcPts val="400"/>
              </a:spcBef>
              <a:spcAft>
                <a:spcPts val="0"/>
              </a:spcAft>
              <a:buSzPts val="1700"/>
              <a:buChar char="•"/>
              <a:defRPr sz="2000"/>
            </a:lvl3pPr>
            <a:lvl4pPr indent="-331469" lvl="3" marL="1828800" algn="l">
              <a:lnSpc>
                <a:spcPct val="100000"/>
              </a:lnSpc>
              <a:spcBef>
                <a:spcPts val="360"/>
              </a:spcBef>
              <a:spcAft>
                <a:spcPts val="0"/>
              </a:spcAft>
              <a:buSzPts val="1620"/>
              <a:buChar char="•"/>
              <a:defRPr sz="1800"/>
            </a:lvl4pPr>
            <a:lvl5pPr indent="-342900" lvl="4" marL="2286000" algn="l">
              <a:lnSpc>
                <a:spcPct val="100000"/>
              </a:lnSpc>
              <a:spcBef>
                <a:spcPts val="360"/>
              </a:spcBef>
              <a:spcAft>
                <a:spcPts val="0"/>
              </a:spcAft>
              <a:buSzPts val="1800"/>
              <a:buChar char="•"/>
              <a:defRPr sz="18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4" name="Google Shape;44;p42"/>
          <p:cNvSpPr txBox="1"/>
          <p:nvPr>
            <p:ph idx="2" type="body"/>
          </p:nvPr>
        </p:nvSpPr>
        <p:spPr>
          <a:xfrm>
            <a:off x="4267200" y="1600200"/>
            <a:ext cx="3657600" cy="4350385"/>
          </a:xfrm>
          <a:prstGeom prst="rect">
            <a:avLst/>
          </a:prstGeom>
          <a:noFill/>
          <a:ln>
            <a:noFill/>
          </a:ln>
        </p:spPr>
        <p:txBody>
          <a:bodyPr anchorCtr="0" anchor="t" bIns="45700" lIns="91425" spcFirstLastPara="1" rIns="91425" wrap="square" tIns="45700">
            <a:normAutofit/>
          </a:bodyPr>
          <a:lstStyle>
            <a:lvl1pPr indent="-360680" lvl="0" marL="457200" algn="l">
              <a:lnSpc>
                <a:spcPct val="100000"/>
              </a:lnSpc>
              <a:spcBef>
                <a:spcPts val="520"/>
              </a:spcBef>
              <a:spcAft>
                <a:spcPts val="0"/>
              </a:spcAft>
              <a:buSzPts val="2080"/>
              <a:buChar char="•"/>
              <a:defRPr sz="2600"/>
            </a:lvl1pPr>
            <a:lvl2pPr indent="-354330" lvl="1" marL="914400" algn="l">
              <a:lnSpc>
                <a:spcPct val="100000"/>
              </a:lnSpc>
              <a:spcBef>
                <a:spcPts val="440"/>
              </a:spcBef>
              <a:spcAft>
                <a:spcPts val="0"/>
              </a:spcAft>
              <a:buSzPts val="1980"/>
              <a:buChar char="•"/>
              <a:defRPr sz="2200"/>
            </a:lvl2pPr>
            <a:lvl3pPr indent="-336550" lvl="2" marL="1371600" algn="l">
              <a:lnSpc>
                <a:spcPct val="100000"/>
              </a:lnSpc>
              <a:spcBef>
                <a:spcPts val="400"/>
              </a:spcBef>
              <a:spcAft>
                <a:spcPts val="0"/>
              </a:spcAft>
              <a:buSzPts val="1700"/>
              <a:buChar char="•"/>
              <a:defRPr sz="2000"/>
            </a:lvl3pPr>
            <a:lvl4pPr indent="-331469" lvl="3" marL="1828800" algn="l">
              <a:lnSpc>
                <a:spcPct val="100000"/>
              </a:lnSpc>
              <a:spcBef>
                <a:spcPts val="360"/>
              </a:spcBef>
              <a:spcAft>
                <a:spcPts val="0"/>
              </a:spcAft>
              <a:buSzPts val="1620"/>
              <a:buChar char="•"/>
              <a:defRPr sz="1800"/>
            </a:lvl4pPr>
            <a:lvl5pPr indent="-342900" lvl="4" marL="2286000" algn="l">
              <a:lnSpc>
                <a:spcPct val="100000"/>
              </a:lnSpc>
              <a:spcBef>
                <a:spcPts val="360"/>
              </a:spcBef>
              <a:spcAft>
                <a:spcPts val="0"/>
              </a:spcAft>
              <a:buSzPts val="1800"/>
              <a:buChar char="•"/>
              <a:defRPr sz="18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5" name="Google Shape;45;p42"/>
          <p:cNvSpPr txBox="1"/>
          <p:nvPr>
            <p:ph idx="10" type="dt"/>
          </p:nvPr>
        </p:nvSpPr>
        <p:spPr>
          <a:xfrm>
            <a:off x="2969335" y="6362377"/>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8897BD"/>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42"/>
          <p:cNvSpPr txBox="1"/>
          <p:nvPr>
            <p:ph idx="11" type="ftr"/>
          </p:nvPr>
        </p:nvSpPr>
        <p:spPr>
          <a:xfrm>
            <a:off x="5182756"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sz="1200">
                <a:solidFill>
                  <a:srgbClr val="8897BD"/>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42"/>
          <p:cNvSpPr txBox="1"/>
          <p:nvPr>
            <p:ph idx="12" type="sldNum"/>
          </p:nvPr>
        </p:nvSpPr>
        <p:spPr>
          <a:xfrm>
            <a:off x="8185376" y="6356350"/>
            <a:ext cx="501424"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cy"/>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ison" type="twoTxTwoObj">
  <p:cSld name="TWO_OBJECTS_WITH_TEXT">
    <p:spTree>
      <p:nvGrpSpPr>
        <p:cNvPr id="48" name="Shape 48"/>
        <p:cNvGrpSpPr/>
        <p:nvPr/>
      </p:nvGrpSpPr>
      <p:grpSpPr>
        <a:xfrm>
          <a:off x="0" y="0"/>
          <a:ext cx="0" cy="0"/>
          <a:chOff x="0" y="0"/>
          <a:chExt cx="0" cy="0"/>
        </a:xfrm>
      </p:grpSpPr>
      <p:sp>
        <p:nvSpPr>
          <p:cNvPr id="49" name="Google Shape;49;p43"/>
          <p:cNvSpPr txBox="1"/>
          <p:nvPr>
            <p:ph type="title"/>
          </p:nvPr>
        </p:nvSpPr>
        <p:spPr>
          <a:xfrm>
            <a:off x="457200" y="273050"/>
            <a:ext cx="8229600" cy="893977"/>
          </a:xfrm>
          <a:prstGeom prst="rect">
            <a:avLst/>
          </a:prstGeom>
          <a:noFill/>
          <a:ln>
            <a:noFill/>
          </a:ln>
        </p:spPr>
        <p:txBody>
          <a:bodyPr anchorCtr="0" anchor="ctr" bIns="45700" lIns="45700" spcFirstLastPara="1" rIns="45700" wrap="square" tIns="45700">
            <a:normAutofit/>
          </a:bodyPr>
          <a:lstStyle>
            <a:lvl1pPr lvl="0" algn="l">
              <a:lnSpc>
                <a:spcPct val="100000"/>
              </a:lnSpc>
              <a:spcBef>
                <a:spcPts val="0"/>
              </a:spcBef>
              <a:spcAft>
                <a:spcPts val="0"/>
              </a:spcAft>
              <a:buClr>
                <a:schemeClr val="dk1"/>
              </a:buClr>
              <a:buSzPts val="46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43"/>
          <p:cNvSpPr txBox="1"/>
          <p:nvPr>
            <p:ph idx="1" type="body"/>
          </p:nvPr>
        </p:nvSpPr>
        <p:spPr>
          <a:xfrm>
            <a:off x="457200" y="5101967"/>
            <a:ext cx="4040188" cy="8382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480"/>
              </a:spcBef>
              <a:spcAft>
                <a:spcPts val="0"/>
              </a:spcAft>
              <a:buSzPts val="1920"/>
              <a:buNone/>
              <a:defRPr b="1" sz="2400">
                <a:solidFill>
                  <a:schemeClr val="dk1"/>
                </a:solidFill>
              </a:defRPr>
            </a:lvl1pPr>
            <a:lvl2pPr indent="-228600" lvl="1" marL="914400" algn="l">
              <a:lnSpc>
                <a:spcPct val="100000"/>
              </a:lnSpc>
              <a:spcBef>
                <a:spcPts val="400"/>
              </a:spcBef>
              <a:spcAft>
                <a:spcPts val="0"/>
              </a:spcAft>
              <a:buSzPts val="1800"/>
              <a:buNone/>
              <a:defRPr b="1" sz="2000"/>
            </a:lvl2pPr>
            <a:lvl3pPr indent="-228600" lvl="2" marL="1371600" algn="l">
              <a:lnSpc>
                <a:spcPct val="100000"/>
              </a:lnSpc>
              <a:spcBef>
                <a:spcPts val="360"/>
              </a:spcBef>
              <a:spcAft>
                <a:spcPts val="0"/>
              </a:spcAft>
              <a:buSzPts val="1530"/>
              <a:buNone/>
              <a:defRPr b="1" sz="1800"/>
            </a:lvl3pPr>
            <a:lvl4pPr indent="-228600" lvl="3" marL="1828800" algn="l">
              <a:lnSpc>
                <a:spcPct val="100000"/>
              </a:lnSpc>
              <a:spcBef>
                <a:spcPts val="320"/>
              </a:spcBef>
              <a:spcAft>
                <a:spcPts val="0"/>
              </a:spcAft>
              <a:buSzPts val="1440"/>
              <a:buNone/>
              <a:defRPr b="1" sz="1600"/>
            </a:lvl4pPr>
            <a:lvl5pPr indent="-228600" lvl="4" marL="2286000" algn="l">
              <a:lnSpc>
                <a:spcPct val="100000"/>
              </a:lnSpc>
              <a:spcBef>
                <a:spcPts val="320"/>
              </a:spcBef>
              <a:spcAft>
                <a:spcPts val="0"/>
              </a:spcAft>
              <a:buSzPts val="1600"/>
              <a:buNone/>
              <a:defRPr b="1" sz="16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1" name="Google Shape;51;p43"/>
          <p:cNvSpPr txBox="1"/>
          <p:nvPr>
            <p:ph idx="2" type="body"/>
          </p:nvPr>
        </p:nvSpPr>
        <p:spPr>
          <a:xfrm>
            <a:off x="4645025" y="5101967"/>
            <a:ext cx="4041775" cy="8382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480"/>
              </a:spcBef>
              <a:spcAft>
                <a:spcPts val="0"/>
              </a:spcAft>
              <a:buSzPts val="1920"/>
              <a:buNone/>
              <a:defRPr b="1" sz="2400">
                <a:solidFill>
                  <a:schemeClr val="dk1"/>
                </a:solidFill>
              </a:defRPr>
            </a:lvl1pPr>
            <a:lvl2pPr indent="-228600" lvl="1" marL="914400" algn="l">
              <a:lnSpc>
                <a:spcPct val="100000"/>
              </a:lnSpc>
              <a:spcBef>
                <a:spcPts val="400"/>
              </a:spcBef>
              <a:spcAft>
                <a:spcPts val="0"/>
              </a:spcAft>
              <a:buSzPts val="1800"/>
              <a:buNone/>
              <a:defRPr b="1" sz="2000"/>
            </a:lvl2pPr>
            <a:lvl3pPr indent="-228600" lvl="2" marL="1371600" algn="l">
              <a:lnSpc>
                <a:spcPct val="100000"/>
              </a:lnSpc>
              <a:spcBef>
                <a:spcPts val="360"/>
              </a:spcBef>
              <a:spcAft>
                <a:spcPts val="0"/>
              </a:spcAft>
              <a:buSzPts val="1530"/>
              <a:buNone/>
              <a:defRPr b="1" sz="1800"/>
            </a:lvl3pPr>
            <a:lvl4pPr indent="-228600" lvl="3" marL="1828800" algn="l">
              <a:lnSpc>
                <a:spcPct val="100000"/>
              </a:lnSpc>
              <a:spcBef>
                <a:spcPts val="320"/>
              </a:spcBef>
              <a:spcAft>
                <a:spcPts val="0"/>
              </a:spcAft>
              <a:buSzPts val="1440"/>
              <a:buNone/>
              <a:defRPr b="1" sz="1600"/>
            </a:lvl4pPr>
            <a:lvl5pPr indent="-228600" lvl="4" marL="2286000" algn="l">
              <a:lnSpc>
                <a:spcPct val="100000"/>
              </a:lnSpc>
              <a:spcBef>
                <a:spcPts val="320"/>
              </a:spcBef>
              <a:spcAft>
                <a:spcPts val="0"/>
              </a:spcAft>
              <a:buSzPts val="1600"/>
              <a:buNone/>
              <a:defRPr b="1" sz="16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2" name="Google Shape;52;p43"/>
          <p:cNvSpPr txBox="1"/>
          <p:nvPr>
            <p:ph idx="3" type="body"/>
          </p:nvPr>
        </p:nvSpPr>
        <p:spPr>
          <a:xfrm>
            <a:off x="457200" y="1269777"/>
            <a:ext cx="4040188" cy="3686655"/>
          </a:xfrm>
          <a:prstGeom prst="rect">
            <a:avLst/>
          </a:prstGeom>
          <a:noFill/>
          <a:ln>
            <a:noFill/>
          </a:ln>
        </p:spPr>
        <p:txBody>
          <a:bodyPr anchorCtr="0" anchor="t" bIns="45700" lIns="91425" spcFirstLastPara="1" rIns="91425" wrap="square" tIns="45700">
            <a:normAutofit/>
          </a:bodyPr>
          <a:lstStyle>
            <a:lvl1pPr indent="-350520" lvl="0" marL="457200" algn="l">
              <a:lnSpc>
                <a:spcPct val="100000"/>
              </a:lnSpc>
              <a:spcBef>
                <a:spcPts val="480"/>
              </a:spcBef>
              <a:spcAft>
                <a:spcPts val="0"/>
              </a:spcAft>
              <a:buSzPts val="1920"/>
              <a:buChar char="•"/>
              <a:defRPr sz="2400"/>
            </a:lvl1pPr>
            <a:lvl2pPr indent="-342900" lvl="1" marL="914400" algn="l">
              <a:lnSpc>
                <a:spcPct val="100000"/>
              </a:lnSpc>
              <a:spcBef>
                <a:spcPts val="400"/>
              </a:spcBef>
              <a:spcAft>
                <a:spcPts val="0"/>
              </a:spcAft>
              <a:buSzPts val="1800"/>
              <a:buChar char="•"/>
              <a:defRPr sz="2000"/>
            </a:lvl2pPr>
            <a:lvl3pPr indent="-325755" lvl="2" marL="1371600" algn="l">
              <a:lnSpc>
                <a:spcPct val="100000"/>
              </a:lnSpc>
              <a:spcBef>
                <a:spcPts val="360"/>
              </a:spcBef>
              <a:spcAft>
                <a:spcPts val="0"/>
              </a:spcAft>
              <a:buSzPts val="1530"/>
              <a:buChar char="•"/>
              <a:defRPr sz="1800"/>
            </a:lvl3pPr>
            <a:lvl4pPr indent="-320039" lvl="3" marL="1828800" algn="l">
              <a:lnSpc>
                <a:spcPct val="100000"/>
              </a:lnSpc>
              <a:spcBef>
                <a:spcPts val="320"/>
              </a:spcBef>
              <a:spcAft>
                <a:spcPts val="0"/>
              </a:spcAft>
              <a:buSzPts val="1440"/>
              <a:buChar char="•"/>
              <a:defRPr sz="1600"/>
            </a:lvl4pPr>
            <a:lvl5pPr indent="-330200" lvl="4" marL="2286000" algn="l">
              <a:lnSpc>
                <a:spcPct val="100000"/>
              </a:lnSpc>
              <a:spcBef>
                <a:spcPts val="320"/>
              </a:spcBef>
              <a:spcAft>
                <a:spcPts val="0"/>
              </a:spcAft>
              <a:buSzPts val="1600"/>
              <a:buChar char="•"/>
              <a:defRPr sz="16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3" name="Google Shape;53;p43"/>
          <p:cNvSpPr txBox="1"/>
          <p:nvPr>
            <p:ph idx="4" type="body"/>
          </p:nvPr>
        </p:nvSpPr>
        <p:spPr>
          <a:xfrm>
            <a:off x="4645025" y="1269777"/>
            <a:ext cx="4041775" cy="3686655"/>
          </a:xfrm>
          <a:prstGeom prst="rect">
            <a:avLst/>
          </a:prstGeom>
          <a:noFill/>
          <a:ln>
            <a:noFill/>
          </a:ln>
        </p:spPr>
        <p:txBody>
          <a:bodyPr anchorCtr="0" anchor="t" bIns="45700" lIns="91425" spcFirstLastPara="1" rIns="91425" wrap="square" tIns="45700">
            <a:normAutofit/>
          </a:bodyPr>
          <a:lstStyle>
            <a:lvl1pPr indent="-350520" lvl="0" marL="457200" algn="l">
              <a:lnSpc>
                <a:spcPct val="100000"/>
              </a:lnSpc>
              <a:spcBef>
                <a:spcPts val="480"/>
              </a:spcBef>
              <a:spcAft>
                <a:spcPts val="0"/>
              </a:spcAft>
              <a:buSzPts val="1920"/>
              <a:buChar char="•"/>
              <a:defRPr sz="2400"/>
            </a:lvl1pPr>
            <a:lvl2pPr indent="-342900" lvl="1" marL="914400" algn="l">
              <a:lnSpc>
                <a:spcPct val="100000"/>
              </a:lnSpc>
              <a:spcBef>
                <a:spcPts val="400"/>
              </a:spcBef>
              <a:spcAft>
                <a:spcPts val="0"/>
              </a:spcAft>
              <a:buSzPts val="1800"/>
              <a:buChar char="•"/>
              <a:defRPr sz="2000"/>
            </a:lvl2pPr>
            <a:lvl3pPr indent="-325755" lvl="2" marL="1371600" algn="l">
              <a:lnSpc>
                <a:spcPct val="100000"/>
              </a:lnSpc>
              <a:spcBef>
                <a:spcPts val="360"/>
              </a:spcBef>
              <a:spcAft>
                <a:spcPts val="0"/>
              </a:spcAft>
              <a:buSzPts val="1530"/>
              <a:buChar char="•"/>
              <a:defRPr sz="1800"/>
            </a:lvl3pPr>
            <a:lvl4pPr indent="-320039" lvl="3" marL="1828800" algn="l">
              <a:lnSpc>
                <a:spcPct val="100000"/>
              </a:lnSpc>
              <a:spcBef>
                <a:spcPts val="320"/>
              </a:spcBef>
              <a:spcAft>
                <a:spcPts val="0"/>
              </a:spcAft>
              <a:buSzPts val="1440"/>
              <a:buChar char="•"/>
              <a:defRPr sz="1600"/>
            </a:lvl4pPr>
            <a:lvl5pPr indent="-330200" lvl="4" marL="2286000" algn="l">
              <a:lnSpc>
                <a:spcPct val="100000"/>
              </a:lnSpc>
              <a:spcBef>
                <a:spcPts val="320"/>
              </a:spcBef>
              <a:spcAft>
                <a:spcPts val="0"/>
              </a:spcAft>
              <a:buSzPts val="1600"/>
              <a:buChar char="•"/>
              <a:defRPr sz="16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4" name="Google Shape;54;p43"/>
          <p:cNvSpPr txBox="1"/>
          <p:nvPr>
            <p:ph idx="10" type="dt"/>
          </p:nvPr>
        </p:nvSpPr>
        <p:spPr>
          <a:xfrm>
            <a:off x="2969335" y="6362377"/>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8897BD"/>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43"/>
          <p:cNvSpPr txBox="1"/>
          <p:nvPr>
            <p:ph idx="11" type="ftr"/>
          </p:nvPr>
        </p:nvSpPr>
        <p:spPr>
          <a:xfrm>
            <a:off x="5182756"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sz="1200">
                <a:solidFill>
                  <a:srgbClr val="8897BD"/>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43"/>
          <p:cNvSpPr txBox="1"/>
          <p:nvPr>
            <p:ph idx="12" type="sldNum"/>
          </p:nvPr>
        </p:nvSpPr>
        <p:spPr>
          <a:xfrm>
            <a:off x="8185376" y="6356350"/>
            <a:ext cx="501424"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cy"/>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theme" Target="../theme/theme1.xml"/><Relationship Id="rId14" Type="http://schemas.openxmlformats.org/officeDocument/2006/relationships/slideLayout" Target="../slideLayouts/slideLayout1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34"/>
          <p:cNvSpPr txBox="1"/>
          <p:nvPr>
            <p:ph type="title"/>
          </p:nvPr>
        </p:nvSpPr>
        <p:spPr>
          <a:xfrm>
            <a:off x="457200" y="233492"/>
            <a:ext cx="8226854" cy="940443"/>
          </a:xfrm>
          <a:prstGeom prst="rect">
            <a:avLst/>
          </a:prstGeom>
          <a:noFill/>
          <a:ln>
            <a:noFill/>
          </a:ln>
        </p:spPr>
        <p:txBody>
          <a:bodyPr anchorCtr="0" anchor="ctr" bIns="45700" lIns="45700" spcFirstLastPara="1" rIns="45700" wrap="square" tIns="45700">
            <a:normAutofit/>
          </a:bodyPr>
          <a:lstStyle>
            <a:lvl1pPr lvl="0" marR="0" rtl="0" algn="l">
              <a:lnSpc>
                <a:spcPct val="100000"/>
              </a:lnSpc>
              <a:spcBef>
                <a:spcPts val="0"/>
              </a:spcBef>
              <a:spcAft>
                <a:spcPts val="0"/>
              </a:spcAft>
              <a:buClr>
                <a:schemeClr val="dk1"/>
              </a:buClr>
              <a:buSzPts val="4600"/>
              <a:buFont typeface="Arial"/>
              <a:buNone/>
              <a:defRPr b="0" i="0" sz="46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34"/>
          <p:cNvSpPr txBox="1"/>
          <p:nvPr>
            <p:ph idx="1" type="body"/>
          </p:nvPr>
        </p:nvSpPr>
        <p:spPr>
          <a:xfrm>
            <a:off x="457200" y="1325606"/>
            <a:ext cx="8226854" cy="4667421"/>
          </a:xfrm>
          <a:prstGeom prst="rect">
            <a:avLst/>
          </a:prstGeom>
          <a:noFill/>
          <a:ln>
            <a:noFill/>
          </a:ln>
        </p:spPr>
        <p:txBody>
          <a:bodyPr anchorCtr="0" anchor="t" bIns="45700" lIns="91425" spcFirstLastPara="1" rIns="91425" wrap="square" tIns="45700">
            <a:normAutofit/>
          </a:bodyPr>
          <a:lstStyle>
            <a:lvl1pPr indent="-381000" lvl="0" marL="457200" marR="0" rtl="0" algn="l">
              <a:lnSpc>
                <a:spcPct val="100000"/>
              </a:lnSpc>
              <a:spcBef>
                <a:spcPts val="600"/>
              </a:spcBef>
              <a:spcAft>
                <a:spcPts val="0"/>
              </a:spcAft>
              <a:buClr>
                <a:schemeClr val="dk1"/>
              </a:buClr>
              <a:buSzPts val="2400"/>
              <a:buFont typeface="Arial"/>
              <a:buChar char="•"/>
              <a:defRPr b="0" i="0" sz="3000" u="none" cap="none" strike="noStrike">
                <a:solidFill>
                  <a:schemeClr val="dk1"/>
                </a:solidFill>
                <a:latin typeface="Arial"/>
                <a:ea typeface="Arial"/>
                <a:cs typeface="Arial"/>
                <a:sym typeface="Arial"/>
              </a:defRPr>
            </a:lvl1pPr>
            <a:lvl2pPr indent="-377190" lvl="1" marL="914400" marR="0" rtl="0" algn="l">
              <a:lnSpc>
                <a:spcPct val="100000"/>
              </a:lnSpc>
              <a:spcBef>
                <a:spcPts val="520"/>
              </a:spcBef>
              <a:spcAft>
                <a:spcPts val="0"/>
              </a:spcAft>
              <a:buClr>
                <a:schemeClr val="dk1"/>
              </a:buClr>
              <a:buSzPts val="2340"/>
              <a:buFont typeface="Arial"/>
              <a:buChar char="•"/>
              <a:defRPr b="0" i="0" sz="2600" u="none" cap="none" strike="noStrike">
                <a:solidFill>
                  <a:schemeClr val="dk1"/>
                </a:solidFill>
                <a:latin typeface="Arial"/>
                <a:ea typeface="Arial"/>
                <a:cs typeface="Arial"/>
                <a:sym typeface="Arial"/>
              </a:defRPr>
            </a:lvl2pPr>
            <a:lvl3pPr indent="-358139" lvl="2" marL="1371600" marR="0" rtl="0" algn="l">
              <a:lnSpc>
                <a:spcPct val="100000"/>
              </a:lnSpc>
              <a:spcBef>
                <a:spcPts val="480"/>
              </a:spcBef>
              <a:spcAft>
                <a:spcPts val="0"/>
              </a:spcAft>
              <a:buClr>
                <a:schemeClr val="dk1"/>
              </a:buClr>
              <a:buSzPts val="2040"/>
              <a:buFont typeface="Arial"/>
              <a:buChar char="•"/>
              <a:defRPr b="0" i="0" sz="2400" u="none" cap="none" strike="noStrike">
                <a:solidFill>
                  <a:schemeClr val="dk1"/>
                </a:solidFill>
                <a:latin typeface="Arial"/>
                <a:ea typeface="Arial"/>
                <a:cs typeface="Arial"/>
                <a:sym typeface="Arial"/>
              </a:defRPr>
            </a:lvl3pPr>
            <a:lvl4pPr indent="-342900" lvl="3" marL="1828800" marR="0" rtl="0" algn="l">
              <a:lnSpc>
                <a:spcPct val="100000"/>
              </a:lnSpc>
              <a:spcBef>
                <a:spcPts val="400"/>
              </a:spcBef>
              <a:spcAft>
                <a:spcPts val="0"/>
              </a:spcAft>
              <a:buClr>
                <a:schemeClr val="dk1"/>
              </a:buClr>
              <a:buSzPts val="18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accent5"/>
              </a:buClr>
              <a:buSzPts val="2000"/>
              <a:buFont typeface="Arial"/>
              <a:buChar char="-"/>
              <a:defRPr b="0" i="0" sz="2000" u="none" cap="none" strike="noStrike">
                <a:solidFill>
                  <a:schemeClr val="dk1"/>
                </a:solidFill>
                <a:latin typeface="Arial"/>
                <a:ea typeface="Arial"/>
                <a:cs typeface="Arial"/>
                <a:sym typeface="Arial"/>
              </a:defRPr>
            </a:lvl6pPr>
            <a:lvl7pPr indent="-342900" lvl="6" marL="3200400" marR="0" rtl="0" algn="l">
              <a:lnSpc>
                <a:spcPct val="100000"/>
              </a:lnSpc>
              <a:spcBef>
                <a:spcPts val="360"/>
              </a:spcBef>
              <a:spcAft>
                <a:spcPts val="0"/>
              </a:spcAft>
              <a:buClr>
                <a:schemeClr val="accent6"/>
              </a:buClr>
              <a:buSzPts val="1800"/>
              <a:buFont typeface="Arial"/>
              <a:buChar char="•"/>
              <a:defRPr b="0" i="0" sz="1800" u="none" cap="none" strike="noStrike">
                <a:solidFill>
                  <a:schemeClr val="dk1"/>
                </a:solidFill>
                <a:latin typeface="Arial"/>
                <a:ea typeface="Arial"/>
                <a:cs typeface="Arial"/>
                <a:sym typeface="Arial"/>
              </a:defRPr>
            </a:lvl7pPr>
            <a:lvl8pPr indent="-330200" lvl="7" marL="3657600" marR="0" rtl="0" algn="l">
              <a:lnSpc>
                <a:spcPct val="100000"/>
              </a:lnSpc>
              <a:spcBef>
                <a:spcPts val="320"/>
              </a:spcBef>
              <a:spcAft>
                <a:spcPts val="0"/>
              </a:spcAft>
              <a:buClr>
                <a:schemeClr val="accent6"/>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lnSpc>
                <a:spcPct val="100000"/>
              </a:lnSpc>
              <a:spcBef>
                <a:spcPts val="320"/>
              </a:spcBef>
              <a:spcAft>
                <a:spcPts val="0"/>
              </a:spcAft>
              <a:buClr>
                <a:schemeClr val="accent6"/>
              </a:buClr>
              <a:buSzPts val="1600"/>
              <a:buFont typeface="Arial"/>
              <a:buChar char="•"/>
              <a:defRPr b="0" i="0" sz="1600" u="none" cap="none" strike="noStrike">
                <a:solidFill>
                  <a:schemeClr val="dk1"/>
                </a:solidFill>
                <a:latin typeface="Arial"/>
                <a:ea typeface="Arial"/>
                <a:cs typeface="Arial"/>
                <a:sym typeface="Arial"/>
              </a:defRPr>
            </a:lvl9pPr>
          </a:lstStyle>
          <a:p/>
        </p:txBody>
      </p:sp>
      <p:pic>
        <p:nvPicPr>
          <p:cNvPr descr="bande-01.eps" id="12" name="Google Shape;12;p34"/>
          <p:cNvPicPr preferRelativeResize="0"/>
          <p:nvPr/>
        </p:nvPicPr>
        <p:blipFill rotWithShape="1">
          <a:blip r:embed="rId1">
            <a:alphaModFix/>
          </a:blip>
          <a:srcRect b="0" l="0" r="0" t="0"/>
          <a:stretch/>
        </p:blipFill>
        <p:spPr>
          <a:xfrm>
            <a:off x="0" y="6157663"/>
            <a:ext cx="9144000" cy="707202"/>
          </a:xfrm>
          <a:prstGeom prst="rect">
            <a:avLst/>
          </a:prstGeom>
          <a:noFill/>
          <a:ln>
            <a:noFill/>
          </a:ln>
        </p:spPr>
      </p:pic>
      <p:sp>
        <p:nvSpPr>
          <p:cNvPr id="13" name="Google Shape;13;p34"/>
          <p:cNvSpPr txBox="1"/>
          <p:nvPr>
            <p:ph idx="10" type="dt"/>
          </p:nvPr>
        </p:nvSpPr>
        <p:spPr>
          <a:xfrm>
            <a:off x="2969335" y="6362377"/>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97BD"/>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4" name="Google Shape;14;p34"/>
          <p:cNvSpPr txBox="1"/>
          <p:nvPr>
            <p:ph idx="11" type="ftr"/>
          </p:nvPr>
        </p:nvSpPr>
        <p:spPr>
          <a:xfrm>
            <a:off x="5182756"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97BD"/>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5" name="Google Shape;15;p34"/>
          <p:cNvSpPr txBox="1"/>
          <p:nvPr>
            <p:ph idx="12" type="sldNum"/>
          </p:nvPr>
        </p:nvSpPr>
        <p:spPr>
          <a:xfrm>
            <a:off x="8185376" y="6356350"/>
            <a:ext cx="501424"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97BD"/>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cy"/>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png"/><Relationship Id="rId4" Type="http://schemas.openxmlformats.org/officeDocument/2006/relationships/image" Target="../media/image35.png"/><Relationship Id="rId5" Type="http://schemas.openxmlformats.org/officeDocument/2006/relationships/image" Target="../media/image34.png"/><Relationship Id="rId6" Type="http://schemas.openxmlformats.org/officeDocument/2006/relationships/image" Target="../media/image2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1.png"/><Relationship Id="rId4" Type="http://schemas.openxmlformats.org/officeDocument/2006/relationships/image" Target="../media/image37.png"/><Relationship Id="rId5"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8.png"/><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8.png"/><Relationship Id="rId5"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11.png"/><Relationship Id="rId5" Type="http://schemas.openxmlformats.org/officeDocument/2006/relationships/image" Target="../media/image3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17.png"/><Relationship Id="rId9" Type="http://schemas.openxmlformats.org/officeDocument/2006/relationships/image" Target="../media/image18.png"/><Relationship Id="rId5" Type="http://schemas.openxmlformats.org/officeDocument/2006/relationships/image" Target="../media/image14.png"/><Relationship Id="rId6" Type="http://schemas.openxmlformats.org/officeDocument/2006/relationships/image" Target="../media/image13.png"/><Relationship Id="rId7" Type="http://schemas.openxmlformats.org/officeDocument/2006/relationships/image" Target="../media/image16.png"/><Relationship Id="rId8" Type="http://schemas.openxmlformats.org/officeDocument/2006/relationships/image" Target="../media/image10.png"/></Relationships>
</file>

<file path=ppt/slides/_rels/slide6.xml.rels><?xml version="1.0" encoding="UTF-8" standalone="yes"?><Relationships xmlns="http://schemas.openxmlformats.org/package/2006/relationships"><Relationship Id="rId11" Type="http://schemas.openxmlformats.org/officeDocument/2006/relationships/image" Target="../media/image22.png"/><Relationship Id="rId10" Type="http://schemas.openxmlformats.org/officeDocument/2006/relationships/image" Target="../media/image20.png"/><Relationship Id="rId12"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15.png"/><Relationship Id="rId9" Type="http://schemas.openxmlformats.org/officeDocument/2006/relationships/image" Target="../media/image24.png"/><Relationship Id="rId5" Type="http://schemas.openxmlformats.org/officeDocument/2006/relationships/image" Target="../media/image36.png"/><Relationship Id="rId6" Type="http://schemas.openxmlformats.org/officeDocument/2006/relationships/image" Target="../media/image12.png"/><Relationship Id="rId7" Type="http://schemas.openxmlformats.org/officeDocument/2006/relationships/image" Target="../media/image19.png"/><Relationship Id="rId8" Type="http://schemas.openxmlformats.org/officeDocument/2006/relationships/image" Target="../media/image2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9.png"/><Relationship Id="rId4" Type="http://schemas.openxmlformats.org/officeDocument/2006/relationships/image" Target="../media/image23.png"/><Relationship Id="rId5" Type="http://schemas.openxmlformats.org/officeDocument/2006/relationships/image" Target="../media/image2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25.png"/><Relationship Id="rId5" Type="http://schemas.openxmlformats.org/officeDocument/2006/relationships/image" Target="../media/image2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9.png"/><Relationship Id="rId4" Type="http://schemas.openxmlformats.org/officeDocument/2006/relationships/image" Target="../media/image23.png"/><Relationship Id="rId5" Type="http://schemas.openxmlformats.org/officeDocument/2006/relationships/image" Target="../media/image33.png"/><Relationship Id="rId6"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
          <p:cNvSpPr txBox="1"/>
          <p:nvPr>
            <p:ph type="title"/>
          </p:nvPr>
        </p:nvSpPr>
        <p:spPr>
          <a:xfrm>
            <a:off x="3507600" y="127975"/>
            <a:ext cx="2128800" cy="940500"/>
          </a:xfrm>
          <a:prstGeom prst="rect">
            <a:avLst/>
          </a:prstGeom>
          <a:noFill/>
          <a:ln>
            <a:noFill/>
          </a:ln>
          <a:effectLst>
            <a:outerShdw blurRad="57150" rotWithShape="0" algn="bl" dir="5400000" dist="19050">
              <a:srgbClr val="000000">
                <a:alpha val="49411"/>
              </a:srgbClr>
            </a:outerShdw>
            <a:reflection blurRad="0" dir="5400000" dist="38100" endA="0" fadeDir="5400012" kx="0" rotWithShape="0" algn="bl" stA="0" stPos="0" sy="-100000" ky="0"/>
          </a:effectLst>
        </p:spPr>
        <p:txBody>
          <a:bodyPr anchorCtr="0" anchor="ctr" bIns="45700" lIns="45700" spcFirstLastPara="1" rIns="45700" wrap="square" tIns="45700">
            <a:noAutofit/>
          </a:bodyPr>
          <a:lstStyle/>
          <a:p>
            <a:pPr indent="0" lvl="0" marL="0" rtl="0" algn="l">
              <a:lnSpc>
                <a:spcPct val="100000"/>
              </a:lnSpc>
              <a:spcBef>
                <a:spcPts val="0"/>
              </a:spcBef>
              <a:spcAft>
                <a:spcPts val="0"/>
              </a:spcAft>
              <a:buClr>
                <a:schemeClr val="dk1"/>
              </a:buClr>
              <a:buSzPts val="3600"/>
              <a:buFont typeface="Arial"/>
              <a:buNone/>
            </a:pPr>
            <a:r>
              <a:rPr lang="cy" sz="3600"/>
              <a:t>ᑐ ᑌ ᑎ ᕮ</a:t>
            </a:r>
            <a:endParaRPr sz="3600"/>
          </a:p>
        </p:txBody>
      </p:sp>
      <p:sp>
        <p:nvSpPr>
          <p:cNvPr id="83" name="Google Shape;83;p1"/>
          <p:cNvSpPr txBox="1"/>
          <p:nvPr>
            <p:ph idx="1" type="body"/>
          </p:nvPr>
        </p:nvSpPr>
        <p:spPr>
          <a:xfrm>
            <a:off x="3648000" y="3449600"/>
            <a:ext cx="1848000" cy="207300"/>
          </a:xfrm>
          <a:prstGeom prst="rect">
            <a:avLst/>
          </a:prstGeom>
          <a:noFill/>
          <a:ln>
            <a:noFill/>
          </a:ln>
        </p:spPr>
        <p:txBody>
          <a:bodyPr anchorCtr="0" anchor="b" bIns="0" lIns="45700" spcFirstLastPara="1" rIns="45700" wrap="square" tIns="0">
            <a:normAutofit fontScale="92500"/>
          </a:bodyPr>
          <a:lstStyle/>
          <a:p>
            <a:pPr indent="0" lvl="0" marL="0" rtl="0" algn="l">
              <a:lnSpc>
                <a:spcPct val="100000"/>
              </a:lnSpc>
              <a:spcBef>
                <a:spcPts val="0"/>
              </a:spcBef>
              <a:spcAft>
                <a:spcPts val="0"/>
              </a:spcAft>
              <a:buSzPct val="80000"/>
              <a:buNone/>
            </a:pPr>
            <a:r>
              <a:rPr lang="cy"/>
              <a:t>Harry Akins 02/07/2024</a:t>
            </a:r>
            <a:endParaRPr/>
          </a:p>
        </p:txBody>
      </p:sp>
      <p:pic>
        <p:nvPicPr>
          <p:cNvPr id="84" name="Google Shape;84;p1"/>
          <p:cNvPicPr preferRelativeResize="0"/>
          <p:nvPr/>
        </p:nvPicPr>
        <p:blipFill rotWithShape="1">
          <a:blip r:embed="rId3">
            <a:alphaModFix/>
          </a:blip>
          <a:srcRect b="0" l="0" r="0" t="0"/>
          <a:stretch/>
        </p:blipFill>
        <p:spPr>
          <a:xfrm>
            <a:off x="0" y="5743575"/>
            <a:ext cx="1123950" cy="1114425"/>
          </a:xfrm>
          <a:prstGeom prst="rect">
            <a:avLst/>
          </a:prstGeom>
          <a:noFill/>
          <a:ln>
            <a:noFill/>
          </a:ln>
        </p:spPr>
      </p:pic>
      <p:sp>
        <p:nvSpPr>
          <p:cNvPr id="85" name="Google Shape;85;p1"/>
          <p:cNvSpPr txBox="1"/>
          <p:nvPr/>
        </p:nvSpPr>
        <p:spPr>
          <a:xfrm>
            <a:off x="1832250" y="1865950"/>
            <a:ext cx="5479500" cy="940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5000"/>
              <a:buFont typeface="Arial"/>
              <a:buNone/>
            </a:pPr>
            <a:r>
              <a:rPr b="1" i="0" lang="cy" sz="5000" u="none" cap="none" strike="noStrike">
                <a:solidFill>
                  <a:schemeClr val="dk1"/>
                </a:solidFill>
                <a:latin typeface="Calibri"/>
                <a:ea typeface="Calibri"/>
                <a:cs typeface="Calibri"/>
                <a:sym typeface="Calibri"/>
              </a:rPr>
              <a:t>Supernova Pointing</a:t>
            </a:r>
            <a:endParaRPr b="1" i="0" sz="50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5000"/>
              <a:buFont typeface="Arial"/>
              <a:buNone/>
            </a:pPr>
            <a:r>
              <a:t/>
            </a:r>
            <a:endParaRPr b="1" i="0" sz="3000" u="none" cap="none" strike="noStrike">
              <a:solidFill>
                <a:schemeClr val="dk1"/>
              </a:solidFill>
              <a:latin typeface="Calibri"/>
              <a:ea typeface="Calibri"/>
              <a:cs typeface="Calibri"/>
              <a:sym typeface="Calibri"/>
            </a:endParaRPr>
          </a:p>
        </p:txBody>
      </p:sp>
      <p:sp>
        <p:nvSpPr>
          <p:cNvPr id="86" name="Google Shape;86;p1"/>
          <p:cNvSpPr txBox="1"/>
          <p:nvPr/>
        </p:nvSpPr>
        <p:spPr>
          <a:xfrm>
            <a:off x="1765950" y="2686150"/>
            <a:ext cx="5612100" cy="7635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5000"/>
              <a:buFont typeface="Arial"/>
              <a:buNone/>
            </a:pPr>
            <a:r>
              <a:rPr b="0" i="0" lang="cy" sz="2900" u="none" cap="none" strike="noStrike">
                <a:solidFill>
                  <a:schemeClr val="dk1"/>
                </a:solidFill>
                <a:latin typeface="Calibri"/>
                <a:ea typeface="Calibri"/>
                <a:cs typeface="Calibri"/>
                <a:sym typeface="Calibri"/>
              </a:rPr>
              <a:t>Background Study Update</a:t>
            </a:r>
            <a:endParaRPr b="0" i="0" sz="3000" u="none" cap="none" strike="noStrike">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g2ea25e26e88_0_0"/>
          <p:cNvSpPr txBox="1"/>
          <p:nvPr>
            <p:ph type="title"/>
          </p:nvPr>
        </p:nvSpPr>
        <p:spPr>
          <a:xfrm>
            <a:off x="541025" y="-76633"/>
            <a:ext cx="8226900" cy="940500"/>
          </a:xfrm>
          <a:prstGeom prst="rect">
            <a:avLst/>
          </a:prstGeom>
          <a:noFill/>
          <a:ln>
            <a:noFill/>
          </a:ln>
        </p:spPr>
        <p:txBody>
          <a:bodyPr anchorCtr="0" anchor="ctr" bIns="45700" lIns="45700" spcFirstLastPara="1" rIns="45700" wrap="square" tIns="45700">
            <a:noAutofit/>
          </a:bodyPr>
          <a:lstStyle/>
          <a:p>
            <a:pPr indent="0" lvl="0" marL="0" rtl="0" algn="l">
              <a:lnSpc>
                <a:spcPct val="100000"/>
              </a:lnSpc>
              <a:spcBef>
                <a:spcPts val="0"/>
              </a:spcBef>
              <a:spcAft>
                <a:spcPts val="0"/>
              </a:spcAft>
              <a:buSzPts val="4600"/>
              <a:buNone/>
            </a:pPr>
            <a:r>
              <a:rPr lang="cy" sz="3640"/>
              <a:t>MT identifier</a:t>
            </a:r>
            <a:endParaRPr sz="3640"/>
          </a:p>
        </p:txBody>
      </p:sp>
      <p:sp>
        <p:nvSpPr>
          <p:cNvPr id="206" name="Google Shape;206;g2ea25e26e88_0_0"/>
          <p:cNvSpPr txBox="1"/>
          <p:nvPr>
            <p:ph idx="12" type="sldNum"/>
          </p:nvPr>
        </p:nvSpPr>
        <p:spPr>
          <a:xfrm>
            <a:off x="8185376" y="6356350"/>
            <a:ext cx="5013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cy"/>
              <a:t>‹#›</a:t>
            </a:fld>
            <a:endParaRPr/>
          </a:p>
        </p:txBody>
      </p:sp>
      <p:sp>
        <p:nvSpPr>
          <p:cNvPr id="207" name="Google Shape;207;g2ea25e26e88_0_0"/>
          <p:cNvSpPr txBox="1"/>
          <p:nvPr>
            <p:ph idx="11" type="ftr"/>
          </p:nvPr>
        </p:nvSpPr>
        <p:spPr>
          <a:xfrm>
            <a:off x="5182756" y="6350313"/>
            <a:ext cx="28956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cy"/>
              <a:t>H. Akins</a:t>
            </a:r>
            <a:endParaRPr/>
          </a:p>
        </p:txBody>
      </p:sp>
      <p:pic>
        <p:nvPicPr>
          <p:cNvPr id="208" name="Google Shape;208;g2ea25e26e88_0_0"/>
          <p:cNvPicPr preferRelativeResize="0"/>
          <p:nvPr/>
        </p:nvPicPr>
        <p:blipFill rotWithShape="1">
          <a:blip r:embed="rId3">
            <a:alphaModFix/>
          </a:blip>
          <a:srcRect b="0" l="0" r="0" t="0"/>
          <a:stretch/>
        </p:blipFill>
        <p:spPr>
          <a:xfrm>
            <a:off x="657200" y="6288513"/>
            <a:ext cx="751173" cy="500775"/>
          </a:xfrm>
          <a:prstGeom prst="rect">
            <a:avLst/>
          </a:prstGeom>
          <a:noFill/>
          <a:ln>
            <a:noFill/>
          </a:ln>
        </p:spPr>
      </p:pic>
      <p:sp>
        <p:nvSpPr>
          <p:cNvPr id="209" name="Google Shape;209;g2ea25e26e88_0_0"/>
          <p:cNvSpPr txBox="1"/>
          <p:nvPr>
            <p:ph idx="10" type="dt"/>
          </p:nvPr>
        </p:nvSpPr>
        <p:spPr>
          <a:xfrm>
            <a:off x="2969335" y="6362377"/>
            <a:ext cx="2133600" cy="3651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cy"/>
              <a:t>7/4/2024</a:t>
            </a:r>
            <a:endParaRPr/>
          </a:p>
        </p:txBody>
      </p:sp>
      <p:sp>
        <p:nvSpPr>
          <p:cNvPr id="210" name="Google Shape;210;g2ea25e26e88_0_0"/>
          <p:cNvSpPr txBox="1"/>
          <p:nvPr/>
        </p:nvSpPr>
        <p:spPr>
          <a:xfrm>
            <a:off x="106025" y="1868500"/>
            <a:ext cx="4029900" cy="4762500"/>
          </a:xfrm>
          <a:prstGeom prst="rect">
            <a:avLst/>
          </a:prstGeom>
          <a:noFill/>
          <a:ln>
            <a:noFill/>
          </a:ln>
        </p:spPr>
        <p:txBody>
          <a:bodyPr anchorCtr="0" anchor="t" bIns="91425" lIns="91425" spcFirstLastPara="1" rIns="91425" wrap="square" tIns="91425">
            <a:noAutofit/>
          </a:bodyPr>
          <a:lstStyle/>
          <a:p>
            <a:pPr indent="-355600" lvl="0" marL="457200" rtl="0" algn="l">
              <a:spcBef>
                <a:spcPts val="0"/>
              </a:spcBef>
              <a:spcAft>
                <a:spcPts val="0"/>
              </a:spcAft>
              <a:buClr>
                <a:schemeClr val="dk1"/>
              </a:buClr>
              <a:buSzPts val="2000"/>
              <a:buChar char="●"/>
            </a:pPr>
            <a:r>
              <a:rPr lang="cy" sz="2000">
                <a:solidFill>
                  <a:schemeClr val="dk1"/>
                </a:solidFill>
              </a:rPr>
              <a:t>Using benchmark dataset to test models</a:t>
            </a:r>
            <a:endParaRPr sz="2000">
              <a:solidFill>
                <a:schemeClr val="dk1"/>
              </a:solidFill>
            </a:endParaRPr>
          </a:p>
          <a:p>
            <a:pPr indent="0" lvl="0" marL="457200" rtl="0" algn="l">
              <a:spcBef>
                <a:spcPts val="0"/>
              </a:spcBef>
              <a:spcAft>
                <a:spcPts val="0"/>
              </a:spcAft>
              <a:buNone/>
            </a:pPr>
            <a:r>
              <a:t/>
            </a:r>
            <a:endParaRPr sz="2000">
              <a:solidFill>
                <a:schemeClr val="dk1"/>
              </a:solidFill>
            </a:endParaRPr>
          </a:p>
        </p:txBody>
      </p:sp>
      <p:pic>
        <p:nvPicPr>
          <p:cNvPr id="211" name="Google Shape;211;g2ea25e26e88_0_0"/>
          <p:cNvPicPr preferRelativeResize="0"/>
          <p:nvPr/>
        </p:nvPicPr>
        <p:blipFill>
          <a:blip r:embed="rId4">
            <a:alphaModFix/>
          </a:blip>
          <a:stretch>
            <a:fillRect/>
          </a:stretch>
        </p:blipFill>
        <p:spPr>
          <a:xfrm>
            <a:off x="166125" y="1008425"/>
            <a:ext cx="8977874" cy="788412"/>
          </a:xfrm>
          <a:prstGeom prst="rect">
            <a:avLst/>
          </a:prstGeom>
          <a:noFill/>
          <a:ln>
            <a:noFill/>
          </a:ln>
        </p:spPr>
      </p:pic>
      <p:pic>
        <p:nvPicPr>
          <p:cNvPr id="212" name="Google Shape;212;g2ea25e26e88_0_0"/>
          <p:cNvPicPr preferRelativeResize="0"/>
          <p:nvPr/>
        </p:nvPicPr>
        <p:blipFill>
          <a:blip r:embed="rId5">
            <a:alphaModFix/>
          </a:blip>
          <a:stretch>
            <a:fillRect/>
          </a:stretch>
        </p:blipFill>
        <p:spPr>
          <a:xfrm>
            <a:off x="166125" y="2540900"/>
            <a:ext cx="4103200" cy="3077400"/>
          </a:xfrm>
          <a:prstGeom prst="rect">
            <a:avLst/>
          </a:prstGeom>
          <a:noFill/>
          <a:ln>
            <a:noFill/>
          </a:ln>
        </p:spPr>
      </p:pic>
      <p:pic>
        <p:nvPicPr>
          <p:cNvPr id="213" name="Google Shape;213;g2ea25e26e88_0_0"/>
          <p:cNvPicPr preferRelativeResize="0"/>
          <p:nvPr/>
        </p:nvPicPr>
        <p:blipFill>
          <a:blip r:embed="rId6">
            <a:alphaModFix/>
          </a:blip>
          <a:stretch>
            <a:fillRect/>
          </a:stretch>
        </p:blipFill>
        <p:spPr>
          <a:xfrm>
            <a:off x="4583528" y="2540900"/>
            <a:ext cx="4103147" cy="30774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g2ea25e26e88_0_17"/>
          <p:cNvSpPr txBox="1"/>
          <p:nvPr>
            <p:ph idx="12" type="sldNum"/>
          </p:nvPr>
        </p:nvSpPr>
        <p:spPr>
          <a:xfrm>
            <a:off x="8185376" y="6356350"/>
            <a:ext cx="5013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cy"/>
              <a:t>‹#›</a:t>
            </a:fld>
            <a:endParaRPr/>
          </a:p>
        </p:txBody>
      </p:sp>
      <p:pic>
        <p:nvPicPr>
          <p:cNvPr id="220" name="Google Shape;220;g2ea25e26e88_0_17"/>
          <p:cNvPicPr preferRelativeResize="0"/>
          <p:nvPr/>
        </p:nvPicPr>
        <p:blipFill>
          <a:blip r:embed="rId3">
            <a:alphaModFix/>
          </a:blip>
          <a:stretch>
            <a:fillRect/>
          </a:stretch>
        </p:blipFill>
        <p:spPr>
          <a:xfrm>
            <a:off x="4921700" y="1506738"/>
            <a:ext cx="3998310" cy="2998700"/>
          </a:xfrm>
          <a:prstGeom prst="rect">
            <a:avLst/>
          </a:prstGeom>
          <a:noFill/>
          <a:ln>
            <a:noFill/>
          </a:ln>
        </p:spPr>
      </p:pic>
      <p:pic>
        <p:nvPicPr>
          <p:cNvPr id="221" name="Google Shape;221;g2ea25e26e88_0_17"/>
          <p:cNvPicPr preferRelativeResize="0"/>
          <p:nvPr/>
        </p:nvPicPr>
        <p:blipFill>
          <a:blip r:embed="rId4">
            <a:alphaModFix/>
          </a:blip>
          <a:stretch>
            <a:fillRect/>
          </a:stretch>
        </p:blipFill>
        <p:spPr>
          <a:xfrm>
            <a:off x="154825" y="1419262"/>
            <a:ext cx="4231574" cy="3173675"/>
          </a:xfrm>
          <a:prstGeom prst="rect">
            <a:avLst/>
          </a:prstGeom>
          <a:noFill/>
          <a:ln>
            <a:noFill/>
          </a:ln>
        </p:spPr>
      </p:pic>
      <p:sp>
        <p:nvSpPr>
          <p:cNvPr id="222" name="Google Shape;222;g2ea25e26e88_0_17"/>
          <p:cNvSpPr txBox="1"/>
          <p:nvPr>
            <p:ph idx="11" type="ftr"/>
          </p:nvPr>
        </p:nvSpPr>
        <p:spPr>
          <a:xfrm>
            <a:off x="5182756" y="6350313"/>
            <a:ext cx="28956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cy"/>
              <a:t>H. Akins</a:t>
            </a:r>
            <a:endParaRPr/>
          </a:p>
        </p:txBody>
      </p:sp>
      <p:pic>
        <p:nvPicPr>
          <p:cNvPr id="223" name="Google Shape;223;g2ea25e26e88_0_17"/>
          <p:cNvPicPr preferRelativeResize="0"/>
          <p:nvPr/>
        </p:nvPicPr>
        <p:blipFill rotWithShape="1">
          <a:blip r:embed="rId5">
            <a:alphaModFix/>
          </a:blip>
          <a:srcRect b="0" l="0" r="0" t="0"/>
          <a:stretch/>
        </p:blipFill>
        <p:spPr>
          <a:xfrm>
            <a:off x="657200" y="6288513"/>
            <a:ext cx="751173" cy="500775"/>
          </a:xfrm>
          <a:prstGeom prst="rect">
            <a:avLst/>
          </a:prstGeom>
          <a:noFill/>
          <a:ln>
            <a:noFill/>
          </a:ln>
        </p:spPr>
      </p:pic>
      <p:sp>
        <p:nvSpPr>
          <p:cNvPr id="224" name="Google Shape;224;g2ea25e26e88_0_17"/>
          <p:cNvSpPr txBox="1"/>
          <p:nvPr>
            <p:ph idx="10" type="dt"/>
          </p:nvPr>
        </p:nvSpPr>
        <p:spPr>
          <a:xfrm>
            <a:off x="2969335" y="6362377"/>
            <a:ext cx="2133600" cy="3651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cy"/>
              <a:t>7/4/2024</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g2ea25e26e88_0_29"/>
          <p:cNvSpPr txBox="1"/>
          <p:nvPr>
            <p:ph type="title"/>
          </p:nvPr>
        </p:nvSpPr>
        <p:spPr>
          <a:xfrm>
            <a:off x="457200" y="233492"/>
            <a:ext cx="8226900" cy="940500"/>
          </a:xfrm>
          <a:prstGeom prst="rect">
            <a:avLst/>
          </a:prstGeom>
        </p:spPr>
        <p:txBody>
          <a:bodyPr anchorCtr="0" anchor="ctr" bIns="45700" lIns="45700" spcFirstLastPara="1" rIns="45700" wrap="square" tIns="45700">
            <a:normAutofit/>
          </a:bodyPr>
          <a:lstStyle/>
          <a:p>
            <a:pPr indent="0" lvl="0" marL="0" rtl="0" algn="l">
              <a:spcBef>
                <a:spcPts val="0"/>
              </a:spcBef>
              <a:spcAft>
                <a:spcPts val="0"/>
              </a:spcAft>
              <a:buNone/>
            </a:pPr>
            <a:r>
              <a:rPr lang="cy"/>
              <a:t>Isolated Values</a:t>
            </a:r>
            <a:endParaRPr/>
          </a:p>
        </p:txBody>
      </p:sp>
      <p:sp>
        <p:nvSpPr>
          <p:cNvPr id="231" name="Google Shape;231;g2ea25e26e88_0_29"/>
          <p:cNvSpPr txBox="1"/>
          <p:nvPr>
            <p:ph idx="12" type="sldNum"/>
          </p:nvPr>
        </p:nvSpPr>
        <p:spPr>
          <a:xfrm>
            <a:off x="8185376" y="6356350"/>
            <a:ext cx="5013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cy"/>
              <a:t>‹#›</a:t>
            </a:fld>
            <a:endParaRPr/>
          </a:p>
        </p:txBody>
      </p:sp>
      <p:pic>
        <p:nvPicPr>
          <p:cNvPr id="232" name="Google Shape;232;g2ea25e26e88_0_29"/>
          <p:cNvPicPr preferRelativeResize="0"/>
          <p:nvPr/>
        </p:nvPicPr>
        <p:blipFill>
          <a:blip r:embed="rId3">
            <a:alphaModFix/>
          </a:blip>
          <a:stretch>
            <a:fillRect/>
          </a:stretch>
        </p:blipFill>
        <p:spPr>
          <a:xfrm>
            <a:off x="154850" y="2093075"/>
            <a:ext cx="4176600" cy="3132456"/>
          </a:xfrm>
          <a:prstGeom prst="rect">
            <a:avLst/>
          </a:prstGeom>
          <a:noFill/>
          <a:ln>
            <a:noFill/>
          </a:ln>
        </p:spPr>
      </p:pic>
      <p:pic>
        <p:nvPicPr>
          <p:cNvPr id="233" name="Google Shape;233;g2ea25e26e88_0_29"/>
          <p:cNvPicPr preferRelativeResize="0"/>
          <p:nvPr/>
        </p:nvPicPr>
        <p:blipFill>
          <a:blip r:embed="rId4">
            <a:alphaModFix/>
          </a:blip>
          <a:stretch>
            <a:fillRect/>
          </a:stretch>
        </p:blipFill>
        <p:spPr>
          <a:xfrm>
            <a:off x="4637575" y="2093075"/>
            <a:ext cx="4176600" cy="31324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g2e9db303ea0_0_0"/>
          <p:cNvSpPr txBox="1"/>
          <p:nvPr>
            <p:ph type="title"/>
          </p:nvPr>
        </p:nvSpPr>
        <p:spPr>
          <a:xfrm>
            <a:off x="1943400" y="891050"/>
            <a:ext cx="5257200" cy="940500"/>
          </a:xfrm>
          <a:prstGeom prst="rect">
            <a:avLst/>
          </a:prstGeom>
        </p:spPr>
        <p:txBody>
          <a:bodyPr anchorCtr="0" anchor="ctr" bIns="45700" lIns="45700" spcFirstLastPara="1" rIns="45700" wrap="square" tIns="45700">
            <a:normAutofit/>
          </a:bodyPr>
          <a:lstStyle/>
          <a:p>
            <a:pPr indent="0" lvl="0" marL="0" rtl="0" algn="l">
              <a:spcBef>
                <a:spcPts val="0"/>
              </a:spcBef>
              <a:spcAft>
                <a:spcPts val="0"/>
              </a:spcAft>
              <a:buSzPts val="990"/>
              <a:buNone/>
            </a:pPr>
            <a:r>
              <a:rPr lang="cy" sz="2500"/>
              <a:t>Distribution of U238ChainGenAPA</a:t>
            </a:r>
            <a:endParaRPr sz="2500"/>
          </a:p>
        </p:txBody>
      </p:sp>
      <p:sp>
        <p:nvSpPr>
          <p:cNvPr id="93" name="Google Shape;93;g2e9db303ea0_0_0"/>
          <p:cNvSpPr txBox="1"/>
          <p:nvPr>
            <p:ph idx="12" type="sldNum"/>
          </p:nvPr>
        </p:nvSpPr>
        <p:spPr>
          <a:xfrm>
            <a:off x="8185376" y="6356350"/>
            <a:ext cx="5013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cy"/>
              <a:t>‹#›</a:t>
            </a:fld>
            <a:endParaRPr/>
          </a:p>
        </p:txBody>
      </p:sp>
      <p:pic>
        <p:nvPicPr>
          <p:cNvPr id="94" name="Google Shape;94;g2e9db303ea0_0_0"/>
          <p:cNvPicPr preferRelativeResize="0"/>
          <p:nvPr/>
        </p:nvPicPr>
        <p:blipFill>
          <a:blip r:embed="rId3">
            <a:alphaModFix/>
          </a:blip>
          <a:stretch>
            <a:fillRect/>
          </a:stretch>
        </p:blipFill>
        <p:spPr>
          <a:xfrm>
            <a:off x="542825" y="1843427"/>
            <a:ext cx="3960000" cy="3183840"/>
          </a:xfrm>
          <a:prstGeom prst="rect">
            <a:avLst/>
          </a:prstGeom>
          <a:noFill/>
          <a:ln>
            <a:noFill/>
          </a:ln>
        </p:spPr>
      </p:pic>
      <p:pic>
        <p:nvPicPr>
          <p:cNvPr id="95" name="Google Shape;95;g2e9db303ea0_0_0"/>
          <p:cNvPicPr preferRelativeResize="0"/>
          <p:nvPr/>
        </p:nvPicPr>
        <p:blipFill>
          <a:blip r:embed="rId4">
            <a:alphaModFix/>
          </a:blip>
          <a:stretch>
            <a:fillRect/>
          </a:stretch>
        </p:blipFill>
        <p:spPr>
          <a:xfrm>
            <a:off x="4650550" y="1831549"/>
            <a:ext cx="3960000" cy="3207600"/>
          </a:xfrm>
          <a:prstGeom prst="rect">
            <a:avLst/>
          </a:prstGeom>
          <a:noFill/>
          <a:ln>
            <a:noFill/>
          </a:ln>
        </p:spPr>
      </p:pic>
      <p:sp>
        <p:nvSpPr>
          <p:cNvPr id="96" name="Google Shape;96;g2e9db303ea0_0_0"/>
          <p:cNvSpPr txBox="1"/>
          <p:nvPr>
            <p:ph idx="11" type="ftr"/>
          </p:nvPr>
        </p:nvSpPr>
        <p:spPr>
          <a:xfrm>
            <a:off x="5182756" y="6350313"/>
            <a:ext cx="28956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cy"/>
              <a:t>H. Akins</a:t>
            </a:r>
            <a:endParaRPr/>
          </a:p>
        </p:txBody>
      </p:sp>
      <p:pic>
        <p:nvPicPr>
          <p:cNvPr id="97" name="Google Shape;97;g2e9db303ea0_0_0"/>
          <p:cNvPicPr preferRelativeResize="0"/>
          <p:nvPr/>
        </p:nvPicPr>
        <p:blipFill rotWithShape="1">
          <a:blip r:embed="rId5">
            <a:alphaModFix/>
          </a:blip>
          <a:srcRect b="0" l="0" r="0" t="0"/>
          <a:stretch/>
        </p:blipFill>
        <p:spPr>
          <a:xfrm>
            <a:off x="657200" y="6288513"/>
            <a:ext cx="751173" cy="500775"/>
          </a:xfrm>
          <a:prstGeom prst="rect">
            <a:avLst/>
          </a:prstGeom>
          <a:noFill/>
          <a:ln>
            <a:noFill/>
          </a:ln>
        </p:spPr>
      </p:pic>
      <p:sp>
        <p:nvSpPr>
          <p:cNvPr id="98" name="Google Shape;98;g2e9db303ea0_0_0"/>
          <p:cNvSpPr txBox="1"/>
          <p:nvPr>
            <p:ph idx="10" type="dt"/>
          </p:nvPr>
        </p:nvSpPr>
        <p:spPr>
          <a:xfrm>
            <a:off x="2969335" y="6356340"/>
            <a:ext cx="2133600" cy="3651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cy"/>
              <a:t>7</a:t>
            </a:r>
            <a:r>
              <a:rPr lang="cy"/>
              <a:t>/4/2024</a:t>
            </a:r>
            <a:endParaRPr/>
          </a:p>
        </p:txBody>
      </p:sp>
      <p:sp>
        <p:nvSpPr>
          <p:cNvPr id="99" name="Google Shape;99;g2e9db303ea0_0_0"/>
          <p:cNvSpPr txBox="1"/>
          <p:nvPr/>
        </p:nvSpPr>
        <p:spPr>
          <a:xfrm>
            <a:off x="0" y="4975"/>
            <a:ext cx="2382900" cy="57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cy" sz="3000">
                <a:solidFill>
                  <a:schemeClr val="dk1"/>
                </a:solidFill>
              </a:rPr>
              <a:t>Last Time:</a:t>
            </a:r>
            <a:endParaRPr sz="3000">
              <a:solidFill>
                <a:schemeClr val="dk1"/>
              </a:solidFill>
            </a:endParaRPr>
          </a:p>
        </p:txBody>
      </p:sp>
      <p:sp>
        <p:nvSpPr>
          <p:cNvPr id="100" name="Google Shape;100;g2e9db303ea0_0_0"/>
          <p:cNvSpPr txBox="1"/>
          <p:nvPr/>
        </p:nvSpPr>
        <p:spPr>
          <a:xfrm>
            <a:off x="1168150" y="5039150"/>
            <a:ext cx="7442400" cy="500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cy" sz="3000">
                <a:solidFill>
                  <a:schemeClr val="dk1"/>
                </a:solidFill>
              </a:rPr>
              <a:t>Raw adc_integral          recovered integral                        </a:t>
            </a:r>
            <a:endParaRPr sz="3000">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g2e9db303ea0_0_82"/>
          <p:cNvSpPr txBox="1"/>
          <p:nvPr>
            <p:ph type="title"/>
          </p:nvPr>
        </p:nvSpPr>
        <p:spPr>
          <a:xfrm>
            <a:off x="278425" y="980100"/>
            <a:ext cx="8689800" cy="3577200"/>
          </a:xfrm>
          <a:prstGeom prst="rect">
            <a:avLst/>
          </a:prstGeom>
        </p:spPr>
        <p:txBody>
          <a:bodyPr anchorCtr="0" anchor="ctr" bIns="45700" lIns="45700" spcFirstLastPara="1" rIns="45700" wrap="square" tIns="45700">
            <a:normAutofit/>
          </a:bodyPr>
          <a:lstStyle/>
          <a:p>
            <a:pPr indent="0" lvl="0" marL="0" rtl="0" algn="l">
              <a:spcBef>
                <a:spcPts val="0"/>
              </a:spcBef>
              <a:spcAft>
                <a:spcPts val="0"/>
              </a:spcAft>
              <a:buNone/>
            </a:pPr>
            <a:r>
              <a:rPr lang="cy" sz="2500"/>
              <a:t>Applying area recovery to larger cluster dataset does not work very well. It increases the summed area of almost all clusters, and the distribution stays the same shape, but with larger adc charge values</a:t>
            </a:r>
            <a:endParaRPr sz="2500"/>
          </a:p>
          <a:p>
            <a:pPr indent="0" lvl="0" marL="0" rtl="0" algn="l">
              <a:spcBef>
                <a:spcPts val="0"/>
              </a:spcBef>
              <a:spcAft>
                <a:spcPts val="0"/>
              </a:spcAft>
              <a:buNone/>
            </a:pPr>
            <a:r>
              <a:t/>
            </a:r>
            <a:endParaRPr sz="2500"/>
          </a:p>
        </p:txBody>
      </p:sp>
      <p:sp>
        <p:nvSpPr>
          <p:cNvPr id="107" name="Google Shape;107;g2e9db303ea0_0_82"/>
          <p:cNvSpPr txBox="1"/>
          <p:nvPr>
            <p:ph idx="12" type="sldNum"/>
          </p:nvPr>
        </p:nvSpPr>
        <p:spPr>
          <a:xfrm>
            <a:off x="8185376" y="6356350"/>
            <a:ext cx="5013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cy"/>
              <a:t>‹#›</a:t>
            </a:fld>
            <a:endParaRPr/>
          </a:p>
        </p:txBody>
      </p:sp>
      <p:sp>
        <p:nvSpPr>
          <p:cNvPr id="108" name="Google Shape;108;g2e9db303ea0_0_82"/>
          <p:cNvSpPr txBox="1"/>
          <p:nvPr>
            <p:ph idx="11" type="ftr"/>
          </p:nvPr>
        </p:nvSpPr>
        <p:spPr>
          <a:xfrm>
            <a:off x="5182756" y="6350313"/>
            <a:ext cx="28956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cy"/>
              <a:t>H. Akins</a:t>
            </a:r>
            <a:endParaRPr/>
          </a:p>
        </p:txBody>
      </p:sp>
      <p:pic>
        <p:nvPicPr>
          <p:cNvPr id="109" name="Google Shape;109;g2e9db303ea0_0_82"/>
          <p:cNvPicPr preferRelativeResize="0"/>
          <p:nvPr/>
        </p:nvPicPr>
        <p:blipFill rotWithShape="1">
          <a:blip r:embed="rId3">
            <a:alphaModFix/>
          </a:blip>
          <a:srcRect b="0" l="0" r="0" t="0"/>
          <a:stretch/>
        </p:blipFill>
        <p:spPr>
          <a:xfrm>
            <a:off x="657200" y="6288513"/>
            <a:ext cx="751173" cy="500775"/>
          </a:xfrm>
          <a:prstGeom prst="rect">
            <a:avLst/>
          </a:prstGeom>
          <a:noFill/>
          <a:ln>
            <a:noFill/>
          </a:ln>
        </p:spPr>
      </p:pic>
      <p:sp>
        <p:nvSpPr>
          <p:cNvPr id="110" name="Google Shape;110;g2e9db303ea0_0_82"/>
          <p:cNvSpPr txBox="1"/>
          <p:nvPr>
            <p:ph idx="10" type="dt"/>
          </p:nvPr>
        </p:nvSpPr>
        <p:spPr>
          <a:xfrm>
            <a:off x="2969335" y="6356340"/>
            <a:ext cx="2133600" cy="3651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cy"/>
              <a:t>7/4/2024</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g2e6f6d98127_0_15"/>
          <p:cNvSpPr txBox="1"/>
          <p:nvPr>
            <p:ph idx="12" type="sldNum"/>
          </p:nvPr>
        </p:nvSpPr>
        <p:spPr>
          <a:xfrm>
            <a:off x="8185376" y="6356350"/>
            <a:ext cx="5013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cy"/>
              <a:t>‹#›</a:t>
            </a:fld>
            <a:endParaRPr/>
          </a:p>
        </p:txBody>
      </p:sp>
      <p:sp>
        <p:nvSpPr>
          <p:cNvPr id="117" name="Google Shape;117;g2e6f6d98127_0_15"/>
          <p:cNvSpPr txBox="1"/>
          <p:nvPr>
            <p:ph idx="11" type="ftr"/>
          </p:nvPr>
        </p:nvSpPr>
        <p:spPr>
          <a:xfrm>
            <a:off x="5182756" y="6356350"/>
            <a:ext cx="28956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cy"/>
              <a:t>H. Akins</a:t>
            </a:r>
            <a:endParaRPr/>
          </a:p>
        </p:txBody>
      </p:sp>
      <p:pic>
        <p:nvPicPr>
          <p:cNvPr id="118" name="Google Shape;118;g2e6f6d98127_0_15"/>
          <p:cNvPicPr preferRelativeResize="0"/>
          <p:nvPr/>
        </p:nvPicPr>
        <p:blipFill rotWithShape="1">
          <a:blip r:embed="rId3">
            <a:alphaModFix/>
          </a:blip>
          <a:srcRect b="0" l="0" r="0" t="0"/>
          <a:stretch/>
        </p:blipFill>
        <p:spPr>
          <a:xfrm>
            <a:off x="657200" y="6294550"/>
            <a:ext cx="751173" cy="500775"/>
          </a:xfrm>
          <a:prstGeom prst="rect">
            <a:avLst/>
          </a:prstGeom>
          <a:noFill/>
          <a:ln>
            <a:noFill/>
          </a:ln>
        </p:spPr>
      </p:pic>
      <p:sp>
        <p:nvSpPr>
          <p:cNvPr id="119" name="Google Shape;119;g2e6f6d98127_0_15"/>
          <p:cNvSpPr txBox="1"/>
          <p:nvPr>
            <p:ph type="title"/>
          </p:nvPr>
        </p:nvSpPr>
        <p:spPr>
          <a:xfrm>
            <a:off x="104450" y="355550"/>
            <a:ext cx="4230600" cy="2709300"/>
          </a:xfrm>
          <a:prstGeom prst="rect">
            <a:avLst/>
          </a:prstGeom>
          <a:noFill/>
          <a:ln>
            <a:noFill/>
          </a:ln>
        </p:spPr>
        <p:txBody>
          <a:bodyPr anchorCtr="0" anchor="ctr" bIns="45700" lIns="45700" spcFirstLastPara="1" rIns="45700" wrap="square" tIns="45700">
            <a:noAutofit/>
          </a:bodyPr>
          <a:lstStyle/>
          <a:p>
            <a:pPr indent="-403225" lvl="0" marL="457200" rtl="0" algn="l">
              <a:lnSpc>
                <a:spcPct val="100000"/>
              </a:lnSpc>
              <a:spcBef>
                <a:spcPts val="0"/>
              </a:spcBef>
              <a:spcAft>
                <a:spcPts val="0"/>
              </a:spcAft>
              <a:buSzPts val="2750"/>
              <a:buChar char="●"/>
            </a:pPr>
            <a:r>
              <a:rPr lang="cy" sz="2750"/>
              <a:t>Only apply recovery where necessary</a:t>
            </a:r>
            <a:endParaRPr sz="2750"/>
          </a:p>
          <a:p>
            <a:pPr indent="-403225" lvl="0" marL="457200" rtl="0" algn="l">
              <a:lnSpc>
                <a:spcPct val="100000"/>
              </a:lnSpc>
              <a:spcBef>
                <a:spcPts val="0"/>
              </a:spcBef>
              <a:spcAft>
                <a:spcPts val="0"/>
              </a:spcAft>
              <a:buSzPts val="2750"/>
              <a:buChar char="●"/>
            </a:pPr>
            <a:r>
              <a:rPr lang="cy" sz="2750"/>
              <a:t>Where is it necessary?</a:t>
            </a:r>
            <a:endParaRPr sz="2750"/>
          </a:p>
          <a:p>
            <a:pPr indent="-403225" lvl="0" marL="457200" rtl="0" algn="l">
              <a:lnSpc>
                <a:spcPct val="100000"/>
              </a:lnSpc>
              <a:spcBef>
                <a:spcPts val="0"/>
              </a:spcBef>
              <a:spcAft>
                <a:spcPts val="0"/>
              </a:spcAft>
              <a:buSzPts val="2750"/>
              <a:buChar char="●"/>
            </a:pPr>
            <a:r>
              <a:rPr lang="cy" sz="2750"/>
              <a:t>Only use recovery for adc_integral below 1500</a:t>
            </a:r>
            <a:endParaRPr sz="2750"/>
          </a:p>
        </p:txBody>
      </p:sp>
      <p:sp>
        <p:nvSpPr>
          <p:cNvPr id="120" name="Google Shape;120;g2e6f6d98127_0_15"/>
          <p:cNvSpPr txBox="1"/>
          <p:nvPr>
            <p:ph idx="10" type="dt"/>
          </p:nvPr>
        </p:nvSpPr>
        <p:spPr>
          <a:xfrm>
            <a:off x="2969335" y="6362377"/>
            <a:ext cx="2133600" cy="3651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cy"/>
              <a:t>7/4/2024</a:t>
            </a:r>
            <a:endParaRPr/>
          </a:p>
        </p:txBody>
      </p:sp>
      <p:pic>
        <p:nvPicPr>
          <p:cNvPr id="121" name="Google Shape;121;g2e6f6d98127_0_15"/>
          <p:cNvPicPr preferRelativeResize="0"/>
          <p:nvPr/>
        </p:nvPicPr>
        <p:blipFill>
          <a:blip r:embed="rId4">
            <a:alphaModFix/>
          </a:blip>
          <a:stretch>
            <a:fillRect/>
          </a:stretch>
        </p:blipFill>
        <p:spPr>
          <a:xfrm>
            <a:off x="4587580" y="1728575"/>
            <a:ext cx="4401520" cy="3532175"/>
          </a:xfrm>
          <a:prstGeom prst="rect">
            <a:avLst/>
          </a:prstGeom>
          <a:noFill/>
          <a:ln>
            <a:noFill/>
          </a:ln>
        </p:spPr>
      </p:pic>
      <p:pic>
        <p:nvPicPr>
          <p:cNvPr id="122" name="Google Shape;122;g2e6f6d98127_0_15"/>
          <p:cNvPicPr preferRelativeResize="0"/>
          <p:nvPr/>
        </p:nvPicPr>
        <p:blipFill>
          <a:blip r:embed="rId5">
            <a:alphaModFix/>
          </a:blip>
          <a:stretch>
            <a:fillRect/>
          </a:stretch>
        </p:blipFill>
        <p:spPr>
          <a:xfrm>
            <a:off x="104450" y="1728573"/>
            <a:ext cx="4304900" cy="34008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g2e6f6d98127_0_57"/>
          <p:cNvSpPr txBox="1"/>
          <p:nvPr>
            <p:ph type="title"/>
          </p:nvPr>
        </p:nvSpPr>
        <p:spPr>
          <a:xfrm>
            <a:off x="541025" y="-76633"/>
            <a:ext cx="8226900" cy="940500"/>
          </a:xfrm>
          <a:prstGeom prst="rect">
            <a:avLst/>
          </a:prstGeom>
          <a:noFill/>
          <a:ln>
            <a:noFill/>
          </a:ln>
        </p:spPr>
        <p:txBody>
          <a:bodyPr anchorCtr="0" anchor="ctr" bIns="45700" lIns="45700" spcFirstLastPara="1" rIns="45700" wrap="square" tIns="45700">
            <a:normAutofit/>
          </a:bodyPr>
          <a:lstStyle/>
          <a:p>
            <a:pPr indent="0" lvl="0" marL="0" rtl="0" algn="l">
              <a:lnSpc>
                <a:spcPct val="100000"/>
              </a:lnSpc>
              <a:spcBef>
                <a:spcPts val="0"/>
              </a:spcBef>
              <a:spcAft>
                <a:spcPts val="0"/>
              </a:spcAft>
              <a:buSzPts val="5111"/>
              <a:buNone/>
            </a:pPr>
            <a:r>
              <a:rPr lang="cy"/>
              <a:t>Raw vs Recovered Beta Dist.</a:t>
            </a:r>
            <a:endParaRPr/>
          </a:p>
        </p:txBody>
      </p:sp>
      <p:sp>
        <p:nvSpPr>
          <p:cNvPr id="129" name="Google Shape;129;g2e6f6d98127_0_57"/>
          <p:cNvSpPr txBox="1"/>
          <p:nvPr>
            <p:ph idx="12" type="sldNum"/>
          </p:nvPr>
        </p:nvSpPr>
        <p:spPr>
          <a:xfrm>
            <a:off x="8185376" y="6356350"/>
            <a:ext cx="5013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cy"/>
              <a:t>‹#›</a:t>
            </a:fld>
            <a:endParaRPr/>
          </a:p>
        </p:txBody>
      </p:sp>
      <p:sp>
        <p:nvSpPr>
          <p:cNvPr id="130" name="Google Shape;130;g2e6f6d98127_0_57"/>
          <p:cNvSpPr txBox="1"/>
          <p:nvPr>
            <p:ph idx="11" type="ftr"/>
          </p:nvPr>
        </p:nvSpPr>
        <p:spPr>
          <a:xfrm>
            <a:off x="5182756" y="6350313"/>
            <a:ext cx="28956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cy"/>
              <a:t>H. Akins</a:t>
            </a:r>
            <a:endParaRPr/>
          </a:p>
        </p:txBody>
      </p:sp>
      <p:pic>
        <p:nvPicPr>
          <p:cNvPr id="131" name="Google Shape;131;g2e6f6d98127_0_57"/>
          <p:cNvPicPr preferRelativeResize="0"/>
          <p:nvPr/>
        </p:nvPicPr>
        <p:blipFill rotWithShape="1">
          <a:blip r:embed="rId3">
            <a:alphaModFix/>
          </a:blip>
          <a:srcRect b="0" l="0" r="0" t="0"/>
          <a:stretch/>
        </p:blipFill>
        <p:spPr>
          <a:xfrm>
            <a:off x="657200" y="6288513"/>
            <a:ext cx="751173" cy="500775"/>
          </a:xfrm>
          <a:prstGeom prst="rect">
            <a:avLst/>
          </a:prstGeom>
          <a:noFill/>
          <a:ln>
            <a:noFill/>
          </a:ln>
        </p:spPr>
      </p:pic>
      <p:pic>
        <p:nvPicPr>
          <p:cNvPr id="132" name="Google Shape;132;g2e6f6d98127_0_57"/>
          <p:cNvPicPr preferRelativeResize="0"/>
          <p:nvPr/>
        </p:nvPicPr>
        <p:blipFill>
          <a:blip r:embed="rId4">
            <a:alphaModFix/>
          </a:blip>
          <a:stretch>
            <a:fillRect/>
          </a:stretch>
        </p:blipFill>
        <p:spPr>
          <a:xfrm>
            <a:off x="4707725" y="4065712"/>
            <a:ext cx="2160000" cy="1620000"/>
          </a:xfrm>
          <a:prstGeom prst="rect">
            <a:avLst/>
          </a:prstGeom>
          <a:noFill/>
          <a:ln>
            <a:noFill/>
          </a:ln>
        </p:spPr>
      </p:pic>
      <p:pic>
        <p:nvPicPr>
          <p:cNvPr id="133" name="Google Shape;133;g2e6f6d98127_0_57"/>
          <p:cNvPicPr preferRelativeResize="0"/>
          <p:nvPr/>
        </p:nvPicPr>
        <p:blipFill>
          <a:blip r:embed="rId5">
            <a:alphaModFix/>
          </a:blip>
          <a:stretch>
            <a:fillRect/>
          </a:stretch>
        </p:blipFill>
        <p:spPr>
          <a:xfrm>
            <a:off x="2052958" y="4065700"/>
            <a:ext cx="2160000" cy="1620000"/>
          </a:xfrm>
          <a:prstGeom prst="rect">
            <a:avLst/>
          </a:prstGeom>
          <a:noFill/>
          <a:ln>
            <a:noFill/>
          </a:ln>
        </p:spPr>
      </p:pic>
      <p:sp>
        <p:nvSpPr>
          <p:cNvPr id="134" name="Google Shape;134;g2e6f6d98127_0_57"/>
          <p:cNvSpPr txBox="1"/>
          <p:nvPr/>
        </p:nvSpPr>
        <p:spPr>
          <a:xfrm>
            <a:off x="2757350" y="5685700"/>
            <a:ext cx="751200" cy="59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cy" sz="1800">
                <a:solidFill>
                  <a:schemeClr val="dk1"/>
                </a:solidFill>
              </a:rPr>
              <a:t>Raw</a:t>
            </a:r>
            <a:endParaRPr sz="1800">
              <a:solidFill>
                <a:schemeClr val="dk1"/>
              </a:solidFill>
            </a:endParaRPr>
          </a:p>
        </p:txBody>
      </p:sp>
      <p:sp>
        <p:nvSpPr>
          <p:cNvPr id="135" name="Google Shape;135;g2e6f6d98127_0_57"/>
          <p:cNvSpPr txBox="1"/>
          <p:nvPr/>
        </p:nvSpPr>
        <p:spPr>
          <a:xfrm>
            <a:off x="4212962" y="5685700"/>
            <a:ext cx="4209000" cy="59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cy" sz="1800">
                <a:solidFill>
                  <a:schemeClr val="dk1"/>
                </a:solidFill>
              </a:rPr>
              <a:t>Recovered for adc_integral &lt; 1500</a:t>
            </a:r>
            <a:endParaRPr sz="1800">
              <a:solidFill>
                <a:schemeClr val="dk1"/>
              </a:solidFill>
            </a:endParaRPr>
          </a:p>
        </p:txBody>
      </p:sp>
      <p:sp>
        <p:nvSpPr>
          <p:cNvPr id="136" name="Google Shape;136;g2e6f6d98127_0_57"/>
          <p:cNvSpPr txBox="1"/>
          <p:nvPr>
            <p:ph idx="10" type="dt"/>
          </p:nvPr>
        </p:nvSpPr>
        <p:spPr>
          <a:xfrm>
            <a:off x="2969335" y="6362377"/>
            <a:ext cx="2133600" cy="3651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cy"/>
              <a:t>7/2/2024</a:t>
            </a:r>
            <a:endParaRPr/>
          </a:p>
        </p:txBody>
      </p:sp>
      <p:pic>
        <p:nvPicPr>
          <p:cNvPr id="137" name="Google Shape;137;g2e6f6d98127_0_57"/>
          <p:cNvPicPr preferRelativeResize="0"/>
          <p:nvPr/>
        </p:nvPicPr>
        <p:blipFill>
          <a:blip r:embed="rId6">
            <a:alphaModFix/>
          </a:blip>
          <a:stretch>
            <a:fillRect/>
          </a:stretch>
        </p:blipFill>
        <p:spPr>
          <a:xfrm>
            <a:off x="4707725" y="2375705"/>
            <a:ext cx="2160000" cy="1620000"/>
          </a:xfrm>
          <a:prstGeom prst="rect">
            <a:avLst/>
          </a:prstGeom>
          <a:noFill/>
          <a:ln>
            <a:noFill/>
          </a:ln>
        </p:spPr>
      </p:pic>
      <p:pic>
        <p:nvPicPr>
          <p:cNvPr id="138" name="Google Shape;138;g2e6f6d98127_0_57"/>
          <p:cNvPicPr preferRelativeResize="0"/>
          <p:nvPr/>
        </p:nvPicPr>
        <p:blipFill>
          <a:blip r:embed="rId7">
            <a:alphaModFix/>
          </a:blip>
          <a:stretch>
            <a:fillRect/>
          </a:stretch>
        </p:blipFill>
        <p:spPr>
          <a:xfrm>
            <a:off x="4707725" y="685692"/>
            <a:ext cx="2160000" cy="1620000"/>
          </a:xfrm>
          <a:prstGeom prst="rect">
            <a:avLst/>
          </a:prstGeom>
          <a:noFill/>
          <a:ln>
            <a:noFill/>
          </a:ln>
        </p:spPr>
      </p:pic>
      <p:pic>
        <p:nvPicPr>
          <p:cNvPr id="139" name="Google Shape;139;g2e6f6d98127_0_57"/>
          <p:cNvPicPr preferRelativeResize="0"/>
          <p:nvPr/>
        </p:nvPicPr>
        <p:blipFill>
          <a:blip r:embed="rId8">
            <a:alphaModFix/>
          </a:blip>
          <a:stretch>
            <a:fillRect/>
          </a:stretch>
        </p:blipFill>
        <p:spPr>
          <a:xfrm>
            <a:off x="2052950" y="2375705"/>
            <a:ext cx="2160000" cy="1620000"/>
          </a:xfrm>
          <a:prstGeom prst="rect">
            <a:avLst/>
          </a:prstGeom>
          <a:noFill/>
          <a:ln>
            <a:noFill/>
          </a:ln>
        </p:spPr>
      </p:pic>
      <p:pic>
        <p:nvPicPr>
          <p:cNvPr id="140" name="Google Shape;140;g2e6f6d98127_0_57"/>
          <p:cNvPicPr preferRelativeResize="0"/>
          <p:nvPr/>
        </p:nvPicPr>
        <p:blipFill>
          <a:blip r:embed="rId9">
            <a:alphaModFix/>
          </a:blip>
          <a:stretch>
            <a:fillRect/>
          </a:stretch>
        </p:blipFill>
        <p:spPr>
          <a:xfrm>
            <a:off x="2052950" y="686742"/>
            <a:ext cx="2160000" cy="161894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g2e9db303ea0_0_100"/>
          <p:cNvSpPr txBox="1"/>
          <p:nvPr>
            <p:ph type="title"/>
          </p:nvPr>
        </p:nvSpPr>
        <p:spPr>
          <a:xfrm>
            <a:off x="541025" y="-76633"/>
            <a:ext cx="8226900" cy="940500"/>
          </a:xfrm>
          <a:prstGeom prst="rect">
            <a:avLst/>
          </a:prstGeom>
          <a:noFill/>
          <a:ln>
            <a:noFill/>
          </a:ln>
        </p:spPr>
        <p:txBody>
          <a:bodyPr anchorCtr="0" anchor="ctr" bIns="45700" lIns="45700" spcFirstLastPara="1" rIns="45700" wrap="square" tIns="45700">
            <a:normAutofit/>
          </a:bodyPr>
          <a:lstStyle/>
          <a:p>
            <a:pPr indent="0" lvl="0" marL="0" rtl="0" algn="l">
              <a:lnSpc>
                <a:spcPct val="100000"/>
              </a:lnSpc>
              <a:spcBef>
                <a:spcPts val="0"/>
              </a:spcBef>
              <a:spcAft>
                <a:spcPts val="0"/>
              </a:spcAft>
              <a:buSzPts val="5111"/>
              <a:buNone/>
            </a:pPr>
            <a:r>
              <a:rPr lang="cy"/>
              <a:t>Raw vs Recovered Beta Dist.</a:t>
            </a:r>
            <a:endParaRPr/>
          </a:p>
        </p:txBody>
      </p:sp>
      <p:sp>
        <p:nvSpPr>
          <p:cNvPr id="147" name="Google Shape;147;g2e9db303ea0_0_100"/>
          <p:cNvSpPr txBox="1"/>
          <p:nvPr>
            <p:ph idx="12" type="sldNum"/>
          </p:nvPr>
        </p:nvSpPr>
        <p:spPr>
          <a:xfrm>
            <a:off x="8185376" y="6356350"/>
            <a:ext cx="5013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cy"/>
              <a:t>‹#›</a:t>
            </a:fld>
            <a:endParaRPr/>
          </a:p>
        </p:txBody>
      </p:sp>
      <p:sp>
        <p:nvSpPr>
          <p:cNvPr id="148" name="Google Shape;148;g2e9db303ea0_0_100"/>
          <p:cNvSpPr txBox="1"/>
          <p:nvPr>
            <p:ph idx="11" type="ftr"/>
          </p:nvPr>
        </p:nvSpPr>
        <p:spPr>
          <a:xfrm>
            <a:off x="5182756" y="6350313"/>
            <a:ext cx="28956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cy"/>
              <a:t>H. Akins</a:t>
            </a:r>
            <a:endParaRPr/>
          </a:p>
        </p:txBody>
      </p:sp>
      <p:pic>
        <p:nvPicPr>
          <p:cNvPr id="149" name="Google Shape;149;g2e9db303ea0_0_100"/>
          <p:cNvPicPr preferRelativeResize="0"/>
          <p:nvPr/>
        </p:nvPicPr>
        <p:blipFill rotWithShape="1">
          <a:blip r:embed="rId3">
            <a:alphaModFix/>
          </a:blip>
          <a:srcRect b="0" l="0" r="0" t="0"/>
          <a:stretch/>
        </p:blipFill>
        <p:spPr>
          <a:xfrm>
            <a:off x="657200" y="6288513"/>
            <a:ext cx="751173" cy="500775"/>
          </a:xfrm>
          <a:prstGeom prst="rect">
            <a:avLst/>
          </a:prstGeom>
          <a:noFill/>
          <a:ln>
            <a:noFill/>
          </a:ln>
        </p:spPr>
      </p:pic>
      <p:sp>
        <p:nvSpPr>
          <p:cNvPr id="150" name="Google Shape;150;g2e9db303ea0_0_100"/>
          <p:cNvSpPr txBox="1"/>
          <p:nvPr/>
        </p:nvSpPr>
        <p:spPr>
          <a:xfrm>
            <a:off x="1482475" y="5685700"/>
            <a:ext cx="751200" cy="59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cy" sz="1800">
                <a:solidFill>
                  <a:schemeClr val="dk1"/>
                </a:solidFill>
              </a:rPr>
              <a:t>Raw</a:t>
            </a:r>
            <a:endParaRPr sz="1800">
              <a:solidFill>
                <a:schemeClr val="dk1"/>
              </a:solidFill>
            </a:endParaRPr>
          </a:p>
        </p:txBody>
      </p:sp>
      <p:sp>
        <p:nvSpPr>
          <p:cNvPr id="151" name="Google Shape;151;g2e9db303ea0_0_100"/>
          <p:cNvSpPr txBox="1"/>
          <p:nvPr/>
        </p:nvSpPr>
        <p:spPr>
          <a:xfrm>
            <a:off x="3868624" y="5612425"/>
            <a:ext cx="4456200" cy="59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cy" sz="2100">
                <a:solidFill>
                  <a:schemeClr val="dk1"/>
                </a:solidFill>
              </a:rPr>
              <a:t>Recovered for adc_integral &lt; 1500</a:t>
            </a:r>
            <a:endParaRPr sz="2100">
              <a:solidFill>
                <a:schemeClr val="dk1"/>
              </a:solidFill>
            </a:endParaRPr>
          </a:p>
        </p:txBody>
      </p:sp>
      <p:sp>
        <p:nvSpPr>
          <p:cNvPr id="152" name="Google Shape;152;g2e9db303ea0_0_100"/>
          <p:cNvSpPr txBox="1"/>
          <p:nvPr>
            <p:ph idx="10" type="dt"/>
          </p:nvPr>
        </p:nvSpPr>
        <p:spPr>
          <a:xfrm>
            <a:off x="2969335" y="6362377"/>
            <a:ext cx="2133600" cy="3651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cy"/>
              <a:t>7/2/2024</a:t>
            </a:r>
            <a:endParaRPr/>
          </a:p>
        </p:txBody>
      </p:sp>
      <p:pic>
        <p:nvPicPr>
          <p:cNvPr id="153" name="Google Shape;153;g2e9db303ea0_0_100"/>
          <p:cNvPicPr preferRelativeResize="0"/>
          <p:nvPr/>
        </p:nvPicPr>
        <p:blipFill>
          <a:blip r:embed="rId4">
            <a:alphaModFix/>
          </a:blip>
          <a:stretch>
            <a:fillRect/>
          </a:stretch>
        </p:blipFill>
        <p:spPr>
          <a:xfrm>
            <a:off x="3509100" y="4065367"/>
            <a:ext cx="2160000" cy="1620323"/>
          </a:xfrm>
          <a:prstGeom prst="rect">
            <a:avLst/>
          </a:prstGeom>
          <a:noFill/>
          <a:ln>
            <a:noFill/>
          </a:ln>
        </p:spPr>
      </p:pic>
      <p:pic>
        <p:nvPicPr>
          <p:cNvPr id="154" name="Google Shape;154;g2e9db303ea0_0_100"/>
          <p:cNvPicPr preferRelativeResize="0"/>
          <p:nvPr/>
        </p:nvPicPr>
        <p:blipFill>
          <a:blip r:embed="rId5">
            <a:alphaModFix/>
          </a:blip>
          <a:stretch>
            <a:fillRect/>
          </a:stretch>
        </p:blipFill>
        <p:spPr>
          <a:xfrm>
            <a:off x="3574475" y="2484030"/>
            <a:ext cx="2160000" cy="1620000"/>
          </a:xfrm>
          <a:prstGeom prst="rect">
            <a:avLst/>
          </a:prstGeom>
          <a:noFill/>
          <a:ln>
            <a:noFill/>
          </a:ln>
        </p:spPr>
      </p:pic>
      <p:pic>
        <p:nvPicPr>
          <p:cNvPr id="155" name="Google Shape;155;g2e9db303ea0_0_100"/>
          <p:cNvPicPr preferRelativeResize="0"/>
          <p:nvPr/>
        </p:nvPicPr>
        <p:blipFill>
          <a:blip r:embed="rId6">
            <a:alphaModFix/>
          </a:blip>
          <a:stretch>
            <a:fillRect/>
          </a:stretch>
        </p:blipFill>
        <p:spPr>
          <a:xfrm>
            <a:off x="3509100" y="863867"/>
            <a:ext cx="2160000" cy="1620000"/>
          </a:xfrm>
          <a:prstGeom prst="rect">
            <a:avLst/>
          </a:prstGeom>
          <a:noFill/>
          <a:ln>
            <a:noFill/>
          </a:ln>
        </p:spPr>
      </p:pic>
      <p:pic>
        <p:nvPicPr>
          <p:cNvPr id="156" name="Google Shape;156;g2e9db303ea0_0_100"/>
          <p:cNvPicPr preferRelativeResize="0"/>
          <p:nvPr/>
        </p:nvPicPr>
        <p:blipFill>
          <a:blip r:embed="rId7">
            <a:alphaModFix/>
          </a:blip>
          <a:stretch>
            <a:fillRect/>
          </a:stretch>
        </p:blipFill>
        <p:spPr>
          <a:xfrm>
            <a:off x="778075" y="863867"/>
            <a:ext cx="2160000" cy="1620000"/>
          </a:xfrm>
          <a:prstGeom prst="rect">
            <a:avLst/>
          </a:prstGeom>
          <a:noFill/>
          <a:ln>
            <a:noFill/>
          </a:ln>
        </p:spPr>
      </p:pic>
      <p:pic>
        <p:nvPicPr>
          <p:cNvPr id="157" name="Google Shape;157;g2e9db303ea0_0_100"/>
          <p:cNvPicPr preferRelativeResize="0"/>
          <p:nvPr/>
        </p:nvPicPr>
        <p:blipFill>
          <a:blip r:embed="rId8">
            <a:alphaModFix/>
          </a:blip>
          <a:stretch>
            <a:fillRect/>
          </a:stretch>
        </p:blipFill>
        <p:spPr>
          <a:xfrm>
            <a:off x="778075" y="4065280"/>
            <a:ext cx="2160000" cy="1620503"/>
          </a:xfrm>
          <a:prstGeom prst="rect">
            <a:avLst/>
          </a:prstGeom>
          <a:noFill/>
          <a:ln>
            <a:noFill/>
          </a:ln>
        </p:spPr>
      </p:pic>
      <p:pic>
        <p:nvPicPr>
          <p:cNvPr id="158" name="Google Shape;158;g2e9db303ea0_0_100"/>
          <p:cNvPicPr preferRelativeResize="0"/>
          <p:nvPr/>
        </p:nvPicPr>
        <p:blipFill>
          <a:blip r:embed="rId9">
            <a:alphaModFix/>
          </a:blip>
          <a:stretch>
            <a:fillRect/>
          </a:stretch>
        </p:blipFill>
        <p:spPr>
          <a:xfrm>
            <a:off x="778075" y="2483862"/>
            <a:ext cx="2160000" cy="1620319"/>
          </a:xfrm>
          <a:prstGeom prst="rect">
            <a:avLst/>
          </a:prstGeom>
          <a:noFill/>
          <a:ln>
            <a:noFill/>
          </a:ln>
        </p:spPr>
      </p:pic>
      <p:pic>
        <p:nvPicPr>
          <p:cNvPr id="159" name="Google Shape;159;g2e9db303ea0_0_100"/>
          <p:cNvPicPr preferRelativeResize="0"/>
          <p:nvPr/>
        </p:nvPicPr>
        <p:blipFill>
          <a:blip r:embed="rId10">
            <a:alphaModFix/>
          </a:blip>
          <a:stretch>
            <a:fillRect/>
          </a:stretch>
        </p:blipFill>
        <p:spPr>
          <a:xfrm>
            <a:off x="6094200" y="863713"/>
            <a:ext cx="2160000" cy="1620319"/>
          </a:xfrm>
          <a:prstGeom prst="rect">
            <a:avLst/>
          </a:prstGeom>
          <a:noFill/>
          <a:ln>
            <a:noFill/>
          </a:ln>
        </p:spPr>
      </p:pic>
      <p:pic>
        <p:nvPicPr>
          <p:cNvPr id="160" name="Google Shape;160;g2e9db303ea0_0_100"/>
          <p:cNvPicPr preferRelativeResize="0"/>
          <p:nvPr/>
        </p:nvPicPr>
        <p:blipFill>
          <a:blip r:embed="rId11">
            <a:alphaModFix/>
          </a:blip>
          <a:stretch>
            <a:fillRect/>
          </a:stretch>
        </p:blipFill>
        <p:spPr>
          <a:xfrm>
            <a:off x="6094200" y="2483862"/>
            <a:ext cx="2160000" cy="1620319"/>
          </a:xfrm>
          <a:prstGeom prst="rect">
            <a:avLst/>
          </a:prstGeom>
          <a:noFill/>
          <a:ln>
            <a:noFill/>
          </a:ln>
        </p:spPr>
      </p:pic>
      <p:pic>
        <p:nvPicPr>
          <p:cNvPr id="161" name="Google Shape;161;g2e9db303ea0_0_100"/>
          <p:cNvPicPr preferRelativeResize="0"/>
          <p:nvPr/>
        </p:nvPicPr>
        <p:blipFill>
          <a:blip r:embed="rId12">
            <a:alphaModFix/>
          </a:blip>
          <a:stretch>
            <a:fillRect/>
          </a:stretch>
        </p:blipFill>
        <p:spPr>
          <a:xfrm>
            <a:off x="6094200" y="4065375"/>
            <a:ext cx="2160000" cy="162031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g2e9db303ea0_0_132"/>
          <p:cNvSpPr txBox="1"/>
          <p:nvPr>
            <p:ph type="title"/>
          </p:nvPr>
        </p:nvSpPr>
        <p:spPr>
          <a:xfrm>
            <a:off x="541025" y="-76633"/>
            <a:ext cx="8226900" cy="940500"/>
          </a:xfrm>
          <a:prstGeom prst="rect">
            <a:avLst/>
          </a:prstGeom>
          <a:noFill/>
          <a:ln>
            <a:noFill/>
          </a:ln>
        </p:spPr>
        <p:txBody>
          <a:bodyPr anchorCtr="0" anchor="ctr" bIns="45700" lIns="45700" spcFirstLastPara="1" rIns="45700" wrap="square" tIns="45700">
            <a:normAutofit/>
          </a:bodyPr>
          <a:lstStyle/>
          <a:p>
            <a:pPr indent="0" lvl="0" marL="0" rtl="0" algn="l">
              <a:lnSpc>
                <a:spcPct val="100000"/>
              </a:lnSpc>
              <a:spcBef>
                <a:spcPts val="0"/>
              </a:spcBef>
              <a:spcAft>
                <a:spcPts val="0"/>
              </a:spcAft>
              <a:buSzPts val="5111"/>
              <a:buNone/>
            </a:pPr>
            <a:r>
              <a:rPr lang="cy"/>
              <a:t>True Area vs adc_integral </a:t>
            </a:r>
            <a:endParaRPr/>
          </a:p>
        </p:txBody>
      </p:sp>
      <p:sp>
        <p:nvSpPr>
          <p:cNvPr id="168" name="Google Shape;168;g2e9db303ea0_0_132"/>
          <p:cNvSpPr txBox="1"/>
          <p:nvPr>
            <p:ph idx="12" type="sldNum"/>
          </p:nvPr>
        </p:nvSpPr>
        <p:spPr>
          <a:xfrm>
            <a:off x="8185376" y="6356350"/>
            <a:ext cx="5013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cy"/>
              <a:t>‹#›</a:t>
            </a:fld>
            <a:endParaRPr/>
          </a:p>
        </p:txBody>
      </p:sp>
      <p:sp>
        <p:nvSpPr>
          <p:cNvPr id="169" name="Google Shape;169;g2e9db303ea0_0_132"/>
          <p:cNvSpPr txBox="1"/>
          <p:nvPr>
            <p:ph idx="11" type="ftr"/>
          </p:nvPr>
        </p:nvSpPr>
        <p:spPr>
          <a:xfrm>
            <a:off x="5182756" y="6350313"/>
            <a:ext cx="28956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cy"/>
              <a:t>H. Akins</a:t>
            </a:r>
            <a:endParaRPr/>
          </a:p>
        </p:txBody>
      </p:sp>
      <p:pic>
        <p:nvPicPr>
          <p:cNvPr id="170" name="Google Shape;170;g2e9db303ea0_0_132"/>
          <p:cNvPicPr preferRelativeResize="0"/>
          <p:nvPr/>
        </p:nvPicPr>
        <p:blipFill rotWithShape="1">
          <a:blip r:embed="rId3">
            <a:alphaModFix/>
          </a:blip>
          <a:srcRect b="0" l="0" r="0" t="0"/>
          <a:stretch/>
        </p:blipFill>
        <p:spPr>
          <a:xfrm>
            <a:off x="657200" y="6288513"/>
            <a:ext cx="751173" cy="500775"/>
          </a:xfrm>
          <a:prstGeom prst="rect">
            <a:avLst/>
          </a:prstGeom>
          <a:noFill/>
          <a:ln>
            <a:noFill/>
          </a:ln>
        </p:spPr>
      </p:pic>
      <p:sp>
        <p:nvSpPr>
          <p:cNvPr id="171" name="Google Shape;171;g2e9db303ea0_0_132"/>
          <p:cNvSpPr txBox="1"/>
          <p:nvPr>
            <p:ph idx="10" type="dt"/>
          </p:nvPr>
        </p:nvSpPr>
        <p:spPr>
          <a:xfrm>
            <a:off x="2969335" y="6362377"/>
            <a:ext cx="2133600" cy="3651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cy"/>
              <a:t>7/2/2024</a:t>
            </a:r>
            <a:endParaRPr/>
          </a:p>
        </p:txBody>
      </p:sp>
      <p:pic>
        <p:nvPicPr>
          <p:cNvPr id="172" name="Google Shape;172;g2e9db303ea0_0_132"/>
          <p:cNvPicPr preferRelativeResize="0"/>
          <p:nvPr/>
        </p:nvPicPr>
        <p:blipFill>
          <a:blip r:embed="rId4">
            <a:alphaModFix/>
          </a:blip>
          <a:stretch>
            <a:fillRect/>
          </a:stretch>
        </p:blipFill>
        <p:spPr>
          <a:xfrm>
            <a:off x="4290550" y="1486817"/>
            <a:ext cx="4680000" cy="3636846"/>
          </a:xfrm>
          <a:prstGeom prst="rect">
            <a:avLst/>
          </a:prstGeom>
          <a:noFill/>
          <a:ln>
            <a:noFill/>
          </a:ln>
        </p:spPr>
      </p:pic>
      <p:pic>
        <p:nvPicPr>
          <p:cNvPr id="173" name="Google Shape;173;g2e9db303ea0_0_132"/>
          <p:cNvPicPr preferRelativeResize="0"/>
          <p:nvPr/>
        </p:nvPicPr>
        <p:blipFill>
          <a:blip r:embed="rId5">
            <a:alphaModFix/>
          </a:blip>
          <a:stretch>
            <a:fillRect/>
          </a:stretch>
        </p:blipFill>
        <p:spPr>
          <a:xfrm>
            <a:off x="304800" y="1706029"/>
            <a:ext cx="3985751" cy="319844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g2e9db303ea0_0_156"/>
          <p:cNvSpPr txBox="1"/>
          <p:nvPr>
            <p:ph type="title"/>
          </p:nvPr>
        </p:nvSpPr>
        <p:spPr>
          <a:xfrm>
            <a:off x="541025" y="-76633"/>
            <a:ext cx="8226900" cy="940500"/>
          </a:xfrm>
          <a:prstGeom prst="rect">
            <a:avLst/>
          </a:prstGeom>
          <a:noFill/>
          <a:ln>
            <a:noFill/>
          </a:ln>
        </p:spPr>
        <p:txBody>
          <a:bodyPr anchorCtr="0" anchor="ctr" bIns="45700" lIns="45700" spcFirstLastPara="1" rIns="45700" wrap="square" tIns="45700">
            <a:noAutofit/>
          </a:bodyPr>
          <a:lstStyle/>
          <a:p>
            <a:pPr indent="0" lvl="0" marL="0" rtl="0" algn="l">
              <a:lnSpc>
                <a:spcPct val="100000"/>
              </a:lnSpc>
              <a:spcBef>
                <a:spcPts val="0"/>
              </a:spcBef>
              <a:spcAft>
                <a:spcPts val="0"/>
              </a:spcAft>
              <a:buSzPts val="4600"/>
              <a:buNone/>
            </a:pPr>
            <a:r>
              <a:rPr lang="cy" sz="3640"/>
              <a:t>Always losing roughly the same area </a:t>
            </a:r>
            <a:endParaRPr sz="3640"/>
          </a:p>
        </p:txBody>
      </p:sp>
      <p:sp>
        <p:nvSpPr>
          <p:cNvPr id="180" name="Google Shape;180;g2e9db303ea0_0_156"/>
          <p:cNvSpPr txBox="1"/>
          <p:nvPr>
            <p:ph idx="12" type="sldNum"/>
          </p:nvPr>
        </p:nvSpPr>
        <p:spPr>
          <a:xfrm>
            <a:off x="8185376" y="6356350"/>
            <a:ext cx="5013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cy"/>
              <a:t>‹#›</a:t>
            </a:fld>
            <a:endParaRPr/>
          </a:p>
        </p:txBody>
      </p:sp>
      <p:sp>
        <p:nvSpPr>
          <p:cNvPr id="181" name="Google Shape;181;g2e9db303ea0_0_156"/>
          <p:cNvSpPr txBox="1"/>
          <p:nvPr>
            <p:ph idx="11" type="ftr"/>
          </p:nvPr>
        </p:nvSpPr>
        <p:spPr>
          <a:xfrm>
            <a:off x="5182756" y="6350313"/>
            <a:ext cx="28956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cy"/>
              <a:t>H. Akins</a:t>
            </a:r>
            <a:endParaRPr/>
          </a:p>
        </p:txBody>
      </p:sp>
      <p:pic>
        <p:nvPicPr>
          <p:cNvPr id="182" name="Google Shape;182;g2e9db303ea0_0_156"/>
          <p:cNvPicPr preferRelativeResize="0"/>
          <p:nvPr/>
        </p:nvPicPr>
        <p:blipFill rotWithShape="1">
          <a:blip r:embed="rId3">
            <a:alphaModFix/>
          </a:blip>
          <a:srcRect b="0" l="0" r="0" t="0"/>
          <a:stretch/>
        </p:blipFill>
        <p:spPr>
          <a:xfrm>
            <a:off x="657200" y="6288513"/>
            <a:ext cx="751173" cy="500775"/>
          </a:xfrm>
          <a:prstGeom prst="rect">
            <a:avLst/>
          </a:prstGeom>
          <a:noFill/>
          <a:ln>
            <a:noFill/>
          </a:ln>
        </p:spPr>
      </p:pic>
      <p:sp>
        <p:nvSpPr>
          <p:cNvPr id="183" name="Google Shape;183;g2e9db303ea0_0_156"/>
          <p:cNvSpPr txBox="1"/>
          <p:nvPr>
            <p:ph idx="10" type="dt"/>
          </p:nvPr>
        </p:nvSpPr>
        <p:spPr>
          <a:xfrm>
            <a:off x="2969335" y="6362377"/>
            <a:ext cx="2133600" cy="3651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cy"/>
              <a:t>7/2/2024</a:t>
            </a:r>
            <a:endParaRPr/>
          </a:p>
        </p:txBody>
      </p:sp>
      <p:pic>
        <p:nvPicPr>
          <p:cNvPr id="184" name="Google Shape;184;g2e9db303ea0_0_156"/>
          <p:cNvPicPr preferRelativeResize="0"/>
          <p:nvPr/>
        </p:nvPicPr>
        <p:blipFill>
          <a:blip r:embed="rId4">
            <a:alphaModFix/>
          </a:blip>
          <a:stretch>
            <a:fillRect/>
          </a:stretch>
        </p:blipFill>
        <p:spPr>
          <a:xfrm>
            <a:off x="80300" y="1662801"/>
            <a:ext cx="4680000" cy="3510826"/>
          </a:xfrm>
          <a:prstGeom prst="rect">
            <a:avLst/>
          </a:prstGeom>
          <a:noFill/>
          <a:ln>
            <a:noFill/>
          </a:ln>
        </p:spPr>
      </p:pic>
      <p:pic>
        <p:nvPicPr>
          <p:cNvPr id="185" name="Google Shape;185;g2e9db303ea0_0_156"/>
          <p:cNvPicPr preferRelativeResize="0"/>
          <p:nvPr/>
        </p:nvPicPr>
        <p:blipFill>
          <a:blip r:embed="rId5">
            <a:alphaModFix/>
          </a:blip>
          <a:stretch>
            <a:fillRect/>
          </a:stretch>
        </p:blipFill>
        <p:spPr>
          <a:xfrm>
            <a:off x="4619625" y="1673479"/>
            <a:ext cx="4680000" cy="351103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g2e9db303ea0_0_170"/>
          <p:cNvSpPr txBox="1"/>
          <p:nvPr>
            <p:ph type="title"/>
          </p:nvPr>
        </p:nvSpPr>
        <p:spPr>
          <a:xfrm>
            <a:off x="541025" y="-76633"/>
            <a:ext cx="8226900" cy="940500"/>
          </a:xfrm>
          <a:prstGeom prst="rect">
            <a:avLst/>
          </a:prstGeom>
          <a:noFill/>
          <a:ln>
            <a:noFill/>
          </a:ln>
        </p:spPr>
        <p:txBody>
          <a:bodyPr anchorCtr="0" anchor="ctr" bIns="45700" lIns="45700" spcFirstLastPara="1" rIns="45700" wrap="square" tIns="45700">
            <a:noAutofit/>
          </a:bodyPr>
          <a:lstStyle/>
          <a:p>
            <a:pPr indent="0" lvl="0" marL="0" rtl="0" algn="l">
              <a:lnSpc>
                <a:spcPct val="100000"/>
              </a:lnSpc>
              <a:spcBef>
                <a:spcPts val="0"/>
              </a:spcBef>
              <a:spcAft>
                <a:spcPts val="0"/>
              </a:spcAft>
              <a:buSzPts val="4600"/>
              <a:buNone/>
            </a:pPr>
            <a:r>
              <a:rPr lang="cy" sz="3640"/>
              <a:t>Use fit to find True Area</a:t>
            </a:r>
            <a:endParaRPr sz="3640"/>
          </a:p>
        </p:txBody>
      </p:sp>
      <p:sp>
        <p:nvSpPr>
          <p:cNvPr id="192" name="Google Shape;192;g2e9db303ea0_0_170"/>
          <p:cNvSpPr txBox="1"/>
          <p:nvPr>
            <p:ph idx="12" type="sldNum"/>
          </p:nvPr>
        </p:nvSpPr>
        <p:spPr>
          <a:xfrm>
            <a:off x="8185376" y="6356350"/>
            <a:ext cx="5013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cy"/>
              <a:t>‹#›</a:t>
            </a:fld>
            <a:endParaRPr/>
          </a:p>
        </p:txBody>
      </p:sp>
      <p:sp>
        <p:nvSpPr>
          <p:cNvPr id="193" name="Google Shape;193;g2e9db303ea0_0_170"/>
          <p:cNvSpPr txBox="1"/>
          <p:nvPr>
            <p:ph idx="11" type="ftr"/>
          </p:nvPr>
        </p:nvSpPr>
        <p:spPr>
          <a:xfrm>
            <a:off x="5182756" y="6350313"/>
            <a:ext cx="28956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cy"/>
              <a:t>H. Akins</a:t>
            </a:r>
            <a:endParaRPr/>
          </a:p>
        </p:txBody>
      </p:sp>
      <p:pic>
        <p:nvPicPr>
          <p:cNvPr id="194" name="Google Shape;194;g2e9db303ea0_0_170"/>
          <p:cNvPicPr preferRelativeResize="0"/>
          <p:nvPr/>
        </p:nvPicPr>
        <p:blipFill rotWithShape="1">
          <a:blip r:embed="rId3">
            <a:alphaModFix/>
          </a:blip>
          <a:srcRect b="0" l="0" r="0" t="0"/>
          <a:stretch/>
        </p:blipFill>
        <p:spPr>
          <a:xfrm>
            <a:off x="657200" y="6288513"/>
            <a:ext cx="751173" cy="500775"/>
          </a:xfrm>
          <a:prstGeom prst="rect">
            <a:avLst/>
          </a:prstGeom>
          <a:noFill/>
          <a:ln>
            <a:noFill/>
          </a:ln>
        </p:spPr>
      </p:pic>
      <p:sp>
        <p:nvSpPr>
          <p:cNvPr id="195" name="Google Shape;195;g2e9db303ea0_0_170"/>
          <p:cNvSpPr txBox="1"/>
          <p:nvPr>
            <p:ph idx="10" type="dt"/>
          </p:nvPr>
        </p:nvSpPr>
        <p:spPr>
          <a:xfrm>
            <a:off x="2969335" y="6362377"/>
            <a:ext cx="2133600" cy="3651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cy"/>
              <a:t>7/2/2024</a:t>
            </a:r>
            <a:endParaRPr/>
          </a:p>
        </p:txBody>
      </p:sp>
      <p:pic>
        <p:nvPicPr>
          <p:cNvPr id="196" name="Google Shape;196;g2e9db303ea0_0_170"/>
          <p:cNvPicPr preferRelativeResize="0"/>
          <p:nvPr/>
        </p:nvPicPr>
        <p:blipFill>
          <a:blip r:embed="rId4">
            <a:alphaModFix/>
          </a:blip>
          <a:stretch>
            <a:fillRect/>
          </a:stretch>
        </p:blipFill>
        <p:spPr>
          <a:xfrm>
            <a:off x="6174688" y="-3"/>
            <a:ext cx="2969324" cy="2307476"/>
          </a:xfrm>
          <a:prstGeom prst="rect">
            <a:avLst/>
          </a:prstGeom>
          <a:noFill/>
          <a:ln>
            <a:noFill/>
          </a:ln>
        </p:spPr>
      </p:pic>
      <p:sp>
        <p:nvSpPr>
          <p:cNvPr id="197" name="Google Shape;197;g2e9db303ea0_0_170"/>
          <p:cNvSpPr txBox="1"/>
          <p:nvPr/>
        </p:nvSpPr>
        <p:spPr>
          <a:xfrm>
            <a:off x="600800" y="1113700"/>
            <a:ext cx="4029900" cy="4762500"/>
          </a:xfrm>
          <a:prstGeom prst="rect">
            <a:avLst/>
          </a:prstGeom>
          <a:noFill/>
          <a:ln>
            <a:noFill/>
          </a:ln>
        </p:spPr>
        <p:txBody>
          <a:bodyPr anchorCtr="0" anchor="t" bIns="91425" lIns="91425" spcFirstLastPara="1" rIns="91425" wrap="square" tIns="91425">
            <a:noAutofit/>
          </a:bodyPr>
          <a:lstStyle/>
          <a:p>
            <a:pPr indent="-355600" lvl="0" marL="457200" rtl="0" algn="l">
              <a:spcBef>
                <a:spcPts val="0"/>
              </a:spcBef>
              <a:spcAft>
                <a:spcPts val="0"/>
              </a:spcAft>
              <a:buClr>
                <a:schemeClr val="dk1"/>
              </a:buClr>
              <a:buSzPts val="2000"/>
              <a:buChar char="●"/>
            </a:pPr>
            <a:r>
              <a:rPr lang="cy" sz="2000">
                <a:solidFill>
                  <a:schemeClr val="dk1"/>
                </a:solidFill>
              </a:rPr>
              <a:t>This only shifts the distributions</a:t>
            </a:r>
            <a:endParaRPr sz="2000">
              <a:solidFill>
                <a:schemeClr val="dk1"/>
              </a:solidFill>
            </a:endParaRPr>
          </a:p>
          <a:p>
            <a:pPr indent="-355600" lvl="0" marL="457200" rtl="0" algn="l">
              <a:spcBef>
                <a:spcPts val="0"/>
              </a:spcBef>
              <a:spcAft>
                <a:spcPts val="0"/>
              </a:spcAft>
              <a:buClr>
                <a:schemeClr val="dk1"/>
              </a:buClr>
              <a:buSzPts val="2000"/>
              <a:buChar char="●"/>
            </a:pPr>
            <a:r>
              <a:rPr lang="cy" sz="2000">
                <a:solidFill>
                  <a:schemeClr val="dk1"/>
                </a:solidFill>
              </a:rPr>
              <a:t>Binning sometimes changes, but spikes still there</a:t>
            </a:r>
            <a:endParaRPr sz="2000">
              <a:solidFill>
                <a:schemeClr val="dk1"/>
              </a:solidFill>
            </a:endParaRPr>
          </a:p>
        </p:txBody>
      </p:sp>
      <p:pic>
        <p:nvPicPr>
          <p:cNvPr id="198" name="Google Shape;198;g2e9db303ea0_0_170"/>
          <p:cNvPicPr preferRelativeResize="0"/>
          <p:nvPr/>
        </p:nvPicPr>
        <p:blipFill>
          <a:blip r:embed="rId5">
            <a:alphaModFix/>
          </a:blip>
          <a:stretch>
            <a:fillRect/>
          </a:stretch>
        </p:blipFill>
        <p:spPr>
          <a:xfrm>
            <a:off x="778700" y="3225065"/>
            <a:ext cx="3240000" cy="2430000"/>
          </a:xfrm>
          <a:prstGeom prst="rect">
            <a:avLst/>
          </a:prstGeom>
          <a:noFill/>
          <a:ln>
            <a:noFill/>
          </a:ln>
        </p:spPr>
      </p:pic>
      <p:pic>
        <p:nvPicPr>
          <p:cNvPr id="199" name="Google Shape;199;g2e9db303ea0_0_170"/>
          <p:cNvPicPr preferRelativeResize="0"/>
          <p:nvPr/>
        </p:nvPicPr>
        <p:blipFill>
          <a:blip r:embed="rId6">
            <a:alphaModFix/>
          </a:blip>
          <a:stretch>
            <a:fillRect/>
          </a:stretch>
        </p:blipFill>
        <p:spPr>
          <a:xfrm>
            <a:off x="4519512" y="3248910"/>
            <a:ext cx="3240000" cy="24300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ERN">
  <a:themeElements>
    <a:clrScheme name="CERN 1">
      <a:dk1>
        <a:srgbClr val="0055A0"/>
      </a:dk1>
      <a:lt1>
        <a:srgbClr val="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2021-06-07T11:05:53Z</dcterms:created>
  <dc:creator>Axel Jan Waldemar Filenius</dc:creator>
</cp:coreProperties>
</file>