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9144000"/>
  <p:notesSz cx="6858000" cy="9144000"/>
  <p:embeddedFontLst>
    <p:embeddedFont>
      <p:font typeface="Belleza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8" roundtripDataSignature="AMtx7mjJ1/oJeJR/0X1Kw/IbU8+yCECj1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Belleza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customschemas.google.com/relationships/presentationmetadata" Target="meta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cy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" name="Google Shape;80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eb142a8aa3_0_6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g2eb142a8aa3_0_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6" name="Google Shape;186;g2eb142a8aa3_0_6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ea25e26e88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g2ea25e26e8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0" name="Google Shape;200;g2ea25e26e88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eac3718d66_0_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g2eac3718d66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2" name="Google Shape;212;g2eac3718d66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eb142a8aa3_0_4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g2eb142a8aa3_0_4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" name="Google Shape;90;g2eb142a8aa3_0_4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ea25e26e88_0_1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g2ea25e26e88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" name="Google Shape;102;g2ea25e26e88_0_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eac3718d66_0_4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g2eac3718d66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3" name="Google Shape;113;g2eac3718d66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eb142a8aa3_0_2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g2eb142a8aa3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" name="Google Shape;125;g2eb142a8aa3_0_2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eac3718d66_0_3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g2eac3718d66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g2eac3718d66_0_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eb142a8aa3_0_1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g2eb142a8aa3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7" name="Google Shape;147;g2eb142a8aa3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eb85f00655_0_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g2eb85f00655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g2eb85f00655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eb142a8aa3_0_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g2eb142a8aa3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g2eb142a8aa3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5"/>
          <p:cNvSpPr txBox="1"/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5"/>
          <p:cNvSpPr txBox="1"/>
          <p:nvPr>
            <p:ph idx="1" type="body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4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44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4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5"/>
          <p:cNvSpPr txBox="1"/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5"/>
          <p:cNvSpPr txBox="1"/>
          <p:nvPr>
            <p:ph idx="1" type="body"/>
          </p:nvPr>
        </p:nvSpPr>
        <p:spPr>
          <a:xfrm>
            <a:off x="457200" y="214424"/>
            <a:ext cx="274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45"/>
          <p:cNvSpPr txBox="1"/>
          <p:nvPr>
            <p:ph idx="2" type="body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indent="-36576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2pPr>
            <a:lvl3pPr indent="-347344" lvl="2" marL="13716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870"/>
              <a:buChar char="•"/>
              <a:defRPr sz="2200"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45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5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5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6"/>
          <p:cNvSpPr txBox="1"/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sz="2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6"/>
          <p:cNvSpPr/>
          <p:nvPr>
            <p:ph idx="2" type="pic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71" name="Google Shape;71;p46"/>
          <p:cNvSpPr txBox="1"/>
          <p:nvPr>
            <p:ph idx="1" type="body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46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6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6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7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77" name="Google Shape;77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2663938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6"/>
          <p:cNvSpPr txBox="1"/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6"/>
          <p:cNvSpPr txBox="1"/>
          <p:nvPr>
            <p:ph idx="1" type="body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indent="-331469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6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6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6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7"/>
          <p:cNvSpPr txBox="1"/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7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7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7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30" name="Google Shape;30;p37"/>
          <p:cNvSpPr txBox="1"/>
          <p:nvPr>
            <p:ph idx="1" type="body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32" name="Google Shape;32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2181663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9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35" name="Google Shape;35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2663938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37" name="Google Shape;37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2169000"/>
            <a:ext cx="2520000" cy="25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39" name="Google Shape;39;p41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41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2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2"/>
          <p:cNvSpPr txBox="1"/>
          <p:nvPr>
            <p:ph idx="1" type="body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2"/>
          <p:cNvSpPr txBox="1"/>
          <p:nvPr>
            <p:ph idx="2" type="body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42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2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2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3"/>
          <p:cNvSpPr txBox="1"/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43"/>
          <p:cNvSpPr txBox="1"/>
          <p:nvPr>
            <p:ph idx="1" type="body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43"/>
          <p:cNvSpPr txBox="1"/>
          <p:nvPr>
            <p:ph idx="2" type="body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43"/>
          <p:cNvSpPr txBox="1"/>
          <p:nvPr>
            <p:ph idx="3" type="body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43"/>
          <p:cNvSpPr txBox="1"/>
          <p:nvPr>
            <p:ph idx="4" type="body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43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3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3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34"/>
          <p:cNvSpPr txBox="1"/>
          <p:nvPr>
            <p:ph idx="1" type="body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bande-01.eps" id="12" name="Google Shape;12;p3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34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34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34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18.png"/><Relationship Id="rId5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16.png"/><Relationship Id="rId5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12.png"/><Relationship Id="rId5" Type="http://schemas.openxmlformats.org/officeDocument/2006/relationships/image" Target="../media/image9.png"/><Relationship Id="rId6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22.png"/><Relationship Id="rId5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5" Type="http://schemas.openxmlformats.org/officeDocument/2006/relationships/image" Target="../media/image20.png"/><Relationship Id="rId6" Type="http://schemas.openxmlformats.org/officeDocument/2006/relationships/image" Target="../media/image18.png"/><Relationship Id="rId7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/>
          <p:nvPr>
            <p:ph type="title"/>
          </p:nvPr>
        </p:nvSpPr>
        <p:spPr>
          <a:xfrm>
            <a:off x="3507600" y="127975"/>
            <a:ext cx="2128800" cy="940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019"/>
              </a:srgbClr>
            </a:outerShdw>
            <a:reflection blurRad="0" dir="5400000" dist="38100" endA="0" fadeDir="5400012" kx="0" rotWithShape="0" algn="bl" stA="0" stPos="0" sy="-100000" ky="0"/>
          </a:effectLst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cy" sz="3600"/>
              <a:t>ᑐ ᑌ ᑎ ᕮ</a:t>
            </a:r>
            <a:endParaRPr sz="3600"/>
          </a:p>
        </p:txBody>
      </p:sp>
      <p:sp>
        <p:nvSpPr>
          <p:cNvPr id="83" name="Google Shape;83;p1"/>
          <p:cNvSpPr txBox="1"/>
          <p:nvPr>
            <p:ph idx="1" type="body"/>
          </p:nvPr>
        </p:nvSpPr>
        <p:spPr>
          <a:xfrm>
            <a:off x="3648000" y="3449600"/>
            <a:ext cx="1848000" cy="207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 fontScale="925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cy"/>
              <a:t>Harry Akins 02/07/2024</a:t>
            </a:r>
            <a:endParaRPr/>
          </a:p>
        </p:txBody>
      </p:sp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743575"/>
            <a:ext cx="1123950" cy="111442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832250" y="1865950"/>
            <a:ext cx="54795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1" i="0" lang="cy" sz="5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Supernova Pointing</a:t>
            </a:r>
            <a:endParaRPr b="1" i="0" sz="5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t/>
            </a:r>
            <a:endParaRPr b="1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1765950" y="2686150"/>
            <a:ext cx="56121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0" i="0" lang="cy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Background Study Update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eb142a8aa3_0_61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89" name="Google Shape;189;g2eb142a8aa3_0_61"/>
          <p:cNvSpPr txBox="1"/>
          <p:nvPr>
            <p:ph idx="11" type="ftr"/>
          </p:nvPr>
        </p:nvSpPr>
        <p:spPr>
          <a:xfrm>
            <a:off x="5347681" y="628851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90" name="Google Shape;190;g2eb142a8aa3_0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88513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2eb142a8aa3_0_61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7/11/2024</a:t>
            </a:r>
            <a:endParaRPr/>
          </a:p>
        </p:txBody>
      </p:sp>
      <p:pic>
        <p:nvPicPr>
          <p:cNvPr id="192" name="Google Shape;192;g2eb142a8aa3_0_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5775" y="1493738"/>
            <a:ext cx="4205666" cy="335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g2eb142a8aa3_0_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75625" y="1493750"/>
            <a:ext cx="4468374" cy="335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eb142a8aa3_0_61"/>
          <p:cNvSpPr txBox="1"/>
          <p:nvPr/>
        </p:nvSpPr>
        <p:spPr>
          <a:xfrm>
            <a:off x="336175" y="291350"/>
            <a:ext cx="8438100" cy="7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3000">
                <a:solidFill>
                  <a:schemeClr val="dk1"/>
                </a:solidFill>
              </a:rPr>
              <a:t>Outlier</a:t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195" name="Google Shape;195;g2eb142a8aa3_0_61"/>
          <p:cNvSpPr/>
          <p:nvPr/>
        </p:nvSpPr>
        <p:spPr>
          <a:xfrm>
            <a:off x="773225" y="1781725"/>
            <a:ext cx="257700" cy="1680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6" name="Google Shape;196;g2eb142a8aa3_0_61"/>
          <p:cNvCxnSpPr>
            <a:stCxn id="195" idx="3"/>
            <a:endCxn id="193" idx="1"/>
          </p:cNvCxnSpPr>
          <p:nvPr/>
        </p:nvCxnSpPr>
        <p:spPr>
          <a:xfrm>
            <a:off x="1030925" y="1865725"/>
            <a:ext cx="3644700" cy="130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ea25e26e88_0_0"/>
          <p:cNvSpPr txBox="1"/>
          <p:nvPr>
            <p:ph type="title"/>
          </p:nvPr>
        </p:nvSpPr>
        <p:spPr>
          <a:xfrm>
            <a:off x="541025" y="-76633"/>
            <a:ext cx="82269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cy" sz="3640"/>
              <a:t>Extras</a:t>
            </a:r>
            <a:endParaRPr sz="3640"/>
          </a:p>
        </p:txBody>
      </p:sp>
      <p:sp>
        <p:nvSpPr>
          <p:cNvPr id="203" name="Google Shape;203;g2ea25e26e88_0_0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204" name="Google Shape;204;g2ea25e26e88_0_0"/>
          <p:cNvSpPr txBox="1"/>
          <p:nvPr>
            <p:ph idx="11" type="ftr"/>
          </p:nvPr>
        </p:nvSpPr>
        <p:spPr>
          <a:xfrm>
            <a:off x="5182756" y="635031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05" name="Google Shape;205;g2ea25e26e88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88513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g2ea25e26e88_0_0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7/4/2024</a:t>
            </a:r>
            <a:endParaRPr/>
          </a:p>
        </p:txBody>
      </p:sp>
      <p:pic>
        <p:nvPicPr>
          <p:cNvPr id="207" name="Google Shape;207;g2ea25e26e88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6125" y="1008425"/>
            <a:ext cx="8977874" cy="788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g2ea25e26e88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16750" y="2446350"/>
            <a:ext cx="5841551" cy="34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eac3718d66_0_2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215" name="Google Shape;215;g2eac3718d66_0_2"/>
          <p:cNvSpPr txBox="1"/>
          <p:nvPr>
            <p:ph idx="11" type="ftr"/>
          </p:nvPr>
        </p:nvSpPr>
        <p:spPr>
          <a:xfrm>
            <a:off x="5182756" y="635031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16" name="Google Shape;216;g2eac3718d66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88513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2eac3718d66_0_2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7/11/2024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eb142a8aa3_0_41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93" name="Google Shape;93;g2eb142a8aa3_0_41"/>
          <p:cNvSpPr txBox="1"/>
          <p:nvPr>
            <p:ph idx="11" type="ftr"/>
          </p:nvPr>
        </p:nvSpPr>
        <p:spPr>
          <a:xfrm>
            <a:off x="5347681" y="628851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94" name="Google Shape;94;g2eb142a8aa3_0_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88513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2eb142a8aa3_0_41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7/11/2024</a:t>
            </a:r>
            <a:endParaRPr/>
          </a:p>
        </p:txBody>
      </p:sp>
      <p:pic>
        <p:nvPicPr>
          <p:cNvPr id="96" name="Google Shape;96;g2eb142a8aa3_0_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0550" y="1498038"/>
            <a:ext cx="4320000" cy="3238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2eb142a8aa3_0_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9875" y="1497063"/>
            <a:ext cx="4320000" cy="32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2eb142a8aa3_0_41"/>
          <p:cNvSpPr txBox="1"/>
          <p:nvPr/>
        </p:nvSpPr>
        <p:spPr>
          <a:xfrm>
            <a:off x="657200" y="206150"/>
            <a:ext cx="77262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3000">
                <a:solidFill>
                  <a:schemeClr val="dk1"/>
                </a:solidFill>
              </a:rPr>
              <a:t>Benchmark Dataset used For Model Testing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ea25e26e88_0_17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05" name="Google Shape;105;g2ea25e26e88_0_17"/>
          <p:cNvSpPr txBox="1"/>
          <p:nvPr>
            <p:ph idx="11" type="ftr"/>
          </p:nvPr>
        </p:nvSpPr>
        <p:spPr>
          <a:xfrm>
            <a:off x="5182756" y="635031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06" name="Google Shape;106;g2ea25e26e88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88513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2ea25e26e88_0_17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7/11/2024</a:t>
            </a:r>
            <a:endParaRPr/>
          </a:p>
        </p:txBody>
      </p:sp>
      <p:pic>
        <p:nvPicPr>
          <p:cNvPr id="108" name="Google Shape;108;g2ea25e26e88_0_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3475" y="1572000"/>
            <a:ext cx="5900525" cy="3540326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2ea25e26e88_0_17"/>
          <p:cNvSpPr txBox="1"/>
          <p:nvPr/>
        </p:nvSpPr>
        <p:spPr>
          <a:xfrm>
            <a:off x="123700" y="1250675"/>
            <a:ext cx="3422100" cy="577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" sz="2100">
                <a:solidFill>
                  <a:schemeClr val="dk1"/>
                </a:solidFill>
              </a:rPr>
              <a:t>Many models trained using adc-cut data 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" sz="2100">
                <a:solidFill>
                  <a:schemeClr val="dk1"/>
                </a:solidFill>
              </a:rPr>
              <a:t>Now using </a:t>
            </a:r>
            <a:r>
              <a:rPr lang="cy" sz="2100">
                <a:solidFill>
                  <a:schemeClr val="dk1"/>
                </a:solidFill>
              </a:rPr>
              <a:t>benchmark dataset to test each model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" sz="2100">
                <a:solidFill>
                  <a:schemeClr val="dk1"/>
                </a:solidFill>
              </a:rPr>
              <a:t>To the right, benchmark data is cut, then given to trained mt_identifier model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cy" sz="2100">
                <a:solidFill>
                  <a:schemeClr val="dk1"/>
                </a:solidFill>
              </a:rPr>
              <a:t>What is shown is the output of the model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eac3718d66_0_43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16" name="Google Shape;116;g2eac3718d66_0_43"/>
          <p:cNvSpPr txBox="1"/>
          <p:nvPr>
            <p:ph idx="11" type="ftr"/>
          </p:nvPr>
        </p:nvSpPr>
        <p:spPr>
          <a:xfrm>
            <a:off x="5182756" y="635031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17" name="Google Shape;117;g2eac3718d66_0_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88513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2eac3718d66_0_43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7/11/2024</a:t>
            </a:r>
            <a:endParaRPr/>
          </a:p>
        </p:txBody>
      </p:sp>
      <p:pic>
        <p:nvPicPr>
          <p:cNvPr id="119" name="Google Shape;119;g2eac3718d66_0_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2"/>
            <a:ext cx="4535225" cy="2721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2eac3718d66_0_43"/>
          <p:cNvPicPr preferRelativeResize="0"/>
          <p:nvPr/>
        </p:nvPicPr>
        <p:blipFill rotWithShape="1">
          <a:blip r:embed="rId5">
            <a:alphaModFix/>
          </a:blip>
          <a:srcRect b="0" l="1174" r="1766" t="0"/>
          <a:stretch/>
        </p:blipFill>
        <p:spPr>
          <a:xfrm>
            <a:off x="4608775" y="0"/>
            <a:ext cx="4535225" cy="2803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2eac3718d66_0_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21800" y="2803425"/>
            <a:ext cx="5381252" cy="322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eb142a8aa3_0_26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28" name="Google Shape;128;g2eb142a8aa3_0_26"/>
          <p:cNvSpPr txBox="1"/>
          <p:nvPr>
            <p:ph idx="11" type="ftr"/>
          </p:nvPr>
        </p:nvSpPr>
        <p:spPr>
          <a:xfrm>
            <a:off x="5182756" y="635031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29" name="Google Shape;129;g2eb142a8aa3_0_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88513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2eb142a8aa3_0_26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7/11/2024</a:t>
            </a:r>
            <a:endParaRPr/>
          </a:p>
        </p:txBody>
      </p:sp>
      <p:sp>
        <p:nvSpPr>
          <p:cNvPr id="131" name="Google Shape;131;g2eb142a8aa3_0_26"/>
          <p:cNvSpPr txBox="1"/>
          <p:nvPr/>
        </p:nvSpPr>
        <p:spPr>
          <a:xfrm>
            <a:off x="700925" y="5456175"/>
            <a:ext cx="7875000" cy="5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3000">
                <a:solidFill>
                  <a:srgbClr val="674EA7"/>
                </a:solidFill>
              </a:rPr>
              <a:t>Total CCs</a:t>
            </a:r>
            <a:r>
              <a:rPr lang="cy" sz="3000">
                <a:solidFill>
                  <a:srgbClr val="FF0000"/>
                </a:solidFill>
              </a:rPr>
              <a:t> </a:t>
            </a:r>
            <a:r>
              <a:rPr lang="cy" sz="3000">
                <a:solidFill>
                  <a:schemeClr val="dk1"/>
                </a:solidFill>
              </a:rPr>
              <a:t>are Relative</a:t>
            </a:r>
            <a:endParaRPr sz="3000">
              <a:solidFill>
                <a:schemeClr val="dk1"/>
              </a:solidFill>
            </a:endParaRPr>
          </a:p>
        </p:txBody>
      </p:sp>
      <p:pic>
        <p:nvPicPr>
          <p:cNvPr id="132" name="Google Shape;132;g2eb142a8aa3_0_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8585625" cy="5151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eac3718d66_0_33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39" name="Google Shape;139;g2eac3718d66_0_33"/>
          <p:cNvSpPr txBox="1"/>
          <p:nvPr>
            <p:ph idx="11" type="ftr"/>
          </p:nvPr>
        </p:nvSpPr>
        <p:spPr>
          <a:xfrm>
            <a:off x="5182756" y="635031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40" name="Google Shape;140;g2eac3718d66_0_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88513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g2eac3718d66_0_33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7/11/2024</a:t>
            </a:r>
            <a:endParaRPr/>
          </a:p>
        </p:txBody>
      </p:sp>
      <p:pic>
        <p:nvPicPr>
          <p:cNvPr id="142" name="Google Shape;142;g2eac3718d66_0_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08375" y="1270374"/>
            <a:ext cx="6586500" cy="395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g2eac3718d66_0_33"/>
          <p:cNvSpPr txBox="1"/>
          <p:nvPr/>
        </p:nvSpPr>
        <p:spPr>
          <a:xfrm>
            <a:off x="1172700" y="247375"/>
            <a:ext cx="7971300" cy="7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2700">
                <a:solidFill>
                  <a:schemeClr val="dk1"/>
                </a:solidFill>
              </a:rPr>
              <a:t>Closer look at ES and CC events</a:t>
            </a:r>
            <a:endParaRPr sz="2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eb142a8aa3_0_14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50" name="Google Shape;150;g2eb142a8aa3_0_14"/>
          <p:cNvSpPr txBox="1"/>
          <p:nvPr>
            <p:ph idx="11" type="ftr"/>
          </p:nvPr>
        </p:nvSpPr>
        <p:spPr>
          <a:xfrm>
            <a:off x="5182756" y="635031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51" name="Google Shape;151;g2eb142a8aa3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88513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g2eb142a8aa3_0_14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7/11/2024</a:t>
            </a:r>
            <a:endParaRPr/>
          </a:p>
        </p:txBody>
      </p:sp>
      <p:pic>
        <p:nvPicPr>
          <p:cNvPr id="153" name="Google Shape;153;g2eb142a8aa3_0_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1350" y="2746150"/>
            <a:ext cx="4320000" cy="32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2eb142a8aa3_0_14"/>
          <p:cNvSpPr txBox="1"/>
          <p:nvPr/>
        </p:nvSpPr>
        <p:spPr>
          <a:xfrm>
            <a:off x="316100" y="198800"/>
            <a:ext cx="8466000" cy="45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y" sz="1800">
                <a:solidFill>
                  <a:schemeClr val="dk1"/>
                </a:solidFill>
              </a:rPr>
              <a:t>“Absolute” confusion matrix values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y" sz="1800">
                <a:solidFill>
                  <a:schemeClr val="dk1"/>
                </a:solidFill>
              </a:rPr>
              <a:t>True Positive:  (# MTs identified as MT)  /  (Total MTs at initial cut (50,000))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y" sz="1800">
                <a:solidFill>
                  <a:schemeClr val="dk1"/>
                </a:solidFill>
              </a:rPr>
              <a:t>False Negative: (#MTs identified as Bkg) / (Total MTs at initial cut (50,000))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y" sz="1800">
                <a:solidFill>
                  <a:schemeClr val="dk1"/>
                </a:solidFill>
              </a:rPr>
              <a:t>True Negative: (# Bkgs identified as bkg) / (Total bkg at initial cut (50,000))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y" sz="1800">
                <a:solidFill>
                  <a:schemeClr val="dk1"/>
                </a:solidFill>
              </a:rPr>
              <a:t>False Positive: (# Bkgs identified as MT) / </a:t>
            </a:r>
            <a:r>
              <a:rPr lang="cy" sz="1800">
                <a:solidFill>
                  <a:schemeClr val="dk1"/>
                </a:solidFill>
              </a:rPr>
              <a:t>(Total bkg at initial cut (50,000))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55" name="Google Shape;155;g2eb142a8aa3_0_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78288" y="3452838"/>
            <a:ext cx="4052270" cy="243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eb85f00655_0_1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62" name="Google Shape;162;g2eb85f00655_0_1"/>
          <p:cNvSpPr txBox="1"/>
          <p:nvPr>
            <p:ph idx="11" type="ftr"/>
          </p:nvPr>
        </p:nvSpPr>
        <p:spPr>
          <a:xfrm>
            <a:off x="5182756" y="635031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63" name="Google Shape;163;g2eb85f00655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88513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g2eb85f00655_0_1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7/11/2024</a:t>
            </a:r>
            <a:endParaRPr/>
          </a:p>
        </p:txBody>
      </p:sp>
      <p:pic>
        <p:nvPicPr>
          <p:cNvPr id="165" name="Google Shape;165;g2eb85f00655_0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600" y="1865737"/>
            <a:ext cx="4320000" cy="3241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g2eb85f00655_0_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83749" y="2230326"/>
            <a:ext cx="4460250" cy="2676124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g2eb85f00655_0_1"/>
          <p:cNvSpPr txBox="1"/>
          <p:nvPr/>
        </p:nvSpPr>
        <p:spPr>
          <a:xfrm>
            <a:off x="1662950" y="412300"/>
            <a:ext cx="6157200" cy="8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3000">
                <a:solidFill>
                  <a:schemeClr val="dk1"/>
                </a:solidFill>
              </a:rPr>
              <a:t>F1 Score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eb142a8aa3_0_1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74" name="Google Shape;174;g2eb142a8aa3_0_1"/>
          <p:cNvSpPr txBox="1"/>
          <p:nvPr>
            <p:ph idx="11" type="ftr"/>
          </p:nvPr>
        </p:nvSpPr>
        <p:spPr>
          <a:xfrm>
            <a:off x="5347681" y="628851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75" name="Google Shape;175;g2eb142a8aa3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88513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g2eb142a8aa3_0_1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7/11/2024</a:t>
            </a:r>
            <a:endParaRPr/>
          </a:p>
        </p:txBody>
      </p:sp>
      <p:pic>
        <p:nvPicPr>
          <p:cNvPr id="177" name="Google Shape;177;g2eb142a8aa3_0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9525" y="69425"/>
            <a:ext cx="3944475" cy="29592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8" name="Google Shape;178;g2eb142a8aa3_0_1"/>
          <p:cNvCxnSpPr/>
          <p:nvPr/>
        </p:nvCxnSpPr>
        <p:spPr>
          <a:xfrm flipH="1" rot="10800000">
            <a:off x="6689900" y="2465300"/>
            <a:ext cx="44700" cy="5715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9" name="Google Shape;179;g2eb142a8aa3_0_1"/>
          <p:cNvCxnSpPr/>
          <p:nvPr/>
        </p:nvCxnSpPr>
        <p:spPr>
          <a:xfrm flipH="1" rot="10800000">
            <a:off x="6768350" y="2510200"/>
            <a:ext cx="705900" cy="5490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80" name="Google Shape;180;g2eb142a8aa3_0_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86250" y="3028650"/>
            <a:ext cx="3670103" cy="2924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g2eb142a8aa3_0_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41010" y="3011300"/>
            <a:ext cx="3713666" cy="2959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2eb142a8aa3_0_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63725" y="92125"/>
            <a:ext cx="3468226" cy="260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ERN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2021-06-07T11:05:53Z</dcterms:created>
  <dc:creator>Axel Jan Waldemar Filenius</dc:creator>
</cp:coreProperties>
</file>