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0"/>
  </p:notesMasterIdLst>
  <p:sldIdLst>
    <p:sldId id="263" r:id="rId4"/>
    <p:sldId id="309" r:id="rId5"/>
    <p:sldId id="300" r:id="rId6"/>
    <p:sldId id="282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21" r:id="rId16"/>
    <p:sldId id="322" r:id="rId17"/>
    <p:sldId id="319" r:id="rId18"/>
    <p:sldId id="274" r:id="rId19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300"/>
            <p14:sldId id="282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21"/>
            <p14:sldId id="322"/>
            <p14:sldId id="319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8B388"/>
    <a:srgbClr val="F0F0F0"/>
    <a:srgbClr val="C96500"/>
    <a:srgbClr val="860B00"/>
    <a:srgbClr val="9DC8E7"/>
    <a:srgbClr val="949494"/>
    <a:srgbClr val="7F7FE4"/>
    <a:srgbClr val="A6A6C9"/>
    <a:srgbClr val="70A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6" autoAdjust="0"/>
    <p:restoredTop sz="95861" autoAdjust="0"/>
  </p:normalViewPr>
  <p:slideViewPr>
    <p:cSldViewPr>
      <p:cViewPr varScale="1">
        <p:scale>
          <a:sx n="113" d="100"/>
          <a:sy n="113" d="100"/>
        </p:scale>
        <p:origin x="240" y="9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01.07.2024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603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10.07.2024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D2AC8A88-EDF3-3CA8-9C86-4F32153FDC17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 descr="A video game of a machine&#10;&#10;Description automatically generated">
            <a:extLst>
              <a:ext uri="{FF2B5EF4-FFF2-40B4-BE49-F238E27FC236}">
                <a16:creationId xmlns:a16="http://schemas.microsoft.com/office/drawing/2014/main" id="{86D6EAE1-8467-45F6-1DF5-3095E1EAAA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r="5426" b="27601"/>
          <a:stretch/>
        </p:blipFill>
        <p:spPr>
          <a:xfrm>
            <a:off x="25809" y="3435846"/>
            <a:ext cx="9118191" cy="159803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B04DC23-E45E-D432-1BD7-BF0B84FE3BBF}"/>
              </a:ext>
            </a:extLst>
          </p:cNvPr>
          <p:cNvCxnSpPr>
            <a:cxnSpLocks/>
          </p:cNvCxnSpPr>
          <p:nvPr/>
        </p:nvCxnSpPr>
        <p:spPr>
          <a:xfrm>
            <a:off x="6086235" y="4368889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BC582D1-B8B0-7B0A-3796-BA1FDE6252AC}"/>
              </a:ext>
            </a:extLst>
          </p:cNvPr>
          <p:cNvCxnSpPr>
            <a:cxnSpLocks/>
          </p:cNvCxnSpPr>
          <p:nvPr/>
        </p:nvCxnSpPr>
        <p:spPr>
          <a:xfrm>
            <a:off x="5658296" y="4337335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C33EE0C-6996-25EF-8E7A-6A3417D8D94C}"/>
              </a:ext>
            </a:extLst>
          </p:cNvPr>
          <p:cNvCxnSpPr>
            <a:cxnSpLocks/>
          </p:cNvCxnSpPr>
          <p:nvPr/>
        </p:nvCxnSpPr>
        <p:spPr>
          <a:xfrm>
            <a:off x="5652120" y="4731990"/>
            <a:ext cx="4341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AA62F1F-1CA7-9DBA-1240-092DC935E5CE}"/>
              </a:ext>
            </a:extLst>
          </p:cNvPr>
          <p:cNvSpPr txBox="1"/>
          <p:nvPr/>
        </p:nvSpPr>
        <p:spPr>
          <a:xfrm>
            <a:off x="6001438" y="444519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60m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6BCBD5-F0CA-CDA7-E909-741A32BC87A7}"/>
              </a:ext>
            </a:extLst>
          </p:cNvPr>
          <p:cNvCxnSpPr>
            <a:cxnSpLocks/>
          </p:cNvCxnSpPr>
          <p:nvPr/>
        </p:nvCxnSpPr>
        <p:spPr>
          <a:xfrm>
            <a:off x="5580112" y="4083918"/>
            <a:ext cx="0" cy="363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E3114D-DB5C-DAF9-68FE-A2E3F2492B3F}"/>
              </a:ext>
            </a:extLst>
          </p:cNvPr>
          <p:cNvCxnSpPr>
            <a:cxnSpLocks/>
          </p:cNvCxnSpPr>
          <p:nvPr/>
        </p:nvCxnSpPr>
        <p:spPr>
          <a:xfrm>
            <a:off x="5663059" y="4087674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C8A7FD-E6AA-5A71-7BEA-10326A0A092E}"/>
              </a:ext>
            </a:extLst>
          </p:cNvPr>
          <p:cNvCxnSpPr>
            <a:cxnSpLocks/>
          </p:cNvCxnSpPr>
          <p:nvPr/>
        </p:nvCxnSpPr>
        <p:spPr>
          <a:xfrm flipH="1">
            <a:off x="5584978" y="4155663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573427B-52F9-F02C-D0D1-6DB2AC2B751A}"/>
              </a:ext>
            </a:extLst>
          </p:cNvPr>
          <p:cNvSpPr txBox="1"/>
          <p:nvPr/>
        </p:nvSpPr>
        <p:spPr>
          <a:xfrm>
            <a:off x="5683375" y="3848146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2901A0AD-0B65-B1DC-E073-EC1556437235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06AA309-0598-2437-AA3A-B51EE99B416B}"/>
              </a:ext>
            </a:extLst>
          </p:cNvPr>
          <p:cNvCxnSpPr>
            <a:cxnSpLocks/>
          </p:cNvCxnSpPr>
          <p:nvPr/>
        </p:nvCxnSpPr>
        <p:spPr>
          <a:xfrm flipH="1">
            <a:off x="6066052" y="4731990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close-up of a plane&#10;&#10;Description automatically generated">
            <a:extLst>
              <a:ext uri="{FF2B5EF4-FFF2-40B4-BE49-F238E27FC236}">
                <a16:creationId xmlns:a16="http://schemas.microsoft.com/office/drawing/2014/main" id="{8FDF2677-7EB2-6C58-941B-91C9867D25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1" t="15780" r="2643" b="15729"/>
          <a:stretch/>
        </p:blipFill>
        <p:spPr>
          <a:xfrm>
            <a:off x="4532054" y="780545"/>
            <a:ext cx="4248472" cy="2765709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E3E7AD94-2F2D-52F0-58CB-A6C8272F1FD8}"/>
              </a:ext>
            </a:extLst>
          </p:cNvPr>
          <p:cNvSpPr/>
          <p:nvPr/>
        </p:nvSpPr>
        <p:spPr>
          <a:xfrm>
            <a:off x="7766641" y="232977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84F691E-9380-E873-BD6D-9C722EB232ED}"/>
              </a:ext>
            </a:extLst>
          </p:cNvPr>
          <p:cNvSpPr/>
          <p:nvPr/>
        </p:nvSpPr>
        <p:spPr>
          <a:xfrm>
            <a:off x="5436096" y="232977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DF7A4F4-DBC3-2B49-B7EB-B38FA15F6226}"/>
              </a:ext>
            </a:extLst>
          </p:cNvPr>
          <p:cNvCxnSpPr/>
          <p:nvPr/>
        </p:nvCxnSpPr>
        <p:spPr>
          <a:xfrm>
            <a:off x="4868015" y="266072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8AACCD5-1589-1A33-E380-6047266556BE}"/>
              </a:ext>
            </a:extLst>
          </p:cNvPr>
          <p:cNvCxnSpPr/>
          <p:nvPr/>
        </p:nvCxnSpPr>
        <p:spPr>
          <a:xfrm>
            <a:off x="8460432" y="264065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D74E6DF-5742-2E6E-3FD6-59C7EE856CC0}"/>
              </a:ext>
            </a:extLst>
          </p:cNvPr>
          <p:cNvCxnSpPr>
            <a:cxnSpLocks/>
          </p:cNvCxnSpPr>
          <p:nvPr/>
        </p:nvCxnSpPr>
        <p:spPr>
          <a:xfrm flipH="1">
            <a:off x="4868015" y="3684652"/>
            <a:ext cx="3594490" cy="1022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2E1E1A0-12E6-0BAC-0047-F21FA1948E49}"/>
              </a:ext>
            </a:extLst>
          </p:cNvPr>
          <p:cNvCxnSpPr>
            <a:cxnSpLocks/>
          </p:cNvCxnSpPr>
          <p:nvPr/>
        </p:nvCxnSpPr>
        <p:spPr>
          <a:xfrm flipH="1">
            <a:off x="4195076" y="1275606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6AB03EF-F3DA-4D90-0F8E-0EE5EA42E76F}"/>
              </a:ext>
            </a:extLst>
          </p:cNvPr>
          <p:cNvCxnSpPr>
            <a:cxnSpLocks/>
          </p:cNvCxnSpPr>
          <p:nvPr/>
        </p:nvCxnSpPr>
        <p:spPr>
          <a:xfrm>
            <a:off x="4297949" y="1275606"/>
            <a:ext cx="5501" cy="136504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1DC6943-008B-4C6C-CD6D-8CC082F42363}"/>
              </a:ext>
            </a:extLst>
          </p:cNvPr>
          <p:cNvSpPr txBox="1"/>
          <p:nvPr/>
        </p:nvSpPr>
        <p:spPr>
          <a:xfrm>
            <a:off x="6277024" y="3254439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14.5m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A4CDC8-A6BB-190E-7D5D-950CF7A07AE9}"/>
              </a:ext>
            </a:extLst>
          </p:cNvPr>
          <p:cNvSpPr txBox="1"/>
          <p:nvPr/>
        </p:nvSpPr>
        <p:spPr>
          <a:xfrm rot="16200000">
            <a:off x="3729748" y="164133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5.4m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8698AC2-C3DD-F759-28BD-508DD6D00E10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7789501" y="1942919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B084DA-B2C8-B03F-384B-1B6F01A59F58}"/>
              </a:ext>
            </a:extLst>
          </p:cNvPr>
          <p:cNvCxnSpPr>
            <a:cxnSpLocks/>
          </p:cNvCxnSpPr>
          <p:nvPr/>
        </p:nvCxnSpPr>
        <p:spPr>
          <a:xfrm flipH="1" flipV="1">
            <a:off x="5470716" y="1981829"/>
            <a:ext cx="2357662" cy="1008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66C03A1-A5E0-DA6D-F93D-C1457F58A114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5458956" y="2375496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9738840-5E9A-644F-E2C1-03F67ADAB434}"/>
              </a:ext>
            </a:extLst>
          </p:cNvPr>
          <p:cNvSpPr txBox="1"/>
          <p:nvPr/>
        </p:nvSpPr>
        <p:spPr>
          <a:xfrm>
            <a:off x="6140972" y="1558276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9340mm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43F59D-4595-8F0B-418B-D58103F40AD9}"/>
              </a:ext>
            </a:extLst>
          </p:cNvPr>
          <p:cNvSpPr txBox="1"/>
          <p:nvPr/>
        </p:nvSpPr>
        <p:spPr>
          <a:xfrm>
            <a:off x="5201828" y="1450099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16mm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4D7CDBB-B948-275D-21DC-4A9009EBE1AA}"/>
              </a:ext>
            </a:extLst>
          </p:cNvPr>
          <p:cNvCxnSpPr>
            <a:cxnSpLocks/>
            <a:endCxn id="16" idx="6"/>
          </p:cNvCxnSpPr>
          <p:nvPr/>
        </p:nvCxnSpPr>
        <p:spPr>
          <a:xfrm flipH="1">
            <a:off x="7812360" y="1293104"/>
            <a:ext cx="597824" cy="10595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748189-DDE1-635E-1970-F5E7E68999E4}"/>
              </a:ext>
            </a:extLst>
          </p:cNvPr>
          <p:cNvSpPr txBox="1"/>
          <p:nvPr/>
        </p:nvSpPr>
        <p:spPr>
          <a:xfrm>
            <a:off x="8040216" y="895527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17E97EF-4AAD-059A-56BC-90483F2DF74E}"/>
              </a:ext>
            </a:extLst>
          </p:cNvPr>
          <p:cNvCxnSpPr>
            <a:cxnSpLocks/>
          </p:cNvCxnSpPr>
          <p:nvPr/>
        </p:nvCxnSpPr>
        <p:spPr>
          <a:xfrm flipV="1">
            <a:off x="4313752" y="2359836"/>
            <a:ext cx="1108526" cy="639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B11B761-B127-EC56-A28B-D6C9EAB21DD8}"/>
              </a:ext>
            </a:extLst>
          </p:cNvPr>
          <p:cNvSpPr txBox="1"/>
          <p:nvPr/>
        </p:nvSpPr>
        <p:spPr>
          <a:xfrm>
            <a:off x="3741300" y="290211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E976537-E2C9-EBE9-EE6C-E51A3B2DF948}"/>
              </a:ext>
            </a:extLst>
          </p:cNvPr>
          <p:cNvCxnSpPr>
            <a:cxnSpLocks/>
            <a:endCxn id="36" idx="3"/>
          </p:cNvCxnSpPr>
          <p:nvPr/>
        </p:nvCxnSpPr>
        <p:spPr>
          <a:xfrm>
            <a:off x="4386808" y="1113066"/>
            <a:ext cx="1010264" cy="1012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6281E58-F368-3F44-964E-8541ED22464E}"/>
              </a:ext>
            </a:extLst>
          </p:cNvPr>
          <p:cNvSpPr txBox="1"/>
          <p:nvPr/>
        </p:nvSpPr>
        <p:spPr>
          <a:xfrm>
            <a:off x="3181524" y="549237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B82A17B-791B-95A9-33B1-097DBE3A5034}"/>
              </a:ext>
            </a:extLst>
          </p:cNvPr>
          <p:cNvSpPr/>
          <p:nvPr/>
        </p:nvSpPr>
        <p:spPr>
          <a:xfrm>
            <a:off x="5390377" y="208665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F313109-0818-A3AF-FEE5-C48E60541106}"/>
              </a:ext>
            </a:extLst>
          </p:cNvPr>
          <p:cNvCxnSpPr>
            <a:cxnSpLocks/>
          </p:cNvCxnSpPr>
          <p:nvPr/>
        </p:nvCxnSpPr>
        <p:spPr>
          <a:xfrm flipH="1">
            <a:off x="7828378" y="236673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15670D7-16C5-068B-971F-D6728548C7C0}"/>
              </a:ext>
            </a:extLst>
          </p:cNvPr>
          <p:cNvCxnSpPr>
            <a:cxnSpLocks/>
          </p:cNvCxnSpPr>
          <p:nvPr/>
        </p:nvCxnSpPr>
        <p:spPr>
          <a:xfrm flipH="1">
            <a:off x="7693285" y="2366551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F90ACCD-7F4A-CEEB-B7A5-B495F568CAD0}"/>
              </a:ext>
            </a:extLst>
          </p:cNvPr>
          <p:cNvSpPr txBox="1"/>
          <p:nvPr/>
        </p:nvSpPr>
        <p:spPr>
          <a:xfrm rot="16200000">
            <a:off x="7315938" y="282784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2FC530F-7DF8-F310-171D-03BC5D7F8334}"/>
              </a:ext>
            </a:extLst>
          </p:cNvPr>
          <p:cNvCxnSpPr>
            <a:cxnSpLocks/>
          </p:cNvCxnSpPr>
          <p:nvPr/>
        </p:nvCxnSpPr>
        <p:spPr>
          <a:xfrm>
            <a:off x="7828378" y="2591207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527208-39ED-3749-752F-974A62708A7F}"/>
              </a:ext>
            </a:extLst>
          </p:cNvPr>
          <p:cNvCxnSpPr>
            <a:cxnSpLocks/>
          </p:cNvCxnSpPr>
          <p:nvPr/>
        </p:nvCxnSpPr>
        <p:spPr>
          <a:xfrm>
            <a:off x="5407599" y="1948189"/>
            <a:ext cx="1" cy="1747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BC4B8A-025C-7E49-B8C9-5154E5E48166}"/>
              </a:ext>
            </a:extLst>
          </p:cNvPr>
          <p:cNvCxnSpPr>
            <a:cxnSpLocks/>
          </p:cNvCxnSpPr>
          <p:nvPr/>
        </p:nvCxnSpPr>
        <p:spPr>
          <a:xfrm flipH="1">
            <a:off x="5460750" y="1915619"/>
            <a:ext cx="5882" cy="4027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5E96BB9-0B74-B2D0-FEEF-06F798B3B5B8}"/>
              </a:ext>
            </a:extLst>
          </p:cNvPr>
          <p:cNvCxnSpPr>
            <a:cxnSpLocks/>
          </p:cNvCxnSpPr>
          <p:nvPr/>
        </p:nvCxnSpPr>
        <p:spPr>
          <a:xfrm flipH="1">
            <a:off x="4050509" y="2660722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48A6FB7-C7C6-E3D1-D6AA-74B168605435}"/>
              </a:ext>
            </a:extLst>
          </p:cNvPr>
          <p:cNvCxnSpPr/>
          <p:nvPr/>
        </p:nvCxnSpPr>
        <p:spPr>
          <a:xfrm>
            <a:off x="5367129" y="1977285"/>
            <a:ext cx="1260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platzhalter 3">
            <a:extLst>
              <a:ext uri="{FF2B5EF4-FFF2-40B4-BE49-F238E27FC236}">
                <a16:creationId xmlns:a16="http://schemas.microsoft.com/office/drawing/2014/main" id="{2C2F5ED8-8E4E-2D73-92E2-549AD5BE14E3}"/>
              </a:ext>
            </a:extLst>
          </p:cNvPr>
          <p:cNvSpPr txBox="1">
            <a:spLocks/>
          </p:cNvSpPr>
          <p:nvPr/>
        </p:nvSpPr>
        <p:spPr>
          <a:xfrm>
            <a:off x="76501" y="72848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2000" u="sng" dirty="0">
                <a:solidFill>
                  <a:srgbClr val="FF0000"/>
                </a:solidFill>
              </a:rPr>
              <a:t>Section 4</a:t>
            </a:r>
            <a:endParaRPr lang="en-US" u="sng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E294A43-EB4E-3FCA-EC0D-8819F1AFA523}"/>
              </a:ext>
            </a:extLst>
          </p:cNvPr>
          <p:cNvCxnSpPr>
            <a:cxnSpLocks/>
          </p:cNvCxnSpPr>
          <p:nvPr/>
        </p:nvCxnSpPr>
        <p:spPr>
          <a:xfrm>
            <a:off x="1979712" y="453684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DB533EE-EEF9-41D0-45ED-83F484CD887A}"/>
              </a:ext>
            </a:extLst>
          </p:cNvPr>
          <p:cNvCxnSpPr>
            <a:cxnSpLocks/>
          </p:cNvCxnSpPr>
          <p:nvPr/>
        </p:nvCxnSpPr>
        <p:spPr>
          <a:xfrm>
            <a:off x="9112058" y="429994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2E7F2AB-41D8-C802-CD10-F2BE3F346D4D}"/>
              </a:ext>
            </a:extLst>
          </p:cNvPr>
          <p:cNvCxnSpPr>
            <a:cxnSpLocks/>
          </p:cNvCxnSpPr>
          <p:nvPr/>
        </p:nvCxnSpPr>
        <p:spPr>
          <a:xfrm>
            <a:off x="1969357" y="4962063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F55A263-C63D-ED43-7942-8FAB6ED91BEB}"/>
              </a:ext>
            </a:extLst>
          </p:cNvPr>
          <p:cNvSpPr txBox="1"/>
          <p:nvPr/>
        </p:nvSpPr>
        <p:spPr>
          <a:xfrm>
            <a:off x="4685994" y="4672481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</p:spTree>
    <p:extLst>
      <p:ext uri="{BB962C8B-B14F-4D97-AF65-F5344CB8AC3E}">
        <p14:creationId xmlns:p14="http://schemas.microsoft.com/office/powerpoint/2010/main" val="384690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 descr="A video game of a machine&#10;&#10;Description automatically generated">
            <a:extLst>
              <a:ext uri="{FF2B5EF4-FFF2-40B4-BE49-F238E27FC236}">
                <a16:creationId xmlns:a16="http://schemas.microsoft.com/office/drawing/2014/main" id="{72584B24-72D0-68E8-4A04-5811C99133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r="5426" b="27601"/>
          <a:stretch/>
        </p:blipFill>
        <p:spPr>
          <a:xfrm>
            <a:off x="25809" y="3435846"/>
            <a:ext cx="9118191" cy="159803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C69059-369F-73A2-88D3-C75448DB1F1C}"/>
              </a:ext>
            </a:extLst>
          </p:cNvPr>
          <p:cNvCxnSpPr>
            <a:cxnSpLocks/>
          </p:cNvCxnSpPr>
          <p:nvPr/>
        </p:nvCxnSpPr>
        <p:spPr>
          <a:xfrm>
            <a:off x="6835219" y="4413766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D77D91-4D58-E974-0777-443474B519D1}"/>
              </a:ext>
            </a:extLst>
          </p:cNvPr>
          <p:cNvCxnSpPr>
            <a:cxnSpLocks/>
          </p:cNvCxnSpPr>
          <p:nvPr/>
        </p:nvCxnSpPr>
        <p:spPr>
          <a:xfrm>
            <a:off x="6137927" y="4364813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CCFAE9F-EAF3-C554-2AAA-ED9E74FE6010}"/>
              </a:ext>
            </a:extLst>
          </p:cNvPr>
          <p:cNvCxnSpPr>
            <a:cxnSpLocks/>
          </p:cNvCxnSpPr>
          <p:nvPr/>
        </p:nvCxnSpPr>
        <p:spPr>
          <a:xfrm>
            <a:off x="6153375" y="4776867"/>
            <a:ext cx="68184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4E1D503-6C55-EC61-F5C3-0E55DA0E5E57}"/>
              </a:ext>
            </a:extLst>
          </p:cNvPr>
          <p:cNvSpPr txBox="1"/>
          <p:nvPr/>
        </p:nvSpPr>
        <p:spPr>
          <a:xfrm>
            <a:off x="6218825" y="448005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100m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D15CE6-1183-C47B-8FA6-91681F75D660}"/>
              </a:ext>
            </a:extLst>
          </p:cNvPr>
          <p:cNvCxnSpPr>
            <a:cxnSpLocks/>
          </p:cNvCxnSpPr>
          <p:nvPr/>
        </p:nvCxnSpPr>
        <p:spPr>
          <a:xfrm>
            <a:off x="6084168" y="3960993"/>
            <a:ext cx="0" cy="363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699495-35C9-EAC9-195E-E08AC3D5486D}"/>
              </a:ext>
            </a:extLst>
          </p:cNvPr>
          <p:cNvCxnSpPr>
            <a:cxnSpLocks/>
          </p:cNvCxnSpPr>
          <p:nvPr/>
        </p:nvCxnSpPr>
        <p:spPr>
          <a:xfrm>
            <a:off x="6137927" y="3960993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E35902A-E346-AFCE-9D4C-CC1A017D6077}"/>
              </a:ext>
            </a:extLst>
          </p:cNvPr>
          <p:cNvCxnSpPr>
            <a:cxnSpLocks/>
          </p:cNvCxnSpPr>
          <p:nvPr/>
        </p:nvCxnSpPr>
        <p:spPr>
          <a:xfrm flipH="1">
            <a:off x="6059846" y="4028982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5E90937-3CA4-7DDB-B45A-980A1789B778}"/>
              </a:ext>
            </a:extLst>
          </p:cNvPr>
          <p:cNvSpPr txBox="1"/>
          <p:nvPr/>
        </p:nvSpPr>
        <p:spPr>
          <a:xfrm>
            <a:off x="6158243" y="372146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6FA1A80D-8E44-786F-1597-44D81080B254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4" name="Picture 13" descr="A close-up of a plane&#10;&#10;Description automatically generated">
            <a:extLst>
              <a:ext uri="{FF2B5EF4-FFF2-40B4-BE49-F238E27FC236}">
                <a16:creationId xmlns:a16="http://schemas.microsoft.com/office/drawing/2014/main" id="{0F1BA741-A2F5-C1ED-F3ED-4367A5E0C5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1" t="15780" r="2643" b="15729"/>
          <a:stretch/>
        </p:blipFill>
        <p:spPr>
          <a:xfrm>
            <a:off x="4532054" y="780545"/>
            <a:ext cx="4248472" cy="2765709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F57947C-28DC-B215-8D6C-B16C33824E37}"/>
              </a:ext>
            </a:extLst>
          </p:cNvPr>
          <p:cNvSpPr/>
          <p:nvPr/>
        </p:nvSpPr>
        <p:spPr>
          <a:xfrm>
            <a:off x="7766641" y="232977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2311A5B-FA75-F91C-311B-10C2EF8EABB0}"/>
              </a:ext>
            </a:extLst>
          </p:cNvPr>
          <p:cNvSpPr/>
          <p:nvPr/>
        </p:nvSpPr>
        <p:spPr>
          <a:xfrm>
            <a:off x="5765600" y="232977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86D356C-69B5-5A95-D3B5-95E3C54E36A7}"/>
              </a:ext>
            </a:extLst>
          </p:cNvPr>
          <p:cNvCxnSpPr/>
          <p:nvPr/>
        </p:nvCxnSpPr>
        <p:spPr>
          <a:xfrm>
            <a:off x="4868015" y="266072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D07FDE-3533-F692-98FD-845EB502612C}"/>
              </a:ext>
            </a:extLst>
          </p:cNvPr>
          <p:cNvCxnSpPr/>
          <p:nvPr/>
        </p:nvCxnSpPr>
        <p:spPr>
          <a:xfrm>
            <a:off x="8460432" y="264065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3665F9-5C39-142F-E2F7-531698771D2F}"/>
              </a:ext>
            </a:extLst>
          </p:cNvPr>
          <p:cNvCxnSpPr>
            <a:cxnSpLocks/>
          </p:cNvCxnSpPr>
          <p:nvPr/>
        </p:nvCxnSpPr>
        <p:spPr>
          <a:xfrm flipH="1">
            <a:off x="4868015" y="3684652"/>
            <a:ext cx="3594490" cy="1022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06D4D3D-EEF9-BDA2-C5DB-27373C09D916}"/>
              </a:ext>
            </a:extLst>
          </p:cNvPr>
          <p:cNvCxnSpPr>
            <a:cxnSpLocks/>
          </p:cNvCxnSpPr>
          <p:nvPr/>
        </p:nvCxnSpPr>
        <p:spPr>
          <a:xfrm flipH="1">
            <a:off x="4195076" y="1275606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FC19385-C2B7-BCBD-BE27-FB101272E869}"/>
              </a:ext>
            </a:extLst>
          </p:cNvPr>
          <p:cNvCxnSpPr>
            <a:cxnSpLocks/>
          </p:cNvCxnSpPr>
          <p:nvPr/>
        </p:nvCxnSpPr>
        <p:spPr>
          <a:xfrm>
            <a:off x="4297949" y="1275606"/>
            <a:ext cx="5501" cy="136504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8E87D55-52C9-E063-A12F-5D4D95FF22B3}"/>
              </a:ext>
            </a:extLst>
          </p:cNvPr>
          <p:cNvSpPr txBox="1"/>
          <p:nvPr/>
        </p:nvSpPr>
        <p:spPr>
          <a:xfrm>
            <a:off x="6277024" y="3254439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14.5m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E8D8F0-0B58-F16E-70BB-62952B13F653}"/>
              </a:ext>
            </a:extLst>
          </p:cNvPr>
          <p:cNvSpPr txBox="1"/>
          <p:nvPr/>
        </p:nvSpPr>
        <p:spPr>
          <a:xfrm rot="16200000">
            <a:off x="3729748" y="164133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5.4m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AB61AF-0DE5-9EAC-606A-2F18C720831F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7789501" y="1942919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1CFEFB3-3EDE-068C-9072-D8D39C13AEA7}"/>
              </a:ext>
            </a:extLst>
          </p:cNvPr>
          <p:cNvCxnSpPr>
            <a:cxnSpLocks/>
          </p:cNvCxnSpPr>
          <p:nvPr/>
        </p:nvCxnSpPr>
        <p:spPr>
          <a:xfrm flipH="1" flipV="1">
            <a:off x="5781004" y="1983545"/>
            <a:ext cx="2047374" cy="836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D6EE313-1FD9-180E-5B5E-AF30E88325BC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5788460" y="2375496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C6910EC-367A-0AC0-4304-DF88C673A31B}"/>
              </a:ext>
            </a:extLst>
          </p:cNvPr>
          <p:cNvSpPr txBox="1"/>
          <p:nvPr/>
        </p:nvSpPr>
        <p:spPr>
          <a:xfrm>
            <a:off x="6140972" y="1558276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8643mm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2A5D95-773C-5EBD-06CF-E537EE90B11F}"/>
              </a:ext>
            </a:extLst>
          </p:cNvPr>
          <p:cNvSpPr txBox="1"/>
          <p:nvPr/>
        </p:nvSpPr>
        <p:spPr>
          <a:xfrm>
            <a:off x="4965194" y="1826053"/>
            <a:ext cx="86914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900mm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1753F4B-CD14-8D32-5ADF-D0E4C70D69AD}"/>
              </a:ext>
            </a:extLst>
          </p:cNvPr>
          <p:cNvCxnSpPr>
            <a:cxnSpLocks/>
            <a:endCxn id="15" idx="6"/>
          </p:cNvCxnSpPr>
          <p:nvPr/>
        </p:nvCxnSpPr>
        <p:spPr>
          <a:xfrm flipH="1">
            <a:off x="7812360" y="1305299"/>
            <a:ext cx="762142" cy="10473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E3EBC97-410B-C3AE-FF58-132996CE2710}"/>
              </a:ext>
            </a:extLst>
          </p:cNvPr>
          <p:cNvSpPr txBox="1"/>
          <p:nvPr/>
        </p:nvSpPr>
        <p:spPr>
          <a:xfrm>
            <a:off x="8113478" y="94367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D690BBA-314F-2413-351B-E536FD8EF90D}"/>
              </a:ext>
            </a:extLst>
          </p:cNvPr>
          <p:cNvCxnSpPr>
            <a:cxnSpLocks/>
          </p:cNvCxnSpPr>
          <p:nvPr/>
        </p:nvCxnSpPr>
        <p:spPr>
          <a:xfrm flipV="1">
            <a:off x="4313752" y="2366551"/>
            <a:ext cx="1417344" cy="633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6837938-5A57-7DF3-00C0-4FAAAB799BED}"/>
              </a:ext>
            </a:extLst>
          </p:cNvPr>
          <p:cNvSpPr txBox="1"/>
          <p:nvPr/>
        </p:nvSpPr>
        <p:spPr>
          <a:xfrm>
            <a:off x="3741300" y="290211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4466AF4-F3E7-D025-0B26-3239B6A8F44D}"/>
              </a:ext>
            </a:extLst>
          </p:cNvPr>
          <p:cNvCxnSpPr>
            <a:cxnSpLocks/>
            <a:endCxn id="35" idx="3"/>
          </p:cNvCxnSpPr>
          <p:nvPr/>
        </p:nvCxnSpPr>
        <p:spPr>
          <a:xfrm>
            <a:off x="5034880" y="1113066"/>
            <a:ext cx="1010264" cy="1012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BF1742A-5489-926B-7E23-32CA1B02084B}"/>
              </a:ext>
            </a:extLst>
          </p:cNvPr>
          <p:cNvSpPr txBox="1"/>
          <p:nvPr/>
        </p:nvSpPr>
        <p:spPr>
          <a:xfrm>
            <a:off x="3181524" y="549237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613770-0164-0DED-90B0-B70F17CE053F}"/>
              </a:ext>
            </a:extLst>
          </p:cNvPr>
          <p:cNvSpPr/>
          <p:nvPr/>
        </p:nvSpPr>
        <p:spPr>
          <a:xfrm>
            <a:off x="6038449" y="208665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186A027-420F-4613-A291-7E0FB858F7B5}"/>
              </a:ext>
            </a:extLst>
          </p:cNvPr>
          <p:cNvCxnSpPr>
            <a:cxnSpLocks/>
          </p:cNvCxnSpPr>
          <p:nvPr/>
        </p:nvCxnSpPr>
        <p:spPr>
          <a:xfrm flipH="1">
            <a:off x="7828378" y="236673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64AEAB4-C9E8-FACD-0AC5-B2272D1143E8}"/>
              </a:ext>
            </a:extLst>
          </p:cNvPr>
          <p:cNvCxnSpPr>
            <a:cxnSpLocks/>
          </p:cNvCxnSpPr>
          <p:nvPr/>
        </p:nvCxnSpPr>
        <p:spPr>
          <a:xfrm flipH="1">
            <a:off x="7693285" y="2366551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AECACE4-038B-8A9A-C176-E21987290AE9}"/>
              </a:ext>
            </a:extLst>
          </p:cNvPr>
          <p:cNvSpPr txBox="1"/>
          <p:nvPr/>
        </p:nvSpPr>
        <p:spPr>
          <a:xfrm rot="16200000">
            <a:off x="7315938" y="282784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7ABFFBB-E9B6-5D5F-6B5C-255A40C33522}"/>
              </a:ext>
            </a:extLst>
          </p:cNvPr>
          <p:cNvCxnSpPr>
            <a:cxnSpLocks/>
          </p:cNvCxnSpPr>
          <p:nvPr/>
        </p:nvCxnSpPr>
        <p:spPr>
          <a:xfrm>
            <a:off x="7828378" y="2591207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49916B-80CE-575B-B187-88F8B91C1422}"/>
              </a:ext>
            </a:extLst>
          </p:cNvPr>
          <p:cNvCxnSpPr>
            <a:cxnSpLocks/>
          </p:cNvCxnSpPr>
          <p:nvPr/>
        </p:nvCxnSpPr>
        <p:spPr>
          <a:xfrm flipV="1">
            <a:off x="6068005" y="2104816"/>
            <a:ext cx="0" cy="20896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A192234-896E-9E36-5BA2-09C8AD9F0713}"/>
              </a:ext>
            </a:extLst>
          </p:cNvPr>
          <p:cNvCxnSpPr>
            <a:cxnSpLocks/>
          </p:cNvCxnSpPr>
          <p:nvPr/>
        </p:nvCxnSpPr>
        <p:spPr>
          <a:xfrm flipH="1">
            <a:off x="5781004" y="1904415"/>
            <a:ext cx="5882" cy="4027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4B2EBDE-1746-C417-63EA-D531E8375236}"/>
              </a:ext>
            </a:extLst>
          </p:cNvPr>
          <p:cNvCxnSpPr>
            <a:cxnSpLocks/>
          </p:cNvCxnSpPr>
          <p:nvPr/>
        </p:nvCxnSpPr>
        <p:spPr>
          <a:xfrm flipH="1">
            <a:off x="4050509" y="2660722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C2EB994-3C80-B624-389A-69D605E95158}"/>
              </a:ext>
            </a:extLst>
          </p:cNvPr>
          <p:cNvCxnSpPr>
            <a:cxnSpLocks/>
          </p:cNvCxnSpPr>
          <p:nvPr/>
        </p:nvCxnSpPr>
        <p:spPr>
          <a:xfrm>
            <a:off x="5364088" y="2263588"/>
            <a:ext cx="6957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platzhalter 3">
            <a:extLst>
              <a:ext uri="{FF2B5EF4-FFF2-40B4-BE49-F238E27FC236}">
                <a16:creationId xmlns:a16="http://schemas.microsoft.com/office/drawing/2014/main" id="{0EA8A3D0-0450-DBA5-D613-BCEE82982805}"/>
              </a:ext>
            </a:extLst>
          </p:cNvPr>
          <p:cNvSpPr txBox="1">
            <a:spLocks/>
          </p:cNvSpPr>
          <p:nvPr/>
        </p:nvSpPr>
        <p:spPr>
          <a:xfrm>
            <a:off x="76501" y="72848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2000" u="sng" dirty="0">
                <a:solidFill>
                  <a:srgbClr val="FF0000"/>
                </a:solidFill>
              </a:rPr>
              <a:t>Section 5</a:t>
            </a:r>
            <a:endParaRPr lang="en-US" u="sng" dirty="0">
              <a:solidFill>
                <a:srgbClr val="FF0000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41E076D-C9D2-517F-1DE2-E3904599BECB}"/>
              </a:ext>
            </a:extLst>
          </p:cNvPr>
          <p:cNvCxnSpPr>
            <a:cxnSpLocks/>
          </p:cNvCxnSpPr>
          <p:nvPr/>
        </p:nvCxnSpPr>
        <p:spPr>
          <a:xfrm>
            <a:off x="1979712" y="450520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0EB8702-D14D-865E-3A75-17F7F86617B7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2D9819-9278-2FF7-B6CA-6F8EECCD56E4}"/>
              </a:ext>
            </a:extLst>
          </p:cNvPr>
          <p:cNvCxnSpPr>
            <a:cxnSpLocks/>
          </p:cNvCxnSpPr>
          <p:nvPr/>
        </p:nvCxnSpPr>
        <p:spPr>
          <a:xfrm>
            <a:off x="1969357" y="4930423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773798C-184E-1874-7E03-BBC2A744508E}"/>
              </a:ext>
            </a:extLst>
          </p:cNvPr>
          <p:cNvSpPr txBox="1"/>
          <p:nvPr/>
        </p:nvSpPr>
        <p:spPr>
          <a:xfrm>
            <a:off x="5213001" y="4590391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</p:spTree>
    <p:extLst>
      <p:ext uri="{BB962C8B-B14F-4D97-AF65-F5344CB8AC3E}">
        <p14:creationId xmlns:p14="http://schemas.microsoft.com/office/powerpoint/2010/main" val="1578832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 descr="A video game of a machine&#10;&#10;Description automatically generated">
            <a:extLst>
              <a:ext uri="{FF2B5EF4-FFF2-40B4-BE49-F238E27FC236}">
                <a16:creationId xmlns:a16="http://schemas.microsoft.com/office/drawing/2014/main" id="{768E105B-A215-BF60-1F38-49C2058DA7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r="5426" b="27601"/>
          <a:stretch/>
        </p:blipFill>
        <p:spPr>
          <a:xfrm>
            <a:off x="25809" y="3435846"/>
            <a:ext cx="9118191" cy="159803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A951577-E95C-9A1F-E639-1EFF010CD817}"/>
              </a:ext>
            </a:extLst>
          </p:cNvPr>
          <p:cNvCxnSpPr>
            <a:cxnSpLocks/>
          </p:cNvCxnSpPr>
          <p:nvPr/>
        </p:nvCxnSpPr>
        <p:spPr>
          <a:xfrm>
            <a:off x="7020351" y="4371950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8D1971F-97CC-ED62-F781-67D56189BD00}"/>
              </a:ext>
            </a:extLst>
          </p:cNvPr>
          <p:cNvCxnSpPr>
            <a:cxnSpLocks/>
          </p:cNvCxnSpPr>
          <p:nvPr/>
        </p:nvCxnSpPr>
        <p:spPr>
          <a:xfrm>
            <a:off x="9058402" y="4324336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33D392-22BB-7BFD-9452-C13ED47596D3}"/>
              </a:ext>
            </a:extLst>
          </p:cNvPr>
          <p:cNvCxnSpPr>
            <a:cxnSpLocks/>
          </p:cNvCxnSpPr>
          <p:nvPr/>
        </p:nvCxnSpPr>
        <p:spPr>
          <a:xfrm flipV="1">
            <a:off x="7020272" y="4743774"/>
            <a:ext cx="2038130" cy="474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08C2902-4C9F-C6A2-3FEF-449BC0CFC78F}"/>
              </a:ext>
            </a:extLst>
          </p:cNvPr>
          <p:cNvSpPr txBox="1"/>
          <p:nvPr/>
        </p:nvSpPr>
        <p:spPr>
          <a:xfrm>
            <a:off x="7532511" y="4452621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288m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C23BD8DC-C303-1002-8EDA-4BA20866AC3F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275E5A92-1ABA-76A6-12B3-CB58C7D9BCE1}"/>
              </a:ext>
            </a:extLst>
          </p:cNvPr>
          <p:cNvSpPr txBox="1">
            <a:spLocks/>
          </p:cNvSpPr>
          <p:nvPr/>
        </p:nvSpPr>
        <p:spPr>
          <a:xfrm>
            <a:off x="76501" y="72848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2000" u="sng" dirty="0">
                <a:solidFill>
                  <a:srgbClr val="FF0000"/>
                </a:solidFill>
              </a:rPr>
              <a:t>Section 6</a:t>
            </a: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0AD5D6-8FDC-902B-F2C6-1A1040EB4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616" y="1249251"/>
            <a:ext cx="3284489" cy="1808654"/>
          </a:xfrm>
          <a:prstGeom prst="rect">
            <a:avLst/>
          </a:prstGeom>
        </p:spPr>
      </p:pic>
      <p:pic>
        <p:nvPicPr>
          <p:cNvPr id="12" name="Picture 11" descr="A grey oval with a green stripe&#10;&#10;Description automatically generated">
            <a:extLst>
              <a:ext uri="{FF2B5EF4-FFF2-40B4-BE49-F238E27FC236}">
                <a16:creationId xmlns:a16="http://schemas.microsoft.com/office/drawing/2014/main" id="{40C81792-DA2F-DF06-C539-70BF72F7603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0" t="24398" r="17624" b="10145"/>
          <a:stretch/>
        </p:blipFill>
        <p:spPr>
          <a:xfrm>
            <a:off x="5674040" y="1054393"/>
            <a:ext cx="2843376" cy="2326767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FD553439-962D-7F68-468A-E8471FF71D82}"/>
              </a:ext>
            </a:extLst>
          </p:cNvPr>
          <p:cNvSpPr/>
          <p:nvPr/>
        </p:nvSpPr>
        <p:spPr>
          <a:xfrm>
            <a:off x="7093628" y="233905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9B4EE3-11FA-9AE1-9367-AD05D6DFADEE}"/>
              </a:ext>
            </a:extLst>
          </p:cNvPr>
          <p:cNvSpPr/>
          <p:nvPr/>
        </p:nvSpPr>
        <p:spPr>
          <a:xfrm>
            <a:off x="6444208" y="23390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40D43CA-AEC3-99E3-74DC-A1F01742DF14}"/>
              </a:ext>
            </a:extLst>
          </p:cNvPr>
          <p:cNvCxnSpPr/>
          <p:nvPr/>
        </p:nvCxnSpPr>
        <p:spPr>
          <a:xfrm>
            <a:off x="6023926" y="2646856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7E356A-0EA0-A888-0DF7-F567597560CA}"/>
              </a:ext>
            </a:extLst>
          </p:cNvPr>
          <p:cNvCxnSpPr/>
          <p:nvPr/>
        </p:nvCxnSpPr>
        <p:spPr>
          <a:xfrm>
            <a:off x="8172400" y="2600487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AD9032-39AA-70E2-B10D-E8575CD59D52}"/>
              </a:ext>
            </a:extLst>
          </p:cNvPr>
          <p:cNvCxnSpPr>
            <a:cxnSpLocks/>
          </p:cNvCxnSpPr>
          <p:nvPr/>
        </p:nvCxnSpPr>
        <p:spPr>
          <a:xfrm flipH="1">
            <a:off x="6023926" y="3709302"/>
            <a:ext cx="2148474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FBDF5E1-20C0-571D-5C12-4CB0962D24CC}"/>
              </a:ext>
            </a:extLst>
          </p:cNvPr>
          <p:cNvCxnSpPr>
            <a:cxnSpLocks/>
          </p:cNvCxnSpPr>
          <p:nvPr/>
        </p:nvCxnSpPr>
        <p:spPr>
          <a:xfrm flipH="1">
            <a:off x="5400182" y="1284886"/>
            <a:ext cx="62374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310F28C-0CBD-21DC-9DA0-448B4EF561F0}"/>
              </a:ext>
            </a:extLst>
          </p:cNvPr>
          <p:cNvCxnSpPr>
            <a:cxnSpLocks/>
          </p:cNvCxnSpPr>
          <p:nvPr/>
        </p:nvCxnSpPr>
        <p:spPr>
          <a:xfrm>
            <a:off x="5485818" y="1284886"/>
            <a:ext cx="5501" cy="136504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C134CBE-E64E-1522-88EE-01370E3ECA02}"/>
              </a:ext>
            </a:extLst>
          </p:cNvPr>
          <p:cNvSpPr txBox="1"/>
          <p:nvPr/>
        </p:nvSpPr>
        <p:spPr>
          <a:xfrm>
            <a:off x="6834377" y="3271625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7.3m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98FCBA-5F01-00CF-5FAD-EA276CFFFA27}"/>
              </a:ext>
            </a:extLst>
          </p:cNvPr>
          <p:cNvSpPr txBox="1"/>
          <p:nvPr/>
        </p:nvSpPr>
        <p:spPr>
          <a:xfrm rot="16200000">
            <a:off x="4920368" y="1671990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3.5m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5F477D-15F4-1BF1-8928-5E93C5992B47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7116488" y="1952199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297C4F0-A595-EB3D-9844-49551361D197}"/>
              </a:ext>
            </a:extLst>
          </p:cNvPr>
          <p:cNvCxnSpPr>
            <a:cxnSpLocks/>
          </p:cNvCxnSpPr>
          <p:nvPr/>
        </p:nvCxnSpPr>
        <p:spPr>
          <a:xfrm flipH="1" flipV="1">
            <a:off x="6469884" y="1992069"/>
            <a:ext cx="669463" cy="9371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7C2D77-E9FD-9040-5765-91808F28166D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6467068" y="2384776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E017C55-5C9A-DEF6-E91C-9F7A5198D036}"/>
              </a:ext>
            </a:extLst>
          </p:cNvPr>
          <p:cNvSpPr txBox="1"/>
          <p:nvPr/>
        </p:nvSpPr>
        <p:spPr>
          <a:xfrm>
            <a:off x="6361404" y="1567556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2518mm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AACE3A-AA35-D1B6-B9A6-B2CA1ADB1023}"/>
              </a:ext>
            </a:extLst>
          </p:cNvPr>
          <p:cNvSpPr txBox="1"/>
          <p:nvPr/>
        </p:nvSpPr>
        <p:spPr>
          <a:xfrm>
            <a:off x="5796136" y="1835333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1853mm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4F6D74D-2B8C-5FD2-F0BD-2005A1332E8A}"/>
              </a:ext>
            </a:extLst>
          </p:cNvPr>
          <p:cNvCxnSpPr>
            <a:cxnSpLocks/>
            <a:endCxn id="13" idx="6"/>
          </p:cNvCxnSpPr>
          <p:nvPr/>
        </p:nvCxnSpPr>
        <p:spPr>
          <a:xfrm flipH="1">
            <a:off x="7139347" y="999707"/>
            <a:ext cx="993896" cy="13622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70ADB22-AA53-DCFD-E081-3114E6E2A3E4}"/>
              </a:ext>
            </a:extLst>
          </p:cNvPr>
          <p:cNvSpPr txBox="1"/>
          <p:nvPr/>
        </p:nvSpPr>
        <p:spPr>
          <a:xfrm>
            <a:off x="7876876" y="63037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5FBB0B0-6639-3210-D7BF-906BF9AF69BD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5400182" y="2393049"/>
            <a:ext cx="965747" cy="578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6850E1D-625A-3B42-654F-27AA0FDEF20F}"/>
              </a:ext>
            </a:extLst>
          </p:cNvPr>
          <p:cNvSpPr txBox="1"/>
          <p:nvPr/>
        </p:nvSpPr>
        <p:spPr>
          <a:xfrm>
            <a:off x="4535843" y="278702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B868F2-C2C1-C002-9E1C-D7EDE7445FB1}"/>
              </a:ext>
            </a:extLst>
          </p:cNvPr>
          <p:cNvCxnSpPr>
            <a:cxnSpLocks/>
            <a:endCxn id="32" idx="3"/>
          </p:cNvCxnSpPr>
          <p:nvPr/>
        </p:nvCxnSpPr>
        <p:spPr>
          <a:xfrm>
            <a:off x="5865822" y="1122346"/>
            <a:ext cx="1010264" cy="1012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6E5C3A09-8603-8FC3-D248-1E2C8C813B6C}"/>
              </a:ext>
            </a:extLst>
          </p:cNvPr>
          <p:cNvSpPr/>
          <p:nvPr/>
        </p:nvSpPr>
        <p:spPr>
          <a:xfrm>
            <a:off x="6869391" y="209593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FEFE330-810F-0914-3F91-55032F463394}"/>
              </a:ext>
            </a:extLst>
          </p:cNvPr>
          <p:cNvCxnSpPr>
            <a:cxnSpLocks/>
          </p:cNvCxnSpPr>
          <p:nvPr/>
        </p:nvCxnSpPr>
        <p:spPr>
          <a:xfrm flipH="1">
            <a:off x="7155365" y="237601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49271BF-9D0E-DE56-8573-63D54EE5416D}"/>
              </a:ext>
            </a:extLst>
          </p:cNvPr>
          <p:cNvCxnSpPr>
            <a:cxnSpLocks/>
          </p:cNvCxnSpPr>
          <p:nvPr/>
        </p:nvCxnSpPr>
        <p:spPr>
          <a:xfrm flipH="1">
            <a:off x="7020272" y="2375831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623AE2D-20ED-EEA7-DA1E-0931F0FBB86A}"/>
              </a:ext>
            </a:extLst>
          </p:cNvPr>
          <p:cNvSpPr txBox="1"/>
          <p:nvPr/>
        </p:nvSpPr>
        <p:spPr>
          <a:xfrm rot="16200000">
            <a:off x="6627822" y="2722974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E970C51-FF59-4820-88D2-E3A1FBB71BC6}"/>
              </a:ext>
            </a:extLst>
          </p:cNvPr>
          <p:cNvCxnSpPr>
            <a:cxnSpLocks/>
          </p:cNvCxnSpPr>
          <p:nvPr/>
        </p:nvCxnSpPr>
        <p:spPr>
          <a:xfrm>
            <a:off x="7155365" y="2600487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2C24ABB-A46B-3333-17CB-2BC8DF0F92BE}"/>
              </a:ext>
            </a:extLst>
          </p:cNvPr>
          <p:cNvCxnSpPr>
            <a:cxnSpLocks/>
          </p:cNvCxnSpPr>
          <p:nvPr/>
        </p:nvCxnSpPr>
        <p:spPr>
          <a:xfrm flipV="1">
            <a:off x="6898947" y="2114096"/>
            <a:ext cx="0" cy="20896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C6403E5-A926-D7CB-3E2E-98F0CD7DE7E6}"/>
              </a:ext>
            </a:extLst>
          </p:cNvPr>
          <p:cNvCxnSpPr>
            <a:cxnSpLocks/>
          </p:cNvCxnSpPr>
          <p:nvPr/>
        </p:nvCxnSpPr>
        <p:spPr>
          <a:xfrm flipH="1">
            <a:off x="6462918" y="1952199"/>
            <a:ext cx="5882" cy="4027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3F71917-A6BB-09D7-1822-50AA0D25B3F9}"/>
              </a:ext>
            </a:extLst>
          </p:cNvPr>
          <p:cNvCxnSpPr>
            <a:cxnSpLocks/>
          </p:cNvCxnSpPr>
          <p:nvPr/>
        </p:nvCxnSpPr>
        <p:spPr>
          <a:xfrm flipH="1">
            <a:off x="5262200" y="2626349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05A7661-C2CA-8BCE-6470-F3EFA7EB4290}"/>
              </a:ext>
            </a:extLst>
          </p:cNvPr>
          <p:cNvCxnSpPr>
            <a:cxnSpLocks/>
          </p:cNvCxnSpPr>
          <p:nvPr/>
        </p:nvCxnSpPr>
        <p:spPr>
          <a:xfrm>
            <a:off x="6195030" y="2272868"/>
            <a:ext cx="6957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06EEDCD-C434-67F1-67E3-1CABB2D9DF36}"/>
              </a:ext>
            </a:extLst>
          </p:cNvPr>
          <p:cNvCxnSpPr/>
          <p:nvPr/>
        </p:nvCxnSpPr>
        <p:spPr>
          <a:xfrm>
            <a:off x="6489927" y="2272868"/>
            <a:ext cx="4251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769B67B-6D9E-7931-500D-9282CD57E8DF}"/>
              </a:ext>
            </a:extLst>
          </p:cNvPr>
          <p:cNvCxnSpPr>
            <a:cxnSpLocks/>
          </p:cNvCxnSpPr>
          <p:nvPr/>
        </p:nvCxnSpPr>
        <p:spPr>
          <a:xfrm>
            <a:off x="8440674" y="3435846"/>
            <a:ext cx="542176" cy="79901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2D1C2C2-A9EB-67F0-64DF-CB016B246B6F}"/>
              </a:ext>
            </a:extLst>
          </p:cNvPr>
          <p:cNvCxnSpPr>
            <a:cxnSpLocks/>
          </p:cNvCxnSpPr>
          <p:nvPr/>
        </p:nvCxnSpPr>
        <p:spPr>
          <a:xfrm>
            <a:off x="3779912" y="3025371"/>
            <a:ext cx="3249347" cy="120768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5251074-0463-7B57-D2FE-EC6175AD0952}"/>
              </a:ext>
            </a:extLst>
          </p:cNvPr>
          <p:cNvCxnSpPr>
            <a:cxnSpLocks/>
          </p:cNvCxnSpPr>
          <p:nvPr/>
        </p:nvCxnSpPr>
        <p:spPr>
          <a:xfrm>
            <a:off x="1979712" y="450520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DEB40C1-7803-D519-6F9C-55FC902F2B09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BEB21CD-F32B-D8DF-CBD5-3F0937C7FF90}"/>
              </a:ext>
            </a:extLst>
          </p:cNvPr>
          <p:cNvCxnSpPr>
            <a:cxnSpLocks/>
          </p:cNvCxnSpPr>
          <p:nvPr/>
        </p:nvCxnSpPr>
        <p:spPr>
          <a:xfrm>
            <a:off x="1969357" y="4930423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2CA48B6-1AF3-CAA1-5567-B9A2ADB2C32F}"/>
              </a:ext>
            </a:extLst>
          </p:cNvPr>
          <p:cNvSpPr txBox="1"/>
          <p:nvPr/>
        </p:nvSpPr>
        <p:spPr>
          <a:xfrm>
            <a:off x="5561737" y="461966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</p:spTree>
    <p:extLst>
      <p:ext uri="{BB962C8B-B14F-4D97-AF65-F5344CB8AC3E}">
        <p14:creationId xmlns:p14="http://schemas.microsoft.com/office/powerpoint/2010/main" val="2189794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144AAAE-2E9C-2CAD-BBE8-BC2DD9DADCD9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01EDC4-9FD4-4699-1499-57CA3E175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19" y="816666"/>
            <a:ext cx="3501923" cy="24031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58B22FE-4B45-41D0-F716-61EA629A3B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1575738"/>
            <a:ext cx="5384070" cy="350785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46AD8EA-7542-31C5-45DD-DFCD524E1677}"/>
              </a:ext>
            </a:extLst>
          </p:cNvPr>
          <p:cNvSpPr txBox="1"/>
          <p:nvPr/>
        </p:nvSpPr>
        <p:spPr>
          <a:xfrm>
            <a:off x="4598888" y="1030146"/>
            <a:ext cx="2925440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Connection tunnel 5.5m in diameter </a:t>
            </a:r>
          </a:p>
        </p:txBody>
      </p:sp>
    </p:spTree>
    <p:extLst>
      <p:ext uri="{BB962C8B-B14F-4D97-AF65-F5344CB8AC3E}">
        <p14:creationId xmlns:p14="http://schemas.microsoft.com/office/powerpoint/2010/main" val="927770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144AAAE-2E9C-2CAD-BBE8-BC2DD9DADCD9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46AD8EA-7542-31C5-45DD-DFCD524E1677}"/>
              </a:ext>
            </a:extLst>
          </p:cNvPr>
          <p:cNvSpPr txBox="1"/>
          <p:nvPr/>
        </p:nvSpPr>
        <p:spPr>
          <a:xfrm>
            <a:off x="4598888" y="1030146"/>
            <a:ext cx="2925440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Bypass tunnel 5.5m in diameter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3347C-12B1-7DD4-D87B-28D1311CC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08" y="638272"/>
            <a:ext cx="3826664" cy="26260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85AE6E-D412-5091-B77F-D4C05C7D1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80" y="1756668"/>
            <a:ext cx="4968551" cy="330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420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5BA2E55-A011-DDE4-C786-F068B91C92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003798"/>
            <a:ext cx="3063160" cy="2026650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3B844E-0575-74F6-E84D-B23C0C8BF812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B331F4-793B-5F31-863A-7D2EF1F8B033}"/>
              </a:ext>
            </a:extLst>
          </p:cNvPr>
          <p:cNvSpPr txBox="1"/>
          <p:nvPr/>
        </p:nvSpPr>
        <p:spPr>
          <a:xfrm>
            <a:off x="4716016" y="664957"/>
            <a:ext cx="2925440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Connection tunnel 10m in diameter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93F1A4-BBFE-F2AF-F5F9-98176B4C7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6270" y="1194756"/>
            <a:ext cx="5849500" cy="372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68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3652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FCC-ee  Arc-cell (ST1743700_01)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Underground strucutre point A (ST1874371_01)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Underground strucutre point L (</a:t>
            </a:r>
            <a:r>
              <a:rPr lang="en-GB" sz="1400" dirty="0">
                <a:effectLst/>
                <a:ea typeface="Aptos" panose="020B0004020202020204" pitchFamily="34" charset="0"/>
              </a:rPr>
              <a:t>ST1859242_01</a:t>
            </a:r>
            <a:r>
              <a:rPr lang="de-DE" sz="1400" dirty="0"/>
              <a:t>)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450850" lvl="1">
              <a:spcBef>
                <a:spcPts val="500"/>
              </a:spcBef>
              <a:defRPr/>
            </a:pPr>
            <a:endParaRPr lang="de-DE" sz="1400" dirty="0"/>
          </a:p>
          <a:p>
            <a:pPr marL="450850" lvl="1">
              <a:spcBef>
                <a:spcPts val="500"/>
              </a:spcBef>
              <a:defRPr/>
            </a:pPr>
            <a:endParaRPr lang="en-US" sz="1400" dirty="0"/>
          </a:p>
          <a:p>
            <a:pPr lvl="1"/>
            <a:endParaRPr lang="de-DE" sz="1400" b="1" i="1" dirty="0">
              <a:solidFill>
                <a:srgbClr val="0070C0"/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/>
            <a:endParaRPr lang="en-US" i="1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 descr="A circular object with a drawing of a truck inside&#10;&#10;Description automatically generated">
            <a:extLst>
              <a:ext uri="{FF2B5EF4-FFF2-40B4-BE49-F238E27FC236}">
                <a16:creationId xmlns:a16="http://schemas.microsoft.com/office/drawing/2014/main" id="{2F84AEA9-63DD-47EB-96F3-74D7F21B90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0" t="17303" r="24828" b="15910"/>
          <a:stretch/>
        </p:blipFill>
        <p:spPr>
          <a:xfrm>
            <a:off x="2915210" y="808450"/>
            <a:ext cx="4112847" cy="413956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1899108-E46C-5081-6FF7-446486C1760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A04242C-3A4F-F6F6-5BD1-AD34F460944F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9AEC32E-94AF-D8C8-DDE2-6EEEA3A02F83}"/>
              </a:ext>
            </a:extLst>
          </p:cNvPr>
          <p:cNvSpPr txBox="1"/>
          <p:nvPr/>
        </p:nvSpPr>
        <p:spPr>
          <a:xfrm>
            <a:off x="6403053" y="487907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D2B0A6-52E2-C95B-D5C5-125B1CEBA591}"/>
              </a:ext>
            </a:extLst>
          </p:cNvPr>
          <p:cNvSpPr txBox="1"/>
          <p:nvPr/>
        </p:nvSpPr>
        <p:spPr>
          <a:xfrm>
            <a:off x="1521171" y="3519420"/>
            <a:ext cx="129715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3 DC Cable trays:</a:t>
            </a:r>
          </a:p>
          <a:p>
            <a:pPr algn="l"/>
            <a:r>
              <a:rPr lang="en-GB" sz="1100" dirty="0"/>
              <a:t>2x 300mm</a:t>
            </a:r>
          </a:p>
          <a:p>
            <a:pPr algn="l"/>
            <a:r>
              <a:rPr lang="en-GB" sz="1100" dirty="0"/>
              <a:t>1x 500mm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C9F1BF-9FA4-B8FD-951B-A53EA23719B3}"/>
              </a:ext>
            </a:extLst>
          </p:cNvPr>
          <p:cNvSpPr txBox="1"/>
          <p:nvPr/>
        </p:nvSpPr>
        <p:spPr>
          <a:xfrm>
            <a:off x="2187514" y="1304195"/>
            <a:ext cx="12971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5 DC Cable trays:</a:t>
            </a:r>
          </a:p>
          <a:p>
            <a:pPr algn="l"/>
            <a:r>
              <a:rPr lang="en-GB" sz="1100" dirty="0"/>
              <a:t>1x400mm</a:t>
            </a:r>
          </a:p>
          <a:p>
            <a:pPr algn="l"/>
            <a:r>
              <a:rPr lang="en-GB" sz="1100" dirty="0"/>
              <a:t>1x500mm</a:t>
            </a:r>
          </a:p>
          <a:p>
            <a:pPr algn="l"/>
            <a:r>
              <a:rPr lang="en-GB" sz="1100" dirty="0"/>
              <a:t>3x600mm</a:t>
            </a:r>
          </a:p>
          <a:p>
            <a:pPr algn="l"/>
            <a:endParaRPr lang="en-GB" sz="1100" u="sng" dirty="0"/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21A923-42B8-263E-21AB-C9461ED7E099}"/>
              </a:ext>
            </a:extLst>
          </p:cNvPr>
          <p:cNvSpPr txBox="1"/>
          <p:nvPr/>
        </p:nvSpPr>
        <p:spPr>
          <a:xfrm>
            <a:off x="7059438" y="2088327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Chilled water</a:t>
            </a:r>
          </a:p>
          <a:p>
            <a:pPr algn="l"/>
            <a:r>
              <a:rPr lang="en-GB" sz="1100" dirty="0"/>
              <a:t>DN300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F9AF03-AACF-4279-C572-3B45059D655E}"/>
              </a:ext>
            </a:extLst>
          </p:cNvPr>
          <p:cNvSpPr txBox="1"/>
          <p:nvPr/>
        </p:nvSpPr>
        <p:spPr>
          <a:xfrm>
            <a:off x="7092528" y="2493398"/>
            <a:ext cx="178446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Magnet vehicle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Transport space reservation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2.2m x 2.25m (</a:t>
            </a:r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LxH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56BC2A-93EC-5F06-062F-E14AB608E1BB}"/>
              </a:ext>
            </a:extLst>
          </p:cNvPr>
          <p:cNvSpPr txBox="1"/>
          <p:nvPr/>
        </p:nvSpPr>
        <p:spPr>
          <a:xfrm>
            <a:off x="2408217" y="4153486"/>
            <a:ext cx="790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HV Cable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DB0A14-70F9-BAFF-E2A7-4511FC8F7781}"/>
              </a:ext>
            </a:extLst>
          </p:cNvPr>
          <p:cNvSpPr txBox="1"/>
          <p:nvPr/>
        </p:nvSpPr>
        <p:spPr>
          <a:xfrm>
            <a:off x="7202896" y="3636675"/>
            <a:ext cx="93647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Cable trays:</a:t>
            </a:r>
          </a:p>
          <a:p>
            <a:r>
              <a:rPr lang="en-GB" sz="1100" dirty="0"/>
              <a:t>2x 200mm</a:t>
            </a:r>
          </a:p>
          <a:p>
            <a:pPr algn="l"/>
            <a:endParaRPr lang="en-GB" sz="11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8B41FD-536D-68E0-ACFC-A2E8110D8DF9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198818" y="4080033"/>
            <a:ext cx="562119" cy="204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B98E85-7451-E747-1F03-8C4C6A66FD45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6516216" y="3366325"/>
            <a:ext cx="686680" cy="570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E3FD3B-8DD2-9334-7AB4-D2C9620F2824}"/>
              </a:ext>
            </a:extLst>
          </p:cNvPr>
          <p:cNvCxnSpPr>
            <a:cxnSpLocks/>
          </p:cNvCxnSpPr>
          <p:nvPr/>
        </p:nvCxnSpPr>
        <p:spPr>
          <a:xfrm flipH="1">
            <a:off x="6295558" y="2714655"/>
            <a:ext cx="872819" cy="45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ADE4769-F358-FC44-5DBD-FA7455634D55}"/>
              </a:ext>
            </a:extLst>
          </p:cNvPr>
          <p:cNvCxnSpPr>
            <a:cxnSpLocks/>
          </p:cNvCxnSpPr>
          <p:nvPr/>
        </p:nvCxnSpPr>
        <p:spPr>
          <a:xfrm>
            <a:off x="2987824" y="1770145"/>
            <a:ext cx="327926" cy="318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FD5E8F6-99BB-191B-290C-62DD499E9536}"/>
              </a:ext>
            </a:extLst>
          </p:cNvPr>
          <p:cNvCxnSpPr>
            <a:cxnSpLocks/>
          </p:cNvCxnSpPr>
          <p:nvPr/>
        </p:nvCxnSpPr>
        <p:spPr>
          <a:xfrm>
            <a:off x="2685051" y="3798633"/>
            <a:ext cx="799613" cy="18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5EDE7B1-44C9-44F9-9A6A-5C051F36271A}"/>
              </a:ext>
            </a:extLst>
          </p:cNvPr>
          <p:cNvSpPr txBox="1"/>
          <p:nvPr/>
        </p:nvSpPr>
        <p:spPr>
          <a:xfrm>
            <a:off x="6169902" y="910360"/>
            <a:ext cx="2120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He/Smoke extraction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5B53FBD-7C39-6169-062F-C0F8848E9F2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618301" y="1041165"/>
            <a:ext cx="551601" cy="51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59615A7-D1F9-6ECE-EA6F-673AF033DCE1}"/>
              </a:ext>
            </a:extLst>
          </p:cNvPr>
          <p:cNvCxnSpPr>
            <a:cxnSpLocks/>
          </p:cNvCxnSpPr>
          <p:nvPr/>
        </p:nvCxnSpPr>
        <p:spPr>
          <a:xfrm flipV="1">
            <a:off x="3640271" y="4312621"/>
            <a:ext cx="408021" cy="503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A6B225B-CB74-487E-501F-841746ECEE67}"/>
              </a:ext>
            </a:extLst>
          </p:cNvPr>
          <p:cNvSpPr txBox="1"/>
          <p:nvPr/>
        </p:nvSpPr>
        <p:spPr>
          <a:xfrm>
            <a:off x="3194425" y="4765722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Raw water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DN250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4D6657-BE8A-E14C-EBF6-C8C92D407D12}"/>
              </a:ext>
            </a:extLst>
          </p:cNvPr>
          <p:cNvCxnSpPr>
            <a:cxnSpLocks/>
          </p:cNvCxnSpPr>
          <p:nvPr/>
        </p:nvCxnSpPr>
        <p:spPr>
          <a:xfrm>
            <a:off x="2650532" y="3355712"/>
            <a:ext cx="665218" cy="4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30606A-2E8A-E755-4222-9BF4BE840E3A}"/>
              </a:ext>
            </a:extLst>
          </p:cNvPr>
          <p:cNvSpPr txBox="1"/>
          <p:nvPr/>
        </p:nvSpPr>
        <p:spPr>
          <a:xfrm>
            <a:off x="1331640" y="3052069"/>
            <a:ext cx="1471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Demineralized water</a:t>
            </a:r>
          </a:p>
          <a:p>
            <a:pPr algn="l"/>
            <a:r>
              <a:rPr lang="en-GB" sz="1100" dirty="0"/>
              <a:t>DN550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620D7B-49AB-F7A8-72D8-62AFA3CA6F39}"/>
              </a:ext>
            </a:extLst>
          </p:cNvPr>
          <p:cNvCxnSpPr>
            <a:cxnSpLocks/>
          </p:cNvCxnSpPr>
          <p:nvPr/>
        </p:nvCxnSpPr>
        <p:spPr>
          <a:xfrm flipV="1">
            <a:off x="2650532" y="2971633"/>
            <a:ext cx="678527" cy="38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E78439-B67A-B87F-AAC5-30EC726A5926}"/>
              </a:ext>
            </a:extLst>
          </p:cNvPr>
          <p:cNvCxnSpPr>
            <a:cxnSpLocks/>
          </p:cNvCxnSpPr>
          <p:nvPr/>
        </p:nvCxnSpPr>
        <p:spPr>
          <a:xfrm flipH="1" flipV="1">
            <a:off x="6631095" y="3093562"/>
            <a:ext cx="814116" cy="241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8CE91F8-FAC0-A27F-A6E6-0B1A838B3B58}"/>
              </a:ext>
            </a:extLst>
          </p:cNvPr>
          <p:cNvSpPr txBox="1"/>
          <p:nvPr/>
        </p:nvSpPr>
        <p:spPr>
          <a:xfrm>
            <a:off x="7478607" y="3131709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Compressed air</a:t>
            </a:r>
          </a:p>
          <a:p>
            <a:pPr algn="l"/>
            <a:r>
              <a:rPr lang="en-GB" sz="1200" dirty="0"/>
              <a:t> DN80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A192837-BF74-F8E0-30BF-0567EE66317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584482" y="2303771"/>
            <a:ext cx="474956" cy="218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418939-2D11-7E79-E961-F2A1A4C70ED9}"/>
              </a:ext>
            </a:extLst>
          </p:cNvPr>
          <p:cNvSpPr txBox="1"/>
          <p:nvPr/>
        </p:nvSpPr>
        <p:spPr>
          <a:xfrm>
            <a:off x="6824232" y="1557059"/>
            <a:ext cx="10534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4 Cable trays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8E6C5EC-25E7-6ED2-FCC5-42002D15D1BC}"/>
              </a:ext>
            </a:extLst>
          </p:cNvPr>
          <p:cNvCxnSpPr>
            <a:cxnSpLocks/>
          </p:cNvCxnSpPr>
          <p:nvPr/>
        </p:nvCxnSpPr>
        <p:spPr>
          <a:xfrm flipH="1">
            <a:off x="6516216" y="1794174"/>
            <a:ext cx="353403" cy="258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6E0E501-1414-A93B-59C3-047516410ACE}"/>
              </a:ext>
            </a:extLst>
          </p:cNvPr>
          <p:cNvSpPr txBox="1"/>
          <p:nvPr/>
        </p:nvSpPr>
        <p:spPr>
          <a:xfrm>
            <a:off x="6590022" y="1257763"/>
            <a:ext cx="1258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Leaky feed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FD38AF-2DEB-4944-42E5-B500605101CC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5809563" y="1396263"/>
            <a:ext cx="780459" cy="373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25DC148-11B0-ABA4-505D-E7AFBE1ED08F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3297410" y="4263685"/>
            <a:ext cx="541234" cy="253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CDDD6C5-F5C5-D1EF-143F-8475DB22AC47}"/>
              </a:ext>
            </a:extLst>
          </p:cNvPr>
          <p:cNvSpPr txBox="1"/>
          <p:nvPr/>
        </p:nvSpPr>
        <p:spPr>
          <a:xfrm>
            <a:off x="2502961" y="4517127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Reject water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DN125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89504C6-989E-EBED-84A2-F34263003A16}"/>
              </a:ext>
            </a:extLst>
          </p:cNvPr>
          <p:cNvCxnSpPr>
            <a:cxnSpLocks/>
          </p:cNvCxnSpPr>
          <p:nvPr/>
        </p:nvCxnSpPr>
        <p:spPr>
          <a:xfrm>
            <a:off x="2650532" y="3798633"/>
            <a:ext cx="1450633" cy="216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57D1E9A-F843-2463-9877-924938506134}"/>
              </a:ext>
            </a:extLst>
          </p:cNvPr>
          <p:cNvCxnSpPr/>
          <p:nvPr/>
        </p:nvCxnSpPr>
        <p:spPr>
          <a:xfrm>
            <a:off x="4783322" y="3093562"/>
            <a:ext cx="3647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F6D63ED-4A2D-2716-165C-0C251741F6FE}"/>
              </a:ext>
            </a:extLst>
          </p:cNvPr>
          <p:cNvCxnSpPr/>
          <p:nvPr/>
        </p:nvCxnSpPr>
        <p:spPr>
          <a:xfrm>
            <a:off x="5076056" y="3093562"/>
            <a:ext cx="0" cy="543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8F921FD-BB06-FE2C-857E-5265E415E3D7}"/>
              </a:ext>
            </a:extLst>
          </p:cNvPr>
          <p:cNvCxnSpPr/>
          <p:nvPr/>
        </p:nvCxnSpPr>
        <p:spPr>
          <a:xfrm>
            <a:off x="4783322" y="2428520"/>
            <a:ext cx="3647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6CC3731-76F5-55C2-7918-1413CB1CE1A8}"/>
              </a:ext>
            </a:extLst>
          </p:cNvPr>
          <p:cNvCxnSpPr>
            <a:cxnSpLocks/>
          </p:cNvCxnSpPr>
          <p:nvPr/>
        </p:nvCxnSpPr>
        <p:spPr>
          <a:xfrm>
            <a:off x="5076056" y="2428520"/>
            <a:ext cx="0" cy="6650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B19A15B-FC95-7E60-1A9A-BA5A1A0DAA7E}"/>
              </a:ext>
            </a:extLst>
          </p:cNvPr>
          <p:cNvSpPr txBox="1"/>
          <p:nvPr/>
        </p:nvSpPr>
        <p:spPr>
          <a:xfrm rot="16200000">
            <a:off x="4769145" y="324494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980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E0CE9E4-E922-B789-B2A2-F15FB3E608B3}"/>
              </a:ext>
            </a:extLst>
          </p:cNvPr>
          <p:cNvSpPr txBox="1"/>
          <p:nvPr/>
        </p:nvSpPr>
        <p:spPr>
          <a:xfrm rot="16200000">
            <a:off x="4726667" y="260936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1030</a:t>
            </a:r>
          </a:p>
        </p:txBody>
      </p:sp>
    </p:spTree>
    <p:extLst>
      <p:ext uri="{BB962C8B-B14F-4D97-AF65-F5344CB8AC3E}">
        <p14:creationId xmlns:p14="http://schemas.microsoft.com/office/powerpoint/2010/main" val="417225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evice&#10;&#10;Description automatically generated">
            <a:extLst>
              <a:ext uri="{FF2B5EF4-FFF2-40B4-BE49-F238E27FC236}">
                <a16:creationId xmlns:a16="http://schemas.microsoft.com/office/drawing/2014/main" id="{00A78E04-5A63-3548-6480-49052184ED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5" r="15289" b="11362"/>
          <a:stretch/>
        </p:blipFill>
        <p:spPr>
          <a:xfrm>
            <a:off x="39525" y="483518"/>
            <a:ext cx="6639159" cy="455908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144AAAE-2E9C-2CAD-BBE8-BC2DD9DADCD9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BB0266F-DFA5-F056-CAE8-DA25422F590B}"/>
              </a:ext>
            </a:extLst>
          </p:cNvPr>
          <p:cNvCxnSpPr>
            <a:cxnSpLocks/>
          </p:cNvCxnSpPr>
          <p:nvPr/>
        </p:nvCxnSpPr>
        <p:spPr>
          <a:xfrm>
            <a:off x="2890185" y="1586093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CB0A95-15A1-DDCE-B7AB-D2CBF30E95E1}"/>
              </a:ext>
            </a:extLst>
          </p:cNvPr>
          <p:cNvSpPr txBox="1"/>
          <p:nvPr/>
        </p:nvSpPr>
        <p:spPr>
          <a:xfrm>
            <a:off x="951144" y="1072048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0A06D6-97CD-CB46-4C2D-857A5CDE555F}"/>
              </a:ext>
            </a:extLst>
          </p:cNvPr>
          <p:cNvSpPr txBox="1"/>
          <p:nvPr/>
        </p:nvSpPr>
        <p:spPr>
          <a:xfrm>
            <a:off x="4896022" y="2360212"/>
            <a:ext cx="222689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Bypass tunnel ø 5.5m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D96C91-2F38-643E-42D1-37FEF42AE0B7}"/>
              </a:ext>
            </a:extLst>
          </p:cNvPr>
          <p:cNvCxnSpPr>
            <a:cxnSpLocks/>
          </p:cNvCxnSpPr>
          <p:nvPr/>
        </p:nvCxnSpPr>
        <p:spPr>
          <a:xfrm flipH="1" flipV="1">
            <a:off x="5136076" y="2005536"/>
            <a:ext cx="801676" cy="615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24CAFA1-2167-0AA0-4653-152C17A40FB3}"/>
              </a:ext>
            </a:extLst>
          </p:cNvPr>
          <p:cNvSpPr txBox="1"/>
          <p:nvPr/>
        </p:nvSpPr>
        <p:spPr>
          <a:xfrm>
            <a:off x="132592" y="3248565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Machine tunnel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A150261-A0E7-944A-D41B-2A42AF2631FA}"/>
              </a:ext>
            </a:extLst>
          </p:cNvPr>
          <p:cNvCxnSpPr>
            <a:cxnSpLocks/>
          </p:cNvCxnSpPr>
          <p:nvPr/>
        </p:nvCxnSpPr>
        <p:spPr>
          <a:xfrm>
            <a:off x="1017359" y="3756706"/>
            <a:ext cx="247233" cy="229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919216-E213-3DC6-DFBF-19F0A7D84166}"/>
              </a:ext>
            </a:extLst>
          </p:cNvPr>
          <p:cNvCxnSpPr>
            <a:cxnSpLocks/>
          </p:cNvCxnSpPr>
          <p:nvPr/>
        </p:nvCxnSpPr>
        <p:spPr>
          <a:xfrm flipH="1" flipV="1">
            <a:off x="4058850" y="3217441"/>
            <a:ext cx="268046" cy="302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B7459B0-810B-38BA-ED4A-8C64C97777F6}"/>
              </a:ext>
            </a:extLst>
          </p:cNvPr>
          <p:cNvSpPr txBox="1"/>
          <p:nvPr/>
        </p:nvSpPr>
        <p:spPr>
          <a:xfrm>
            <a:off x="3676191" y="3361652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Service Cavern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FA01008-7E89-FA8B-9D09-D8DD84BD56FF}"/>
              </a:ext>
            </a:extLst>
          </p:cNvPr>
          <p:cNvSpPr txBox="1"/>
          <p:nvPr/>
        </p:nvSpPr>
        <p:spPr>
          <a:xfrm>
            <a:off x="1335689" y="1813964"/>
            <a:ext cx="193995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Cavern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6D16EA0-D1EB-3629-9645-20C166EDD128}"/>
              </a:ext>
            </a:extLst>
          </p:cNvPr>
          <p:cNvCxnSpPr>
            <a:cxnSpLocks/>
          </p:cNvCxnSpPr>
          <p:nvPr/>
        </p:nvCxnSpPr>
        <p:spPr>
          <a:xfrm>
            <a:off x="2608026" y="2332377"/>
            <a:ext cx="461043" cy="26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2A4B6C7-92AD-AB1C-E925-AC68109CB236}"/>
              </a:ext>
            </a:extLst>
          </p:cNvPr>
          <p:cNvCxnSpPr>
            <a:cxnSpLocks/>
          </p:cNvCxnSpPr>
          <p:nvPr/>
        </p:nvCxnSpPr>
        <p:spPr>
          <a:xfrm>
            <a:off x="3661423" y="1290860"/>
            <a:ext cx="104405" cy="14256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2E1B6DB-2E0E-7083-F6E0-BF667B57814B}"/>
              </a:ext>
            </a:extLst>
          </p:cNvPr>
          <p:cNvSpPr txBox="1"/>
          <p:nvPr/>
        </p:nvSpPr>
        <p:spPr>
          <a:xfrm>
            <a:off x="2998640" y="732850"/>
            <a:ext cx="1790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 x Evacuation </a:t>
            </a:r>
          </a:p>
          <a:p>
            <a:pPr algn="l"/>
            <a:r>
              <a:rPr lang="en-GB" sz="1600" dirty="0"/>
              <a:t>connection tunnel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BD98BA-3E77-0BF1-97B9-6F166051398A}"/>
              </a:ext>
            </a:extLst>
          </p:cNvPr>
          <p:cNvSpPr txBox="1"/>
          <p:nvPr/>
        </p:nvSpPr>
        <p:spPr>
          <a:xfrm>
            <a:off x="987331" y="2329895"/>
            <a:ext cx="1529586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Survey Gallery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12FE32F-2A80-CD7D-9582-E55EE1D3CCE3}"/>
              </a:ext>
            </a:extLst>
          </p:cNvPr>
          <p:cNvCxnSpPr>
            <a:cxnSpLocks/>
          </p:cNvCxnSpPr>
          <p:nvPr/>
        </p:nvCxnSpPr>
        <p:spPr>
          <a:xfrm>
            <a:off x="2444436" y="2693282"/>
            <a:ext cx="425843" cy="193964"/>
          </a:xfrm>
          <a:prstGeom prst="straightConnector1">
            <a:avLst/>
          </a:prstGeom>
          <a:ln>
            <a:solidFill>
              <a:srgbClr val="860B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006DC89-5CE8-B47E-5DAE-34F4469662F0}"/>
              </a:ext>
            </a:extLst>
          </p:cNvPr>
          <p:cNvCxnSpPr>
            <a:cxnSpLocks/>
          </p:cNvCxnSpPr>
          <p:nvPr/>
        </p:nvCxnSpPr>
        <p:spPr>
          <a:xfrm flipH="1" flipV="1">
            <a:off x="3924719" y="2532700"/>
            <a:ext cx="672182" cy="499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F06E375-9C58-4D3A-7807-FC7721C00C04}"/>
              </a:ext>
            </a:extLst>
          </p:cNvPr>
          <p:cNvSpPr txBox="1"/>
          <p:nvPr/>
        </p:nvSpPr>
        <p:spPr>
          <a:xfrm>
            <a:off x="2598690" y="4064762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5.5m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A2A1A76-56ED-2537-68FC-321CCCCBEF95}"/>
              </a:ext>
            </a:extLst>
          </p:cNvPr>
          <p:cNvCxnSpPr>
            <a:cxnSpLocks/>
          </p:cNvCxnSpPr>
          <p:nvPr/>
        </p:nvCxnSpPr>
        <p:spPr>
          <a:xfrm flipH="1" flipV="1">
            <a:off x="3378102" y="2922952"/>
            <a:ext cx="381627" cy="1227332"/>
          </a:xfrm>
          <a:prstGeom prst="straightConnector1">
            <a:avLst/>
          </a:prstGeom>
          <a:ln>
            <a:solidFill>
              <a:srgbClr val="FFA0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1B89A22-ED69-A570-68B8-0C74C7910F3E}"/>
              </a:ext>
            </a:extLst>
          </p:cNvPr>
          <p:cNvCxnSpPr>
            <a:cxnSpLocks/>
          </p:cNvCxnSpPr>
          <p:nvPr/>
        </p:nvCxnSpPr>
        <p:spPr>
          <a:xfrm flipH="1">
            <a:off x="3538940" y="1292035"/>
            <a:ext cx="122483" cy="158926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67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144AAAE-2E9C-2CAD-BBE8-BC2DD9DADCD9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4" name="Picture 3" descr="A close-up of a string&#10;&#10;Description automatically generated">
            <a:extLst>
              <a:ext uri="{FF2B5EF4-FFF2-40B4-BE49-F238E27FC236}">
                <a16:creationId xmlns:a16="http://schemas.microsoft.com/office/drawing/2014/main" id="{E56BD2C0-674D-4356-ABEC-2954A09307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4" r="5822" b="20601"/>
          <a:stretch/>
        </p:blipFill>
        <p:spPr>
          <a:xfrm rot="20579629">
            <a:off x="695216" y="2300066"/>
            <a:ext cx="7488832" cy="3233170"/>
          </a:xfrm>
          <a:prstGeom prst="rect">
            <a:avLst/>
          </a:prstGeom>
        </p:spPr>
      </p:pic>
      <p:pic>
        <p:nvPicPr>
          <p:cNvPr id="7" name="Picture 6" descr="A close-up of a bow&#10;&#10;Description automatically generated">
            <a:extLst>
              <a:ext uri="{FF2B5EF4-FFF2-40B4-BE49-F238E27FC236}">
                <a16:creationId xmlns:a16="http://schemas.microsoft.com/office/drawing/2014/main" id="{36F2300D-B67B-D60F-0D16-2850B4482E1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" t="15247" r="5822" b="28191"/>
          <a:stretch/>
        </p:blipFill>
        <p:spPr>
          <a:xfrm rot="20623389">
            <a:off x="386136" y="784256"/>
            <a:ext cx="8218312" cy="290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736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9" name="Picture 8" descr="A blue rectangular object with green lines and red text&#10;&#10;Description automatically generated with medium confidence">
            <a:extLst>
              <a:ext uri="{FF2B5EF4-FFF2-40B4-BE49-F238E27FC236}">
                <a16:creationId xmlns:a16="http://schemas.microsoft.com/office/drawing/2014/main" id="{FB602285-CD66-8D9F-A71B-46F168A1B6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1" b="24800"/>
          <a:stretch/>
        </p:blipFill>
        <p:spPr>
          <a:xfrm>
            <a:off x="683568" y="1491630"/>
            <a:ext cx="8092278" cy="3000437"/>
          </a:xfrm>
          <a:prstGeom prst="rect">
            <a:avLst/>
          </a:prstGeom>
        </p:spPr>
      </p:pic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AA3FF19-F3E6-E2C6-DE51-EA591504843B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686268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 descr="A video game of a machine&#10;&#10;Description automatically generated">
            <a:extLst>
              <a:ext uri="{FF2B5EF4-FFF2-40B4-BE49-F238E27FC236}">
                <a16:creationId xmlns:a16="http://schemas.microsoft.com/office/drawing/2014/main" id="{AAF7FBED-5FA2-CC82-E1AC-19375AE0C7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r="5426" b="27601"/>
          <a:stretch/>
        </p:blipFill>
        <p:spPr>
          <a:xfrm>
            <a:off x="25809" y="3435846"/>
            <a:ext cx="9118191" cy="159803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4B684B3-676E-76BF-8E8C-18C18002695B}"/>
              </a:ext>
            </a:extLst>
          </p:cNvPr>
          <p:cNvCxnSpPr>
            <a:cxnSpLocks/>
          </p:cNvCxnSpPr>
          <p:nvPr/>
        </p:nvCxnSpPr>
        <p:spPr>
          <a:xfrm>
            <a:off x="2267747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539165-912C-E87E-5AB2-685D97E77182}"/>
              </a:ext>
            </a:extLst>
          </p:cNvPr>
          <p:cNvCxnSpPr>
            <a:cxnSpLocks/>
          </p:cNvCxnSpPr>
          <p:nvPr/>
        </p:nvCxnSpPr>
        <p:spPr>
          <a:xfrm>
            <a:off x="3419875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53B1C3-C39E-D8C5-4B3E-50A615D2FC3C}"/>
              </a:ext>
            </a:extLst>
          </p:cNvPr>
          <p:cNvCxnSpPr/>
          <p:nvPr/>
        </p:nvCxnSpPr>
        <p:spPr>
          <a:xfrm>
            <a:off x="2267747" y="4772358"/>
            <a:ext cx="1152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0D889A3-5979-4138-0EA5-8F7404A5468D}"/>
              </a:ext>
            </a:extLst>
          </p:cNvPr>
          <p:cNvSpPr txBox="1"/>
          <p:nvPr/>
        </p:nvSpPr>
        <p:spPr>
          <a:xfrm>
            <a:off x="2494997" y="4495069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150m</a:t>
            </a:r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id="{414486D9-0BC6-2C4F-04B2-F056E5751A6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1800" y="785993"/>
            <a:ext cx="4309224" cy="270922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9D867AD-5919-3F0F-E882-6CA99989B307}"/>
              </a:ext>
            </a:extLst>
          </p:cNvPr>
          <p:cNvSpPr/>
          <p:nvPr/>
        </p:nvSpPr>
        <p:spPr>
          <a:xfrm>
            <a:off x="5755669" y="2334670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348FE9-BDB6-3DDD-EA8D-303EA6BD6D4D}"/>
              </a:ext>
            </a:extLst>
          </p:cNvPr>
          <p:cNvSpPr/>
          <p:nvPr/>
        </p:nvSpPr>
        <p:spPr>
          <a:xfrm>
            <a:off x="4937529" y="234048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EE3DA6-4606-A05C-F460-18D56B0D1CE6}"/>
              </a:ext>
            </a:extLst>
          </p:cNvPr>
          <p:cNvSpPr/>
          <p:nvPr/>
        </p:nvSpPr>
        <p:spPr>
          <a:xfrm>
            <a:off x="4863938" y="2340489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97808C-137A-F484-6336-542883CE89BF}"/>
              </a:ext>
            </a:extLst>
          </p:cNvPr>
          <p:cNvCxnSpPr>
            <a:cxnSpLocks/>
          </p:cNvCxnSpPr>
          <p:nvPr/>
        </p:nvCxnSpPr>
        <p:spPr>
          <a:xfrm>
            <a:off x="3121485" y="2610574"/>
            <a:ext cx="0" cy="9540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348C3D-1F0D-D938-E648-9EB2569ABC0C}"/>
              </a:ext>
            </a:extLst>
          </p:cNvPr>
          <p:cNvCxnSpPr>
            <a:cxnSpLocks/>
          </p:cNvCxnSpPr>
          <p:nvPr/>
        </p:nvCxnSpPr>
        <p:spPr>
          <a:xfrm>
            <a:off x="6721885" y="2601349"/>
            <a:ext cx="0" cy="9575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4867EA2-CD46-6A1D-FDD4-BB038B84C8BD}"/>
              </a:ext>
            </a:extLst>
          </p:cNvPr>
          <p:cNvCxnSpPr>
            <a:cxnSpLocks/>
          </p:cNvCxnSpPr>
          <p:nvPr/>
        </p:nvCxnSpPr>
        <p:spPr>
          <a:xfrm flipH="1">
            <a:off x="3121485" y="3492617"/>
            <a:ext cx="360040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D3BB36F-57E2-20F8-B677-AFAE45627D46}"/>
              </a:ext>
            </a:extLst>
          </p:cNvPr>
          <p:cNvCxnSpPr>
            <a:cxnSpLocks/>
          </p:cNvCxnSpPr>
          <p:nvPr/>
        </p:nvCxnSpPr>
        <p:spPr>
          <a:xfrm flipH="1">
            <a:off x="2675755" y="1188361"/>
            <a:ext cx="139848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A9AF72D-0752-88EC-8E86-AC187FBA334A}"/>
              </a:ext>
            </a:extLst>
          </p:cNvPr>
          <p:cNvCxnSpPr>
            <a:cxnSpLocks/>
          </p:cNvCxnSpPr>
          <p:nvPr/>
        </p:nvCxnSpPr>
        <p:spPr>
          <a:xfrm flipH="1">
            <a:off x="2382992" y="2601349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193C769-B812-6050-0DAE-2CA1CB1A91F7}"/>
              </a:ext>
            </a:extLst>
          </p:cNvPr>
          <p:cNvCxnSpPr>
            <a:cxnSpLocks/>
          </p:cNvCxnSpPr>
          <p:nvPr/>
        </p:nvCxnSpPr>
        <p:spPr>
          <a:xfrm>
            <a:off x="2765374" y="1188361"/>
            <a:ext cx="0" cy="144491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5D32041-FE27-0A40-B006-8D992E5F6189}"/>
              </a:ext>
            </a:extLst>
          </p:cNvPr>
          <p:cNvSpPr txBox="1"/>
          <p:nvPr/>
        </p:nvSpPr>
        <p:spPr>
          <a:xfrm>
            <a:off x="4466741" y="302918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14.8m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E8EA47-F6FD-993E-079E-4D42FC25F060}"/>
              </a:ext>
            </a:extLst>
          </p:cNvPr>
          <p:cNvSpPr txBox="1"/>
          <p:nvPr/>
        </p:nvSpPr>
        <p:spPr>
          <a:xfrm rot="16200000">
            <a:off x="2118076" y="1437071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5.73m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DE64FA-240E-5B9D-EDF5-3493AF68EDC2}"/>
              </a:ext>
            </a:extLst>
          </p:cNvPr>
          <p:cNvCxnSpPr>
            <a:cxnSpLocks/>
          </p:cNvCxnSpPr>
          <p:nvPr/>
        </p:nvCxnSpPr>
        <p:spPr>
          <a:xfrm>
            <a:off x="3679350" y="2128377"/>
            <a:ext cx="0" cy="47297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457145B-1D7B-92D4-BF01-F45AA93C1E0C}"/>
              </a:ext>
            </a:extLst>
          </p:cNvPr>
          <p:cNvCxnSpPr>
            <a:cxnSpLocks/>
          </p:cNvCxnSpPr>
          <p:nvPr/>
        </p:nvCxnSpPr>
        <p:spPr>
          <a:xfrm flipH="1">
            <a:off x="3533594" y="2115348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D3337E0-9F94-A2B0-26BA-43F3A081C8EA}"/>
              </a:ext>
            </a:extLst>
          </p:cNvPr>
          <p:cNvSpPr txBox="1"/>
          <p:nvPr/>
        </p:nvSpPr>
        <p:spPr>
          <a:xfrm rot="16200000">
            <a:off x="3175824" y="2772749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2.01m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688A185-4CE9-88EA-16CD-2A95332D687B}"/>
              </a:ext>
            </a:extLst>
          </p:cNvPr>
          <p:cNvCxnSpPr>
            <a:cxnSpLocks/>
          </p:cNvCxnSpPr>
          <p:nvPr/>
        </p:nvCxnSpPr>
        <p:spPr>
          <a:xfrm flipH="1" flipV="1">
            <a:off x="3474378" y="2013237"/>
            <a:ext cx="1485774" cy="777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60FE80F-56EB-F32C-003F-CED7364FA5D3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4960152" y="1947812"/>
            <a:ext cx="237" cy="39267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13A5E8-E18F-6563-B850-66B4F81C9429}"/>
              </a:ext>
            </a:extLst>
          </p:cNvPr>
          <p:cNvCxnSpPr>
            <a:cxnSpLocks/>
          </p:cNvCxnSpPr>
          <p:nvPr/>
        </p:nvCxnSpPr>
        <p:spPr>
          <a:xfrm>
            <a:off x="3476100" y="1885868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E5D1B25-0E72-3EBE-653D-FE3ED7FE50CA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5778529" y="1947812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06F3B27-56DD-7155-B858-74D70B0149F6}"/>
              </a:ext>
            </a:extLst>
          </p:cNvPr>
          <p:cNvCxnSpPr>
            <a:cxnSpLocks/>
          </p:cNvCxnSpPr>
          <p:nvPr/>
        </p:nvCxnSpPr>
        <p:spPr>
          <a:xfrm flipH="1">
            <a:off x="4960152" y="2021013"/>
            <a:ext cx="818376" cy="600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31BA1CF-F766-73EF-760E-C27B41B9E9F9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4960389" y="2386208"/>
            <a:ext cx="5170" cy="37155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71E0DF9-A90A-A19A-27DC-2E73246B1BD5}"/>
              </a:ext>
            </a:extLst>
          </p:cNvPr>
          <p:cNvCxnSpPr>
            <a:cxnSpLocks/>
          </p:cNvCxnSpPr>
          <p:nvPr/>
        </p:nvCxnSpPr>
        <p:spPr>
          <a:xfrm>
            <a:off x="4887582" y="2379707"/>
            <a:ext cx="1089" cy="42070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AC3FFBF-1123-7156-FDDC-5E48F38B371A}"/>
              </a:ext>
            </a:extLst>
          </p:cNvPr>
          <p:cNvCxnSpPr>
            <a:cxnSpLocks/>
          </p:cNvCxnSpPr>
          <p:nvPr/>
        </p:nvCxnSpPr>
        <p:spPr>
          <a:xfrm>
            <a:off x="4233844" y="2672954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5A95CAC-6A0E-8294-E041-C5A4365270DE}"/>
              </a:ext>
            </a:extLst>
          </p:cNvPr>
          <p:cNvCxnSpPr>
            <a:cxnSpLocks/>
          </p:cNvCxnSpPr>
          <p:nvPr/>
        </p:nvCxnSpPr>
        <p:spPr>
          <a:xfrm flipH="1">
            <a:off x="4926067" y="2628521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F830A9-5365-8ABB-71F6-CE59D032CF68}"/>
              </a:ext>
            </a:extLst>
          </p:cNvPr>
          <p:cNvCxnSpPr>
            <a:cxnSpLocks/>
          </p:cNvCxnSpPr>
          <p:nvPr/>
        </p:nvCxnSpPr>
        <p:spPr>
          <a:xfrm flipH="1">
            <a:off x="4852375" y="2628521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82C9130-DEC2-E060-F7B0-EFFF1E65A5C6}"/>
              </a:ext>
            </a:extLst>
          </p:cNvPr>
          <p:cNvSpPr txBox="1"/>
          <p:nvPr/>
        </p:nvSpPr>
        <p:spPr>
          <a:xfrm>
            <a:off x="3900100" y="2391182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339.4mm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38C7A72-9BDF-0DFD-4C3D-5681955D533A}"/>
              </a:ext>
            </a:extLst>
          </p:cNvPr>
          <p:cNvSpPr txBox="1"/>
          <p:nvPr/>
        </p:nvSpPr>
        <p:spPr>
          <a:xfrm>
            <a:off x="4934831" y="1490671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3390.7mm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0EDB91-1FA9-36AC-8407-DB1B31B40CD3}"/>
              </a:ext>
            </a:extLst>
          </p:cNvPr>
          <p:cNvSpPr txBox="1"/>
          <p:nvPr/>
        </p:nvSpPr>
        <p:spPr>
          <a:xfrm>
            <a:off x="3640873" y="1476393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6160.7mm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EC2B7EC-7D68-7A90-871F-32F86709943E}"/>
              </a:ext>
            </a:extLst>
          </p:cNvPr>
          <p:cNvCxnSpPr>
            <a:cxnSpLocks/>
            <a:endCxn id="9" idx="6"/>
          </p:cNvCxnSpPr>
          <p:nvPr/>
        </p:nvCxnSpPr>
        <p:spPr>
          <a:xfrm flipH="1">
            <a:off x="5801388" y="2268481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277747E-576B-7AA8-23A2-A950AF890C60}"/>
              </a:ext>
            </a:extLst>
          </p:cNvPr>
          <p:cNvSpPr txBox="1"/>
          <p:nvPr/>
        </p:nvSpPr>
        <p:spPr>
          <a:xfrm>
            <a:off x="7212631" y="2099492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68698F4-490C-C8D1-D617-30C27F3CEF9E}"/>
              </a:ext>
            </a:extLst>
          </p:cNvPr>
          <p:cNvCxnSpPr>
            <a:cxnSpLocks/>
          </p:cNvCxnSpPr>
          <p:nvPr/>
        </p:nvCxnSpPr>
        <p:spPr>
          <a:xfrm flipH="1" flipV="1">
            <a:off x="5001238" y="2378039"/>
            <a:ext cx="2030541" cy="571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747690D-9FF2-B978-825F-4D63FFF14CFC}"/>
              </a:ext>
            </a:extLst>
          </p:cNvPr>
          <p:cNvSpPr txBox="1"/>
          <p:nvPr/>
        </p:nvSpPr>
        <p:spPr>
          <a:xfrm>
            <a:off x="7031779" y="2781869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EC8F92F-68C2-63F8-DCBD-D9E4823E8235}"/>
              </a:ext>
            </a:extLst>
          </p:cNvPr>
          <p:cNvCxnSpPr>
            <a:cxnSpLocks/>
          </p:cNvCxnSpPr>
          <p:nvPr/>
        </p:nvCxnSpPr>
        <p:spPr>
          <a:xfrm flipH="1">
            <a:off x="4940828" y="1596513"/>
            <a:ext cx="2250492" cy="703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C4983BC-2E9B-88AC-E427-BDF47D99D782}"/>
              </a:ext>
            </a:extLst>
          </p:cNvPr>
          <p:cNvSpPr txBox="1"/>
          <p:nvPr/>
        </p:nvSpPr>
        <p:spPr>
          <a:xfrm>
            <a:off x="7216413" y="1291544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AD2AB01-E393-6CB5-A247-0D63A31058D8}"/>
              </a:ext>
            </a:extLst>
          </p:cNvPr>
          <p:cNvCxnSpPr>
            <a:cxnSpLocks/>
          </p:cNvCxnSpPr>
          <p:nvPr/>
        </p:nvCxnSpPr>
        <p:spPr>
          <a:xfrm flipV="1">
            <a:off x="2609835" y="1995657"/>
            <a:ext cx="769259" cy="652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B170AF9-D620-5D3E-90F9-FAF20704DFFA}"/>
              </a:ext>
            </a:extLst>
          </p:cNvPr>
          <p:cNvSpPr txBox="1"/>
          <p:nvPr/>
        </p:nvSpPr>
        <p:spPr>
          <a:xfrm>
            <a:off x="1675343" y="2453383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474D168-10AE-D8D1-BEA5-E060C1A3DD51}"/>
              </a:ext>
            </a:extLst>
          </p:cNvPr>
          <p:cNvCxnSpPr>
            <a:cxnSpLocks/>
          </p:cNvCxnSpPr>
          <p:nvPr/>
        </p:nvCxnSpPr>
        <p:spPr>
          <a:xfrm>
            <a:off x="3677229" y="2610574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1423083B-2EDA-FF47-DB56-32B5A46DE998}"/>
              </a:ext>
            </a:extLst>
          </p:cNvPr>
          <p:cNvSpPr/>
          <p:nvPr/>
        </p:nvSpPr>
        <p:spPr>
          <a:xfrm>
            <a:off x="3459349" y="2088593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87B5F03-F465-559E-6CD9-B0936EA78761}"/>
              </a:ext>
            </a:extLst>
          </p:cNvPr>
          <p:cNvCxnSpPr>
            <a:cxnSpLocks/>
          </p:cNvCxnSpPr>
          <p:nvPr/>
        </p:nvCxnSpPr>
        <p:spPr>
          <a:xfrm flipH="1">
            <a:off x="5916521" y="2374326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245E7C2-D900-59CD-1D1D-40D516647D85}"/>
              </a:ext>
            </a:extLst>
          </p:cNvPr>
          <p:cNvCxnSpPr>
            <a:cxnSpLocks/>
          </p:cNvCxnSpPr>
          <p:nvPr/>
        </p:nvCxnSpPr>
        <p:spPr>
          <a:xfrm flipH="1">
            <a:off x="5772886" y="2361297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7B51C54-0595-D4A9-1EA1-A34F61B60569}"/>
              </a:ext>
            </a:extLst>
          </p:cNvPr>
          <p:cNvSpPr txBox="1"/>
          <p:nvPr/>
        </p:nvSpPr>
        <p:spPr>
          <a:xfrm rot="16200000">
            <a:off x="5401181" y="2789871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B7ABDAE-5FEA-C157-8BDA-633DB6DE6993}"/>
              </a:ext>
            </a:extLst>
          </p:cNvPr>
          <p:cNvCxnSpPr>
            <a:cxnSpLocks/>
          </p:cNvCxnSpPr>
          <p:nvPr/>
        </p:nvCxnSpPr>
        <p:spPr>
          <a:xfrm>
            <a:off x="5915250" y="2628521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platzhalter 3">
            <a:extLst>
              <a:ext uri="{FF2B5EF4-FFF2-40B4-BE49-F238E27FC236}">
                <a16:creationId xmlns:a16="http://schemas.microsoft.com/office/drawing/2014/main" id="{A58575EE-9EE0-346D-CCA8-49D3D97FB33F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52" name="Textplatzhalter 3">
            <a:extLst>
              <a:ext uri="{FF2B5EF4-FFF2-40B4-BE49-F238E27FC236}">
                <a16:creationId xmlns:a16="http://schemas.microsoft.com/office/drawing/2014/main" id="{04E4E627-1168-0BF0-BED8-4DAF4547AEC7}"/>
              </a:ext>
            </a:extLst>
          </p:cNvPr>
          <p:cNvSpPr txBox="1">
            <a:spLocks/>
          </p:cNvSpPr>
          <p:nvPr/>
        </p:nvSpPr>
        <p:spPr>
          <a:xfrm>
            <a:off x="76501" y="72848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2000" u="sng" dirty="0">
                <a:solidFill>
                  <a:srgbClr val="FF0000"/>
                </a:solidFill>
              </a:rPr>
              <a:t>Section 1</a:t>
            </a:r>
            <a:endParaRPr lang="en-US" u="sng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88CA0A6-FC56-6018-E3A0-7B72FADC3CBA}"/>
              </a:ext>
            </a:extLst>
          </p:cNvPr>
          <p:cNvCxnSpPr>
            <a:cxnSpLocks/>
          </p:cNvCxnSpPr>
          <p:nvPr/>
        </p:nvCxnSpPr>
        <p:spPr>
          <a:xfrm>
            <a:off x="1979712" y="450520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C18DFE4-C77B-E407-D985-18A22E268083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F8C632C-963A-562B-E96F-A1883432B524}"/>
              </a:ext>
            </a:extLst>
          </p:cNvPr>
          <p:cNvCxnSpPr>
            <a:cxnSpLocks/>
          </p:cNvCxnSpPr>
          <p:nvPr/>
        </p:nvCxnSpPr>
        <p:spPr>
          <a:xfrm>
            <a:off x="1969357" y="4930423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D6CFB30-9101-716D-7EE6-183054FAF788}"/>
              </a:ext>
            </a:extLst>
          </p:cNvPr>
          <p:cNvSpPr txBox="1"/>
          <p:nvPr/>
        </p:nvSpPr>
        <p:spPr>
          <a:xfrm>
            <a:off x="5561737" y="461966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</p:spTree>
    <p:extLst>
      <p:ext uri="{BB962C8B-B14F-4D97-AF65-F5344CB8AC3E}">
        <p14:creationId xmlns:p14="http://schemas.microsoft.com/office/powerpoint/2010/main" val="2338276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 descr="A video game of a machine&#10;&#10;Description automatically generated">
            <a:extLst>
              <a:ext uri="{FF2B5EF4-FFF2-40B4-BE49-F238E27FC236}">
                <a16:creationId xmlns:a16="http://schemas.microsoft.com/office/drawing/2014/main" id="{11860E20-E21C-E143-4CF1-DAA3644919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r="5426" b="27601"/>
          <a:stretch/>
        </p:blipFill>
        <p:spPr>
          <a:xfrm>
            <a:off x="25809" y="3435846"/>
            <a:ext cx="9118191" cy="159803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BE6C65-EEDC-8692-FCC8-AF6463241D90}"/>
              </a:ext>
            </a:extLst>
          </p:cNvPr>
          <p:cNvCxnSpPr>
            <a:cxnSpLocks/>
          </p:cNvCxnSpPr>
          <p:nvPr/>
        </p:nvCxnSpPr>
        <p:spPr>
          <a:xfrm>
            <a:off x="4585007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8D4F27-6306-5160-DE9B-D786E6AD220C}"/>
              </a:ext>
            </a:extLst>
          </p:cNvPr>
          <p:cNvCxnSpPr>
            <a:cxnSpLocks/>
          </p:cNvCxnSpPr>
          <p:nvPr/>
        </p:nvCxnSpPr>
        <p:spPr>
          <a:xfrm>
            <a:off x="3491880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78F2B8-E07F-6847-E571-70E7B24514D5}"/>
              </a:ext>
            </a:extLst>
          </p:cNvPr>
          <p:cNvCxnSpPr>
            <a:cxnSpLocks/>
          </p:cNvCxnSpPr>
          <p:nvPr/>
        </p:nvCxnSpPr>
        <p:spPr>
          <a:xfrm>
            <a:off x="3491880" y="4725013"/>
            <a:ext cx="10876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B4CB744-BD87-9944-4D6A-91BD34E8F2D4}"/>
              </a:ext>
            </a:extLst>
          </p:cNvPr>
          <p:cNvSpPr txBox="1"/>
          <p:nvPr/>
        </p:nvSpPr>
        <p:spPr>
          <a:xfrm>
            <a:off x="3654623" y="44477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160m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01D495-0329-4402-5ED1-EEE94736E37B}"/>
              </a:ext>
            </a:extLst>
          </p:cNvPr>
          <p:cNvCxnSpPr>
            <a:cxnSpLocks/>
          </p:cNvCxnSpPr>
          <p:nvPr/>
        </p:nvCxnSpPr>
        <p:spPr>
          <a:xfrm>
            <a:off x="3419872" y="394366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ED6DC0B-2766-C921-3CCC-E6CB595530D8}"/>
              </a:ext>
            </a:extLst>
          </p:cNvPr>
          <p:cNvCxnSpPr>
            <a:cxnSpLocks/>
          </p:cNvCxnSpPr>
          <p:nvPr/>
        </p:nvCxnSpPr>
        <p:spPr>
          <a:xfrm>
            <a:off x="3491880" y="394366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A0A699-0542-336F-BC81-527ADA8B28BE}"/>
              </a:ext>
            </a:extLst>
          </p:cNvPr>
          <p:cNvCxnSpPr>
            <a:cxnSpLocks/>
          </p:cNvCxnSpPr>
          <p:nvPr/>
        </p:nvCxnSpPr>
        <p:spPr>
          <a:xfrm flipH="1">
            <a:off x="2658407" y="4083918"/>
            <a:ext cx="927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AE3865B-574C-D4FC-4C66-658240B0EB6C}"/>
              </a:ext>
            </a:extLst>
          </p:cNvPr>
          <p:cNvSpPr txBox="1"/>
          <p:nvPr/>
        </p:nvSpPr>
        <p:spPr>
          <a:xfrm>
            <a:off x="2646619" y="3774391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10m</a:t>
            </a:r>
          </a:p>
        </p:txBody>
      </p:sp>
      <p:pic>
        <p:nvPicPr>
          <p:cNvPr id="13" name="Image 4">
            <a:extLst>
              <a:ext uri="{FF2B5EF4-FFF2-40B4-BE49-F238E27FC236}">
                <a16:creationId xmlns:a16="http://schemas.microsoft.com/office/drawing/2014/main" id="{CA5AD463-9DF9-73E0-CF47-B323E221384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8407" y="673731"/>
            <a:ext cx="4160611" cy="2879779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E37587A3-B714-81A1-1CA7-B5B94D5C44B6}"/>
              </a:ext>
            </a:extLst>
          </p:cNvPr>
          <p:cNvSpPr/>
          <p:nvPr/>
        </p:nvSpPr>
        <p:spPr>
          <a:xfrm>
            <a:off x="5812132" y="2274070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00B41E7-59F5-EB83-5EEC-A8EE4AE27AC0}"/>
              </a:ext>
            </a:extLst>
          </p:cNvPr>
          <p:cNvSpPr/>
          <p:nvPr/>
        </p:nvSpPr>
        <p:spPr>
          <a:xfrm>
            <a:off x="4175708" y="22680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D375EBD-5C1E-B37A-CE64-FA73CA9ADACC}"/>
              </a:ext>
            </a:extLst>
          </p:cNvPr>
          <p:cNvSpPr/>
          <p:nvPr/>
        </p:nvSpPr>
        <p:spPr>
          <a:xfrm>
            <a:off x="3585018" y="2269153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312FA5-7D72-67A2-A3EF-7DC5009470AC}"/>
              </a:ext>
            </a:extLst>
          </p:cNvPr>
          <p:cNvCxnSpPr/>
          <p:nvPr/>
        </p:nvCxnSpPr>
        <p:spPr>
          <a:xfrm>
            <a:off x="2908715" y="2517635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4317CCB-CE05-83F1-B4EA-242B4549DFE7}"/>
              </a:ext>
            </a:extLst>
          </p:cNvPr>
          <p:cNvCxnSpPr/>
          <p:nvPr/>
        </p:nvCxnSpPr>
        <p:spPr>
          <a:xfrm>
            <a:off x="6628977" y="2517635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A75A8A3-A445-2149-8ADE-B6E034C2D639}"/>
              </a:ext>
            </a:extLst>
          </p:cNvPr>
          <p:cNvCxnSpPr>
            <a:cxnSpLocks/>
          </p:cNvCxnSpPr>
          <p:nvPr/>
        </p:nvCxnSpPr>
        <p:spPr>
          <a:xfrm flipH="1">
            <a:off x="2512815" y="1047769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BE5E49-965D-116F-019F-E1FD2E7A5964}"/>
              </a:ext>
            </a:extLst>
          </p:cNvPr>
          <p:cNvCxnSpPr>
            <a:cxnSpLocks/>
          </p:cNvCxnSpPr>
          <p:nvPr/>
        </p:nvCxnSpPr>
        <p:spPr>
          <a:xfrm flipH="1">
            <a:off x="2556864" y="1047769"/>
            <a:ext cx="13599" cy="149414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A6B6556-855E-4888-CFDC-FDD73712B125}"/>
              </a:ext>
            </a:extLst>
          </p:cNvPr>
          <p:cNvSpPr txBox="1"/>
          <p:nvPr/>
        </p:nvSpPr>
        <p:spPr>
          <a:xfrm>
            <a:off x="4345133" y="3213449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16.4m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A518C0-DD18-BB43-C598-567AF4EB75AA}"/>
              </a:ext>
            </a:extLst>
          </p:cNvPr>
          <p:cNvSpPr txBox="1"/>
          <p:nvPr/>
        </p:nvSpPr>
        <p:spPr>
          <a:xfrm rot="16200000">
            <a:off x="1704814" y="1466106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6.51m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D8D4CA-D2EB-8BA5-BF5E-09DF1CD628C5}"/>
              </a:ext>
            </a:extLst>
          </p:cNvPr>
          <p:cNvCxnSpPr>
            <a:cxnSpLocks/>
          </p:cNvCxnSpPr>
          <p:nvPr/>
        </p:nvCxnSpPr>
        <p:spPr>
          <a:xfrm>
            <a:off x="3526230" y="2077289"/>
            <a:ext cx="0" cy="47297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A0C9D16-6F91-688A-0D7E-822E48E20622}"/>
              </a:ext>
            </a:extLst>
          </p:cNvPr>
          <p:cNvCxnSpPr>
            <a:cxnSpLocks/>
          </p:cNvCxnSpPr>
          <p:nvPr/>
        </p:nvCxnSpPr>
        <p:spPr>
          <a:xfrm flipH="1">
            <a:off x="3388364" y="2067824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BE90422-F12D-3DFF-B91B-0C8362ACE4E2}"/>
              </a:ext>
            </a:extLst>
          </p:cNvPr>
          <p:cNvSpPr txBox="1"/>
          <p:nvPr/>
        </p:nvSpPr>
        <p:spPr>
          <a:xfrm rot="16200000">
            <a:off x="3025964" y="2706665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2.01m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559F9B9-44DB-5320-69DE-FB0210A237C5}"/>
              </a:ext>
            </a:extLst>
          </p:cNvPr>
          <p:cNvCxnSpPr>
            <a:cxnSpLocks/>
          </p:cNvCxnSpPr>
          <p:nvPr/>
        </p:nvCxnSpPr>
        <p:spPr>
          <a:xfrm flipH="1" flipV="1">
            <a:off x="3411863" y="1956937"/>
            <a:ext cx="789521" cy="616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07CFDD5-0A1A-3E82-EA7C-91F3E2B8E092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5834992" y="1887212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07BD52B-AD1E-60C3-4E16-803A6B4F4149}"/>
              </a:ext>
            </a:extLst>
          </p:cNvPr>
          <p:cNvCxnSpPr>
            <a:cxnSpLocks/>
          </p:cNvCxnSpPr>
          <p:nvPr/>
        </p:nvCxnSpPr>
        <p:spPr>
          <a:xfrm flipH="1">
            <a:off x="4255471" y="1960462"/>
            <a:ext cx="1587594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A807E6-7F8F-EBE7-8E74-8187460B65B0}"/>
              </a:ext>
            </a:extLst>
          </p:cNvPr>
          <p:cNvCxnSpPr>
            <a:cxnSpLocks/>
            <a:stCxn id="15" idx="4"/>
          </p:cNvCxnSpPr>
          <p:nvPr/>
        </p:nvCxnSpPr>
        <p:spPr>
          <a:xfrm>
            <a:off x="4198568" y="2313747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4E2CAA-A5BF-281B-E429-407CD36D8ED6}"/>
              </a:ext>
            </a:extLst>
          </p:cNvPr>
          <p:cNvCxnSpPr>
            <a:cxnSpLocks/>
          </p:cNvCxnSpPr>
          <p:nvPr/>
        </p:nvCxnSpPr>
        <p:spPr>
          <a:xfrm flipH="1">
            <a:off x="3595703" y="2320070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36528B5-2B7D-8112-7138-EFD0D60D9633}"/>
              </a:ext>
            </a:extLst>
          </p:cNvPr>
          <p:cNvCxnSpPr>
            <a:cxnSpLocks/>
          </p:cNvCxnSpPr>
          <p:nvPr/>
        </p:nvCxnSpPr>
        <p:spPr>
          <a:xfrm>
            <a:off x="3569570" y="2720071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2983BDD-C22A-710F-9020-8DAF3D195A45}"/>
              </a:ext>
            </a:extLst>
          </p:cNvPr>
          <p:cNvCxnSpPr>
            <a:cxnSpLocks/>
          </p:cNvCxnSpPr>
          <p:nvPr/>
        </p:nvCxnSpPr>
        <p:spPr>
          <a:xfrm flipH="1">
            <a:off x="4171084" y="2679875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0074147-2D0A-079C-561F-0A3C8FAF5015}"/>
              </a:ext>
            </a:extLst>
          </p:cNvPr>
          <p:cNvCxnSpPr>
            <a:cxnSpLocks/>
          </p:cNvCxnSpPr>
          <p:nvPr/>
        </p:nvCxnSpPr>
        <p:spPr>
          <a:xfrm flipH="1">
            <a:off x="3577046" y="2671994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8001E52-FB18-EA3F-A768-FB60C54099CB}"/>
              </a:ext>
            </a:extLst>
          </p:cNvPr>
          <p:cNvSpPr txBox="1"/>
          <p:nvPr/>
        </p:nvSpPr>
        <p:spPr>
          <a:xfrm>
            <a:off x="4199629" y="2466315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2603.2mm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641637-BB90-7638-96C7-EC0B78DB1A8A}"/>
              </a:ext>
            </a:extLst>
          </p:cNvPr>
          <p:cNvSpPr txBox="1"/>
          <p:nvPr/>
        </p:nvSpPr>
        <p:spPr>
          <a:xfrm>
            <a:off x="4547533" y="1467472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7132mm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5F8337-3010-B8DF-DCDE-009BA709D423}"/>
              </a:ext>
            </a:extLst>
          </p:cNvPr>
          <p:cNvSpPr txBox="1"/>
          <p:nvPr/>
        </p:nvSpPr>
        <p:spPr>
          <a:xfrm>
            <a:off x="3407645" y="1465458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3467.5mm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8959CF9-50C0-0F9A-3D86-F2B2A64644F6}"/>
              </a:ext>
            </a:extLst>
          </p:cNvPr>
          <p:cNvCxnSpPr>
            <a:cxnSpLocks/>
            <a:endCxn id="14" idx="6"/>
          </p:cNvCxnSpPr>
          <p:nvPr/>
        </p:nvCxnSpPr>
        <p:spPr>
          <a:xfrm flipH="1">
            <a:off x="5857851" y="2207881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831FA21-43BF-A1D1-43DB-DEF2090FC470}"/>
              </a:ext>
            </a:extLst>
          </p:cNvPr>
          <p:cNvSpPr txBox="1"/>
          <p:nvPr/>
        </p:nvSpPr>
        <p:spPr>
          <a:xfrm>
            <a:off x="7277168" y="2038941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31BAC31-0E70-1F65-9C8E-E6E8839F4907}"/>
              </a:ext>
            </a:extLst>
          </p:cNvPr>
          <p:cNvCxnSpPr>
            <a:cxnSpLocks/>
          </p:cNvCxnSpPr>
          <p:nvPr/>
        </p:nvCxnSpPr>
        <p:spPr>
          <a:xfrm flipH="1" flipV="1">
            <a:off x="4356171" y="2347782"/>
            <a:ext cx="2740145" cy="54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8441BD2-19CF-CA9A-16A8-642E643359C3}"/>
              </a:ext>
            </a:extLst>
          </p:cNvPr>
          <p:cNvSpPr txBox="1"/>
          <p:nvPr/>
        </p:nvSpPr>
        <p:spPr>
          <a:xfrm>
            <a:off x="7096316" y="272131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4948217-D77C-1313-2344-BBCB7794B6BF}"/>
              </a:ext>
            </a:extLst>
          </p:cNvPr>
          <p:cNvCxnSpPr>
            <a:cxnSpLocks/>
          </p:cNvCxnSpPr>
          <p:nvPr/>
        </p:nvCxnSpPr>
        <p:spPr>
          <a:xfrm flipH="1">
            <a:off x="3727215" y="1535962"/>
            <a:ext cx="3528642" cy="690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F1E3777-7436-0AB7-F4E6-E6E1BF58F300}"/>
              </a:ext>
            </a:extLst>
          </p:cNvPr>
          <p:cNvSpPr txBox="1"/>
          <p:nvPr/>
        </p:nvSpPr>
        <p:spPr>
          <a:xfrm>
            <a:off x="7280950" y="1230993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0E4D8F6-A1FF-D4F8-7B02-79E26E43CF2D}"/>
              </a:ext>
            </a:extLst>
          </p:cNvPr>
          <p:cNvCxnSpPr>
            <a:cxnSpLocks/>
          </p:cNvCxnSpPr>
          <p:nvPr/>
        </p:nvCxnSpPr>
        <p:spPr>
          <a:xfrm flipV="1">
            <a:off x="2597125" y="2123621"/>
            <a:ext cx="793427" cy="625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A3037C3-E0E3-AA8B-159B-86DC1169332B}"/>
              </a:ext>
            </a:extLst>
          </p:cNvPr>
          <p:cNvSpPr txBox="1"/>
          <p:nvPr/>
        </p:nvSpPr>
        <p:spPr>
          <a:xfrm>
            <a:off x="1382806" y="2731093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8AFA6AC-46F0-5513-3550-A7D7ADD8E3BE}"/>
              </a:ext>
            </a:extLst>
          </p:cNvPr>
          <p:cNvCxnSpPr>
            <a:cxnSpLocks/>
          </p:cNvCxnSpPr>
          <p:nvPr/>
        </p:nvCxnSpPr>
        <p:spPr>
          <a:xfrm>
            <a:off x="3526230" y="2567970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B6AAF3F4-9DBF-5AB0-3912-FD3B09DE4E97}"/>
              </a:ext>
            </a:extLst>
          </p:cNvPr>
          <p:cNvSpPr/>
          <p:nvPr/>
        </p:nvSpPr>
        <p:spPr>
          <a:xfrm>
            <a:off x="3383810" y="2031570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E657964-6561-E282-B8D1-674C61B8133F}"/>
              </a:ext>
            </a:extLst>
          </p:cNvPr>
          <p:cNvCxnSpPr>
            <a:cxnSpLocks/>
          </p:cNvCxnSpPr>
          <p:nvPr/>
        </p:nvCxnSpPr>
        <p:spPr>
          <a:xfrm flipH="1">
            <a:off x="5981058" y="231377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AAD8800-9C6A-E00F-B0E3-A35DBE5AC7C2}"/>
              </a:ext>
            </a:extLst>
          </p:cNvPr>
          <p:cNvCxnSpPr>
            <a:cxnSpLocks/>
          </p:cNvCxnSpPr>
          <p:nvPr/>
        </p:nvCxnSpPr>
        <p:spPr>
          <a:xfrm flipH="1">
            <a:off x="5837423" y="2300746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9609752-1B1C-557F-02C6-5DACE60BF3B1}"/>
              </a:ext>
            </a:extLst>
          </p:cNvPr>
          <p:cNvSpPr txBox="1"/>
          <p:nvPr/>
        </p:nvSpPr>
        <p:spPr>
          <a:xfrm rot="16200000">
            <a:off x="5465718" y="2729320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24D7350-F105-1308-9B88-E709EF9B9DC8}"/>
              </a:ext>
            </a:extLst>
          </p:cNvPr>
          <p:cNvCxnSpPr>
            <a:cxnSpLocks/>
          </p:cNvCxnSpPr>
          <p:nvPr/>
        </p:nvCxnSpPr>
        <p:spPr>
          <a:xfrm>
            <a:off x="5979787" y="2567970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E5AC94B-15F7-00C5-FAA5-63ECB5B5FCCF}"/>
              </a:ext>
            </a:extLst>
          </p:cNvPr>
          <p:cNvCxnSpPr>
            <a:cxnSpLocks/>
          </p:cNvCxnSpPr>
          <p:nvPr/>
        </p:nvCxnSpPr>
        <p:spPr>
          <a:xfrm>
            <a:off x="3422672" y="1881194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E4533A-8774-3DF3-0509-27B0C77E7CB1}"/>
              </a:ext>
            </a:extLst>
          </p:cNvPr>
          <p:cNvCxnSpPr>
            <a:cxnSpLocks/>
          </p:cNvCxnSpPr>
          <p:nvPr/>
        </p:nvCxnSpPr>
        <p:spPr>
          <a:xfrm>
            <a:off x="4215681" y="1993912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D25C74F-8DB5-546E-22D8-4CABEC7BE27B}"/>
              </a:ext>
            </a:extLst>
          </p:cNvPr>
          <p:cNvCxnSpPr>
            <a:cxnSpLocks/>
          </p:cNvCxnSpPr>
          <p:nvPr/>
        </p:nvCxnSpPr>
        <p:spPr>
          <a:xfrm flipH="1">
            <a:off x="2329921" y="2541918"/>
            <a:ext cx="130081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DF03D0F-1B5D-084E-11B7-8C604CA64475}"/>
              </a:ext>
            </a:extLst>
          </p:cNvPr>
          <p:cNvCxnSpPr>
            <a:cxnSpLocks/>
          </p:cNvCxnSpPr>
          <p:nvPr/>
        </p:nvCxnSpPr>
        <p:spPr>
          <a:xfrm flipH="1">
            <a:off x="2886818" y="3629377"/>
            <a:ext cx="3742159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platzhalter 3">
            <a:extLst>
              <a:ext uri="{FF2B5EF4-FFF2-40B4-BE49-F238E27FC236}">
                <a16:creationId xmlns:a16="http://schemas.microsoft.com/office/drawing/2014/main" id="{980AB288-ACFD-821C-83CA-60F2F0906FC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57" name="Textplatzhalter 3">
            <a:extLst>
              <a:ext uri="{FF2B5EF4-FFF2-40B4-BE49-F238E27FC236}">
                <a16:creationId xmlns:a16="http://schemas.microsoft.com/office/drawing/2014/main" id="{00F29C89-AF35-6A28-6D2F-7B2A06188B45}"/>
              </a:ext>
            </a:extLst>
          </p:cNvPr>
          <p:cNvSpPr txBox="1">
            <a:spLocks/>
          </p:cNvSpPr>
          <p:nvPr/>
        </p:nvSpPr>
        <p:spPr>
          <a:xfrm>
            <a:off x="76501" y="72848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2000" u="sng" dirty="0">
                <a:solidFill>
                  <a:srgbClr val="FF0000"/>
                </a:solidFill>
              </a:rPr>
              <a:t>Section 2</a:t>
            </a:r>
            <a:endParaRPr lang="en-US" u="sng" dirty="0">
              <a:solidFill>
                <a:srgbClr val="FF0000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EA70836-7683-B115-8BE3-256E7803480A}"/>
              </a:ext>
            </a:extLst>
          </p:cNvPr>
          <p:cNvCxnSpPr>
            <a:cxnSpLocks/>
          </p:cNvCxnSpPr>
          <p:nvPr/>
        </p:nvCxnSpPr>
        <p:spPr>
          <a:xfrm>
            <a:off x="1979712" y="450520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6C2199F-59E9-695B-EE87-6AC79DEA83C5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81BA396-313B-6C69-5CEA-60D41798A8A2}"/>
              </a:ext>
            </a:extLst>
          </p:cNvPr>
          <p:cNvCxnSpPr>
            <a:cxnSpLocks/>
          </p:cNvCxnSpPr>
          <p:nvPr/>
        </p:nvCxnSpPr>
        <p:spPr>
          <a:xfrm>
            <a:off x="1969357" y="4930423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C3A86C75-3BCF-BC0D-EE83-F6519FCC4DC6}"/>
              </a:ext>
            </a:extLst>
          </p:cNvPr>
          <p:cNvSpPr txBox="1"/>
          <p:nvPr/>
        </p:nvSpPr>
        <p:spPr>
          <a:xfrm>
            <a:off x="5561737" y="461966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</p:spTree>
    <p:extLst>
      <p:ext uri="{BB962C8B-B14F-4D97-AF65-F5344CB8AC3E}">
        <p14:creationId xmlns:p14="http://schemas.microsoft.com/office/powerpoint/2010/main" val="3796225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2" name="Picture 1" descr="A video game of a machine&#10;&#10;Description automatically generated">
            <a:extLst>
              <a:ext uri="{FF2B5EF4-FFF2-40B4-BE49-F238E27FC236}">
                <a16:creationId xmlns:a16="http://schemas.microsoft.com/office/drawing/2014/main" id="{C47356FC-2928-C88A-7663-88F93779D7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r="5426" b="27601"/>
          <a:stretch/>
        </p:blipFill>
        <p:spPr>
          <a:xfrm>
            <a:off x="25809" y="3435846"/>
            <a:ext cx="9118191" cy="159803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606F58-932A-5AFE-B457-9D2FDA330FE5}"/>
              </a:ext>
            </a:extLst>
          </p:cNvPr>
          <p:cNvCxnSpPr>
            <a:cxnSpLocks/>
          </p:cNvCxnSpPr>
          <p:nvPr/>
        </p:nvCxnSpPr>
        <p:spPr>
          <a:xfrm>
            <a:off x="5636819" y="4377909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2D4D3F5-8E2B-E897-A805-F1184F98EEB7}"/>
              </a:ext>
            </a:extLst>
          </p:cNvPr>
          <p:cNvCxnSpPr>
            <a:cxnSpLocks/>
          </p:cNvCxnSpPr>
          <p:nvPr/>
        </p:nvCxnSpPr>
        <p:spPr>
          <a:xfrm>
            <a:off x="4661123" y="4377909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9D4E1E6-9008-A244-3843-4B6135700D06}"/>
              </a:ext>
            </a:extLst>
          </p:cNvPr>
          <p:cNvCxnSpPr>
            <a:cxnSpLocks/>
          </p:cNvCxnSpPr>
          <p:nvPr/>
        </p:nvCxnSpPr>
        <p:spPr>
          <a:xfrm>
            <a:off x="4661123" y="4690604"/>
            <a:ext cx="9701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E034D4E-2925-B457-5EBE-44A1331CE2F7}"/>
              </a:ext>
            </a:extLst>
          </p:cNvPr>
          <p:cNvSpPr txBox="1"/>
          <p:nvPr/>
        </p:nvSpPr>
        <p:spPr>
          <a:xfrm>
            <a:off x="4706435" y="441331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132m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38F4922-E1C2-FC34-4EA1-B2BA205D7DE3}"/>
              </a:ext>
            </a:extLst>
          </p:cNvPr>
          <p:cNvCxnSpPr>
            <a:cxnSpLocks/>
          </p:cNvCxnSpPr>
          <p:nvPr/>
        </p:nvCxnSpPr>
        <p:spPr>
          <a:xfrm>
            <a:off x="4615404" y="4082154"/>
            <a:ext cx="0" cy="330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400D21-AAF5-7FC1-468D-1E73AD4642AB}"/>
              </a:ext>
            </a:extLst>
          </p:cNvPr>
          <p:cNvCxnSpPr>
            <a:cxnSpLocks/>
          </p:cNvCxnSpPr>
          <p:nvPr/>
        </p:nvCxnSpPr>
        <p:spPr>
          <a:xfrm>
            <a:off x="4661123" y="4082895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8F2E80A-CD53-3E77-970F-E40D02936CCD}"/>
              </a:ext>
            </a:extLst>
          </p:cNvPr>
          <p:cNvCxnSpPr>
            <a:cxnSpLocks/>
          </p:cNvCxnSpPr>
          <p:nvPr/>
        </p:nvCxnSpPr>
        <p:spPr>
          <a:xfrm flipH="1">
            <a:off x="4138038" y="4204755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9DA057-3693-6266-7793-88D1BAA29395}"/>
              </a:ext>
            </a:extLst>
          </p:cNvPr>
          <p:cNvSpPr txBox="1"/>
          <p:nvPr/>
        </p:nvSpPr>
        <p:spPr>
          <a:xfrm>
            <a:off x="4058597" y="393183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6DBC5E56-ED84-5AD4-4ABD-C2EE4BE4682E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4" name="Image 4">
            <a:extLst>
              <a:ext uri="{FF2B5EF4-FFF2-40B4-BE49-F238E27FC236}">
                <a16:creationId xmlns:a16="http://schemas.microsoft.com/office/drawing/2014/main" id="{7194BBDE-F17A-A844-F583-DCBF8DA67E7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824" y="757565"/>
            <a:ext cx="4695182" cy="273430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BF2F7CC-4B36-2449-DFB1-0AFF89A281B7}"/>
              </a:ext>
            </a:extLst>
          </p:cNvPr>
          <p:cNvSpPr/>
          <p:nvPr/>
        </p:nvSpPr>
        <p:spPr>
          <a:xfrm>
            <a:off x="6592961" y="232977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469C156-090F-DDF9-FBC5-483109038FA5}"/>
              </a:ext>
            </a:extLst>
          </p:cNvPr>
          <p:cNvSpPr/>
          <p:nvPr/>
        </p:nvSpPr>
        <p:spPr>
          <a:xfrm>
            <a:off x="4615404" y="232977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D0B1A1F-DAE1-8E3E-B2CD-1FA7F965DFDD}"/>
              </a:ext>
            </a:extLst>
          </p:cNvPr>
          <p:cNvSpPr/>
          <p:nvPr/>
        </p:nvSpPr>
        <p:spPr>
          <a:xfrm>
            <a:off x="3609919" y="2331591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23A10F-5667-B63B-8626-23715F6C8EE5}"/>
              </a:ext>
            </a:extLst>
          </p:cNvPr>
          <p:cNvCxnSpPr/>
          <p:nvPr/>
        </p:nvCxnSpPr>
        <p:spPr>
          <a:xfrm>
            <a:off x="3245706" y="2591207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DA5FAB-7A22-510D-C70C-80445C1FECF8}"/>
              </a:ext>
            </a:extLst>
          </p:cNvPr>
          <p:cNvCxnSpPr/>
          <p:nvPr/>
        </p:nvCxnSpPr>
        <p:spPr>
          <a:xfrm>
            <a:off x="7484882" y="2592756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969AA17-AD8E-03DF-C27B-92555F61F36E}"/>
              </a:ext>
            </a:extLst>
          </p:cNvPr>
          <p:cNvCxnSpPr>
            <a:cxnSpLocks/>
          </p:cNvCxnSpPr>
          <p:nvPr/>
        </p:nvCxnSpPr>
        <p:spPr>
          <a:xfrm flipH="1">
            <a:off x="3245706" y="3690696"/>
            <a:ext cx="4270656" cy="919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436C7A8-00C8-A455-1FDE-B81EA06E9602}"/>
              </a:ext>
            </a:extLst>
          </p:cNvPr>
          <p:cNvCxnSpPr>
            <a:cxnSpLocks/>
          </p:cNvCxnSpPr>
          <p:nvPr/>
        </p:nvCxnSpPr>
        <p:spPr>
          <a:xfrm flipH="1">
            <a:off x="2836272" y="1154325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9853BD-0BD0-54CC-3A3F-476AA1E09F5D}"/>
              </a:ext>
            </a:extLst>
          </p:cNvPr>
          <p:cNvCxnSpPr>
            <a:cxnSpLocks/>
          </p:cNvCxnSpPr>
          <p:nvPr/>
        </p:nvCxnSpPr>
        <p:spPr>
          <a:xfrm>
            <a:off x="2930886" y="1154325"/>
            <a:ext cx="0" cy="145428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29C867F-1197-4CFE-E6EE-A121633C1F90}"/>
              </a:ext>
            </a:extLst>
          </p:cNvPr>
          <p:cNvSpPr txBox="1"/>
          <p:nvPr/>
        </p:nvSpPr>
        <p:spPr>
          <a:xfrm>
            <a:off x="4999285" y="3249339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18.6m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F03838-547D-646D-CC5C-C5B9B94FE937}"/>
              </a:ext>
            </a:extLst>
          </p:cNvPr>
          <p:cNvSpPr txBox="1"/>
          <p:nvPr/>
        </p:nvSpPr>
        <p:spPr>
          <a:xfrm rot="16200000">
            <a:off x="2380001" y="1571824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6.3m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AB17A9A-522F-B069-7B56-6F335B0B723F}"/>
              </a:ext>
            </a:extLst>
          </p:cNvPr>
          <p:cNvCxnSpPr>
            <a:cxnSpLocks/>
          </p:cNvCxnSpPr>
          <p:nvPr/>
        </p:nvCxnSpPr>
        <p:spPr>
          <a:xfrm flipH="1">
            <a:off x="4235382" y="1984754"/>
            <a:ext cx="402397" cy="3684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536E917-9385-7713-7272-6C330FA54E9F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6615821" y="1942919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0368AFC-2A70-E5DA-D9F0-39C09D49C703}"/>
              </a:ext>
            </a:extLst>
          </p:cNvPr>
          <p:cNvCxnSpPr>
            <a:cxnSpLocks/>
          </p:cNvCxnSpPr>
          <p:nvPr/>
        </p:nvCxnSpPr>
        <p:spPr>
          <a:xfrm flipH="1" flipV="1">
            <a:off x="4647745" y="1989548"/>
            <a:ext cx="1980806" cy="663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318B7AB-C8AA-E1BD-9F87-A18BAD1EC1D8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4638264" y="2375496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9466F45-241D-2E4D-E291-399180DBD7FB}"/>
              </a:ext>
            </a:extLst>
          </p:cNvPr>
          <p:cNvCxnSpPr>
            <a:cxnSpLocks/>
          </p:cNvCxnSpPr>
          <p:nvPr/>
        </p:nvCxnSpPr>
        <p:spPr>
          <a:xfrm flipH="1">
            <a:off x="3631950" y="2354195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1A1C23-0D14-BEC0-6669-F340AF5E96B3}"/>
              </a:ext>
            </a:extLst>
          </p:cNvPr>
          <p:cNvCxnSpPr>
            <a:cxnSpLocks/>
          </p:cNvCxnSpPr>
          <p:nvPr/>
        </p:nvCxnSpPr>
        <p:spPr>
          <a:xfrm>
            <a:off x="3594603" y="2766748"/>
            <a:ext cx="112829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C80667-73CB-FBF8-B0F7-BA8DF5D949F2}"/>
              </a:ext>
            </a:extLst>
          </p:cNvPr>
          <p:cNvCxnSpPr>
            <a:cxnSpLocks/>
          </p:cNvCxnSpPr>
          <p:nvPr/>
        </p:nvCxnSpPr>
        <p:spPr>
          <a:xfrm flipH="1">
            <a:off x="4598642" y="2726552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66E559-B1E1-1B41-E367-6ACAF9B92B74}"/>
              </a:ext>
            </a:extLst>
          </p:cNvPr>
          <p:cNvCxnSpPr>
            <a:cxnSpLocks/>
          </p:cNvCxnSpPr>
          <p:nvPr/>
        </p:nvCxnSpPr>
        <p:spPr>
          <a:xfrm flipH="1">
            <a:off x="3602079" y="2718671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957F933-4470-99B0-3ECA-FEF668DA0FCF}"/>
              </a:ext>
            </a:extLst>
          </p:cNvPr>
          <p:cNvSpPr txBox="1"/>
          <p:nvPr/>
        </p:nvSpPr>
        <p:spPr>
          <a:xfrm>
            <a:off x="3560099" y="25207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4340mm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554B639-209E-1FC0-194E-F77BD3E9C01E}"/>
              </a:ext>
            </a:extLst>
          </p:cNvPr>
          <p:cNvSpPr txBox="1"/>
          <p:nvPr/>
        </p:nvSpPr>
        <p:spPr>
          <a:xfrm>
            <a:off x="5318001" y="1565995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8640mm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B8B2D7-CEEB-807A-7F1A-1859A62109C5}"/>
              </a:ext>
            </a:extLst>
          </p:cNvPr>
          <p:cNvSpPr txBox="1"/>
          <p:nvPr/>
        </p:nvSpPr>
        <p:spPr>
          <a:xfrm>
            <a:off x="4163518" y="1435909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1720mm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E43B4FF-ED37-2FCD-4388-046B0B194256}"/>
              </a:ext>
            </a:extLst>
          </p:cNvPr>
          <p:cNvCxnSpPr>
            <a:cxnSpLocks/>
            <a:endCxn id="15" idx="6"/>
          </p:cNvCxnSpPr>
          <p:nvPr/>
        </p:nvCxnSpPr>
        <p:spPr>
          <a:xfrm flipH="1">
            <a:off x="6638680" y="2263588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3BD7A49-4851-CF62-0FA8-03B55B07C4D1}"/>
              </a:ext>
            </a:extLst>
          </p:cNvPr>
          <p:cNvSpPr txBox="1"/>
          <p:nvPr/>
        </p:nvSpPr>
        <p:spPr>
          <a:xfrm>
            <a:off x="8047636" y="2137464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2B947C0-A8CA-5A46-22FE-D232FF203B27}"/>
              </a:ext>
            </a:extLst>
          </p:cNvPr>
          <p:cNvCxnSpPr>
            <a:cxnSpLocks/>
          </p:cNvCxnSpPr>
          <p:nvPr/>
        </p:nvCxnSpPr>
        <p:spPr>
          <a:xfrm flipH="1" flipV="1">
            <a:off x="4706435" y="2398140"/>
            <a:ext cx="3160349" cy="58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C8AEF14-0E2B-E674-4835-7082455A9718}"/>
              </a:ext>
            </a:extLst>
          </p:cNvPr>
          <p:cNvSpPr txBox="1"/>
          <p:nvPr/>
        </p:nvSpPr>
        <p:spPr>
          <a:xfrm>
            <a:off x="7866784" y="281984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82BA4B5-08D2-7577-E8BD-B7238EBDEDB0}"/>
              </a:ext>
            </a:extLst>
          </p:cNvPr>
          <p:cNvCxnSpPr>
            <a:cxnSpLocks/>
          </p:cNvCxnSpPr>
          <p:nvPr/>
        </p:nvCxnSpPr>
        <p:spPr>
          <a:xfrm flipH="1">
            <a:off x="3686759" y="871168"/>
            <a:ext cx="3405521" cy="1470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2CB64A3-48E0-6391-0F65-072F13600113}"/>
              </a:ext>
            </a:extLst>
          </p:cNvPr>
          <p:cNvSpPr txBox="1"/>
          <p:nvPr/>
        </p:nvSpPr>
        <p:spPr>
          <a:xfrm>
            <a:off x="6058470" y="357729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1CC1A33-422E-4ED2-D0F1-0988A5187C03}"/>
              </a:ext>
            </a:extLst>
          </p:cNvPr>
          <p:cNvCxnSpPr>
            <a:cxnSpLocks/>
          </p:cNvCxnSpPr>
          <p:nvPr/>
        </p:nvCxnSpPr>
        <p:spPr>
          <a:xfrm flipV="1">
            <a:off x="2873949" y="2222144"/>
            <a:ext cx="1287071" cy="733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B987124-5ACF-7930-CFE6-3D2BFDD8B153}"/>
              </a:ext>
            </a:extLst>
          </p:cNvPr>
          <p:cNvSpPr txBox="1"/>
          <p:nvPr/>
        </p:nvSpPr>
        <p:spPr>
          <a:xfrm>
            <a:off x="1645552" y="2716874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B87AA84-3F2D-C129-E371-FA1412C1F1E5}"/>
              </a:ext>
            </a:extLst>
          </p:cNvPr>
          <p:cNvSpPr/>
          <p:nvPr/>
        </p:nvSpPr>
        <p:spPr>
          <a:xfrm>
            <a:off x="4212523" y="208665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11C61D6-6FB0-F93E-ED53-AC95A50B7F25}"/>
              </a:ext>
            </a:extLst>
          </p:cNvPr>
          <p:cNvCxnSpPr>
            <a:cxnSpLocks/>
          </p:cNvCxnSpPr>
          <p:nvPr/>
        </p:nvCxnSpPr>
        <p:spPr>
          <a:xfrm flipH="1">
            <a:off x="6748626" y="236673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7092E2-D536-8B9C-D372-609744153B5C}"/>
              </a:ext>
            </a:extLst>
          </p:cNvPr>
          <p:cNvCxnSpPr>
            <a:cxnSpLocks/>
          </p:cNvCxnSpPr>
          <p:nvPr/>
        </p:nvCxnSpPr>
        <p:spPr>
          <a:xfrm flipH="1">
            <a:off x="6613533" y="2366551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9812C29-A793-555E-E6F1-82708558CFCF}"/>
              </a:ext>
            </a:extLst>
          </p:cNvPr>
          <p:cNvSpPr txBox="1"/>
          <p:nvPr/>
        </p:nvSpPr>
        <p:spPr>
          <a:xfrm rot="16200000">
            <a:off x="6236186" y="282784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F24471-7F04-110D-3D36-40FB3AFB3701}"/>
              </a:ext>
            </a:extLst>
          </p:cNvPr>
          <p:cNvCxnSpPr>
            <a:cxnSpLocks/>
          </p:cNvCxnSpPr>
          <p:nvPr/>
        </p:nvCxnSpPr>
        <p:spPr>
          <a:xfrm>
            <a:off x="6748626" y="2591207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C4B516F-855C-0455-C281-200BBBF07366}"/>
              </a:ext>
            </a:extLst>
          </p:cNvPr>
          <p:cNvCxnSpPr>
            <a:cxnSpLocks/>
            <a:endCxn id="44" idx="4"/>
          </p:cNvCxnSpPr>
          <p:nvPr/>
        </p:nvCxnSpPr>
        <p:spPr>
          <a:xfrm>
            <a:off x="4235382" y="1957666"/>
            <a:ext cx="1" cy="1747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7273471-C602-A03B-BEEB-4DF3B0E8ED01}"/>
              </a:ext>
            </a:extLst>
          </p:cNvPr>
          <p:cNvCxnSpPr>
            <a:cxnSpLocks/>
          </p:cNvCxnSpPr>
          <p:nvPr/>
        </p:nvCxnSpPr>
        <p:spPr>
          <a:xfrm flipH="1">
            <a:off x="4637779" y="1923338"/>
            <a:ext cx="5882" cy="4027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AE6E54F-0A41-6E09-A49F-1EDA9CAAEED7}"/>
              </a:ext>
            </a:extLst>
          </p:cNvPr>
          <p:cNvCxnSpPr>
            <a:cxnSpLocks/>
          </p:cNvCxnSpPr>
          <p:nvPr/>
        </p:nvCxnSpPr>
        <p:spPr>
          <a:xfrm flipH="1">
            <a:off x="2700762" y="2591207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platzhalter 3">
            <a:extLst>
              <a:ext uri="{FF2B5EF4-FFF2-40B4-BE49-F238E27FC236}">
                <a16:creationId xmlns:a16="http://schemas.microsoft.com/office/drawing/2014/main" id="{9F616B2C-B76E-DE29-645A-99EB301A1210}"/>
              </a:ext>
            </a:extLst>
          </p:cNvPr>
          <p:cNvSpPr txBox="1">
            <a:spLocks/>
          </p:cNvSpPr>
          <p:nvPr/>
        </p:nvSpPr>
        <p:spPr>
          <a:xfrm>
            <a:off x="76501" y="72848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2000" u="sng" dirty="0">
                <a:solidFill>
                  <a:srgbClr val="FF0000"/>
                </a:solidFill>
              </a:rPr>
              <a:t>Section 3</a:t>
            </a:r>
            <a:endParaRPr lang="en-US" u="sng" dirty="0">
              <a:solidFill>
                <a:srgbClr val="FF0000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FE46174-1295-4BCA-3B93-F42938149F44}"/>
              </a:ext>
            </a:extLst>
          </p:cNvPr>
          <p:cNvCxnSpPr>
            <a:cxnSpLocks/>
          </p:cNvCxnSpPr>
          <p:nvPr/>
        </p:nvCxnSpPr>
        <p:spPr>
          <a:xfrm>
            <a:off x="1979712" y="450520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A2D43BA-BA83-7A3A-6659-36DCB2B9D5FF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26532E7-9C78-D632-32EF-6B404E5BAF70}"/>
              </a:ext>
            </a:extLst>
          </p:cNvPr>
          <p:cNvCxnSpPr>
            <a:cxnSpLocks/>
          </p:cNvCxnSpPr>
          <p:nvPr/>
        </p:nvCxnSpPr>
        <p:spPr>
          <a:xfrm>
            <a:off x="1969357" y="4930423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8C69BFC-415B-0503-4658-6137BE2664AA}"/>
              </a:ext>
            </a:extLst>
          </p:cNvPr>
          <p:cNvSpPr txBox="1"/>
          <p:nvPr/>
        </p:nvSpPr>
        <p:spPr>
          <a:xfrm>
            <a:off x="5561737" y="461966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</p:spTree>
    <p:extLst>
      <p:ext uri="{BB962C8B-B14F-4D97-AF65-F5344CB8AC3E}">
        <p14:creationId xmlns:p14="http://schemas.microsoft.com/office/powerpoint/2010/main" val="160280180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108267</TotalTime>
  <Words>362</Words>
  <Application>Microsoft Office PowerPoint</Application>
  <PresentationFormat>On-screen Show (16:9)</PresentationFormat>
  <Paragraphs>166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Arial</vt:lpstr>
      <vt:lpstr>Calibri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503</cp:revision>
  <cp:lastPrinted>2022-05-20T06:54:27Z</cp:lastPrinted>
  <dcterms:created xsi:type="dcterms:W3CDTF">2020-10-27T09:23:42Z</dcterms:created>
  <dcterms:modified xsi:type="dcterms:W3CDTF">2024-07-09T14:24:38Z</dcterms:modified>
</cp:coreProperties>
</file>