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0"/>
  </p:notesMasterIdLst>
  <p:sldIdLst>
    <p:sldId id="263" r:id="rId4"/>
    <p:sldId id="309" r:id="rId5"/>
    <p:sldId id="282" r:id="rId6"/>
    <p:sldId id="313" r:id="rId7"/>
    <p:sldId id="311" r:id="rId8"/>
    <p:sldId id="274" r:id="rId9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309"/>
            <p14:sldId id="282"/>
            <p14:sldId id="313"/>
            <p14:sldId id="311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E8B388"/>
    <a:srgbClr val="F0F0F0"/>
    <a:srgbClr val="C96500"/>
    <a:srgbClr val="860B00"/>
    <a:srgbClr val="9DC8E7"/>
    <a:srgbClr val="949494"/>
    <a:srgbClr val="7F7FE4"/>
    <a:srgbClr val="A6A6C9"/>
    <a:srgbClr val="70AF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6" autoAdjust="0"/>
    <p:restoredTop sz="95861" autoAdjust="0"/>
  </p:normalViewPr>
  <p:slideViewPr>
    <p:cSldViewPr>
      <p:cViewPr varScale="1">
        <p:scale>
          <a:sx n="136" d="100"/>
          <a:sy n="136" d="100"/>
        </p:scale>
        <p:origin x="726" y="11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19.07.2024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6305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0.png"/><Relationship Id="rId10" Type="http://schemas.openxmlformats.org/officeDocument/2006/relationships/image" Target="../media/image16.png"/><Relationship Id="rId4" Type="http://schemas.openxmlformats.org/officeDocument/2006/relationships/image" Target="../media/image8.emf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Integration News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6B242A-699B-4A36-9325-AA26F1FBC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155F3965-66B3-E54A-1C5C-6C35F134C91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07.08.2024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D2AC8A88-EDF3-3CA8-9C86-4F32153FDC17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D5A8BE-DD8B-2B17-0790-F271A11D2F6C}"/>
              </a:ext>
            </a:extLst>
          </p:cNvPr>
          <p:cNvSpPr txBox="1"/>
          <p:nvPr/>
        </p:nvSpPr>
        <p:spPr>
          <a:xfrm>
            <a:off x="755576" y="915566"/>
            <a:ext cx="7632848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de-DE" b="1" dirty="0"/>
              <a:t>Integration topics:</a:t>
            </a:r>
            <a:r>
              <a:rPr lang="en-US" sz="1400" dirty="0"/>
              <a:t> </a:t>
            </a: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/>
              <a:t>Integration of Underground strucutre point A _ FR (ST1874371_01)</a:t>
            </a: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/>
              <a:t>Integration of Big Alcove with </a:t>
            </a:r>
            <a:r>
              <a:rPr lang="en-GB" sz="1400" dirty="0"/>
              <a:t>Laser Hutch</a:t>
            </a:r>
            <a:endParaRPr lang="de-DE" sz="1400" dirty="0"/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de-DE" sz="1400" dirty="0"/>
          </a:p>
          <a:p>
            <a:pPr marL="457200" lvl="1"/>
            <a:endParaRPr lang="de-DE" i="1" dirty="0">
              <a:solidFill>
                <a:srgbClr val="0070C0"/>
              </a:solidFill>
            </a:endParaRPr>
          </a:p>
          <a:p>
            <a:pPr lvl="1"/>
            <a:endParaRPr lang="en-US" i="1" dirty="0"/>
          </a:p>
          <a:p>
            <a:pPr lvl="1"/>
            <a:endParaRPr lang="de-DE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2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atellite with a long antenna&#10;&#10;Description automatically generated with medium confidence">
            <a:extLst>
              <a:ext uri="{FF2B5EF4-FFF2-40B4-BE49-F238E27FC236}">
                <a16:creationId xmlns:a16="http://schemas.microsoft.com/office/drawing/2014/main" id="{E60B94C5-D42C-2597-E33D-0BE9A07288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79" t="22507" r="35037" b="31809"/>
          <a:stretch/>
        </p:blipFill>
        <p:spPr>
          <a:xfrm>
            <a:off x="1309301" y="609621"/>
            <a:ext cx="4808647" cy="4361285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F144AAAE-2E9C-2CAD-BBE8-BC2DD9DADCD9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8743172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Underground Structure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BB0266F-DFA5-F056-CAE8-DA25422F590B}"/>
              </a:ext>
            </a:extLst>
          </p:cNvPr>
          <p:cNvCxnSpPr>
            <a:cxnSpLocks/>
          </p:cNvCxnSpPr>
          <p:nvPr/>
        </p:nvCxnSpPr>
        <p:spPr>
          <a:xfrm>
            <a:off x="2890185" y="1586093"/>
            <a:ext cx="494754" cy="538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CB0A95-15A1-DDCE-B7AB-D2CBF30E95E1}"/>
              </a:ext>
            </a:extLst>
          </p:cNvPr>
          <p:cNvSpPr txBox="1"/>
          <p:nvPr/>
        </p:nvSpPr>
        <p:spPr>
          <a:xfrm>
            <a:off x="951144" y="1072048"/>
            <a:ext cx="249940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Experimental Shaft ø18m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0A06D6-97CD-CB46-4C2D-857A5CDE555F}"/>
              </a:ext>
            </a:extLst>
          </p:cNvPr>
          <p:cNvSpPr txBox="1"/>
          <p:nvPr/>
        </p:nvSpPr>
        <p:spPr>
          <a:xfrm>
            <a:off x="4896022" y="2360212"/>
            <a:ext cx="222689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Bypass tunnel ø 5.5m 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3D96C91-2F38-643E-42D1-37FEF42AE0B7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4508625" y="2607652"/>
            <a:ext cx="387397" cy="212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24CAFA1-2167-0AA0-4653-152C17A40FB3}"/>
              </a:ext>
            </a:extLst>
          </p:cNvPr>
          <p:cNvSpPr txBox="1"/>
          <p:nvPr/>
        </p:nvSpPr>
        <p:spPr>
          <a:xfrm>
            <a:off x="132592" y="3248565"/>
            <a:ext cx="157447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Machine tunnel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A150261-A0E7-944A-D41B-2A42AF2631FA}"/>
              </a:ext>
            </a:extLst>
          </p:cNvPr>
          <p:cNvCxnSpPr>
            <a:cxnSpLocks/>
          </p:cNvCxnSpPr>
          <p:nvPr/>
        </p:nvCxnSpPr>
        <p:spPr>
          <a:xfrm>
            <a:off x="1017359" y="3756706"/>
            <a:ext cx="590516" cy="399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919216-E213-3DC6-DFBF-19F0A7D84166}"/>
              </a:ext>
            </a:extLst>
          </p:cNvPr>
          <p:cNvCxnSpPr>
            <a:cxnSpLocks/>
          </p:cNvCxnSpPr>
          <p:nvPr/>
        </p:nvCxnSpPr>
        <p:spPr>
          <a:xfrm flipH="1" flipV="1">
            <a:off x="4379329" y="3390771"/>
            <a:ext cx="268046" cy="302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B7459B0-810B-38BA-ED4A-8C64C97777F6}"/>
              </a:ext>
            </a:extLst>
          </p:cNvPr>
          <p:cNvSpPr txBox="1"/>
          <p:nvPr/>
        </p:nvSpPr>
        <p:spPr>
          <a:xfrm>
            <a:off x="3996670" y="3534982"/>
            <a:ext cx="158569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Service Cavern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FA01008-7E89-FA8B-9D09-D8DD84BD56FF}"/>
              </a:ext>
            </a:extLst>
          </p:cNvPr>
          <p:cNvSpPr txBox="1"/>
          <p:nvPr/>
        </p:nvSpPr>
        <p:spPr>
          <a:xfrm>
            <a:off x="1156805" y="2067074"/>
            <a:ext cx="193995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Experiment Cavern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6D16EA0-D1EB-3629-9645-20C166EDD128}"/>
              </a:ext>
            </a:extLst>
          </p:cNvPr>
          <p:cNvCxnSpPr>
            <a:cxnSpLocks/>
          </p:cNvCxnSpPr>
          <p:nvPr/>
        </p:nvCxnSpPr>
        <p:spPr>
          <a:xfrm>
            <a:off x="2429142" y="2585487"/>
            <a:ext cx="461043" cy="262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2A4B6C7-92AD-AB1C-E925-AC68109CB236}"/>
              </a:ext>
            </a:extLst>
          </p:cNvPr>
          <p:cNvCxnSpPr>
            <a:cxnSpLocks/>
          </p:cNvCxnSpPr>
          <p:nvPr/>
        </p:nvCxnSpPr>
        <p:spPr>
          <a:xfrm>
            <a:off x="3661423" y="1290860"/>
            <a:ext cx="61772" cy="164093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2E1B6DB-2E0E-7083-F6E0-BF667B57814B}"/>
              </a:ext>
            </a:extLst>
          </p:cNvPr>
          <p:cNvSpPr txBox="1"/>
          <p:nvPr/>
        </p:nvSpPr>
        <p:spPr>
          <a:xfrm>
            <a:off x="2998640" y="732850"/>
            <a:ext cx="1790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2 x Evacuation </a:t>
            </a:r>
          </a:p>
          <a:p>
            <a:pPr algn="l"/>
            <a:r>
              <a:rPr lang="en-GB" sz="1600" dirty="0"/>
              <a:t>connection tunnel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1BD98BA-3E77-0BF1-97B9-6F166051398A}"/>
              </a:ext>
            </a:extLst>
          </p:cNvPr>
          <p:cNvSpPr txBox="1"/>
          <p:nvPr/>
        </p:nvSpPr>
        <p:spPr>
          <a:xfrm>
            <a:off x="788906" y="2648566"/>
            <a:ext cx="1529586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Survey Gallery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12FE32F-2A80-CD7D-9582-E55EE1D3CCE3}"/>
              </a:ext>
            </a:extLst>
          </p:cNvPr>
          <p:cNvCxnSpPr>
            <a:cxnSpLocks/>
          </p:cNvCxnSpPr>
          <p:nvPr/>
        </p:nvCxnSpPr>
        <p:spPr>
          <a:xfrm>
            <a:off x="2246011" y="3011953"/>
            <a:ext cx="425843" cy="193964"/>
          </a:xfrm>
          <a:prstGeom prst="straightConnector1">
            <a:avLst/>
          </a:prstGeom>
          <a:ln>
            <a:solidFill>
              <a:srgbClr val="860B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F06E375-9C58-4D3A-7807-FC7721C00C04}"/>
              </a:ext>
            </a:extLst>
          </p:cNvPr>
          <p:cNvSpPr txBox="1"/>
          <p:nvPr/>
        </p:nvSpPr>
        <p:spPr>
          <a:xfrm>
            <a:off x="2598690" y="4064762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Connection tunnel ø 5.5m 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7A2A1A76-56ED-2537-68FC-321CCCCBEF95}"/>
              </a:ext>
            </a:extLst>
          </p:cNvPr>
          <p:cNvCxnSpPr>
            <a:cxnSpLocks/>
          </p:cNvCxnSpPr>
          <p:nvPr/>
        </p:nvCxnSpPr>
        <p:spPr>
          <a:xfrm flipH="1" flipV="1">
            <a:off x="3336257" y="3581639"/>
            <a:ext cx="124825" cy="646295"/>
          </a:xfrm>
          <a:prstGeom prst="straightConnector1">
            <a:avLst/>
          </a:prstGeom>
          <a:ln>
            <a:solidFill>
              <a:srgbClr val="FFA0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1B89A22-ED69-A570-68B8-0C74C7910F3E}"/>
              </a:ext>
            </a:extLst>
          </p:cNvPr>
          <p:cNvCxnSpPr>
            <a:cxnSpLocks/>
          </p:cNvCxnSpPr>
          <p:nvPr/>
        </p:nvCxnSpPr>
        <p:spPr>
          <a:xfrm flipH="1">
            <a:off x="3519056" y="1292035"/>
            <a:ext cx="142367" cy="206694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672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and grey pen&#10;&#10;Description automatically generated">
            <a:extLst>
              <a:ext uri="{FF2B5EF4-FFF2-40B4-BE49-F238E27FC236}">
                <a16:creationId xmlns:a16="http://schemas.microsoft.com/office/drawing/2014/main" id="{61682971-ABDF-3898-AC9B-6B20547FC9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82" r="1337" b="28323"/>
          <a:stretch/>
        </p:blipFill>
        <p:spPr>
          <a:xfrm>
            <a:off x="1136411" y="3574164"/>
            <a:ext cx="8007589" cy="1047063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4B684B3-676E-76BF-8E8C-18C18002695B}"/>
              </a:ext>
            </a:extLst>
          </p:cNvPr>
          <p:cNvCxnSpPr>
            <a:cxnSpLocks/>
          </p:cNvCxnSpPr>
          <p:nvPr/>
        </p:nvCxnSpPr>
        <p:spPr>
          <a:xfrm>
            <a:off x="2267747" y="441231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1539165-912C-E87E-5AB2-685D97E77182}"/>
              </a:ext>
            </a:extLst>
          </p:cNvPr>
          <p:cNvCxnSpPr>
            <a:cxnSpLocks/>
          </p:cNvCxnSpPr>
          <p:nvPr/>
        </p:nvCxnSpPr>
        <p:spPr>
          <a:xfrm>
            <a:off x="3419875" y="441231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553B1C3-C39E-D8C5-4B3E-50A615D2FC3C}"/>
              </a:ext>
            </a:extLst>
          </p:cNvPr>
          <p:cNvCxnSpPr/>
          <p:nvPr/>
        </p:nvCxnSpPr>
        <p:spPr>
          <a:xfrm>
            <a:off x="2267747" y="4772358"/>
            <a:ext cx="115212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0D889A3-5979-4138-0EA5-8F7404A5468D}"/>
              </a:ext>
            </a:extLst>
          </p:cNvPr>
          <p:cNvSpPr txBox="1"/>
          <p:nvPr/>
        </p:nvSpPr>
        <p:spPr>
          <a:xfrm>
            <a:off x="2494997" y="4495069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150m</a:t>
            </a:r>
          </a:p>
        </p:txBody>
      </p:sp>
      <p:sp>
        <p:nvSpPr>
          <p:cNvPr id="51" name="Textplatzhalter 3">
            <a:extLst>
              <a:ext uri="{FF2B5EF4-FFF2-40B4-BE49-F238E27FC236}">
                <a16:creationId xmlns:a16="http://schemas.microsoft.com/office/drawing/2014/main" id="{A58575EE-9EE0-346D-CCA8-49D3D97FB33F}"/>
              </a:ext>
            </a:extLst>
          </p:cNvPr>
          <p:cNvSpPr txBox="1">
            <a:spLocks/>
          </p:cNvSpPr>
          <p:nvPr/>
        </p:nvSpPr>
        <p:spPr>
          <a:xfrm>
            <a:off x="21352" y="396768"/>
            <a:ext cx="4558149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</a:t>
            </a:r>
            <a:r>
              <a:rPr lang="en-GB" sz="2000" u="sng" dirty="0"/>
              <a:t>integration study at point A</a:t>
            </a:r>
            <a:r>
              <a:rPr lang="en-US" sz="2000" u="sng" dirty="0"/>
              <a:t> </a:t>
            </a:r>
            <a:endParaRPr lang="en-US" u="sng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88CA0A6-FC56-6018-E3A0-7B72FADC3CBA}"/>
              </a:ext>
            </a:extLst>
          </p:cNvPr>
          <p:cNvCxnSpPr>
            <a:cxnSpLocks/>
          </p:cNvCxnSpPr>
          <p:nvPr/>
        </p:nvCxnSpPr>
        <p:spPr>
          <a:xfrm flipH="1">
            <a:off x="1969357" y="4505208"/>
            <a:ext cx="10355" cy="638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C18DFE4-C77B-E407-D985-18A22E268083}"/>
              </a:ext>
            </a:extLst>
          </p:cNvPr>
          <p:cNvCxnSpPr>
            <a:cxnSpLocks/>
          </p:cNvCxnSpPr>
          <p:nvPr/>
        </p:nvCxnSpPr>
        <p:spPr>
          <a:xfrm>
            <a:off x="9112058" y="4268302"/>
            <a:ext cx="0" cy="875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F8C632C-963A-562B-E96F-A1883432B524}"/>
              </a:ext>
            </a:extLst>
          </p:cNvPr>
          <p:cNvCxnSpPr>
            <a:cxnSpLocks/>
          </p:cNvCxnSpPr>
          <p:nvPr/>
        </p:nvCxnSpPr>
        <p:spPr>
          <a:xfrm>
            <a:off x="1969357" y="5114756"/>
            <a:ext cx="71427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D6CFB30-9101-716D-7EE6-183054FAF788}"/>
              </a:ext>
            </a:extLst>
          </p:cNvPr>
          <p:cNvSpPr txBox="1"/>
          <p:nvPr/>
        </p:nvSpPr>
        <p:spPr>
          <a:xfrm>
            <a:off x="5561737" y="4803998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948m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9C314C61-2FA3-95B7-4FAB-94DA105FF9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25" y="933905"/>
            <a:ext cx="2000506" cy="931688"/>
          </a:xfrm>
          <a:prstGeom prst="rect">
            <a:avLst/>
          </a:prstGeom>
        </p:spPr>
      </p:pic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A4B5F84-EF20-7608-5B27-E548DE18F3C3}"/>
              </a:ext>
            </a:extLst>
          </p:cNvPr>
          <p:cNvCxnSpPr>
            <a:cxnSpLocks/>
          </p:cNvCxnSpPr>
          <p:nvPr/>
        </p:nvCxnSpPr>
        <p:spPr>
          <a:xfrm>
            <a:off x="2554600" y="3560293"/>
            <a:ext cx="92019" cy="708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2AC0C1D-68B4-D95B-E920-A89DF607B1EC}"/>
              </a:ext>
            </a:extLst>
          </p:cNvPr>
          <p:cNvCxnSpPr>
            <a:cxnSpLocks/>
          </p:cNvCxnSpPr>
          <p:nvPr/>
        </p:nvCxnSpPr>
        <p:spPr>
          <a:xfrm>
            <a:off x="4585007" y="441231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CBE25CE-A67A-2F0D-21A6-7C2739A7D4A1}"/>
              </a:ext>
            </a:extLst>
          </p:cNvPr>
          <p:cNvCxnSpPr>
            <a:cxnSpLocks/>
          </p:cNvCxnSpPr>
          <p:nvPr/>
        </p:nvCxnSpPr>
        <p:spPr>
          <a:xfrm>
            <a:off x="3491880" y="441231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8F2C8BC-F908-6537-1303-3F8E2FBD9068}"/>
              </a:ext>
            </a:extLst>
          </p:cNvPr>
          <p:cNvCxnSpPr>
            <a:cxnSpLocks/>
          </p:cNvCxnSpPr>
          <p:nvPr/>
        </p:nvCxnSpPr>
        <p:spPr>
          <a:xfrm>
            <a:off x="3491880" y="4725013"/>
            <a:ext cx="108762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06216B8B-9FED-3782-102A-84944CC48B51}"/>
              </a:ext>
            </a:extLst>
          </p:cNvPr>
          <p:cNvSpPr txBox="1"/>
          <p:nvPr/>
        </p:nvSpPr>
        <p:spPr>
          <a:xfrm>
            <a:off x="3654623" y="4447724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160m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DB0F402-F92F-654F-F749-359E6A8D497B}"/>
              </a:ext>
            </a:extLst>
          </p:cNvPr>
          <p:cNvCxnSpPr>
            <a:cxnSpLocks/>
          </p:cNvCxnSpPr>
          <p:nvPr/>
        </p:nvCxnSpPr>
        <p:spPr>
          <a:xfrm>
            <a:off x="3419872" y="394366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D6C4E8A3-4254-7CC4-DA6A-8676122238FE}"/>
              </a:ext>
            </a:extLst>
          </p:cNvPr>
          <p:cNvCxnSpPr>
            <a:cxnSpLocks/>
          </p:cNvCxnSpPr>
          <p:nvPr/>
        </p:nvCxnSpPr>
        <p:spPr>
          <a:xfrm>
            <a:off x="3491880" y="394366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93F2E1D-C89F-65A0-60BE-CCC867D14626}"/>
              </a:ext>
            </a:extLst>
          </p:cNvPr>
          <p:cNvCxnSpPr>
            <a:cxnSpLocks/>
          </p:cNvCxnSpPr>
          <p:nvPr/>
        </p:nvCxnSpPr>
        <p:spPr>
          <a:xfrm flipH="1">
            <a:off x="2658407" y="4083918"/>
            <a:ext cx="927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C5181D95-7E9E-C2B4-13CF-B13372C85B72}"/>
              </a:ext>
            </a:extLst>
          </p:cNvPr>
          <p:cNvSpPr txBox="1"/>
          <p:nvPr/>
        </p:nvSpPr>
        <p:spPr>
          <a:xfrm>
            <a:off x="2646619" y="3774391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10m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81AE9314-E1C5-63B3-652B-F6715BEDAA44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807" y="2232319"/>
            <a:ext cx="2093431" cy="1088328"/>
          </a:xfrm>
          <a:prstGeom prst="rect">
            <a:avLst/>
          </a:prstGeom>
        </p:spPr>
      </p:pic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57E84FD-39ED-9F79-4809-8DA34E3C7B66}"/>
              </a:ext>
            </a:extLst>
          </p:cNvPr>
          <p:cNvCxnSpPr>
            <a:cxnSpLocks/>
          </p:cNvCxnSpPr>
          <p:nvPr/>
        </p:nvCxnSpPr>
        <p:spPr>
          <a:xfrm>
            <a:off x="3790693" y="3636029"/>
            <a:ext cx="164235" cy="624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74" name="Picture 73">
            <a:extLst>
              <a:ext uri="{FF2B5EF4-FFF2-40B4-BE49-F238E27FC236}">
                <a16:creationId xmlns:a16="http://schemas.microsoft.com/office/drawing/2014/main" id="{966801AE-FAF0-30D8-18F2-47F19E6FBA00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0792" y="832604"/>
            <a:ext cx="2197692" cy="1167717"/>
          </a:xfrm>
          <a:prstGeom prst="rect">
            <a:avLst/>
          </a:prstGeom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FB3C4BF-12F0-640E-CDD9-4594F7110B79}"/>
              </a:ext>
            </a:extLst>
          </p:cNvPr>
          <p:cNvCxnSpPr>
            <a:cxnSpLocks/>
          </p:cNvCxnSpPr>
          <p:nvPr/>
        </p:nvCxnSpPr>
        <p:spPr>
          <a:xfrm>
            <a:off x="5636819" y="4377909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95A4B88-AD15-DDF1-02CA-9583F73AEF73}"/>
              </a:ext>
            </a:extLst>
          </p:cNvPr>
          <p:cNvCxnSpPr>
            <a:cxnSpLocks/>
          </p:cNvCxnSpPr>
          <p:nvPr/>
        </p:nvCxnSpPr>
        <p:spPr>
          <a:xfrm>
            <a:off x="4661123" y="4377909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17DB965-A88A-DCFA-BBD2-1E2DEEA7C6A5}"/>
              </a:ext>
            </a:extLst>
          </p:cNvPr>
          <p:cNvCxnSpPr>
            <a:cxnSpLocks/>
          </p:cNvCxnSpPr>
          <p:nvPr/>
        </p:nvCxnSpPr>
        <p:spPr>
          <a:xfrm>
            <a:off x="4661123" y="4690604"/>
            <a:ext cx="9701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3D1B0207-3B73-B051-A793-1FC4FC465984}"/>
              </a:ext>
            </a:extLst>
          </p:cNvPr>
          <p:cNvSpPr txBox="1"/>
          <p:nvPr/>
        </p:nvSpPr>
        <p:spPr>
          <a:xfrm>
            <a:off x="4706435" y="441331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132m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75BD1FC3-5014-8247-EC26-CB3FA0F13508}"/>
              </a:ext>
            </a:extLst>
          </p:cNvPr>
          <p:cNvCxnSpPr>
            <a:cxnSpLocks/>
          </p:cNvCxnSpPr>
          <p:nvPr/>
        </p:nvCxnSpPr>
        <p:spPr>
          <a:xfrm>
            <a:off x="4615404" y="4082154"/>
            <a:ext cx="0" cy="330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8123228-2AD9-6603-ED2A-5E61DA68232B}"/>
              </a:ext>
            </a:extLst>
          </p:cNvPr>
          <p:cNvCxnSpPr>
            <a:cxnSpLocks/>
          </p:cNvCxnSpPr>
          <p:nvPr/>
        </p:nvCxnSpPr>
        <p:spPr>
          <a:xfrm>
            <a:off x="4661123" y="4082895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366886B-0E4B-8F18-1D8B-DC9C141FEBBD}"/>
              </a:ext>
            </a:extLst>
          </p:cNvPr>
          <p:cNvCxnSpPr>
            <a:cxnSpLocks/>
          </p:cNvCxnSpPr>
          <p:nvPr/>
        </p:nvCxnSpPr>
        <p:spPr>
          <a:xfrm flipH="1">
            <a:off x="4138038" y="4204755"/>
            <a:ext cx="568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71F893AA-F013-CCF6-6ABA-DF1F24083E47}"/>
              </a:ext>
            </a:extLst>
          </p:cNvPr>
          <p:cNvSpPr txBox="1"/>
          <p:nvPr/>
        </p:nvSpPr>
        <p:spPr>
          <a:xfrm>
            <a:off x="4058597" y="393183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5m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6EF86B51-8312-270D-1519-DB0365F7F5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7057" y="2318123"/>
            <a:ext cx="1774917" cy="1142252"/>
          </a:xfrm>
          <a:prstGeom prst="rect">
            <a:avLst/>
          </a:prstGeom>
        </p:spPr>
      </p:pic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D3FA076-0CF7-D235-CE1A-A22299227357}"/>
              </a:ext>
            </a:extLst>
          </p:cNvPr>
          <p:cNvCxnSpPr>
            <a:cxnSpLocks/>
          </p:cNvCxnSpPr>
          <p:nvPr/>
        </p:nvCxnSpPr>
        <p:spPr>
          <a:xfrm>
            <a:off x="6086235" y="4368889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8DD348E-D8F2-C2C6-2781-B692E57547AE}"/>
              </a:ext>
            </a:extLst>
          </p:cNvPr>
          <p:cNvCxnSpPr>
            <a:cxnSpLocks/>
          </p:cNvCxnSpPr>
          <p:nvPr/>
        </p:nvCxnSpPr>
        <p:spPr>
          <a:xfrm>
            <a:off x="5658296" y="4082154"/>
            <a:ext cx="0" cy="8094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D688E699-A40E-FF11-EA3D-46123CCA1450}"/>
              </a:ext>
            </a:extLst>
          </p:cNvPr>
          <p:cNvCxnSpPr>
            <a:cxnSpLocks/>
          </p:cNvCxnSpPr>
          <p:nvPr/>
        </p:nvCxnSpPr>
        <p:spPr>
          <a:xfrm>
            <a:off x="5652120" y="4731990"/>
            <a:ext cx="43411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3A76066A-DD0D-3BEC-F4D3-801FE49BC674}"/>
              </a:ext>
            </a:extLst>
          </p:cNvPr>
          <p:cNvSpPr txBox="1"/>
          <p:nvPr/>
        </p:nvSpPr>
        <p:spPr>
          <a:xfrm>
            <a:off x="5582197" y="4445269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60m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EF3178A-582D-D285-B6E6-78185FC8462E}"/>
              </a:ext>
            </a:extLst>
          </p:cNvPr>
          <p:cNvCxnSpPr>
            <a:cxnSpLocks/>
          </p:cNvCxnSpPr>
          <p:nvPr/>
        </p:nvCxnSpPr>
        <p:spPr>
          <a:xfrm>
            <a:off x="5580112" y="4083918"/>
            <a:ext cx="0" cy="363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D20F8686-F41A-C5E6-BD92-D01B866FD51D}"/>
              </a:ext>
            </a:extLst>
          </p:cNvPr>
          <p:cNvCxnSpPr>
            <a:cxnSpLocks/>
          </p:cNvCxnSpPr>
          <p:nvPr/>
        </p:nvCxnSpPr>
        <p:spPr>
          <a:xfrm flipH="1">
            <a:off x="5561737" y="4155926"/>
            <a:ext cx="4504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EB53DD61-6904-02EA-3993-EC54048C46EA}"/>
              </a:ext>
            </a:extLst>
          </p:cNvPr>
          <p:cNvSpPr txBox="1"/>
          <p:nvPr/>
        </p:nvSpPr>
        <p:spPr>
          <a:xfrm>
            <a:off x="5611960" y="3854241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5m</a:t>
            </a:r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071B5AF1-1756-75E4-2E83-A5893FFD50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34994" y="929022"/>
            <a:ext cx="1752770" cy="1092854"/>
          </a:xfrm>
          <a:prstGeom prst="rect">
            <a:avLst/>
          </a:prstGeom>
        </p:spPr>
      </p:pic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0C69059-369F-73A2-88D3-C75448DB1F1C}"/>
              </a:ext>
            </a:extLst>
          </p:cNvPr>
          <p:cNvCxnSpPr>
            <a:cxnSpLocks/>
          </p:cNvCxnSpPr>
          <p:nvPr/>
        </p:nvCxnSpPr>
        <p:spPr>
          <a:xfrm>
            <a:off x="6835219" y="4101112"/>
            <a:ext cx="0" cy="866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DD77D91-4D58-E974-0777-443474B519D1}"/>
              </a:ext>
            </a:extLst>
          </p:cNvPr>
          <p:cNvCxnSpPr>
            <a:cxnSpLocks/>
          </p:cNvCxnSpPr>
          <p:nvPr/>
        </p:nvCxnSpPr>
        <p:spPr>
          <a:xfrm>
            <a:off x="6137927" y="4364813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4CCFAE9F-EAF3-C554-2AAA-ED9E74FE6010}"/>
              </a:ext>
            </a:extLst>
          </p:cNvPr>
          <p:cNvCxnSpPr>
            <a:cxnSpLocks/>
          </p:cNvCxnSpPr>
          <p:nvPr/>
        </p:nvCxnSpPr>
        <p:spPr>
          <a:xfrm>
            <a:off x="6153375" y="4776867"/>
            <a:ext cx="68184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64E1D503-6C55-EC61-F5C3-0E55DA0E5E57}"/>
              </a:ext>
            </a:extLst>
          </p:cNvPr>
          <p:cNvSpPr txBox="1"/>
          <p:nvPr/>
        </p:nvSpPr>
        <p:spPr>
          <a:xfrm>
            <a:off x="6218825" y="4480058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100m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40D15CE6-1183-C47B-8FA6-91681F75D660}"/>
              </a:ext>
            </a:extLst>
          </p:cNvPr>
          <p:cNvCxnSpPr>
            <a:cxnSpLocks/>
          </p:cNvCxnSpPr>
          <p:nvPr/>
        </p:nvCxnSpPr>
        <p:spPr>
          <a:xfrm>
            <a:off x="6084168" y="3960993"/>
            <a:ext cx="0" cy="363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38699495-35C9-EAC9-195E-E08AC3D5486D}"/>
              </a:ext>
            </a:extLst>
          </p:cNvPr>
          <p:cNvCxnSpPr>
            <a:cxnSpLocks/>
          </p:cNvCxnSpPr>
          <p:nvPr/>
        </p:nvCxnSpPr>
        <p:spPr>
          <a:xfrm>
            <a:off x="6137927" y="3960993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BE35902A-E346-AFCE-9D4C-CC1A017D6077}"/>
              </a:ext>
            </a:extLst>
          </p:cNvPr>
          <p:cNvCxnSpPr>
            <a:cxnSpLocks/>
          </p:cNvCxnSpPr>
          <p:nvPr/>
        </p:nvCxnSpPr>
        <p:spPr>
          <a:xfrm flipH="1">
            <a:off x="6075229" y="4142571"/>
            <a:ext cx="568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25E90937-3CA4-7DDB-B45A-980A1789B778}"/>
              </a:ext>
            </a:extLst>
          </p:cNvPr>
          <p:cNvSpPr txBox="1"/>
          <p:nvPr/>
        </p:nvSpPr>
        <p:spPr>
          <a:xfrm>
            <a:off x="6113807" y="3854241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5m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1169A0FA-86F0-5194-C994-465E3F80C31C}"/>
              </a:ext>
            </a:extLst>
          </p:cNvPr>
          <p:cNvCxnSpPr>
            <a:cxnSpLocks/>
          </p:cNvCxnSpPr>
          <p:nvPr/>
        </p:nvCxnSpPr>
        <p:spPr>
          <a:xfrm>
            <a:off x="7020351" y="4371950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31A00165-CAB0-6A76-0D37-4DC061A6463B}"/>
              </a:ext>
            </a:extLst>
          </p:cNvPr>
          <p:cNvCxnSpPr>
            <a:cxnSpLocks/>
          </p:cNvCxnSpPr>
          <p:nvPr/>
        </p:nvCxnSpPr>
        <p:spPr>
          <a:xfrm>
            <a:off x="9058402" y="4324336"/>
            <a:ext cx="0" cy="5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1E88D1A7-9BB6-2DDD-522B-EA2CC70D3974}"/>
              </a:ext>
            </a:extLst>
          </p:cNvPr>
          <p:cNvCxnSpPr>
            <a:cxnSpLocks/>
          </p:cNvCxnSpPr>
          <p:nvPr/>
        </p:nvCxnSpPr>
        <p:spPr>
          <a:xfrm flipV="1">
            <a:off x="7020272" y="4743774"/>
            <a:ext cx="2038130" cy="474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D773AD76-7945-BE23-8C6C-E0F751AED40A}"/>
              </a:ext>
            </a:extLst>
          </p:cNvPr>
          <p:cNvSpPr txBox="1"/>
          <p:nvPr/>
        </p:nvSpPr>
        <p:spPr>
          <a:xfrm>
            <a:off x="7532511" y="4452621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288m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49884736-E403-68C1-77EB-2BE12EED0350}"/>
              </a:ext>
            </a:extLst>
          </p:cNvPr>
          <p:cNvCxnSpPr>
            <a:cxnSpLocks/>
          </p:cNvCxnSpPr>
          <p:nvPr/>
        </p:nvCxnSpPr>
        <p:spPr>
          <a:xfrm>
            <a:off x="9112058" y="4268302"/>
            <a:ext cx="0" cy="765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C76593C-B540-6F3D-217D-3612FF4E5E0E}"/>
              </a:ext>
            </a:extLst>
          </p:cNvPr>
          <p:cNvCxnSpPr>
            <a:cxnSpLocks/>
          </p:cNvCxnSpPr>
          <p:nvPr/>
        </p:nvCxnSpPr>
        <p:spPr>
          <a:xfrm>
            <a:off x="6880599" y="4582592"/>
            <a:ext cx="1636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943244C8-C30E-2975-B1DE-589B4B663EC0}"/>
              </a:ext>
            </a:extLst>
          </p:cNvPr>
          <p:cNvCxnSpPr>
            <a:cxnSpLocks/>
          </p:cNvCxnSpPr>
          <p:nvPr/>
        </p:nvCxnSpPr>
        <p:spPr>
          <a:xfrm flipH="1">
            <a:off x="7027939" y="4586951"/>
            <a:ext cx="5045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891D7D5D-5D9B-FCA5-3150-CB2F64840881}"/>
              </a:ext>
            </a:extLst>
          </p:cNvPr>
          <p:cNvSpPr txBox="1"/>
          <p:nvPr/>
        </p:nvSpPr>
        <p:spPr>
          <a:xfrm>
            <a:off x="7044262" y="4314084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20m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95E7FB64-C8A8-E653-0E9D-F4DFFCF4B774}"/>
              </a:ext>
            </a:extLst>
          </p:cNvPr>
          <p:cNvCxnSpPr>
            <a:cxnSpLocks/>
          </p:cNvCxnSpPr>
          <p:nvPr/>
        </p:nvCxnSpPr>
        <p:spPr>
          <a:xfrm>
            <a:off x="6876256" y="4101112"/>
            <a:ext cx="0" cy="548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C9A1DCF4-F82A-C8F0-62AD-D89BFAF71570}"/>
              </a:ext>
            </a:extLst>
          </p:cNvPr>
          <p:cNvCxnSpPr>
            <a:cxnSpLocks/>
          </p:cNvCxnSpPr>
          <p:nvPr/>
        </p:nvCxnSpPr>
        <p:spPr>
          <a:xfrm flipH="1">
            <a:off x="6811915" y="4156224"/>
            <a:ext cx="568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5BA0E634-0107-663B-16E2-AF532D602BF8}"/>
              </a:ext>
            </a:extLst>
          </p:cNvPr>
          <p:cNvSpPr txBox="1"/>
          <p:nvPr/>
        </p:nvSpPr>
        <p:spPr>
          <a:xfrm>
            <a:off x="6850493" y="3867894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5m</a:t>
            </a:r>
          </a:p>
        </p:txBody>
      </p:sp>
      <p:sp>
        <p:nvSpPr>
          <p:cNvPr id="128" name="Textplatzhalter 3">
            <a:extLst>
              <a:ext uri="{FF2B5EF4-FFF2-40B4-BE49-F238E27FC236}">
                <a16:creationId xmlns:a16="http://schemas.microsoft.com/office/drawing/2014/main" id="{B88232D8-E1DE-48AE-98D1-469F43A23958}"/>
              </a:ext>
            </a:extLst>
          </p:cNvPr>
          <p:cNvSpPr txBox="1">
            <a:spLocks/>
          </p:cNvSpPr>
          <p:nvPr/>
        </p:nvSpPr>
        <p:spPr>
          <a:xfrm>
            <a:off x="635849" y="673564"/>
            <a:ext cx="1008085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1400" u="sng" dirty="0">
                <a:solidFill>
                  <a:srgbClr val="FF0000"/>
                </a:solidFill>
              </a:rPr>
              <a:t>Section 1</a:t>
            </a:r>
            <a:endParaRPr lang="en-US" sz="1400" u="sng" dirty="0">
              <a:solidFill>
                <a:srgbClr val="FF0000"/>
              </a:solidFill>
            </a:endParaRPr>
          </a:p>
        </p:txBody>
      </p:sp>
      <p:sp>
        <p:nvSpPr>
          <p:cNvPr id="129" name="Textplatzhalter 3">
            <a:extLst>
              <a:ext uri="{FF2B5EF4-FFF2-40B4-BE49-F238E27FC236}">
                <a16:creationId xmlns:a16="http://schemas.microsoft.com/office/drawing/2014/main" id="{FB8599D9-3CB5-9474-F974-A6372E728382}"/>
              </a:ext>
            </a:extLst>
          </p:cNvPr>
          <p:cNvSpPr txBox="1">
            <a:spLocks/>
          </p:cNvSpPr>
          <p:nvPr/>
        </p:nvSpPr>
        <p:spPr>
          <a:xfrm>
            <a:off x="530588" y="1912731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1400" u="sng" dirty="0">
                <a:solidFill>
                  <a:srgbClr val="FF0000"/>
                </a:solidFill>
              </a:rPr>
              <a:t>Section 2</a:t>
            </a:r>
            <a:endParaRPr lang="en-US" sz="1400" u="sng" dirty="0">
              <a:solidFill>
                <a:srgbClr val="FF0000"/>
              </a:solidFill>
            </a:endParaRPr>
          </a:p>
        </p:txBody>
      </p:sp>
      <p:sp>
        <p:nvSpPr>
          <p:cNvPr id="130" name="Textplatzhalter 3">
            <a:extLst>
              <a:ext uri="{FF2B5EF4-FFF2-40B4-BE49-F238E27FC236}">
                <a16:creationId xmlns:a16="http://schemas.microsoft.com/office/drawing/2014/main" id="{1B20307B-F0E0-6156-6AC1-728283612F6A}"/>
              </a:ext>
            </a:extLst>
          </p:cNvPr>
          <p:cNvSpPr txBox="1">
            <a:spLocks/>
          </p:cNvSpPr>
          <p:nvPr/>
        </p:nvSpPr>
        <p:spPr>
          <a:xfrm>
            <a:off x="3015192" y="659451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1400" u="sng" dirty="0">
                <a:solidFill>
                  <a:srgbClr val="FF0000"/>
                </a:solidFill>
              </a:rPr>
              <a:t>Section 3</a:t>
            </a:r>
            <a:endParaRPr lang="en-US" sz="1400" u="sng" dirty="0">
              <a:solidFill>
                <a:srgbClr val="FF0000"/>
              </a:solidFill>
            </a:endParaRPr>
          </a:p>
        </p:txBody>
      </p:sp>
      <p:sp>
        <p:nvSpPr>
          <p:cNvPr id="133" name="Textplatzhalter 3">
            <a:extLst>
              <a:ext uri="{FF2B5EF4-FFF2-40B4-BE49-F238E27FC236}">
                <a16:creationId xmlns:a16="http://schemas.microsoft.com/office/drawing/2014/main" id="{EDD4E2AB-C9D4-633C-BD21-BC29C589C900}"/>
              </a:ext>
            </a:extLst>
          </p:cNvPr>
          <p:cNvSpPr txBox="1">
            <a:spLocks/>
          </p:cNvSpPr>
          <p:nvPr/>
        </p:nvSpPr>
        <p:spPr>
          <a:xfrm>
            <a:off x="3015192" y="2041870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1400" u="sng" dirty="0">
                <a:solidFill>
                  <a:srgbClr val="FF0000"/>
                </a:solidFill>
              </a:rPr>
              <a:t>Section 4</a:t>
            </a:r>
            <a:endParaRPr lang="en-US" sz="1400" u="sng" dirty="0">
              <a:solidFill>
                <a:srgbClr val="FF0000"/>
              </a:solidFill>
            </a:endParaRPr>
          </a:p>
        </p:txBody>
      </p:sp>
      <p:sp>
        <p:nvSpPr>
          <p:cNvPr id="134" name="Textplatzhalter 3">
            <a:extLst>
              <a:ext uri="{FF2B5EF4-FFF2-40B4-BE49-F238E27FC236}">
                <a16:creationId xmlns:a16="http://schemas.microsoft.com/office/drawing/2014/main" id="{33B9A251-CC26-771C-497B-FBFB37D43400}"/>
              </a:ext>
            </a:extLst>
          </p:cNvPr>
          <p:cNvSpPr txBox="1">
            <a:spLocks/>
          </p:cNvSpPr>
          <p:nvPr/>
        </p:nvSpPr>
        <p:spPr>
          <a:xfrm>
            <a:off x="5357109" y="662965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1400" u="sng" dirty="0">
                <a:solidFill>
                  <a:srgbClr val="FF0000"/>
                </a:solidFill>
              </a:rPr>
              <a:t>Section 5</a:t>
            </a:r>
            <a:endParaRPr lang="en-US" sz="1400" u="sng" dirty="0">
              <a:solidFill>
                <a:srgbClr val="FF0000"/>
              </a:solidFill>
            </a:endParaRPr>
          </a:p>
        </p:txBody>
      </p:sp>
      <p:pic>
        <p:nvPicPr>
          <p:cNvPr id="135" name="Picture 134">
            <a:extLst>
              <a:ext uri="{FF2B5EF4-FFF2-40B4-BE49-F238E27FC236}">
                <a16:creationId xmlns:a16="http://schemas.microsoft.com/office/drawing/2014/main" id="{BE973243-82FA-4D1D-F502-C0057D47E3C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59880" y="2344741"/>
            <a:ext cx="2074311" cy="1142251"/>
          </a:xfrm>
          <a:prstGeom prst="rect">
            <a:avLst/>
          </a:prstGeom>
        </p:spPr>
      </p:pic>
      <p:sp>
        <p:nvSpPr>
          <p:cNvPr id="136" name="Textplatzhalter 3">
            <a:extLst>
              <a:ext uri="{FF2B5EF4-FFF2-40B4-BE49-F238E27FC236}">
                <a16:creationId xmlns:a16="http://schemas.microsoft.com/office/drawing/2014/main" id="{08250553-7CA7-77BC-7D18-4BD8658A1ACD}"/>
              </a:ext>
            </a:extLst>
          </p:cNvPr>
          <p:cNvSpPr txBox="1">
            <a:spLocks/>
          </p:cNvSpPr>
          <p:nvPr/>
        </p:nvSpPr>
        <p:spPr>
          <a:xfrm>
            <a:off x="5382382" y="2071185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1400" u="sng" dirty="0">
                <a:solidFill>
                  <a:srgbClr val="FF0000"/>
                </a:solidFill>
              </a:rPr>
              <a:t>Section 6</a:t>
            </a:r>
            <a:endParaRPr lang="en-US" sz="1400" u="sng" dirty="0">
              <a:solidFill>
                <a:srgbClr val="FF0000"/>
              </a:solidFill>
            </a:endParaRPr>
          </a:p>
        </p:txBody>
      </p:sp>
      <p:pic>
        <p:nvPicPr>
          <p:cNvPr id="137" name="Picture 136">
            <a:extLst>
              <a:ext uri="{FF2B5EF4-FFF2-40B4-BE49-F238E27FC236}">
                <a16:creationId xmlns:a16="http://schemas.microsoft.com/office/drawing/2014/main" id="{86736AD3-A637-A938-DFD5-42929488D2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56265" y="1863645"/>
            <a:ext cx="2278514" cy="1794582"/>
          </a:xfrm>
          <a:prstGeom prst="rect">
            <a:avLst/>
          </a:prstGeom>
        </p:spPr>
      </p:pic>
      <p:sp>
        <p:nvSpPr>
          <p:cNvPr id="138" name="Textplatzhalter 3">
            <a:extLst>
              <a:ext uri="{FF2B5EF4-FFF2-40B4-BE49-F238E27FC236}">
                <a16:creationId xmlns:a16="http://schemas.microsoft.com/office/drawing/2014/main" id="{0935C905-D160-AC1C-8F77-9232F8C3015C}"/>
              </a:ext>
            </a:extLst>
          </p:cNvPr>
          <p:cNvSpPr txBox="1">
            <a:spLocks/>
          </p:cNvSpPr>
          <p:nvPr/>
        </p:nvSpPr>
        <p:spPr>
          <a:xfrm>
            <a:off x="7793549" y="1571201"/>
            <a:ext cx="1399156" cy="338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500"/>
              </a:spcBef>
              <a:defRPr/>
            </a:pPr>
            <a:r>
              <a:rPr lang="en-GB" sz="1400" u="sng" dirty="0">
                <a:solidFill>
                  <a:srgbClr val="FF0000"/>
                </a:solidFill>
              </a:rPr>
              <a:t>Section 7</a:t>
            </a:r>
            <a:endParaRPr lang="en-US" sz="1400" u="sng" dirty="0">
              <a:solidFill>
                <a:srgbClr val="FF0000"/>
              </a:solidFill>
            </a:endParaRP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F0581638-E218-1DF8-76AB-AB69AD787DA8}"/>
              </a:ext>
            </a:extLst>
          </p:cNvPr>
          <p:cNvSpPr/>
          <p:nvPr/>
        </p:nvSpPr>
        <p:spPr>
          <a:xfrm>
            <a:off x="2450792" y="3320647"/>
            <a:ext cx="249000" cy="239644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C88E66EC-E7AF-F0C0-2F16-33C5C7AABECF}"/>
              </a:ext>
            </a:extLst>
          </p:cNvPr>
          <p:cNvSpPr/>
          <p:nvPr/>
        </p:nvSpPr>
        <p:spPr>
          <a:xfrm>
            <a:off x="3658689" y="3473047"/>
            <a:ext cx="249000" cy="239644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3ED0D50A-39F5-6352-23C8-31617531FF12}"/>
              </a:ext>
            </a:extLst>
          </p:cNvPr>
          <p:cNvCxnSpPr>
            <a:cxnSpLocks/>
          </p:cNvCxnSpPr>
          <p:nvPr/>
        </p:nvCxnSpPr>
        <p:spPr>
          <a:xfrm>
            <a:off x="4947021" y="3819588"/>
            <a:ext cx="117951" cy="471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EF145806-C469-7981-CF90-F938E3DE0046}"/>
              </a:ext>
            </a:extLst>
          </p:cNvPr>
          <p:cNvSpPr/>
          <p:nvPr/>
        </p:nvSpPr>
        <p:spPr>
          <a:xfrm>
            <a:off x="4832048" y="3628119"/>
            <a:ext cx="249000" cy="239644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9557DAE2-D6DE-27B6-65F4-8D7AB08A3BBA}"/>
              </a:ext>
            </a:extLst>
          </p:cNvPr>
          <p:cNvCxnSpPr>
            <a:cxnSpLocks/>
          </p:cNvCxnSpPr>
          <p:nvPr/>
        </p:nvCxnSpPr>
        <p:spPr>
          <a:xfrm>
            <a:off x="5939395" y="3807822"/>
            <a:ext cx="108838" cy="481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7" name="Oval 146">
            <a:extLst>
              <a:ext uri="{FF2B5EF4-FFF2-40B4-BE49-F238E27FC236}">
                <a16:creationId xmlns:a16="http://schemas.microsoft.com/office/drawing/2014/main" id="{71D108C4-E49D-FAC3-4BAF-4518A8E2B956}"/>
              </a:ext>
            </a:extLst>
          </p:cNvPr>
          <p:cNvSpPr/>
          <p:nvPr/>
        </p:nvSpPr>
        <p:spPr>
          <a:xfrm>
            <a:off x="5801997" y="3616871"/>
            <a:ext cx="249000" cy="239644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D9D5CCAE-0BC9-BE3C-327C-BD4CB1369810}"/>
              </a:ext>
            </a:extLst>
          </p:cNvPr>
          <p:cNvCxnSpPr>
            <a:cxnSpLocks/>
          </p:cNvCxnSpPr>
          <p:nvPr/>
        </p:nvCxnSpPr>
        <p:spPr>
          <a:xfrm>
            <a:off x="6452825" y="3810792"/>
            <a:ext cx="105737" cy="454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9" name="Oval 148">
            <a:extLst>
              <a:ext uri="{FF2B5EF4-FFF2-40B4-BE49-F238E27FC236}">
                <a16:creationId xmlns:a16="http://schemas.microsoft.com/office/drawing/2014/main" id="{A3FF599F-1EE6-AEFC-C9FF-A6183F069770}"/>
              </a:ext>
            </a:extLst>
          </p:cNvPr>
          <p:cNvSpPr/>
          <p:nvPr/>
        </p:nvSpPr>
        <p:spPr>
          <a:xfrm>
            <a:off x="6339224" y="3635845"/>
            <a:ext cx="249000" cy="239644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CFC5FE93-BBBB-F22B-A966-0D7A0CF8FB0A}"/>
              </a:ext>
            </a:extLst>
          </p:cNvPr>
          <p:cNvCxnSpPr>
            <a:cxnSpLocks/>
          </p:cNvCxnSpPr>
          <p:nvPr/>
        </p:nvCxnSpPr>
        <p:spPr>
          <a:xfrm>
            <a:off x="6861852" y="3819588"/>
            <a:ext cx="68986" cy="472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51" name="Oval 150">
            <a:extLst>
              <a:ext uri="{FF2B5EF4-FFF2-40B4-BE49-F238E27FC236}">
                <a16:creationId xmlns:a16="http://schemas.microsoft.com/office/drawing/2014/main" id="{2DE0353E-F9F3-5B73-604D-9A9F22EBC0BE}"/>
              </a:ext>
            </a:extLst>
          </p:cNvPr>
          <p:cNvSpPr/>
          <p:nvPr/>
        </p:nvSpPr>
        <p:spPr>
          <a:xfrm>
            <a:off x="6732240" y="3613018"/>
            <a:ext cx="249000" cy="239644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4613947E-A092-60B4-5D41-DF2EC4B239F8}"/>
              </a:ext>
            </a:extLst>
          </p:cNvPr>
          <p:cNvCxnSpPr>
            <a:cxnSpLocks/>
          </p:cNvCxnSpPr>
          <p:nvPr/>
        </p:nvCxnSpPr>
        <p:spPr>
          <a:xfrm>
            <a:off x="8103866" y="3886067"/>
            <a:ext cx="168443" cy="378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53" name="Oval 152">
            <a:extLst>
              <a:ext uri="{FF2B5EF4-FFF2-40B4-BE49-F238E27FC236}">
                <a16:creationId xmlns:a16="http://schemas.microsoft.com/office/drawing/2014/main" id="{60547B91-3A3F-E96D-10CB-3D306C5A50F3}"/>
              </a:ext>
            </a:extLst>
          </p:cNvPr>
          <p:cNvSpPr/>
          <p:nvPr/>
        </p:nvSpPr>
        <p:spPr>
          <a:xfrm>
            <a:off x="7981138" y="3688000"/>
            <a:ext cx="249000" cy="239644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829390D3-23BB-E360-9DC8-D208CDF89A56}"/>
              </a:ext>
            </a:extLst>
          </p:cNvPr>
          <p:cNvCxnSpPr>
            <a:cxnSpLocks/>
          </p:cNvCxnSpPr>
          <p:nvPr/>
        </p:nvCxnSpPr>
        <p:spPr>
          <a:xfrm flipV="1">
            <a:off x="1608215" y="4268302"/>
            <a:ext cx="50721" cy="1786"/>
          </a:xfrm>
          <a:prstGeom prst="line">
            <a:avLst/>
          </a:prstGeom>
          <a:ln w="1905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AFF598B2-5D4D-DC9B-AE53-62B0577717A0}"/>
              </a:ext>
            </a:extLst>
          </p:cNvPr>
          <p:cNvCxnSpPr>
            <a:cxnSpLocks/>
          </p:cNvCxnSpPr>
          <p:nvPr/>
        </p:nvCxnSpPr>
        <p:spPr>
          <a:xfrm flipV="1">
            <a:off x="1609086" y="4267891"/>
            <a:ext cx="0" cy="54439"/>
          </a:xfrm>
          <a:prstGeom prst="line">
            <a:avLst/>
          </a:prstGeom>
          <a:ln w="1905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F8FF88A2-0945-69EF-BE4E-B3840D702F8E}"/>
              </a:ext>
            </a:extLst>
          </p:cNvPr>
          <p:cNvCxnSpPr>
            <a:cxnSpLocks/>
          </p:cNvCxnSpPr>
          <p:nvPr/>
        </p:nvCxnSpPr>
        <p:spPr>
          <a:xfrm flipV="1">
            <a:off x="2375471" y="4264767"/>
            <a:ext cx="50721" cy="1786"/>
          </a:xfrm>
          <a:prstGeom prst="line">
            <a:avLst/>
          </a:prstGeom>
          <a:ln w="1905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CFF8F422-9D2D-D303-735F-30AF75285A40}"/>
              </a:ext>
            </a:extLst>
          </p:cNvPr>
          <p:cNvCxnSpPr>
            <a:cxnSpLocks/>
          </p:cNvCxnSpPr>
          <p:nvPr/>
        </p:nvCxnSpPr>
        <p:spPr>
          <a:xfrm flipV="1">
            <a:off x="2420667" y="4264168"/>
            <a:ext cx="0" cy="54439"/>
          </a:xfrm>
          <a:prstGeom prst="line">
            <a:avLst/>
          </a:prstGeom>
          <a:ln w="1905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2AD40C3-3C54-B6B6-AE45-C60AF4CDAF0B}"/>
              </a:ext>
            </a:extLst>
          </p:cNvPr>
          <p:cNvSpPr txBox="1"/>
          <p:nvPr/>
        </p:nvSpPr>
        <p:spPr>
          <a:xfrm>
            <a:off x="7044262" y="3512240"/>
            <a:ext cx="1022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u="sng" dirty="0"/>
              <a:t>Big Alcove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7D0BBD-D1AB-3FB4-A1D2-7A81297332A1}"/>
              </a:ext>
            </a:extLst>
          </p:cNvPr>
          <p:cNvSpPr/>
          <p:nvPr/>
        </p:nvSpPr>
        <p:spPr>
          <a:xfrm>
            <a:off x="7785123" y="4025935"/>
            <a:ext cx="144015" cy="2318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61F24A3-77A6-1520-611F-349F3D0D08FE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7752412" y="3765122"/>
            <a:ext cx="104719" cy="260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16C944-4D62-5A74-74B5-1C5E67564F12}"/>
              </a:ext>
            </a:extLst>
          </p:cNvPr>
          <p:cNvCxnSpPr>
            <a:cxnSpLocks/>
          </p:cNvCxnSpPr>
          <p:nvPr/>
        </p:nvCxnSpPr>
        <p:spPr>
          <a:xfrm>
            <a:off x="1286681" y="4384043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5C4EB42-1F69-1EAB-A684-D9437A35E3EE}"/>
              </a:ext>
            </a:extLst>
          </p:cNvPr>
          <p:cNvCxnSpPr>
            <a:cxnSpLocks/>
          </p:cNvCxnSpPr>
          <p:nvPr/>
        </p:nvCxnSpPr>
        <p:spPr>
          <a:xfrm>
            <a:off x="1979023" y="4364093"/>
            <a:ext cx="0" cy="642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A4FC537-AA2D-88B6-F1D2-B21EA1C44A1D}"/>
              </a:ext>
            </a:extLst>
          </p:cNvPr>
          <p:cNvCxnSpPr>
            <a:cxnSpLocks/>
          </p:cNvCxnSpPr>
          <p:nvPr/>
        </p:nvCxnSpPr>
        <p:spPr>
          <a:xfrm>
            <a:off x="1284623" y="4791175"/>
            <a:ext cx="7034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200A9EB-A749-C5D6-55D7-BD1509A4FB43}"/>
              </a:ext>
            </a:extLst>
          </p:cNvPr>
          <p:cNvSpPr txBox="1"/>
          <p:nvPr/>
        </p:nvSpPr>
        <p:spPr>
          <a:xfrm>
            <a:off x="1373174" y="4495446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/>
              <a:t>97m</a:t>
            </a:r>
          </a:p>
        </p:txBody>
      </p:sp>
    </p:spTree>
    <p:extLst>
      <p:ext uri="{BB962C8B-B14F-4D97-AF65-F5344CB8AC3E}">
        <p14:creationId xmlns:p14="http://schemas.microsoft.com/office/powerpoint/2010/main" val="2338276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long black and blue object&#10;&#10;Description automatically generated with medium confidence">
            <a:extLst>
              <a:ext uri="{FF2B5EF4-FFF2-40B4-BE49-F238E27FC236}">
                <a16:creationId xmlns:a16="http://schemas.microsoft.com/office/drawing/2014/main" id="{BA2A34E3-F659-ECEC-5AB5-79CCB3254A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2" t="40200" r="12348" b="47792"/>
          <a:stretch/>
        </p:blipFill>
        <p:spPr>
          <a:xfrm>
            <a:off x="148848" y="1085670"/>
            <a:ext cx="8995152" cy="938864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07AE9E8A-FB28-F94A-15EB-BE3C78388BED}"/>
              </a:ext>
            </a:extLst>
          </p:cNvPr>
          <p:cNvSpPr/>
          <p:nvPr/>
        </p:nvSpPr>
        <p:spPr>
          <a:xfrm>
            <a:off x="397952" y="1591347"/>
            <a:ext cx="144015" cy="2318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7EDC756-0FB4-BC24-EEB0-595C624468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1591" y="372603"/>
            <a:ext cx="1363073" cy="10773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F744CC9-BD4B-0768-7066-AF17120F290B}"/>
              </a:ext>
            </a:extLst>
          </p:cNvPr>
          <p:cNvCxnSpPr>
            <a:cxnSpLocks/>
          </p:cNvCxnSpPr>
          <p:nvPr/>
        </p:nvCxnSpPr>
        <p:spPr>
          <a:xfrm>
            <a:off x="4656417" y="1591347"/>
            <a:ext cx="0" cy="642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D39553E-D0E9-020A-CDA1-F5309E4D07AE}"/>
              </a:ext>
            </a:extLst>
          </p:cNvPr>
          <p:cNvCxnSpPr>
            <a:cxnSpLocks/>
          </p:cNvCxnSpPr>
          <p:nvPr/>
        </p:nvCxnSpPr>
        <p:spPr>
          <a:xfrm>
            <a:off x="452571" y="2216651"/>
            <a:ext cx="41938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A2E9B6E-DEB0-346C-D95A-5698B5EACA7D}"/>
              </a:ext>
            </a:extLst>
          </p:cNvPr>
          <p:cNvCxnSpPr>
            <a:cxnSpLocks/>
          </p:cNvCxnSpPr>
          <p:nvPr/>
        </p:nvCxnSpPr>
        <p:spPr>
          <a:xfrm>
            <a:off x="452571" y="1463122"/>
            <a:ext cx="0" cy="769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1D52A66-40E0-A1B2-B365-B9B876ED57E6}"/>
              </a:ext>
            </a:extLst>
          </p:cNvPr>
          <p:cNvSpPr txBox="1"/>
          <p:nvPr/>
        </p:nvSpPr>
        <p:spPr>
          <a:xfrm>
            <a:off x="2510267" y="1941514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dirty="0"/>
              <a:t>830m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BF4B68-0070-E7FD-845C-BD5ABF2AE6C3}"/>
              </a:ext>
            </a:extLst>
          </p:cNvPr>
          <p:cNvSpPr txBox="1"/>
          <p:nvPr/>
        </p:nvSpPr>
        <p:spPr>
          <a:xfrm>
            <a:off x="659582" y="2317619"/>
            <a:ext cx="1139927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dirty="0"/>
              <a:t>Big Alcove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791D10B-6A90-7474-00A9-98B4425B8D02}"/>
              </a:ext>
            </a:extLst>
          </p:cNvPr>
          <p:cNvCxnSpPr>
            <a:cxnSpLocks/>
          </p:cNvCxnSpPr>
          <p:nvPr/>
        </p:nvCxnSpPr>
        <p:spPr>
          <a:xfrm flipH="1" flipV="1">
            <a:off x="541967" y="1688930"/>
            <a:ext cx="598184" cy="782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 descr="A drawing of a rectangular object&#10;&#10;Description automatically generated">
            <a:extLst>
              <a:ext uri="{FF2B5EF4-FFF2-40B4-BE49-F238E27FC236}">
                <a16:creationId xmlns:a16="http://schemas.microsoft.com/office/drawing/2014/main" id="{369658B0-E88F-7684-8556-289CBB1B381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5" t="1141" r="27951" b="1822"/>
          <a:stretch/>
        </p:blipFill>
        <p:spPr>
          <a:xfrm rot="5400000">
            <a:off x="6390092" y="2647771"/>
            <a:ext cx="2046789" cy="2944670"/>
          </a:xfrm>
          <a:prstGeom prst="rect">
            <a:avLst/>
          </a:prstGeom>
        </p:spPr>
      </p:pic>
      <p:pic>
        <p:nvPicPr>
          <p:cNvPr id="42" name="Picture 41" descr="A diagram of a computer chip&#10;&#10;Description automatically generated with medium confidence">
            <a:extLst>
              <a:ext uri="{FF2B5EF4-FFF2-40B4-BE49-F238E27FC236}">
                <a16:creationId xmlns:a16="http://schemas.microsoft.com/office/drawing/2014/main" id="{58FA5877-E158-ACA4-2AC2-FB873B4E4E2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5" t="6640" r="31888"/>
          <a:stretch/>
        </p:blipFill>
        <p:spPr>
          <a:xfrm rot="5400000">
            <a:off x="667682" y="2562343"/>
            <a:ext cx="2046791" cy="2902187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9AFB1939-32A8-22A7-C413-8CBA9D3DC8C1}"/>
              </a:ext>
            </a:extLst>
          </p:cNvPr>
          <p:cNvSpPr txBox="1"/>
          <p:nvPr/>
        </p:nvSpPr>
        <p:spPr>
          <a:xfrm>
            <a:off x="6654709" y="2657718"/>
            <a:ext cx="135646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u="sng" dirty="0"/>
              <a:t>Second level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CD7AB8-8685-9CE7-72BA-F4B6FAF3346C}"/>
              </a:ext>
            </a:extLst>
          </p:cNvPr>
          <p:cNvSpPr txBox="1"/>
          <p:nvPr/>
        </p:nvSpPr>
        <p:spPr>
          <a:xfrm>
            <a:off x="1159490" y="2543531"/>
            <a:ext cx="143661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u="sng" dirty="0"/>
              <a:t>Machine level</a:t>
            </a:r>
          </a:p>
        </p:txBody>
      </p:sp>
      <p:sp>
        <p:nvSpPr>
          <p:cNvPr id="45" name="Textplatzhalter 3">
            <a:extLst>
              <a:ext uri="{FF2B5EF4-FFF2-40B4-BE49-F238E27FC236}">
                <a16:creationId xmlns:a16="http://schemas.microsoft.com/office/drawing/2014/main" id="{E1365771-A195-941C-17FA-B9F6CBD738B6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Integration of Big Alcove </a:t>
            </a:r>
            <a:r>
              <a:rPr lang="de-DE" sz="2000" u="sng" dirty="0"/>
              <a:t>with </a:t>
            </a:r>
            <a:r>
              <a:rPr lang="en-GB" sz="2000" u="sng" dirty="0"/>
              <a:t>Laser Hutch</a:t>
            </a:r>
            <a:r>
              <a:rPr lang="en-US" sz="2000" u="sng" dirty="0"/>
              <a:t> at point A</a:t>
            </a:r>
            <a:endParaRPr lang="en-US" u="sng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73284E40-8541-3FB0-799A-B46B9C350F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4664" y="2587450"/>
            <a:ext cx="2042942" cy="1130293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11DB9FEC-E8E8-6DDC-14D1-D5A3A7DCB5BB}"/>
              </a:ext>
            </a:extLst>
          </p:cNvPr>
          <p:cNvSpPr txBox="1"/>
          <p:nvPr/>
        </p:nvSpPr>
        <p:spPr>
          <a:xfrm>
            <a:off x="784702" y="4075028"/>
            <a:ext cx="7108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Laser Hutch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736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DD8D87-63CF-4643-9F1F-0708EC00C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0" name="Textfeld 7">
            <a:extLst>
              <a:ext uri="{FF2B5EF4-FFF2-40B4-BE49-F238E27FC236}">
                <a16:creationId xmlns:a16="http://schemas.microsoft.com/office/drawing/2014/main" id="{717B2AE4-D61C-4C36-A335-6BDDC64DF869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144428</TotalTime>
  <Words>142</Words>
  <Application>Microsoft Office PowerPoint</Application>
  <PresentationFormat>On-screen Show (16:9)</PresentationFormat>
  <Paragraphs>63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Introslides</vt:lpstr>
      <vt:lpstr>Titleslides, Conclusion</vt:lpstr>
      <vt:lpstr>Content Slides - Deep Blue</vt:lpstr>
      <vt:lpstr>Integration News</vt:lpstr>
      <vt:lpstr>PowerPoint Presentation</vt:lpstr>
      <vt:lpstr>PowerPoint Presentation</vt:lpstr>
      <vt:lpstr>PowerPoint Presentation</vt:lpstr>
      <vt:lpstr>PowerPoint Presentation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Fani Valchkova-Georgieva</cp:lastModifiedBy>
  <cp:revision>513</cp:revision>
  <cp:lastPrinted>2022-05-20T06:54:27Z</cp:lastPrinted>
  <dcterms:created xsi:type="dcterms:W3CDTF">2020-10-27T09:23:42Z</dcterms:created>
  <dcterms:modified xsi:type="dcterms:W3CDTF">2024-08-06T14:59:45Z</dcterms:modified>
</cp:coreProperties>
</file>