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9"/>
  </p:notesMasterIdLst>
  <p:sldIdLst>
    <p:sldId id="256" r:id="rId2"/>
    <p:sldId id="263" r:id="rId3"/>
    <p:sldId id="258" r:id="rId4"/>
    <p:sldId id="274" r:id="rId5"/>
    <p:sldId id="269" r:id="rId6"/>
    <p:sldId id="275" r:id="rId7"/>
    <p:sldId id="272" r:id="rId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3" roundtripDataSignature="AMtx7mhrADryB9HpF06p5x6ofx5jwHJ/k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12C5205-6190-4DA8-9367-F7EF29E7CB57}">
  <a:tblStyle styleId="{A12C5205-6190-4DA8-9367-F7EF29E7CB57}"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Stile chiaro 1 - Color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115" y="16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customschemas.google.com/relationships/presentationmetadata" Target="metadata"/><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laria Giammarioli" userId="abc3cd37-e587-41e8-b6ff-95fc8437b7b9" providerId="ADAL" clId="{9503A6DD-89E2-47A4-A158-B37F53EC44F5}"/>
    <pc:docChg chg="undo custSel addSld delSld modSld">
      <pc:chgData name="Ilaria Giammarioli" userId="abc3cd37-e587-41e8-b6ff-95fc8437b7b9" providerId="ADAL" clId="{9503A6DD-89E2-47A4-A158-B37F53EC44F5}" dt="2024-07-24T09:02:16.521" v="547" actId="20577"/>
      <pc:docMkLst>
        <pc:docMk/>
      </pc:docMkLst>
      <pc:sldChg chg="modSp mod">
        <pc:chgData name="Ilaria Giammarioli" userId="abc3cd37-e587-41e8-b6ff-95fc8437b7b9" providerId="ADAL" clId="{9503A6DD-89E2-47A4-A158-B37F53EC44F5}" dt="2024-07-24T08:34:56.786" v="3" actId="20577"/>
        <pc:sldMkLst>
          <pc:docMk/>
          <pc:sldMk cId="0" sldId="256"/>
        </pc:sldMkLst>
        <pc:spChg chg="mod">
          <ac:chgData name="Ilaria Giammarioli" userId="abc3cd37-e587-41e8-b6ff-95fc8437b7b9" providerId="ADAL" clId="{9503A6DD-89E2-47A4-A158-B37F53EC44F5}" dt="2024-07-24T08:34:56.786" v="3" actId="20577"/>
          <ac:spMkLst>
            <pc:docMk/>
            <pc:sldMk cId="0" sldId="256"/>
            <ac:spMk id="90" creationId="{00000000-0000-0000-0000-000000000000}"/>
          </ac:spMkLst>
        </pc:spChg>
      </pc:sldChg>
      <pc:sldChg chg="del">
        <pc:chgData name="Ilaria Giammarioli" userId="abc3cd37-e587-41e8-b6ff-95fc8437b7b9" providerId="ADAL" clId="{9503A6DD-89E2-47A4-A158-B37F53EC44F5}" dt="2024-07-24T08:35:55.707" v="7" actId="47"/>
        <pc:sldMkLst>
          <pc:docMk/>
          <pc:sldMk cId="4059585044" sldId="257"/>
        </pc:sldMkLst>
      </pc:sldChg>
      <pc:sldChg chg="del">
        <pc:chgData name="Ilaria Giammarioli" userId="abc3cd37-e587-41e8-b6ff-95fc8437b7b9" providerId="ADAL" clId="{9503A6DD-89E2-47A4-A158-B37F53EC44F5}" dt="2024-07-24T08:35:21.739" v="4" actId="47"/>
        <pc:sldMkLst>
          <pc:docMk/>
          <pc:sldMk cId="1940349065" sldId="265"/>
        </pc:sldMkLst>
      </pc:sldChg>
      <pc:sldChg chg="del">
        <pc:chgData name="Ilaria Giammarioli" userId="abc3cd37-e587-41e8-b6ff-95fc8437b7b9" providerId="ADAL" clId="{9503A6DD-89E2-47A4-A158-B37F53EC44F5}" dt="2024-07-24T08:35:23.627" v="6" actId="47"/>
        <pc:sldMkLst>
          <pc:docMk/>
          <pc:sldMk cId="408242299" sldId="268"/>
        </pc:sldMkLst>
      </pc:sldChg>
      <pc:sldChg chg="modSp mod">
        <pc:chgData name="Ilaria Giammarioli" userId="abc3cd37-e587-41e8-b6ff-95fc8437b7b9" providerId="ADAL" clId="{9503A6DD-89E2-47A4-A158-B37F53EC44F5}" dt="2024-07-24T08:48:26.038" v="203"/>
        <pc:sldMkLst>
          <pc:docMk/>
          <pc:sldMk cId="1222112657" sldId="269"/>
        </pc:sldMkLst>
        <pc:spChg chg="mod">
          <ac:chgData name="Ilaria Giammarioli" userId="abc3cd37-e587-41e8-b6ff-95fc8437b7b9" providerId="ADAL" clId="{9503A6DD-89E2-47A4-A158-B37F53EC44F5}" dt="2024-07-24T08:48:13.594" v="202" actId="20577"/>
          <ac:spMkLst>
            <pc:docMk/>
            <pc:sldMk cId="1222112657" sldId="269"/>
            <ac:spMk id="2" creationId="{19681BE9-92C2-FDAC-FE4A-B24CF35F80BC}"/>
          </ac:spMkLst>
        </pc:spChg>
        <pc:spChg chg="mod">
          <ac:chgData name="Ilaria Giammarioli" userId="abc3cd37-e587-41e8-b6ff-95fc8437b7b9" providerId="ADAL" clId="{9503A6DD-89E2-47A4-A158-B37F53EC44F5}" dt="2024-07-24T08:44:22.959" v="173" actId="5793"/>
          <ac:spMkLst>
            <pc:docMk/>
            <pc:sldMk cId="1222112657" sldId="269"/>
            <ac:spMk id="3" creationId="{72A85EE9-ADBF-5E76-00E8-7BE65608FF23}"/>
          </ac:spMkLst>
        </pc:spChg>
        <pc:spChg chg="mod">
          <ac:chgData name="Ilaria Giammarioli" userId="abc3cd37-e587-41e8-b6ff-95fc8437b7b9" providerId="ADAL" clId="{9503A6DD-89E2-47A4-A158-B37F53EC44F5}" dt="2024-07-24T08:48:26.038" v="203"/>
          <ac:spMkLst>
            <pc:docMk/>
            <pc:sldMk cId="1222112657" sldId="269"/>
            <ac:spMk id="4" creationId="{9F36E7FA-42FB-0164-7E89-32D95D019929}"/>
          </ac:spMkLst>
        </pc:spChg>
      </pc:sldChg>
      <pc:sldChg chg="modSp mod">
        <pc:chgData name="Ilaria Giammarioli" userId="abc3cd37-e587-41e8-b6ff-95fc8437b7b9" providerId="ADAL" clId="{9503A6DD-89E2-47A4-A158-B37F53EC44F5}" dt="2024-07-24T08:46:53.785" v="201" actId="20577"/>
        <pc:sldMkLst>
          <pc:docMk/>
          <pc:sldMk cId="2896831986" sldId="272"/>
        </pc:sldMkLst>
        <pc:spChg chg="mod">
          <ac:chgData name="Ilaria Giammarioli" userId="abc3cd37-e587-41e8-b6ff-95fc8437b7b9" providerId="ADAL" clId="{9503A6DD-89E2-47A4-A158-B37F53EC44F5}" dt="2024-07-24T08:45:09.498" v="195" actId="20577"/>
          <ac:spMkLst>
            <pc:docMk/>
            <pc:sldMk cId="2896831986" sldId="272"/>
            <ac:spMk id="2" creationId="{37B14B6F-3B1C-F51C-1DAF-0FCAC4BC2B55}"/>
          </ac:spMkLst>
        </pc:spChg>
        <pc:spChg chg="mod">
          <ac:chgData name="Ilaria Giammarioli" userId="abc3cd37-e587-41e8-b6ff-95fc8437b7b9" providerId="ADAL" clId="{9503A6DD-89E2-47A4-A158-B37F53EC44F5}" dt="2024-07-24T08:46:53.785" v="201" actId="20577"/>
          <ac:spMkLst>
            <pc:docMk/>
            <pc:sldMk cId="2896831986" sldId="272"/>
            <ac:spMk id="3" creationId="{DB4C220E-C72D-F67A-B810-C1766BD27C1A}"/>
          </ac:spMkLst>
        </pc:spChg>
      </pc:sldChg>
      <pc:sldChg chg="del">
        <pc:chgData name="Ilaria Giammarioli" userId="abc3cd37-e587-41e8-b6ff-95fc8437b7b9" providerId="ADAL" clId="{9503A6DD-89E2-47A4-A158-B37F53EC44F5}" dt="2024-07-24T08:35:22.661" v="5" actId="47"/>
        <pc:sldMkLst>
          <pc:docMk/>
          <pc:sldMk cId="492442842" sldId="273"/>
        </pc:sldMkLst>
      </pc:sldChg>
      <pc:sldChg chg="modSp mod">
        <pc:chgData name="Ilaria Giammarioli" userId="abc3cd37-e587-41e8-b6ff-95fc8437b7b9" providerId="ADAL" clId="{9503A6DD-89E2-47A4-A158-B37F53EC44F5}" dt="2024-07-24T08:44:09.279" v="170" actId="27636"/>
        <pc:sldMkLst>
          <pc:docMk/>
          <pc:sldMk cId="3474099127" sldId="274"/>
        </pc:sldMkLst>
        <pc:spChg chg="mod">
          <ac:chgData name="Ilaria Giammarioli" userId="abc3cd37-e587-41e8-b6ff-95fc8437b7b9" providerId="ADAL" clId="{9503A6DD-89E2-47A4-A158-B37F53EC44F5}" dt="2024-07-24T08:44:09.279" v="170" actId="27636"/>
          <ac:spMkLst>
            <pc:docMk/>
            <pc:sldMk cId="3474099127" sldId="274"/>
            <ac:spMk id="3" creationId="{4DE70D82-4212-8B99-07C2-A97FFC9CFB5A}"/>
          </ac:spMkLst>
        </pc:spChg>
      </pc:sldChg>
      <pc:sldChg chg="modSp new mod">
        <pc:chgData name="Ilaria Giammarioli" userId="abc3cd37-e587-41e8-b6ff-95fc8437b7b9" providerId="ADAL" clId="{9503A6DD-89E2-47A4-A158-B37F53EC44F5}" dt="2024-07-24T09:02:16.521" v="547" actId="20577"/>
        <pc:sldMkLst>
          <pc:docMk/>
          <pc:sldMk cId="2428787656" sldId="275"/>
        </pc:sldMkLst>
        <pc:spChg chg="mod">
          <ac:chgData name="Ilaria Giammarioli" userId="abc3cd37-e587-41e8-b6ff-95fc8437b7b9" providerId="ADAL" clId="{9503A6DD-89E2-47A4-A158-B37F53EC44F5}" dt="2024-07-24T08:48:52.614" v="224" actId="20577"/>
          <ac:spMkLst>
            <pc:docMk/>
            <pc:sldMk cId="2428787656" sldId="275"/>
            <ac:spMk id="2" creationId="{E3719C48-38CE-F307-B7C0-5E1F73E2EFA1}"/>
          </ac:spMkLst>
        </pc:spChg>
        <pc:spChg chg="mod">
          <ac:chgData name="Ilaria Giammarioli" userId="abc3cd37-e587-41e8-b6ff-95fc8437b7b9" providerId="ADAL" clId="{9503A6DD-89E2-47A4-A158-B37F53EC44F5}" dt="2024-07-24T09:01:59.922" v="525" actId="15"/>
          <ac:spMkLst>
            <pc:docMk/>
            <pc:sldMk cId="2428787656" sldId="275"/>
            <ac:spMk id="3" creationId="{AB134980-C34D-B6DB-50C8-8017E0F8744F}"/>
          </ac:spMkLst>
        </pc:spChg>
        <pc:spChg chg="mod">
          <ac:chgData name="Ilaria Giammarioli" userId="abc3cd37-e587-41e8-b6ff-95fc8437b7b9" providerId="ADAL" clId="{9503A6DD-89E2-47A4-A158-B37F53EC44F5}" dt="2024-07-24T09:02:16.521" v="547" actId="20577"/>
          <ac:spMkLst>
            <pc:docMk/>
            <pc:sldMk cId="2428787656" sldId="275"/>
            <ac:spMk id="4" creationId="{3E1164F0-2274-65B7-EC0E-C874FADFEEF0}"/>
          </ac:spMkLst>
        </pc:spChg>
      </pc:sldChg>
      <pc:sldMasterChg chg="delSldLayout">
        <pc:chgData name="Ilaria Giammarioli" userId="abc3cd37-e587-41e8-b6ff-95fc8437b7b9" providerId="ADAL" clId="{9503A6DD-89E2-47A4-A158-B37F53EC44F5}" dt="2024-07-24T08:35:22.661" v="5" actId="47"/>
        <pc:sldMasterMkLst>
          <pc:docMk/>
          <pc:sldMasterMk cId="0" sldId="2147483648"/>
        </pc:sldMasterMkLst>
        <pc:sldLayoutChg chg="del">
          <pc:chgData name="Ilaria Giammarioli" userId="abc3cd37-e587-41e8-b6ff-95fc8437b7b9" providerId="ADAL" clId="{9503A6DD-89E2-47A4-A158-B37F53EC44F5}" dt="2024-07-24T08:35:22.661" v="5" actId="47"/>
          <pc:sldLayoutMkLst>
            <pc:docMk/>
            <pc:sldMasterMk cId="0" sldId="2147483648"/>
            <pc:sldLayoutMk cId="0" sldId="2147483652"/>
          </pc:sldLayoutMkLst>
        </pc:sldLayoutChg>
        <pc:sldLayoutChg chg="del">
          <pc:chgData name="Ilaria Giammarioli" userId="abc3cd37-e587-41e8-b6ff-95fc8437b7b9" providerId="ADAL" clId="{9503A6DD-89E2-47A4-A158-B37F53EC44F5}" dt="2024-07-24T08:35:21.739" v="4" actId="47"/>
          <pc:sldLayoutMkLst>
            <pc:docMk/>
            <pc:sldMasterMk cId="0" sldId="2147483648"/>
            <pc:sldLayoutMk cId="0" sldId="2147483655"/>
          </pc:sldLayoutMkLst>
        </pc:sldLayoutChg>
      </pc:sldMasterChg>
    </pc:docChg>
  </pc:docChgLst>
  <pc:docChgLst>
    <pc:chgData name="Ilaria Giammarioli" userId="abc3cd37-e587-41e8-b6ff-95fc8437b7b9" providerId="ADAL" clId="{2F0D22A7-47F8-4645-9E1F-25ADFFBA9A47}"/>
    <pc:docChg chg="undo redo custSel addSld delSld modSld sldOrd">
      <pc:chgData name="Ilaria Giammarioli" userId="abc3cd37-e587-41e8-b6ff-95fc8437b7b9" providerId="ADAL" clId="{2F0D22A7-47F8-4645-9E1F-25ADFFBA9A47}" dt="2024-06-20T12:09:54.624" v="2405" actId="27636"/>
      <pc:docMkLst>
        <pc:docMk/>
      </pc:docMkLst>
      <pc:sldChg chg="addSp modSp mod setBg">
        <pc:chgData name="Ilaria Giammarioli" userId="abc3cd37-e587-41e8-b6ff-95fc8437b7b9" providerId="ADAL" clId="{2F0D22A7-47F8-4645-9E1F-25ADFFBA9A47}" dt="2024-06-07T08:56:01.032" v="1864" actId="20577"/>
        <pc:sldMkLst>
          <pc:docMk/>
          <pc:sldMk cId="0" sldId="256"/>
        </pc:sldMkLst>
        <pc:spChg chg="mod">
          <ac:chgData name="Ilaria Giammarioli" userId="abc3cd37-e587-41e8-b6ff-95fc8437b7b9" providerId="ADAL" clId="{2F0D22A7-47F8-4645-9E1F-25ADFFBA9A47}" dt="2024-04-12T10:01:45.897" v="40" actId="26606"/>
          <ac:spMkLst>
            <pc:docMk/>
            <pc:sldMk cId="0" sldId="256"/>
            <ac:spMk id="88" creationId="{00000000-0000-0000-0000-000000000000}"/>
          </ac:spMkLst>
        </pc:spChg>
        <pc:spChg chg="mod">
          <ac:chgData name="Ilaria Giammarioli" userId="abc3cd37-e587-41e8-b6ff-95fc8437b7b9" providerId="ADAL" clId="{2F0D22A7-47F8-4645-9E1F-25ADFFBA9A47}" dt="2024-04-12T10:01:45.897" v="40" actId="26606"/>
          <ac:spMkLst>
            <pc:docMk/>
            <pc:sldMk cId="0" sldId="256"/>
            <ac:spMk id="89" creationId="{00000000-0000-0000-0000-000000000000}"/>
          </ac:spMkLst>
        </pc:spChg>
        <pc:spChg chg="mod ord">
          <ac:chgData name="Ilaria Giammarioli" userId="abc3cd37-e587-41e8-b6ff-95fc8437b7b9" providerId="ADAL" clId="{2F0D22A7-47F8-4645-9E1F-25ADFFBA9A47}" dt="2024-06-07T08:56:01.032" v="1864" actId="20577"/>
          <ac:spMkLst>
            <pc:docMk/>
            <pc:sldMk cId="0" sldId="256"/>
            <ac:spMk id="90" creationId="{00000000-0000-0000-0000-000000000000}"/>
          </ac:spMkLst>
        </pc:spChg>
        <pc:spChg chg="add">
          <ac:chgData name="Ilaria Giammarioli" userId="abc3cd37-e587-41e8-b6ff-95fc8437b7b9" providerId="ADAL" clId="{2F0D22A7-47F8-4645-9E1F-25ADFFBA9A47}" dt="2024-04-12T10:01:45.897" v="40" actId="26606"/>
          <ac:spMkLst>
            <pc:docMk/>
            <pc:sldMk cId="0" sldId="256"/>
            <ac:spMk id="96" creationId="{9180DE06-7362-4888-AADA-7AADD57AC49D}"/>
          </ac:spMkLst>
        </pc:spChg>
        <pc:spChg chg="add">
          <ac:chgData name="Ilaria Giammarioli" userId="abc3cd37-e587-41e8-b6ff-95fc8437b7b9" providerId="ADAL" clId="{2F0D22A7-47F8-4645-9E1F-25ADFFBA9A47}" dt="2024-04-12T10:01:45.897" v="40" actId="26606"/>
          <ac:spMkLst>
            <pc:docMk/>
            <pc:sldMk cId="0" sldId="256"/>
            <ac:spMk id="102" creationId="{04357C93-F0CB-4A1C-8F77-4E9063789819}"/>
          </ac:spMkLst>
        </pc:spChg>
        <pc:grpChg chg="add">
          <ac:chgData name="Ilaria Giammarioli" userId="abc3cd37-e587-41e8-b6ff-95fc8437b7b9" providerId="ADAL" clId="{2F0D22A7-47F8-4645-9E1F-25ADFFBA9A47}" dt="2024-04-12T10:01:45.897" v="40" actId="26606"/>
          <ac:grpSpMkLst>
            <pc:docMk/>
            <pc:sldMk cId="0" sldId="256"/>
            <ac:grpSpMk id="98" creationId="{3AF6A671-C637-4547-85F4-51B6D1881399}"/>
          </ac:grpSpMkLst>
        </pc:grpChg>
        <pc:picChg chg="mod">
          <ac:chgData name="Ilaria Giammarioli" userId="abc3cd37-e587-41e8-b6ff-95fc8437b7b9" providerId="ADAL" clId="{2F0D22A7-47F8-4645-9E1F-25ADFFBA9A47}" dt="2024-04-12T10:01:45.897" v="40" actId="26606"/>
          <ac:picMkLst>
            <pc:docMk/>
            <pc:sldMk cId="0" sldId="256"/>
            <ac:picMk id="91" creationId="{00000000-0000-0000-0000-000000000000}"/>
          </ac:picMkLst>
        </pc:picChg>
      </pc:sldChg>
      <pc:sldChg chg="del">
        <pc:chgData name="Ilaria Giammarioli" userId="abc3cd37-e587-41e8-b6ff-95fc8437b7b9" providerId="ADAL" clId="{2F0D22A7-47F8-4645-9E1F-25ADFFBA9A47}" dt="2024-04-12T09:56:53.796" v="16" actId="47"/>
        <pc:sldMkLst>
          <pc:docMk/>
          <pc:sldMk cId="4059585044" sldId="257"/>
        </pc:sldMkLst>
        <pc:spChg chg="mod">
          <ac:chgData name="Ilaria Giammarioli" userId="abc3cd37-e587-41e8-b6ff-95fc8437b7b9" providerId="ADAL" clId="{2F0D22A7-47F8-4645-9E1F-25ADFFBA9A47}" dt="2024-06-20T11:47:16.924" v="2386" actId="27636"/>
          <ac:spMkLst>
            <pc:docMk/>
            <pc:sldMk cId="4059585044" sldId="257"/>
            <ac:spMk id="2" creationId="{69C942A9-F653-7B36-964F-87A53454E860}"/>
          </ac:spMkLst>
        </pc:spChg>
      </pc:sldChg>
      <pc:sldChg chg="del">
        <pc:chgData name="Ilaria Giammarioli" userId="abc3cd37-e587-41e8-b6ff-95fc8437b7b9" providerId="ADAL" clId="{2F0D22A7-47F8-4645-9E1F-25ADFFBA9A47}" dt="2024-04-12T09:56:55.774" v="17" actId="47"/>
        <pc:sldMkLst>
          <pc:docMk/>
          <pc:sldMk cId="427013726" sldId="258"/>
        </pc:sldMkLst>
        <pc:spChg chg="mod">
          <ac:chgData name="Ilaria Giammarioli" userId="abc3cd37-e587-41e8-b6ff-95fc8437b7b9" providerId="ADAL" clId="{2F0D22A7-47F8-4645-9E1F-25ADFFBA9A47}" dt="2024-06-20T11:47:35.457" v="2388" actId="27636"/>
          <ac:spMkLst>
            <pc:docMk/>
            <pc:sldMk cId="427013726" sldId="258"/>
            <ac:spMk id="6" creationId="{F21842BF-D42B-4886-1D4A-5BEDBEED5985}"/>
          </ac:spMkLst>
        </pc:spChg>
      </pc:sldChg>
      <pc:sldChg chg="del">
        <pc:chgData name="Ilaria Giammarioli" userId="abc3cd37-e587-41e8-b6ff-95fc8437b7b9" providerId="ADAL" clId="{2F0D22A7-47F8-4645-9E1F-25ADFFBA9A47}" dt="2024-04-12T09:56:56.671" v="18" actId="47"/>
        <pc:sldMkLst>
          <pc:docMk/>
          <pc:sldMk cId="0" sldId="259"/>
        </pc:sldMkLst>
      </pc:sldChg>
      <pc:sldChg chg="modSp del mod">
        <pc:chgData name="Ilaria Giammarioli" userId="abc3cd37-e587-41e8-b6ff-95fc8437b7b9" providerId="ADAL" clId="{2F0D22A7-47F8-4645-9E1F-25ADFFBA9A47}" dt="2024-04-12T10:00:51.848" v="37" actId="47"/>
        <pc:sldMkLst>
          <pc:docMk/>
          <pc:sldMk cId="0" sldId="260"/>
        </pc:sldMkLst>
        <pc:spChg chg="mod">
          <ac:chgData name="Ilaria Giammarioli" userId="abc3cd37-e587-41e8-b6ff-95fc8437b7b9" providerId="ADAL" clId="{2F0D22A7-47F8-4645-9E1F-25ADFFBA9A47}" dt="2024-04-12T09:59:14.296" v="27" actId="27636"/>
          <ac:spMkLst>
            <pc:docMk/>
            <pc:sldMk cId="0" sldId="260"/>
            <ac:spMk id="120" creationId="{00000000-0000-0000-0000-000000000000}"/>
          </ac:spMkLst>
        </pc:spChg>
      </pc:sldChg>
      <pc:sldChg chg="addSp delSp modSp new del mod ord setBg">
        <pc:chgData name="Ilaria Giammarioli" userId="abc3cd37-e587-41e8-b6ff-95fc8437b7b9" providerId="ADAL" clId="{2F0D22A7-47F8-4645-9E1F-25ADFFBA9A47}" dt="2024-05-14T07:01:41.608" v="893" actId="47"/>
        <pc:sldMkLst>
          <pc:docMk/>
          <pc:sldMk cId="3333208226" sldId="261"/>
        </pc:sldMkLst>
        <pc:spChg chg="del">
          <ac:chgData name="Ilaria Giammarioli" userId="abc3cd37-e587-41e8-b6ff-95fc8437b7b9" providerId="ADAL" clId="{2F0D22A7-47F8-4645-9E1F-25ADFFBA9A47}" dt="2024-04-12T09:59:20.562" v="28" actId="26606"/>
          <ac:spMkLst>
            <pc:docMk/>
            <pc:sldMk cId="3333208226" sldId="261"/>
            <ac:spMk id="2" creationId="{ABA9C7C4-CAD0-5516-E0D9-B90D89805B72}"/>
          </ac:spMkLst>
        </pc:spChg>
        <pc:spChg chg="del mod">
          <ac:chgData name="Ilaria Giammarioli" userId="abc3cd37-e587-41e8-b6ff-95fc8437b7b9" providerId="ADAL" clId="{2F0D22A7-47F8-4645-9E1F-25ADFFBA9A47}" dt="2024-04-12T09:59:20.562" v="28" actId="26606"/>
          <ac:spMkLst>
            <pc:docMk/>
            <pc:sldMk cId="3333208226" sldId="261"/>
            <ac:spMk id="3" creationId="{658D610B-AC40-0902-835D-363D35F5F057}"/>
          </ac:spMkLst>
        </pc:spChg>
        <pc:spChg chg="del">
          <ac:chgData name="Ilaria Giammarioli" userId="abc3cd37-e587-41e8-b6ff-95fc8437b7b9" providerId="ADAL" clId="{2F0D22A7-47F8-4645-9E1F-25ADFFBA9A47}" dt="2024-04-12T09:59:07.953" v="24" actId="478"/>
          <ac:spMkLst>
            <pc:docMk/>
            <pc:sldMk cId="3333208226" sldId="261"/>
            <ac:spMk id="4" creationId="{B0330E5B-7E83-1155-C32B-6A7AD2EF0CED}"/>
          </ac:spMkLst>
        </pc:spChg>
        <pc:spChg chg="add del">
          <ac:chgData name="Ilaria Giammarioli" userId="abc3cd37-e587-41e8-b6ff-95fc8437b7b9" providerId="ADAL" clId="{2F0D22A7-47F8-4645-9E1F-25ADFFBA9A47}" dt="2024-04-12T10:03:19.080" v="50" actId="26606"/>
          <ac:spMkLst>
            <pc:docMk/>
            <pc:sldMk cId="3333208226" sldId="261"/>
            <ac:spMk id="10" creationId="{22F15A2D-2324-487D-A02A-BF46C5C580EB}"/>
          </ac:spMkLst>
        </pc:spChg>
        <pc:spChg chg="add del">
          <ac:chgData name="Ilaria Giammarioli" userId="abc3cd37-e587-41e8-b6ff-95fc8437b7b9" providerId="ADAL" clId="{2F0D22A7-47F8-4645-9E1F-25ADFFBA9A47}" dt="2024-04-12T10:03:19.080" v="50" actId="26606"/>
          <ac:spMkLst>
            <pc:docMk/>
            <pc:sldMk cId="3333208226" sldId="261"/>
            <ac:spMk id="12" creationId="{2AEAFA59-923A-4F54-8B49-44C970BCC323}"/>
          </ac:spMkLst>
        </pc:spChg>
        <pc:spChg chg="add del">
          <ac:chgData name="Ilaria Giammarioli" userId="abc3cd37-e587-41e8-b6ff-95fc8437b7b9" providerId="ADAL" clId="{2F0D22A7-47F8-4645-9E1F-25ADFFBA9A47}" dt="2024-04-12T10:03:19.080" v="50" actId="26606"/>
          <ac:spMkLst>
            <pc:docMk/>
            <pc:sldMk cId="3333208226" sldId="261"/>
            <ac:spMk id="14" creationId="{C37E9D4B-7BFA-4D10-B666-547BAC499469}"/>
          </ac:spMkLst>
        </pc:spChg>
        <pc:spChg chg="add">
          <ac:chgData name="Ilaria Giammarioli" userId="abc3cd37-e587-41e8-b6ff-95fc8437b7b9" providerId="ADAL" clId="{2F0D22A7-47F8-4645-9E1F-25ADFFBA9A47}" dt="2024-04-12T10:03:19.080" v="50" actId="26606"/>
          <ac:spMkLst>
            <pc:docMk/>
            <pc:sldMk cId="3333208226" sldId="261"/>
            <ac:spMk id="19" creationId="{22F15A2D-2324-487D-A02A-BF46C5C580EB}"/>
          </ac:spMkLst>
        </pc:spChg>
        <pc:spChg chg="add">
          <ac:chgData name="Ilaria Giammarioli" userId="abc3cd37-e587-41e8-b6ff-95fc8437b7b9" providerId="ADAL" clId="{2F0D22A7-47F8-4645-9E1F-25ADFFBA9A47}" dt="2024-04-12T10:03:19.080" v="50" actId="26606"/>
          <ac:spMkLst>
            <pc:docMk/>
            <pc:sldMk cId="3333208226" sldId="261"/>
            <ac:spMk id="21" creationId="{17A7F34E-D418-47E2-9F86-2C45BBC31210}"/>
          </ac:spMkLst>
        </pc:spChg>
        <pc:spChg chg="add">
          <ac:chgData name="Ilaria Giammarioli" userId="abc3cd37-e587-41e8-b6ff-95fc8437b7b9" providerId="ADAL" clId="{2F0D22A7-47F8-4645-9E1F-25ADFFBA9A47}" dt="2024-04-12T10:03:19.080" v="50" actId="26606"/>
          <ac:spMkLst>
            <pc:docMk/>
            <pc:sldMk cId="3333208226" sldId="261"/>
            <ac:spMk id="23" creationId="{2AEAFA59-923A-4F54-8B49-44C970BCC323}"/>
          </ac:spMkLst>
        </pc:spChg>
        <pc:graphicFrameChg chg="add mod modGraphic">
          <ac:chgData name="Ilaria Giammarioli" userId="abc3cd37-e587-41e8-b6ff-95fc8437b7b9" providerId="ADAL" clId="{2F0D22A7-47F8-4645-9E1F-25ADFFBA9A47}" dt="2024-04-12T10:03:19.080" v="50" actId="26606"/>
          <ac:graphicFrameMkLst>
            <pc:docMk/>
            <pc:sldMk cId="3333208226" sldId="261"/>
            <ac:graphicFrameMk id="5" creationId="{4062F081-E40D-A587-565B-D4579CBBA386}"/>
          </ac:graphicFrameMkLst>
        </pc:graphicFrameChg>
        <pc:picChg chg="add mod">
          <ac:chgData name="Ilaria Giammarioli" userId="abc3cd37-e587-41e8-b6ff-95fc8437b7b9" providerId="ADAL" clId="{2F0D22A7-47F8-4645-9E1F-25ADFFBA9A47}" dt="2024-04-12T10:04:33.926" v="54" actId="1076"/>
          <ac:picMkLst>
            <pc:docMk/>
            <pc:sldMk cId="3333208226" sldId="261"/>
            <ac:picMk id="1026" creationId="{FB13CC98-E4C8-5D2F-748E-4A02A2FB9B8A}"/>
          </ac:picMkLst>
        </pc:picChg>
      </pc:sldChg>
      <pc:sldChg chg="del">
        <pc:chgData name="Ilaria Giammarioli" userId="abc3cd37-e587-41e8-b6ff-95fc8437b7b9" providerId="ADAL" clId="{2F0D22A7-47F8-4645-9E1F-25ADFFBA9A47}" dt="2024-04-12T09:57:18.362" v="20" actId="47"/>
        <pc:sldMkLst>
          <pc:docMk/>
          <pc:sldMk cId="0" sldId="262"/>
        </pc:sldMkLst>
      </pc:sldChg>
      <pc:sldChg chg="addSp delSp modSp new del mod setBg">
        <pc:chgData name="Ilaria Giammarioli" userId="abc3cd37-e587-41e8-b6ff-95fc8437b7b9" providerId="ADAL" clId="{2F0D22A7-47F8-4645-9E1F-25ADFFBA9A47}" dt="2024-04-12T10:21:54.147" v="145" actId="47"/>
        <pc:sldMkLst>
          <pc:docMk/>
          <pc:sldMk cId="2393258247" sldId="262"/>
        </pc:sldMkLst>
        <pc:spChg chg="del">
          <ac:chgData name="Ilaria Giammarioli" userId="abc3cd37-e587-41e8-b6ff-95fc8437b7b9" providerId="ADAL" clId="{2F0D22A7-47F8-4645-9E1F-25ADFFBA9A47}" dt="2024-04-12T10:00:22.291" v="33" actId="478"/>
          <ac:spMkLst>
            <pc:docMk/>
            <pc:sldMk cId="2393258247" sldId="262"/>
            <ac:spMk id="2" creationId="{738A2A53-EE9A-31AE-B56E-DF8A8E79A5E0}"/>
          </ac:spMkLst>
        </pc:spChg>
        <pc:spChg chg="del">
          <ac:chgData name="Ilaria Giammarioli" userId="abc3cd37-e587-41e8-b6ff-95fc8437b7b9" providerId="ADAL" clId="{2F0D22A7-47F8-4645-9E1F-25ADFFBA9A47}" dt="2024-04-12T09:59:44.145" v="31" actId="478"/>
          <ac:spMkLst>
            <pc:docMk/>
            <pc:sldMk cId="2393258247" sldId="262"/>
            <ac:spMk id="3" creationId="{AF43E149-E7FA-C83D-56EC-7A0FA79E17F5}"/>
          </ac:spMkLst>
        </pc:spChg>
        <pc:spChg chg="del">
          <ac:chgData name="Ilaria Giammarioli" userId="abc3cd37-e587-41e8-b6ff-95fc8437b7b9" providerId="ADAL" clId="{2F0D22A7-47F8-4645-9E1F-25ADFFBA9A47}" dt="2024-04-12T09:59:43.064" v="30" actId="478"/>
          <ac:spMkLst>
            <pc:docMk/>
            <pc:sldMk cId="2393258247" sldId="262"/>
            <ac:spMk id="4" creationId="{4BE64274-6583-0790-DA8A-02CEFEC73894}"/>
          </ac:spMkLst>
        </pc:spChg>
        <pc:spChg chg="add del">
          <ac:chgData name="Ilaria Giammarioli" userId="abc3cd37-e587-41e8-b6ff-95fc8437b7b9" providerId="ADAL" clId="{2F0D22A7-47F8-4645-9E1F-25ADFFBA9A47}" dt="2024-04-12T10:03:11.806" v="49" actId="26606"/>
          <ac:spMkLst>
            <pc:docMk/>
            <pc:sldMk cId="2393258247" sldId="262"/>
            <ac:spMk id="10" creationId="{22F15A2D-2324-487D-A02A-BF46C5C580EB}"/>
          </ac:spMkLst>
        </pc:spChg>
        <pc:spChg chg="add del">
          <ac:chgData name="Ilaria Giammarioli" userId="abc3cd37-e587-41e8-b6ff-95fc8437b7b9" providerId="ADAL" clId="{2F0D22A7-47F8-4645-9E1F-25ADFFBA9A47}" dt="2024-04-12T10:03:11.806" v="49" actId="26606"/>
          <ac:spMkLst>
            <pc:docMk/>
            <pc:sldMk cId="2393258247" sldId="262"/>
            <ac:spMk id="12" creationId="{2AEAFA59-923A-4F54-8B49-44C970BCC323}"/>
          </ac:spMkLst>
        </pc:spChg>
        <pc:spChg chg="add del">
          <ac:chgData name="Ilaria Giammarioli" userId="abc3cd37-e587-41e8-b6ff-95fc8437b7b9" providerId="ADAL" clId="{2F0D22A7-47F8-4645-9E1F-25ADFFBA9A47}" dt="2024-04-12T10:03:11.806" v="49" actId="26606"/>
          <ac:spMkLst>
            <pc:docMk/>
            <pc:sldMk cId="2393258247" sldId="262"/>
            <ac:spMk id="14" creationId="{C37E9D4B-7BFA-4D10-B666-547BAC499469}"/>
          </ac:spMkLst>
        </pc:spChg>
        <pc:spChg chg="add">
          <ac:chgData name="Ilaria Giammarioli" userId="abc3cd37-e587-41e8-b6ff-95fc8437b7b9" providerId="ADAL" clId="{2F0D22A7-47F8-4645-9E1F-25ADFFBA9A47}" dt="2024-04-12T10:03:11.806" v="49" actId="26606"/>
          <ac:spMkLst>
            <pc:docMk/>
            <pc:sldMk cId="2393258247" sldId="262"/>
            <ac:spMk id="19" creationId="{22F15A2D-2324-487D-A02A-BF46C5C580EB}"/>
          </ac:spMkLst>
        </pc:spChg>
        <pc:spChg chg="add">
          <ac:chgData name="Ilaria Giammarioli" userId="abc3cd37-e587-41e8-b6ff-95fc8437b7b9" providerId="ADAL" clId="{2F0D22A7-47F8-4645-9E1F-25ADFFBA9A47}" dt="2024-04-12T10:03:11.806" v="49" actId="26606"/>
          <ac:spMkLst>
            <pc:docMk/>
            <pc:sldMk cId="2393258247" sldId="262"/>
            <ac:spMk id="21" creationId="{17A7F34E-D418-47E2-9F86-2C45BBC31210}"/>
          </ac:spMkLst>
        </pc:spChg>
        <pc:spChg chg="add">
          <ac:chgData name="Ilaria Giammarioli" userId="abc3cd37-e587-41e8-b6ff-95fc8437b7b9" providerId="ADAL" clId="{2F0D22A7-47F8-4645-9E1F-25ADFFBA9A47}" dt="2024-04-12T10:03:11.806" v="49" actId="26606"/>
          <ac:spMkLst>
            <pc:docMk/>
            <pc:sldMk cId="2393258247" sldId="262"/>
            <ac:spMk id="23" creationId="{2AEAFA59-923A-4F54-8B49-44C970BCC323}"/>
          </ac:spMkLst>
        </pc:spChg>
        <pc:graphicFrameChg chg="add del mod modGraphic">
          <ac:chgData name="Ilaria Giammarioli" userId="abc3cd37-e587-41e8-b6ff-95fc8437b7b9" providerId="ADAL" clId="{2F0D22A7-47F8-4645-9E1F-25ADFFBA9A47}" dt="2024-04-12T10:06:04.533" v="61" actId="478"/>
          <ac:graphicFrameMkLst>
            <pc:docMk/>
            <pc:sldMk cId="2393258247" sldId="262"/>
            <ac:graphicFrameMk id="5" creationId="{B71E3FC0-2D97-387E-ACE9-C2855A7095EE}"/>
          </ac:graphicFrameMkLst>
        </pc:graphicFrameChg>
        <pc:graphicFrameChg chg="add mod modGraphic">
          <ac:chgData name="Ilaria Giammarioli" userId="abc3cd37-e587-41e8-b6ff-95fc8437b7b9" providerId="ADAL" clId="{2F0D22A7-47F8-4645-9E1F-25ADFFBA9A47}" dt="2024-04-12T10:09:22.111" v="72" actId="14100"/>
          <ac:graphicFrameMkLst>
            <pc:docMk/>
            <pc:sldMk cId="2393258247" sldId="262"/>
            <ac:graphicFrameMk id="7" creationId="{7F3C5159-C486-1F7A-60CF-0C2E287CF259}"/>
          </ac:graphicFrameMkLst>
        </pc:graphicFrameChg>
        <pc:picChg chg="add mod">
          <ac:chgData name="Ilaria Giammarioli" userId="abc3cd37-e587-41e8-b6ff-95fc8437b7b9" providerId="ADAL" clId="{2F0D22A7-47F8-4645-9E1F-25ADFFBA9A47}" dt="2024-04-12T10:05:03.499" v="58" actId="1076"/>
          <ac:picMkLst>
            <pc:docMk/>
            <pc:sldMk cId="2393258247" sldId="262"/>
            <ac:picMk id="6" creationId="{DCA5C487-CA7C-0D81-9A37-7E2E594FDBAD}"/>
          </ac:picMkLst>
        </pc:picChg>
      </pc:sldChg>
      <pc:sldChg chg="addSp delSp modSp new mod ord setBg">
        <pc:chgData name="Ilaria Giammarioli" userId="abc3cd37-e587-41e8-b6ff-95fc8437b7b9" providerId="ADAL" clId="{2F0D22A7-47F8-4645-9E1F-25ADFFBA9A47}" dt="2024-05-17T08:59:44.494" v="1856"/>
        <pc:sldMkLst>
          <pc:docMk/>
          <pc:sldMk cId="1933967785" sldId="263"/>
        </pc:sldMkLst>
        <pc:spChg chg="del">
          <ac:chgData name="Ilaria Giammarioli" userId="abc3cd37-e587-41e8-b6ff-95fc8437b7b9" providerId="ADAL" clId="{2F0D22A7-47F8-4645-9E1F-25ADFFBA9A47}" dt="2024-04-12T10:02:16.153" v="45" actId="478"/>
          <ac:spMkLst>
            <pc:docMk/>
            <pc:sldMk cId="1933967785" sldId="263"/>
            <ac:spMk id="2" creationId="{514E5056-B020-3A27-7F3B-DCDC115B6018}"/>
          </ac:spMkLst>
        </pc:spChg>
        <pc:spChg chg="del">
          <ac:chgData name="Ilaria Giammarioli" userId="abc3cd37-e587-41e8-b6ff-95fc8437b7b9" providerId="ADAL" clId="{2F0D22A7-47F8-4645-9E1F-25ADFFBA9A47}" dt="2024-04-12T10:02:17.336" v="46" actId="478"/>
          <ac:spMkLst>
            <pc:docMk/>
            <pc:sldMk cId="1933967785" sldId="263"/>
            <ac:spMk id="3" creationId="{3FEB3B64-7BEB-6EDA-B0B5-01D4CF72CE9F}"/>
          </ac:spMkLst>
        </pc:spChg>
        <pc:spChg chg="del">
          <ac:chgData name="Ilaria Giammarioli" userId="abc3cd37-e587-41e8-b6ff-95fc8437b7b9" providerId="ADAL" clId="{2F0D22A7-47F8-4645-9E1F-25ADFFBA9A47}" dt="2024-04-12T10:02:15.192" v="44" actId="478"/>
          <ac:spMkLst>
            <pc:docMk/>
            <pc:sldMk cId="1933967785" sldId="263"/>
            <ac:spMk id="4" creationId="{B056B327-456C-9CE7-A5B1-CDF5BD1D5821}"/>
          </ac:spMkLst>
        </pc:spChg>
        <pc:spChg chg="add mod">
          <ac:chgData name="Ilaria Giammarioli" userId="abc3cd37-e587-41e8-b6ff-95fc8437b7b9" providerId="ADAL" clId="{2F0D22A7-47F8-4645-9E1F-25ADFFBA9A47}" dt="2024-04-12T10:30:59.990" v="424" actId="1076"/>
          <ac:spMkLst>
            <pc:docMk/>
            <pc:sldMk cId="1933967785" sldId="263"/>
            <ac:spMk id="6" creationId="{6700FE32-2380-109A-10E6-26C6DCA7766F}"/>
          </ac:spMkLst>
        </pc:spChg>
        <pc:spChg chg="add">
          <ac:chgData name="Ilaria Giammarioli" userId="abc3cd37-e587-41e8-b6ff-95fc8437b7b9" providerId="ADAL" clId="{2F0D22A7-47F8-4645-9E1F-25ADFFBA9A47}" dt="2024-04-12T10:02:47.265" v="48" actId="26606"/>
          <ac:spMkLst>
            <pc:docMk/>
            <pc:sldMk cId="1933967785" sldId="263"/>
            <ac:spMk id="10" creationId="{22F15A2D-2324-487D-A02A-BF46C5C580EB}"/>
          </ac:spMkLst>
        </pc:spChg>
        <pc:spChg chg="add">
          <ac:chgData name="Ilaria Giammarioli" userId="abc3cd37-e587-41e8-b6ff-95fc8437b7b9" providerId="ADAL" clId="{2F0D22A7-47F8-4645-9E1F-25ADFFBA9A47}" dt="2024-04-12T10:02:47.265" v="48" actId="26606"/>
          <ac:spMkLst>
            <pc:docMk/>
            <pc:sldMk cId="1933967785" sldId="263"/>
            <ac:spMk id="12" creationId="{17A7F34E-D418-47E2-9F86-2C45BBC31210}"/>
          </ac:spMkLst>
        </pc:spChg>
        <pc:spChg chg="add">
          <ac:chgData name="Ilaria Giammarioli" userId="abc3cd37-e587-41e8-b6ff-95fc8437b7b9" providerId="ADAL" clId="{2F0D22A7-47F8-4645-9E1F-25ADFFBA9A47}" dt="2024-04-12T10:02:47.265" v="48" actId="26606"/>
          <ac:spMkLst>
            <pc:docMk/>
            <pc:sldMk cId="1933967785" sldId="263"/>
            <ac:spMk id="14" creationId="{2AEAFA59-923A-4F54-8B49-44C970BCC323}"/>
          </ac:spMkLst>
        </pc:spChg>
        <pc:graphicFrameChg chg="add mod modGraphic">
          <ac:chgData name="Ilaria Giammarioli" userId="abc3cd37-e587-41e8-b6ff-95fc8437b7b9" providerId="ADAL" clId="{2F0D22A7-47F8-4645-9E1F-25ADFFBA9A47}" dt="2024-04-12T10:02:47.265" v="48" actId="26606"/>
          <ac:graphicFrameMkLst>
            <pc:docMk/>
            <pc:sldMk cId="1933967785" sldId="263"/>
            <ac:graphicFrameMk id="5" creationId="{6FC67148-5A2F-A3D7-3448-AA8819F47B4D}"/>
          </ac:graphicFrameMkLst>
        </pc:graphicFrameChg>
      </pc:sldChg>
      <pc:sldChg chg="addSp modSp new del">
        <pc:chgData name="Ilaria Giammarioli" userId="abc3cd37-e587-41e8-b6ff-95fc8437b7b9" providerId="ADAL" clId="{2F0D22A7-47F8-4645-9E1F-25ADFFBA9A47}" dt="2024-04-12T10:27:57.453" v="422" actId="47"/>
        <pc:sldMkLst>
          <pc:docMk/>
          <pc:sldMk cId="269118141" sldId="264"/>
        </pc:sldMkLst>
        <pc:graphicFrameChg chg="add mod">
          <ac:chgData name="Ilaria Giammarioli" userId="abc3cd37-e587-41e8-b6ff-95fc8437b7b9" providerId="ADAL" clId="{2F0D22A7-47F8-4645-9E1F-25ADFFBA9A47}" dt="2024-04-12T10:08:05.537" v="66"/>
          <ac:graphicFrameMkLst>
            <pc:docMk/>
            <pc:sldMk cId="269118141" sldId="264"/>
            <ac:graphicFrameMk id="5" creationId="{72E5DBBD-FA62-D48E-F830-21784930AEC4}"/>
          </ac:graphicFrameMkLst>
        </pc:graphicFrameChg>
      </pc:sldChg>
      <pc:sldChg chg="addSp modSp new mod ord setBg">
        <pc:chgData name="Ilaria Giammarioli" userId="abc3cd37-e587-41e8-b6ff-95fc8437b7b9" providerId="ADAL" clId="{2F0D22A7-47F8-4645-9E1F-25ADFFBA9A47}" dt="2024-04-12T10:21:05.915" v="144" actId="1036"/>
        <pc:sldMkLst>
          <pc:docMk/>
          <pc:sldMk cId="1940349065" sldId="265"/>
        </pc:sldMkLst>
        <pc:spChg chg="add">
          <ac:chgData name="Ilaria Giammarioli" userId="abc3cd37-e587-41e8-b6ff-95fc8437b7b9" providerId="ADAL" clId="{2F0D22A7-47F8-4645-9E1F-25ADFFBA9A47}" dt="2024-04-12T10:08:35.999" v="71" actId="26606"/>
          <ac:spMkLst>
            <pc:docMk/>
            <pc:sldMk cId="1940349065" sldId="265"/>
            <ac:spMk id="7" creationId="{69D184B2-2226-4E31-BCCB-444330767440}"/>
          </ac:spMkLst>
        </pc:spChg>
        <pc:spChg chg="add">
          <ac:chgData name="Ilaria Giammarioli" userId="abc3cd37-e587-41e8-b6ff-95fc8437b7b9" providerId="ADAL" clId="{2F0D22A7-47F8-4645-9E1F-25ADFFBA9A47}" dt="2024-04-12T10:08:35.999" v="71" actId="26606"/>
          <ac:spMkLst>
            <pc:docMk/>
            <pc:sldMk cId="1940349065" sldId="265"/>
            <ac:spMk id="9" creationId="{1AC4D4E3-486A-464A-8EC8-D44881097267}"/>
          </ac:spMkLst>
        </pc:spChg>
        <pc:spChg chg="add">
          <ac:chgData name="Ilaria Giammarioli" userId="abc3cd37-e587-41e8-b6ff-95fc8437b7b9" providerId="ADAL" clId="{2F0D22A7-47F8-4645-9E1F-25ADFFBA9A47}" dt="2024-04-12T10:08:35.999" v="71" actId="26606"/>
          <ac:spMkLst>
            <pc:docMk/>
            <pc:sldMk cId="1940349065" sldId="265"/>
            <ac:spMk id="11" creationId="{864DE13E-58EB-4475-B79C-0D4FC651239B}"/>
          </ac:spMkLst>
        </pc:spChg>
        <pc:graphicFrameChg chg="add mod modGraphic">
          <ac:chgData name="Ilaria Giammarioli" userId="abc3cd37-e587-41e8-b6ff-95fc8437b7b9" providerId="ADAL" clId="{2F0D22A7-47F8-4645-9E1F-25ADFFBA9A47}" dt="2024-04-12T10:20:32.651" v="106" actId="14734"/>
          <ac:graphicFrameMkLst>
            <pc:docMk/>
            <pc:sldMk cId="1940349065" sldId="265"/>
            <ac:graphicFrameMk id="2" creationId="{2F8C168F-CC2E-F495-32EE-9F7ADA4D89B5}"/>
          </ac:graphicFrameMkLst>
        </pc:graphicFrameChg>
        <pc:picChg chg="add mod">
          <ac:chgData name="Ilaria Giammarioli" userId="abc3cd37-e587-41e8-b6ff-95fc8437b7b9" providerId="ADAL" clId="{2F0D22A7-47F8-4645-9E1F-25ADFFBA9A47}" dt="2024-04-12T10:21:05.915" v="144" actId="1036"/>
          <ac:picMkLst>
            <pc:docMk/>
            <pc:sldMk cId="1940349065" sldId="265"/>
            <ac:picMk id="3" creationId="{32F486A7-3D97-A682-EBB7-B8F6EC36E1DA}"/>
          </ac:picMkLst>
        </pc:picChg>
        <pc:picChg chg="add mod">
          <ac:chgData name="Ilaria Giammarioli" userId="abc3cd37-e587-41e8-b6ff-95fc8437b7b9" providerId="ADAL" clId="{2F0D22A7-47F8-4645-9E1F-25ADFFBA9A47}" dt="2024-04-12T10:21:00.986" v="135" actId="1036"/>
          <ac:picMkLst>
            <pc:docMk/>
            <pc:sldMk cId="1940349065" sldId="265"/>
            <ac:picMk id="4" creationId="{5A6B609B-EE9D-AA6E-C944-2BA41AACEADE}"/>
          </ac:picMkLst>
        </pc:picChg>
        <pc:picChg chg="add mod">
          <ac:chgData name="Ilaria Giammarioli" userId="abc3cd37-e587-41e8-b6ff-95fc8437b7b9" providerId="ADAL" clId="{2F0D22A7-47F8-4645-9E1F-25ADFFBA9A47}" dt="2024-04-12T10:20:55.852" v="122" actId="1036"/>
          <ac:picMkLst>
            <pc:docMk/>
            <pc:sldMk cId="1940349065" sldId="265"/>
            <ac:picMk id="5" creationId="{2E576D51-3AB5-599D-14B5-5F2BA176007C}"/>
          </ac:picMkLst>
        </pc:picChg>
      </pc:sldChg>
      <pc:sldChg chg="new del ord">
        <pc:chgData name="Ilaria Giammarioli" userId="abc3cd37-e587-41e8-b6ff-95fc8437b7b9" providerId="ADAL" clId="{2F0D22A7-47F8-4645-9E1F-25ADFFBA9A47}" dt="2024-04-12T10:31:29.944" v="425" actId="47"/>
        <pc:sldMkLst>
          <pc:docMk/>
          <pc:sldMk cId="2265539963" sldId="266"/>
        </pc:sldMkLst>
      </pc:sldChg>
      <pc:sldChg chg="new del">
        <pc:chgData name="Ilaria Giammarioli" userId="abc3cd37-e587-41e8-b6ff-95fc8437b7b9" providerId="ADAL" clId="{2F0D22A7-47F8-4645-9E1F-25ADFFBA9A47}" dt="2024-04-12T10:27:53.942" v="419" actId="47"/>
        <pc:sldMkLst>
          <pc:docMk/>
          <pc:sldMk cId="2172727392" sldId="267"/>
        </pc:sldMkLst>
      </pc:sldChg>
      <pc:sldChg chg="addSp delSp modSp new mod ord setBg">
        <pc:chgData name="Ilaria Giammarioli" userId="abc3cd37-e587-41e8-b6ff-95fc8437b7b9" providerId="ADAL" clId="{2F0D22A7-47F8-4645-9E1F-25ADFFBA9A47}" dt="2024-06-20T11:46:24.188" v="2384" actId="20577"/>
        <pc:sldMkLst>
          <pc:docMk/>
          <pc:sldMk cId="408242299" sldId="268"/>
        </pc:sldMkLst>
        <pc:spChg chg="mod">
          <ac:chgData name="Ilaria Giammarioli" userId="abc3cd37-e587-41e8-b6ff-95fc8437b7b9" providerId="ADAL" clId="{2F0D22A7-47F8-4645-9E1F-25ADFFBA9A47}" dt="2024-06-20T11:46:24.188" v="2384" actId="20577"/>
          <ac:spMkLst>
            <pc:docMk/>
            <pc:sldMk cId="408242299" sldId="268"/>
            <ac:spMk id="2" creationId="{C2743CB5-2249-7A58-553C-FE766618B9CE}"/>
          </ac:spMkLst>
        </pc:spChg>
        <pc:spChg chg="mod">
          <ac:chgData name="Ilaria Giammarioli" userId="abc3cd37-e587-41e8-b6ff-95fc8437b7b9" providerId="ADAL" clId="{2F0D22A7-47F8-4645-9E1F-25ADFFBA9A47}" dt="2024-06-20T11:45:40.669" v="2343" actId="20577"/>
          <ac:spMkLst>
            <pc:docMk/>
            <pc:sldMk cId="408242299" sldId="268"/>
            <ac:spMk id="3" creationId="{4DE70D82-4212-8B99-07C2-A97FFC9CFB5A}"/>
          </ac:spMkLst>
        </pc:spChg>
        <pc:spChg chg="add del">
          <ac:chgData name="Ilaria Giammarioli" userId="abc3cd37-e587-41e8-b6ff-95fc8437b7b9" providerId="ADAL" clId="{2F0D22A7-47F8-4645-9E1F-25ADFFBA9A47}" dt="2024-04-12T10:35:39.540" v="466" actId="26606"/>
          <ac:spMkLst>
            <pc:docMk/>
            <pc:sldMk cId="408242299" sldId="268"/>
            <ac:spMk id="8" creationId="{907EF6B7-1338-4443-8C46-6A318D952DFD}"/>
          </ac:spMkLst>
        </pc:spChg>
        <pc:spChg chg="add del">
          <ac:chgData name="Ilaria Giammarioli" userId="abc3cd37-e587-41e8-b6ff-95fc8437b7b9" providerId="ADAL" clId="{2F0D22A7-47F8-4645-9E1F-25ADFFBA9A47}" dt="2024-04-12T10:35:39.540" v="466" actId="26606"/>
          <ac:spMkLst>
            <pc:docMk/>
            <pc:sldMk cId="408242299" sldId="268"/>
            <ac:spMk id="10" creationId="{DAAE4CDD-124C-4DCF-9584-B6033B545DD5}"/>
          </ac:spMkLst>
        </pc:spChg>
        <pc:spChg chg="add del">
          <ac:chgData name="Ilaria Giammarioli" userId="abc3cd37-e587-41e8-b6ff-95fc8437b7b9" providerId="ADAL" clId="{2F0D22A7-47F8-4645-9E1F-25ADFFBA9A47}" dt="2024-04-12T10:35:39.540" v="466" actId="26606"/>
          <ac:spMkLst>
            <pc:docMk/>
            <pc:sldMk cId="408242299" sldId="268"/>
            <ac:spMk id="12" creationId="{081E4A58-353D-44AE-B2FC-2A74E2E400F7}"/>
          </ac:spMkLst>
        </pc:spChg>
        <pc:spChg chg="add del">
          <ac:chgData name="Ilaria Giammarioli" userId="abc3cd37-e587-41e8-b6ff-95fc8437b7b9" providerId="ADAL" clId="{2F0D22A7-47F8-4645-9E1F-25ADFFBA9A47}" dt="2024-04-12T10:35:48.877" v="468" actId="26606"/>
          <ac:spMkLst>
            <pc:docMk/>
            <pc:sldMk cId="408242299" sldId="268"/>
            <ac:spMk id="14" creationId="{55F7ABCA-A68A-47DD-B732-76FF34C6FB7D}"/>
          </ac:spMkLst>
        </pc:spChg>
        <pc:spChg chg="add">
          <ac:chgData name="Ilaria Giammarioli" userId="abc3cd37-e587-41e8-b6ff-95fc8437b7b9" providerId="ADAL" clId="{2F0D22A7-47F8-4645-9E1F-25ADFFBA9A47}" dt="2024-04-12T10:35:48.885" v="469" actId="26606"/>
          <ac:spMkLst>
            <pc:docMk/>
            <pc:sldMk cId="408242299" sldId="268"/>
            <ac:spMk id="16" creationId="{907EF6B7-1338-4443-8C46-6A318D952DFD}"/>
          </ac:spMkLst>
        </pc:spChg>
        <pc:spChg chg="add">
          <ac:chgData name="Ilaria Giammarioli" userId="abc3cd37-e587-41e8-b6ff-95fc8437b7b9" providerId="ADAL" clId="{2F0D22A7-47F8-4645-9E1F-25ADFFBA9A47}" dt="2024-04-12T10:35:48.885" v="469" actId="26606"/>
          <ac:spMkLst>
            <pc:docMk/>
            <pc:sldMk cId="408242299" sldId="268"/>
            <ac:spMk id="17" creationId="{DAAE4CDD-124C-4DCF-9584-B6033B545DD5}"/>
          </ac:spMkLst>
        </pc:spChg>
        <pc:spChg chg="add">
          <ac:chgData name="Ilaria Giammarioli" userId="abc3cd37-e587-41e8-b6ff-95fc8437b7b9" providerId="ADAL" clId="{2F0D22A7-47F8-4645-9E1F-25ADFFBA9A47}" dt="2024-04-12T10:35:48.885" v="469" actId="26606"/>
          <ac:spMkLst>
            <pc:docMk/>
            <pc:sldMk cId="408242299" sldId="268"/>
            <ac:spMk id="18" creationId="{081E4A58-353D-44AE-B2FC-2A74E2E400F7}"/>
          </ac:spMkLst>
        </pc:spChg>
        <pc:picChg chg="add del">
          <ac:chgData name="Ilaria Giammarioli" userId="abc3cd37-e587-41e8-b6ff-95fc8437b7b9" providerId="ADAL" clId="{2F0D22A7-47F8-4645-9E1F-25ADFFBA9A47}" dt="2024-04-12T10:35:48.877" v="468" actId="26606"/>
          <ac:picMkLst>
            <pc:docMk/>
            <pc:sldMk cId="408242299" sldId="268"/>
            <ac:picMk id="7" creationId="{EE7A2232-E46D-B1FE-5375-4C9F4305C1AD}"/>
          </ac:picMkLst>
        </pc:picChg>
      </pc:sldChg>
      <pc:sldChg chg="addSp modSp new mod setBg">
        <pc:chgData name="Ilaria Giammarioli" userId="abc3cd37-e587-41e8-b6ff-95fc8437b7b9" providerId="ADAL" clId="{2F0D22A7-47F8-4645-9E1F-25ADFFBA9A47}" dt="2024-06-20T12:09:54.624" v="2405" actId="27636"/>
        <pc:sldMkLst>
          <pc:docMk/>
          <pc:sldMk cId="1222112657" sldId="269"/>
        </pc:sldMkLst>
        <pc:spChg chg="mod">
          <ac:chgData name="Ilaria Giammarioli" userId="abc3cd37-e587-41e8-b6ff-95fc8437b7b9" providerId="ADAL" clId="{2F0D22A7-47F8-4645-9E1F-25ADFFBA9A47}" dt="2024-05-15T12:15:02.124" v="1367" actId="26606"/>
          <ac:spMkLst>
            <pc:docMk/>
            <pc:sldMk cId="1222112657" sldId="269"/>
            <ac:spMk id="2" creationId="{19681BE9-92C2-FDAC-FE4A-B24CF35F80BC}"/>
          </ac:spMkLst>
        </pc:spChg>
        <pc:spChg chg="mod">
          <ac:chgData name="Ilaria Giammarioli" userId="abc3cd37-e587-41e8-b6ff-95fc8437b7b9" providerId="ADAL" clId="{2F0D22A7-47F8-4645-9E1F-25ADFFBA9A47}" dt="2024-06-20T12:09:54.624" v="2405" actId="27636"/>
          <ac:spMkLst>
            <pc:docMk/>
            <pc:sldMk cId="1222112657" sldId="269"/>
            <ac:spMk id="3" creationId="{72A85EE9-ADBF-5E76-00E8-7BE65608FF23}"/>
          </ac:spMkLst>
        </pc:spChg>
        <pc:spChg chg="mod">
          <ac:chgData name="Ilaria Giammarioli" userId="abc3cd37-e587-41e8-b6ff-95fc8437b7b9" providerId="ADAL" clId="{2F0D22A7-47F8-4645-9E1F-25ADFFBA9A47}" dt="2024-06-20T12:09:52.148" v="2403" actId="27636"/>
          <ac:spMkLst>
            <pc:docMk/>
            <pc:sldMk cId="1222112657" sldId="269"/>
            <ac:spMk id="4" creationId="{9F36E7FA-42FB-0164-7E89-32D95D019929}"/>
          </ac:spMkLst>
        </pc:spChg>
        <pc:spChg chg="add">
          <ac:chgData name="Ilaria Giammarioli" userId="abc3cd37-e587-41e8-b6ff-95fc8437b7b9" providerId="ADAL" clId="{2F0D22A7-47F8-4645-9E1F-25ADFFBA9A47}" dt="2024-05-15T12:15:02.124" v="1367" actId="26606"/>
          <ac:spMkLst>
            <pc:docMk/>
            <pc:sldMk cId="1222112657" sldId="269"/>
            <ac:spMk id="9" creationId="{428D436F-9ACD-4C92-AFC8-C934C527A6A4}"/>
          </ac:spMkLst>
        </pc:spChg>
        <pc:spChg chg="add">
          <ac:chgData name="Ilaria Giammarioli" userId="abc3cd37-e587-41e8-b6ff-95fc8437b7b9" providerId="ADAL" clId="{2F0D22A7-47F8-4645-9E1F-25ADFFBA9A47}" dt="2024-05-15T12:15:02.124" v="1367" actId="26606"/>
          <ac:spMkLst>
            <pc:docMk/>
            <pc:sldMk cId="1222112657" sldId="269"/>
            <ac:spMk id="11" creationId="{090538E0-A884-4E60-A6AB-77D830E2FCED}"/>
          </ac:spMkLst>
        </pc:spChg>
        <pc:spChg chg="add">
          <ac:chgData name="Ilaria Giammarioli" userId="abc3cd37-e587-41e8-b6ff-95fc8437b7b9" providerId="ADAL" clId="{2F0D22A7-47F8-4645-9E1F-25ADFFBA9A47}" dt="2024-05-15T12:15:02.124" v="1367" actId="26606"/>
          <ac:spMkLst>
            <pc:docMk/>
            <pc:sldMk cId="1222112657" sldId="269"/>
            <ac:spMk id="13" creationId="{DB0D7DD0-1C67-4D4C-9E06-678233DB8468}"/>
          </ac:spMkLst>
        </pc:spChg>
      </pc:sldChg>
      <pc:sldChg chg="addSp delSp modSp new del mod setBg">
        <pc:chgData name="Ilaria Giammarioli" userId="abc3cd37-e587-41e8-b6ff-95fc8437b7b9" providerId="ADAL" clId="{2F0D22A7-47F8-4645-9E1F-25ADFFBA9A47}" dt="2024-05-17T09:56:57.813" v="1857" actId="47"/>
        <pc:sldMkLst>
          <pc:docMk/>
          <pc:sldMk cId="1186673205" sldId="270"/>
        </pc:sldMkLst>
        <pc:spChg chg="mod">
          <ac:chgData name="Ilaria Giammarioli" userId="abc3cd37-e587-41e8-b6ff-95fc8437b7b9" providerId="ADAL" clId="{2F0D22A7-47F8-4645-9E1F-25ADFFBA9A47}" dt="2024-05-15T12:17:08.230" v="1420" actId="1076"/>
          <ac:spMkLst>
            <pc:docMk/>
            <pc:sldMk cId="1186673205" sldId="270"/>
            <ac:spMk id="2" creationId="{6F8D04BE-08A1-AF3D-5802-93271BE67083}"/>
          </ac:spMkLst>
        </pc:spChg>
        <pc:spChg chg="del mod">
          <ac:chgData name="Ilaria Giammarioli" userId="abc3cd37-e587-41e8-b6ff-95fc8437b7b9" providerId="ADAL" clId="{2F0D22A7-47F8-4645-9E1F-25ADFFBA9A47}" dt="2024-05-15T12:13:47.087" v="1355" actId="21"/>
          <ac:spMkLst>
            <pc:docMk/>
            <pc:sldMk cId="1186673205" sldId="270"/>
            <ac:spMk id="3" creationId="{C12004BB-3AF5-554A-22C0-40FB7B9C7F55}"/>
          </ac:spMkLst>
        </pc:spChg>
        <pc:spChg chg="mod">
          <ac:chgData name="Ilaria Giammarioli" userId="abc3cd37-e587-41e8-b6ff-95fc8437b7b9" providerId="ADAL" clId="{2F0D22A7-47F8-4645-9E1F-25ADFFBA9A47}" dt="2024-05-15T12:17:21.941" v="1424" actId="115"/>
          <ac:spMkLst>
            <pc:docMk/>
            <pc:sldMk cId="1186673205" sldId="270"/>
            <ac:spMk id="4" creationId="{51A1570B-5399-818D-010F-5AA3282BE35C}"/>
          </ac:spMkLst>
        </pc:spChg>
        <pc:spChg chg="add del mod">
          <ac:chgData name="Ilaria Giammarioli" userId="abc3cd37-e587-41e8-b6ff-95fc8437b7b9" providerId="ADAL" clId="{2F0D22A7-47F8-4645-9E1F-25ADFFBA9A47}" dt="2024-05-15T12:13:57.965" v="1359" actId="478"/>
          <ac:spMkLst>
            <pc:docMk/>
            <pc:sldMk cId="1186673205" sldId="270"/>
            <ac:spMk id="6" creationId="{432BDE6F-8A63-6A12-E2A6-6CB830B18052}"/>
          </ac:spMkLst>
        </pc:spChg>
        <pc:spChg chg="add del">
          <ac:chgData name="Ilaria Giammarioli" userId="abc3cd37-e587-41e8-b6ff-95fc8437b7b9" providerId="ADAL" clId="{2F0D22A7-47F8-4645-9E1F-25ADFFBA9A47}" dt="2024-05-15T12:14:13.175" v="1361" actId="26606"/>
          <ac:spMkLst>
            <pc:docMk/>
            <pc:sldMk cId="1186673205" sldId="270"/>
            <ac:spMk id="11" creationId="{EDDBB197-D710-4A4F-A9CA-FD2177498BE8}"/>
          </ac:spMkLst>
        </pc:spChg>
        <pc:spChg chg="add del">
          <ac:chgData name="Ilaria Giammarioli" userId="abc3cd37-e587-41e8-b6ff-95fc8437b7b9" providerId="ADAL" clId="{2F0D22A7-47F8-4645-9E1F-25ADFFBA9A47}" dt="2024-05-15T12:14:13.175" v="1361" actId="26606"/>
          <ac:spMkLst>
            <pc:docMk/>
            <pc:sldMk cId="1186673205" sldId="270"/>
            <ac:spMk id="13" creationId="{975D1CFA-2CDB-4B64-BD9F-85744E8DA12F}"/>
          </ac:spMkLst>
        </pc:spChg>
        <pc:spChg chg="add">
          <ac:chgData name="Ilaria Giammarioli" userId="abc3cd37-e587-41e8-b6ff-95fc8437b7b9" providerId="ADAL" clId="{2F0D22A7-47F8-4645-9E1F-25ADFFBA9A47}" dt="2024-05-15T12:14:13.198" v="1362" actId="26606"/>
          <ac:spMkLst>
            <pc:docMk/>
            <pc:sldMk cId="1186673205" sldId="270"/>
            <ac:spMk id="21" creationId="{5D7F64A8-D625-4F61-A290-B499BB62ACFF}"/>
          </ac:spMkLst>
        </pc:spChg>
        <pc:grpChg chg="add del">
          <ac:chgData name="Ilaria Giammarioli" userId="abc3cd37-e587-41e8-b6ff-95fc8437b7b9" providerId="ADAL" clId="{2F0D22A7-47F8-4645-9E1F-25ADFFBA9A47}" dt="2024-05-15T12:14:13.175" v="1361" actId="26606"/>
          <ac:grpSpMkLst>
            <pc:docMk/>
            <pc:sldMk cId="1186673205" sldId="270"/>
            <ac:grpSpMk id="15" creationId="{25EE5136-01F1-466C-962D-BA9B4C6757AA}"/>
          </ac:grpSpMkLst>
        </pc:grpChg>
        <pc:picChg chg="add del">
          <ac:chgData name="Ilaria Giammarioli" userId="abc3cd37-e587-41e8-b6ff-95fc8437b7b9" providerId="ADAL" clId="{2F0D22A7-47F8-4645-9E1F-25ADFFBA9A47}" dt="2024-05-15T12:14:13.175" v="1361" actId="26606"/>
          <ac:picMkLst>
            <pc:docMk/>
            <pc:sldMk cId="1186673205" sldId="270"/>
            <ac:picMk id="8" creationId="{6D9997AD-8823-5799-97FF-B69F66CD6E3A}"/>
          </ac:picMkLst>
        </pc:picChg>
        <pc:picChg chg="add">
          <ac:chgData name="Ilaria Giammarioli" userId="abc3cd37-e587-41e8-b6ff-95fc8437b7b9" providerId="ADAL" clId="{2F0D22A7-47F8-4645-9E1F-25ADFFBA9A47}" dt="2024-05-15T12:14:13.198" v="1362" actId="26606"/>
          <ac:picMkLst>
            <pc:docMk/>
            <pc:sldMk cId="1186673205" sldId="270"/>
            <ac:picMk id="10" creationId="{D534EBE6-3185-4DE2-BED0-593F9382408D}"/>
          </ac:picMkLst>
        </pc:picChg>
        <pc:picChg chg="add mod">
          <ac:chgData name="Ilaria Giammarioli" userId="abc3cd37-e587-41e8-b6ff-95fc8437b7b9" providerId="ADAL" clId="{2F0D22A7-47F8-4645-9E1F-25ADFFBA9A47}" dt="2024-05-15T12:17:05.062" v="1419" actId="1076"/>
          <ac:picMkLst>
            <pc:docMk/>
            <pc:sldMk cId="1186673205" sldId="270"/>
            <ac:picMk id="22" creationId="{1078F1B7-CF39-D4FE-95A2-2B58EA469F25}"/>
          </ac:picMkLst>
        </pc:picChg>
      </pc:sldChg>
      <pc:sldChg chg="addSp delSp modSp new del mod">
        <pc:chgData name="Ilaria Giammarioli" userId="abc3cd37-e587-41e8-b6ff-95fc8437b7b9" providerId="ADAL" clId="{2F0D22A7-47F8-4645-9E1F-25ADFFBA9A47}" dt="2024-05-15T12:20:39.034" v="1456" actId="47"/>
        <pc:sldMkLst>
          <pc:docMk/>
          <pc:sldMk cId="2334340533" sldId="271"/>
        </pc:sldMkLst>
        <pc:spChg chg="del">
          <ac:chgData name="Ilaria Giammarioli" userId="abc3cd37-e587-41e8-b6ff-95fc8437b7b9" providerId="ADAL" clId="{2F0D22A7-47F8-4645-9E1F-25ADFFBA9A47}" dt="2024-05-15T12:13:41.693" v="1353" actId="478"/>
          <ac:spMkLst>
            <pc:docMk/>
            <pc:sldMk cId="2334340533" sldId="271"/>
            <ac:spMk id="2" creationId="{C90730EC-20BA-A40C-8384-85230D4A422A}"/>
          </ac:spMkLst>
        </pc:spChg>
        <pc:spChg chg="del">
          <ac:chgData name="Ilaria Giammarioli" userId="abc3cd37-e587-41e8-b6ff-95fc8437b7b9" providerId="ADAL" clId="{2F0D22A7-47F8-4645-9E1F-25ADFFBA9A47}" dt="2024-05-15T12:13:51.545" v="1357" actId="478"/>
          <ac:spMkLst>
            <pc:docMk/>
            <pc:sldMk cId="2334340533" sldId="271"/>
            <ac:spMk id="3" creationId="{262A2CB9-8423-FCDB-7ED8-93B8308949A3}"/>
          </ac:spMkLst>
        </pc:spChg>
        <pc:spChg chg="del">
          <ac:chgData name="Ilaria Giammarioli" userId="abc3cd37-e587-41e8-b6ff-95fc8437b7b9" providerId="ADAL" clId="{2F0D22A7-47F8-4645-9E1F-25ADFFBA9A47}" dt="2024-05-15T12:13:43.301" v="1354" actId="478"/>
          <ac:spMkLst>
            <pc:docMk/>
            <pc:sldMk cId="2334340533" sldId="271"/>
            <ac:spMk id="4" creationId="{3F613A78-2BEC-E337-BA45-15835622038A}"/>
          </ac:spMkLst>
        </pc:spChg>
        <pc:spChg chg="add del mod">
          <ac:chgData name="Ilaria Giammarioli" userId="abc3cd37-e587-41e8-b6ff-95fc8437b7b9" providerId="ADAL" clId="{2F0D22A7-47F8-4645-9E1F-25ADFFBA9A47}" dt="2024-05-15T12:20:35.705" v="1455" actId="21"/>
          <ac:spMkLst>
            <pc:docMk/>
            <pc:sldMk cId="2334340533" sldId="271"/>
            <ac:spMk id="5" creationId="{C12004BB-3AF5-554A-22C0-40FB7B9C7F55}"/>
          </ac:spMkLst>
        </pc:spChg>
        <pc:graphicFrameChg chg="add del mod">
          <ac:chgData name="Ilaria Giammarioli" userId="abc3cd37-e587-41e8-b6ff-95fc8437b7b9" providerId="ADAL" clId="{2F0D22A7-47F8-4645-9E1F-25ADFFBA9A47}" dt="2024-05-15T12:14:37.779" v="1365" actId="26606"/>
          <ac:graphicFrameMkLst>
            <pc:docMk/>
            <pc:sldMk cId="2334340533" sldId="271"/>
            <ac:graphicFrameMk id="7" creationId="{47CDA0DB-D89D-DDF5-DD9E-31AC9B32C8D9}"/>
          </ac:graphicFrameMkLst>
        </pc:graphicFrameChg>
      </pc:sldChg>
      <pc:sldChg chg="addSp modSp new mod ord setBg">
        <pc:chgData name="Ilaria Giammarioli" userId="abc3cd37-e587-41e8-b6ff-95fc8437b7b9" providerId="ADAL" clId="{2F0D22A7-47F8-4645-9E1F-25ADFFBA9A47}" dt="2024-06-07T09:03:29.911" v="2324" actId="20577"/>
        <pc:sldMkLst>
          <pc:docMk/>
          <pc:sldMk cId="2896831986" sldId="272"/>
        </pc:sldMkLst>
        <pc:spChg chg="mod">
          <ac:chgData name="Ilaria Giammarioli" userId="abc3cd37-e587-41e8-b6ff-95fc8437b7b9" providerId="ADAL" clId="{2F0D22A7-47F8-4645-9E1F-25ADFFBA9A47}" dt="2024-05-15T12:25:03.094" v="1771" actId="20577"/>
          <ac:spMkLst>
            <pc:docMk/>
            <pc:sldMk cId="2896831986" sldId="272"/>
            <ac:spMk id="2" creationId="{37B14B6F-3B1C-F51C-1DAF-0FCAC4BC2B55}"/>
          </ac:spMkLst>
        </pc:spChg>
        <pc:spChg chg="mod">
          <ac:chgData name="Ilaria Giammarioli" userId="abc3cd37-e587-41e8-b6ff-95fc8437b7b9" providerId="ADAL" clId="{2F0D22A7-47F8-4645-9E1F-25ADFFBA9A47}" dt="2024-06-07T09:03:29.911" v="2324" actId="20577"/>
          <ac:spMkLst>
            <pc:docMk/>
            <pc:sldMk cId="2896831986" sldId="272"/>
            <ac:spMk id="3" creationId="{DB4C220E-C72D-F67A-B810-C1766BD27C1A}"/>
          </ac:spMkLst>
        </pc:spChg>
        <pc:spChg chg="add">
          <ac:chgData name="Ilaria Giammarioli" userId="abc3cd37-e587-41e8-b6ff-95fc8437b7b9" providerId="ADAL" clId="{2F0D22A7-47F8-4645-9E1F-25ADFFBA9A47}" dt="2024-05-15T12:20:15.816" v="1426" actId="26606"/>
          <ac:spMkLst>
            <pc:docMk/>
            <pc:sldMk cId="2896831986" sldId="272"/>
            <ac:spMk id="8" creationId="{3AD318CC-E2A8-4E27-9548-A047A78999B1}"/>
          </ac:spMkLst>
        </pc:spChg>
        <pc:spChg chg="add">
          <ac:chgData name="Ilaria Giammarioli" userId="abc3cd37-e587-41e8-b6ff-95fc8437b7b9" providerId="ADAL" clId="{2F0D22A7-47F8-4645-9E1F-25ADFFBA9A47}" dt="2024-05-15T12:20:15.816" v="1426" actId="26606"/>
          <ac:spMkLst>
            <pc:docMk/>
            <pc:sldMk cId="2896831986" sldId="272"/>
            <ac:spMk id="14" creationId="{2C1BBA94-3F40-40AA-8BB9-E69E25E537C1}"/>
          </ac:spMkLst>
        </pc:spChg>
        <pc:grpChg chg="add">
          <ac:chgData name="Ilaria Giammarioli" userId="abc3cd37-e587-41e8-b6ff-95fc8437b7b9" providerId="ADAL" clId="{2F0D22A7-47F8-4645-9E1F-25ADFFBA9A47}" dt="2024-05-15T12:20:15.816" v="1426" actId="26606"/>
          <ac:grpSpMkLst>
            <pc:docMk/>
            <pc:sldMk cId="2896831986" sldId="272"/>
            <ac:grpSpMk id="10" creationId="{B14B560F-9DD7-4302-A60B-EBD3EF59B073}"/>
          </ac:grpSpMkLst>
        </pc:grpChg>
      </pc:sldChg>
      <pc:sldChg chg="addSp modSp new mod">
        <pc:chgData name="Ilaria Giammarioli" userId="abc3cd37-e587-41e8-b6ff-95fc8437b7b9" providerId="ADAL" clId="{2F0D22A7-47F8-4645-9E1F-25ADFFBA9A47}" dt="2024-06-20T11:45:03.229" v="2334" actId="20577"/>
        <pc:sldMkLst>
          <pc:docMk/>
          <pc:sldMk cId="492442842" sldId="273"/>
        </pc:sldMkLst>
        <pc:spChg chg="mod">
          <ac:chgData name="Ilaria Giammarioli" userId="abc3cd37-e587-41e8-b6ff-95fc8437b7b9" providerId="ADAL" clId="{2F0D22A7-47F8-4645-9E1F-25ADFFBA9A47}" dt="2024-06-07T08:56:33.648" v="1884" actId="20577"/>
          <ac:spMkLst>
            <pc:docMk/>
            <pc:sldMk cId="492442842" sldId="273"/>
            <ac:spMk id="2" creationId="{11854201-8F97-3B44-7649-FE406FAF923D}"/>
          </ac:spMkLst>
        </pc:spChg>
        <pc:spChg chg="add mod">
          <ac:chgData name="Ilaria Giammarioli" userId="abc3cd37-e587-41e8-b6ff-95fc8437b7b9" providerId="ADAL" clId="{2F0D22A7-47F8-4645-9E1F-25ADFFBA9A47}" dt="2024-06-20T11:45:03.229" v="2334" actId="20577"/>
          <ac:spMkLst>
            <pc:docMk/>
            <pc:sldMk cId="492442842" sldId="273"/>
            <ac:spMk id="3" creationId="{081E02B2-8B06-CCC9-126F-9141471D7738}"/>
          </ac:spMkLst>
        </pc:spChg>
      </pc:sldChg>
      <pc:sldChg chg="modSp add mod">
        <pc:chgData name="Ilaria Giammarioli" userId="abc3cd37-e587-41e8-b6ff-95fc8437b7b9" providerId="ADAL" clId="{2F0D22A7-47F8-4645-9E1F-25ADFFBA9A47}" dt="2024-06-20T11:47:45.188" v="2390" actId="27636"/>
        <pc:sldMkLst>
          <pc:docMk/>
          <pc:sldMk cId="3474099127" sldId="274"/>
        </pc:sldMkLst>
        <pc:spChg chg="mod">
          <ac:chgData name="Ilaria Giammarioli" userId="abc3cd37-e587-41e8-b6ff-95fc8437b7b9" providerId="ADAL" clId="{2F0D22A7-47F8-4645-9E1F-25ADFFBA9A47}" dt="2024-06-20T11:46:19.958" v="2380" actId="20577"/>
          <ac:spMkLst>
            <pc:docMk/>
            <pc:sldMk cId="3474099127" sldId="274"/>
            <ac:spMk id="2" creationId="{C2743CB5-2249-7A58-553C-FE766618B9CE}"/>
          </ac:spMkLst>
        </pc:spChg>
        <pc:spChg chg="mod">
          <ac:chgData name="Ilaria Giammarioli" userId="abc3cd37-e587-41e8-b6ff-95fc8437b7b9" providerId="ADAL" clId="{2F0D22A7-47F8-4645-9E1F-25ADFFBA9A47}" dt="2024-06-20T11:47:45.188" v="2390" actId="27636"/>
          <ac:spMkLst>
            <pc:docMk/>
            <pc:sldMk cId="3474099127" sldId="274"/>
            <ac:spMk id="3" creationId="{4DE70D82-4212-8B99-07C2-A97FFC9CFB5A}"/>
          </ac:spMkLst>
        </pc:spChg>
      </pc:sldChg>
      <pc:sldMasterChg chg="delSldLayout">
        <pc:chgData name="Ilaria Giammarioli" userId="abc3cd37-e587-41e8-b6ff-95fc8437b7b9" providerId="ADAL" clId="{2F0D22A7-47F8-4645-9E1F-25ADFFBA9A47}" dt="2024-05-17T09:56:57.813" v="1857" actId="47"/>
        <pc:sldMasterMkLst>
          <pc:docMk/>
          <pc:sldMasterMk cId="0" sldId="2147483648"/>
        </pc:sldMasterMkLst>
        <pc:sldLayoutChg chg="del">
          <pc:chgData name="Ilaria Giammarioli" userId="abc3cd37-e587-41e8-b6ff-95fc8437b7b9" providerId="ADAL" clId="{2F0D22A7-47F8-4645-9E1F-25ADFFBA9A47}" dt="2024-05-17T09:56:57.813" v="1857" actId="47"/>
          <pc:sldLayoutMkLst>
            <pc:docMk/>
            <pc:sldMasterMk cId="0" sldId="2147483648"/>
            <pc:sldLayoutMk cId="0" sldId="214748365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it-IT"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6" name="Google Shape;86;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a titolo" type="title">
  <p:cSld name="TITLE">
    <p:spTree>
      <p:nvGrpSpPr>
        <p:cNvPr id="1" name="Shape 15"/>
        <p:cNvGrpSpPr/>
        <p:nvPr/>
      </p:nvGrpSpPr>
      <p:grpSpPr>
        <a:xfrm>
          <a:off x="0" y="0"/>
          <a:ext cx="0" cy="0"/>
          <a:chOff x="0" y="0"/>
          <a:chExt cx="0" cy="0"/>
        </a:xfrm>
      </p:grpSpPr>
      <p:sp>
        <p:nvSpPr>
          <p:cNvPr id="16" name="Google Shape;16;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8" name="Google Shape;18;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ue contenuti" type="twoObj">
  <p:cSld name="TWO_OBJECTS">
    <p:spTree>
      <p:nvGrpSpPr>
        <p:cNvPr id="1" name="Shape 21"/>
        <p:cNvGrpSpPr/>
        <p:nvPr/>
      </p:nvGrpSpPr>
      <p:grpSpPr>
        <a:xfrm>
          <a:off x="0" y="0"/>
          <a:ext cx="0" cy="0"/>
          <a:chOff x="0" y="0"/>
          <a:chExt cx="0" cy="0"/>
        </a:xfrm>
      </p:grpSpPr>
      <p:sp>
        <p:nvSpPr>
          <p:cNvPr id="22" name="Google Shape;22;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1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4" name="Google Shape;24;p1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5" name="Google Shape;25;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olo e contenuto" type="obj">
  <p:cSld name="OBJECT">
    <p:spTree>
      <p:nvGrpSpPr>
        <p:cNvPr id="1" name="Shape 28"/>
        <p:cNvGrpSpPr/>
        <p:nvPr/>
      </p:nvGrpSpPr>
      <p:grpSpPr>
        <a:xfrm>
          <a:off x="0" y="0"/>
          <a:ext cx="0" cy="0"/>
          <a:chOff x="0" y="0"/>
          <a:chExt cx="0" cy="0"/>
        </a:xfrm>
      </p:grpSpPr>
      <p:sp>
        <p:nvSpPr>
          <p:cNvPr id="29" name="Google Shape;29;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1" name="Google Shape;31;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Intestazione sezione" type="secHead">
  <p:cSld name="SECTION_HEADER">
    <p:spTree>
      <p:nvGrpSpPr>
        <p:cNvPr id="1" name="Shape 39"/>
        <p:cNvGrpSpPr/>
        <p:nvPr/>
      </p:nvGrpSpPr>
      <p:grpSpPr>
        <a:xfrm>
          <a:off x="0" y="0"/>
          <a:ext cx="0" cy="0"/>
          <a:chOff x="0" y="0"/>
          <a:chExt cx="0" cy="0"/>
        </a:xfrm>
      </p:grpSpPr>
      <p:sp>
        <p:nvSpPr>
          <p:cNvPr id="40" name="Google Shape;40;p16"/>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1" name="Google Shape;41;p16"/>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42" name="Google Shape;42;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fronto" type="twoTxTwoObj">
  <p:cSld name="TWO_OBJECTS_WITH_TEXT">
    <p:spTree>
      <p:nvGrpSpPr>
        <p:cNvPr id="1" name="Shape 45"/>
        <p:cNvGrpSpPr/>
        <p:nvPr/>
      </p:nvGrpSpPr>
      <p:grpSpPr>
        <a:xfrm>
          <a:off x="0" y="0"/>
          <a:ext cx="0" cy="0"/>
          <a:chOff x="0" y="0"/>
          <a:chExt cx="0" cy="0"/>
        </a:xfrm>
      </p:grpSpPr>
      <p:sp>
        <p:nvSpPr>
          <p:cNvPr id="46" name="Google Shape;46;p17"/>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17"/>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8" name="Google Shape;48;p17"/>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9" name="Google Shape;49;p17"/>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50" name="Google Shape;50;p17"/>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Immagine con didascalia" type="picTx">
  <p:cSld name="PICTURE_WITH_CAPTION_TEXT">
    <p:spTree>
      <p:nvGrpSpPr>
        <p:cNvPr id="1" name="Shape 65"/>
        <p:cNvGrpSpPr/>
        <p:nvPr/>
      </p:nvGrpSpPr>
      <p:grpSpPr>
        <a:xfrm>
          <a:off x="0" y="0"/>
          <a:ext cx="0" cy="0"/>
          <a:chOff x="0" y="0"/>
          <a:chExt cx="0" cy="0"/>
        </a:xfrm>
      </p:grpSpPr>
      <p:sp>
        <p:nvSpPr>
          <p:cNvPr id="66" name="Google Shape;66;p2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20"/>
          <p:cNvSpPr>
            <a:spLocks noGrp="1"/>
          </p:cNvSpPr>
          <p:nvPr>
            <p:ph type="pic" idx="2"/>
          </p:nvPr>
        </p:nvSpPr>
        <p:spPr>
          <a:xfrm>
            <a:off x="5183188" y="987425"/>
            <a:ext cx="6172200" cy="4873625"/>
          </a:xfrm>
          <a:prstGeom prst="rect">
            <a:avLst/>
          </a:prstGeom>
          <a:noFill/>
          <a:ln>
            <a:noFill/>
          </a:ln>
        </p:spPr>
      </p:sp>
      <p:sp>
        <p:nvSpPr>
          <p:cNvPr id="68" name="Google Shape;68;p2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olo e testo verticale" type="vertTx">
  <p:cSld name="VERTICAL_TEXT">
    <p:spTree>
      <p:nvGrpSpPr>
        <p:cNvPr id="1" name="Shape 72"/>
        <p:cNvGrpSpPr/>
        <p:nvPr/>
      </p:nvGrpSpPr>
      <p:grpSpPr>
        <a:xfrm>
          <a:off x="0" y="0"/>
          <a:ext cx="0" cy="0"/>
          <a:chOff x="0" y="0"/>
          <a:chExt cx="0" cy="0"/>
        </a:xfrm>
      </p:grpSpPr>
      <p:sp>
        <p:nvSpPr>
          <p:cNvPr id="73" name="Google Shape;73;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2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olo e testo verticale" type="vertTitleAndTx">
  <p:cSld name="VERTICAL_TITLE_AND_VERTICAL_TEXT">
    <p:spTree>
      <p:nvGrpSpPr>
        <p:cNvPr id="1" name="Shape 78"/>
        <p:cNvGrpSpPr/>
        <p:nvPr/>
      </p:nvGrpSpPr>
      <p:grpSpPr>
        <a:xfrm>
          <a:off x="0" y="0"/>
          <a:ext cx="0" cy="0"/>
          <a:chOff x="0" y="0"/>
          <a:chExt cx="0" cy="0"/>
        </a:xfrm>
      </p:grpSpPr>
      <p:sp>
        <p:nvSpPr>
          <p:cNvPr id="79" name="Google Shape;79;p2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2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287D32C-166A-4FBE-B24D-C25769095429}"/>
              </a:ext>
            </a:extLst>
          </p:cNvPr>
          <p:cNvSpPr>
            <a:spLocks noGrp="1"/>
          </p:cNvSpPr>
          <p:nvPr>
            <p:ph type="body" idx="1"/>
          </p:nvPr>
        </p:nvSpPr>
        <p:spPr>
          <a:xfrm>
            <a:off x="960121" y="2587752"/>
            <a:ext cx="4818888" cy="892048"/>
          </a:xfrm>
        </p:spPr>
        <p:txBody>
          <a:bodyPr anchor="ctr"/>
          <a:lstStyle>
            <a:lvl1pPr marL="0" indent="0">
              <a:buNone/>
              <a:defRPr sz="26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A9EC567-F249-462A-B71A-9C40D50E26AA}"/>
              </a:ext>
            </a:extLst>
          </p:cNvPr>
          <p:cNvSpPr>
            <a:spLocks noGrp="1"/>
          </p:cNvSpPr>
          <p:nvPr>
            <p:ph sz="half" idx="2"/>
          </p:nvPr>
        </p:nvSpPr>
        <p:spPr>
          <a:xfrm>
            <a:off x="960120" y="3594538"/>
            <a:ext cx="4818888" cy="25868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BB7D2C6-69D1-4DE4-BF68-5FB0623DB9E3}"/>
              </a:ext>
            </a:extLst>
          </p:cNvPr>
          <p:cNvSpPr>
            <a:spLocks noGrp="1"/>
          </p:cNvSpPr>
          <p:nvPr>
            <p:ph type="body" sz="quarter" idx="3"/>
          </p:nvPr>
        </p:nvSpPr>
        <p:spPr>
          <a:xfrm>
            <a:off x="6409944" y="2587752"/>
            <a:ext cx="4818888" cy="892048"/>
          </a:xfrm>
        </p:spPr>
        <p:txBody>
          <a:bodyPr anchor="ctr"/>
          <a:lstStyle>
            <a:lvl1pPr marL="0" indent="0">
              <a:buNone/>
              <a:defRPr sz="2600" b="0"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3367CC7-ED09-4F8D-A39A-C5969D33B9F8}"/>
              </a:ext>
            </a:extLst>
          </p:cNvPr>
          <p:cNvSpPr>
            <a:spLocks noGrp="1"/>
          </p:cNvSpPr>
          <p:nvPr>
            <p:ph sz="quarter" idx="4"/>
          </p:nvPr>
        </p:nvSpPr>
        <p:spPr>
          <a:xfrm>
            <a:off x="6409944" y="3594538"/>
            <a:ext cx="4818888" cy="25868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5F92A44F-DE98-4FB5-B474-5DCCDD267A79}"/>
              </a:ext>
            </a:extLst>
          </p:cNvPr>
          <p:cNvSpPr>
            <a:spLocks noGrp="1"/>
          </p:cNvSpPr>
          <p:nvPr>
            <p:ph type="dt" sz="half" idx="10"/>
          </p:nvPr>
        </p:nvSpPr>
        <p:spPr/>
        <p:txBody>
          <a:bodyPr/>
          <a:lstStyle/>
          <a:p>
            <a:pPr algn="r"/>
            <a:fld id="{A37D6D71-8B28-4ED6-B932-04B197003D23}" type="datetimeFigureOut">
              <a:rPr lang="en-US" smtClean="0"/>
              <a:pPr algn="r"/>
              <a:t>7/24/2024</a:t>
            </a:fld>
            <a:endParaRPr lang="en-US" dirty="0"/>
          </a:p>
        </p:txBody>
      </p:sp>
      <p:sp>
        <p:nvSpPr>
          <p:cNvPr id="11" name="Footer Placeholder 10">
            <a:extLst>
              <a:ext uri="{FF2B5EF4-FFF2-40B4-BE49-F238E27FC236}">
                <a16:creationId xmlns:a16="http://schemas.microsoft.com/office/drawing/2014/main" id="{3ACC79DA-A9E4-4E93-93F1-81907A901BBB}"/>
              </a:ext>
            </a:extLst>
          </p:cNvPr>
          <p:cNvSpPr>
            <a:spLocks noGrp="1"/>
          </p:cNvSpPr>
          <p:nvPr>
            <p:ph type="ftr" sz="quarter" idx="11"/>
          </p:nvPr>
        </p:nvSpPr>
        <p:spPr/>
        <p:txBody>
          <a:bodyPr/>
          <a:lstStyle/>
          <a:p>
            <a:endParaRPr lang="en-US" dirty="0">
              <a:solidFill>
                <a:schemeClr val="tx1"/>
              </a:solidFill>
            </a:endParaRPr>
          </a:p>
        </p:txBody>
      </p:sp>
      <p:sp>
        <p:nvSpPr>
          <p:cNvPr id="12" name="Slide Number Placeholder 11">
            <a:extLst>
              <a:ext uri="{FF2B5EF4-FFF2-40B4-BE49-F238E27FC236}">
                <a16:creationId xmlns:a16="http://schemas.microsoft.com/office/drawing/2014/main" id="{404DFE57-AA80-4ED8-AD77-35CC56F3FBC6}"/>
              </a:ext>
            </a:extLst>
          </p:cNvPr>
          <p:cNvSpPr>
            <a:spLocks noGrp="1"/>
          </p:cNvSpPr>
          <p:nvPr>
            <p:ph type="sldNum" sz="quarter" idx="12"/>
          </p:nvPr>
        </p:nvSpPr>
        <p:spPr/>
        <p:txBody>
          <a:bodyPr/>
          <a:lstStyle/>
          <a:p>
            <a:pPr algn="l"/>
            <a:fld id="{F97E8200-1950-409B-82E7-99938E7AE355}" type="slidenum">
              <a:rPr lang="en-US" smtClean="0"/>
              <a:pPr algn="l"/>
              <a:t>‹N›</a:t>
            </a:fld>
            <a:endParaRPr lang="en-US" dirty="0"/>
          </a:p>
        </p:txBody>
      </p:sp>
      <p:sp>
        <p:nvSpPr>
          <p:cNvPr id="13" name="Title 12">
            <a:extLst>
              <a:ext uri="{FF2B5EF4-FFF2-40B4-BE49-F238E27FC236}">
                <a16:creationId xmlns:a16="http://schemas.microsoft.com/office/drawing/2014/main" id="{FB62259C-ADDF-4293-AD3B-AB2E04A7483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96006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t-IT"/>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7" r:id="rId6"/>
    <p:sldLayoutId id="2147483658" r:id="rId7"/>
    <p:sldLayoutId id="2147483659" r:id="rId8"/>
    <p:sldLayoutId id="2147483660"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87"/>
        <p:cNvGrpSpPr/>
        <p:nvPr/>
      </p:nvGrpSpPr>
      <p:grpSpPr>
        <a:xfrm>
          <a:off x="0" y="0"/>
          <a:ext cx="0" cy="0"/>
          <a:chOff x="0" y="0"/>
          <a:chExt cx="0" cy="0"/>
        </a:xfrm>
      </p:grpSpPr>
      <p:sp useBgFill="1">
        <p:nvSpPr>
          <p:cNvPr id="96" name="Rectangle 95">
            <a:extLst>
              <a:ext uri="{FF2B5EF4-FFF2-40B4-BE49-F238E27FC236}">
                <a16:creationId xmlns:a16="http://schemas.microsoft.com/office/drawing/2014/main" id="{9180DE06-7362-4888-AADA-7AADD57AC4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Google Shape;88;p1"/>
          <p:cNvSpPr txBox="1">
            <a:spLocks noGrp="1"/>
          </p:cNvSpPr>
          <p:nvPr>
            <p:ph type="ctrTitle"/>
          </p:nvPr>
        </p:nvSpPr>
        <p:spPr>
          <a:xfrm>
            <a:off x="7331384" y="679730"/>
            <a:ext cx="4171994" cy="3932729"/>
          </a:xfrm>
          <a:prstGeom prst="rect">
            <a:avLst/>
          </a:prstGeom>
        </p:spPr>
        <p:txBody>
          <a:bodyPr spcFirstLastPara="1" lIns="91425" tIns="45700" rIns="91425" bIns="45700" anchorCtr="0">
            <a:normAutofit/>
          </a:bodyPr>
          <a:lstStyle/>
          <a:p>
            <a:pPr marL="0" lvl="0" indent="0" algn="l" rtl="0">
              <a:spcBef>
                <a:spcPts val="0"/>
              </a:spcBef>
              <a:spcAft>
                <a:spcPts val="0"/>
              </a:spcAft>
              <a:buClr>
                <a:schemeClr val="dk1"/>
              </a:buClr>
              <a:buSzPts val="6000"/>
              <a:buFont typeface="Calibri"/>
              <a:buNone/>
            </a:pPr>
            <a:r>
              <a:rPr lang="it-IT"/>
              <a:t>ET-PP</a:t>
            </a:r>
            <a:br>
              <a:rPr lang="it-IT"/>
            </a:br>
            <a:r>
              <a:rPr lang="it-IT"/>
              <a:t>WP 7.3</a:t>
            </a:r>
          </a:p>
        </p:txBody>
      </p:sp>
      <p:grpSp>
        <p:nvGrpSpPr>
          <p:cNvPr id="98" name="Group 97">
            <a:extLst>
              <a:ext uri="{FF2B5EF4-FFF2-40B4-BE49-F238E27FC236}">
                <a16:creationId xmlns:a16="http://schemas.microsoft.com/office/drawing/2014/main" id="{3AF6A671-C637-4547-85F4-51B6D188139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6200000">
            <a:off x="2218698" y="2733627"/>
            <a:ext cx="1340409" cy="5777807"/>
            <a:chOff x="329184" y="2"/>
            <a:chExt cx="524256" cy="5777807"/>
          </a:xfrm>
        </p:grpSpPr>
        <p:cxnSp>
          <p:nvCxnSpPr>
            <p:cNvPr id="99" name="Straight Connector 98">
              <a:extLst>
                <a:ext uri="{FF2B5EF4-FFF2-40B4-BE49-F238E27FC236}">
                  <a16:creationId xmlns:a16="http://schemas.microsoft.com/office/drawing/2014/main" id="{C575CF26-3D3C-4C5A-A2B7-00432016EF62}"/>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329184" y="5777809"/>
              <a:ext cx="521208" cy="0"/>
            </a:xfrm>
            <a:prstGeom prst="line">
              <a:avLst/>
            </a:prstGeom>
            <a:ln w="1524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00" name="Rectangle 99">
              <a:extLst>
                <a:ext uri="{FF2B5EF4-FFF2-40B4-BE49-F238E27FC236}">
                  <a16:creationId xmlns:a16="http://schemas.microsoft.com/office/drawing/2014/main" id="{99413ED5-9ED4-4772-BCE4-2BCAE6B12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29184" y="2"/>
              <a:ext cx="524256" cy="566677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9" name="Google Shape;89;p1"/>
          <p:cNvSpPr txBox="1">
            <a:spLocks noGrp="1"/>
          </p:cNvSpPr>
          <p:nvPr>
            <p:ph type="subTitle" idx="1"/>
          </p:nvPr>
        </p:nvSpPr>
        <p:spPr>
          <a:xfrm>
            <a:off x="7331383" y="5227455"/>
            <a:ext cx="3876085" cy="857461"/>
          </a:xfrm>
          <a:prstGeom prst="rect">
            <a:avLst/>
          </a:prstGeom>
        </p:spPr>
        <p:txBody>
          <a:bodyPr spcFirstLastPara="1" lIns="91425" tIns="45700" rIns="91425" bIns="45700" anchorCtr="0">
            <a:normAutofit/>
          </a:bodyPr>
          <a:lstStyle/>
          <a:p>
            <a:pPr marL="0" lvl="0" indent="0" algn="l" rtl="0">
              <a:spcBef>
                <a:spcPts val="0"/>
              </a:spcBef>
              <a:spcAft>
                <a:spcPts val="600"/>
              </a:spcAft>
              <a:buClr>
                <a:schemeClr val="dk1"/>
              </a:buClr>
              <a:buSzPts val="4800"/>
              <a:buNone/>
            </a:pPr>
            <a:r>
              <a:rPr lang="it-IT" dirty="0"/>
              <a:t>Status and planning</a:t>
            </a:r>
          </a:p>
        </p:txBody>
      </p:sp>
      <p:sp>
        <p:nvSpPr>
          <p:cNvPr id="102" name="Rectangle 101">
            <a:extLst>
              <a:ext uri="{FF2B5EF4-FFF2-40B4-BE49-F238E27FC236}">
                <a16:creationId xmlns:a16="http://schemas.microsoft.com/office/drawing/2014/main" id="{04357C93-F0CB-4A1C-8F77-4E90637898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8623" y="372533"/>
            <a:ext cx="6116779" cy="6068728"/>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1" name="Google Shape;91;p1" descr="LOGO INFN NEWS sito"/>
          <p:cNvPicPr preferRelativeResize="0"/>
          <p:nvPr/>
        </p:nvPicPr>
        <p:blipFill rotWithShape="1">
          <a:blip r:embed="rId3"/>
          <a:stretch/>
        </p:blipFill>
        <p:spPr>
          <a:xfrm>
            <a:off x="942597" y="1872550"/>
            <a:ext cx="5608830" cy="3112900"/>
          </a:xfrm>
          <a:prstGeom prst="rect">
            <a:avLst/>
          </a:prstGeom>
          <a:noFill/>
        </p:spPr>
      </p:pic>
      <p:sp>
        <p:nvSpPr>
          <p:cNvPr id="90" name="Google Shape;90;p1"/>
          <p:cNvSpPr txBox="1"/>
          <p:nvPr/>
        </p:nvSpPr>
        <p:spPr>
          <a:xfrm>
            <a:off x="0" y="6416159"/>
            <a:ext cx="12191999" cy="446236"/>
          </a:xfrm>
          <a:prstGeom prst="rect">
            <a:avLst/>
          </a:prstGeom>
          <a:noFill/>
          <a:ln>
            <a:noFill/>
          </a:ln>
        </p:spPr>
        <p:txBody>
          <a:bodyPr spcFirstLastPara="1" wrap="square" lIns="91425" tIns="45700" rIns="91425" bIns="45700" anchor="t" anchorCtr="0">
            <a:spAutoFit/>
          </a:bodyPr>
          <a:lstStyle/>
          <a:p>
            <a:pPr marL="914400" marR="0" lvl="2" indent="0" algn="l" rtl="0">
              <a:spcBef>
                <a:spcPts val="0"/>
              </a:spcBef>
              <a:spcAft>
                <a:spcPts val="600"/>
              </a:spcAft>
              <a:buClr>
                <a:srgbClr val="000000"/>
              </a:buClr>
              <a:buSzPts val="1800"/>
              <a:buFont typeface="Arial"/>
              <a:buNone/>
            </a:pPr>
            <a:r>
              <a:rPr lang="it-IT" sz="1800" b="0" i="0" u="none" strike="noStrike" cap="none" dirty="0">
                <a:solidFill>
                  <a:schemeClr val="dk1"/>
                </a:solidFill>
                <a:latin typeface="Calibri"/>
                <a:ea typeface="Calibri"/>
                <a:cs typeface="Calibri"/>
                <a:sym typeface="Calibri"/>
              </a:rPr>
              <a:t>					</a:t>
            </a:r>
            <a:r>
              <a:rPr lang="it-IT" sz="1800" dirty="0" err="1">
                <a:solidFill>
                  <a:schemeClr val="dk1"/>
                </a:solidFill>
                <a:latin typeface="Calibri"/>
                <a:ea typeface="Calibri"/>
                <a:cs typeface="Calibri"/>
                <a:sym typeface="Calibri"/>
              </a:rPr>
              <a:t>July</a:t>
            </a:r>
            <a:r>
              <a:rPr lang="it-IT" sz="1800" dirty="0">
                <a:solidFill>
                  <a:schemeClr val="dk1"/>
                </a:solidFill>
                <a:latin typeface="Calibri"/>
                <a:ea typeface="Calibri"/>
                <a:cs typeface="Calibri"/>
                <a:sym typeface="Calibri"/>
              </a:rPr>
              <a:t> 26, 2024</a:t>
            </a:r>
            <a:r>
              <a:rPr lang="it-IT" sz="1800" b="0" i="0" u="none" strike="noStrike" cap="none" dirty="0">
                <a:solidFill>
                  <a:schemeClr val="dk1"/>
                </a:solidFill>
                <a:latin typeface="Calibri"/>
                <a:ea typeface="Calibri"/>
                <a:cs typeface="Calibri"/>
                <a:sym typeface="Calibri"/>
              </a:rPr>
              <a:t>		              		Ilaria Giammarioli</a:t>
            </a:r>
            <a:endParaRPr lang="it-IT" sz="1400" b="0" i="0" u="none" strike="noStrike" cap="none" dirty="0">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Right Triangle 13">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Tabella 4">
            <a:extLst>
              <a:ext uri="{FF2B5EF4-FFF2-40B4-BE49-F238E27FC236}">
                <a16:creationId xmlns:a16="http://schemas.microsoft.com/office/drawing/2014/main" id="{6FC67148-5A2F-A3D7-3448-AA8819F47B4D}"/>
              </a:ext>
            </a:extLst>
          </p:cNvPr>
          <p:cNvGraphicFramePr>
            <a:graphicFrameLocks noGrp="1"/>
          </p:cNvGraphicFramePr>
          <p:nvPr>
            <p:extLst>
              <p:ext uri="{D42A27DB-BD31-4B8C-83A1-F6EECF244321}">
                <p14:modId xmlns:p14="http://schemas.microsoft.com/office/powerpoint/2010/main" val="1045750965"/>
              </p:ext>
            </p:extLst>
          </p:nvPr>
        </p:nvGraphicFramePr>
        <p:xfrm>
          <a:off x="962163" y="1333630"/>
          <a:ext cx="7746710" cy="4149169"/>
        </p:xfrm>
        <a:graphic>
          <a:graphicData uri="http://schemas.openxmlformats.org/drawingml/2006/table">
            <a:tbl>
              <a:tblPr>
                <a:tableStyleId>{8EC20E35-A176-4012-BC5E-935CFFF8708E}</a:tableStyleId>
              </a:tblPr>
              <a:tblGrid>
                <a:gridCol w="710000">
                  <a:extLst>
                    <a:ext uri="{9D8B030D-6E8A-4147-A177-3AD203B41FA5}">
                      <a16:colId xmlns:a16="http://schemas.microsoft.com/office/drawing/2014/main" val="1197732210"/>
                    </a:ext>
                  </a:extLst>
                </a:gridCol>
                <a:gridCol w="907511">
                  <a:extLst>
                    <a:ext uri="{9D8B030D-6E8A-4147-A177-3AD203B41FA5}">
                      <a16:colId xmlns:a16="http://schemas.microsoft.com/office/drawing/2014/main" val="2644443053"/>
                    </a:ext>
                  </a:extLst>
                </a:gridCol>
                <a:gridCol w="866610">
                  <a:extLst>
                    <a:ext uri="{9D8B030D-6E8A-4147-A177-3AD203B41FA5}">
                      <a16:colId xmlns:a16="http://schemas.microsoft.com/office/drawing/2014/main" val="3324585543"/>
                    </a:ext>
                  </a:extLst>
                </a:gridCol>
                <a:gridCol w="379526">
                  <a:extLst>
                    <a:ext uri="{9D8B030D-6E8A-4147-A177-3AD203B41FA5}">
                      <a16:colId xmlns:a16="http://schemas.microsoft.com/office/drawing/2014/main" val="3280835118"/>
                    </a:ext>
                  </a:extLst>
                </a:gridCol>
                <a:gridCol w="4883063">
                  <a:extLst>
                    <a:ext uri="{9D8B030D-6E8A-4147-A177-3AD203B41FA5}">
                      <a16:colId xmlns:a16="http://schemas.microsoft.com/office/drawing/2014/main" val="3280135082"/>
                    </a:ext>
                  </a:extLst>
                </a:gridCol>
              </a:tblGrid>
              <a:tr h="970609">
                <a:tc>
                  <a:txBody>
                    <a:bodyPr/>
                    <a:lstStyle/>
                    <a:p>
                      <a:pPr rtl="0" fontAlgn="ctr"/>
                      <a:r>
                        <a:rPr lang="it-IT" sz="1300" b="1">
                          <a:effectLst/>
                        </a:rPr>
                        <a:t>7.3.3</a:t>
                      </a:r>
                      <a:endParaRPr lang="it-IT" sz="1300" b="1">
                        <a:effectLst/>
                        <a:latin typeface="Arial" panose="020B0604020202020204" pitchFamily="34" charset="0"/>
                      </a:endParaRPr>
                    </a:p>
                  </a:txBody>
                  <a:tcPr marL="0" marR="0" marT="0" marB="0" anchor="ctr"/>
                </a:tc>
                <a:tc>
                  <a:txBody>
                    <a:bodyPr/>
                    <a:lstStyle/>
                    <a:p>
                      <a:pPr rtl="0" fontAlgn="ctr"/>
                      <a:endParaRPr lang="it-IT" sz="1200">
                        <a:effectLst/>
                      </a:endParaRPr>
                    </a:p>
                  </a:txBody>
                  <a:tcPr marL="15740" marR="15740" marT="0" marB="0" anchor="ctr"/>
                </a:tc>
                <a:tc gridSpan="3">
                  <a:txBody>
                    <a:bodyPr/>
                    <a:lstStyle/>
                    <a:p>
                      <a:pPr rtl="0" fontAlgn="ctr"/>
                      <a:r>
                        <a:rPr lang="en-US" sz="1200" b="1">
                          <a:effectLst/>
                        </a:rPr>
                        <a:t>Consider the most innovative and marketable results from R&amp;D activities being pursued in ET which emerged from the analysis performed in Task 7.1, and carry out technology transfer support actions aimed at achieving an effective industrial exploitation, including technology protection strategy and business model definition. Patent analysis and market research studies may also be needed.</a:t>
                      </a:r>
                      <a:endParaRPr lang="en-US" sz="1200" b="1">
                        <a:effectLst/>
                        <a:latin typeface="Arial" panose="020B0604020202020204" pitchFamily="34" charset="0"/>
                      </a:endParaRPr>
                    </a:p>
                  </a:txBody>
                  <a:tcPr marL="15740" marR="15740" marT="0" marB="0" anchor="ct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857518581"/>
                  </a:ext>
                </a:extLst>
              </a:tr>
              <a:tr h="229686">
                <a:tc>
                  <a:txBody>
                    <a:bodyPr/>
                    <a:lstStyle/>
                    <a:p>
                      <a:pPr rtl="0" fontAlgn="b"/>
                      <a:endParaRPr lang="it-IT" sz="1200">
                        <a:effectLst/>
                      </a:endParaRPr>
                    </a:p>
                  </a:txBody>
                  <a:tcPr marL="15740" marR="15740" marT="0" marB="0" anchor="b"/>
                </a:tc>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gridSpan="2">
                  <a:txBody>
                    <a:bodyPr/>
                    <a:lstStyle/>
                    <a:p>
                      <a:pPr rtl="0" fontAlgn="ctr"/>
                      <a:r>
                        <a:rPr lang="en-US" sz="1200" b="0">
                          <a:solidFill>
                            <a:srgbClr val="1B75BC"/>
                          </a:solidFill>
                          <a:effectLst/>
                        </a:rPr>
                        <a:t>Which are the selected R&amp;D activities ?</a:t>
                      </a:r>
                      <a:endParaRPr lang="en-US" sz="1200" b="0" i="1">
                        <a:solidFill>
                          <a:srgbClr val="1B75BC"/>
                        </a:solidFill>
                        <a:effectLst/>
                        <a:latin typeface="Arial" panose="020B0604020202020204" pitchFamily="34" charset="0"/>
                      </a:endParaRPr>
                    </a:p>
                  </a:txBody>
                  <a:tcPr marL="15740" marR="15740" marT="0" marB="0" anchor="ctr"/>
                </a:tc>
                <a:tc hMerge="1">
                  <a:txBody>
                    <a:bodyPr/>
                    <a:lstStyle/>
                    <a:p>
                      <a:endParaRPr lang="it-IT"/>
                    </a:p>
                  </a:txBody>
                  <a:tcPr/>
                </a:tc>
                <a:extLst>
                  <a:ext uri="{0D108BD9-81ED-4DB2-BD59-A6C34878D82A}">
                    <a16:rowId xmlns:a16="http://schemas.microsoft.com/office/drawing/2014/main" val="258474100"/>
                  </a:ext>
                </a:extLst>
              </a:tr>
              <a:tr h="600148">
                <a:tc>
                  <a:txBody>
                    <a:bodyPr/>
                    <a:lstStyle/>
                    <a:p>
                      <a:pPr rtl="0" fontAlgn="ctr"/>
                      <a:endParaRPr lang="it-IT" sz="1200">
                        <a:effectLst/>
                      </a:endParaRPr>
                    </a:p>
                  </a:txBody>
                  <a:tcPr marL="15740" marR="15740" marT="0" marB="0" anchor="ctr"/>
                </a:tc>
                <a:tc>
                  <a:txBody>
                    <a:bodyPr/>
                    <a:lstStyle/>
                    <a:p>
                      <a:pPr rtl="0" fontAlgn="ctr"/>
                      <a:r>
                        <a:rPr lang="it-IT" sz="1200" b="0">
                          <a:effectLst/>
                        </a:rPr>
                        <a:t>7.3.3.1</a:t>
                      </a:r>
                      <a:endParaRPr lang="it-IT" sz="1200" b="0">
                        <a:effectLst/>
                        <a:latin typeface="Arial" panose="020B0604020202020204" pitchFamily="34" charset="0"/>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r>
                        <a:rPr lang="en-US" sz="1200" b="0">
                          <a:effectLst/>
                        </a:rPr>
                        <a:t>From the outcome of task 7.1 and the first part of sub-task 7.3.2.1, select the R&amp;D activities that will be supported with specific TT services during the time span of the ET-PP European project</a:t>
                      </a:r>
                      <a:endParaRPr lang="en-US" sz="1200" b="0">
                        <a:effectLst/>
                        <a:latin typeface="Arial" panose="020B0604020202020204" pitchFamily="34" charset="0"/>
                      </a:endParaRPr>
                    </a:p>
                  </a:txBody>
                  <a:tcPr marL="15740" marR="15740" marT="0" marB="0" anchor="ctr"/>
                </a:tc>
                <a:extLst>
                  <a:ext uri="{0D108BD9-81ED-4DB2-BD59-A6C34878D82A}">
                    <a16:rowId xmlns:a16="http://schemas.microsoft.com/office/drawing/2014/main" val="1036502313"/>
                  </a:ext>
                </a:extLst>
              </a:tr>
              <a:tr h="229686">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gridSpan="2">
                  <a:txBody>
                    <a:bodyPr/>
                    <a:lstStyle/>
                    <a:p>
                      <a:pPr rtl="0" fontAlgn="ctr"/>
                      <a:r>
                        <a:rPr lang="en-US" sz="1200" b="0">
                          <a:solidFill>
                            <a:srgbClr val="1B75BC"/>
                          </a:solidFill>
                          <a:effectLst/>
                        </a:rPr>
                        <a:t>What goals will be pursued ?</a:t>
                      </a:r>
                      <a:endParaRPr lang="en-US" sz="1200" b="0" i="1">
                        <a:solidFill>
                          <a:srgbClr val="1B75BC"/>
                        </a:solidFill>
                        <a:effectLst/>
                        <a:latin typeface="Arial" panose="020B0604020202020204" pitchFamily="34" charset="0"/>
                      </a:endParaRPr>
                    </a:p>
                  </a:txBody>
                  <a:tcPr marL="15740" marR="15740" marT="0" marB="0" anchor="ctr"/>
                </a:tc>
                <a:tc hMerge="1">
                  <a:txBody>
                    <a:bodyPr/>
                    <a:lstStyle/>
                    <a:p>
                      <a:endParaRPr lang="it-IT"/>
                    </a:p>
                  </a:txBody>
                  <a:tcPr/>
                </a:tc>
                <a:extLst>
                  <a:ext uri="{0D108BD9-81ED-4DB2-BD59-A6C34878D82A}">
                    <a16:rowId xmlns:a16="http://schemas.microsoft.com/office/drawing/2014/main" val="2065960721"/>
                  </a:ext>
                </a:extLst>
              </a:tr>
              <a:tr h="600148">
                <a:tc>
                  <a:txBody>
                    <a:bodyPr/>
                    <a:lstStyle/>
                    <a:p>
                      <a:pPr rtl="0" fontAlgn="ctr"/>
                      <a:endParaRPr lang="it-IT" sz="1200">
                        <a:effectLst/>
                      </a:endParaRPr>
                    </a:p>
                  </a:txBody>
                  <a:tcPr marL="15740" marR="15740" marT="0" marB="0" anchor="ctr"/>
                </a:tc>
                <a:tc>
                  <a:txBody>
                    <a:bodyPr/>
                    <a:lstStyle/>
                    <a:p>
                      <a:pPr rtl="0" fontAlgn="ctr"/>
                      <a:r>
                        <a:rPr lang="it-IT" sz="1200" b="0">
                          <a:effectLst/>
                        </a:rPr>
                        <a:t>7.3.3.2</a:t>
                      </a:r>
                      <a:endParaRPr lang="it-IT" sz="1200" b="0">
                        <a:effectLst/>
                        <a:latin typeface="Arial" panose="020B0604020202020204" pitchFamily="34" charset="0"/>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r>
                        <a:rPr lang="en-US" sz="1200" b="0">
                          <a:effectLst/>
                        </a:rPr>
                        <a:t>Define a plan describing the goals to be pursued in terms of IP protection and IP valorization for each the the R&amp;D activities and the actions that will be carried out</a:t>
                      </a:r>
                      <a:endParaRPr lang="en-US" sz="1200" b="0">
                        <a:effectLst/>
                        <a:latin typeface="Arial" panose="020B0604020202020204" pitchFamily="34" charset="0"/>
                      </a:endParaRPr>
                    </a:p>
                  </a:txBody>
                  <a:tcPr marL="15740" marR="15740" marT="0" marB="0" anchor="ctr"/>
                </a:tc>
                <a:extLst>
                  <a:ext uri="{0D108BD9-81ED-4DB2-BD59-A6C34878D82A}">
                    <a16:rowId xmlns:a16="http://schemas.microsoft.com/office/drawing/2014/main" val="532454348"/>
                  </a:ext>
                </a:extLst>
              </a:tr>
              <a:tr h="229686">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gridSpan="2">
                  <a:txBody>
                    <a:bodyPr/>
                    <a:lstStyle/>
                    <a:p>
                      <a:pPr rtl="0" fontAlgn="ctr"/>
                      <a:r>
                        <a:rPr lang="en-US" sz="1200" b="0">
                          <a:solidFill>
                            <a:srgbClr val="1B75BC"/>
                          </a:solidFill>
                          <a:effectLst/>
                        </a:rPr>
                        <a:t>Execute the plan for each R&amp;D activities; max 5 R&amp;D activities</a:t>
                      </a:r>
                      <a:endParaRPr lang="en-US" sz="1200" b="0" i="1">
                        <a:solidFill>
                          <a:srgbClr val="1B75BC"/>
                        </a:solidFill>
                        <a:effectLst/>
                        <a:latin typeface="Arial" panose="020B0604020202020204" pitchFamily="34" charset="0"/>
                      </a:endParaRPr>
                    </a:p>
                  </a:txBody>
                  <a:tcPr marL="15740" marR="15740" marT="0" marB="0" anchor="ctr"/>
                </a:tc>
                <a:tc hMerge="1">
                  <a:txBody>
                    <a:bodyPr/>
                    <a:lstStyle/>
                    <a:p>
                      <a:endParaRPr lang="it-IT"/>
                    </a:p>
                  </a:txBody>
                  <a:tcPr/>
                </a:tc>
                <a:extLst>
                  <a:ext uri="{0D108BD9-81ED-4DB2-BD59-A6C34878D82A}">
                    <a16:rowId xmlns:a16="http://schemas.microsoft.com/office/drawing/2014/main" val="595484741"/>
                  </a:ext>
                </a:extLst>
              </a:tr>
              <a:tr h="414917">
                <a:tc>
                  <a:txBody>
                    <a:bodyPr/>
                    <a:lstStyle/>
                    <a:p>
                      <a:pPr rtl="0" fontAlgn="ctr"/>
                      <a:endParaRPr lang="it-IT" sz="1200">
                        <a:effectLst/>
                      </a:endParaRPr>
                    </a:p>
                  </a:txBody>
                  <a:tcPr marL="15740" marR="15740" marT="0" marB="0" anchor="ctr"/>
                </a:tc>
                <a:tc>
                  <a:txBody>
                    <a:bodyPr/>
                    <a:lstStyle/>
                    <a:p>
                      <a:pPr rtl="0" fontAlgn="ctr"/>
                      <a:r>
                        <a:rPr lang="it-IT" sz="1200" b="0">
                          <a:effectLst/>
                        </a:rPr>
                        <a:t>7.3.3.3</a:t>
                      </a:r>
                      <a:endParaRPr lang="it-IT" sz="1200" b="0">
                        <a:effectLst/>
                        <a:latin typeface="Arial" panose="020B0604020202020204" pitchFamily="34" charset="0"/>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r>
                        <a:rPr lang="en-US" sz="1200" b="0">
                          <a:effectLst/>
                        </a:rPr>
                        <a:t>IP protection actions (prior art search, patent drafting, patent application filing) - I year </a:t>
                      </a:r>
                      <a:endParaRPr lang="en-US" sz="1200" b="0">
                        <a:effectLst/>
                        <a:latin typeface="Arial" panose="020B0604020202020204" pitchFamily="34" charset="0"/>
                      </a:endParaRPr>
                    </a:p>
                  </a:txBody>
                  <a:tcPr marL="15740" marR="15740" marT="0" marB="0" anchor="ctr"/>
                </a:tc>
                <a:extLst>
                  <a:ext uri="{0D108BD9-81ED-4DB2-BD59-A6C34878D82A}">
                    <a16:rowId xmlns:a16="http://schemas.microsoft.com/office/drawing/2014/main" val="2015371598"/>
                  </a:ext>
                </a:extLst>
              </a:tr>
              <a:tr h="229686">
                <a:tc>
                  <a:txBody>
                    <a:bodyPr/>
                    <a:lstStyle/>
                    <a:p>
                      <a:pPr rtl="0" fontAlgn="ctr"/>
                      <a:endParaRPr lang="it-IT" sz="1200">
                        <a:effectLst/>
                      </a:endParaRPr>
                    </a:p>
                  </a:txBody>
                  <a:tcPr marL="15740" marR="15740" marT="0" marB="0" anchor="ctr"/>
                </a:tc>
                <a:tc>
                  <a:txBody>
                    <a:bodyPr/>
                    <a:lstStyle/>
                    <a:p>
                      <a:pPr rtl="0" fontAlgn="ctr"/>
                      <a:r>
                        <a:rPr lang="it-IT" sz="1200" b="0">
                          <a:effectLst/>
                        </a:rPr>
                        <a:t>7.3.3.4</a:t>
                      </a:r>
                      <a:endParaRPr lang="it-IT" sz="1200" b="0">
                        <a:effectLst/>
                        <a:latin typeface="Arial" panose="020B0604020202020204" pitchFamily="34" charset="0"/>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r>
                        <a:rPr lang="fr-FR" sz="1200" b="0">
                          <a:effectLst/>
                        </a:rPr>
                        <a:t>IP valorisation, exploitation, dissemination - I year</a:t>
                      </a:r>
                      <a:endParaRPr lang="fr-FR" sz="1200" b="0">
                        <a:effectLst/>
                        <a:latin typeface="Arial" panose="020B0604020202020204" pitchFamily="34" charset="0"/>
                      </a:endParaRPr>
                    </a:p>
                  </a:txBody>
                  <a:tcPr marL="15740" marR="15740" marT="0" marB="0" anchor="ctr"/>
                </a:tc>
                <a:extLst>
                  <a:ext uri="{0D108BD9-81ED-4DB2-BD59-A6C34878D82A}">
                    <a16:rowId xmlns:a16="http://schemas.microsoft.com/office/drawing/2014/main" val="1788531967"/>
                  </a:ext>
                </a:extLst>
              </a:tr>
              <a:tr h="414917">
                <a:tc>
                  <a:txBody>
                    <a:bodyPr/>
                    <a:lstStyle/>
                    <a:p>
                      <a:pPr rtl="0" fontAlgn="ctr"/>
                      <a:endParaRPr lang="it-IT" sz="1200">
                        <a:effectLst/>
                      </a:endParaRPr>
                    </a:p>
                  </a:txBody>
                  <a:tcPr marL="15740" marR="15740" marT="0" marB="0" anchor="ctr"/>
                </a:tc>
                <a:tc>
                  <a:txBody>
                    <a:bodyPr/>
                    <a:lstStyle/>
                    <a:p>
                      <a:pPr rtl="0" fontAlgn="ctr"/>
                      <a:r>
                        <a:rPr lang="it-IT" sz="1200" b="0">
                          <a:effectLst/>
                        </a:rPr>
                        <a:t>7.3.3.5</a:t>
                      </a:r>
                      <a:endParaRPr lang="it-IT" sz="1200" b="0">
                        <a:effectLst/>
                        <a:latin typeface="Arial" panose="020B0604020202020204" pitchFamily="34" charset="0"/>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r>
                        <a:rPr lang="en-US" sz="1200" b="0">
                          <a:effectLst/>
                        </a:rPr>
                        <a:t>IP protection actions (prior art search, patent drafting, patent application filing) - II year</a:t>
                      </a:r>
                      <a:endParaRPr lang="en-US" sz="1200" b="0">
                        <a:effectLst/>
                        <a:latin typeface="Arial" panose="020B0604020202020204" pitchFamily="34" charset="0"/>
                      </a:endParaRPr>
                    </a:p>
                  </a:txBody>
                  <a:tcPr marL="15740" marR="15740" marT="0" marB="0" anchor="ctr"/>
                </a:tc>
                <a:extLst>
                  <a:ext uri="{0D108BD9-81ED-4DB2-BD59-A6C34878D82A}">
                    <a16:rowId xmlns:a16="http://schemas.microsoft.com/office/drawing/2014/main" val="2408977609"/>
                  </a:ext>
                </a:extLst>
              </a:tr>
              <a:tr h="229686">
                <a:tc>
                  <a:txBody>
                    <a:bodyPr/>
                    <a:lstStyle/>
                    <a:p>
                      <a:pPr rtl="0" fontAlgn="ctr"/>
                      <a:endParaRPr lang="it-IT" sz="1200">
                        <a:effectLst/>
                      </a:endParaRPr>
                    </a:p>
                  </a:txBody>
                  <a:tcPr marL="15740" marR="15740" marT="0" marB="0" anchor="ctr"/>
                </a:tc>
                <a:tc>
                  <a:txBody>
                    <a:bodyPr/>
                    <a:lstStyle/>
                    <a:p>
                      <a:pPr rtl="0" fontAlgn="ctr"/>
                      <a:r>
                        <a:rPr lang="it-IT" sz="1200" b="0">
                          <a:effectLst/>
                        </a:rPr>
                        <a:t>7.3.3.6</a:t>
                      </a:r>
                      <a:endParaRPr lang="it-IT" sz="1200" b="0">
                        <a:effectLst/>
                        <a:latin typeface="Arial" panose="020B0604020202020204" pitchFamily="34" charset="0"/>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endParaRPr lang="it-IT" sz="1200">
                        <a:effectLst/>
                      </a:endParaRPr>
                    </a:p>
                  </a:txBody>
                  <a:tcPr marL="15740" marR="15740" marT="0" marB="0" anchor="ctr"/>
                </a:tc>
                <a:tc>
                  <a:txBody>
                    <a:bodyPr/>
                    <a:lstStyle/>
                    <a:p>
                      <a:pPr rtl="0" fontAlgn="ctr"/>
                      <a:r>
                        <a:rPr lang="fr-FR" sz="1200" b="0" dirty="0">
                          <a:effectLst/>
                        </a:rPr>
                        <a:t>IP </a:t>
                      </a:r>
                      <a:r>
                        <a:rPr lang="fr-FR" sz="1200" b="0" dirty="0" err="1">
                          <a:effectLst/>
                        </a:rPr>
                        <a:t>enhancement</a:t>
                      </a:r>
                      <a:r>
                        <a:rPr lang="fr-FR" sz="1200" b="0" dirty="0">
                          <a:effectLst/>
                        </a:rPr>
                        <a:t>, exploitation, </a:t>
                      </a:r>
                      <a:r>
                        <a:rPr lang="fr-FR" sz="1200" b="0" dirty="0" err="1">
                          <a:effectLst/>
                        </a:rPr>
                        <a:t>dissemination</a:t>
                      </a:r>
                      <a:r>
                        <a:rPr lang="fr-FR" sz="1200" b="0" dirty="0">
                          <a:effectLst/>
                        </a:rPr>
                        <a:t> - II </a:t>
                      </a:r>
                      <a:r>
                        <a:rPr lang="fr-FR" sz="1200" b="0" dirty="0" err="1">
                          <a:effectLst/>
                        </a:rPr>
                        <a:t>year</a:t>
                      </a:r>
                      <a:endParaRPr lang="fr-FR" sz="1200" b="0" dirty="0">
                        <a:effectLst/>
                        <a:latin typeface="Arial" panose="020B0604020202020204" pitchFamily="34" charset="0"/>
                      </a:endParaRPr>
                    </a:p>
                  </a:txBody>
                  <a:tcPr marL="15740" marR="15740" marT="0" marB="0" anchor="ctr"/>
                </a:tc>
                <a:extLst>
                  <a:ext uri="{0D108BD9-81ED-4DB2-BD59-A6C34878D82A}">
                    <a16:rowId xmlns:a16="http://schemas.microsoft.com/office/drawing/2014/main" val="3235795353"/>
                  </a:ext>
                </a:extLst>
              </a:tr>
            </a:tbl>
          </a:graphicData>
        </a:graphic>
      </p:graphicFrame>
      <p:sp>
        <p:nvSpPr>
          <p:cNvPr id="6" name="Freccia a sinistra 5">
            <a:extLst>
              <a:ext uri="{FF2B5EF4-FFF2-40B4-BE49-F238E27FC236}">
                <a16:creationId xmlns:a16="http://schemas.microsoft.com/office/drawing/2014/main" id="{6700FE32-2380-109A-10E6-26C6DCA7766F}"/>
              </a:ext>
            </a:extLst>
          </p:cNvPr>
          <p:cNvSpPr/>
          <p:nvPr/>
        </p:nvSpPr>
        <p:spPr>
          <a:xfrm>
            <a:off x="8974952" y="2643806"/>
            <a:ext cx="1129553" cy="291993"/>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339677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0B875AFE-6A50-E106-2904-F136B439D683}"/>
              </a:ext>
            </a:extLst>
          </p:cNvPr>
          <p:cNvSpPr>
            <a:spLocks noGrp="1"/>
          </p:cNvSpPr>
          <p:nvPr>
            <p:ph type="body" idx="1"/>
          </p:nvPr>
        </p:nvSpPr>
        <p:spPr/>
        <p:txBody>
          <a:bodyPr/>
          <a:lstStyle/>
          <a:p>
            <a:r>
              <a:rPr lang="it-IT" dirty="0"/>
              <a:t>Survey</a:t>
            </a:r>
          </a:p>
        </p:txBody>
      </p:sp>
      <p:sp>
        <p:nvSpPr>
          <p:cNvPr id="3" name="Segnaposto contenuto 2">
            <a:extLst>
              <a:ext uri="{FF2B5EF4-FFF2-40B4-BE49-F238E27FC236}">
                <a16:creationId xmlns:a16="http://schemas.microsoft.com/office/drawing/2014/main" id="{130B24C7-94DE-7BB9-3672-9F55766DC2D3}"/>
              </a:ext>
            </a:extLst>
          </p:cNvPr>
          <p:cNvSpPr>
            <a:spLocks noGrp="1"/>
          </p:cNvSpPr>
          <p:nvPr>
            <p:ph sz="half" idx="2"/>
          </p:nvPr>
        </p:nvSpPr>
        <p:spPr/>
        <p:txBody>
          <a:bodyPr>
            <a:normAutofit fontScale="70000" lnSpcReduction="20000"/>
          </a:bodyPr>
          <a:lstStyle/>
          <a:p>
            <a:pPr marL="457200" indent="-457200">
              <a:buFont typeface="Wingdings" panose="05000000000000000000" pitchFamily="2" charset="2"/>
              <a:buChar char="§"/>
            </a:pPr>
            <a:r>
              <a:rPr lang="it-IT" dirty="0" err="1"/>
              <a:t>Starting</a:t>
            </a:r>
            <a:r>
              <a:rPr lang="it-IT" dirty="0"/>
              <a:t> from the </a:t>
            </a:r>
            <a:r>
              <a:rPr lang="it-IT" dirty="0" err="1"/>
              <a:t>members</a:t>
            </a:r>
            <a:r>
              <a:rPr lang="it-IT" dirty="0"/>
              <a:t> of WG WP7 </a:t>
            </a:r>
            <a:r>
              <a:rPr lang="it-IT" dirty="0" err="1"/>
              <a:t>we</a:t>
            </a:r>
            <a:r>
              <a:rPr lang="it-IT" dirty="0"/>
              <a:t> are </a:t>
            </a:r>
            <a:r>
              <a:rPr lang="it-IT" dirty="0" err="1"/>
              <a:t>collecting</a:t>
            </a:r>
            <a:r>
              <a:rPr lang="it-IT" dirty="0"/>
              <a:t> information </a:t>
            </a:r>
            <a:r>
              <a:rPr lang="it-IT" dirty="0" err="1"/>
              <a:t>about</a:t>
            </a:r>
            <a:r>
              <a:rPr lang="it-IT" dirty="0"/>
              <a:t> R&amp;D activities </a:t>
            </a:r>
            <a:r>
              <a:rPr lang="it-IT" dirty="0" err="1"/>
              <a:t>related</a:t>
            </a:r>
            <a:r>
              <a:rPr lang="it-IT" dirty="0"/>
              <a:t> to ET-PP</a:t>
            </a:r>
          </a:p>
          <a:p>
            <a:pPr marL="457200" indent="-457200">
              <a:buFont typeface="Wingdings" panose="05000000000000000000" pitchFamily="2" charset="2"/>
              <a:buChar char="§"/>
            </a:pPr>
            <a:r>
              <a:rPr lang="it-IT" dirty="0"/>
              <a:t>Once </a:t>
            </a:r>
            <a:r>
              <a:rPr lang="it-IT" dirty="0" err="1"/>
              <a:t>selected</a:t>
            </a:r>
            <a:r>
              <a:rPr lang="it-IT" dirty="0"/>
              <a:t> </a:t>
            </a:r>
            <a:r>
              <a:rPr lang="it-IT" dirty="0" err="1"/>
              <a:t>at</a:t>
            </a:r>
            <a:r>
              <a:rPr lang="it-IT" dirty="0"/>
              <a:t> </a:t>
            </a:r>
            <a:r>
              <a:rPr lang="it-IT" dirty="0" err="1"/>
              <a:t>least</a:t>
            </a:r>
            <a:r>
              <a:rPr lang="it-IT" dirty="0"/>
              <a:t> one </a:t>
            </a:r>
            <a:r>
              <a:rPr lang="it-IT" dirty="0" err="1"/>
              <a:t>technology</a:t>
            </a:r>
            <a:r>
              <a:rPr lang="it-IT" dirty="0"/>
              <a:t> a plan to support TT </a:t>
            </a:r>
            <a:r>
              <a:rPr lang="it-IT" dirty="0" err="1"/>
              <a:t>will</a:t>
            </a:r>
            <a:r>
              <a:rPr lang="it-IT" dirty="0"/>
              <a:t> be </a:t>
            </a:r>
            <a:r>
              <a:rPr lang="it-IT" dirty="0" err="1"/>
              <a:t>defined</a:t>
            </a:r>
            <a:endParaRPr lang="it-IT" dirty="0"/>
          </a:p>
          <a:p>
            <a:pPr marL="457200" indent="-457200">
              <a:buFont typeface="Wingdings" panose="05000000000000000000" pitchFamily="2" charset="2"/>
              <a:buChar char="§"/>
            </a:pPr>
            <a:r>
              <a:rPr lang="it-IT" dirty="0" err="1"/>
              <a:t>Then</a:t>
            </a:r>
            <a:r>
              <a:rPr lang="it-IT" dirty="0"/>
              <a:t> </a:t>
            </a:r>
            <a:r>
              <a:rPr lang="it-IT" dirty="0" err="1"/>
              <a:t>We</a:t>
            </a:r>
            <a:r>
              <a:rPr lang="it-IT" dirty="0"/>
              <a:t> </a:t>
            </a:r>
            <a:r>
              <a:rPr lang="it-IT" dirty="0" err="1"/>
              <a:t>would</a:t>
            </a:r>
            <a:r>
              <a:rPr lang="it-IT" dirty="0"/>
              <a:t> like to </a:t>
            </a:r>
            <a:r>
              <a:rPr lang="it-IT" dirty="0" err="1"/>
              <a:t>extend</a:t>
            </a:r>
            <a:r>
              <a:rPr lang="it-IT" dirty="0"/>
              <a:t> the survey to </a:t>
            </a:r>
            <a:r>
              <a:rPr lang="it-IT" dirty="0" err="1"/>
              <a:t>all</a:t>
            </a:r>
            <a:r>
              <a:rPr lang="it-IT" dirty="0"/>
              <a:t> </a:t>
            </a:r>
            <a:r>
              <a:rPr lang="it-IT" dirty="0" err="1"/>
              <a:t>other</a:t>
            </a:r>
            <a:r>
              <a:rPr lang="it-IT" dirty="0"/>
              <a:t> Institutions </a:t>
            </a:r>
            <a:r>
              <a:rPr lang="it-IT" dirty="0" err="1"/>
              <a:t>involved</a:t>
            </a:r>
            <a:endParaRPr lang="it-IT" dirty="0"/>
          </a:p>
          <a:p>
            <a:endParaRPr lang="it-IT" dirty="0"/>
          </a:p>
        </p:txBody>
      </p:sp>
      <p:sp>
        <p:nvSpPr>
          <p:cNvPr id="4" name="Segnaposto testo 3">
            <a:extLst>
              <a:ext uri="{FF2B5EF4-FFF2-40B4-BE49-F238E27FC236}">
                <a16:creationId xmlns:a16="http://schemas.microsoft.com/office/drawing/2014/main" id="{1F9CBBCE-C2E9-DC3A-CA1F-BB8710A46250}"/>
              </a:ext>
            </a:extLst>
          </p:cNvPr>
          <p:cNvSpPr>
            <a:spLocks noGrp="1"/>
          </p:cNvSpPr>
          <p:nvPr>
            <p:ph type="body" sz="quarter" idx="3"/>
          </p:nvPr>
        </p:nvSpPr>
        <p:spPr/>
        <p:txBody>
          <a:bodyPr/>
          <a:lstStyle/>
          <a:p>
            <a:r>
              <a:rPr lang="it-IT" dirty="0" err="1"/>
              <a:t>Execution</a:t>
            </a:r>
            <a:r>
              <a:rPr lang="it-IT" dirty="0"/>
              <a:t> of TT actions</a:t>
            </a:r>
          </a:p>
        </p:txBody>
      </p:sp>
      <p:sp>
        <p:nvSpPr>
          <p:cNvPr id="5" name="Segnaposto contenuto 4">
            <a:extLst>
              <a:ext uri="{FF2B5EF4-FFF2-40B4-BE49-F238E27FC236}">
                <a16:creationId xmlns:a16="http://schemas.microsoft.com/office/drawing/2014/main" id="{9EEC81AD-B7F7-CDD9-7B18-8A834D8EFCA9}"/>
              </a:ext>
            </a:extLst>
          </p:cNvPr>
          <p:cNvSpPr>
            <a:spLocks noGrp="1"/>
          </p:cNvSpPr>
          <p:nvPr>
            <p:ph sz="quarter" idx="4"/>
          </p:nvPr>
        </p:nvSpPr>
        <p:spPr/>
        <p:txBody>
          <a:bodyPr>
            <a:normAutofit fontScale="77500" lnSpcReduction="20000"/>
          </a:bodyPr>
          <a:lstStyle/>
          <a:p>
            <a:pPr marL="457200" indent="-457200">
              <a:buFont typeface="Arial" panose="020B0604020202020204" pitchFamily="34" charset="0"/>
              <a:buChar char="•"/>
            </a:pPr>
            <a:r>
              <a:rPr lang="it-IT" dirty="0"/>
              <a:t>WG WP7 and/or TTO of ETO can play a </a:t>
            </a:r>
            <a:r>
              <a:rPr lang="it-IT" dirty="0" err="1"/>
              <a:t>coordination</a:t>
            </a:r>
            <a:r>
              <a:rPr lang="it-IT" dirty="0"/>
              <a:t> </a:t>
            </a:r>
            <a:r>
              <a:rPr lang="it-IT" dirty="0" err="1"/>
              <a:t>role</a:t>
            </a:r>
            <a:r>
              <a:rPr lang="it-IT" dirty="0"/>
              <a:t> </a:t>
            </a:r>
            <a:r>
              <a:rPr lang="it-IT" dirty="0" err="1"/>
              <a:t>among</a:t>
            </a:r>
            <a:r>
              <a:rPr lang="it-IT" dirty="0"/>
              <a:t> the </a:t>
            </a:r>
            <a:r>
              <a:rPr lang="it-IT" dirty="0" err="1"/>
              <a:t>Insitutions</a:t>
            </a:r>
            <a:r>
              <a:rPr lang="it-IT" dirty="0"/>
              <a:t> </a:t>
            </a:r>
            <a:r>
              <a:rPr lang="it-IT" dirty="0" err="1"/>
              <a:t>involved</a:t>
            </a:r>
            <a:endParaRPr lang="it-IT" dirty="0"/>
          </a:p>
          <a:p>
            <a:pPr marL="457200" indent="-457200">
              <a:buFont typeface="Arial" panose="020B0604020202020204" pitchFamily="34" charset="0"/>
              <a:buChar char="•"/>
            </a:pPr>
            <a:r>
              <a:rPr lang="it-IT" dirty="0" err="1"/>
              <a:t>Cooperation</a:t>
            </a:r>
            <a:r>
              <a:rPr lang="it-IT" dirty="0"/>
              <a:t> with the </a:t>
            </a:r>
            <a:r>
              <a:rPr lang="it-IT" dirty="0" err="1"/>
              <a:t>TTOs</a:t>
            </a:r>
            <a:r>
              <a:rPr lang="it-IT" dirty="0"/>
              <a:t> of the </a:t>
            </a:r>
            <a:r>
              <a:rPr lang="it-IT" dirty="0" err="1"/>
              <a:t>Insitutions</a:t>
            </a:r>
            <a:r>
              <a:rPr lang="it-IT" dirty="0"/>
              <a:t> </a:t>
            </a:r>
            <a:r>
              <a:rPr lang="it-IT" dirty="0" err="1"/>
              <a:t>is</a:t>
            </a:r>
            <a:r>
              <a:rPr lang="it-IT" dirty="0"/>
              <a:t> </a:t>
            </a:r>
            <a:r>
              <a:rPr lang="it-IT" dirty="0" err="1"/>
              <a:t>expected</a:t>
            </a:r>
            <a:r>
              <a:rPr lang="it-IT" dirty="0"/>
              <a:t> for </a:t>
            </a:r>
            <a:r>
              <a:rPr lang="it-IT" dirty="0" err="1"/>
              <a:t>two</a:t>
            </a:r>
            <a:r>
              <a:rPr lang="it-IT" dirty="0"/>
              <a:t> </a:t>
            </a:r>
            <a:r>
              <a:rPr lang="it-IT" dirty="0" err="1"/>
              <a:t>reasons</a:t>
            </a:r>
            <a:r>
              <a:rPr lang="it-IT" dirty="0"/>
              <a:t>: i. </a:t>
            </a:r>
            <a:r>
              <a:rPr lang="it-IT" dirty="0" err="1"/>
              <a:t>they</a:t>
            </a:r>
            <a:r>
              <a:rPr lang="it-IT" dirty="0"/>
              <a:t> </a:t>
            </a:r>
            <a:r>
              <a:rPr lang="it-IT" dirty="0" err="1"/>
              <a:t>own</a:t>
            </a:r>
            <a:r>
              <a:rPr lang="it-IT" dirty="0"/>
              <a:t> </a:t>
            </a:r>
            <a:r>
              <a:rPr lang="it-IT" dirty="0" err="1"/>
              <a:t>Intellectual</a:t>
            </a:r>
            <a:r>
              <a:rPr lang="it-IT" dirty="0"/>
              <a:t> </a:t>
            </a:r>
            <a:r>
              <a:rPr lang="it-IT" dirty="0" err="1"/>
              <a:t>Property</a:t>
            </a:r>
            <a:r>
              <a:rPr lang="it-IT" dirty="0"/>
              <a:t> </a:t>
            </a:r>
            <a:r>
              <a:rPr lang="it-IT" dirty="0" err="1"/>
              <a:t>rights</a:t>
            </a:r>
            <a:r>
              <a:rPr lang="it-IT" dirty="0"/>
              <a:t>; ii. </a:t>
            </a:r>
            <a:r>
              <a:rPr lang="it-IT" dirty="0" err="1"/>
              <a:t>Otherwise</a:t>
            </a:r>
            <a:r>
              <a:rPr lang="it-IT" dirty="0"/>
              <a:t> work load </a:t>
            </a:r>
            <a:r>
              <a:rPr lang="it-IT" dirty="0" err="1"/>
              <a:t>wouldn’t</a:t>
            </a:r>
            <a:r>
              <a:rPr lang="it-IT" dirty="0"/>
              <a:t> be </a:t>
            </a:r>
            <a:r>
              <a:rPr lang="it-IT" dirty="0" err="1"/>
              <a:t>feasible</a:t>
            </a:r>
            <a:r>
              <a:rPr lang="it-IT" dirty="0"/>
              <a:t> for the WG</a:t>
            </a:r>
          </a:p>
          <a:p>
            <a:pPr marL="457200" indent="-457200">
              <a:buFont typeface="Arial" panose="020B0604020202020204" pitchFamily="34" charset="0"/>
              <a:buChar char="•"/>
            </a:pPr>
            <a:endParaRPr lang="it-IT" dirty="0"/>
          </a:p>
        </p:txBody>
      </p:sp>
      <p:sp>
        <p:nvSpPr>
          <p:cNvPr id="6" name="Titolo 5">
            <a:extLst>
              <a:ext uri="{FF2B5EF4-FFF2-40B4-BE49-F238E27FC236}">
                <a16:creationId xmlns:a16="http://schemas.microsoft.com/office/drawing/2014/main" id="{F21842BF-D42B-4886-1D4A-5BEDBEED5985}"/>
              </a:ext>
            </a:extLst>
          </p:cNvPr>
          <p:cNvSpPr>
            <a:spLocks noGrp="1"/>
          </p:cNvSpPr>
          <p:nvPr>
            <p:ph type="title"/>
          </p:nvPr>
        </p:nvSpPr>
        <p:spPr/>
        <p:txBody>
          <a:bodyPr>
            <a:normAutofit/>
          </a:bodyPr>
          <a:lstStyle/>
          <a:p>
            <a:r>
              <a:rPr lang="it-IT" dirty="0" err="1"/>
              <a:t>Proposal</a:t>
            </a:r>
            <a:r>
              <a:rPr lang="it-IT" dirty="0"/>
              <a:t> of WP7.3 activities</a:t>
            </a:r>
          </a:p>
        </p:txBody>
      </p:sp>
    </p:spTree>
    <p:extLst>
      <p:ext uri="{BB962C8B-B14F-4D97-AF65-F5344CB8AC3E}">
        <p14:creationId xmlns:p14="http://schemas.microsoft.com/office/powerpoint/2010/main" val="4270137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C2743CB5-2249-7A58-553C-FE766618B9CE}"/>
              </a:ext>
            </a:extLst>
          </p:cNvPr>
          <p:cNvSpPr>
            <a:spLocks noGrp="1"/>
          </p:cNvSpPr>
          <p:nvPr>
            <p:ph type="title"/>
          </p:nvPr>
        </p:nvSpPr>
        <p:spPr>
          <a:xfrm>
            <a:off x="686834" y="1153572"/>
            <a:ext cx="3200400" cy="4461163"/>
          </a:xfrm>
        </p:spPr>
        <p:txBody>
          <a:bodyPr>
            <a:normAutofit/>
          </a:bodyPr>
          <a:lstStyle/>
          <a:p>
            <a:r>
              <a:rPr lang="it-IT" dirty="0">
                <a:solidFill>
                  <a:srgbClr val="FFFFFF"/>
                </a:solidFill>
              </a:rPr>
              <a:t>Status and planning</a:t>
            </a:r>
            <a:br>
              <a:rPr lang="it-IT" dirty="0">
                <a:solidFill>
                  <a:srgbClr val="FFFFFF"/>
                </a:solidFill>
              </a:rPr>
            </a:br>
            <a:r>
              <a:rPr lang="it-IT" dirty="0">
                <a:solidFill>
                  <a:srgbClr val="FFFFFF"/>
                </a:solidFill>
              </a:rPr>
              <a:t>WP 7.3.3</a:t>
            </a:r>
          </a:p>
        </p:txBody>
      </p:sp>
      <p:sp>
        <p:nvSpPr>
          <p:cNvPr id="18"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egnaposto testo 2">
            <a:extLst>
              <a:ext uri="{FF2B5EF4-FFF2-40B4-BE49-F238E27FC236}">
                <a16:creationId xmlns:a16="http://schemas.microsoft.com/office/drawing/2014/main" id="{4DE70D82-4212-8B99-07C2-A97FFC9CFB5A}"/>
              </a:ext>
            </a:extLst>
          </p:cNvPr>
          <p:cNvSpPr>
            <a:spLocks noGrp="1"/>
          </p:cNvSpPr>
          <p:nvPr>
            <p:ph type="body" idx="1"/>
          </p:nvPr>
        </p:nvSpPr>
        <p:spPr>
          <a:xfrm>
            <a:off x="4447308" y="591344"/>
            <a:ext cx="6906491" cy="5585619"/>
          </a:xfrm>
        </p:spPr>
        <p:txBody>
          <a:bodyPr anchor="ctr">
            <a:normAutofit/>
          </a:bodyPr>
          <a:lstStyle/>
          <a:p>
            <a:pPr marL="114300" indent="0">
              <a:buNone/>
            </a:pPr>
            <a:r>
              <a:rPr lang="en-US" u="sng" dirty="0"/>
              <a:t>Selection of case studies</a:t>
            </a:r>
          </a:p>
          <a:p>
            <a:pPr marL="114300" indent="0">
              <a:buNone/>
            </a:pPr>
            <a:endParaRPr lang="en-US" dirty="0"/>
          </a:p>
          <a:p>
            <a:pPr marL="114300" indent="0">
              <a:buNone/>
            </a:pPr>
            <a:r>
              <a:rPr lang="en-US" dirty="0"/>
              <a:t>WG decided to investigate activities of interest at </a:t>
            </a:r>
          </a:p>
          <a:p>
            <a:pPr>
              <a:buFont typeface="Wingdings" panose="05000000000000000000" pitchFamily="2" charset="2"/>
              <a:buChar char="Ø"/>
            </a:pPr>
            <a:r>
              <a:rPr lang="en-US" dirty="0"/>
              <a:t>INFN</a:t>
            </a:r>
          </a:p>
          <a:p>
            <a:pPr>
              <a:buFont typeface="Wingdings" panose="05000000000000000000" pitchFamily="2" charset="2"/>
              <a:buChar char="Ø"/>
            </a:pPr>
            <a:r>
              <a:rPr lang="en-US" dirty="0"/>
              <a:t>IFAE </a:t>
            </a:r>
          </a:p>
          <a:p>
            <a:pPr>
              <a:buFont typeface="Wingdings" panose="05000000000000000000" pitchFamily="2" charset="2"/>
              <a:buChar char="Ø"/>
            </a:pPr>
            <a:r>
              <a:rPr lang="en-US" dirty="0" err="1"/>
              <a:t>Nikhef</a:t>
            </a:r>
            <a:endParaRPr lang="en-US" dirty="0"/>
          </a:p>
          <a:p>
            <a:endParaRPr lang="en-US" dirty="0"/>
          </a:p>
        </p:txBody>
      </p:sp>
    </p:spTree>
    <p:extLst>
      <p:ext uri="{BB962C8B-B14F-4D97-AF65-F5344CB8AC3E}">
        <p14:creationId xmlns:p14="http://schemas.microsoft.com/office/powerpoint/2010/main" val="34740991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8D436F-9ACD-4C92-AFC8-C934C527A6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90538E0-A884-4E60-A6AB-77D830E2F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3478" y="0"/>
            <a:ext cx="465738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9681BE9-92C2-FDAC-FE4A-B24CF35F80BC}"/>
              </a:ext>
            </a:extLst>
          </p:cNvPr>
          <p:cNvSpPr>
            <a:spLocks noGrp="1"/>
          </p:cNvSpPr>
          <p:nvPr>
            <p:ph type="title"/>
          </p:nvPr>
        </p:nvSpPr>
        <p:spPr>
          <a:xfrm>
            <a:off x="1901162" y="3050434"/>
            <a:ext cx="3722933" cy="757130"/>
          </a:xfrm>
          <a:ln w="25400" cap="sq">
            <a:solidFill>
              <a:srgbClr val="FFFFFF"/>
            </a:solidFill>
            <a:miter lim="800000"/>
          </a:ln>
        </p:spPr>
        <p:txBody>
          <a:bodyPr wrap="square">
            <a:normAutofit/>
          </a:bodyPr>
          <a:lstStyle/>
          <a:p>
            <a:pPr algn="ctr"/>
            <a:r>
              <a:rPr lang="en-US" sz="2400" dirty="0">
                <a:solidFill>
                  <a:srgbClr val="FFFFFF"/>
                </a:solidFill>
              </a:rPr>
              <a:t>Survey of activities</a:t>
            </a:r>
            <a:endParaRPr lang="it-IT" sz="2400" dirty="0">
              <a:solidFill>
                <a:srgbClr val="FFFFFF"/>
              </a:solidFill>
            </a:endParaRPr>
          </a:p>
        </p:txBody>
      </p:sp>
      <p:sp>
        <p:nvSpPr>
          <p:cNvPr id="13" name="Rectangle 12">
            <a:extLst>
              <a:ext uri="{FF2B5EF4-FFF2-40B4-BE49-F238E27FC236}">
                <a16:creationId xmlns:a16="http://schemas.microsoft.com/office/drawing/2014/main" id="{DB0D7DD0-1C67-4D4C-9E06-678233DB84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53478" cy="6858000"/>
          </a:xfrm>
          <a:prstGeom prst="rect">
            <a:avLst/>
          </a:prstGeom>
          <a:solidFill>
            <a:srgbClr val="40404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testo 2">
            <a:extLst>
              <a:ext uri="{FF2B5EF4-FFF2-40B4-BE49-F238E27FC236}">
                <a16:creationId xmlns:a16="http://schemas.microsoft.com/office/drawing/2014/main" id="{72A85EE9-ADBF-5E76-00E8-7BE65608FF23}"/>
              </a:ext>
            </a:extLst>
          </p:cNvPr>
          <p:cNvSpPr>
            <a:spLocks noGrp="1"/>
          </p:cNvSpPr>
          <p:nvPr>
            <p:ph type="body" idx="1"/>
          </p:nvPr>
        </p:nvSpPr>
        <p:spPr>
          <a:xfrm>
            <a:off x="6574536" y="640079"/>
            <a:ext cx="5053066" cy="3022333"/>
          </a:xfrm>
        </p:spPr>
        <p:txBody>
          <a:bodyPr>
            <a:normAutofit fontScale="47500" lnSpcReduction="20000"/>
          </a:bodyPr>
          <a:lstStyle/>
          <a:p>
            <a:pPr marL="114300" indent="0">
              <a:buNone/>
            </a:pPr>
            <a:endParaRPr lang="it-IT" sz="800" dirty="0"/>
          </a:p>
          <a:p>
            <a:pPr marL="114300" indent="0">
              <a:buNone/>
            </a:pPr>
            <a:endParaRPr lang="it-IT" sz="800" dirty="0"/>
          </a:p>
          <a:p>
            <a:pPr marL="114300" indent="0">
              <a:buNone/>
            </a:pPr>
            <a:r>
              <a:rPr lang="it-IT" sz="3500" dirty="0"/>
              <a:t>INFN:</a:t>
            </a:r>
          </a:p>
          <a:p>
            <a:pPr marL="114300" indent="0">
              <a:buNone/>
            </a:pPr>
            <a:r>
              <a:rPr lang="it-IT" sz="3500" dirty="0"/>
              <a:t>ETIC project</a:t>
            </a:r>
          </a:p>
          <a:p>
            <a:pPr>
              <a:buFont typeface="Wingdings" panose="05000000000000000000" pitchFamily="2" charset="2"/>
              <a:buChar char="Ø"/>
            </a:pPr>
            <a:r>
              <a:rPr lang="en-US" sz="3500" dirty="0"/>
              <a:t>seismic filtering and low frequency control systems for the suspension of ET optics</a:t>
            </a:r>
          </a:p>
          <a:p>
            <a:pPr>
              <a:buFont typeface="Wingdings" panose="05000000000000000000" pitchFamily="2" charset="2"/>
              <a:buChar char="Ø"/>
            </a:pPr>
            <a:r>
              <a:rPr lang="en-US" sz="3500" dirty="0"/>
              <a:t>low-noise cryogenic apparatus for the reduction of thermal noise in the main ET optics</a:t>
            </a:r>
          </a:p>
          <a:p>
            <a:pPr>
              <a:buFont typeface="Wingdings" panose="05000000000000000000" pitchFamily="2" charset="2"/>
              <a:buChar char="Ø"/>
            </a:pPr>
            <a:r>
              <a:rPr lang="en-US" sz="3500" dirty="0"/>
              <a:t>new technologies in the field of photonics, optics and electronics</a:t>
            </a:r>
          </a:p>
          <a:p>
            <a:pPr>
              <a:buFont typeface="Wingdings" panose="05000000000000000000" pitchFamily="2" charset="2"/>
              <a:buChar char="Ø"/>
            </a:pPr>
            <a:r>
              <a:rPr lang="en-US" sz="3500" dirty="0"/>
              <a:t>new materials to make the mirrors</a:t>
            </a:r>
            <a:endParaRPr lang="it-IT" sz="3500" dirty="0"/>
          </a:p>
        </p:txBody>
      </p:sp>
      <p:sp>
        <p:nvSpPr>
          <p:cNvPr id="4" name="Segnaposto testo 3">
            <a:extLst>
              <a:ext uri="{FF2B5EF4-FFF2-40B4-BE49-F238E27FC236}">
                <a16:creationId xmlns:a16="http://schemas.microsoft.com/office/drawing/2014/main" id="{9F36E7FA-42FB-0164-7E89-32D95D019929}"/>
              </a:ext>
            </a:extLst>
          </p:cNvPr>
          <p:cNvSpPr>
            <a:spLocks noGrp="1"/>
          </p:cNvSpPr>
          <p:nvPr>
            <p:ph type="body" idx="2"/>
          </p:nvPr>
        </p:nvSpPr>
        <p:spPr>
          <a:xfrm>
            <a:off x="6570204" y="4302493"/>
            <a:ext cx="5057398" cy="1915427"/>
          </a:xfrm>
        </p:spPr>
        <p:txBody>
          <a:bodyPr>
            <a:normAutofit fontScale="70000" lnSpcReduction="20000"/>
          </a:bodyPr>
          <a:lstStyle/>
          <a:p>
            <a:r>
              <a:rPr lang="it-IT" sz="2000" dirty="0"/>
              <a:t>IFAE</a:t>
            </a:r>
          </a:p>
          <a:p>
            <a:pPr>
              <a:buFont typeface="Wingdings" panose="05000000000000000000" pitchFamily="2" charset="2"/>
              <a:buChar char="Ø"/>
            </a:pPr>
            <a:r>
              <a:rPr lang="en-US" sz="1800" dirty="0">
                <a:effectLst/>
                <a:latin typeface="Calibri" panose="020F0502020204030204" pitchFamily="34" charset="0"/>
                <a:ea typeface="Calibri" panose="020F0502020204030204" pitchFamily="34" charset="0"/>
              </a:rPr>
              <a:t>instrumented baffle technology</a:t>
            </a:r>
          </a:p>
          <a:p>
            <a:pPr>
              <a:buFont typeface="Wingdings" panose="05000000000000000000" pitchFamily="2" charset="2"/>
              <a:buChar char="Ø"/>
            </a:pPr>
            <a:r>
              <a:rPr lang="it-IT" sz="1600" u="sng" dirty="0"/>
              <a:t>See the attachment to the Agenda</a:t>
            </a:r>
          </a:p>
          <a:p>
            <a:endParaRPr lang="it-IT" sz="1600" dirty="0"/>
          </a:p>
          <a:p>
            <a:endParaRPr lang="it-IT" sz="1600" dirty="0"/>
          </a:p>
          <a:p>
            <a:r>
              <a:rPr lang="it-IT" sz="2000" dirty="0"/>
              <a:t>NIKHEF</a:t>
            </a:r>
          </a:p>
          <a:p>
            <a:pPr>
              <a:buFont typeface="Wingdings" panose="05000000000000000000" pitchFamily="2" charset="2"/>
              <a:buChar char="Ø"/>
            </a:pPr>
            <a:r>
              <a:rPr lang="it-IT" sz="1600" u="sng" dirty="0"/>
              <a:t>See the attachment to the Agenda</a:t>
            </a:r>
          </a:p>
        </p:txBody>
      </p:sp>
    </p:spTree>
    <p:extLst>
      <p:ext uri="{BB962C8B-B14F-4D97-AF65-F5344CB8AC3E}">
        <p14:creationId xmlns:p14="http://schemas.microsoft.com/office/powerpoint/2010/main" val="1222112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3719C48-38CE-F307-B7C0-5E1F73E2EFA1}"/>
              </a:ext>
            </a:extLst>
          </p:cNvPr>
          <p:cNvSpPr>
            <a:spLocks noGrp="1"/>
          </p:cNvSpPr>
          <p:nvPr>
            <p:ph type="title"/>
          </p:nvPr>
        </p:nvSpPr>
        <p:spPr/>
        <p:txBody>
          <a:bodyPr/>
          <a:lstStyle/>
          <a:p>
            <a:r>
              <a:rPr lang="it-IT" dirty="0"/>
              <a:t>INFN: ETIC Project</a:t>
            </a:r>
          </a:p>
        </p:txBody>
      </p:sp>
      <p:sp>
        <p:nvSpPr>
          <p:cNvPr id="3" name="Segnaposto testo 2">
            <a:extLst>
              <a:ext uri="{FF2B5EF4-FFF2-40B4-BE49-F238E27FC236}">
                <a16:creationId xmlns:a16="http://schemas.microsoft.com/office/drawing/2014/main" id="{AB134980-C34D-B6DB-50C8-8017E0F8744F}"/>
              </a:ext>
            </a:extLst>
          </p:cNvPr>
          <p:cNvSpPr>
            <a:spLocks noGrp="1"/>
          </p:cNvSpPr>
          <p:nvPr>
            <p:ph type="body" idx="1"/>
          </p:nvPr>
        </p:nvSpPr>
        <p:spPr/>
        <p:txBody>
          <a:bodyPr/>
          <a:lstStyle/>
          <a:p>
            <a:r>
              <a:rPr lang="it-IT" b="1" dirty="0" err="1"/>
              <a:t>Newtonian</a:t>
            </a:r>
            <a:r>
              <a:rPr lang="it-IT" b="1" dirty="0"/>
              <a:t> </a:t>
            </a:r>
            <a:r>
              <a:rPr lang="it-IT" b="1" dirty="0" err="1"/>
              <a:t>noise</a:t>
            </a:r>
            <a:r>
              <a:rPr lang="it-IT" b="1" dirty="0"/>
              <a:t> for </a:t>
            </a:r>
            <a:r>
              <a:rPr lang="it-IT" b="1" dirty="0" err="1"/>
              <a:t>earthquake</a:t>
            </a:r>
            <a:r>
              <a:rPr lang="it-IT" b="1" dirty="0"/>
              <a:t> </a:t>
            </a:r>
            <a:r>
              <a:rPr lang="it-IT" b="1" dirty="0" err="1"/>
              <a:t>early</a:t>
            </a:r>
            <a:r>
              <a:rPr lang="it-IT" b="1" dirty="0"/>
              <a:t> warning</a:t>
            </a:r>
          </a:p>
          <a:p>
            <a:pPr lvl="1"/>
            <a:r>
              <a:rPr lang="it-IT" dirty="0" err="1"/>
              <a:t>It’s</a:t>
            </a:r>
            <a:r>
              <a:rPr lang="it-IT" dirty="0"/>
              <a:t> </a:t>
            </a:r>
            <a:r>
              <a:rPr lang="it-IT" dirty="0" err="1"/>
              <a:t>not</a:t>
            </a:r>
            <a:r>
              <a:rPr lang="it-IT" dirty="0"/>
              <a:t> a new </a:t>
            </a:r>
            <a:r>
              <a:rPr lang="it-IT" dirty="0" err="1"/>
              <a:t>topic</a:t>
            </a:r>
            <a:endParaRPr lang="it-IT" dirty="0"/>
          </a:p>
          <a:p>
            <a:pPr lvl="1"/>
            <a:r>
              <a:rPr lang="it-IT" dirty="0" err="1"/>
              <a:t>Other</a:t>
            </a:r>
            <a:r>
              <a:rPr lang="it-IT" dirty="0"/>
              <a:t> </a:t>
            </a:r>
            <a:r>
              <a:rPr lang="it-IT" dirty="0" err="1"/>
              <a:t>istitutions</a:t>
            </a:r>
            <a:r>
              <a:rPr lang="it-IT" dirty="0"/>
              <a:t> </a:t>
            </a:r>
            <a:r>
              <a:rPr lang="it-IT" dirty="0" err="1"/>
              <a:t>could</a:t>
            </a:r>
            <a:r>
              <a:rPr lang="it-IT" dirty="0"/>
              <a:t> be </a:t>
            </a:r>
            <a:r>
              <a:rPr lang="it-IT" dirty="0" err="1"/>
              <a:t>involved</a:t>
            </a:r>
            <a:endParaRPr lang="it-IT" dirty="0"/>
          </a:p>
          <a:p>
            <a:pPr lvl="1"/>
            <a:r>
              <a:rPr lang="it-IT" dirty="0"/>
              <a:t>TRL to be </a:t>
            </a:r>
            <a:r>
              <a:rPr lang="it-IT" dirty="0" err="1"/>
              <a:t>verified</a:t>
            </a:r>
            <a:r>
              <a:rPr lang="it-IT" dirty="0"/>
              <a:t> </a:t>
            </a:r>
          </a:p>
        </p:txBody>
      </p:sp>
      <p:sp>
        <p:nvSpPr>
          <p:cNvPr id="4" name="Segnaposto testo 3">
            <a:extLst>
              <a:ext uri="{FF2B5EF4-FFF2-40B4-BE49-F238E27FC236}">
                <a16:creationId xmlns:a16="http://schemas.microsoft.com/office/drawing/2014/main" id="{3E1164F0-2274-65B7-EC0E-C874FADFEEF0}"/>
              </a:ext>
            </a:extLst>
          </p:cNvPr>
          <p:cNvSpPr>
            <a:spLocks noGrp="1"/>
          </p:cNvSpPr>
          <p:nvPr>
            <p:ph type="body" idx="2"/>
          </p:nvPr>
        </p:nvSpPr>
        <p:spPr/>
        <p:txBody>
          <a:bodyPr/>
          <a:lstStyle/>
          <a:p>
            <a:r>
              <a:rPr lang="it-IT" b="1" dirty="0" err="1"/>
              <a:t>Inertial</a:t>
            </a:r>
            <a:r>
              <a:rPr lang="it-IT" b="1" dirty="0"/>
              <a:t> </a:t>
            </a:r>
            <a:r>
              <a:rPr lang="it-IT" b="1" dirty="0" err="1"/>
              <a:t>platforms</a:t>
            </a:r>
            <a:r>
              <a:rPr lang="it-IT" b="1" dirty="0"/>
              <a:t> for industrial </a:t>
            </a:r>
            <a:r>
              <a:rPr lang="it-IT" b="1" dirty="0" err="1"/>
              <a:t>plants</a:t>
            </a:r>
            <a:endParaRPr lang="it-IT" b="1" dirty="0"/>
          </a:p>
          <a:p>
            <a:pPr lvl="1"/>
            <a:r>
              <a:rPr lang="it-IT" dirty="0" err="1"/>
              <a:t>Prosecution</a:t>
            </a:r>
            <a:r>
              <a:rPr lang="it-IT" dirty="0"/>
              <a:t> of VIRGO</a:t>
            </a:r>
          </a:p>
          <a:p>
            <a:pPr lvl="1"/>
            <a:r>
              <a:rPr lang="it-IT" dirty="0" err="1"/>
              <a:t>There</a:t>
            </a:r>
            <a:r>
              <a:rPr lang="it-IT" dirty="0"/>
              <a:t> </a:t>
            </a:r>
            <a:r>
              <a:rPr lang="it-IT" dirty="0" err="1"/>
              <a:t>is</a:t>
            </a:r>
            <a:r>
              <a:rPr lang="it-IT" dirty="0"/>
              <a:t> a </a:t>
            </a:r>
            <a:r>
              <a:rPr lang="it-IT" dirty="0" err="1"/>
              <a:t>potential</a:t>
            </a:r>
            <a:r>
              <a:rPr lang="it-IT" dirty="0"/>
              <a:t> </a:t>
            </a:r>
            <a:r>
              <a:rPr lang="it-IT" dirty="0" err="1"/>
              <a:t>interest</a:t>
            </a:r>
            <a:r>
              <a:rPr lang="it-IT" dirty="0"/>
              <a:t> of a company </a:t>
            </a:r>
          </a:p>
          <a:p>
            <a:endParaRPr lang="it-IT" dirty="0"/>
          </a:p>
          <a:p>
            <a:endParaRPr lang="it-IT" dirty="0"/>
          </a:p>
          <a:p>
            <a:endParaRPr lang="it-IT" dirty="0"/>
          </a:p>
          <a:p>
            <a:pPr marL="114300" indent="0">
              <a:buNone/>
            </a:pPr>
            <a:endParaRPr lang="it-IT" dirty="0"/>
          </a:p>
        </p:txBody>
      </p:sp>
    </p:spTree>
    <p:extLst>
      <p:ext uri="{BB962C8B-B14F-4D97-AF65-F5344CB8AC3E}">
        <p14:creationId xmlns:p14="http://schemas.microsoft.com/office/powerpoint/2010/main" val="2428787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D318CC-E2A8-4E27-9548-A047A78999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37B14B6F-3B1C-F51C-1DAF-0FCAC4BC2B55}"/>
              </a:ext>
            </a:extLst>
          </p:cNvPr>
          <p:cNvSpPr>
            <a:spLocks noGrp="1"/>
          </p:cNvSpPr>
          <p:nvPr>
            <p:ph type="title"/>
          </p:nvPr>
        </p:nvSpPr>
        <p:spPr>
          <a:xfrm>
            <a:off x="645064" y="1463040"/>
            <a:ext cx="4401857" cy="2690949"/>
          </a:xfrm>
        </p:spPr>
        <p:txBody>
          <a:bodyPr anchor="t">
            <a:normAutofit/>
          </a:bodyPr>
          <a:lstStyle/>
          <a:p>
            <a:r>
              <a:rPr lang="it-IT" sz="4800" dirty="0"/>
              <a:t>Next steps</a:t>
            </a:r>
            <a:br>
              <a:rPr lang="it-IT" sz="4800" dirty="0"/>
            </a:br>
            <a:r>
              <a:rPr lang="it-IT" sz="4800" dirty="0" err="1"/>
              <a:t>September</a:t>
            </a:r>
            <a:r>
              <a:rPr lang="it-IT" sz="4800" dirty="0"/>
              <a:t> 2024</a:t>
            </a:r>
          </a:p>
        </p:txBody>
      </p:sp>
      <p:grpSp>
        <p:nvGrpSpPr>
          <p:cNvPr id="10" name="Group 9">
            <a:extLst>
              <a:ext uri="{FF2B5EF4-FFF2-40B4-BE49-F238E27FC236}">
                <a16:creationId xmlns:a16="http://schemas.microsoft.com/office/drawing/2014/main" id="{B14B560F-9DD7-4302-A60B-EBD3EF59B07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09667" y="4415246"/>
            <a:ext cx="11982332" cy="2087795"/>
            <a:chOff x="143163" y="5763486"/>
            <a:chExt cx="11982332" cy="739555"/>
          </a:xfrm>
        </p:grpSpPr>
        <p:sp>
          <p:nvSpPr>
            <p:cNvPr id="11" name="Rectangle 10">
              <a:extLst>
                <a:ext uri="{FF2B5EF4-FFF2-40B4-BE49-F238E27FC236}">
                  <a16:creationId xmlns:a16="http://schemas.microsoft.com/office/drawing/2014/main" id="{3A9A4357-BD1D-4622-A4FE-766E6AB8DE8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357444" y="5763486"/>
              <a:ext cx="11768051" cy="73955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a:extLst>
                <a:ext uri="{FF2B5EF4-FFF2-40B4-BE49-F238E27FC236}">
                  <a16:creationId xmlns:a16="http://schemas.microsoft.com/office/drawing/2014/main" id="{C21D6966-343E-49AC-A026-D2497E0C3CA1}"/>
                </a:ext>
                <a:ext uri="{C183D7F6-B498-43B3-948B-1728B52AA6E4}">
                  <adec:decorative xmlns:adec="http://schemas.microsoft.com/office/drawing/2017/decorative" val="1"/>
                </a:ext>
              </a:extLst>
            </p:cNvPr>
            <p:cNvCxnSpPr>
              <a:cxnSpLocks/>
            </p:cNvCxnSpPr>
            <p:nvPr>
              <p:extLst>
                <p:ext uri="{386F3935-93C4-4BCD-93E2-E3B085C9AB24}">
                  <p16:designElem xmlns:p16="http://schemas.microsoft.com/office/powerpoint/2015/main" val="1"/>
                </p:ext>
              </p:extLst>
            </p:nvPr>
          </p:nvCxnSpPr>
          <p:spPr>
            <a:xfrm flipH="1">
              <a:off x="143163" y="5763486"/>
              <a:ext cx="1" cy="739555"/>
            </a:xfrm>
            <a:prstGeom prst="line">
              <a:avLst/>
            </a:prstGeom>
            <a:ln w="177800">
              <a:solidFill>
                <a:schemeClr val="accent4"/>
              </a:solidFill>
            </a:ln>
          </p:spPr>
          <p:style>
            <a:lnRef idx="1">
              <a:schemeClr val="accent1"/>
            </a:lnRef>
            <a:fillRef idx="0">
              <a:schemeClr val="accent1"/>
            </a:fillRef>
            <a:effectRef idx="0">
              <a:schemeClr val="accent1"/>
            </a:effectRef>
            <a:fontRef idx="minor">
              <a:schemeClr val="tx1"/>
            </a:fontRef>
          </p:style>
        </p:cxnSp>
      </p:grpSp>
      <p:sp>
        <p:nvSpPr>
          <p:cNvPr id="14" name="Rectangle 13">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testo 2">
            <a:extLst>
              <a:ext uri="{FF2B5EF4-FFF2-40B4-BE49-F238E27FC236}">
                <a16:creationId xmlns:a16="http://schemas.microsoft.com/office/drawing/2014/main" id="{DB4C220E-C72D-F67A-B810-C1766BD27C1A}"/>
              </a:ext>
            </a:extLst>
          </p:cNvPr>
          <p:cNvSpPr>
            <a:spLocks noGrp="1"/>
          </p:cNvSpPr>
          <p:nvPr>
            <p:ph type="body" idx="1"/>
          </p:nvPr>
        </p:nvSpPr>
        <p:spPr>
          <a:xfrm>
            <a:off x="5656218" y="1463039"/>
            <a:ext cx="5542387" cy="4300447"/>
          </a:xfrm>
        </p:spPr>
        <p:txBody>
          <a:bodyPr anchor="t">
            <a:normAutofit/>
          </a:bodyPr>
          <a:lstStyle/>
          <a:p>
            <a:r>
              <a:rPr lang="it-IT" sz="2400" dirty="0"/>
              <a:t>R&amp;D Survey (tbc)</a:t>
            </a:r>
          </a:p>
          <a:p>
            <a:r>
              <a:rPr lang="it-IT" sz="2400" dirty="0" err="1"/>
              <a:t>Selection</a:t>
            </a:r>
            <a:r>
              <a:rPr lang="it-IT" sz="2400" dirty="0"/>
              <a:t> of the R&amp;D activities to be </a:t>
            </a:r>
            <a:r>
              <a:rPr lang="it-IT" sz="2400" dirty="0" err="1"/>
              <a:t>supported</a:t>
            </a:r>
            <a:r>
              <a:rPr lang="it-IT" sz="2400" dirty="0"/>
              <a:t> in </a:t>
            </a:r>
            <a:r>
              <a:rPr lang="it-IT" sz="2400" dirty="0" err="1"/>
              <a:t>protection</a:t>
            </a:r>
            <a:r>
              <a:rPr lang="it-IT" sz="2400" dirty="0"/>
              <a:t> and </a:t>
            </a:r>
            <a:r>
              <a:rPr lang="it-IT" sz="2400" dirty="0" err="1"/>
              <a:t>valorization</a:t>
            </a:r>
            <a:r>
              <a:rPr lang="it-IT" sz="2400" dirty="0"/>
              <a:t> project</a:t>
            </a:r>
          </a:p>
          <a:p>
            <a:r>
              <a:rPr lang="it-IT" sz="2400" dirty="0"/>
              <a:t>After </a:t>
            </a:r>
            <a:r>
              <a:rPr lang="it-IT" sz="2400" dirty="0" err="1"/>
              <a:t>that</a:t>
            </a:r>
            <a:r>
              <a:rPr lang="it-IT" sz="2400" dirty="0"/>
              <a:t>, a </a:t>
            </a:r>
            <a:r>
              <a:rPr lang="it-IT" sz="2400" dirty="0" err="1"/>
              <a:t>tailored</a:t>
            </a:r>
            <a:r>
              <a:rPr lang="it-IT" sz="2400" dirty="0"/>
              <a:t> plan for </a:t>
            </a:r>
            <a:r>
              <a:rPr lang="it-IT" sz="2400" dirty="0" err="1"/>
              <a:t>each</a:t>
            </a:r>
            <a:r>
              <a:rPr lang="it-IT" sz="2400" dirty="0"/>
              <a:t> </a:t>
            </a:r>
            <a:r>
              <a:rPr lang="it-IT" sz="2400" dirty="0" err="1"/>
              <a:t>selected</a:t>
            </a:r>
            <a:r>
              <a:rPr lang="it-IT" sz="2400" dirty="0"/>
              <a:t> R&amp;D activities </a:t>
            </a:r>
            <a:r>
              <a:rPr lang="it-IT" sz="2400" dirty="0" err="1"/>
              <a:t>should</a:t>
            </a:r>
            <a:r>
              <a:rPr lang="it-IT" sz="2400" dirty="0"/>
              <a:t> be </a:t>
            </a:r>
            <a:r>
              <a:rPr lang="it-IT" sz="2400" dirty="0" err="1"/>
              <a:t>defined</a:t>
            </a:r>
            <a:endParaRPr lang="it-IT" sz="2400" dirty="0"/>
          </a:p>
        </p:txBody>
      </p:sp>
    </p:spTree>
    <p:extLst>
      <p:ext uri="{BB962C8B-B14F-4D97-AF65-F5344CB8AC3E}">
        <p14:creationId xmlns:p14="http://schemas.microsoft.com/office/powerpoint/2010/main" val="2896831986"/>
      </p:ext>
    </p:extLst>
  </p:cSld>
  <p:clrMapOvr>
    <a:masterClrMapping/>
  </p:clrMapOvr>
</p:sld>
</file>

<file path=ppt/theme/theme1.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TotalTime>
  <Words>522</Words>
  <Application>Microsoft Office PowerPoint</Application>
  <PresentationFormat>Widescreen</PresentationFormat>
  <Paragraphs>65</Paragraphs>
  <Slides>7</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7</vt:i4>
      </vt:variant>
    </vt:vector>
  </HeadingPairs>
  <TitlesOfParts>
    <vt:vector size="11" baseType="lpstr">
      <vt:lpstr>Arial</vt:lpstr>
      <vt:lpstr>Calibri</vt:lpstr>
      <vt:lpstr>Wingdings</vt:lpstr>
      <vt:lpstr>Tema di Office</vt:lpstr>
      <vt:lpstr>ET-PP WP 7.3</vt:lpstr>
      <vt:lpstr>Presentazione standard di PowerPoint</vt:lpstr>
      <vt:lpstr>Proposal of WP7.3 activities</vt:lpstr>
      <vt:lpstr>Status and planning WP 7.3.3</vt:lpstr>
      <vt:lpstr>Survey of activities</vt:lpstr>
      <vt:lpstr>INFN: ETIC Project</vt:lpstr>
      <vt:lpstr>Next steps September 2024</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ET-PP WP 7.3</dc:title>
  <dc:creator>Ilaria Giammarioli</dc:creator>
  <cp:lastModifiedBy>Ilaria Giammarioli</cp:lastModifiedBy>
  <cp:revision>1</cp:revision>
  <dcterms:created xsi:type="dcterms:W3CDTF">2023-02-13T12:18:18Z</dcterms:created>
  <dcterms:modified xsi:type="dcterms:W3CDTF">2024-07-24T09:02:50Z</dcterms:modified>
</cp:coreProperties>
</file>