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430" r:id="rId2"/>
    <p:sldId id="432" r:id="rId3"/>
    <p:sldId id="460" r:id="rId4"/>
    <p:sldId id="461" r:id="rId5"/>
    <p:sldId id="457" r:id="rId6"/>
    <p:sldId id="458" r:id="rId7"/>
    <p:sldId id="462" r:id="rId8"/>
    <p:sldId id="463" r:id="rId9"/>
    <p:sldId id="258" r:id="rId10"/>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33A0"/>
    <a:srgbClr val="00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F5A714-16CD-4CD8-B8A5-52A37113BCCC}" v="4" dt="2024-07-04T11:38:18.5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65"/>
    <p:restoredTop sz="94694"/>
  </p:normalViewPr>
  <p:slideViewPr>
    <p:cSldViewPr>
      <p:cViewPr varScale="1">
        <p:scale>
          <a:sx n="118" d="100"/>
          <a:sy n="118" d="100"/>
        </p:scale>
        <p:origin x="7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na Puckova" userId="d829dbe0-2ce3-4f44-aa94-31e1884297fb" providerId="ADAL" clId="{7FF5A714-16CD-4CD8-B8A5-52A37113BCCC}"/>
    <pc:docChg chg="undo custSel modSld">
      <pc:chgData name="Alena Puckova" userId="d829dbe0-2ce3-4f44-aa94-31e1884297fb" providerId="ADAL" clId="{7FF5A714-16CD-4CD8-B8A5-52A37113BCCC}" dt="2024-07-04T11:39:54.489" v="30" actId="20577"/>
      <pc:docMkLst>
        <pc:docMk/>
      </pc:docMkLst>
      <pc:sldChg chg="addSp modSp mod">
        <pc:chgData name="Alena Puckova" userId="d829dbe0-2ce3-4f44-aa94-31e1884297fb" providerId="ADAL" clId="{7FF5A714-16CD-4CD8-B8A5-52A37113BCCC}" dt="2024-07-04T11:39:54.489" v="30" actId="20577"/>
        <pc:sldMkLst>
          <pc:docMk/>
          <pc:sldMk cId="4217437211" sldId="457"/>
        </pc:sldMkLst>
        <pc:spChg chg="add mod">
          <ac:chgData name="Alena Puckova" userId="d829dbe0-2ce3-4f44-aa94-31e1884297fb" providerId="ADAL" clId="{7FF5A714-16CD-4CD8-B8A5-52A37113BCCC}" dt="2024-07-04T11:39:54.489" v="30" actId="20577"/>
          <ac:spMkLst>
            <pc:docMk/>
            <pc:sldMk cId="4217437211" sldId="457"/>
            <ac:spMk id="2" creationId="{D5B28C9D-F16C-3F91-E0CA-97A2014726C4}"/>
          </ac:spMkLst>
        </pc:spChg>
        <pc:spChg chg="mod">
          <ac:chgData name="Alena Puckova" userId="d829dbe0-2ce3-4f44-aa94-31e1884297fb" providerId="ADAL" clId="{7FF5A714-16CD-4CD8-B8A5-52A37113BCCC}" dt="2024-07-04T11:39:44.185" v="27" actId="1076"/>
          <ac:spMkLst>
            <pc:docMk/>
            <pc:sldMk cId="4217437211" sldId="457"/>
            <ac:spMk id="11" creationId="{61A5C041-0294-D0BA-853E-536AB9F329DA}"/>
          </ac:spMkLst>
        </pc:spChg>
      </pc:sldChg>
      <pc:sldChg chg="addSp modSp mod">
        <pc:chgData name="Alena Puckova" userId="d829dbe0-2ce3-4f44-aa94-31e1884297fb" providerId="ADAL" clId="{7FF5A714-16CD-4CD8-B8A5-52A37113BCCC}" dt="2024-07-04T11:39:32.193" v="23" actId="1076"/>
        <pc:sldMkLst>
          <pc:docMk/>
          <pc:sldMk cId="3699264121" sldId="458"/>
        </pc:sldMkLst>
        <pc:spChg chg="add mod">
          <ac:chgData name="Alena Puckova" userId="d829dbe0-2ce3-4f44-aa94-31e1884297fb" providerId="ADAL" clId="{7FF5A714-16CD-4CD8-B8A5-52A37113BCCC}" dt="2024-07-04T11:39:32.193" v="23" actId="1076"/>
          <ac:spMkLst>
            <pc:docMk/>
            <pc:sldMk cId="3699264121" sldId="458"/>
            <ac:spMk id="2" creationId="{C6E43F59-0AC5-BEFB-6B91-15F1BC107BDC}"/>
          </ac:spMkLst>
        </pc:spChg>
      </pc:sldChg>
      <pc:sldChg chg="addSp modSp mod">
        <pc:chgData name="Alena Puckova" userId="d829dbe0-2ce3-4f44-aa94-31e1884297fb" providerId="ADAL" clId="{7FF5A714-16CD-4CD8-B8A5-52A37113BCCC}" dt="2024-07-04T11:37:52.152" v="4" actId="1076"/>
        <pc:sldMkLst>
          <pc:docMk/>
          <pc:sldMk cId="633084792" sldId="461"/>
        </pc:sldMkLst>
        <pc:spChg chg="add mod">
          <ac:chgData name="Alena Puckova" userId="d829dbe0-2ce3-4f44-aa94-31e1884297fb" providerId="ADAL" clId="{7FF5A714-16CD-4CD8-B8A5-52A37113BCCC}" dt="2024-07-04T11:37:52.152" v="4" actId="1076"/>
          <ac:spMkLst>
            <pc:docMk/>
            <pc:sldMk cId="633084792" sldId="461"/>
            <ac:spMk id="11" creationId="{79D6D5B8-01CA-83F4-20BE-75215D1D2430}"/>
          </ac:spMkLst>
        </pc:spChg>
      </pc:sldChg>
      <pc:sldChg chg="addSp modSp mod">
        <pc:chgData name="Alena Puckova" userId="d829dbe0-2ce3-4f44-aa94-31e1884297fb" providerId="ADAL" clId="{7FF5A714-16CD-4CD8-B8A5-52A37113BCCC}" dt="2024-07-04T11:38:54.257" v="16" actId="2711"/>
        <pc:sldMkLst>
          <pc:docMk/>
          <pc:sldMk cId="519159324" sldId="463"/>
        </pc:sldMkLst>
        <pc:spChg chg="add mod">
          <ac:chgData name="Alena Puckova" userId="d829dbe0-2ce3-4f44-aa94-31e1884297fb" providerId="ADAL" clId="{7FF5A714-16CD-4CD8-B8A5-52A37113BCCC}" dt="2024-07-04T11:38:54.257" v="16" actId="2711"/>
          <ac:spMkLst>
            <pc:docMk/>
            <pc:sldMk cId="519159324" sldId="463"/>
            <ac:spMk id="2" creationId="{A0F33E5C-AA46-D305-C40B-21C766DFEB7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5FBA86E3-09BE-9B44-945E-0C19024254B9}" type="datetimeFigureOut">
              <a:rPr lang="en-GB" smtClean="0"/>
              <a:t>04/07/2024</a:t>
            </a:fld>
            <a:endParaRPr lang="en-GB"/>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62791BDB-5D64-5B40-9EC3-22B391AE401D}" type="slidenum">
              <a:rPr lang="en-GB" smtClean="0"/>
              <a:t>‹#›</a:t>
            </a:fld>
            <a:endParaRPr lang="en-GB"/>
          </a:p>
        </p:txBody>
      </p:sp>
    </p:spTree>
    <p:extLst>
      <p:ext uri="{BB962C8B-B14F-4D97-AF65-F5344CB8AC3E}">
        <p14:creationId xmlns:p14="http://schemas.microsoft.com/office/powerpoint/2010/main" val="2535511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1_Blue block left">
    <p:spTree>
      <p:nvGrpSpPr>
        <p:cNvPr id="1" name=""/>
        <p:cNvGrpSpPr/>
        <p:nvPr/>
      </p:nvGrpSpPr>
      <p:grpSpPr bwMode="auto">
        <a:xfrm>
          <a:off x="0" y="0"/>
          <a:ext cx="0" cy="0"/>
          <a:chOff x="0" y="0"/>
          <a:chExt cx="0" cy="0"/>
        </a:xfrm>
      </p:grpSpPr>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Presentation Title - Author (Affiliation)</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pic>
        <p:nvPicPr>
          <p:cNvPr id="10" name="Picture 9" descr="Shape&#10;&#10;Description automatically generated with medium confidence">
            <a:extLst>
              <a:ext uri="{FF2B5EF4-FFF2-40B4-BE49-F238E27FC236}">
                <a16:creationId xmlns:a16="http://schemas.microsoft.com/office/drawing/2014/main" id="{EA66BE72-525E-1A42-B073-B64459EADA78}"/>
              </a:ext>
            </a:extLst>
          </p:cNvPr>
          <p:cNvPicPr>
            <a:picLocks/>
          </p:cNvPicPr>
          <p:nvPr userDrawn="1"/>
        </p:nvPicPr>
        <p:blipFill>
          <a:blip r:embed="rId2"/>
          <a:stretch>
            <a:fillRect/>
          </a:stretch>
        </p:blipFill>
        <p:spPr>
          <a:xfrm>
            <a:off x="0" y="1"/>
            <a:ext cx="4121999" cy="6238799"/>
          </a:xfrm>
          <a:prstGeom prst="rect">
            <a:avLst/>
          </a:prstGeom>
        </p:spPr>
      </p:pic>
      <p:sp>
        <p:nvSpPr>
          <p:cNvPr id="12" name="Title 6">
            <a:extLst>
              <a:ext uri="{FF2B5EF4-FFF2-40B4-BE49-F238E27FC236}">
                <a16:creationId xmlns:a16="http://schemas.microsoft.com/office/drawing/2014/main" id="{9590FA24-3C11-9440-A077-0FA94C2D561C}"/>
              </a:ext>
            </a:extLst>
          </p:cNvPr>
          <p:cNvSpPr>
            <a:spLocks noGrp="1"/>
          </p:cNvSpPr>
          <p:nvPr>
            <p:ph type="title"/>
          </p:nvPr>
        </p:nvSpPr>
        <p:spPr bwMode="auto">
          <a:xfrm>
            <a:off x="479376" y="2708920"/>
            <a:ext cx="3383756" cy="2623359"/>
          </a:xfrm>
        </p:spPr>
        <p:txBody>
          <a:bodyPr/>
          <a:lstStyle>
            <a:lvl1pPr algn="r">
              <a:defRPr>
                <a:solidFill>
                  <a:schemeClr val="bg1"/>
                </a:solidFill>
              </a:defRPr>
            </a:lvl1pPr>
          </a:lstStyle>
          <a:p>
            <a:pPr>
              <a:defRPr/>
            </a:pPr>
            <a:r>
              <a:rPr lang="en-US"/>
              <a:t>Click to edit Master title style</a:t>
            </a:r>
            <a:endParaRPr/>
          </a:p>
        </p:txBody>
      </p:sp>
      <p:sp>
        <p:nvSpPr>
          <p:cNvPr id="13" name="Content Placeholder 2">
            <a:extLst>
              <a:ext uri="{FF2B5EF4-FFF2-40B4-BE49-F238E27FC236}">
                <a16:creationId xmlns:a16="http://schemas.microsoft.com/office/drawing/2014/main" id="{891BE221-7FC4-3D4A-B864-DE2AAF2E1AB2}"/>
              </a:ext>
            </a:extLst>
          </p:cNvPr>
          <p:cNvSpPr>
            <a:spLocks noGrp="1"/>
          </p:cNvSpPr>
          <p:nvPr>
            <p:ph idx="1"/>
          </p:nvPr>
        </p:nvSpPr>
        <p:spPr bwMode="auto">
          <a:xfrm>
            <a:off x="4511823" y="332656"/>
            <a:ext cx="7272189" cy="5868119"/>
          </a:xfrm>
        </p:spPr>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Tree>
    <p:extLst>
      <p:ext uri="{BB962C8B-B14F-4D97-AF65-F5344CB8AC3E}">
        <p14:creationId xmlns:p14="http://schemas.microsoft.com/office/powerpoint/2010/main" val="3501378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de-CH"/>
              <a:t>YYYY-MM-DD</a:t>
            </a:r>
            <a:endParaRPr/>
          </a:p>
        </p:txBody>
      </p:sp>
      <p:sp>
        <p:nvSpPr>
          <p:cNvPr id="8" name="Footer Placeholder 8"/>
          <p:cNvSpPr>
            <a:spLocks noGrp="1"/>
          </p:cNvSpPr>
          <p:nvPr>
            <p:ph type="ftr" sz="quarter" idx="11"/>
          </p:nvPr>
        </p:nvSpPr>
        <p:spPr bwMode="auto"/>
        <p:txBody>
          <a:bodyPr/>
          <a:lstStyle/>
          <a:p>
            <a:pPr>
              <a:defRPr/>
            </a:pPr>
            <a:r>
              <a:rPr lang="en-US"/>
              <a:t>Presentation Title - Author (Affiliation)</a:t>
            </a:r>
            <a:endParaRP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759619"/>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de-CH"/>
              <a:t>YYYY-MM-DD</a:t>
            </a:r>
            <a:endParaRPr/>
          </a:p>
        </p:txBody>
      </p:sp>
      <p:sp>
        <p:nvSpPr>
          <p:cNvPr id="10" name="Footer Placeholder 10"/>
          <p:cNvSpPr>
            <a:spLocks noGrp="1"/>
          </p:cNvSpPr>
          <p:nvPr>
            <p:ph type="ftr" sz="quarter" idx="11"/>
          </p:nvPr>
        </p:nvSpPr>
        <p:spPr bwMode="auto"/>
        <p:txBody>
          <a:bodyPr/>
          <a:lstStyle/>
          <a:p>
            <a:pPr>
              <a:defRPr/>
            </a:pPr>
            <a:r>
              <a:rPr lang="en-US"/>
              <a:t>Presentation Title - Author (Affiliation)</a:t>
            </a:r>
            <a:endParaRP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de-CH"/>
              <a:t>YYYY-MM-DD</a:t>
            </a:r>
            <a:endParaRPr/>
          </a:p>
        </p:txBody>
      </p:sp>
      <p:sp>
        <p:nvSpPr>
          <p:cNvPr id="8" name="Footer Placeholder 7"/>
          <p:cNvSpPr>
            <a:spLocks noGrp="1"/>
          </p:cNvSpPr>
          <p:nvPr>
            <p:ph type="ftr" sz="quarter" idx="15"/>
          </p:nvPr>
        </p:nvSpPr>
        <p:spPr bwMode="auto"/>
        <p:txBody>
          <a:bodyPr/>
          <a:lstStyle/>
          <a:p>
            <a:pPr>
              <a:defRPr/>
            </a:pPr>
            <a:r>
              <a:rPr lang="en-US"/>
              <a:t>Presentation Title - Author (Affiliation)</a:t>
            </a:r>
            <a:endParaRP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dirty="0"/>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de-CH"/>
              <a:t>YYYY-MM-DD</a:t>
            </a:r>
            <a:endParaRPr/>
          </a:p>
        </p:txBody>
      </p:sp>
      <p:sp>
        <p:nvSpPr>
          <p:cNvPr id="7" name="Footer Placeholder 7"/>
          <p:cNvSpPr>
            <a:spLocks noGrp="1"/>
          </p:cNvSpPr>
          <p:nvPr>
            <p:ph type="ftr" sz="quarter" idx="15"/>
          </p:nvPr>
        </p:nvSpPr>
        <p:spPr bwMode="auto"/>
        <p:txBody>
          <a:bodyPr/>
          <a:lstStyle/>
          <a:p>
            <a:pPr>
              <a:defRPr/>
            </a:pPr>
            <a:r>
              <a:rPr lang="en-US"/>
              <a:t>Presentation Title - Author (Affiliation)</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3708401" cy="4608512"/>
          </a:xfrm>
        </p:spPr>
        <p:txBody>
          <a:bodyPr/>
          <a:lstStyle>
            <a:lvl1pPr>
              <a:defRPr>
                <a:solidFill>
                  <a:srgbClr val="002060"/>
                </a:solidFill>
              </a:defRPr>
            </a:lvl1pPr>
            <a:lvl2pPr>
              <a:lnSpc>
                <a:spcPct val="12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de-CH"/>
              <a:t>YYYY-MM-DD</a:t>
            </a:r>
            <a:endParaRPr/>
          </a:p>
        </p:txBody>
      </p:sp>
      <p:sp>
        <p:nvSpPr>
          <p:cNvPr id="7" name="Footer Placeholder 7"/>
          <p:cNvSpPr>
            <a:spLocks noGrp="1"/>
          </p:cNvSpPr>
          <p:nvPr>
            <p:ph type="ftr" sz="quarter" idx="15"/>
          </p:nvPr>
        </p:nvSpPr>
        <p:spPr bwMode="auto"/>
        <p:txBody>
          <a:bodyPr/>
          <a:lstStyle/>
          <a:p>
            <a:pPr>
              <a:defRPr/>
            </a:pPr>
            <a:r>
              <a:rPr lang="en-US"/>
              <a:t>Presentation Title - Author (Affiliation)</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075613" y="396970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de-CH"/>
              <a:t>YYYY-MM-DD</a:t>
            </a:r>
            <a:endParaRPr/>
          </a:p>
        </p:txBody>
      </p:sp>
      <p:sp>
        <p:nvSpPr>
          <p:cNvPr id="9" name="Footer Placeholder 5"/>
          <p:cNvSpPr>
            <a:spLocks noGrp="1"/>
          </p:cNvSpPr>
          <p:nvPr>
            <p:ph type="ftr" sz="quarter" idx="16"/>
          </p:nvPr>
        </p:nvSpPr>
        <p:spPr bwMode="auto"/>
        <p:txBody>
          <a:bodyPr/>
          <a:lstStyle/>
          <a:p>
            <a:pPr>
              <a:defRPr/>
            </a:pPr>
            <a:r>
              <a:rPr lang="en-US"/>
              <a:t>Presentation Title - Author (Affiliation)</a:t>
            </a:r>
            <a:endParaRP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08000" cy="3779837"/>
          </a:xfrm>
          <a:prstGeom prst="rect">
            <a:avLst/>
          </a:prstGeom>
          <a:noFill/>
          <a:ln w="3175">
            <a:noFill/>
          </a:ln>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de-CH"/>
              <a:t>YYYY-MM-DD</a:t>
            </a:r>
            <a:endParaRPr/>
          </a:p>
        </p:txBody>
      </p:sp>
      <p:sp>
        <p:nvSpPr>
          <p:cNvPr id="12" name="Footer Placeholder 5"/>
          <p:cNvSpPr>
            <a:spLocks noGrp="1"/>
          </p:cNvSpPr>
          <p:nvPr>
            <p:ph type="ftr" sz="quarter" idx="18"/>
          </p:nvPr>
        </p:nvSpPr>
        <p:spPr bwMode="auto"/>
        <p:txBody>
          <a:bodyPr/>
          <a:lstStyle/>
          <a:p>
            <a:pPr>
              <a:defRPr/>
            </a:pPr>
            <a:r>
              <a:rPr lang="en-US"/>
              <a:t>Presentation Title - Author (Affiliation)</a:t>
            </a:r>
            <a:endParaRP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5"/>
          </p:nvPr>
        </p:nvSpPr>
        <p:spPr bwMode="auto">
          <a:xfrm>
            <a:off x="4116386" y="1601376"/>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Picture Placeholder 10"/>
          <p:cNvSpPr>
            <a:spLocks noGrp="1"/>
          </p:cNvSpPr>
          <p:nvPr>
            <p:ph type="pic" sz="quarter" idx="16" hasCustomPrompt="1"/>
          </p:nvPr>
        </p:nvSpPr>
        <p:spPr bwMode="auto">
          <a:xfrm>
            <a:off x="4115612" y="2732442"/>
            <a:ext cx="3960774"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YYYY-MM-DD</a:t>
            </a:r>
            <a:endParaRPr/>
          </a:p>
        </p:txBody>
      </p:sp>
      <p:sp>
        <p:nvSpPr>
          <p:cNvPr id="8" name="Footer Placeholder 5"/>
          <p:cNvSpPr>
            <a:spLocks noGrp="1"/>
          </p:cNvSpPr>
          <p:nvPr>
            <p:ph type="ftr" sz="quarter" idx="18"/>
          </p:nvPr>
        </p:nvSpPr>
        <p:spPr bwMode="auto"/>
        <p:txBody>
          <a:bodyPr/>
          <a:lstStyle/>
          <a:p>
            <a:pPr>
              <a:defRPr/>
            </a:pPr>
            <a:r>
              <a:rPr lang="en-US"/>
              <a:t>Presentation Title - Author (Affiliation)</a:t>
            </a:r>
            <a:endParaRP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28722" y="5078524"/>
            <a:ext cx="3963665"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de-CH"/>
              <a:t>YYYY-MM-DD</a:t>
            </a:r>
            <a:endParaRPr/>
          </a:p>
        </p:txBody>
      </p:sp>
      <p:sp>
        <p:nvSpPr>
          <p:cNvPr id="9" name="Footer Placeholder 3"/>
          <p:cNvSpPr>
            <a:spLocks noGrp="1"/>
          </p:cNvSpPr>
          <p:nvPr>
            <p:ph type="ftr" sz="quarter" idx="17"/>
          </p:nvPr>
        </p:nvSpPr>
        <p:spPr bwMode="auto"/>
        <p:txBody>
          <a:bodyPr/>
          <a:lstStyle/>
          <a:p>
            <a:pPr>
              <a:defRPr/>
            </a:pPr>
            <a:r>
              <a:rPr lang="en-US"/>
              <a:t>Presentation Title - Author (Affiliation)</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6" name="Date Placeholder 6"/>
          <p:cNvSpPr>
            <a:spLocks noGrp="1"/>
          </p:cNvSpPr>
          <p:nvPr>
            <p:ph type="dt" sz="half" idx="10"/>
          </p:nvPr>
        </p:nvSpPr>
        <p:spPr bwMode="auto"/>
        <p:txBody>
          <a:bodyPr/>
          <a:lstStyle/>
          <a:p>
            <a:pPr>
              <a:defRPr/>
            </a:pPr>
            <a:r>
              <a:rPr lang="de-CH"/>
              <a:t>YYYY-MM-DD</a:t>
            </a:r>
            <a:endParaRPr/>
          </a:p>
        </p:txBody>
      </p:sp>
      <p:sp>
        <p:nvSpPr>
          <p:cNvPr id="7" name="Footer Placeholder 7"/>
          <p:cNvSpPr>
            <a:spLocks noGrp="1"/>
          </p:cNvSpPr>
          <p:nvPr>
            <p:ph type="ftr" sz="quarter" idx="11"/>
          </p:nvPr>
        </p:nvSpPr>
        <p:spPr bwMode="auto"/>
        <p:txBody>
          <a:bodyPr/>
          <a:lstStyle/>
          <a:p>
            <a:pPr>
              <a:defRPr/>
            </a:pPr>
            <a:r>
              <a:rPr lang="en-US"/>
              <a:t>Presentation Title - Author (Affiliation)</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9" name="Text Placeholder 13">
            <a:extLst>
              <a:ext uri="{FF2B5EF4-FFF2-40B4-BE49-F238E27FC236}">
                <a16:creationId xmlns:a16="http://schemas.microsoft.com/office/drawing/2014/main" id="{47F53EEE-535E-1A49-98AC-2DBBC32C4C3C}"/>
              </a:ext>
            </a:extLst>
          </p:cNvPr>
          <p:cNvSpPr>
            <a:spLocks noGrp="1"/>
          </p:cNvSpPr>
          <p:nvPr>
            <p:ph type="body" sz="quarter" idx="13" hasCustomPrompt="1"/>
          </p:nvPr>
        </p:nvSpPr>
        <p:spPr bwMode="auto">
          <a:xfrm>
            <a:off x="8710613" y="5390280"/>
            <a:ext cx="1957387" cy="431800"/>
          </a:xfrm>
        </p:spPr>
        <p:txBody>
          <a:bodyPr anchor="ctr"/>
          <a:lstStyle>
            <a:lvl1pPr>
              <a:defRPr b="0"/>
            </a:lvl1pPr>
          </a:lstStyle>
          <a:p>
            <a:pPr lvl="0"/>
            <a:r>
              <a:rPr lang="en-GB" dirty="0"/>
              <a:t>EDMS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de-CH"/>
              <a:t>YYYY-MM-DD</a:t>
            </a:r>
            <a:endParaRPr/>
          </a:p>
        </p:txBody>
      </p:sp>
      <p:sp>
        <p:nvSpPr>
          <p:cNvPr id="9" name="Footer Placeholder 3"/>
          <p:cNvSpPr>
            <a:spLocks noGrp="1"/>
          </p:cNvSpPr>
          <p:nvPr>
            <p:ph type="ftr" sz="quarter" idx="17"/>
          </p:nvPr>
        </p:nvSpPr>
        <p:spPr bwMode="auto"/>
        <p:txBody>
          <a:bodyPr/>
          <a:lstStyle/>
          <a:p>
            <a:pPr>
              <a:defRPr/>
            </a:pPr>
            <a:r>
              <a:rPr lang="en-US"/>
              <a:t>Presentation Title - Author (Affiliation)</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endParaRP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rgbClr val="FF660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de-CH"/>
              <a:t>YYYY-MM-DD</a:t>
            </a:r>
            <a:endParaRPr/>
          </a:p>
        </p:txBody>
      </p:sp>
      <p:sp>
        <p:nvSpPr>
          <p:cNvPr id="7" name="Footer Placeholder 7"/>
          <p:cNvSpPr>
            <a:spLocks noGrp="1"/>
          </p:cNvSpPr>
          <p:nvPr>
            <p:ph type="ftr" sz="quarter" idx="11"/>
          </p:nvPr>
        </p:nvSpPr>
        <p:spPr bwMode="auto"/>
        <p:txBody>
          <a:bodyPr/>
          <a:lstStyle/>
          <a:p>
            <a:pPr>
              <a:defRPr/>
            </a:pPr>
            <a:r>
              <a:rPr lang="en-US"/>
              <a:t>Presentation Title - Author (Affiliation)</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Date Placeholder 5"/>
          <p:cNvSpPr>
            <a:spLocks noGrp="1"/>
          </p:cNvSpPr>
          <p:nvPr>
            <p:ph type="dt" sz="half" idx="10"/>
          </p:nvPr>
        </p:nvSpPr>
        <p:spPr bwMode="auto"/>
        <p:txBody>
          <a:bodyPr/>
          <a:lstStyle/>
          <a:p>
            <a:pPr>
              <a:defRPr/>
            </a:pPr>
            <a:r>
              <a:rPr lang="de-CH"/>
              <a:t>YYYY-MM-DD</a:t>
            </a:r>
            <a:endParaRPr/>
          </a:p>
        </p:txBody>
      </p:sp>
      <p:sp>
        <p:nvSpPr>
          <p:cNvPr id="6" name="Footer Placeholder 6"/>
          <p:cNvSpPr>
            <a:spLocks noGrp="1"/>
          </p:cNvSpPr>
          <p:nvPr>
            <p:ph type="ftr" sz="quarter" idx="11"/>
          </p:nvPr>
        </p:nvSpPr>
        <p:spPr bwMode="auto"/>
        <p:txBody>
          <a:bodyPr/>
          <a:lstStyle/>
          <a:p>
            <a:pPr>
              <a:defRPr/>
            </a:pPr>
            <a:r>
              <a:rPr lang="en-US"/>
              <a:t>Presentation Title - Author (Affiliation)</a:t>
            </a:r>
            <a:endParaRPr/>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de-CH"/>
              <a:t>YYYY-MM-DD</a:t>
            </a:r>
            <a:endParaRPr/>
          </a:p>
        </p:txBody>
      </p:sp>
      <p:sp>
        <p:nvSpPr>
          <p:cNvPr id="5" name="Footer Placeholder 5"/>
          <p:cNvSpPr>
            <a:spLocks noGrp="1"/>
          </p:cNvSpPr>
          <p:nvPr>
            <p:ph type="ftr" sz="quarter" idx="11"/>
          </p:nvPr>
        </p:nvSpPr>
        <p:spPr bwMode="auto"/>
        <p:txBody>
          <a:bodyPr/>
          <a:lstStyle/>
          <a:p>
            <a:pPr>
              <a:defRPr/>
            </a:pPr>
            <a:r>
              <a:rPr lang="en-US"/>
              <a:t>Presentation Title - Author (Affiliation)</a:t>
            </a:r>
            <a:endParaRP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White">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2ABA9E84-8482-BC45-8A3B-A21DEF1E2B67}"/>
              </a:ext>
            </a:extLst>
          </p:cNvPr>
          <p:cNvPicPr>
            <a:picLocks noChangeAspect="1"/>
          </p:cNvPicPr>
          <p:nvPr userDrawn="1"/>
        </p:nvPicPr>
        <p:blipFill rotWithShape="1">
          <a:blip r:embed="rId2"/>
          <a:srcRect b="44750"/>
          <a:stretch/>
        </p:blipFill>
        <p:spPr>
          <a:xfrm>
            <a:off x="4336631" y="2742943"/>
            <a:ext cx="3518737" cy="1372114"/>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Blue">
    <p:bg>
      <p:bgPr>
        <a:solidFill>
          <a:srgbClr val="0033A0"/>
        </a:solidFill>
        <a:effectLst/>
      </p:bgPr>
    </p:bg>
    <p:spTree>
      <p:nvGrpSpPr>
        <p:cNvPr id="1" name=""/>
        <p:cNvGrpSpPr/>
        <p:nvPr/>
      </p:nvGrpSpPr>
      <p:grpSpPr bwMode="auto">
        <a:xfrm>
          <a:off x="0" y="0"/>
          <a:ext cx="0" cy="0"/>
          <a:chOff x="0" y="0"/>
          <a:chExt cx="0" cy="0"/>
        </a:xfrm>
      </p:grpSpPr>
      <p:pic>
        <p:nvPicPr>
          <p:cNvPr id="4" name="Picture 3">
            <a:extLst>
              <a:ext uri="{FF2B5EF4-FFF2-40B4-BE49-F238E27FC236}">
                <a16:creationId xmlns:a16="http://schemas.microsoft.com/office/drawing/2014/main" id="{D53BC63E-E32E-9349-9435-EEC2B70C129E}"/>
              </a:ext>
            </a:extLst>
          </p:cNvPr>
          <p:cNvPicPr>
            <a:picLocks noChangeAspect="1"/>
          </p:cNvPicPr>
          <p:nvPr userDrawn="1"/>
        </p:nvPicPr>
        <p:blipFill rotWithShape="1">
          <a:blip r:embed="rId2"/>
          <a:srcRect b="42650"/>
          <a:stretch/>
        </p:blipFill>
        <p:spPr>
          <a:xfrm>
            <a:off x="4296000" y="2727000"/>
            <a:ext cx="3600000" cy="1404000"/>
          </a:xfrm>
          <a:prstGeom prst="rect">
            <a:avLst/>
          </a:prstGeom>
        </p:spPr>
      </p:pic>
    </p:spTree>
    <p:extLst>
      <p:ext uri="{BB962C8B-B14F-4D97-AF65-F5344CB8AC3E}">
        <p14:creationId xmlns:p14="http://schemas.microsoft.com/office/powerpoint/2010/main" val="1501172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White">
    <p:bg>
      <p:bgRef idx="1001">
        <a:schemeClr val="bg1"/>
      </p:bgRef>
    </p:bg>
    <p:spTree>
      <p:nvGrpSpPr>
        <p:cNvPr id="1" name=""/>
        <p:cNvGrpSpPr/>
        <p:nvPr/>
      </p:nvGrpSpPr>
      <p:grpSpPr bwMode="auto">
        <a:xfrm>
          <a:off x="0" y="0"/>
          <a:ext cx="0" cy="0"/>
          <a:chOff x="0" y="0"/>
          <a:chExt cx="0" cy="0"/>
        </a:xfrm>
      </p:grpSpPr>
      <p:sp>
        <p:nvSpPr>
          <p:cNvPr id="5" name="Title 1"/>
          <p:cNvSpPr>
            <a:spLocks noGrp="1"/>
          </p:cNvSpPr>
          <p:nvPr>
            <p:ph type="ctrTitle"/>
          </p:nvPr>
        </p:nvSpPr>
        <p:spPr bwMode="auto">
          <a:xfrm>
            <a:off x="1091754" y="1808460"/>
            <a:ext cx="10008492" cy="2153265"/>
          </a:xfrm>
        </p:spPr>
        <p:txBody>
          <a:bodyPr anchor="t" anchorCtr="0"/>
          <a:lstStyle>
            <a:lvl1pPr algn="l">
              <a:defRPr sz="5000">
                <a:solidFill>
                  <a:srgbClr val="002060"/>
                </a:solidFill>
              </a:defRPr>
            </a:lvl1pPr>
          </a:lstStyle>
          <a:p>
            <a:pPr>
              <a:defRPr/>
            </a:pPr>
            <a:r>
              <a:rPr lang="en-US"/>
              <a:t>Click to edit Master title style</a:t>
            </a:r>
            <a:endParaRPr lang="en-US" dirty="0"/>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dirty="0"/>
          </a:p>
        </p:txBody>
      </p:sp>
      <p:pic>
        <p:nvPicPr>
          <p:cNvPr id="3" name="Picture 2">
            <a:extLst>
              <a:ext uri="{FF2B5EF4-FFF2-40B4-BE49-F238E27FC236}">
                <a16:creationId xmlns:a16="http://schemas.microsoft.com/office/drawing/2014/main" id="{F5390788-0832-6043-AE66-1B49DC4836E8}"/>
              </a:ext>
            </a:extLst>
          </p:cNvPr>
          <p:cNvPicPr>
            <a:picLocks noChangeAspect="1"/>
          </p:cNvPicPr>
          <p:nvPr userDrawn="1"/>
        </p:nvPicPr>
        <p:blipFill rotWithShape="1">
          <a:blip r:embed="rId2"/>
          <a:srcRect b="43700"/>
          <a:stretch/>
        </p:blipFill>
        <p:spPr>
          <a:xfrm>
            <a:off x="9840416" y="525600"/>
            <a:ext cx="1688400" cy="666000"/>
          </a:xfrm>
          <a:prstGeom prst="rect">
            <a:avLst/>
          </a:prstGeom>
        </p:spPr>
      </p:pic>
      <p:pic>
        <p:nvPicPr>
          <p:cNvPr id="9" name="Picture 8">
            <a:extLst>
              <a:ext uri="{FF2B5EF4-FFF2-40B4-BE49-F238E27FC236}">
                <a16:creationId xmlns:a16="http://schemas.microsoft.com/office/drawing/2014/main" id="{17CCC031-9052-5D42-B0CA-CA4794CC07D1}"/>
              </a:ext>
            </a:extLst>
          </p:cNvPr>
          <p:cNvPicPr>
            <a:picLocks noChangeAspect="1"/>
          </p:cNvPicPr>
          <p:nvPr userDrawn="1"/>
        </p:nvPicPr>
        <p:blipFill>
          <a:blip r:embed="rId3"/>
          <a:stretch>
            <a:fillRect/>
          </a:stretch>
        </p:blipFill>
        <p:spPr>
          <a:xfrm>
            <a:off x="457200" y="457200"/>
            <a:ext cx="802800" cy="802800"/>
          </a:xfrm>
          <a:prstGeom prst="rect">
            <a:avLst/>
          </a:prstGeom>
        </p:spPr>
      </p:pic>
      <p:sp>
        <p:nvSpPr>
          <p:cNvPr id="10" name="Date Placeholder 3">
            <a:extLst>
              <a:ext uri="{FF2B5EF4-FFF2-40B4-BE49-F238E27FC236}">
                <a16:creationId xmlns:a16="http://schemas.microsoft.com/office/drawing/2014/main" id="{1FB0F3D4-EF4E-EB4B-A193-6C76C69C5EE5}"/>
              </a:ext>
            </a:extLst>
          </p:cNvPr>
          <p:cNvSpPr>
            <a:spLocks noGrp="1"/>
          </p:cNvSpPr>
          <p:nvPr>
            <p:ph type="dt" sz="half" idx="2"/>
          </p:nvPr>
        </p:nvSpPr>
        <p:spPr bwMode="auto">
          <a:xfrm>
            <a:off x="1559496" y="6350851"/>
            <a:ext cx="867862" cy="365125"/>
          </a:xfrm>
          <a:prstGeom prst="rect">
            <a:avLst/>
          </a:prstGeom>
        </p:spPr>
        <p:txBody>
          <a:bodyPr vert="horz" lIns="0" tIns="0" rIns="0" bIns="0" rtlCol="0" anchor="ctr"/>
          <a:lstStyle>
            <a:lvl1pPr algn="r">
              <a:defRPr sz="1000">
                <a:solidFill>
                  <a:srgbClr val="002060"/>
                </a:solidFill>
              </a:defRPr>
            </a:lvl1pPr>
          </a:lstStyle>
          <a:p>
            <a:pPr algn="l">
              <a:defRPr/>
            </a:pPr>
            <a:r>
              <a:rPr lang="de-CH"/>
              <a:t>YYYY-MM-DD</a:t>
            </a:r>
            <a:endParaRPr lang="de-CH" dirty="0"/>
          </a:p>
        </p:txBody>
      </p:sp>
      <p:sp>
        <p:nvSpPr>
          <p:cNvPr id="11" name="Slide Number Placeholder 5">
            <a:extLst>
              <a:ext uri="{FF2B5EF4-FFF2-40B4-BE49-F238E27FC236}">
                <a16:creationId xmlns:a16="http://schemas.microsoft.com/office/drawing/2014/main" id="{7313B146-0E2B-574E-9B67-521EAE7575B0}"/>
              </a:ext>
            </a:extLst>
          </p:cNvPr>
          <p:cNvSpPr>
            <a:spLocks noGrp="1"/>
          </p:cNvSpPr>
          <p:nvPr>
            <p:ph type="sldNum" sz="quarter" idx="4"/>
          </p:nvPr>
        </p:nvSpPr>
        <p:spPr bwMode="auto">
          <a:xfrm>
            <a:off x="9418516" y="6356350"/>
            <a:ext cx="681254" cy="365125"/>
          </a:xfrm>
          <a:prstGeom prst="rect">
            <a:avLst/>
          </a:prstGeom>
        </p:spPr>
        <p:txBody>
          <a:bodyPr vert="horz" lIns="0" tIns="0" rIns="0" bIns="0" rtlCol="0" anchor="ctr"/>
          <a:lstStyle>
            <a:lvl1pPr algn="r">
              <a:defRPr sz="1000">
                <a:solidFill>
                  <a:srgbClr val="002060"/>
                </a:solidFill>
              </a:defRPr>
            </a:lvl1pPr>
          </a:lstStyle>
          <a:p>
            <a:pPr>
              <a:defRPr/>
            </a:pPr>
            <a:fld id="{36B5EA5A-BC32-A742-B11B-8E7414D5B535}" type="slidenum">
              <a:rPr lang="en-US" smtClean="0"/>
              <a:pPr>
                <a:defRPr/>
              </a:pPr>
              <a:t>‹#›</a:t>
            </a:fld>
            <a:endParaRPr lang="en-US"/>
          </a:p>
        </p:txBody>
      </p:sp>
      <p:sp>
        <p:nvSpPr>
          <p:cNvPr id="12" name="Footer Placeholder 6">
            <a:extLst>
              <a:ext uri="{FF2B5EF4-FFF2-40B4-BE49-F238E27FC236}">
                <a16:creationId xmlns:a16="http://schemas.microsoft.com/office/drawing/2014/main" id="{3276F105-0670-D24A-952A-94DBDAAE1A6E}"/>
              </a:ext>
            </a:extLst>
          </p:cNvPr>
          <p:cNvSpPr>
            <a:spLocks noGrp="1"/>
          </p:cNvSpPr>
          <p:nvPr>
            <p:ph type="ftr" sz="quarter" idx="3"/>
          </p:nvPr>
        </p:nvSpPr>
        <p:spPr bwMode="auto">
          <a:xfrm>
            <a:off x="2570232" y="6356350"/>
            <a:ext cx="6572221" cy="365125"/>
          </a:xfrm>
          <a:prstGeom prst="rect">
            <a:avLst/>
          </a:prstGeom>
        </p:spPr>
        <p:txBody>
          <a:bodyPr vert="horz" lIns="91440" tIns="45720" rIns="91440" bIns="45720" rtlCol="0" anchor="ctr"/>
          <a:lstStyle>
            <a:lvl1pPr algn="ctr">
              <a:defRPr sz="1200">
                <a:solidFill>
                  <a:srgbClr val="002060"/>
                </a:solidFill>
              </a:defRPr>
            </a:lvl1pPr>
          </a:lstStyle>
          <a:p>
            <a:pPr>
              <a:defRPr/>
            </a:pPr>
            <a:r>
              <a:rPr lang="en-US"/>
              <a:t>Presentation Title - Author (Affiliation)</a:t>
            </a:r>
            <a:endParaRPr lang="en-US" dirty="0"/>
          </a:p>
        </p:txBody>
      </p:sp>
      <p:sp>
        <p:nvSpPr>
          <p:cNvPr id="14" name="Text Placeholder 13">
            <a:extLst>
              <a:ext uri="{FF2B5EF4-FFF2-40B4-BE49-F238E27FC236}">
                <a16:creationId xmlns:a16="http://schemas.microsoft.com/office/drawing/2014/main" id="{5B9784AA-07CD-844E-B749-8372A5F79CE9}"/>
              </a:ext>
            </a:extLst>
          </p:cNvPr>
          <p:cNvSpPr>
            <a:spLocks noGrp="1"/>
          </p:cNvSpPr>
          <p:nvPr>
            <p:ph type="body" sz="quarter" idx="10" hasCustomPrompt="1"/>
          </p:nvPr>
        </p:nvSpPr>
        <p:spPr>
          <a:xfrm>
            <a:off x="9142413" y="5157788"/>
            <a:ext cx="1957387" cy="431800"/>
          </a:xfrm>
        </p:spPr>
        <p:txBody>
          <a:bodyPr anchor="ctr"/>
          <a:lstStyle>
            <a:lvl1pPr>
              <a:defRPr b="0"/>
            </a:lvl1pPr>
          </a:lstStyle>
          <a:p>
            <a:pPr lvl="0"/>
            <a:r>
              <a:rPr lang="en-GB" dirty="0"/>
              <a:t>EDMS #</a:t>
            </a:r>
          </a:p>
        </p:txBody>
      </p:sp>
    </p:spTree>
    <p:extLst>
      <p:ext uri="{BB962C8B-B14F-4D97-AF65-F5344CB8AC3E}">
        <p14:creationId xmlns:p14="http://schemas.microsoft.com/office/powerpoint/2010/main" val="352079493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Blu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57200" y="457200"/>
            <a:ext cx="811380" cy="803226"/>
          </a:xfrm>
          <a:prstGeom prst="rect">
            <a:avLst/>
          </a:prstGeom>
        </p:spPr>
      </p:pic>
      <p:sp>
        <p:nvSpPr>
          <p:cNvPr id="5" name="Title 1"/>
          <p:cNvSpPr>
            <a:spLocks noGrp="1"/>
          </p:cNvSpPr>
          <p:nvPr>
            <p:ph type="ctrTitle" hasCustomPrompt="1"/>
          </p:nvPr>
        </p:nvSpPr>
        <p:spPr bwMode="auto">
          <a:xfrm>
            <a:off x="1091754" y="1808460"/>
            <a:ext cx="10008492"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pic>
        <p:nvPicPr>
          <p:cNvPr id="12" name="Picture 11">
            <a:extLst>
              <a:ext uri="{FF2B5EF4-FFF2-40B4-BE49-F238E27FC236}">
                <a16:creationId xmlns:a16="http://schemas.microsoft.com/office/drawing/2014/main" id="{B529C194-B1B7-F24A-BFCF-B3FC6C12A1C8}"/>
              </a:ext>
            </a:extLst>
          </p:cNvPr>
          <p:cNvPicPr>
            <a:picLocks noChangeAspect="1"/>
          </p:cNvPicPr>
          <p:nvPr userDrawn="1"/>
        </p:nvPicPr>
        <p:blipFill rotWithShape="1">
          <a:blip r:embed="rId3"/>
          <a:srcRect b="44099"/>
          <a:stretch/>
        </p:blipFill>
        <p:spPr>
          <a:xfrm>
            <a:off x="9840416" y="525744"/>
            <a:ext cx="1688400" cy="666137"/>
          </a:xfrm>
          <a:prstGeom prst="rect">
            <a:avLst/>
          </a:prstGeom>
        </p:spPr>
      </p:pic>
      <p:sp>
        <p:nvSpPr>
          <p:cNvPr id="7" name="Text Placeholder 13">
            <a:extLst>
              <a:ext uri="{FF2B5EF4-FFF2-40B4-BE49-F238E27FC236}">
                <a16:creationId xmlns:a16="http://schemas.microsoft.com/office/drawing/2014/main" id="{6BD0E434-E9FD-C945-87F4-09AB99433DDE}"/>
              </a:ext>
            </a:extLst>
          </p:cNvPr>
          <p:cNvSpPr>
            <a:spLocks noGrp="1"/>
          </p:cNvSpPr>
          <p:nvPr>
            <p:ph type="body" sz="quarter" idx="10" hasCustomPrompt="1"/>
          </p:nvPr>
        </p:nvSpPr>
        <p:spPr bwMode="auto">
          <a:xfrm>
            <a:off x="9142413" y="5157788"/>
            <a:ext cx="1957387" cy="431800"/>
          </a:xfrm>
        </p:spPr>
        <p:txBody>
          <a:bodyPr anchor="ctr"/>
          <a:lstStyle>
            <a:lvl1pPr>
              <a:defRPr b="0">
                <a:solidFill>
                  <a:schemeClr val="bg1"/>
                </a:solidFill>
              </a:defRPr>
            </a:lvl1pPr>
          </a:lstStyle>
          <a:p>
            <a:pPr lvl="0"/>
            <a:r>
              <a:rPr lang="en-GB" dirty="0"/>
              <a:t>EDMS #</a:t>
            </a:r>
          </a:p>
        </p:txBody>
      </p:sp>
      <p:sp>
        <p:nvSpPr>
          <p:cNvPr id="8" name="Date Placeholder 3">
            <a:extLst>
              <a:ext uri="{FF2B5EF4-FFF2-40B4-BE49-F238E27FC236}">
                <a16:creationId xmlns:a16="http://schemas.microsoft.com/office/drawing/2014/main" id="{C95A36CB-3D69-5545-ADDC-E8B53AED9459}"/>
              </a:ext>
            </a:extLst>
          </p:cNvPr>
          <p:cNvSpPr>
            <a:spLocks noGrp="1"/>
          </p:cNvSpPr>
          <p:nvPr>
            <p:ph type="dt" sz="half" idx="2"/>
          </p:nvPr>
        </p:nvSpPr>
        <p:spPr bwMode="auto">
          <a:xfrm>
            <a:off x="1559496" y="6350851"/>
            <a:ext cx="867862" cy="365125"/>
          </a:xfrm>
          <a:prstGeom prst="rect">
            <a:avLst/>
          </a:prstGeom>
        </p:spPr>
        <p:txBody>
          <a:bodyPr vert="horz" lIns="0" tIns="0" rIns="0" bIns="0" rtlCol="0" anchor="ctr"/>
          <a:lstStyle>
            <a:lvl1pPr algn="r">
              <a:defRPr sz="1000">
                <a:solidFill>
                  <a:schemeClr val="bg1"/>
                </a:solidFill>
              </a:defRPr>
            </a:lvl1pPr>
          </a:lstStyle>
          <a:p>
            <a:pPr algn="l">
              <a:defRPr/>
            </a:pPr>
            <a:r>
              <a:rPr lang="de-CH"/>
              <a:t>YYYY-MM-DD</a:t>
            </a:r>
            <a:endParaRPr lang="de-CH" dirty="0"/>
          </a:p>
        </p:txBody>
      </p:sp>
      <p:sp>
        <p:nvSpPr>
          <p:cNvPr id="9" name="Slide Number Placeholder 5">
            <a:extLst>
              <a:ext uri="{FF2B5EF4-FFF2-40B4-BE49-F238E27FC236}">
                <a16:creationId xmlns:a16="http://schemas.microsoft.com/office/drawing/2014/main" id="{20A830B9-CB84-0B41-B11C-9CB39FFA095E}"/>
              </a:ext>
            </a:extLst>
          </p:cNvPr>
          <p:cNvSpPr>
            <a:spLocks noGrp="1"/>
          </p:cNvSpPr>
          <p:nvPr>
            <p:ph type="sldNum" sz="quarter" idx="4"/>
          </p:nvPr>
        </p:nvSpPr>
        <p:spPr bwMode="auto">
          <a:xfrm>
            <a:off x="941851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smtClean="0"/>
              <a:pPr>
                <a:defRPr/>
              </a:pPr>
              <a:t>‹#›</a:t>
            </a:fld>
            <a:endParaRPr lang="en-US"/>
          </a:p>
        </p:txBody>
      </p:sp>
      <p:sp>
        <p:nvSpPr>
          <p:cNvPr id="10" name="Footer Placeholder 6">
            <a:extLst>
              <a:ext uri="{FF2B5EF4-FFF2-40B4-BE49-F238E27FC236}">
                <a16:creationId xmlns:a16="http://schemas.microsoft.com/office/drawing/2014/main" id="{D9BAC18D-90BE-9C4D-A9E3-1B241A1B6771}"/>
              </a:ext>
            </a:extLst>
          </p:cNvPr>
          <p:cNvSpPr>
            <a:spLocks noGrp="1"/>
          </p:cNvSpPr>
          <p:nvPr>
            <p:ph type="ftr" sz="quarter" idx="3"/>
          </p:nvPr>
        </p:nvSpPr>
        <p:spPr bwMode="auto">
          <a:xfrm>
            <a:off x="257023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Presentation Title - Author (Affiliation)</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Presentation Title - Author (Affiliation)</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rgbClr val="002060"/>
                </a:solidFill>
              </a:defRPr>
            </a:lvl1pPr>
            <a:lvl2pPr marL="628650" indent="-261938">
              <a:buFont typeface="Arial"/>
              <a:buChar char="•"/>
              <a:defRPr sz="1800">
                <a:solidFill>
                  <a:srgbClr val="002060"/>
                </a:solidFill>
              </a:defRPr>
            </a:lvl2pPr>
            <a:lvl3pPr marL="889000" indent="-260350">
              <a:buSzPct val="100000"/>
              <a:buFont typeface="Arial"/>
              <a:buChar char="•"/>
              <a:defRPr sz="1800">
                <a:solidFill>
                  <a:srgbClr val="002060"/>
                </a:solidFill>
              </a:defRPr>
            </a:lvl3pPr>
            <a:lvl4pPr marL="1209675" indent="-269875">
              <a:buSzPct val="100000"/>
              <a:buFont typeface="Arial"/>
              <a:buChar char="•"/>
              <a:defRPr sz="1600">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endParaRPr dirty="0"/>
          </a:p>
        </p:txBody>
      </p:sp>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Presentation Title - Author (Affiliation)</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endParaRPr/>
          </a:p>
        </p:txBody>
      </p:sp>
      <p:sp>
        <p:nvSpPr>
          <p:cNvPr id="5" name="Date Placeholder 10"/>
          <p:cNvSpPr>
            <a:spLocks noGrp="1"/>
          </p:cNvSpPr>
          <p:nvPr>
            <p:ph type="dt" sz="half" idx="10"/>
          </p:nvPr>
        </p:nvSpPr>
        <p:spPr bwMode="auto"/>
        <p:txBody>
          <a:bodyPr/>
          <a:lstStyle/>
          <a:p>
            <a:pPr>
              <a:defRPr/>
            </a:pPr>
            <a:r>
              <a:rPr lang="de-CH"/>
              <a:t>YYYY-MM-DD</a:t>
            </a:r>
            <a:endParaRPr/>
          </a:p>
        </p:txBody>
      </p:sp>
      <p:sp>
        <p:nvSpPr>
          <p:cNvPr id="6" name="Footer Placeholder 11"/>
          <p:cNvSpPr>
            <a:spLocks noGrp="1"/>
          </p:cNvSpPr>
          <p:nvPr>
            <p:ph type="ftr" sz="quarter" idx="11"/>
          </p:nvPr>
        </p:nvSpPr>
        <p:spPr bwMode="auto"/>
        <p:txBody>
          <a:bodyPr/>
          <a:lstStyle/>
          <a:p>
            <a:pPr>
              <a:defRPr/>
            </a:pPr>
            <a:r>
              <a:rPr lang="en-US"/>
              <a:t>Presentation Title - Author (Affiliation)</a:t>
            </a:r>
            <a:endParaRP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Blue block righ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8075612"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Presentation Title - Author (Affiliation)</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Blue block lef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0"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Presentation Title - Author (Affiliation)</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304307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Rectangle 1"/>
          <p:cNvSpPr/>
          <p:nvPr userDrawn="1"/>
        </p:nvSpPr>
        <p:spPr bwMode="auto">
          <a:xfrm>
            <a:off x="-10800" y="6237312"/>
            <a:ext cx="12196800" cy="620688"/>
          </a:xfrm>
          <a:prstGeom prst="rect">
            <a:avLst/>
          </a:prstGeom>
          <a:solidFill>
            <a:srgbClr val="0033A0"/>
          </a:solidFill>
          <a:ln>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dirty="0">
              <a:solidFill>
                <a:srgbClr val="0033A0"/>
              </a:solidFill>
            </a:endParaRPr>
          </a:p>
        </p:txBody>
      </p:sp>
      <p:sp>
        <p:nvSpPr>
          <p:cNvPr id="5" name="Title Placeholder 1"/>
          <p:cNvSpPr>
            <a:spLocks noGrp="1"/>
          </p:cNvSpPr>
          <p:nvPr>
            <p:ph type="title"/>
          </p:nvPr>
        </p:nvSpPr>
        <p:spPr bwMode="auto">
          <a:xfrm>
            <a:off x="407988" y="373593"/>
            <a:ext cx="11376025" cy="751151"/>
          </a:xfrm>
          <a:prstGeom prst="rect">
            <a:avLst/>
          </a:prstGeom>
        </p:spPr>
        <p:txBody>
          <a:bodyPr vert="horz" lIns="0" tIns="0" rIns="0" bIns="0" rtlCol="0" anchor="t" anchorCtr="0">
            <a:noAutofit/>
          </a:bodyPr>
          <a:lstStyle/>
          <a:p>
            <a:pPr>
              <a:defRPr/>
            </a:pPr>
            <a:r>
              <a:rPr lang="en-US"/>
              <a:t>Click to edit Master title style</a:t>
            </a:r>
            <a:endParaRPr dirty="0"/>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1559496" y="6350851"/>
            <a:ext cx="867862" cy="365125"/>
          </a:xfrm>
          <a:prstGeom prst="rect">
            <a:avLst/>
          </a:prstGeom>
        </p:spPr>
        <p:txBody>
          <a:bodyPr vert="horz" lIns="0" tIns="0" rIns="0" bIns="0" rtlCol="0" anchor="ctr"/>
          <a:lstStyle>
            <a:lvl1pPr algn="r">
              <a:defRPr sz="1000">
                <a:solidFill>
                  <a:schemeClr val="bg1"/>
                </a:solidFill>
              </a:defRPr>
            </a:lvl1pPr>
          </a:lstStyle>
          <a:p>
            <a:pPr algn="l">
              <a:defRPr/>
            </a:pPr>
            <a:r>
              <a:rPr lang="de-CH"/>
              <a:t>YYYY-MM-DD</a:t>
            </a:r>
            <a:endParaRPr lang="de-CH" dirty="0"/>
          </a:p>
        </p:txBody>
      </p:sp>
      <p:sp>
        <p:nvSpPr>
          <p:cNvPr id="8" name="Slide Number Placeholder 5"/>
          <p:cNvSpPr>
            <a:spLocks noGrp="1"/>
          </p:cNvSpPr>
          <p:nvPr>
            <p:ph type="sldNum" sz="quarter" idx="4"/>
          </p:nvPr>
        </p:nvSpPr>
        <p:spPr bwMode="auto">
          <a:xfrm>
            <a:off x="941851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257023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Presentation Title - Author (Affiliation)</a:t>
            </a:r>
            <a:endParaRPr dirty="0"/>
          </a:p>
        </p:txBody>
      </p:sp>
      <p:pic>
        <p:nvPicPr>
          <p:cNvPr id="22" name="Image 2" descr="logooutline.eps"/>
          <p:cNvPicPr/>
          <p:nvPr userDrawn="1"/>
        </p:nvPicPr>
        <p:blipFill>
          <a:blip r:embed="rId27"/>
          <a:stretch/>
        </p:blipFill>
        <p:spPr bwMode="auto">
          <a:xfrm>
            <a:off x="426313" y="6350851"/>
            <a:ext cx="399415" cy="395605"/>
          </a:xfrm>
          <a:prstGeom prst="rect">
            <a:avLst/>
          </a:prstGeom>
        </p:spPr>
      </p:pic>
      <p:pic>
        <p:nvPicPr>
          <p:cNvPr id="13" name="Picture 12">
            <a:extLst>
              <a:ext uri="{FF2B5EF4-FFF2-40B4-BE49-F238E27FC236}">
                <a16:creationId xmlns:a16="http://schemas.microsoft.com/office/drawing/2014/main" id="{15412249-467A-DC4A-8F91-5FFDDE086458}"/>
              </a:ext>
            </a:extLst>
          </p:cNvPr>
          <p:cNvPicPr>
            <a:picLocks noChangeAspect="1"/>
          </p:cNvPicPr>
          <p:nvPr userDrawn="1"/>
        </p:nvPicPr>
        <p:blipFill rotWithShape="1">
          <a:blip r:embed="rId28"/>
          <a:srcRect b="39588"/>
          <a:stretch/>
        </p:blipFill>
        <p:spPr>
          <a:xfrm>
            <a:off x="10836932" y="6353623"/>
            <a:ext cx="928755" cy="396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1" r:id="rId4"/>
    <p:sldLayoutId id="2147483652" r:id="rId5"/>
    <p:sldLayoutId id="2147483653" r:id="rId6"/>
    <p:sldLayoutId id="2147483654" r:id="rId7"/>
    <p:sldLayoutId id="2147483655" r:id="rId8"/>
    <p:sldLayoutId id="2147483670" r:id="rId9"/>
    <p:sldLayoutId id="214748367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1" r:id="rId25"/>
  </p:sldLayoutIdLst>
  <p:hf hdr="0"/>
  <p:txStyles>
    <p:titleStyle>
      <a:lvl1pPr algn="l" defTabSz="914400" eaLnBrk="1" hangingPunct="1">
        <a:lnSpc>
          <a:spcPct val="90000"/>
        </a:lnSpc>
        <a:spcBef>
          <a:spcPts val="0"/>
        </a:spcBef>
        <a:buNone/>
        <a:defRPr sz="3600" b="1">
          <a:solidFill>
            <a:srgbClr val="002060"/>
          </a:solidFill>
          <a:latin typeface="+mj-lt"/>
          <a:ea typeface="+mj-ea"/>
          <a:cs typeface="+mj-cs"/>
        </a:defRPr>
      </a:lvl1pPr>
    </p:titleStyle>
    <p:bodyStyle>
      <a:lvl1pPr marL="0" indent="0" algn="l" defTabSz="914400" eaLnBrk="1" hangingPunct="1">
        <a:lnSpc>
          <a:spcPct val="100000"/>
        </a:lnSpc>
        <a:spcBef>
          <a:spcPts val="0"/>
        </a:spcBef>
        <a:spcAft>
          <a:spcPts val="600"/>
        </a:spcAft>
        <a:buFont typeface="Arial"/>
        <a:buNone/>
        <a:defRPr sz="2100" b="1">
          <a:solidFill>
            <a:srgbClr val="002060"/>
          </a:solidFill>
          <a:latin typeface="+mn-lt"/>
          <a:ea typeface="+mn-ea"/>
          <a:cs typeface="+mn-cs"/>
        </a:defRPr>
      </a:lvl1pPr>
      <a:lvl2pPr marL="323850" indent="-324000" algn="l" defTabSz="914400" eaLnBrk="1" hangingPunct="1">
        <a:lnSpc>
          <a:spcPct val="100000"/>
        </a:lnSpc>
        <a:spcBef>
          <a:spcPts val="0"/>
        </a:spcBef>
        <a:spcAft>
          <a:spcPts val="600"/>
        </a:spcAft>
        <a:buFont typeface="Arial"/>
        <a:buChar char="•"/>
        <a:defRPr sz="1800">
          <a:solidFill>
            <a:srgbClr val="002060"/>
          </a:solidFill>
          <a:latin typeface="+mn-lt"/>
          <a:ea typeface="+mn-ea"/>
          <a:cs typeface="+mn-cs"/>
        </a:defRPr>
      </a:lvl2pPr>
      <a:lvl3pPr marL="648000" indent="-324000" algn="l" defTabSz="914400" eaLnBrk="1" hangingPunct="1">
        <a:lnSpc>
          <a:spcPct val="100000"/>
        </a:lnSpc>
        <a:spcBef>
          <a:spcPts val="0"/>
        </a:spcBef>
        <a:spcAft>
          <a:spcPts val="600"/>
        </a:spcAft>
        <a:buFont typeface="Arial"/>
        <a:buChar char="•"/>
        <a:defRPr sz="1700">
          <a:solidFill>
            <a:srgbClr val="002060"/>
          </a:solidFill>
          <a:latin typeface="+mn-lt"/>
          <a:ea typeface="+mn-ea"/>
          <a:cs typeface="+mn-cs"/>
        </a:defRPr>
      </a:lvl3pPr>
      <a:lvl4pPr marL="972000" indent="-324000" algn="l" defTabSz="914400" eaLnBrk="1" hangingPunct="1">
        <a:lnSpc>
          <a:spcPct val="100000"/>
        </a:lnSpc>
        <a:spcBef>
          <a:spcPts val="0"/>
        </a:spcBef>
        <a:spcAft>
          <a:spcPts val="600"/>
        </a:spcAft>
        <a:buFont typeface="Arial"/>
        <a:buChar char="•"/>
        <a:defRPr sz="1600">
          <a:solidFill>
            <a:srgbClr val="002060"/>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Title 1">
            <a:extLst>
              <a:ext uri="{FF2B5EF4-FFF2-40B4-BE49-F238E27FC236}">
                <a16:creationId xmlns:a16="http://schemas.microsoft.com/office/drawing/2014/main" id="{2E514073-B7E9-45FE-8364-112885EC62DA}"/>
              </a:ext>
            </a:extLst>
          </p:cNvPr>
          <p:cNvSpPr txBox="1">
            <a:spLocks/>
          </p:cNvSpPr>
          <p:nvPr/>
        </p:nvSpPr>
        <p:spPr bwMode="auto">
          <a:xfrm>
            <a:off x="1080000" y="1980000"/>
            <a:ext cx="10008492" cy="2952000"/>
          </a:xfrm>
          <a:prstGeom prst="rect">
            <a:avLst/>
          </a:prstGeom>
        </p:spPr>
        <p:txBody>
          <a:bodyPr vert="horz" lIns="91440" tIns="45720" rIns="91440" bIns="45720" rtlCol="0" anchor="t" anchorCtr="0">
            <a:noAutofit/>
          </a:bodyPr>
          <a:lstStyle>
            <a:lvl1pPr algn="l" defTabSz="474796" rtl="0" eaLnBrk="1" latinLnBrk="0" hangingPunct="1">
              <a:spcBef>
                <a:spcPct val="0"/>
              </a:spcBef>
              <a:buNone/>
              <a:defRPr sz="5000" kern="1200">
                <a:solidFill>
                  <a:schemeClr val="bg1"/>
                </a:solidFill>
                <a:latin typeface="+mj-lt"/>
                <a:ea typeface="+mj-ea"/>
                <a:cs typeface="+mj-cs"/>
              </a:defRPr>
            </a:lvl1pPr>
          </a:lstStyle>
          <a:p>
            <a:pPr algn="ctr">
              <a:spcBef>
                <a:spcPts val="3323"/>
              </a:spcBef>
              <a:defRPr/>
            </a:pPr>
            <a:r>
              <a:rPr lang="fr-FR" sz="3600" b="1" cap="small" dirty="0" err="1">
                <a:cs typeface="Arial" charset="0"/>
              </a:rPr>
              <a:t>Awake</a:t>
            </a:r>
            <a:r>
              <a:rPr lang="fr-FR" sz="3600" b="1" cap="small" dirty="0">
                <a:cs typeface="Arial" charset="0"/>
              </a:rPr>
              <a:t> Run 2C</a:t>
            </a:r>
            <a:br>
              <a:rPr lang="fr-FR" sz="4400" b="1" cap="small" dirty="0">
                <a:cs typeface="Arial" charset="0"/>
              </a:rPr>
            </a:br>
            <a:br>
              <a:rPr lang="fr-FR" sz="4000" b="1" cap="small" dirty="0">
                <a:cs typeface="Arial" charset="0"/>
              </a:rPr>
            </a:br>
            <a:r>
              <a:rPr lang="fr-FR" sz="3600" b="1" cap="small" dirty="0">
                <a:cs typeface="Arial" charset="0"/>
              </a:rPr>
              <a:t>Beam Lines</a:t>
            </a:r>
            <a:br>
              <a:rPr lang="fr-FR" sz="3600" b="1" cap="small" dirty="0">
                <a:solidFill>
                  <a:srgbClr val="0594FF"/>
                </a:solidFill>
                <a:cs typeface="Arial" charset="0"/>
              </a:rPr>
            </a:br>
            <a:br>
              <a:rPr lang="fr-FR" sz="1800" cap="small" dirty="0">
                <a:solidFill>
                  <a:schemeClr val="bg1">
                    <a:lumMod val="50000"/>
                  </a:schemeClr>
                </a:solidFill>
                <a:cs typeface="Arial" charset="0"/>
              </a:rPr>
            </a:br>
            <a:br>
              <a:rPr lang="fr-FR" sz="1800" cap="small" dirty="0">
                <a:cs typeface="Arial" charset="0"/>
              </a:rPr>
            </a:br>
            <a:br>
              <a:rPr lang="fr-FR" sz="900" cap="small" dirty="0"/>
            </a:br>
            <a:endParaRPr lang="fr-FR" sz="2700" dirty="0"/>
          </a:p>
        </p:txBody>
      </p:sp>
      <p:sp>
        <p:nvSpPr>
          <p:cNvPr id="10" name="Subtitle 2">
            <a:extLst>
              <a:ext uri="{FF2B5EF4-FFF2-40B4-BE49-F238E27FC236}">
                <a16:creationId xmlns:a16="http://schemas.microsoft.com/office/drawing/2014/main" id="{F9B18BED-6431-4003-9768-024FD3425DFF}"/>
              </a:ext>
            </a:extLst>
          </p:cNvPr>
          <p:cNvSpPr txBox="1">
            <a:spLocks/>
          </p:cNvSpPr>
          <p:nvPr/>
        </p:nvSpPr>
        <p:spPr bwMode="auto">
          <a:xfrm>
            <a:off x="2342818" y="5760000"/>
            <a:ext cx="7506369" cy="900000"/>
          </a:xfrm>
          <a:prstGeom prst="rect">
            <a:avLst/>
          </a:prstGeom>
        </p:spPr>
        <p:txBody>
          <a:bodyPr vert="horz" lIns="91440" tIns="45720" rIns="91440" bIns="45720" rtlCol="0">
            <a:noAutofit/>
          </a:bodyPr>
          <a:lstStyle>
            <a:lvl1pPr marL="0" indent="0" algn="l" defTabSz="474796" rtl="0" eaLnBrk="1" latinLnBrk="0" hangingPunct="1">
              <a:spcBef>
                <a:spcPct val="20000"/>
              </a:spcBef>
              <a:buFont typeface="Arial" panose="020B0604020202020204" pitchFamily="34" charset="0"/>
              <a:buNone/>
              <a:defRPr sz="2000" b="0" kern="1200">
                <a:solidFill>
                  <a:schemeClr val="bg1"/>
                </a:solidFill>
                <a:latin typeface="+mn-lt"/>
                <a:ea typeface="+mn-ea"/>
                <a:cs typeface="+mn-cs"/>
              </a:defRPr>
            </a:lvl1pPr>
            <a:lvl2pPr marL="457200" indent="0" algn="ctr" defTabSz="474796"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474796"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474796"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algn="ctr">
              <a:defRPr/>
            </a:pPr>
            <a:r>
              <a:rPr lang="en-US" sz="1600" dirty="0"/>
              <a:t>   </a:t>
            </a:r>
            <a:endParaRPr lang="en-US" sz="1600" b="1" dirty="0">
              <a:solidFill>
                <a:schemeClr val="tx2">
                  <a:lumMod val="60000"/>
                  <a:lumOff val="40000"/>
                </a:schemeClr>
              </a:solidFill>
            </a:endParaRPr>
          </a:p>
          <a:p>
            <a:pPr algn="ctr">
              <a:defRPr/>
            </a:pPr>
            <a:r>
              <a:rPr lang="en-US" sz="1600" b="1" i="1" dirty="0"/>
              <a:t>Frédéric Galleazzi </a:t>
            </a:r>
            <a:r>
              <a:rPr lang="en-US" sz="1600" i="1" dirty="0"/>
              <a:t>EN/ACE/INT</a:t>
            </a:r>
          </a:p>
          <a:p>
            <a:pPr algn="ctr">
              <a:defRPr/>
            </a:pPr>
            <a:r>
              <a:rPr lang="en-US" sz="1600" i="1" dirty="0"/>
              <a:t>03/07/2024</a:t>
            </a:r>
          </a:p>
        </p:txBody>
      </p:sp>
      <p:sp>
        <p:nvSpPr>
          <p:cNvPr id="2" name="object 3">
            <a:extLst>
              <a:ext uri="{FF2B5EF4-FFF2-40B4-BE49-F238E27FC236}">
                <a16:creationId xmlns:a16="http://schemas.microsoft.com/office/drawing/2014/main" id="{39E2D2A9-C293-45D6-7B6E-D1EE2838A509}"/>
              </a:ext>
            </a:extLst>
          </p:cNvPr>
          <p:cNvSpPr>
            <a:spLocks noChangeAspect="1"/>
          </p:cNvSpPr>
          <p:nvPr/>
        </p:nvSpPr>
        <p:spPr>
          <a:xfrm>
            <a:off x="5400000" y="4212000"/>
            <a:ext cx="1440000" cy="727221"/>
          </a:xfrm>
          <a:prstGeom prst="rect">
            <a:avLst/>
          </a:prstGeom>
          <a:blipFill>
            <a:blip r:embed="rId2" cstate="print"/>
            <a:stretch>
              <a:fillRect/>
            </a:stretch>
          </a:blipFill>
        </p:spPr>
        <p:txBody>
          <a:bodyPr wrap="square" lIns="0" tIns="0" rIns="0" bIns="0" rtlCol="0"/>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y rectangular object with windows&#10;&#10;Description automatically generated">
            <a:extLst>
              <a:ext uri="{FF2B5EF4-FFF2-40B4-BE49-F238E27FC236}">
                <a16:creationId xmlns:a16="http://schemas.microsoft.com/office/drawing/2014/main" id="{268BF778-5E2E-EBCF-9296-1FF91B37EDDD}"/>
              </a:ext>
            </a:extLst>
          </p:cNvPr>
          <p:cNvPicPr>
            <a:picLocks noChangeAspect="1"/>
          </p:cNvPicPr>
          <p:nvPr/>
        </p:nvPicPr>
        <p:blipFill rotWithShape="1">
          <a:blip r:embed="rId2"/>
          <a:srcRect t="9033" b="30753"/>
          <a:stretch/>
        </p:blipFill>
        <p:spPr>
          <a:xfrm>
            <a:off x="72000" y="1260000"/>
            <a:ext cx="12024000" cy="360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7" name="Title 1">
            <a:extLst>
              <a:ext uri="{FF2B5EF4-FFF2-40B4-BE49-F238E27FC236}">
                <a16:creationId xmlns:a16="http://schemas.microsoft.com/office/drawing/2014/main" id="{AB7A6E76-C22C-4F1C-9496-1FA8B9BDCB7D}"/>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err="1"/>
              <a:t>Awake</a:t>
            </a:r>
            <a:r>
              <a:rPr lang="fr-FR" sz="1400" u="sng" dirty="0"/>
              <a:t> Area : </a:t>
            </a:r>
            <a:endParaRPr lang="fr-FR" sz="1400" dirty="0"/>
          </a:p>
        </p:txBody>
      </p:sp>
      <p:sp>
        <p:nvSpPr>
          <p:cNvPr id="15" name="TextBox 14">
            <a:extLst>
              <a:ext uri="{FF2B5EF4-FFF2-40B4-BE49-F238E27FC236}">
                <a16:creationId xmlns:a16="http://schemas.microsoft.com/office/drawing/2014/main" id="{7C1822B4-7777-4BFA-AC2E-13B3974E6A0F}"/>
              </a:ext>
            </a:extLst>
          </p:cNvPr>
          <p:cNvSpPr txBox="1"/>
          <p:nvPr/>
        </p:nvSpPr>
        <p:spPr>
          <a:xfrm>
            <a:off x="1343472" y="2484000"/>
            <a:ext cx="576000" cy="252000"/>
          </a:xfrm>
          <a:prstGeom prst="rect">
            <a:avLst/>
          </a:prstGeom>
          <a:noFill/>
          <a:ln w="12700">
            <a:noFill/>
          </a:ln>
        </p:spPr>
        <p:txBody>
          <a:bodyPr wrap="square" rtlCol="0">
            <a:spAutoFit/>
          </a:bodyPr>
          <a:lstStyle/>
          <a:p>
            <a:pPr algn="ctr"/>
            <a:r>
              <a:rPr lang="fr-CH" sz="1050" dirty="0">
                <a:solidFill>
                  <a:schemeClr val="tx2"/>
                </a:solidFill>
              </a:rPr>
              <a:t>TCV4</a:t>
            </a:r>
          </a:p>
        </p:txBody>
      </p:sp>
      <p:sp>
        <p:nvSpPr>
          <p:cNvPr id="10" name="TextBox 9">
            <a:extLst>
              <a:ext uri="{FF2B5EF4-FFF2-40B4-BE49-F238E27FC236}">
                <a16:creationId xmlns:a16="http://schemas.microsoft.com/office/drawing/2014/main" id="{51A91E6B-B19D-0855-B536-E64F5AACDA96}"/>
              </a:ext>
            </a:extLst>
          </p:cNvPr>
          <p:cNvSpPr txBox="1"/>
          <p:nvPr/>
        </p:nvSpPr>
        <p:spPr>
          <a:xfrm>
            <a:off x="3420000" y="3060000"/>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3" name="TextBox 12">
            <a:extLst>
              <a:ext uri="{FF2B5EF4-FFF2-40B4-BE49-F238E27FC236}">
                <a16:creationId xmlns:a16="http://schemas.microsoft.com/office/drawing/2014/main" id="{8003E445-E8E3-0C51-053A-7351D49A980E}"/>
              </a:ext>
            </a:extLst>
          </p:cNvPr>
          <p:cNvSpPr txBox="1"/>
          <p:nvPr/>
        </p:nvSpPr>
        <p:spPr>
          <a:xfrm>
            <a:off x="335360" y="3384000"/>
            <a:ext cx="576000" cy="252000"/>
          </a:xfrm>
          <a:prstGeom prst="rect">
            <a:avLst/>
          </a:prstGeom>
          <a:noFill/>
          <a:ln w="12700">
            <a:noFill/>
          </a:ln>
        </p:spPr>
        <p:txBody>
          <a:bodyPr wrap="square" rtlCol="0">
            <a:spAutoFit/>
          </a:bodyPr>
          <a:lstStyle/>
          <a:p>
            <a:pPr algn="ctr"/>
            <a:r>
              <a:rPr lang="fr-CH" sz="1050" dirty="0">
                <a:solidFill>
                  <a:schemeClr val="tx2"/>
                </a:solidFill>
              </a:rPr>
              <a:t>TT41</a:t>
            </a:r>
          </a:p>
        </p:txBody>
      </p:sp>
      <p:sp>
        <p:nvSpPr>
          <p:cNvPr id="16" name="TextBox 15">
            <a:extLst>
              <a:ext uri="{FF2B5EF4-FFF2-40B4-BE49-F238E27FC236}">
                <a16:creationId xmlns:a16="http://schemas.microsoft.com/office/drawing/2014/main" id="{C9DD6321-0CF2-1CDE-F972-83C98C5D252F}"/>
              </a:ext>
            </a:extLst>
          </p:cNvPr>
          <p:cNvSpPr txBox="1"/>
          <p:nvPr/>
        </p:nvSpPr>
        <p:spPr>
          <a:xfrm>
            <a:off x="3492000" y="2233101"/>
            <a:ext cx="576000" cy="252000"/>
          </a:xfrm>
          <a:prstGeom prst="rect">
            <a:avLst/>
          </a:prstGeom>
          <a:noFill/>
          <a:ln w="12700">
            <a:noFill/>
          </a:ln>
        </p:spPr>
        <p:txBody>
          <a:bodyPr wrap="square" rtlCol="0">
            <a:spAutoFit/>
          </a:bodyPr>
          <a:lstStyle/>
          <a:p>
            <a:pPr algn="ctr"/>
            <a:r>
              <a:rPr lang="fr-CH" sz="1050" dirty="0">
                <a:solidFill>
                  <a:schemeClr val="tx2"/>
                </a:solidFill>
              </a:rPr>
              <a:t>TSG4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4788000" y="2736000"/>
            <a:ext cx="576000" cy="252000"/>
          </a:xfrm>
          <a:prstGeom prst="rect">
            <a:avLst/>
          </a:prstGeom>
          <a:noFill/>
          <a:ln w="12700">
            <a:noFill/>
          </a:ln>
        </p:spPr>
        <p:txBody>
          <a:bodyPr wrap="square" rtlCol="0">
            <a:spAutoFit/>
          </a:bodyPr>
          <a:lstStyle/>
          <a:p>
            <a:pPr algn="ctr"/>
            <a:r>
              <a:rPr lang="fr-CH" sz="1050" dirty="0">
                <a:solidFill>
                  <a:schemeClr val="tx2"/>
                </a:solidFill>
              </a:rPr>
              <a:t>TSG42</a:t>
            </a:r>
          </a:p>
        </p:txBody>
      </p:sp>
      <p:sp>
        <p:nvSpPr>
          <p:cNvPr id="18" name="TextBox 17">
            <a:extLst>
              <a:ext uri="{FF2B5EF4-FFF2-40B4-BE49-F238E27FC236}">
                <a16:creationId xmlns:a16="http://schemas.microsoft.com/office/drawing/2014/main" id="{51454340-66D4-774A-3686-44C46E1BA38C}"/>
              </a:ext>
            </a:extLst>
          </p:cNvPr>
          <p:cNvSpPr txBox="1"/>
          <p:nvPr/>
        </p:nvSpPr>
        <p:spPr>
          <a:xfrm>
            <a:off x="6480000" y="2736000"/>
            <a:ext cx="576000" cy="252000"/>
          </a:xfrm>
          <a:prstGeom prst="rect">
            <a:avLst/>
          </a:prstGeom>
          <a:noFill/>
          <a:ln w="12700">
            <a:noFill/>
          </a:ln>
        </p:spPr>
        <p:txBody>
          <a:bodyPr wrap="square" rtlCol="0">
            <a:spAutoFit/>
          </a:bodyPr>
          <a:lstStyle/>
          <a:p>
            <a:pPr algn="ctr"/>
            <a:r>
              <a:rPr lang="fr-CH" sz="1050" dirty="0">
                <a:solidFill>
                  <a:schemeClr val="tx2"/>
                </a:solidFill>
              </a:rPr>
              <a:t>TSG43</a:t>
            </a:r>
          </a:p>
        </p:txBody>
      </p:sp>
      <p:sp>
        <p:nvSpPr>
          <p:cNvPr id="19" name="TextBox 18">
            <a:extLst>
              <a:ext uri="{FF2B5EF4-FFF2-40B4-BE49-F238E27FC236}">
                <a16:creationId xmlns:a16="http://schemas.microsoft.com/office/drawing/2014/main" id="{D9A19204-26E5-A348-246E-B7B265FA3243}"/>
              </a:ext>
            </a:extLst>
          </p:cNvPr>
          <p:cNvSpPr txBox="1"/>
          <p:nvPr/>
        </p:nvSpPr>
        <p:spPr>
          <a:xfrm>
            <a:off x="7704000" y="2736000"/>
            <a:ext cx="576000" cy="252000"/>
          </a:xfrm>
          <a:prstGeom prst="rect">
            <a:avLst/>
          </a:prstGeom>
          <a:noFill/>
          <a:ln w="12700">
            <a:noFill/>
          </a:ln>
        </p:spPr>
        <p:txBody>
          <a:bodyPr wrap="square" rtlCol="0">
            <a:spAutoFit/>
          </a:bodyPr>
          <a:lstStyle/>
          <a:p>
            <a:pPr algn="ctr"/>
            <a:r>
              <a:rPr lang="fr-CH" sz="1050" dirty="0">
                <a:solidFill>
                  <a:schemeClr val="tx2"/>
                </a:solidFill>
              </a:rPr>
              <a:t>TSG44</a:t>
            </a:r>
          </a:p>
        </p:txBody>
      </p:sp>
      <p:sp>
        <p:nvSpPr>
          <p:cNvPr id="20" name="TextBox 19">
            <a:extLst>
              <a:ext uri="{FF2B5EF4-FFF2-40B4-BE49-F238E27FC236}">
                <a16:creationId xmlns:a16="http://schemas.microsoft.com/office/drawing/2014/main" id="{11B6A6E9-77F1-1B63-AC03-F7B3603618B9}"/>
              </a:ext>
            </a:extLst>
          </p:cNvPr>
          <p:cNvSpPr txBox="1"/>
          <p:nvPr/>
        </p:nvSpPr>
        <p:spPr>
          <a:xfrm>
            <a:off x="10692000" y="2736000"/>
            <a:ext cx="576000" cy="252000"/>
          </a:xfrm>
          <a:prstGeom prst="rect">
            <a:avLst/>
          </a:prstGeom>
          <a:noFill/>
          <a:ln w="12700">
            <a:noFill/>
          </a:ln>
        </p:spPr>
        <p:txBody>
          <a:bodyPr wrap="square" rtlCol="0">
            <a:spAutoFit/>
          </a:bodyPr>
          <a:lstStyle/>
          <a:p>
            <a:pPr algn="ctr"/>
            <a:r>
              <a:rPr lang="fr-CH" sz="1050" dirty="0">
                <a:solidFill>
                  <a:schemeClr val="tx2"/>
                </a:solidFill>
              </a:rPr>
              <a:t>TSG45</a:t>
            </a:r>
          </a:p>
        </p:txBody>
      </p:sp>
      <p:sp>
        <p:nvSpPr>
          <p:cNvPr id="21" name="TextBox 20">
            <a:extLst>
              <a:ext uri="{FF2B5EF4-FFF2-40B4-BE49-F238E27FC236}">
                <a16:creationId xmlns:a16="http://schemas.microsoft.com/office/drawing/2014/main" id="{761440A3-F4E1-AC64-E539-B94314F76A88}"/>
              </a:ext>
            </a:extLst>
          </p:cNvPr>
          <p:cNvSpPr txBox="1"/>
          <p:nvPr/>
        </p:nvSpPr>
        <p:spPr>
          <a:xfrm>
            <a:off x="1728000" y="4321101"/>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22" name="TextBox 21">
            <a:extLst>
              <a:ext uri="{FF2B5EF4-FFF2-40B4-BE49-F238E27FC236}">
                <a16:creationId xmlns:a16="http://schemas.microsoft.com/office/drawing/2014/main" id="{116D7EA0-6C76-FBF3-BB34-E07DBBFA0904}"/>
              </a:ext>
            </a:extLst>
          </p:cNvPr>
          <p:cNvSpPr txBox="1"/>
          <p:nvPr/>
        </p:nvSpPr>
        <p:spPr>
          <a:xfrm>
            <a:off x="4248000" y="4321101"/>
            <a:ext cx="1116000" cy="461665"/>
          </a:xfrm>
          <a:prstGeom prst="rect">
            <a:avLst/>
          </a:prstGeom>
          <a:noFill/>
          <a:ln w="12700">
            <a:noFill/>
          </a:ln>
        </p:spPr>
        <p:txBody>
          <a:bodyPr wrap="square" rtlCol="0">
            <a:spAutoFit/>
          </a:bodyPr>
          <a:lstStyle/>
          <a:p>
            <a:pPr algn="ctr"/>
            <a:r>
              <a:rPr lang="fr-CH" sz="1200" dirty="0">
                <a:solidFill>
                  <a:srgbClr val="C00000"/>
                </a:solidFill>
              </a:rPr>
              <a:t>TT44</a:t>
            </a:r>
          </a:p>
          <a:p>
            <a:pPr algn="ctr"/>
            <a:r>
              <a:rPr lang="fr-CH" sz="1200" dirty="0">
                <a:solidFill>
                  <a:srgbClr val="C00000"/>
                </a:solidFill>
              </a:rPr>
              <a:t>e- Beam Line 1</a:t>
            </a:r>
          </a:p>
        </p:txBody>
      </p:sp>
      <p:sp>
        <p:nvSpPr>
          <p:cNvPr id="23" name="TextBox 22">
            <a:extLst>
              <a:ext uri="{FF2B5EF4-FFF2-40B4-BE49-F238E27FC236}">
                <a16:creationId xmlns:a16="http://schemas.microsoft.com/office/drawing/2014/main" id="{0D6AC12A-F0C5-DE61-84EC-25DBDBB992B4}"/>
              </a:ext>
            </a:extLst>
          </p:cNvPr>
          <p:cNvSpPr txBox="1"/>
          <p:nvPr/>
        </p:nvSpPr>
        <p:spPr>
          <a:xfrm>
            <a:off x="6228000" y="4320000"/>
            <a:ext cx="1116000" cy="461665"/>
          </a:xfrm>
          <a:prstGeom prst="rect">
            <a:avLst/>
          </a:prstGeom>
          <a:noFill/>
          <a:ln w="12700">
            <a:noFill/>
          </a:ln>
        </p:spPr>
        <p:txBody>
          <a:bodyPr wrap="square" rtlCol="0">
            <a:spAutoFit/>
          </a:bodyPr>
          <a:lstStyle/>
          <a:p>
            <a:pPr algn="ctr"/>
            <a:r>
              <a:rPr lang="fr-CH" sz="1200" dirty="0">
                <a:solidFill>
                  <a:srgbClr val="C00000"/>
                </a:solidFill>
              </a:rPr>
              <a:t>TT45</a:t>
            </a:r>
          </a:p>
          <a:p>
            <a:pPr algn="ctr"/>
            <a:r>
              <a:rPr lang="fr-CH" sz="1200" dirty="0">
                <a:solidFill>
                  <a:srgbClr val="C00000"/>
                </a:solidFill>
              </a:rPr>
              <a:t>e- Beam Line 2</a:t>
            </a:r>
          </a:p>
        </p:txBody>
      </p:sp>
      <p:cxnSp>
        <p:nvCxnSpPr>
          <p:cNvPr id="25" name="Straight Arrow Connector 24">
            <a:extLst>
              <a:ext uri="{FF2B5EF4-FFF2-40B4-BE49-F238E27FC236}">
                <a16:creationId xmlns:a16="http://schemas.microsoft.com/office/drawing/2014/main" id="{E4EA7B1E-7A93-0351-2793-5E98CD467075}"/>
              </a:ext>
            </a:extLst>
          </p:cNvPr>
          <p:cNvCxnSpPr>
            <a:cxnSpLocks/>
            <a:stCxn id="22" idx="0"/>
          </p:cNvCxnSpPr>
          <p:nvPr/>
        </p:nvCxnSpPr>
        <p:spPr>
          <a:xfrm flipV="1">
            <a:off x="4806000" y="3440527"/>
            <a:ext cx="126016" cy="88057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0186839-D566-7EC6-2D92-35191B006DC5}"/>
              </a:ext>
            </a:extLst>
          </p:cNvPr>
          <p:cNvCxnSpPr>
            <a:cxnSpLocks/>
            <a:stCxn id="23" idx="0"/>
          </p:cNvCxnSpPr>
          <p:nvPr/>
        </p:nvCxnSpPr>
        <p:spPr>
          <a:xfrm flipV="1">
            <a:off x="6786000" y="3440527"/>
            <a:ext cx="108016" cy="87947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E17EEC2-D58A-8E4A-1529-C41B33DA7546}"/>
              </a:ext>
            </a:extLst>
          </p:cNvPr>
          <p:cNvCxnSpPr>
            <a:cxnSpLocks/>
            <a:stCxn id="21" idx="0"/>
          </p:cNvCxnSpPr>
          <p:nvPr/>
        </p:nvCxnSpPr>
        <p:spPr>
          <a:xfrm flipV="1">
            <a:off x="2394000" y="3636000"/>
            <a:ext cx="76317" cy="6851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B756120-3F6D-DA4F-BD35-E056E9606859}"/>
              </a:ext>
            </a:extLst>
          </p:cNvPr>
          <p:cNvSpPr txBox="1"/>
          <p:nvPr/>
        </p:nvSpPr>
        <p:spPr>
          <a:xfrm>
            <a:off x="8976320" y="432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cxnSp>
        <p:nvCxnSpPr>
          <p:cNvPr id="32" name="Straight Arrow Connector 31">
            <a:extLst>
              <a:ext uri="{FF2B5EF4-FFF2-40B4-BE49-F238E27FC236}">
                <a16:creationId xmlns:a16="http://schemas.microsoft.com/office/drawing/2014/main" id="{54E75EB7-2B92-FAF3-307D-A82F2A5C4D54}"/>
              </a:ext>
            </a:extLst>
          </p:cNvPr>
          <p:cNvCxnSpPr>
            <a:cxnSpLocks/>
            <a:stCxn id="31" idx="0"/>
          </p:cNvCxnSpPr>
          <p:nvPr/>
        </p:nvCxnSpPr>
        <p:spPr>
          <a:xfrm flipV="1">
            <a:off x="9642320" y="3634899"/>
            <a:ext cx="76317" cy="6851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1EE75A5-F2B3-FBD4-DD4F-B92F0916DE5C}"/>
              </a:ext>
            </a:extLst>
          </p:cNvPr>
          <p:cNvSpPr txBox="1"/>
          <p:nvPr/>
        </p:nvSpPr>
        <p:spPr>
          <a:xfrm>
            <a:off x="963183" y="3096000"/>
            <a:ext cx="576000" cy="252000"/>
          </a:xfrm>
          <a:prstGeom prst="rect">
            <a:avLst/>
          </a:prstGeom>
          <a:noFill/>
          <a:ln w="12700">
            <a:noFill/>
          </a:ln>
        </p:spPr>
        <p:txBody>
          <a:bodyPr wrap="square" rtlCol="0">
            <a:spAutoFit/>
          </a:bodyPr>
          <a:lstStyle/>
          <a:p>
            <a:pPr algn="ctr"/>
            <a:r>
              <a:rPr lang="fr-CH" sz="1050" dirty="0">
                <a:solidFill>
                  <a:schemeClr val="tx2"/>
                </a:solidFill>
              </a:rPr>
              <a:t>TT43</a:t>
            </a:r>
          </a:p>
        </p:txBody>
      </p:sp>
      <p:sp>
        <p:nvSpPr>
          <p:cNvPr id="34" name="TextBox 33">
            <a:extLst>
              <a:ext uri="{FF2B5EF4-FFF2-40B4-BE49-F238E27FC236}">
                <a16:creationId xmlns:a16="http://schemas.microsoft.com/office/drawing/2014/main" id="{FEA1C2F7-34A1-613B-0748-85ACC4B2D714}"/>
              </a:ext>
            </a:extLst>
          </p:cNvPr>
          <p:cNvSpPr txBox="1"/>
          <p:nvPr/>
        </p:nvSpPr>
        <p:spPr>
          <a:xfrm>
            <a:off x="252000" y="3096000"/>
            <a:ext cx="576000" cy="252000"/>
          </a:xfrm>
          <a:prstGeom prst="rect">
            <a:avLst/>
          </a:prstGeom>
          <a:noFill/>
          <a:ln w="12700">
            <a:noFill/>
          </a:ln>
        </p:spPr>
        <p:txBody>
          <a:bodyPr wrap="square" rtlCol="0">
            <a:spAutoFit/>
          </a:bodyPr>
          <a:lstStyle/>
          <a:p>
            <a:pPr algn="ctr"/>
            <a:r>
              <a:rPr lang="fr-CH" sz="1050" dirty="0">
                <a:solidFill>
                  <a:schemeClr val="tx2"/>
                </a:solidFill>
              </a:rPr>
              <a:t>TT42</a:t>
            </a:r>
          </a:p>
        </p:txBody>
      </p:sp>
    </p:spTree>
    <p:extLst>
      <p:ext uri="{BB962C8B-B14F-4D97-AF65-F5344CB8AC3E}">
        <p14:creationId xmlns:p14="http://schemas.microsoft.com/office/powerpoint/2010/main" val="890081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video game&#10;&#10;Description automatically generated">
            <a:extLst>
              <a:ext uri="{FF2B5EF4-FFF2-40B4-BE49-F238E27FC236}">
                <a16:creationId xmlns:a16="http://schemas.microsoft.com/office/drawing/2014/main" id="{CD8CBC02-0893-C9FA-55D2-A5F1D86ECCF3}"/>
              </a:ext>
            </a:extLst>
          </p:cNvPr>
          <p:cNvPicPr>
            <a:picLocks noChangeAspect="1"/>
          </p:cNvPicPr>
          <p:nvPr/>
        </p:nvPicPr>
        <p:blipFill rotWithShape="1">
          <a:blip r:embed="rId2"/>
          <a:srcRect t="12666" b="27118"/>
          <a:stretch/>
        </p:blipFill>
        <p:spPr>
          <a:xfrm>
            <a:off x="72000" y="1260000"/>
            <a:ext cx="12024000" cy="360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7" name="Title 1">
            <a:extLst>
              <a:ext uri="{FF2B5EF4-FFF2-40B4-BE49-F238E27FC236}">
                <a16:creationId xmlns:a16="http://schemas.microsoft.com/office/drawing/2014/main" id="{AB7A6E76-C22C-4F1C-9496-1FA8B9BDCB7D}"/>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a:t>TCC4 Area : </a:t>
            </a:r>
            <a:endParaRPr lang="fr-FR" sz="1400" dirty="0"/>
          </a:p>
        </p:txBody>
      </p:sp>
      <p:sp>
        <p:nvSpPr>
          <p:cNvPr id="10" name="TextBox 9">
            <a:extLst>
              <a:ext uri="{FF2B5EF4-FFF2-40B4-BE49-F238E27FC236}">
                <a16:creationId xmlns:a16="http://schemas.microsoft.com/office/drawing/2014/main" id="{51A91E6B-B19D-0855-B536-E64F5AACDA96}"/>
              </a:ext>
            </a:extLst>
          </p:cNvPr>
          <p:cNvSpPr txBox="1"/>
          <p:nvPr/>
        </p:nvSpPr>
        <p:spPr>
          <a:xfrm>
            <a:off x="54000" y="4013129"/>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2376000" y="1512225"/>
            <a:ext cx="576000" cy="252000"/>
          </a:xfrm>
          <a:prstGeom prst="rect">
            <a:avLst/>
          </a:prstGeom>
          <a:noFill/>
          <a:ln w="12700">
            <a:noFill/>
          </a:ln>
        </p:spPr>
        <p:txBody>
          <a:bodyPr wrap="square" rtlCol="0">
            <a:spAutoFit/>
          </a:bodyPr>
          <a:lstStyle/>
          <a:p>
            <a:pPr algn="ctr"/>
            <a:r>
              <a:rPr lang="fr-CH" sz="1050" dirty="0">
                <a:solidFill>
                  <a:schemeClr val="tx2"/>
                </a:solidFill>
              </a:rPr>
              <a:t>TSG42</a:t>
            </a:r>
          </a:p>
        </p:txBody>
      </p:sp>
      <p:sp>
        <p:nvSpPr>
          <p:cNvPr id="18" name="TextBox 17">
            <a:extLst>
              <a:ext uri="{FF2B5EF4-FFF2-40B4-BE49-F238E27FC236}">
                <a16:creationId xmlns:a16="http://schemas.microsoft.com/office/drawing/2014/main" id="{51454340-66D4-774A-3686-44C46E1BA38C}"/>
              </a:ext>
            </a:extLst>
          </p:cNvPr>
          <p:cNvSpPr txBox="1"/>
          <p:nvPr/>
        </p:nvSpPr>
        <p:spPr>
          <a:xfrm>
            <a:off x="9130516" y="1512000"/>
            <a:ext cx="576000" cy="252000"/>
          </a:xfrm>
          <a:prstGeom prst="rect">
            <a:avLst/>
          </a:prstGeom>
          <a:noFill/>
          <a:ln w="12700">
            <a:noFill/>
          </a:ln>
        </p:spPr>
        <p:txBody>
          <a:bodyPr wrap="square" rtlCol="0">
            <a:spAutoFit/>
          </a:bodyPr>
          <a:lstStyle/>
          <a:p>
            <a:pPr algn="ctr"/>
            <a:r>
              <a:rPr lang="fr-CH" sz="1050" dirty="0">
                <a:solidFill>
                  <a:schemeClr val="tx2"/>
                </a:solidFill>
              </a:rPr>
              <a:t>TSG43</a:t>
            </a:r>
          </a:p>
        </p:txBody>
      </p:sp>
      <p:sp>
        <p:nvSpPr>
          <p:cNvPr id="21" name="TextBox 20">
            <a:extLst>
              <a:ext uri="{FF2B5EF4-FFF2-40B4-BE49-F238E27FC236}">
                <a16:creationId xmlns:a16="http://schemas.microsoft.com/office/drawing/2014/main" id="{761440A3-F4E1-AC64-E539-B94314F76A88}"/>
              </a:ext>
            </a:extLst>
          </p:cNvPr>
          <p:cNvSpPr txBox="1"/>
          <p:nvPr/>
        </p:nvSpPr>
        <p:spPr>
          <a:xfrm>
            <a:off x="36000" y="486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22" name="TextBox 21">
            <a:extLst>
              <a:ext uri="{FF2B5EF4-FFF2-40B4-BE49-F238E27FC236}">
                <a16:creationId xmlns:a16="http://schemas.microsoft.com/office/drawing/2014/main" id="{116D7EA0-6C76-FBF3-BB34-E07DBBFA0904}"/>
              </a:ext>
            </a:extLst>
          </p:cNvPr>
          <p:cNvSpPr txBox="1"/>
          <p:nvPr/>
        </p:nvSpPr>
        <p:spPr>
          <a:xfrm>
            <a:off x="2376000" y="4680000"/>
            <a:ext cx="1116000" cy="461665"/>
          </a:xfrm>
          <a:prstGeom prst="rect">
            <a:avLst/>
          </a:prstGeom>
          <a:noFill/>
          <a:ln w="12700">
            <a:noFill/>
          </a:ln>
        </p:spPr>
        <p:txBody>
          <a:bodyPr wrap="square" rtlCol="0">
            <a:spAutoFit/>
          </a:bodyPr>
          <a:lstStyle/>
          <a:p>
            <a:pPr algn="ctr"/>
            <a:r>
              <a:rPr lang="fr-CH" sz="1200" dirty="0">
                <a:solidFill>
                  <a:srgbClr val="C00000"/>
                </a:solidFill>
              </a:rPr>
              <a:t>TT44</a:t>
            </a:r>
          </a:p>
          <a:p>
            <a:pPr algn="ctr"/>
            <a:r>
              <a:rPr lang="fr-CH" sz="1200" dirty="0">
                <a:solidFill>
                  <a:srgbClr val="C00000"/>
                </a:solidFill>
              </a:rPr>
              <a:t>e- Beam Line 1</a:t>
            </a:r>
          </a:p>
        </p:txBody>
      </p:sp>
      <p:sp>
        <p:nvSpPr>
          <p:cNvPr id="23" name="TextBox 22">
            <a:extLst>
              <a:ext uri="{FF2B5EF4-FFF2-40B4-BE49-F238E27FC236}">
                <a16:creationId xmlns:a16="http://schemas.microsoft.com/office/drawing/2014/main" id="{0D6AC12A-F0C5-DE61-84EC-25DBDBB992B4}"/>
              </a:ext>
            </a:extLst>
          </p:cNvPr>
          <p:cNvSpPr txBox="1"/>
          <p:nvPr/>
        </p:nvSpPr>
        <p:spPr>
          <a:xfrm>
            <a:off x="8388000" y="4680000"/>
            <a:ext cx="1116000" cy="461665"/>
          </a:xfrm>
          <a:prstGeom prst="rect">
            <a:avLst/>
          </a:prstGeom>
          <a:noFill/>
          <a:ln w="12700">
            <a:noFill/>
          </a:ln>
        </p:spPr>
        <p:txBody>
          <a:bodyPr wrap="square" rtlCol="0">
            <a:spAutoFit/>
          </a:bodyPr>
          <a:lstStyle/>
          <a:p>
            <a:pPr algn="ctr"/>
            <a:r>
              <a:rPr lang="fr-CH" sz="1200" dirty="0">
                <a:solidFill>
                  <a:srgbClr val="C00000"/>
                </a:solidFill>
              </a:rPr>
              <a:t>TT45</a:t>
            </a:r>
          </a:p>
          <a:p>
            <a:pPr algn="ctr"/>
            <a:r>
              <a:rPr lang="fr-CH" sz="1200" dirty="0">
                <a:solidFill>
                  <a:srgbClr val="C00000"/>
                </a:solidFill>
              </a:rPr>
              <a:t>e- Beam Line 2</a:t>
            </a:r>
          </a:p>
        </p:txBody>
      </p:sp>
      <p:cxnSp>
        <p:nvCxnSpPr>
          <p:cNvPr id="25" name="Straight Arrow Connector 24">
            <a:extLst>
              <a:ext uri="{FF2B5EF4-FFF2-40B4-BE49-F238E27FC236}">
                <a16:creationId xmlns:a16="http://schemas.microsoft.com/office/drawing/2014/main" id="{E4EA7B1E-7A93-0351-2793-5E98CD467075}"/>
              </a:ext>
            </a:extLst>
          </p:cNvPr>
          <p:cNvCxnSpPr>
            <a:cxnSpLocks/>
            <a:stCxn id="22" idx="0"/>
          </p:cNvCxnSpPr>
          <p:nvPr/>
        </p:nvCxnSpPr>
        <p:spPr>
          <a:xfrm flipV="1">
            <a:off x="2934000" y="3260575"/>
            <a:ext cx="789833" cy="141942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0186839-D566-7EC6-2D92-35191B006DC5}"/>
              </a:ext>
            </a:extLst>
          </p:cNvPr>
          <p:cNvCxnSpPr>
            <a:cxnSpLocks/>
            <a:stCxn id="23" idx="0"/>
          </p:cNvCxnSpPr>
          <p:nvPr/>
        </p:nvCxnSpPr>
        <p:spPr>
          <a:xfrm flipV="1">
            <a:off x="8946000" y="3260575"/>
            <a:ext cx="558000" cy="141942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E17EEC2-D58A-8E4A-1529-C41B33DA7546}"/>
              </a:ext>
            </a:extLst>
          </p:cNvPr>
          <p:cNvCxnSpPr>
            <a:cxnSpLocks/>
            <a:stCxn id="21" idx="0"/>
          </p:cNvCxnSpPr>
          <p:nvPr/>
        </p:nvCxnSpPr>
        <p:spPr>
          <a:xfrm flipV="1">
            <a:off x="702000" y="3670258"/>
            <a:ext cx="0" cy="118974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B756120-3F6D-DA4F-BD35-E056E9606859}"/>
              </a:ext>
            </a:extLst>
          </p:cNvPr>
          <p:cNvSpPr txBox="1"/>
          <p:nvPr/>
        </p:nvSpPr>
        <p:spPr>
          <a:xfrm>
            <a:off x="5832000" y="468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cxnSp>
        <p:nvCxnSpPr>
          <p:cNvPr id="32" name="Straight Arrow Connector 31">
            <a:extLst>
              <a:ext uri="{FF2B5EF4-FFF2-40B4-BE49-F238E27FC236}">
                <a16:creationId xmlns:a16="http://schemas.microsoft.com/office/drawing/2014/main" id="{54E75EB7-2B92-FAF3-307D-A82F2A5C4D54}"/>
              </a:ext>
            </a:extLst>
          </p:cNvPr>
          <p:cNvCxnSpPr>
            <a:cxnSpLocks/>
            <a:stCxn id="31" idx="0"/>
          </p:cNvCxnSpPr>
          <p:nvPr/>
        </p:nvCxnSpPr>
        <p:spPr>
          <a:xfrm flipV="1">
            <a:off x="6498000" y="3670258"/>
            <a:ext cx="0" cy="10440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9C3ECE1-FAF0-7AB9-E2C7-87594A9F7EE7}"/>
              </a:ext>
            </a:extLst>
          </p:cNvPr>
          <p:cNvCxnSpPr>
            <a:cxnSpLocks/>
            <a:stCxn id="22" idx="0"/>
          </p:cNvCxnSpPr>
          <p:nvPr/>
        </p:nvCxnSpPr>
        <p:spPr>
          <a:xfrm flipH="1" flipV="1">
            <a:off x="2279576" y="2978910"/>
            <a:ext cx="654424" cy="170109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9B98E6E-C98A-C0B5-EA11-B4652312A704}"/>
              </a:ext>
            </a:extLst>
          </p:cNvPr>
          <p:cNvCxnSpPr>
            <a:cxnSpLocks/>
            <a:stCxn id="23" idx="0"/>
          </p:cNvCxnSpPr>
          <p:nvPr/>
        </p:nvCxnSpPr>
        <p:spPr>
          <a:xfrm flipH="1" flipV="1">
            <a:off x="7680176" y="3079145"/>
            <a:ext cx="1265824" cy="160085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A621321-B370-EDC9-0FFD-B4CFB646C228}"/>
              </a:ext>
            </a:extLst>
          </p:cNvPr>
          <p:cNvSpPr txBox="1"/>
          <p:nvPr/>
        </p:nvSpPr>
        <p:spPr>
          <a:xfrm>
            <a:off x="4176000" y="2520000"/>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e- Source 2</a:t>
            </a:r>
          </a:p>
        </p:txBody>
      </p:sp>
      <p:sp>
        <p:nvSpPr>
          <p:cNvPr id="40" name="TextBox 39">
            <a:extLst>
              <a:ext uri="{FF2B5EF4-FFF2-40B4-BE49-F238E27FC236}">
                <a16:creationId xmlns:a16="http://schemas.microsoft.com/office/drawing/2014/main" id="{3D2B5BDE-A696-5452-9B53-503C9BA3033C}"/>
              </a:ext>
            </a:extLst>
          </p:cNvPr>
          <p:cNvSpPr txBox="1"/>
          <p:nvPr/>
        </p:nvSpPr>
        <p:spPr>
          <a:xfrm>
            <a:off x="108000" y="2196000"/>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e- Source 1</a:t>
            </a:r>
          </a:p>
        </p:txBody>
      </p:sp>
    </p:spTree>
    <p:extLst>
      <p:ext uri="{BB962C8B-B14F-4D97-AF65-F5344CB8AC3E}">
        <p14:creationId xmlns:p14="http://schemas.microsoft.com/office/powerpoint/2010/main" val="3745149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y rectangular object with windows&#10;&#10;Description automatically generated">
            <a:extLst>
              <a:ext uri="{FF2B5EF4-FFF2-40B4-BE49-F238E27FC236}">
                <a16:creationId xmlns:a16="http://schemas.microsoft.com/office/drawing/2014/main" id="{268BF778-5E2E-EBCF-9296-1FF91B37EDDD}"/>
              </a:ext>
            </a:extLst>
          </p:cNvPr>
          <p:cNvPicPr>
            <a:picLocks noChangeAspect="1"/>
          </p:cNvPicPr>
          <p:nvPr/>
        </p:nvPicPr>
        <p:blipFill rotWithShape="1">
          <a:blip r:embed="rId2"/>
          <a:srcRect t="9033" b="30753"/>
          <a:stretch/>
        </p:blipFill>
        <p:spPr>
          <a:xfrm>
            <a:off x="72000" y="1260000"/>
            <a:ext cx="12024000" cy="360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7" name="Title 1">
            <a:extLst>
              <a:ext uri="{FF2B5EF4-FFF2-40B4-BE49-F238E27FC236}">
                <a16:creationId xmlns:a16="http://schemas.microsoft.com/office/drawing/2014/main" id="{AB7A6E76-C22C-4F1C-9496-1FA8B9BDCB7D}"/>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a:t>Proton Beam Line : </a:t>
            </a:r>
            <a:r>
              <a:rPr lang="fr-FR" sz="1400" dirty="0"/>
              <a:t>TT41</a:t>
            </a:r>
          </a:p>
        </p:txBody>
      </p:sp>
      <p:sp>
        <p:nvSpPr>
          <p:cNvPr id="15" name="TextBox 14">
            <a:extLst>
              <a:ext uri="{FF2B5EF4-FFF2-40B4-BE49-F238E27FC236}">
                <a16:creationId xmlns:a16="http://schemas.microsoft.com/office/drawing/2014/main" id="{7C1822B4-7777-4BFA-AC2E-13B3974E6A0F}"/>
              </a:ext>
            </a:extLst>
          </p:cNvPr>
          <p:cNvSpPr txBox="1"/>
          <p:nvPr/>
        </p:nvSpPr>
        <p:spPr>
          <a:xfrm>
            <a:off x="1343472" y="2484000"/>
            <a:ext cx="576000" cy="252000"/>
          </a:xfrm>
          <a:prstGeom prst="rect">
            <a:avLst/>
          </a:prstGeom>
          <a:noFill/>
          <a:ln w="12700">
            <a:noFill/>
          </a:ln>
        </p:spPr>
        <p:txBody>
          <a:bodyPr wrap="square" rtlCol="0">
            <a:spAutoFit/>
          </a:bodyPr>
          <a:lstStyle/>
          <a:p>
            <a:pPr algn="ctr"/>
            <a:r>
              <a:rPr lang="fr-CH" sz="1050" dirty="0">
                <a:solidFill>
                  <a:schemeClr val="tx2"/>
                </a:solidFill>
              </a:rPr>
              <a:t>TCV4</a:t>
            </a:r>
          </a:p>
        </p:txBody>
      </p:sp>
      <p:sp>
        <p:nvSpPr>
          <p:cNvPr id="10" name="TextBox 9">
            <a:extLst>
              <a:ext uri="{FF2B5EF4-FFF2-40B4-BE49-F238E27FC236}">
                <a16:creationId xmlns:a16="http://schemas.microsoft.com/office/drawing/2014/main" id="{51A91E6B-B19D-0855-B536-E64F5AACDA96}"/>
              </a:ext>
            </a:extLst>
          </p:cNvPr>
          <p:cNvSpPr txBox="1"/>
          <p:nvPr/>
        </p:nvSpPr>
        <p:spPr>
          <a:xfrm>
            <a:off x="3420000" y="3060000"/>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3" name="TextBox 12">
            <a:extLst>
              <a:ext uri="{FF2B5EF4-FFF2-40B4-BE49-F238E27FC236}">
                <a16:creationId xmlns:a16="http://schemas.microsoft.com/office/drawing/2014/main" id="{8003E445-E8E3-0C51-053A-7351D49A980E}"/>
              </a:ext>
            </a:extLst>
          </p:cNvPr>
          <p:cNvSpPr txBox="1"/>
          <p:nvPr/>
        </p:nvSpPr>
        <p:spPr>
          <a:xfrm>
            <a:off x="335360" y="3384000"/>
            <a:ext cx="576000" cy="252000"/>
          </a:xfrm>
          <a:prstGeom prst="rect">
            <a:avLst/>
          </a:prstGeom>
          <a:noFill/>
          <a:ln w="12700">
            <a:noFill/>
          </a:ln>
        </p:spPr>
        <p:txBody>
          <a:bodyPr wrap="square" rtlCol="0">
            <a:spAutoFit/>
          </a:bodyPr>
          <a:lstStyle/>
          <a:p>
            <a:pPr algn="ctr"/>
            <a:r>
              <a:rPr lang="fr-CH" sz="1050" dirty="0">
                <a:solidFill>
                  <a:schemeClr val="tx2"/>
                </a:solidFill>
              </a:rPr>
              <a:t>TT41</a:t>
            </a:r>
          </a:p>
        </p:txBody>
      </p:sp>
      <p:sp>
        <p:nvSpPr>
          <p:cNvPr id="16" name="TextBox 15">
            <a:extLst>
              <a:ext uri="{FF2B5EF4-FFF2-40B4-BE49-F238E27FC236}">
                <a16:creationId xmlns:a16="http://schemas.microsoft.com/office/drawing/2014/main" id="{C9DD6321-0CF2-1CDE-F972-83C98C5D252F}"/>
              </a:ext>
            </a:extLst>
          </p:cNvPr>
          <p:cNvSpPr txBox="1"/>
          <p:nvPr/>
        </p:nvSpPr>
        <p:spPr>
          <a:xfrm>
            <a:off x="3492000" y="2233101"/>
            <a:ext cx="576000" cy="252000"/>
          </a:xfrm>
          <a:prstGeom prst="rect">
            <a:avLst/>
          </a:prstGeom>
          <a:noFill/>
          <a:ln w="12700">
            <a:noFill/>
          </a:ln>
        </p:spPr>
        <p:txBody>
          <a:bodyPr wrap="square" rtlCol="0">
            <a:spAutoFit/>
          </a:bodyPr>
          <a:lstStyle/>
          <a:p>
            <a:pPr algn="ctr"/>
            <a:r>
              <a:rPr lang="fr-CH" sz="1050" dirty="0">
                <a:solidFill>
                  <a:schemeClr val="tx2"/>
                </a:solidFill>
              </a:rPr>
              <a:t>TSG4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4788000" y="2736000"/>
            <a:ext cx="576000" cy="252000"/>
          </a:xfrm>
          <a:prstGeom prst="rect">
            <a:avLst/>
          </a:prstGeom>
          <a:noFill/>
          <a:ln w="12700">
            <a:noFill/>
          </a:ln>
        </p:spPr>
        <p:txBody>
          <a:bodyPr wrap="square" rtlCol="0">
            <a:spAutoFit/>
          </a:bodyPr>
          <a:lstStyle/>
          <a:p>
            <a:pPr algn="ctr"/>
            <a:r>
              <a:rPr lang="fr-CH" sz="1050" dirty="0">
                <a:solidFill>
                  <a:schemeClr val="tx2"/>
                </a:solidFill>
              </a:rPr>
              <a:t>TSG42</a:t>
            </a:r>
          </a:p>
        </p:txBody>
      </p:sp>
      <p:sp>
        <p:nvSpPr>
          <p:cNvPr id="18" name="TextBox 17">
            <a:extLst>
              <a:ext uri="{FF2B5EF4-FFF2-40B4-BE49-F238E27FC236}">
                <a16:creationId xmlns:a16="http://schemas.microsoft.com/office/drawing/2014/main" id="{51454340-66D4-774A-3686-44C46E1BA38C}"/>
              </a:ext>
            </a:extLst>
          </p:cNvPr>
          <p:cNvSpPr txBox="1"/>
          <p:nvPr/>
        </p:nvSpPr>
        <p:spPr>
          <a:xfrm>
            <a:off x="6480000" y="2736000"/>
            <a:ext cx="576000" cy="252000"/>
          </a:xfrm>
          <a:prstGeom prst="rect">
            <a:avLst/>
          </a:prstGeom>
          <a:noFill/>
          <a:ln w="12700">
            <a:noFill/>
          </a:ln>
        </p:spPr>
        <p:txBody>
          <a:bodyPr wrap="square" rtlCol="0">
            <a:spAutoFit/>
          </a:bodyPr>
          <a:lstStyle/>
          <a:p>
            <a:pPr algn="ctr"/>
            <a:r>
              <a:rPr lang="fr-CH" sz="1050" dirty="0">
                <a:solidFill>
                  <a:schemeClr val="tx2"/>
                </a:solidFill>
              </a:rPr>
              <a:t>TSG43</a:t>
            </a:r>
          </a:p>
        </p:txBody>
      </p:sp>
      <p:sp>
        <p:nvSpPr>
          <p:cNvPr id="19" name="TextBox 18">
            <a:extLst>
              <a:ext uri="{FF2B5EF4-FFF2-40B4-BE49-F238E27FC236}">
                <a16:creationId xmlns:a16="http://schemas.microsoft.com/office/drawing/2014/main" id="{D9A19204-26E5-A348-246E-B7B265FA3243}"/>
              </a:ext>
            </a:extLst>
          </p:cNvPr>
          <p:cNvSpPr txBox="1"/>
          <p:nvPr/>
        </p:nvSpPr>
        <p:spPr>
          <a:xfrm>
            <a:off x="7704000" y="2736000"/>
            <a:ext cx="576000" cy="252000"/>
          </a:xfrm>
          <a:prstGeom prst="rect">
            <a:avLst/>
          </a:prstGeom>
          <a:noFill/>
          <a:ln w="12700">
            <a:noFill/>
          </a:ln>
        </p:spPr>
        <p:txBody>
          <a:bodyPr wrap="square" rtlCol="0">
            <a:spAutoFit/>
          </a:bodyPr>
          <a:lstStyle/>
          <a:p>
            <a:pPr algn="ctr"/>
            <a:r>
              <a:rPr lang="fr-CH" sz="1050" dirty="0">
                <a:solidFill>
                  <a:schemeClr val="tx2"/>
                </a:solidFill>
              </a:rPr>
              <a:t>TSG44</a:t>
            </a:r>
          </a:p>
        </p:txBody>
      </p:sp>
      <p:sp>
        <p:nvSpPr>
          <p:cNvPr id="20" name="TextBox 19">
            <a:extLst>
              <a:ext uri="{FF2B5EF4-FFF2-40B4-BE49-F238E27FC236}">
                <a16:creationId xmlns:a16="http://schemas.microsoft.com/office/drawing/2014/main" id="{11B6A6E9-77F1-1B63-AC03-F7B3603618B9}"/>
              </a:ext>
            </a:extLst>
          </p:cNvPr>
          <p:cNvSpPr txBox="1"/>
          <p:nvPr/>
        </p:nvSpPr>
        <p:spPr>
          <a:xfrm>
            <a:off x="10692000" y="2736000"/>
            <a:ext cx="576000" cy="252000"/>
          </a:xfrm>
          <a:prstGeom prst="rect">
            <a:avLst/>
          </a:prstGeom>
          <a:noFill/>
          <a:ln w="12700">
            <a:noFill/>
          </a:ln>
        </p:spPr>
        <p:txBody>
          <a:bodyPr wrap="square" rtlCol="0">
            <a:spAutoFit/>
          </a:bodyPr>
          <a:lstStyle/>
          <a:p>
            <a:pPr algn="ctr"/>
            <a:r>
              <a:rPr lang="fr-CH" sz="1050" dirty="0">
                <a:solidFill>
                  <a:schemeClr val="tx2"/>
                </a:solidFill>
              </a:rPr>
              <a:t>TSG45</a:t>
            </a:r>
          </a:p>
        </p:txBody>
      </p:sp>
      <p:sp>
        <p:nvSpPr>
          <p:cNvPr id="21" name="TextBox 20">
            <a:extLst>
              <a:ext uri="{FF2B5EF4-FFF2-40B4-BE49-F238E27FC236}">
                <a16:creationId xmlns:a16="http://schemas.microsoft.com/office/drawing/2014/main" id="{761440A3-F4E1-AC64-E539-B94314F76A88}"/>
              </a:ext>
            </a:extLst>
          </p:cNvPr>
          <p:cNvSpPr txBox="1"/>
          <p:nvPr/>
        </p:nvSpPr>
        <p:spPr>
          <a:xfrm>
            <a:off x="1728000" y="4321101"/>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cxnSp>
        <p:nvCxnSpPr>
          <p:cNvPr id="29" name="Straight Arrow Connector 28">
            <a:extLst>
              <a:ext uri="{FF2B5EF4-FFF2-40B4-BE49-F238E27FC236}">
                <a16:creationId xmlns:a16="http://schemas.microsoft.com/office/drawing/2014/main" id="{6E17EEC2-D58A-8E4A-1529-C41B33DA7546}"/>
              </a:ext>
            </a:extLst>
          </p:cNvPr>
          <p:cNvCxnSpPr>
            <a:cxnSpLocks/>
            <a:stCxn id="21" idx="0"/>
          </p:cNvCxnSpPr>
          <p:nvPr/>
        </p:nvCxnSpPr>
        <p:spPr>
          <a:xfrm flipV="1">
            <a:off x="2394000" y="3636000"/>
            <a:ext cx="76317" cy="6851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B756120-3F6D-DA4F-BD35-E056E9606859}"/>
              </a:ext>
            </a:extLst>
          </p:cNvPr>
          <p:cNvSpPr txBox="1"/>
          <p:nvPr/>
        </p:nvSpPr>
        <p:spPr>
          <a:xfrm>
            <a:off x="8976320" y="432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cxnSp>
        <p:nvCxnSpPr>
          <p:cNvPr id="32" name="Straight Arrow Connector 31">
            <a:extLst>
              <a:ext uri="{FF2B5EF4-FFF2-40B4-BE49-F238E27FC236}">
                <a16:creationId xmlns:a16="http://schemas.microsoft.com/office/drawing/2014/main" id="{54E75EB7-2B92-FAF3-307D-A82F2A5C4D54}"/>
              </a:ext>
            </a:extLst>
          </p:cNvPr>
          <p:cNvCxnSpPr>
            <a:cxnSpLocks/>
            <a:stCxn id="31" idx="0"/>
          </p:cNvCxnSpPr>
          <p:nvPr/>
        </p:nvCxnSpPr>
        <p:spPr>
          <a:xfrm flipV="1">
            <a:off x="9642320" y="3634899"/>
            <a:ext cx="76317" cy="6851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1EE75A5-F2B3-FBD4-DD4F-B92F0916DE5C}"/>
              </a:ext>
            </a:extLst>
          </p:cNvPr>
          <p:cNvSpPr txBox="1"/>
          <p:nvPr/>
        </p:nvSpPr>
        <p:spPr>
          <a:xfrm>
            <a:off x="963183" y="3096000"/>
            <a:ext cx="576000" cy="252000"/>
          </a:xfrm>
          <a:prstGeom prst="rect">
            <a:avLst/>
          </a:prstGeom>
          <a:noFill/>
          <a:ln w="12700">
            <a:noFill/>
          </a:ln>
        </p:spPr>
        <p:txBody>
          <a:bodyPr wrap="square" rtlCol="0">
            <a:spAutoFit/>
          </a:bodyPr>
          <a:lstStyle/>
          <a:p>
            <a:pPr algn="ctr"/>
            <a:r>
              <a:rPr lang="fr-CH" sz="1050" dirty="0">
                <a:solidFill>
                  <a:schemeClr val="tx2"/>
                </a:solidFill>
              </a:rPr>
              <a:t>TT43</a:t>
            </a:r>
          </a:p>
        </p:txBody>
      </p:sp>
      <p:sp>
        <p:nvSpPr>
          <p:cNvPr id="34" name="TextBox 33">
            <a:extLst>
              <a:ext uri="{FF2B5EF4-FFF2-40B4-BE49-F238E27FC236}">
                <a16:creationId xmlns:a16="http://schemas.microsoft.com/office/drawing/2014/main" id="{FEA1C2F7-34A1-613B-0748-85ACC4B2D714}"/>
              </a:ext>
            </a:extLst>
          </p:cNvPr>
          <p:cNvSpPr txBox="1"/>
          <p:nvPr/>
        </p:nvSpPr>
        <p:spPr>
          <a:xfrm>
            <a:off x="252000" y="3096000"/>
            <a:ext cx="576000" cy="252000"/>
          </a:xfrm>
          <a:prstGeom prst="rect">
            <a:avLst/>
          </a:prstGeom>
          <a:noFill/>
          <a:ln w="12700">
            <a:noFill/>
          </a:ln>
        </p:spPr>
        <p:txBody>
          <a:bodyPr wrap="square" rtlCol="0">
            <a:spAutoFit/>
          </a:bodyPr>
          <a:lstStyle/>
          <a:p>
            <a:pPr algn="ctr"/>
            <a:r>
              <a:rPr lang="fr-CH" sz="1050" dirty="0">
                <a:solidFill>
                  <a:schemeClr val="tx2"/>
                </a:solidFill>
              </a:rPr>
              <a:t>TT42</a:t>
            </a:r>
          </a:p>
        </p:txBody>
      </p:sp>
      <p:sp>
        <p:nvSpPr>
          <p:cNvPr id="2" name="Left Brace 1">
            <a:extLst>
              <a:ext uri="{FF2B5EF4-FFF2-40B4-BE49-F238E27FC236}">
                <a16:creationId xmlns:a16="http://schemas.microsoft.com/office/drawing/2014/main" id="{29327DF4-B2F9-A296-1916-A76246B570FB}"/>
              </a:ext>
            </a:extLst>
          </p:cNvPr>
          <p:cNvSpPr/>
          <p:nvPr/>
        </p:nvSpPr>
        <p:spPr>
          <a:xfrm rot="5400000" flipH="1">
            <a:off x="6192000" y="-1620000"/>
            <a:ext cx="324000" cy="11412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AEA74C61-D68E-78D7-ACA0-E6F3BFBC1445}"/>
              </a:ext>
            </a:extLst>
          </p:cNvPr>
          <p:cNvSpPr txBox="1"/>
          <p:nvPr/>
        </p:nvSpPr>
        <p:spPr>
          <a:xfrm>
            <a:off x="5184000" y="4248000"/>
            <a:ext cx="2088000" cy="252000"/>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TT41 – New </a:t>
            </a:r>
            <a:r>
              <a:rPr lang="fr-CH" sz="1050" dirty="0" err="1">
                <a:solidFill>
                  <a:srgbClr val="C00000"/>
                </a:solidFill>
              </a:rPr>
              <a:t>Periods</a:t>
            </a:r>
            <a:r>
              <a:rPr lang="fr-CH" sz="1050" dirty="0">
                <a:solidFill>
                  <a:srgbClr val="C00000"/>
                </a:solidFill>
              </a:rPr>
              <a:t> to </a:t>
            </a:r>
            <a:r>
              <a:rPr lang="fr-CH" sz="1050" dirty="0" err="1">
                <a:solidFill>
                  <a:srgbClr val="C00000"/>
                </a:solidFill>
              </a:rPr>
              <a:t>be</a:t>
            </a:r>
            <a:r>
              <a:rPr lang="fr-CH" sz="1050" dirty="0">
                <a:solidFill>
                  <a:srgbClr val="C00000"/>
                </a:solidFill>
              </a:rPr>
              <a:t> </a:t>
            </a:r>
            <a:r>
              <a:rPr lang="fr-CH" sz="1050" dirty="0" err="1">
                <a:solidFill>
                  <a:srgbClr val="C00000"/>
                </a:solidFill>
              </a:rPr>
              <a:t>defined</a:t>
            </a:r>
            <a:endParaRPr lang="fr-CH" sz="1050" dirty="0">
              <a:solidFill>
                <a:srgbClr val="C00000"/>
              </a:solidFill>
            </a:endParaRPr>
          </a:p>
        </p:txBody>
      </p:sp>
      <p:sp>
        <p:nvSpPr>
          <p:cNvPr id="11" name="TextBox 10">
            <a:extLst>
              <a:ext uri="{FF2B5EF4-FFF2-40B4-BE49-F238E27FC236}">
                <a16:creationId xmlns:a16="http://schemas.microsoft.com/office/drawing/2014/main" id="{79D6D5B8-01CA-83F4-20BE-75215D1D2430}"/>
              </a:ext>
            </a:extLst>
          </p:cNvPr>
          <p:cNvSpPr txBox="1"/>
          <p:nvPr/>
        </p:nvSpPr>
        <p:spPr bwMode="auto">
          <a:xfrm>
            <a:off x="107387" y="5267297"/>
            <a:ext cx="4464496" cy="954107"/>
          </a:xfrm>
          <a:prstGeom prst="rect">
            <a:avLst/>
          </a:prstGeom>
          <a:noFill/>
        </p:spPr>
        <p:txBody>
          <a:bodyPr wrap="square" rtlCol="0">
            <a:spAutoFit/>
          </a:bodyPr>
          <a:lstStyle/>
          <a:p>
            <a:r>
              <a:rPr lang="fr-FR" sz="1400" b="0" i="0" dirty="0">
                <a:solidFill>
                  <a:srgbClr val="242424"/>
                </a:solidFill>
                <a:effectLst/>
                <a:highlight>
                  <a:srgbClr val="FFFFFF"/>
                </a:highlight>
                <a:latin typeface="Aptos" panose="020B0004020202020204" pitchFamily="34" charset="0"/>
              </a:rPr>
              <a:t>Ligne TT41 : même nom, il faudra juste redéfinir les nouvelles périodes en fonction des nouveaux équipements.</a:t>
            </a:r>
          </a:p>
          <a:p>
            <a:endParaRPr lang="en-GB" sz="1400" dirty="0"/>
          </a:p>
        </p:txBody>
      </p:sp>
    </p:spTree>
    <p:extLst>
      <p:ext uri="{BB962C8B-B14F-4D97-AF65-F5344CB8AC3E}">
        <p14:creationId xmlns:p14="http://schemas.microsoft.com/office/powerpoint/2010/main" val="633084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mputer generated image of a machine&#10;&#10;Description automatically generated">
            <a:extLst>
              <a:ext uri="{FF2B5EF4-FFF2-40B4-BE49-F238E27FC236}">
                <a16:creationId xmlns:a16="http://schemas.microsoft.com/office/drawing/2014/main" id="{B52A9024-5E58-3CD6-CFCA-EEDBE3736BA6}"/>
              </a:ext>
            </a:extLst>
          </p:cNvPr>
          <p:cNvPicPr>
            <a:picLocks noChangeAspect="1"/>
          </p:cNvPicPr>
          <p:nvPr/>
        </p:nvPicPr>
        <p:blipFill rotWithShape="1">
          <a:blip r:embed="rId2"/>
          <a:srcRect t="10258" b="17483"/>
          <a:stretch/>
        </p:blipFill>
        <p:spPr>
          <a:xfrm>
            <a:off x="72000" y="1260000"/>
            <a:ext cx="12024000" cy="432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a:t>Electron Beam Line 1 </a:t>
            </a:r>
            <a:r>
              <a:rPr lang="fr-FR" sz="1400" dirty="0"/>
              <a:t>:  TT44 </a:t>
            </a:r>
          </a:p>
        </p:txBody>
      </p:sp>
      <p:sp>
        <p:nvSpPr>
          <p:cNvPr id="10" name="TextBox 9">
            <a:extLst>
              <a:ext uri="{FF2B5EF4-FFF2-40B4-BE49-F238E27FC236}">
                <a16:creationId xmlns:a16="http://schemas.microsoft.com/office/drawing/2014/main" id="{51A91E6B-B19D-0855-B536-E64F5AACDA96}"/>
              </a:ext>
            </a:extLst>
          </p:cNvPr>
          <p:cNvSpPr txBox="1"/>
          <p:nvPr/>
        </p:nvSpPr>
        <p:spPr>
          <a:xfrm>
            <a:off x="877502" y="1293650"/>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5568342" y="1369742"/>
            <a:ext cx="576000" cy="252000"/>
          </a:xfrm>
          <a:prstGeom prst="rect">
            <a:avLst/>
          </a:prstGeom>
          <a:noFill/>
          <a:ln w="12700">
            <a:noFill/>
          </a:ln>
        </p:spPr>
        <p:txBody>
          <a:bodyPr wrap="square" rtlCol="0">
            <a:spAutoFit/>
          </a:bodyPr>
          <a:lstStyle/>
          <a:p>
            <a:pPr algn="ctr"/>
            <a:r>
              <a:rPr lang="fr-CH" sz="1050" dirty="0">
                <a:solidFill>
                  <a:schemeClr val="tx2"/>
                </a:solidFill>
              </a:rPr>
              <a:t>TSG42</a:t>
            </a:r>
          </a:p>
        </p:txBody>
      </p:sp>
      <p:sp>
        <p:nvSpPr>
          <p:cNvPr id="21" name="TextBox 20">
            <a:extLst>
              <a:ext uri="{FF2B5EF4-FFF2-40B4-BE49-F238E27FC236}">
                <a16:creationId xmlns:a16="http://schemas.microsoft.com/office/drawing/2014/main" id="{761440A3-F4E1-AC64-E539-B94314F76A88}"/>
              </a:ext>
            </a:extLst>
          </p:cNvPr>
          <p:cNvSpPr txBox="1"/>
          <p:nvPr/>
        </p:nvSpPr>
        <p:spPr>
          <a:xfrm>
            <a:off x="936000" y="486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22" name="TextBox 21">
            <a:extLst>
              <a:ext uri="{FF2B5EF4-FFF2-40B4-BE49-F238E27FC236}">
                <a16:creationId xmlns:a16="http://schemas.microsoft.com/office/drawing/2014/main" id="{116D7EA0-6C76-FBF3-BB34-E07DBBFA0904}"/>
              </a:ext>
            </a:extLst>
          </p:cNvPr>
          <p:cNvSpPr txBox="1"/>
          <p:nvPr/>
        </p:nvSpPr>
        <p:spPr>
          <a:xfrm>
            <a:off x="378000" y="3672000"/>
            <a:ext cx="1116000" cy="253916"/>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Photo </a:t>
            </a:r>
            <a:r>
              <a:rPr lang="fr-CH" sz="1050" dirty="0" err="1">
                <a:solidFill>
                  <a:srgbClr val="C00000"/>
                </a:solidFill>
              </a:rPr>
              <a:t>Injector</a:t>
            </a:r>
            <a:r>
              <a:rPr lang="fr-CH" sz="1050" dirty="0">
                <a:solidFill>
                  <a:srgbClr val="C00000"/>
                </a:solidFill>
              </a:rPr>
              <a:t> 1</a:t>
            </a:r>
          </a:p>
        </p:txBody>
      </p:sp>
      <p:sp>
        <p:nvSpPr>
          <p:cNvPr id="23" name="TextBox 22">
            <a:extLst>
              <a:ext uri="{FF2B5EF4-FFF2-40B4-BE49-F238E27FC236}">
                <a16:creationId xmlns:a16="http://schemas.microsoft.com/office/drawing/2014/main" id="{0D6AC12A-F0C5-DE61-84EC-25DBDBB992B4}"/>
              </a:ext>
            </a:extLst>
          </p:cNvPr>
          <p:cNvSpPr txBox="1"/>
          <p:nvPr/>
        </p:nvSpPr>
        <p:spPr>
          <a:xfrm>
            <a:off x="4740342" y="2677483"/>
            <a:ext cx="1116000" cy="461665"/>
          </a:xfrm>
          <a:prstGeom prst="rect">
            <a:avLst/>
          </a:prstGeom>
          <a:noFill/>
          <a:ln w="12700">
            <a:noFill/>
          </a:ln>
        </p:spPr>
        <p:txBody>
          <a:bodyPr wrap="square" rtlCol="0">
            <a:spAutoFit/>
          </a:bodyPr>
          <a:lstStyle/>
          <a:p>
            <a:pPr algn="ctr"/>
            <a:r>
              <a:rPr lang="fr-CH" sz="1200" dirty="0">
                <a:solidFill>
                  <a:srgbClr val="C00000"/>
                </a:solidFill>
              </a:rPr>
              <a:t>TT44</a:t>
            </a:r>
          </a:p>
          <a:p>
            <a:pPr algn="ctr"/>
            <a:r>
              <a:rPr lang="fr-CH" sz="1200" dirty="0">
                <a:solidFill>
                  <a:srgbClr val="C00000"/>
                </a:solidFill>
              </a:rPr>
              <a:t>e- Beam Line 1</a:t>
            </a:r>
          </a:p>
        </p:txBody>
      </p:sp>
      <p:sp>
        <p:nvSpPr>
          <p:cNvPr id="40" name="TextBox 39">
            <a:extLst>
              <a:ext uri="{FF2B5EF4-FFF2-40B4-BE49-F238E27FC236}">
                <a16:creationId xmlns:a16="http://schemas.microsoft.com/office/drawing/2014/main" id="{3D2B5BDE-A696-5452-9B53-503C9BA3033C}"/>
              </a:ext>
            </a:extLst>
          </p:cNvPr>
          <p:cNvSpPr txBox="1"/>
          <p:nvPr/>
        </p:nvSpPr>
        <p:spPr>
          <a:xfrm>
            <a:off x="468000" y="1656000"/>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e- Source 1</a:t>
            </a:r>
          </a:p>
        </p:txBody>
      </p:sp>
      <p:sp>
        <p:nvSpPr>
          <p:cNvPr id="11" name="Title 1">
            <a:extLst>
              <a:ext uri="{FF2B5EF4-FFF2-40B4-BE49-F238E27FC236}">
                <a16:creationId xmlns:a16="http://schemas.microsoft.com/office/drawing/2014/main" id="{61A5C041-0294-D0BA-853E-536AB9F329DA}"/>
              </a:ext>
            </a:extLst>
          </p:cNvPr>
          <p:cNvSpPr txBox="1">
            <a:spLocks/>
          </p:cNvSpPr>
          <p:nvPr/>
        </p:nvSpPr>
        <p:spPr bwMode="auto">
          <a:xfrm>
            <a:off x="0" y="70772"/>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12" name="TextBox 11">
            <a:extLst>
              <a:ext uri="{FF2B5EF4-FFF2-40B4-BE49-F238E27FC236}">
                <a16:creationId xmlns:a16="http://schemas.microsoft.com/office/drawing/2014/main" id="{0C6B1549-70E3-336C-3BAE-04FDD38B0D06}"/>
              </a:ext>
            </a:extLst>
          </p:cNvPr>
          <p:cNvSpPr txBox="1"/>
          <p:nvPr/>
        </p:nvSpPr>
        <p:spPr>
          <a:xfrm>
            <a:off x="10344472" y="2420888"/>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e- Source 2</a:t>
            </a:r>
          </a:p>
        </p:txBody>
      </p:sp>
      <p:sp>
        <p:nvSpPr>
          <p:cNvPr id="13" name="TextBox 12">
            <a:extLst>
              <a:ext uri="{FF2B5EF4-FFF2-40B4-BE49-F238E27FC236}">
                <a16:creationId xmlns:a16="http://schemas.microsoft.com/office/drawing/2014/main" id="{CFC02FA5-8D7F-2898-F8A3-03706D425BB3}"/>
              </a:ext>
            </a:extLst>
          </p:cNvPr>
          <p:cNvSpPr txBox="1"/>
          <p:nvPr/>
        </p:nvSpPr>
        <p:spPr>
          <a:xfrm>
            <a:off x="10476000" y="4860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14" name="Left Brace 13">
            <a:extLst>
              <a:ext uri="{FF2B5EF4-FFF2-40B4-BE49-F238E27FC236}">
                <a16:creationId xmlns:a16="http://schemas.microsoft.com/office/drawing/2014/main" id="{4E6864D0-D845-13D9-E301-1CA3962393C3}"/>
              </a:ext>
            </a:extLst>
          </p:cNvPr>
          <p:cNvSpPr/>
          <p:nvPr/>
        </p:nvSpPr>
        <p:spPr>
          <a:xfrm rot="5400000" flipH="1">
            <a:off x="792000" y="3024000"/>
            <a:ext cx="324000" cy="1080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Left Brace 15">
            <a:extLst>
              <a:ext uri="{FF2B5EF4-FFF2-40B4-BE49-F238E27FC236}">
                <a16:creationId xmlns:a16="http://schemas.microsoft.com/office/drawing/2014/main" id="{1E3ECA3E-017E-AE34-4C91-22C1914D8F38}"/>
              </a:ext>
            </a:extLst>
          </p:cNvPr>
          <p:cNvSpPr/>
          <p:nvPr/>
        </p:nvSpPr>
        <p:spPr>
          <a:xfrm rot="5400000" flipH="1">
            <a:off x="4122000" y="792000"/>
            <a:ext cx="324000" cy="5508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Left Brace 18">
            <a:extLst>
              <a:ext uri="{FF2B5EF4-FFF2-40B4-BE49-F238E27FC236}">
                <a16:creationId xmlns:a16="http://schemas.microsoft.com/office/drawing/2014/main" id="{5C10F8CC-82ED-6D87-D4AF-C8E28ED86FEA}"/>
              </a:ext>
            </a:extLst>
          </p:cNvPr>
          <p:cNvSpPr/>
          <p:nvPr/>
        </p:nvSpPr>
        <p:spPr>
          <a:xfrm rot="-4200000" flipH="1">
            <a:off x="9261798" y="1288692"/>
            <a:ext cx="324000" cy="4932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TextBox 19">
            <a:extLst>
              <a:ext uri="{FF2B5EF4-FFF2-40B4-BE49-F238E27FC236}">
                <a16:creationId xmlns:a16="http://schemas.microsoft.com/office/drawing/2014/main" id="{9919A4DC-6DD8-F2EA-F516-7F4CBC57AD28}"/>
              </a:ext>
            </a:extLst>
          </p:cNvPr>
          <p:cNvSpPr txBox="1"/>
          <p:nvPr/>
        </p:nvSpPr>
        <p:spPr>
          <a:xfrm>
            <a:off x="3492000" y="3672000"/>
            <a:ext cx="1476000" cy="216000"/>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TT44 – 440000-440100</a:t>
            </a:r>
          </a:p>
        </p:txBody>
      </p:sp>
      <p:sp>
        <p:nvSpPr>
          <p:cNvPr id="26" name="TextBox 25">
            <a:extLst>
              <a:ext uri="{FF2B5EF4-FFF2-40B4-BE49-F238E27FC236}">
                <a16:creationId xmlns:a16="http://schemas.microsoft.com/office/drawing/2014/main" id="{682DE702-0D8C-8D2D-5CE8-F62CB5CD3976}"/>
              </a:ext>
            </a:extLst>
          </p:cNvPr>
          <p:cNvSpPr txBox="1"/>
          <p:nvPr/>
        </p:nvSpPr>
        <p:spPr>
          <a:xfrm rot="1200000">
            <a:off x="8820000" y="3437042"/>
            <a:ext cx="1476000" cy="253916"/>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TT44 – 440100-410xxx</a:t>
            </a:r>
          </a:p>
        </p:txBody>
      </p:sp>
      <p:sp>
        <p:nvSpPr>
          <p:cNvPr id="2" name="TextBox 1">
            <a:extLst>
              <a:ext uri="{FF2B5EF4-FFF2-40B4-BE49-F238E27FC236}">
                <a16:creationId xmlns:a16="http://schemas.microsoft.com/office/drawing/2014/main" id="{D5B28C9D-F16C-3F91-E0CA-97A2014726C4}"/>
              </a:ext>
            </a:extLst>
          </p:cNvPr>
          <p:cNvSpPr txBox="1"/>
          <p:nvPr/>
        </p:nvSpPr>
        <p:spPr bwMode="auto">
          <a:xfrm>
            <a:off x="7104112" y="394772"/>
            <a:ext cx="5067733" cy="1169551"/>
          </a:xfrm>
          <a:prstGeom prst="rect">
            <a:avLst/>
          </a:prstGeom>
          <a:noFill/>
        </p:spPr>
        <p:txBody>
          <a:bodyPr wrap="square" rtlCol="0">
            <a:spAutoFit/>
          </a:bodyPr>
          <a:lstStyle/>
          <a:p>
            <a:r>
              <a:rPr lang="fr-FR" sz="1400" b="0" i="0" dirty="0">
                <a:solidFill>
                  <a:srgbClr val="242424"/>
                </a:solidFill>
                <a:effectLst/>
                <a:highlight>
                  <a:srgbClr val="FFFFFF"/>
                </a:highlight>
              </a:rPr>
              <a:t>Ligne TT44 : Nouvelle ligne e- (1), en gardant la même «échelle» que la ligne TT43 et la même convention (nouvelle période à chaque dipôle), il y aura 2 périodes : Photo-injecteur =&gt; Dipôle 1, puis Dipôle 1 =&gt; Dipôle 2 , ensuite on est sur la ligne TT41.</a:t>
            </a:r>
          </a:p>
          <a:p>
            <a:endParaRPr lang="en-GB" sz="1400" dirty="0"/>
          </a:p>
        </p:txBody>
      </p:sp>
    </p:spTree>
    <p:extLst>
      <p:ext uri="{BB962C8B-B14F-4D97-AF65-F5344CB8AC3E}">
        <p14:creationId xmlns:p14="http://schemas.microsoft.com/office/powerpoint/2010/main" val="4217437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ey rectangular object with a white background&#10;&#10;Description automatically generated">
            <a:extLst>
              <a:ext uri="{FF2B5EF4-FFF2-40B4-BE49-F238E27FC236}">
                <a16:creationId xmlns:a16="http://schemas.microsoft.com/office/drawing/2014/main" id="{E03344FD-6421-FADF-81CD-6108350C1C65}"/>
              </a:ext>
            </a:extLst>
          </p:cNvPr>
          <p:cNvPicPr>
            <a:picLocks noChangeAspect="1"/>
          </p:cNvPicPr>
          <p:nvPr/>
        </p:nvPicPr>
        <p:blipFill rotWithShape="1">
          <a:blip r:embed="rId2"/>
          <a:srcRect t="15657" b="15097"/>
          <a:stretch/>
        </p:blipFill>
        <p:spPr>
          <a:xfrm>
            <a:off x="72000" y="1260000"/>
            <a:ext cx="12024000" cy="414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a:t>Electron Beam Line 2 </a:t>
            </a:r>
            <a:r>
              <a:rPr lang="fr-FR" sz="1400" dirty="0"/>
              <a:t>:  TT45 </a:t>
            </a:r>
          </a:p>
        </p:txBody>
      </p:sp>
      <p:sp>
        <p:nvSpPr>
          <p:cNvPr id="10" name="TextBox 9">
            <a:extLst>
              <a:ext uri="{FF2B5EF4-FFF2-40B4-BE49-F238E27FC236}">
                <a16:creationId xmlns:a16="http://schemas.microsoft.com/office/drawing/2014/main" id="{51A91E6B-B19D-0855-B536-E64F5AACDA96}"/>
              </a:ext>
            </a:extLst>
          </p:cNvPr>
          <p:cNvSpPr txBox="1"/>
          <p:nvPr/>
        </p:nvSpPr>
        <p:spPr>
          <a:xfrm>
            <a:off x="144000" y="4500000"/>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7632000" y="1404000"/>
            <a:ext cx="576000" cy="252000"/>
          </a:xfrm>
          <a:prstGeom prst="rect">
            <a:avLst/>
          </a:prstGeom>
          <a:noFill/>
          <a:ln w="12700">
            <a:noFill/>
          </a:ln>
        </p:spPr>
        <p:txBody>
          <a:bodyPr wrap="square" rtlCol="0">
            <a:spAutoFit/>
          </a:bodyPr>
          <a:lstStyle/>
          <a:p>
            <a:pPr algn="ctr"/>
            <a:r>
              <a:rPr lang="fr-CH" sz="1050" dirty="0">
                <a:solidFill>
                  <a:schemeClr val="tx2"/>
                </a:solidFill>
              </a:rPr>
              <a:t>TSG43</a:t>
            </a:r>
          </a:p>
        </p:txBody>
      </p:sp>
      <p:sp>
        <p:nvSpPr>
          <p:cNvPr id="21" name="TextBox 20">
            <a:extLst>
              <a:ext uri="{FF2B5EF4-FFF2-40B4-BE49-F238E27FC236}">
                <a16:creationId xmlns:a16="http://schemas.microsoft.com/office/drawing/2014/main" id="{761440A3-F4E1-AC64-E539-B94314F76A88}"/>
              </a:ext>
            </a:extLst>
          </p:cNvPr>
          <p:cNvSpPr txBox="1"/>
          <p:nvPr/>
        </p:nvSpPr>
        <p:spPr>
          <a:xfrm>
            <a:off x="1584000" y="4068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22" name="TextBox 21">
            <a:extLst>
              <a:ext uri="{FF2B5EF4-FFF2-40B4-BE49-F238E27FC236}">
                <a16:creationId xmlns:a16="http://schemas.microsoft.com/office/drawing/2014/main" id="{116D7EA0-6C76-FBF3-BB34-E07DBBFA0904}"/>
              </a:ext>
            </a:extLst>
          </p:cNvPr>
          <p:cNvSpPr txBox="1"/>
          <p:nvPr/>
        </p:nvSpPr>
        <p:spPr>
          <a:xfrm>
            <a:off x="288000" y="5220000"/>
            <a:ext cx="1116000" cy="461665"/>
          </a:xfrm>
          <a:prstGeom prst="rect">
            <a:avLst/>
          </a:prstGeom>
          <a:noFill/>
          <a:ln w="12700">
            <a:noFill/>
          </a:ln>
        </p:spPr>
        <p:txBody>
          <a:bodyPr wrap="square" rtlCol="0">
            <a:spAutoFit/>
          </a:bodyPr>
          <a:lstStyle/>
          <a:p>
            <a:pPr algn="ctr"/>
            <a:r>
              <a:rPr lang="fr-CH" sz="1200" dirty="0">
                <a:solidFill>
                  <a:srgbClr val="C00000"/>
                </a:solidFill>
              </a:rPr>
              <a:t>TT44</a:t>
            </a:r>
          </a:p>
          <a:p>
            <a:pPr algn="ctr"/>
            <a:r>
              <a:rPr lang="fr-CH" sz="1200" dirty="0">
                <a:solidFill>
                  <a:srgbClr val="C00000"/>
                </a:solidFill>
              </a:rPr>
              <a:t>e- Beam Line 1</a:t>
            </a:r>
          </a:p>
        </p:txBody>
      </p:sp>
      <p:sp>
        <p:nvSpPr>
          <p:cNvPr id="23" name="TextBox 22">
            <a:extLst>
              <a:ext uri="{FF2B5EF4-FFF2-40B4-BE49-F238E27FC236}">
                <a16:creationId xmlns:a16="http://schemas.microsoft.com/office/drawing/2014/main" id="{0D6AC12A-F0C5-DE61-84EC-25DBDBB992B4}"/>
              </a:ext>
            </a:extLst>
          </p:cNvPr>
          <p:cNvSpPr txBox="1"/>
          <p:nvPr/>
        </p:nvSpPr>
        <p:spPr>
          <a:xfrm>
            <a:off x="3132000" y="2898935"/>
            <a:ext cx="1116000" cy="461665"/>
          </a:xfrm>
          <a:prstGeom prst="rect">
            <a:avLst/>
          </a:prstGeom>
          <a:noFill/>
          <a:ln w="12700">
            <a:noFill/>
          </a:ln>
        </p:spPr>
        <p:txBody>
          <a:bodyPr wrap="square" rtlCol="0">
            <a:spAutoFit/>
          </a:bodyPr>
          <a:lstStyle/>
          <a:p>
            <a:pPr algn="ctr"/>
            <a:r>
              <a:rPr lang="fr-CH" sz="1200" dirty="0">
                <a:solidFill>
                  <a:srgbClr val="C00000"/>
                </a:solidFill>
              </a:rPr>
              <a:t>TT45</a:t>
            </a:r>
          </a:p>
          <a:p>
            <a:pPr algn="ctr"/>
            <a:r>
              <a:rPr lang="fr-CH" sz="1200" dirty="0">
                <a:solidFill>
                  <a:srgbClr val="C00000"/>
                </a:solidFill>
              </a:rPr>
              <a:t>e- Beam Line 2</a:t>
            </a:r>
          </a:p>
        </p:txBody>
      </p:sp>
      <p:cxnSp>
        <p:nvCxnSpPr>
          <p:cNvPr id="24" name="Straight Arrow Connector 23">
            <a:extLst>
              <a:ext uri="{FF2B5EF4-FFF2-40B4-BE49-F238E27FC236}">
                <a16:creationId xmlns:a16="http://schemas.microsoft.com/office/drawing/2014/main" id="{59C3ECE1-FAF0-7AB9-E2C7-87594A9F7EE7}"/>
              </a:ext>
            </a:extLst>
          </p:cNvPr>
          <p:cNvCxnSpPr>
            <a:cxnSpLocks/>
            <a:stCxn id="22" idx="0"/>
          </p:cNvCxnSpPr>
          <p:nvPr/>
        </p:nvCxnSpPr>
        <p:spPr>
          <a:xfrm flipH="1" flipV="1">
            <a:off x="839416" y="3816000"/>
            <a:ext cx="6584" cy="14040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3D2B5BDE-A696-5452-9B53-503C9BA3033C}"/>
              </a:ext>
            </a:extLst>
          </p:cNvPr>
          <p:cNvSpPr txBox="1"/>
          <p:nvPr/>
        </p:nvSpPr>
        <p:spPr>
          <a:xfrm>
            <a:off x="180000" y="3384000"/>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e- Source 2</a:t>
            </a:r>
          </a:p>
        </p:txBody>
      </p:sp>
      <p:sp>
        <p:nvSpPr>
          <p:cNvPr id="11" name="Title 1">
            <a:extLst>
              <a:ext uri="{FF2B5EF4-FFF2-40B4-BE49-F238E27FC236}">
                <a16:creationId xmlns:a16="http://schemas.microsoft.com/office/drawing/2014/main" id="{61A5C041-0294-D0BA-853E-536AB9F329DA}"/>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13" name="TextBox 12">
            <a:extLst>
              <a:ext uri="{FF2B5EF4-FFF2-40B4-BE49-F238E27FC236}">
                <a16:creationId xmlns:a16="http://schemas.microsoft.com/office/drawing/2014/main" id="{CFC02FA5-8D7F-2898-F8A3-03706D425BB3}"/>
              </a:ext>
            </a:extLst>
          </p:cNvPr>
          <p:cNvSpPr txBox="1"/>
          <p:nvPr/>
        </p:nvSpPr>
        <p:spPr>
          <a:xfrm>
            <a:off x="9000000" y="4068000"/>
            <a:ext cx="1332000" cy="432000"/>
          </a:xfrm>
          <a:prstGeom prst="rect">
            <a:avLst/>
          </a:prstGeom>
          <a:noFill/>
          <a:ln w="12700">
            <a:noFill/>
          </a:ln>
        </p:spPr>
        <p:txBody>
          <a:bodyPr wrap="square" rtlCol="0">
            <a:spAutoFit/>
          </a:bodyPr>
          <a:lstStyle/>
          <a:p>
            <a:pPr algn="ctr"/>
            <a:r>
              <a:rPr lang="fr-CH" sz="1200" dirty="0">
                <a:solidFill>
                  <a:srgbClr val="C00000"/>
                </a:solidFill>
              </a:rPr>
              <a:t>TT41</a:t>
            </a:r>
          </a:p>
          <a:p>
            <a:pPr algn="ctr"/>
            <a:r>
              <a:rPr lang="fr-CH" sz="1200" dirty="0">
                <a:solidFill>
                  <a:srgbClr val="C00000"/>
                </a:solidFill>
              </a:rPr>
              <a:t>Proton Beam Line</a:t>
            </a:r>
          </a:p>
        </p:txBody>
      </p:sp>
      <p:sp>
        <p:nvSpPr>
          <p:cNvPr id="14" name="Left Brace 13">
            <a:extLst>
              <a:ext uri="{FF2B5EF4-FFF2-40B4-BE49-F238E27FC236}">
                <a16:creationId xmlns:a16="http://schemas.microsoft.com/office/drawing/2014/main" id="{4E6864D0-D845-13D9-E301-1CA3962393C3}"/>
              </a:ext>
            </a:extLst>
          </p:cNvPr>
          <p:cNvSpPr/>
          <p:nvPr/>
        </p:nvSpPr>
        <p:spPr>
          <a:xfrm rot="-5400000" flipH="1">
            <a:off x="504000" y="2268000"/>
            <a:ext cx="288000" cy="684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Left Brace 15">
            <a:extLst>
              <a:ext uri="{FF2B5EF4-FFF2-40B4-BE49-F238E27FC236}">
                <a16:creationId xmlns:a16="http://schemas.microsoft.com/office/drawing/2014/main" id="{1E3ECA3E-017E-AE34-4C91-22C1914D8F38}"/>
              </a:ext>
            </a:extLst>
          </p:cNvPr>
          <p:cNvSpPr/>
          <p:nvPr/>
        </p:nvSpPr>
        <p:spPr>
          <a:xfrm rot="-5400000" flipH="1">
            <a:off x="3780000" y="-298800"/>
            <a:ext cx="288000" cy="5832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Left Brace 18">
            <a:extLst>
              <a:ext uri="{FF2B5EF4-FFF2-40B4-BE49-F238E27FC236}">
                <a16:creationId xmlns:a16="http://schemas.microsoft.com/office/drawing/2014/main" id="{5C10F8CC-82ED-6D87-D4AF-C8E28ED86FEA}"/>
              </a:ext>
            </a:extLst>
          </p:cNvPr>
          <p:cNvSpPr/>
          <p:nvPr/>
        </p:nvSpPr>
        <p:spPr>
          <a:xfrm rot="-4560000" flipH="1">
            <a:off x="9000460" y="864000"/>
            <a:ext cx="288000" cy="4608000"/>
          </a:xfrm>
          <a:prstGeom prst="leftBrace">
            <a:avLst>
              <a:gd name="adj1" fmla="val 13059"/>
              <a:gd name="adj2" fmla="val 51166"/>
            </a:avLst>
          </a:prstGeom>
          <a:ln w="158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E3FFE765-00CB-9D38-BF70-40667BD2A81D}"/>
              </a:ext>
            </a:extLst>
          </p:cNvPr>
          <p:cNvSpPr txBox="1"/>
          <p:nvPr/>
        </p:nvSpPr>
        <p:spPr>
          <a:xfrm>
            <a:off x="6516000" y="4068000"/>
            <a:ext cx="1332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Plasma-</a:t>
            </a:r>
            <a:r>
              <a:rPr lang="fr-CH" sz="1200" dirty="0" err="1">
                <a:solidFill>
                  <a:schemeClr val="accent1">
                    <a:lumMod val="60000"/>
                    <a:lumOff val="40000"/>
                  </a:schemeClr>
                </a:solidFill>
              </a:rPr>
              <a:t>Cell</a:t>
            </a:r>
            <a:r>
              <a:rPr lang="fr-CH" sz="1200" dirty="0">
                <a:solidFill>
                  <a:schemeClr val="accent1">
                    <a:lumMod val="60000"/>
                    <a:lumOff val="40000"/>
                  </a:schemeClr>
                </a:solidFill>
              </a:rPr>
              <a:t> 1</a:t>
            </a:r>
          </a:p>
        </p:txBody>
      </p:sp>
      <p:sp>
        <p:nvSpPr>
          <p:cNvPr id="20" name="TextBox 19">
            <a:extLst>
              <a:ext uri="{FF2B5EF4-FFF2-40B4-BE49-F238E27FC236}">
                <a16:creationId xmlns:a16="http://schemas.microsoft.com/office/drawing/2014/main" id="{F291DD5E-B304-ED5A-8EF9-B250B77A2903}"/>
              </a:ext>
            </a:extLst>
          </p:cNvPr>
          <p:cNvSpPr txBox="1"/>
          <p:nvPr/>
        </p:nvSpPr>
        <p:spPr>
          <a:xfrm>
            <a:off x="11124000" y="4068000"/>
            <a:ext cx="1044000" cy="276999"/>
          </a:xfrm>
          <a:prstGeom prst="rect">
            <a:avLst/>
          </a:prstGeom>
          <a:noFill/>
          <a:ln w="12700">
            <a:noFill/>
          </a:ln>
        </p:spPr>
        <p:txBody>
          <a:bodyPr wrap="square" rtlCol="0">
            <a:spAutoFit/>
          </a:bodyPr>
          <a:lstStyle/>
          <a:p>
            <a:pPr algn="ctr"/>
            <a:r>
              <a:rPr lang="fr-CH" sz="1200" dirty="0">
                <a:solidFill>
                  <a:schemeClr val="accent1">
                    <a:lumMod val="60000"/>
                    <a:lumOff val="40000"/>
                  </a:schemeClr>
                </a:solidFill>
              </a:rPr>
              <a:t>Plasma-</a:t>
            </a:r>
            <a:r>
              <a:rPr lang="fr-CH" sz="1200" dirty="0" err="1">
                <a:solidFill>
                  <a:schemeClr val="accent1">
                    <a:lumMod val="60000"/>
                    <a:lumOff val="40000"/>
                  </a:schemeClr>
                </a:solidFill>
              </a:rPr>
              <a:t>Cell</a:t>
            </a:r>
            <a:r>
              <a:rPr lang="fr-CH" sz="1200" dirty="0">
                <a:solidFill>
                  <a:schemeClr val="accent1">
                    <a:lumMod val="60000"/>
                    <a:lumOff val="40000"/>
                  </a:schemeClr>
                </a:solidFill>
              </a:rPr>
              <a:t> 2</a:t>
            </a:r>
          </a:p>
        </p:txBody>
      </p:sp>
      <p:sp>
        <p:nvSpPr>
          <p:cNvPr id="26" name="TextBox 25">
            <a:extLst>
              <a:ext uri="{FF2B5EF4-FFF2-40B4-BE49-F238E27FC236}">
                <a16:creationId xmlns:a16="http://schemas.microsoft.com/office/drawing/2014/main" id="{DB527385-8049-24C1-9C1A-841BE0B56095}"/>
              </a:ext>
            </a:extLst>
          </p:cNvPr>
          <p:cNvSpPr txBox="1"/>
          <p:nvPr/>
        </p:nvSpPr>
        <p:spPr>
          <a:xfrm>
            <a:off x="72000" y="2232000"/>
            <a:ext cx="1116000" cy="253916"/>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Photo </a:t>
            </a:r>
            <a:r>
              <a:rPr lang="fr-CH" sz="1050" dirty="0" err="1">
                <a:solidFill>
                  <a:srgbClr val="C00000"/>
                </a:solidFill>
              </a:rPr>
              <a:t>Injector</a:t>
            </a:r>
            <a:r>
              <a:rPr lang="fr-CH" sz="1050" dirty="0">
                <a:solidFill>
                  <a:srgbClr val="C00000"/>
                </a:solidFill>
              </a:rPr>
              <a:t> 2</a:t>
            </a:r>
          </a:p>
        </p:txBody>
      </p:sp>
      <p:sp>
        <p:nvSpPr>
          <p:cNvPr id="28" name="TextBox 27">
            <a:extLst>
              <a:ext uri="{FF2B5EF4-FFF2-40B4-BE49-F238E27FC236}">
                <a16:creationId xmlns:a16="http://schemas.microsoft.com/office/drawing/2014/main" id="{EC3DECA5-CB43-BA7D-63E2-7C8395BD053E}"/>
              </a:ext>
            </a:extLst>
          </p:cNvPr>
          <p:cNvSpPr txBox="1"/>
          <p:nvPr/>
        </p:nvSpPr>
        <p:spPr>
          <a:xfrm>
            <a:off x="3240000" y="2232000"/>
            <a:ext cx="1476000" cy="253916"/>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TT45 – Part 1</a:t>
            </a:r>
          </a:p>
        </p:txBody>
      </p:sp>
      <p:sp>
        <p:nvSpPr>
          <p:cNvPr id="29" name="TextBox 28">
            <a:extLst>
              <a:ext uri="{FF2B5EF4-FFF2-40B4-BE49-F238E27FC236}">
                <a16:creationId xmlns:a16="http://schemas.microsoft.com/office/drawing/2014/main" id="{CCFB1838-8CB5-0C3B-9CA1-D9B8E8421FEA}"/>
              </a:ext>
            </a:extLst>
          </p:cNvPr>
          <p:cNvSpPr txBox="1"/>
          <p:nvPr/>
        </p:nvSpPr>
        <p:spPr>
          <a:xfrm rot="840000">
            <a:off x="8532000" y="2772000"/>
            <a:ext cx="1476000" cy="253916"/>
          </a:xfrm>
          <a:prstGeom prst="rect">
            <a:avLst/>
          </a:prstGeom>
          <a:solidFill>
            <a:schemeClr val="accent3">
              <a:lumMod val="20000"/>
              <a:lumOff val="80000"/>
            </a:schemeClr>
          </a:solidFill>
          <a:ln w="12700">
            <a:noFill/>
          </a:ln>
        </p:spPr>
        <p:txBody>
          <a:bodyPr wrap="square" rtlCol="0">
            <a:spAutoFit/>
          </a:bodyPr>
          <a:lstStyle/>
          <a:p>
            <a:pPr algn="ctr"/>
            <a:r>
              <a:rPr lang="fr-CH" sz="1050" dirty="0">
                <a:solidFill>
                  <a:srgbClr val="C00000"/>
                </a:solidFill>
              </a:rPr>
              <a:t>TT45 – Part 2</a:t>
            </a:r>
          </a:p>
        </p:txBody>
      </p:sp>
      <p:sp>
        <p:nvSpPr>
          <p:cNvPr id="2" name="TextBox 1">
            <a:extLst>
              <a:ext uri="{FF2B5EF4-FFF2-40B4-BE49-F238E27FC236}">
                <a16:creationId xmlns:a16="http://schemas.microsoft.com/office/drawing/2014/main" id="{C6E43F59-0AC5-BEFB-6B91-15F1BC107BDC}"/>
              </a:ext>
            </a:extLst>
          </p:cNvPr>
          <p:cNvSpPr txBox="1"/>
          <p:nvPr/>
        </p:nvSpPr>
        <p:spPr bwMode="auto">
          <a:xfrm>
            <a:off x="8099752" y="331350"/>
            <a:ext cx="3996248" cy="1815882"/>
          </a:xfrm>
          <a:prstGeom prst="rect">
            <a:avLst/>
          </a:prstGeom>
          <a:noFill/>
        </p:spPr>
        <p:txBody>
          <a:bodyPr wrap="square" rtlCol="0">
            <a:spAutoFit/>
          </a:bodyPr>
          <a:lstStyle/>
          <a:p>
            <a:r>
              <a:rPr lang="fr-FR" sz="1400" b="0" i="0" dirty="0">
                <a:solidFill>
                  <a:srgbClr val="242424"/>
                </a:solidFill>
                <a:effectLst/>
                <a:highlight>
                  <a:srgbClr val="FFFFFF"/>
                </a:highlight>
              </a:rPr>
              <a:t>Ligne TT45 : Nouvelle ligne e- (2), en gardant la même « échelle » que la ligne TT43 et la même convention (nouvelle période à chaque dipôle), nous avons un souci. Les périodes théoriques font plus de 10m, et avec l’échelle existante la numérotation dépasse le chiffre 99 qui est le chiffre maximum… Il faudra discuter pour voir comment solutionner ce problème.</a:t>
            </a:r>
            <a:endParaRPr lang="en-GB" sz="1400" dirty="0"/>
          </a:p>
        </p:txBody>
      </p:sp>
    </p:spTree>
    <p:extLst>
      <p:ext uri="{BB962C8B-B14F-4D97-AF65-F5344CB8AC3E}">
        <p14:creationId xmlns:p14="http://schemas.microsoft.com/office/powerpoint/2010/main" val="3699264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ine of numbers and letters&#10;&#10;Description automatically generated">
            <a:extLst>
              <a:ext uri="{FF2B5EF4-FFF2-40B4-BE49-F238E27FC236}">
                <a16:creationId xmlns:a16="http://schemas.microsoft.com/office/drawing/2014/main" id="{F1B5D1D3-CB01-F80A-7D10-EF7B775093EB}"/>
              </a:ext>
            </a:extLst>
          </p:cNvPr>
          <p:cNvPicPr>
            <a:picLocks noChangeAspect="1"/>
          </p:cNvPicPr>
          <p:nvPr/>
        </p:nvPicPr>
        <p:blipFill>
          <a:blip r:embed="rId2"/>
          <a:stretch>
            <a:fillRect/>
          </a:stretch>
        </p:blipFill>
        <p:spPr>
          <a:xfrm>
            <a:off x="1080000" y="1260000"/>
            <a:ext cx="9360000" cy="3498492"/>
          </a:xfrm>
          <a:prstGeom prst="rect">
            <a:avLst/>
          </a:prstGeom>
        </p:spPr>
      </p:pic>
      <p:pic>
        <p:nvPicPr>
          <p:cNvPr id="25" name="Picture 24" descr="A line of numbers and letters&#10;&#10;Description automatically generated">
            <a:extLst>
              <a:ext uri="{FF2B5EF4-FFF2-40B4-BE49-F238E27FC236}">
                <a16:creationId xmlns:a16="http://schemas.microsoft.com/office/drawing/2014/main" id="{7550CC52-01A8-7400-8FBD-13181197E3C3}"/>
              </a:ext>
            </a:extLst>
          </p:cNvPr>
          <p:cNvPicPr>
            <a:picLocks noChangeAspect="1"/>
          </p:cNvPicPr>
          <p:nvPr/>
        </p:nvPicPr>
        <p:blipFill rotWithShape="1">
          <a:blip r:embed="rId2"/>
          <a:srcRect l="-5" t="66040" r="76927" b="18526"/>
          <a:stretch/>
        </p:blipFill>
        <p:spPr>
          <a:xfrm>
            <a:off x="1692000" y="4500000"/>
            <a:ext cx="4023230" cy="1005681"/>
          </a:xfrm>
          <a:prstGeom prst="rect">
            <a:avLst/>
          </a:prstGeom>
          <a:ln w="12700">
            <a:solidFill>
              <a:schemeClr val="accent5">
                <a:lumMod val="60000"/>
                <a:lumOff val="40000"/>
              </a:schemeClr>
            </a:solidFill>
          </a:ln>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err="1"/>
              <a:t>Scales</a:t>
            </a:r>
            <a:r>
              <a:rPr lang="fr-FR" sz="1400" u="sng" dirty="0"/>
              <a:t> for </a:t>
            </a:r>
            <a:r>
              <a:rPr lang="fr-FR" sz="1400" u="sng" dirty="0" err="1"/>
              <a:t>Functional</a:t>
            </a:r>
            <a:r>
              <a:rPr lang="fr-FR" sz="1400" u="sng" dirty="0"/>
              <a:t> Positions </a:t>
            </a:r>
            <a:r>
              <a:rPr lang="fr-FR" sz="1400" dirty="0"/>
              <a:t>:  </a:t>
            </a:r>
          </a:p>
        </p:txBody>
      </p:sp>
      <p:sp>
        <p:nvSpPr>
          <p:cNvPr id="23" name="TextBox 22">
            <a:extLst>
              <a:ext uri="{FF2B5EF4-FFF2-40B4-BE49-F238E27FC236}">
                <a16:creationId xmlns:a16="http://schemas.microsoft.com/office/drawing/2014/main" id="{0D6AC12A-F0C5-DE61-84EC-25DBDBB992B4}"/>
              </a:ext>
            </a:extLst>
          </p:cNvPr>
          <p:cNvSpPr txBox="1"/>
          <p:nvPr/>
        </p:nvSpPr>
        <p:spPr>
          <a:xfrm>
            <a:off x="1080000" y="1440000"/>
            <a:ext cx="1116000" cy="276999"/>
          </a:xfrm>
          <a:prstGeom prst="rect">
            <a:avLst/>
          </a:prstGeom>
          <a:noFill/>
          <a:ln w="12700">
            <a:noFill/>
          </a:ln>
        </p:spPr>
        <p:txBody>
          <a:bodyPr wrap="square" rtlCol="0">
            <a:spAutoFit/>
          </a:bodyPr>
          <a:lstStyle/>
          <a:p>
            <a:r>
              <a:rPr lang="fr-CH" sz="1200" dirty="0">
                <a:solidFill>
                  <a:srgbClr val="C00000"/>
                </a:solidFill>
              </a:rPr>
              <a:t>TT41 </a:t>
            </a:r>
            <a:r>
              <a:rPr lang="fr-CH" sz="1200" dirty="0" err="1">
                <a:solidFill>
                  <a:srgbClr val="C00000"/>
                </a:solidFill>
              </a:rPr>
              <a:t>Scale</a:t>
            </a:r>
            <a:endParaRPr lang="fr-CH" sz="1200" dirty="0">
              <a:solidFill>
                <a:srgbClr val="C00000"/>
              </a:solidFill>
            </a:endParaRPr>
          </a:p>
        </p:txBody>
      </p:sp>
      <p:cxnSp>
        <p:nvCxnSpPr>
          <p:cNvPr id="24" name="Straight Arrow Connector 23">
            <a:extLst>
              <a:ext uri="{FF2B5EF4-FFF2-40B4-BE49-F238E27FC236}">
                <a16:creationId xmlns:a16="http://schemas.microsoft.com/office/drawing/2014/main" id="{59C3ECE1-FAF0-7AB9-E2C7-87594A9F7EE7}"/>
              </a:ext>
            </a:extLst>
          </p:cNvPr>
          <p:cNvCxnSpPr>
            <a:cxnSpLocks/>
          </p:cNvCxnSpPr>
          <p:nvPr/>
        </p:nvCxnSpPr>
        <p:spPr>
          <a:xfrm flipH="1">
            <a:off x="1224000" y="2520000"/>
            <a:ext cx="972000" cy="0"/>
          </a:xfrm>
          <a:prstGeom prst="straightConnector1">
            <a:avLst/>
          </a:prstGeom>
          <a:ln>
            <a:solidFill>
              <a:srgbClr val="0070C0"/>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61A5C041-0294-D0BA-853E-536AB9F329DA}"/>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Proton and Electron Beam Lines</a:t>
            </a:r>
          </a:p>
        </p:txBody>
      </p:sp>
      <p:sp>
        <p:nvSpPr>
          <p:cNvPr id="18" name="TextBox 17">
            <a:extLst>
              <a:ext uri="{FF2B5EF4-FFF2-40B4-BE49-F238E27FC236}">
                <a16:creationId xmlns:a16="http://schemas.microsoft.com/office/drawing/2014/main" id="{E3FFE765-00CB-9D38-BF70-40667BD2A81D}"/>
              </a:ext>
            </a:extLst>
          </p:cNvPr>
          <p:cNvSpPr txBox="1"/>
          <p:nvPr/>
        </p:nvSpPr>
        <p:spPr>
          <a:xfrm>
            <a:off x="1368000" y="2268000"/>
            <a:ext cx="684000" cy="276999"/>
          </a:xfrm>
          <a:prstGeom prst="rect">
            <a:avLst/>
          </a:prstGeom>
          <a:noFill/>
          <a:ln w="12700">
            <a:noFill/>
          </a:ln>
        </p:spPr>
        <p:txBody>
          <a:bodyPr wrap="square" rtlCol="0">
            <a:spAutoFit/>
          </a:bodyPr>
          <a:lstStyle/>
          <a:p>
            <a:pPr algn="ctr"/>
            <a:r>
              <a:rPr lang="fr-CH" sz="1200" dirty="0">
                <a:solidFill>
                  <a:srgbClr val="0070C0"/>
                </a:solidFill>
              </a:rPr>
              <a:t>0,5 m</a:t>
            </a:r>
          </a:p>
        </p:txBody>
      </p:sp>
      <p:sp>
        <p:nvSpPr>
          <p:cNvPr id="9" name="TextBox 8">
            <a:extLst>
              <a:ext uri="{FF2B5EF4-FFF2-40B4-BE49-F238E27FC236}">
                <a16:creationId xmlns:a16="http://schemas.microsoft.com/office/drawing/2014/main" id="{7B7789F4-11A8-98A4-3745-5BFD1F6713AC}"/>
              </a:ext>
            </a:extLst>
          </p:cNvPr>
          <p:cNvSpPr txBox="1"/>
          <p:nvPr/>
        </p:nvSpPr>
        <p:spPr>
          <a:xfrm>
            <a:off x="1080000" y="3168000"/>
            <a:ext cx="2376000" cy="276999"/>
          </a:xfrm>
          <a:prstGeom prst="rect">
            <a:avLst/>
          </a:prstGeom>
          <a:noFill/>
          <a:ln w="12700">
            <a:noFill/>
          </a:ln>
        </p:spPr>
        <p:txBody>
          <a:bodyPr wrap="square" rtlCol="0">
            <a:spAutoFit/>
          </a:bodyPr>
          <a:lstStyle/>
          <a:p>
            <a:r>
              <a:rPr lang="fr-CH" sz="1200" dirty="0">
                <a:solidFill>
                  <a:srgbClr val="C00000"/>
                </a:solidFill>
              </a:rPr>
              <a:t>TT42 and TT43 </a:t>
            </a:r>
            <a:r>
              <a:rPr lang="fr-CH" sz="1200" dirty="0" err="1">
                <a:solidFill>
                  <a:srgbClr val="C00000"/>
                </a:solidFill>
              </a:rPr>
              <a:t>Existing</a:t>
            </a:r>
            <a:r>
              <a:rPr lang="fr-CH" sz="1200" dirty="0">
                <a:solidFill>
                  <a:srgbClr val="C00000"/>
                </a:solidFill>
              </a:rPr>
              <a:t> </a:t>
            </a:r>
            <a:r>
              <a:rPr lang="fr-CH" sz="1200" dirty="0" err="1">
                <a:solidFill>
                  <a:srgbClr val="C00000"/>
                </a:solidFill>
              </a:rPr>
              <a:t>Scale</a:t>
            </a:r>
            <a:endParaRPr lang="fr-CH" sz="1200" dirty="0">
              <a:solidFill>
                <a:srgbClr val="C00000"/>
              </a:solidFill>
            </a:endParaRPr>
          </a:p>
        </p:txBody>
      </p:sp>
      <p:cxnSp>
        <p:nvCxnSpPr>
          <p:cNvPr id="15" name="Straight Arrow Connector 14">
            <a:extLst>
              <a:ext uri="{FF2B5EF4-FFF2-40B4-BE49-F238E27FC236}">
                <a16:creationId xmlns:a16="http://schemas.microsoft.com/office/drawing/2014/main" id="{B7B16B30-1023-CFCF-1E88-05BB494BD28B}"/>
              </a:ext>
            </a:extLst>
          </p:cNvPr>
          <p:cNvCxnSpPr>
            <a:cxnSpLocks/>
          </p:cNvCxnSpPr>
          <p:nvPr/>
        </p:nvCxnSpPr>
        <p:spPr>
          <a:xfrm flipH="1">
            <a:off x="1980000" y="5040000"/>
            <a:ext cx="378000" cy="0"/>
          </a:xfrm>
          <a:prstGeom prst="straightConnector1">
            <a:avLst/>
          </a:prstGeom>
          <a:ln>
            <a:solidFill>
              <a:srgbClr val="0070C0"/>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5FBBF90-67BB-57E5-4BD6-689B72B26D19}"/>
              </a:ext>
            </a:extLst>
          </p:cNvPr>
          <p:cNvCxnSpPr>
            <a:cxnSpLocks/>
          </p:cNvCxnSpPr>
          <p:nvPr/>
        </p:nvCxnSpPr>
        <p:spPr>
          <a:xfrm>
            <a:off x="2169000" y="5112000"/>
            <a:ext cx="0" cy="252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FF9CE35-8E3A-9675-DBE9-C90EA995F121}"/>
              </a:ext>
            </a:extLst>
          </p:cNvPr>
          <p:cNvCxnSpPr>
            <a:cxnSpLocks/>
          </p:cNvCxnSpPr>
          <p:nvPr/>
        </p:nvCxnSpPr>
        <p:spPr>
          <a:xfrm>
            <a:off x="2169000" y="5364000"/>
            <a:ext cx="401232"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8E9E312-37FA-2737-3A20-1848030BEE51}"/>
              </a:ext>
            </a:extLst>
          </p:cNvPr>
          <p:cNvSpPr txBox="1"/>
          <p:nvPr/>
        </p:nvSpPr>
        <p:spPr>
          <a:xfrm>
            <a:off x="2484000" y="5220000"/>
            <a:ext cx="684000" cy="276999"/>
          </a:xfrm>
          <a:prstGeom prst="rect">
            <a:avLst/>
          </a:prstGeom>
          <a:noFill/>
          <a:ln w="12700">
            <a:noFill/>
          </a:ln>
        </p:spPr>
        <p:txBody>
          <a:bodyPr wrap="square" rtlCol="0">
            <a:spAutoFit/>
          </a:bodyPr>
          <a:lstStyle/>
          <a:p>
            <a:pPr algn="ctr"/>
            <a:r>
              <a:rPr lang="fr-CH" sz="1200" dirty="0">
                <a:solidFill>
                  <a:srgbClr val="0070C0"/>
                </a:solidFill>
              </a:rPr>
              <a:t>0,1 m</a:t>
            </a:r>
          </a:p>
        </p:txBody>
      </p:sp>
      <p:sp>
        <p:nvSpPr>
          <p:cNvPr id="37" name="Rectangle 36">
            <a:extLst>
              <a:ext uri="{FF2B5EF4-FFF2-40B4-BE49-F238E27FC236}">
                <a16:creationId xmlns:a16="http://schemas.microsoft.com/office/drawing/2014/main" id="{89E1EF32-A2B2-C7BC-02D5-14133F1A6ED2}"/>
              </a:ext>
            </a:extLst>
          </p:cNvPr>
          <p:cNvSpPr/>
          <p:nvPr/>
        </p:nvSpPr>
        <p:spPr>
          <a:xfrm>
            <a:off x="1116000" y="3539480"/>
            <a:ext cx="2124000" cy="468000"/>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Connector 38">
            <a:extLst>
              <a:ext uri="{FF2B5EF4-FFF2-40B4-BE49-F238E27FC236}">
                <a16:creationId xmlns:a16="http://schemas.microsoft.com/office/drawing/2014/main" id="{8BDB522A-B005-B9D1-9E06-07B752C873B6}"/>
              </a:ext>
            </a:extLst>
          </p:cNvPr>
          <p:cNvCxnSpPr>
            <a:cxnSpLocks/>
            <a:stCxn id="37" idx="2"/>
            <a:endCxn id="25" idx="0"/>
          </p:cNvCxnSpPr>
          <p:nvPr/>
        </p:nvCxnSpPr>
        <p:spPr>
          <a:xfrm>
            <a:off x="2178000" y="4007480"/>
            <a:ext cx="1525615" cy="49252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033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white rectangular object with many windows&#10;&#10;Description automatically generated">
            <a:extLst>
              <a:ext uri="{FF2B5EF4-FFF2-40B4-BE49-F238E27FC236}">
                <a16:creationId xmlns:a16="http://schemas.microsoft.com/office/drawing/2014/main" id="{F411E25D-9E9D-0FCE-7C62-5D9749F61BA3}"/>
              </a:ext>
            </a:extLst>
          </p:cNvPr>
          <p:cNvPicPr>
            <a:picLocks noChangeAspect="1"/>
          </p:cNvPicPr>
          <p:nvPr/>
        </p:nvPicPr>
        <p:blipFill rotWithShape="1">
          <a:blip r:embed="rId2"/>
          <a:srcRect t="9033" b="30753"/>
          <a:stretch/>
        </p:blipFill>
        <p:spPr>
          <a:xfrm>
            <a:off x="72000" y="1044000"/>
            <a:ext cx="12024000" cy="3600000"/>
          </a:xfrm>
          <a:prstGeom prst="rect">
            <a:avLst/>
          </a:prstGeom>
        </p:spPr>
      </p:pic>
      <p:sp>
        <p:nvSpPr>
          <p:cNvPr id="4" name="Date Placeholder 3">
            <a:extLst>
              <a:ext uri="{FF2B5EF4-FFF2-40B4-BE49-F238E27FC236}">
                <a16:creationId xmlns:a16="http://schemas.microsoft.com/office/drawing/2014/main" id="{4F501861-C206-D849-9D23-59FFB3FF7558}"/>
              </a:ext>
            </a:extLst>
          </p:cNvPr>
          <p:cNvSpPr>
            <a:spLocks noGrp="1"/>
          </p:cNvSpPr>
          <p:nvPr>
            <p:ph type="dt" sz="half" idx="10"/>
          </p:nvPr>
        </p:nvSpPr>
        <p:spPr/>
        <p:txBody>
          <a:bodyPr/>
          <a:lstStyle/>
          <a:p>
            <a:pPr>
              <a:defRPr/>
            </a:pPr>
            <a:r>
              <a:rPr lang="de-CH" dirty="0"/>
              <a:t>03-07-2024</a:t>
            </a:r>
          </a:p>
        </p:txBody>
      </p:sp>
      <p:sp>
        <p:nvSpPr>
          <p:cNvPr id="5" name="Footer Placeholder 4">
            <a:extLst>
              <a:ext uri="{FF2B5EF4-FFF2-40B4-BE49-F238E27FC236}">
                <a16:creationId xmlns:a16="http://schemas.microsoft.com/office/drawing/2014/main" id="{C84BBC4E-9077-DD48-9C8A-78ADCCF251DF}"/>
              </a:ext>
            </a:extLst>
          </p:cNvPr>
          <p:cNvSpPr>
            <a:spLocks noGrp="1"/>
          </p:cNvSpPr>
          <p:nvPr>
            <p:ph type="ftr" sz="quarter" idx="11"/>
          </p:nvPr>
        </p:nvSpPr>
        <p:spPr/>
        <p:txBody>
          <a:bodyPr/>
          <a:lstStyle/>
          <a:p>
            <a:pPr>
              <a:defRPr/>
            </a:pPr>
            <a:r>
              <a:rPr lang="en-US" dirty="0"/>
              <a:t>Frédéric GALLEAZZI (EN-ACE-INT)</a:t>
            </a:r>
          </a:p>
        </p:txBody>
      </p:sp>
      <p:sp>
        <p:nvSpPr>
          <p:cNvPr id="6" name="Slide Number Placeholder 5">
            <a:extLst>
              <a:ext uri="{FF2B5EF4-FFF2-40B4-BE49-F238E27FC236}">
                <a16:creationId xmlns:a16="http://schemas.microsoft.com/office/drawing/2014/main" id="{24F5A542-C865-A740-81EA-E4980887A2F8}"/>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7" name="Title 1">
            <a:extLst>
              <a:ext uri="{FF2B5EF4-FFF2-40B4-BE49-F238E27FC236}">
                <a16:creationId xmlns:a16="http://schemas.microsoft.com/office/drawing/2014/main" id="{AB7A6E76-C22C-4F1C-9496-1FA8B9BDCB7D}"/>
              </a:ext>
            </a:extLst>
          </p:cNvPr>
          <p:cNvSpPr txBox="1">
            <a:spLocks/>
          </p:cNvSpPr>
          <p:nvPr/>
        </p:nvSpPr>
        <p:spPr bwMode="auto">
          <a:xfrm>
            <a:off x="0" y="36000"/>
            <a:ext cx="12192000" cy="3240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algn="ctr"/>
            <a:r>
              <a:rPr lang="fr-FR" sz="2000" dirty="0" err="1"/>
              <a:t>Awake</a:t>
            </a:r>
            <a:r>
              <a:rPr lang="fr-FR" sz="2000" dirty="0"/>
              <a:t> Run 2C – Laser Beam Lines</a:t>
            </a:r>
          </a:p>
        </p:txBody>
      </p:sp>
      <p:sp>
        <p:nvSpPr>
          <p:cNvPr id="8" name="Title 1">
            <a:extLst>
              <a:ext uri="{FF2B5EF4-FFF2-40B4-BE49-F238E27FC236}">
                <a16:creationId xmlns:a16="http://schemas.microsoft.com/office/drawing/2014/main" id="{06DCA3A0-A890-4CD1-8268-BB9CF7A608D0}"/>
              </a:ext>
            </a:extLst>
          </p:cNvPr>
          <p:cNvSpPr txBox="1">
            <a:spLocks/>
          </p:cNvSpPr>
          <p:nvPr/>
        </p:nvSpPr>
        <p:spPr>
          <a:xfrm>
            <a:off x="180000" y="540000"/>
            <a:ext cx="7020000" cy="360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fr-FR" sz="1400" u="sng" dirty="0" err="1"/>
              <a:t>Awake</a:t>
            </a:r>
            <a:r>
              <a:rPr lang="fr-FR" sz="1400" u="sng" dirty="0"/>
              <a:t> Area : </a:t>
            </a:r>
            <a:endParaRPr lang="fr-FR" sz="1400" dirty="0"/>
          </a:p>
        </p:txBody>
      </p:sp>
      <p:sp>
        <p:nvSpPr>
          <p:cNvPr id="15" name="TextBox 14">
            <a:extLst>
              <a:ext uri="{FF2B5EF4-FFF2-40B4-BE49-F238E27FC236}">
                <a16:creationId xmlns:a16="http://schemas.microsoft.com/office/drawing/2014/main" id="{7C1822B4-7777-4BFA-AC2E-13B3974E6A0F}"/>
              </a:ext>
            </a:extLst>
          </p:cNvPr>
          <p:cNvSpPr txBox="1"/>
          <p:nvPr/>
        </p:nvSpPr>
        <p:spPr>
          <a:xfrm>
            <a:off x="1343472" y="2484000"/>
            <a:ext cx="576000" cy="252000"/>
          </a:xfrm>
          <a:prstGeom prst="rect">
            <a:avLst/>
          </a:prstGeom>
          <a:noFill/>
          <a:ln w="12700">
            <a:noFill/>
          </a:ln>
        </p:spPr>
        <p:txBody>
          <a:bodyPr wrap="square" rtlCol="0">
            <a:spAutoFit/>
          </a:bodyPr>
          <a:lstStyle/>
          <a:p>
            <a:pPr algn="ctr"/>
            <a:r>
              <a:rPr lang="fr-CH" sz="1050" dirty="0">
                <a:solidFill>
                  <a:schemeClr val="tx2"/>
                </a:solidFill>
              </a:rPr>
              <a:t>TCV4</a:t>
            </a:r>
          </a:p>
        </p:txBody>
      </p:sp>
      <p:sp>
        <p:nvSpPr>
          <p:cNvPr id="10" name="TextBox 9">
            <a:extLst>
              <a:ext uri="{FF2B5EF4-FFF2-40B4-BE49-F238E27FC236}">
                <a16:creationId xmlns:a16="http://schemas.microsoft.com/office/drawing/2014/main" id="{51A91E6B-B19D-0855-B536-E64F5AACDA96}"/>
              </a:ext>
            </a:extLst>
          </p:cNvPr>
          <p:cNvSpPr txBox="1"/>
          <p:nvPr/>
        </p:nvSpPr>
        <p:spPr>
          <a:xfrm>
            <a:off x="3420000" y="3060000"/>
            <a:ext cx="576000" cy="252000"/>
          </a:xfrm>
          <a:prstGeom prst="rect">
            <a:avLst/>
          </a:prstGeom>
          <a:noFill/>
          <a:ln w="12700">
            <a:noFill/>
          </a:ln>
        </p:spPr>
        <p:txBody>
          <a:bodyPr wrap="square" rtlCol="0">
            <a:spAutoFit/>
          </a:bodyPr>
          <a:lstStyle/>
          <a:p>
            <a:pPr algn="ctr"/>
            <a:r>
              <a:rPr lang="fr-CH" sz="1050" dirty="0">
                <a:solidFill>
                  <a:schemeClr val="tx2"/>
                </a:solidFill>
              </a:rPr>
              <a:t>TCC4</a:t>
            </a:r>
          </a:p>
        </p:txBody>
      </p:sp>
      <p:sp>
        <p:nvSpPr>
          <p:cNvPr id="13" name="TextBox 12">
            <a:extLst>
              <a:ext uri="{FF2B5EF4-FFF2-40B4-BE49-F238E27FC236}">
                <a16:creationId xmlns:a16="http://schemas.microsoft.com/office/drawing/2014/main" id="{8003E445-E8E3-0C51-053A-7351D49A980E}"/>
              </a:ext>
            </a:extLst>
          </p:cNvPr>
          <p:cNvSpPr txBox="1"/>
          <p:nvPr/>
        </p:nvSpPr>
        <p:spPr>
          <a:xfrm>
            <a:off x="648000" y="3708000"/>
            <a:ext cx="576000" cy="252000"/>
          </a:xfrm>
          <a:prstGeom prst="rect">
            <a:avLst/>
          </a:prstGeom>
          <a:noFill/>
          <a:ln w="12700">
            <a:noFill/>
          </a:ln>
        </p:spPr>
        <p:txBody>
          <a:bodyPr wrap="square" rtlCol="0">
            <a:spAutoFit/>
          </a:bodyPr>
          <a:lstStyle/>
          <a:p>
            <a:pPr algn="ctr"/>
            <a:r>
              <a:rPr lang="fr-CH" sz="1050" dirty="0">
                <a:solidFill>
                  <a:schemeClr val="tx2"/>
                </a:solidFill>
              </a:rPr>
              <a:t>TT41</a:t>
            </a:r>
          </a:p>
        </p:txBody>
      </p:sp>
      <p:sp>
        <p:nvSpPr>
          <p:cNvPr id="16" name="TextBox 15">
            <a:extLst>
              <a:ext uri="{FF2B5EF4-FFF2-40B4-BE49-F238E27FC236}">
                <a16:creationId xmlns:a16="http://schemas.microsoft.com/office/drawing/2014/main" id="{C9DD6321-0CF2-1CDE-F972-83C98C5D252F}"/>
              </a:ext>
            </a:extLst>
          </p:cNvPr>
          <p:cNvSpPr txBox="1"/>
          <p:nvPr/>
        </p:nvSpPr>
        <p:spPr>
          <a:xfrm>
            <a:off x="3492000" y="2233101"/>
            <a:ext cx="576000" cy="252000"/>
          </a:xfrm>
          <a:prstGeom prst="rect">
            <a:avLst/>
          </a:prstGeom>
          <a:noFill/>
          <a:ln w="12700">
            <a:noFill/>
          </a:ln>
        </p:spPr>
        <p:txBody>
          <a:bodyPr wrap="square" rtlCol="0">
            <a:spAutoFit/>
          </a:bodyPr>
          <a:lstStyle/>
          <a:p>
            <a:pPr algn="ctr"/>
            <a:r>
              <a:rPr lang="fr-CH" sz="1050" dirty="0">
                <a:solidFill>
                  <a:schemeClr val="tx2"/>
                </a:solidFill>
              </a:rPr>
              <a:t>TSG4</a:t>
            </a:r>
          </a:p>
        </p:txBody>
      </p:sp>
      <p:sp>
        <p:nvSpPr>
          <p:cNvPr id="17" name="TextBox 16">
            <a:extLst>
              <a:ext uri="{FF2B5EF4-FFF2-40B4-BE49-F238E27FC236}">
                <a16:creationId xmlns:a16="http://schemas.microsoft.com/office/drawing/2014/main" id="{3CCB61BC-554B-557A-5ECA-8F58267E6EB2}"/>
              </a:ext>
            </a:extLst>
          </p:cNvPr>
          <p:cNvSpPr txBox="1"/>
          <p:nvPr/>
        </p:nvSpPr>
        <p:spPr>
          <a:xfrm>
            <a:off x="4788000" y="2736000"/>
            <a:ext cx="576000" cy="252000"/>
          </a:xfrm>
          <a:prstGeom prst="rect">
            <a:avLst/>
          </a:prstGeom>
          <a:noFill/>
          <a:ln w="12700">
            <a:noFill/>
          </a:ln>
        </p:spPr>
        <p:txBody>
          <a:bodyPr wrap="square" rtlCol="0">
            <a:spAutoFit/>
          </a:bodyPr>
          <a:lstStyle/>
          <a:p>
            <a:pPr algn="ctr"/>
            <a:r>
              <a:rPr lang="fr-CH" sz="1050" dirty="0">
                <a:solidFill>
                  <a:schemeClr val="tx2"/>
                </a:solidFill>
              </a:rPr>
              <a:t>TSG42</a:t>
            </a:r>
          </a:p>
        </p:txBody>
      </p:sp>
      <p:sp>
        <p:nvSpPr>
          <p:cNvPr id="18" name="TextBox 17">
            <a:extLst>
              <a:ext uri="{FF2B5EF4-FFF2-40B4-BE49-F238E27FC236}">
                <a16:creationId xmlns:a16="http://schemas.microsoft.com/office/drawing/2014/main" id="{51454340-66D4-774A-3686-44C46E1BA38C}"/>
              </a:ext>
            </a:extLst>
          </p:cNvPr>
          <p:cNvSpPr txBox="1"/>
          <p:nvPr/>
        </p:nvSpPr>
        <p:spPr>
          <a:xfrm>
            <a:off x="6480000" y="2736000"/>
            <a:ext cx="576000" cy="252000"/>
          </a:xfrm>
          <a:prstGeom prst="rect">
            <a:avLst/>
          </a:prstGeom>
          <a:noFill/>
          <a:ln w="12700">
            <a:noFill/>
          </a:ln>
        </p:spPr>
        <p:txBody>
          <a:bodyPr wrap="square" rtlCol="0">
            <a:spAutoFit/>
          </a:bodyPr>
          <a:lstStyle/>
          <a:p>
            <a:pPr algn="ctr"/>
            <a:r>
              <a:rPr lang="fr-CH" sz="1050" dirty="0">
                <a:solidFill>
                  <a:schemeClr val="tx2"/>
                </a:solidFill>
              </a:rPr>
              <a:t>TSG43</a:t>
            </a:r>
          </a:p>
        </p:txBody>
      </p:sp>
      <p:sp>
        <p:nvSpPr>
          <p:cNvPr id="19" name="TextBox 18">
            <a:extLst>
              <a:ext uri="{FF2B5EF4-FFF2-40B4-BE49-F238E27FC236}">
                <a16:creationId xmlns:a16="http://schemas.microsoft.com/office/drawing/2014/main" id="{D9A19204-26E5-A348-246E-B7B265FA3243}"/>
              </a:ext>
            </a:extLst>
          </p:cNvPr>
          <p:cNvSpPr txBox="1"/>
          <p:nvPr/>
        </p:nvSpPr>
        <p:spPr>
          <a:xfrm>
            <a:off x="7704000" y="2736000"/>
            <a:ext cx="576000" cy="252000"/>
          </a:xfrm>
          <a:prstGeom prst="rect">
            <a:avLst/>
          </a:prstGeom>
          <a:noFill/>
          <a:ln w="12700">
            <a:noFill/>
          </a:ln>
        </p:spPr>
        <p:txBody>
          <a:bodyPr wrap="square" rtlCol="0">
            <a:spAutoFit/>
          </a:bodyPr>
          <a:lstStyle/>
          <a:p>
            <a:pPr algn="ctr"/>
            <a:r>
              <a:rPr lang="fr-CH" sz="1050" dirty="0">
                <a:solidFill>
                  <a:schemeClr val="tx2"/>
                </a:solidFill>
              </a:rPr>
              <a:t>TSG44</a:t>
            </a:r>
          </a:p>
        </p:txBody>
      </p:sp>
      <p:sp>
        <p:nvSpPr>
          <p:cNvPr id="20" name="TextBox 19">
            <a:extLst>
              <a:ext uri="{FF2B5EF4-FFF2-40B4-BE49-F238E27FC236}">
                <a16:creationId xmlns:a16="http://schemas.microsoft.com/office/drawing/2014/main" id="{11B6A6E9-77F1-1B63-AC03-F7B3603618B9}"/>
              </a:ext>
            </a:extLst>
          </p:cNvPr>
          <p:cNvSpPr txBox="1"/>
          <p:nvPr/>
        </p:nvSpPr>
        <p:spPr>
          <a:xfrm>
            <a:off x="10692000" y="2736000"/>
            <a:ext cx="576000" cy="252000"/>
          </a:xfrm>
          <a:prstGeom prst="rect">
            <a:avLst/>
          </a:prstGeom>
          <a:noFill/>
          <a:ln w="12700">
            <a:noFill/>
          </a:ln>
        </p:spPr>
        <p:txBody>
          <a:bodyPr wrap="square" rtlCol="0">
            <a:spAutoFit/>
          </a:bodyPr>
          <a:lstStyle/>
          <a:p>
            <a:pPr algn="ctr"/>
            <a:r>
              <a:rPr lang="fr-CH" sz="1050" dirty="0">
                <a:solidFill>
                  <a:schemeClr val="tx2"/>
                </a:solidFill>
              </a:rPr>
              <a:t>TSG45</a:t>
            </a:r>
          </a:p>
        </p:txBody>
      </p:sp>
      <p:sp>
        <p:nvSpPr>
          <p:cNvPr id="22" name="TextBox 21">
            <a:extLst>
              <a:ext uri="{FF2B5EF4-FFF2-40B4-BE49-F238E27FC236}">
                <a16:creationId xmlns:a16="http://schemas.microsoft.com/office/drawing/2014/main" id="{116D7EA0-6C76-FBF3-BB34-E07DBBFA0904}"/>
              </a:ext>
            </a:extLst>
          </p:cNvPr>
          <p:cNvSpPr txBox="1"/>
          <p:nvPr/>
        </p:nvSpPr>
        <p:spPr>
          <a:xfrm>
            <a:off x="3204000" y="4248000"/>
            <a:ext cx="1116000" cy="276999"/>
          </a:xfrm>
          <a:prstGeom prst="rect">
            <a:avLst/>
          </a:prstGeom>
          <a:noFill/>
          <a:ln w="12700">
            <a:noFill/>
          </a:ln>
        </p:spPr>
        <p:txBody>
          <a:bodyPr wrap="square" rtlCol="0">
            <a:spAutoFit/>
          </a:bodyPr>
          <a:lstStyle/>
          <a:p>
            <a:pPr algn="ctr"/>
            <a:r>
              <a:rPr lang="fr-CH" sz="1200" dirty="0" err="1">
                <a:solidFill>
                  <a:srgbClr val="C00000"/>
                </a:solidFill>
              </a:rPr>
              <a:t>Compressor</a:t>
            </a:r>
            <a:r>
              <a:rPr lang="fr-CH" sz="1200" dirty="0">
                <a:solidFill>
                  <a:srgbClr val="C00000"/>
                </a:solidFill>
              </a:rPr>
              <a:t> 1</a:t>
            </a:r>
          </a:p>
        </p:txBody>
      </p:sp>
      <p:cxnSp>
        <p:nvCxnSpPr>
          <p:cNvPr id="25" name="Straight Arrow Connector 24">
            <a:extLst>
              <a:ext uri="{FF2B5EF4-FFF2-40B4-BE49-F238E27FC236}">
                <a16:creationId xmlns:a16="http://schemas.microsoft.com/office/drawing/2014/main" id="{E4EA7B1E-7A93-0351-2793-5E98CD467075}"/>
              </a:ext>
            </a:extLst>
          </p:cNvPr>
          <p:cNvCxnSpPr>
            <a:cxnSpLocks/>
            <a:stCxn id="22" idx="0"/>
          </p:cNvCxnSpPr>
          <p:nvPr/>
        </p:nvCxnSpPr>
        <p:spPr>
          <a:xfrm flipV="1">
            <a:off x="3762000" y="3796900"/>
            <a:ext cx="0" cy="4511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1EE75A5-F2B3-FBD4-DD4F-B92F0916DE5C}"/>
              </a:ext>
            </a:extLst>
          </p:cNvPr>
          <p:cNvSpPr txBox="1"/>
          <p:nvPr/>
        </p:nvSpPr>
        <p:spPr>
          <a:xfrm>
            <a:off x="1044000" y="3096000"/>
            <a:ext cx="576000" cy="252000"/>
          </a:xfrm>
          <a:prstGeom prst="rect">
            <a:avLst/>
          </a:prstGeom>
          <a:noFill/>
          <a:ln w="12700">
            <a:noFill/>
          </a:ln>
        </p:spPr>
        <p:txBody>
          <a:bodyPr wrap="square" rtlCol="0">
            <a:spAutoFit/>
          </a:bodyPr>
          <a:lstStyle/>
          <a:p>
            <a:pPr algn="ctr"/>
            <a:r>
              <a:rPr lang="fr-CH" sz="1050" dirty="0">
                <a:solidFill>
                  <a:schemeClr val="tx2"/>
                </a:solidFill>
              </a:rPr>
              <a:t>TT43</a:t>
            </a:r>
          </a:p>
        </p:txBody>
      </p:sp>
      <p:sp>
        <p:nvSpPr>
          <p:cNvPr id="34" name="TextBox 33">
            <a:extLst>
              <a:ext uri="{FF2B5EF4-FFF2-40B4-BE49-F238E27FC236}">
                <a16:creationId xmlns:a16="http://schemas.microsoft.com/office/drawing/2014/main" id="{FEA1C2F7-34A1-613B-0748-85ACC4B2D714}"/>
              </a:ext>
            </a:extLst>
          </p:cNvPr>
          <p:cNvSpPr txBox="1"/>
          <p:nvPr/>
        </p:nvSpPr>
        <p:spPr>
          <a:xfrm>
            <a:off x="360000" y="3096000"/>
            <a:ext cx="576000" cy="252000"/>
          </a:xfrm>
          <a:prstGeom prst="rect">
            <a:avLst/>
          </a:prstGeom>
          <a:noFill/>
          <a:ln w="12700">
            <a:noFill/>
          </a:ln>
        </p:spPr>
        <p:txBody>
          <a:bodyPr wrap="square" rtlCol="0">
            <a:spAutoFit/>
          </a:bodyPr>
          <a:lstStyle/>
          <a:p>
            <a:pPr algn="ctr"/>
            <a:r>
              <a:rPr lang="fr-CH" sz="1050" dirty="0">
                <a:solidFill>
                  <a:schemeClr val="tx2"/>
                </a:solidFill>
              </a:rPr>
              <a:t>TT42</a:t>
            </a:r>
          </a:p>
        </p:txBody>
      </p:sp>
      <p:sp>
        <p:nvSpPr>
          <p:cNvPr id="11" name="TextBox 10">
            <a:extLst>
              <a:ext uri="{FF2B5EF4-FFF2-40B4-BE49-F238E27FC236}">
                <a16:creationId xmlns:a16="http://schemas.microsoft.com/office/drawing/2014/main" id="{1291F033-05B0-16BD-1F72-94B88EAFA36E}"/>
              </a:ext>
            </a:extLst>
          </p:cNvPr>
          <p:cNvSpPr txBox="1"/>
          <p:nvPr/>
        </p:nvSpPr>
        <p:spPr>
          <a:xfrm>
            <a:off x="-36000" y="2736000"/>
            <a:ext cx="864000" cy="246221"/>
          </a:xfrm>
          <a:prstGeom prst="rect">
            <a:avLst/>
          </a:prstGeom>
          <a:noFill/>
          <a:ln w="12700">
            <a:noFill/>
          </a:ln>
        </p:spPr>
        <p:txBody>
          <a:bodyPr wrap="square" rtlCol="0">
            <a:spAutoFit/>
          </a:bodyPr>
          <a:lstStyle/>
          <a:p>
            <a:pPr algn="ctr"/>
            <a:r>
              <a:rPr lang="fr-CH" sz="1000" dirty="0">
                <a:solidFill>
                  <a:schemeClr val="tx2"/>
                </a:solidFill>
              </a:rPr>
              <a:t>Laser Room</a:t>
            </a:r>
          </a:p>
        </p:txBody>
      </p:sp>
      <p:sp>
        <p:nvSpPr>
          <p:cNvPr id="14" name="TextBox 13">
            <a:extLst>
              <a:ext uri="{FF2B5EF4-FFF2-40B4-BE49-F238E27FC236}">
                <a16:creationId xmlns:a16="http://schemas.microsoft.com/office/drawing/2014/main" id="{46EA2858-F7E8-63A2-A8D8-275BBD391568}"/>
              </a:ext>
            </a:extLst>
          </p:cNvPr>
          <p:cNvSpPr txBox="1"/>
          <p:nvPr/>
        </p:nvSpPr>
        <p:spPr>
          <a:xfrm>
            <a:off x="11016000" y="4248000"/>
            <a:ext cx="1116000" cy="276999"/>
          </a:xfrm>
          <a:prstGeom prst="rect">
            <a:avLst/>
          </a:prstGeom>
          <a:noFill/>
          <a:ln w="12700">
            <a:noFill/>
          </a:ln>
        </p:spPr>
        <p:txBody>
          <a:bodyPr wrap="square" rtlCol="0">
            <a:spAutoFit/>
          </a:bodyPr>
          <a:lstStyle/>
          <a:p>
            <a:pPr algn="ctr"/>
            <a:r>
              <a:rPr lang="fr-CH" sz="1200" dirty="0" err="1">
                <a:solidFill>
                  <a:srgbClr val="C00000"/>
                </a:solidFill>
              </a:rPr>
              <a:t>Compressor</a:t>
            </a:r>
            <a:r>
              <a:rPr lang="fr-CH" sz="1200" dirty="0">
                <a:solidFill>
                  <a:srgbClr val="C00000"/>
                </a:solidFill>
              </a:rPr>
              <a:t> 2</a:t>
            </a:r>
          </a:p>
        </p:txBody>
      </p:sp>
      <p:cxnSp>
        <p:nvCxnSpPr>
          <p:cNvPr id="24" name="Straight Arrow Connector 23">
            <a:extLst>
              <a:ext uri="{FF2B5EF4-FFF2-40B4-BE49-F238E27FC236}">
                <a16:creationId xmlns:a16="http://schemas.microsoft.com/office/drawing/2014/main" id="{7C869508-3109-DCC3-9AD5-4815689242B5}"/>
              </a:ext>
            </a:extLst>
          </p:cNvPr>
          <p:cNvCxnSpPr>
            <a:cxnSpLocks/>
            <a:stCxn id="14" idx="0"/>
          </p:cNvCxnSpPr>
          <p:nvPr/>
        </p:nvCxnSpPr>
        <p:spPr>
          <a:xfrm flipV="1">
            <a:off x="11574000" y="3796900"/>
            <a:ext cx="138624" cy="4511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0F33E5C-AA46-D305-C40B-21C766DFEB7C}"/>
              </a:ext>
            </a:extLst>
          </p:cNvPr>
          <p:cNvSpPr txBox="1"/>
          <p:nvPr/>
        </p:nvSpPr>
        <p:spPr bwMode="auto">
          <a:xfrm>
            <a:off x="7721634" y="360000"/>
            <a:ext cx="4464496" cy="1815882"/>
          </a:xfrm>
          <a:prstGeom prst="rect">
            <a:avLst/>
          </a:prstGeom>
          <a:noFill/>
        </p:spPr>
        <p:txBody>
          <a:bodyPr wrap="square" rtlCol="0">
            <a:spAutoFit/>
          </a:bodyPr>
          <a:lstStyle/>
          <a:p>
            <a:r>
              <a:rPr lang="fr-FR" sz="1400" b="0" i="0" dirty="0">
                <a:solidFill>
                  <a:srgbClr val="242424"/>
                </a:solidFill>
                <a:effectLst/>
                <a:highlight>
                  <a:srgbClr val="FFFFFF"/>
                </a:highlight>
              </a:rPr>
              <a:t>Pour les lignes Laser, je ne comprends pas très bien le concept. Sur le modèle il y aurait une ligne depuis la salle Laser jusqu’au Compresseur 2. Une ligne du Compresseur 2 vers TT41 remontant ensuite vers la Plasma </a:t>
            </a:r>
            <a:r>
              <a:rPr lang="fr-FR" sz="1400" b="0" i="0" dirty="0" err="1">
                <a:solidFill>
                  <a:srgbClr val="242424"/>
                </a:solidFill>
                <a:effectLst/>
                <a:highlight>
                  <a:srgbClr val="FFFFFF"/>
                </a:highlight>
              </a:rPr>
              <a:t>Cell</a:t>
            </a:r>
            <a:r>
              <a:rPr lang="fr-FR" sz="1400" b="0" i="0" dirty="0">
                <a:solidFill>
                  <a:srgbClr val="242424"/>
                </a:solidFill>
                <a:effectLst/>
                <a:highlight>
                  <a:srgbClr val="FFFFFF"/>
                </a:highlight>
              </a:rPr>
              <a:t> 2. Deux lignes de jonction entre la ligne TT43 (Laser Room / Compresseur 2) et le Compresseur 1… ?  Il faudra me réexpliquer le procédé parce que pour le moment ce n’est pas très explicit pour moi.</a:t>
            </a:r>
            <a:endParaRPr lang="en-GB" sz="1400" dirty="0"/>
          </a:p>
        </p:txBody>
      </p:sp>
    </p:spTree>
    <p:extLst>
      <p:ext uri="{BB962C8B-B14F-4D97-AF65-F5344CB8AC3E}">
        <p14:creationId xmlns:p14="http://schemas.microsoft.com/office/powerpoint/2010/main" val="519159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666272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Template-EN-2021-v2.potx" id="{1CBF1465-F199-9D43-BDF6-7AD5DD945757}" vid="{FCA3073A-8FE0-DB44-9C19-F0FA8F19FE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Template-EN-2021-v2</Template>
  <TotalTime>703</TotalTime>
  <Words>567</Words>
  <Application>Microsoft Office PowerPoint</Application>
  <DocSecurity>0</DocSecurity>
  <PresentationFormat>Widescreen</PresentationFormat>
  <Paragraphs>135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Arial</vt:lpstr>
      <vt:lpstr>Calibri</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Yvon Muttoni</dc:creator>
  <cp:keywords/>
  <dc:description/>
  <cp:lastModifiedBy>Alena Puckova</cp:lastModifiedBy>
  <cp:revision>189</cp:revision>
  <dcterms:created xsi:type="dcterms:W3CDTF">2021-06-10T07:47:12Z</dcterms:created>
  <dcterms:modified xsi:type="dcterms:W3CDTF">2024-07-04T11:40:02Z</dcterms:modified>
  <cp:category/>
  <dc:identifier/>
  <cp:contentStatus/>
  <dc:language/>
  <cp:version/>
</cp:coreProperties>
</file>