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3" r:id="rId1"/>
  </p:sldMasterIdLst>
  <p:notesMasterIdLst>
    <p:notesMasterId r:id="rId9"/>
  </p:notesMasterIdLst>
  <p:handoutMasterIdLst>
    <p:handoutMasterId r:id="rId10"/>
  </p:handoutMasterIdLst>
  <p:sldIdLst>
    <p:sldId id="281" r:id="rId2"/>
    <p:sldId id="383" r:id="rId3"/>
    <p:sldId id="384" r:id="rId4"/>
    <p:sldId id="385" r:id="rId5"/>
    <p:sldId id="386" r:id="rId6"/>
    <p:sldId id="387" r:id="rId7"/>
    <p:sldId id="36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8181"/>
    <a:srgbClr val="EBB3FF"/>
    <a:srgbClr val="FFE699"/>
    <a:srgbClr val="FFCE93"/>
    <a:srgbClr val="223F59"/>
    <a:srgbClr val="FFF8E5"/>
    <a:srgbClr val="00B050"/>
    <a:srgbClr val="FF0000"/>
    <a:srgbClr val="FFA3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B4C860-5F39-49EC-9E58-980C3D35DB6F}" v="75" dt="2024-07-04T11:55:54.3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–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–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93" autoAdjust="0"/>
    <p:restoredTop sz="93051" autoAdjust="0"/>
  </p:normalViewPr>
  <p:slideViewPr>
    <p:cSldViewPr snapToGrid="0">
      <p:cViewPr varScale="1">
        <p:scale>
          <a:sx n="116" d="100"/>
          <a:sy n="116" d="100"/>
        </p:scale>
        <p:origin x="106" y="12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9" d="100"/>
        <a:sy n="89" d="100"/>
      </p:scale>
      <p:origin x="0" y="44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na Puckova" userId="d829dbe0-2ce3-4f44-aa94-31e1884297fb" providerId="ADAL" clId="{E2B4C860-5F39-49EC-9E58-980C3D35DB6F}"/>
    <pc:docChg chg="undo redo custSel addSld delSld modSld delMainMaster">
      <pc:chgData name="Alena Puckova" userId="d829dbe0-2ce3-4f44-aa94-31e1884297fb" providerId="ADAL" clId="{E2B4C860-5F39-49EC-9E58-980C3D35DB6F}" dt="2024-07-04T11:55:54.345" v="1196"/>
      <pc:docMkLst>
        <pc:docMk/>
      </pc:docMkLst>
      <pc:sldChg chg="del">
        <pc:chgData name="Alena Puckova" userId="d829dbe0-2ce3-4f44-aa94-31e1884297fb" providerId="ADAL" clId="{E2B4C860-5F39-49EC-9E58-980C3D35DB6F}" dt="2024-07-03T12:34:39.347" v="12" actId="47"/>
        <pc:sldMkLst>
          <pc:docMk/>
          <pc:sldMk cId="2406607135" sldId="259"/>
        </pc:sldMkLst>
      </pc:sldChg>
      <pc:sldChg chg="modSp mod">
        <pc:chgData name="Alena Puckova" userId="d829dbe0-2ce3-4f44-aa94-31e1884297fb" providerId="ADAL" clId="{E2B4C860-5F39-49EC-9E58-980C3D35DB6F}" dt="2024-07-03T13:28:44.673" v="1123" actId="20577"/>
        <pc:sldMkLst>
          <pc:docMk/>
          <pc:sldMk cId="1870006316" sldId="281"/>
        </pc:sldMkLst>
        <pc:spChg chg="mod">
          <ac:chgData name="Alena Puckova" userId="d829dbe0-2ce3-4f44-aa94-31e1884297fb" providerId="ADAL" clId="{E2B4C860-5F39-49EC-9E58-980C3D35DB6F}" dt="2024-07-03T13:28:00.031" v="1060" actId="20577"/>
          <ac:spMkLst>
            <pc:docMk/>
            <pc:sldMk cId="1870006316" sldId="281"/>
            <ac:spMk id="6" creationId="{018707DD-C2DF-3B4B-854A-D15506BFC689}"/>
          </ac:spMkLst>
        </pc:spChg>
        <pc:spChg chg="mod">
          <ac:chgData name="Alena Puckova" userId="d829dbe0-2ce3-4f44-aa94-31e1884297fb" providerId="ADAL" clId="{E2B4C860-5F39-49EC-9E58-980C3D35DB6F}" dt="2024-07-03T13:28:44.673" v="1123" actId="20577"/>
          <ac:spMkLst>
            <pc:docMk/>
            <pc:sldMk cId="1870006316" sldId="281"/>
            <ac:spMk id="7" creationId="{7ADF3B80-2BE5-E644-80F6-2B3CEA132559}"/>
          </ac:spMkLst>
        </pc:spChg>
      </pc:sldChg>
      <pc:sldChg chg="modSp mod">
        <pc:chgData name="Alena Puckova" userId="d829dbe0-2ce3-4f44-aa94-31e1884297fb" providerId="ADAL" clId="{E2B4C860-5F39-49EC-9E58-980C3D35DB6F}" dt="2024-07-03T13:27:43.833" v="1016" actId="14100"/>
        <pc:sldMkLst>
          <pc:docMk/>
          <pc:sldMk cId="1138312366" sldId="365"/>
        </pc:sldMkLst>
        <pc:spChg chg="mod">
          <ac:chgData name="Alena Puckova" userId="d829dbe0-2ce3-4f44-aa94-31e1884297fb" providerId="ADAL" clId="{E2B4C860-5F39-49EC-9E58-980C3D35DB6F}" dt="2024-07-03T13:27:43.833" v="1016" actId="14100"/>
          <ac:spMkLst>
            <pc:docMk/>
            <pc:sldMk cId="1138312366" sldId="365"/>
            <ac:spMk id="2" creationId="{A544BBA1-6AA1-2439-0338-3B00905B3F9F}"/>
          </ac:spMkLst>
        </pc:spChg>
      </pc:sldChg>
      <pc:sldChg chg="del">
        <pc:chgData name="Alena Puckova" userId="d829dbe0-2ce3-4f44-aa94-31e1884297fb" providerId="ADAL" clId="{E2B4C860-5F39-49EC-9E58-980C3D35DB6F}" dt="2024-07-03T12:34:39.347" v="12" actId="47"/>
        <pc:sldMkLst>
          <pc:docMk/>
          <pc:sldMk cId="2754026972" sldId="366"/>
        </pc:sldMkLst>
      </pc:sldChg>
      <pc:sldChg chg="del">
        <pc:chgData name="Alena Puckova" userId="d829dbe0-2ce3-4f44-aa94-31e1884297fb" providerId="ADAL" clId="{E2B4C860-5F39-49EC-9E58-980C3D35DB6F}" dt="2024-07-03T12:34:39.347" v="12" actId="47"/>
        <pc:sldMkLst>
          <pc:docMk/>
          <pc:sldMk cId="2760485520" sldId="367"/>
        </pc:sldMkLst>
      </pc:sldChg>
      <pc:sldChg chg="del">
        <pc:chgData name="Alena Puckova" userId="d829dbe0-2ce3-4f44-aa94-31e1884297fb" providerId="ADAL" clId="{E2B4C860-5F39-49EC-9E58-980C3D35DB6F}" dt="2024-07-03T12:34:39.347" v="12" actId="47"/>
        <pc:sldMkLst>
          <pc:docMk/>
          <pc:sldMk cId="3643694565" sldId="368"/>
        </pc:sldMkLst>
      </pc:sldChg>
      <pc:sldChg chg="del">
        <pc:chgData name="Alena Puckova" userId="d829dbe0-2ce3-4f44-aa94-31e1884297fb" providerId="ADAL" clId="{E2B4C860-5F39-49EC-9E58-980C3D35DB6F}" dt="2024-07-03T12:34:28.933" v="11" actId="47"/>
        <pc:sldMkLst>
          <pc:docMk/>
          <pc:sldMk cId="3800004196" sldId="369"/>
        </pc:sldMkLst>
      </pc:sldChg>
      <pc:sldChg chg="del">
        <pc:chgData name="Alena Puckova" userId="d829dbe0-2ce3-4f44-aa94-31e1884297fb" providerId="ADAL" clId="{E2B4C860-5F39-49EC-9E58-980C3D35DB6F}" dt="2024-07-03T12:34:28.933" v="11" actId="47"/>
        <pc:sldMkLst>
          <pc:docMk/>
          <pc:sldMk cId="2922308191" sldId="374"/>
        </pc:sldMkLst>
      </pc:sldChg>
      <pc:sldChg chg="del">
        <pc:chgData name="Alena Puckova" userId="d829dbe0-2ce3-4f44-aa94-31e1884297fb" providerId="ADAL" clId="{E2B4C860-5F39-49EC-9E58-980C3D35DB6F}" dt="2024-07-03T12:34:39.347" v="12" actId="47"/>
        <pc:sldMkLst>
          <pc:docMk/>
          <pc:sldMk cId="3222108963" sldId="375"/>
        </pc:sldMkLst>
      </pc:sldChg>
      <pc:sldChg chg="del">
        <pc:chgData name="Alena Puckova" userId="d829dbe0-2ce3-4f44-aa94-31e1884297fb" providerId="ADAL" clId="{E2B4C860-5F39-49EC-9E58-980C3D35DB6F}" dt="2024-07-03T12:34:39.347" v="12" actId="47"/>
        <pc:sldMkLst>
          <pc:docMk/>
          <pc:sldMk cId="1917681680" sldId="376"/>
        </pc:sldMkLst>
      </pc:sldChg>
      <pc:sldChg chg="del">
        <pc:chgData name="Alena Puckova" userId="d829dbe0-2ce3-4f44-aa94-31e1884297fb" providerId="ADAL" clId="{E2B4C860-5F39-49EC-9E58-980C3D35DB6F}" dt="2024-07-03T12:34:39.347" v="12" actId="47"/>
        <pc:sldMkLst>
          <pc:docMk/>
          <pc:sldMk cId="354261982" sldId="377"/>
        </pc:sldMkLst>
      </pc:sldChg>
      <pc:sldChg chg="del">
        <pc:chgData name="Alena Puckova" userId="d829dbe0-2ce3-4f44-aa94-31e1884297fb" providerId="ADAL" clId="{E2B4C860-5F39-49EC-9E58-980C3D35DB6F}" dt="2024-07-03T12:34:39.347" v="12" actId="47"/>
        <pc:sldMkLst>
          <pc:docMk/>
          <pc:sldMk cId="3264511998" sldId="381"/>
        </pc:sldMkLst>
      </pc:sldChg>
      <pc:sldChg chg="addSp delSp modSp mod modAnim">
        <pc:chgData name="Alena Puckova" userId="d829dbe0-2ce3-4f44-aa94-31e1884297fb" providerId="ADAL" clId="{E2B4C860-5F39-49EC-9E58-980C3D35DB6F}" dt="2024-07-04T11:42:42.409" v="1180" actId="1076"/>
        <pc:sldMkLst>
          <pc:docMk/>
          <pc:sldMk cId="2458445691" sldId="383"/>
        </pc:sldMkLst>
        <pc:spChg chg="add del mod">
          <ac:chgData name="Alena Puckova" userId="d829dbe0-2ce3-4f44-aa94-31e1884297fb" providerId="ADAL" clId="{E2B4C860-5F39-49EC-9E58-980C3D35DB6F}" dt="2024-07-03T12:35:17.199" v="30" actId="478"/>
          <ac:spMkLst>
            <pc:docMk/>
            <pc:sldMk cId="2458445691" sldId="383"/>
            <ac:spMk id="2" creationId="{893279C7-99A5-DFA2-B36E-56154A076EAC}"/>
          </ac:spMkLst>
        </pc:spChg>
        <pc:spChg chg="del">
          <ac:chgData name="Alena Puckova" userId="d829dbe0-2ce3-4f44-aa94-31e1884297fb" providerId="ADAL" clId="{E2B4C860-5F39-49EC-9E58-980C3D35DB6F}" dt="2024-07-03T12:34:46.601" v="15" actId="478"/>
          <ac:spMkLst>
            <pc:docMk/>
            <pc:sldMk cId="2458445691" sldId="383"/>
            <ac:spMk id="3" creationId="{5A0616A1-B75A-C521-FC1E-CA8DB3953812}"/>
          </ac:spMkLst>
        </pc:spChg>
        <pc:spChg chg="del">
          <ac:chgData name="Alena Puckova" userId="d829dbe0-2ce3-4f44-aa94-31e1884297fb" providerId="ADAL" clId="{E2B4C860-5F39-49EC-9E58-980C3D35DB6F}" dt="2024-07-03T12:34:51.049" v="16" actId="478"/>
          <ac:spMkLst>
            <pc:docMk/>
            <pc:sldMk cId="2458445691" sldId="383"/>
            <ac:spMk id="5" creationId="{5AA69425-745C-6159-082C-EB5E0D0BA404}"/>
          </ac:spMkLst>
        </pc:spChg>
        <pc:spChg chg="del mod">
          <ac:chgData name="Alena Puckova" userId="d829dbe0-2ce3-4f44-aa94-31e1884297fb" providerId="ADAL" clId="{E2B4C860-5F39-49EC-9E58-980C3D35DB6F}" dt="2024-07-03T12:34:55.616" v="18" actId="478"/>
          <ac:spMkLst>
            <pc:docMk/>
            <pc:sldMk cId="2458445691" sldId="383"/>
            <ac:spMk id="8" creationId="{2F6FE5F9-AC86-E066-1ECA-69A57DA58C93}"/>
          </ac:spMkLst>
        </pc:spChg>
        <pc:spChg chg="del">
          <ac:chgData name="Alena Puckova" userId="d829dbe0-2ce3-4f44-aa94-31e1884297fb" providerId="ADAL" clId="{E2B4C860-5F39-49EC-9E58-980C3D35DB6F}" dt="2024-07-03T12:34:43.881" v="14" actId="478"/>
          <ac:spMkLst>
            <pc:docMk/>
            <pc:sldMk cId="2458445691" sldId="383"/>
            <ac:spMk id="9" creationId="{BBBE0F5F-C9B2-CE65-E583-17A075487873}"/>
          </ac:spMkLst>
        </pc:spChg>
        <pc:spChg chg="del">
          <ac:chgData name="Alena Puckova" userId="d829dbe0-2ce3-4f44-aa94-31e1884297fb" providerId="ADAL" clId="{E2B4C860-5F39-49EC-9E58-980C3D35DB6F}" dt="2024-07-03T12:34:59.857" v="21" actId="478"/>
          <ac:spMkLst>
            <pc:docMk/>
            <pc:sldMk cId="2458445691" sldId="383"/>
            <ac:spMk id="10" creationId="{E6FFBB6E-CDCE-8973-9946-F1735F0E4C5D}"/>
          </ac:spMkLst>
        </pc:spChg>
        <pc:spChg chg="add del mod">
          <ac:chgData name="Alena Puckova" userId="d829dbe0-2ce3-4f44-aa94-31e1884297fb" providerId="ADAL" clId="{E2B4C860-5F39-49EC-9E58-980C3D35DB6F}" dt="2024-07-03T12:35:28.553" v="32" actId="478"/>
          <ac:spMkLst>
            <pc:docMk/>
            <pc:sldMk cId="2458445691" sldId="383"/>
            <ac:spMk id="11" creationId="{4BF8230D-F1D3-75EE-4334-6E6B354D59AC}"/>
          </ac:spMkLst>
        </pc:spChg>
        <pc:spChg chg="add mod ord">
          <ac:chgData name="Alena Puckova" userId="d829dbe0-2ce3-4f44-aa94-31e1884297fb" providerId="ADAL" clId="{E2B4C860-5F39-49EC-9E58-980C3D35DB6F}" dt="2024-07-04T11:40:48.363" v="1131" actId="404"/>
          <ac:spMkLst>
            <pc:docMk/>
            <pc:sldMk cId="2458445691" sldId="383"/>
            <ac:spMk id="12" creationId="{214ED8A3-F269-208D-0E9C-DCEECEDFFF10}"/>
          </ac:spMkLst>
        </pc:spChg>
        <pc:spChg chg="add del mod">
          <ac:chgData name="Alena Puckova" userId="d829dbe0-2ce3-4f44-aa94-31e1884297fb" providerId="ADAL" clId="{E2B4C860-5F39-49EC-9E58-980C3D35DB6F}" dt="2024-07-03T12:41:38.393" v="74" actId="20577"/>
          <ac:spMkLst>
            <pc:docMk/>
            <pc:sldMk cId="2458445691" sldId="383"/>
            <ac:spMk id="14" creationId="{09E9B655-C5E1-DA5C-E60B-09BB218C3BAA}"/>
          </ac:spMkLst>
        </pc:spChg>
        <pc:spChg chg="mod">
          <ac:chgData name="Alena Puckova" userId="d829dbe0-2ce3-4f44-aa94-31e1884297fb" providerId="ADAL" clId="{E2B4C860-5F39-49EC-9E58-980C3D35DB6F}" dt="2024-07-03T12:53:08.864" v="263" actId="20577"/>
          <ac:spMkLst>
            <pc:docMk/>
            <pc:sldMk cId="2458445691" sldId="383"/>
            <ac:spMk id="17" creationId="{AFC07CE2-2D9A-DB41-1399-E2BC49B7FBA6}"/>
          </ac:spMkLst>
        </pc:spChg>
        <pc:spChg chg="add del mod">
          <ac:chgData name="Alena Puckova" userId="d829dbe0-2ce3-4f44-aa94-31e1884297fb" providerId="ADAL" clId="{E2B4C860-5F39-49EC-9E58-980C3D35DB6F}" dt="2024-07-03T12:46:36.337" v="174" actId="478"/>
          <ac:spMkLst>
            <pc:docMk/>
            <pc:sldMk cId="2458445691" sldId="383"/>
            <ac:spMk id="18" creationId="{729033EE-3E88-0988-A7BF-97AF17843C77}"/>
          </ac:spMkLst>
        </pc:spChg>
        <pc:spChg chg="add del mod">
          <ac:chgData name="Alena Puckova" userId="d829dbe0-2ce3-4f44-aa94-31e1884297fb" providerId="ADAL" clId="{E2B4C860-5F39-49EC-9E58-980C3D35DB6F}" dt="2024-07-03T12:46:25.264" v="168" actId="478"/>
          <ac:spMkLst>
            <pc:docMk/>
            <pc:sldMk cId="2458445691" sldId="383"/>
            <ac:spMk id="19" creationId="{830A9753-0D96-E642-8ABC-69ECBEB3D632}"/>
          </ac:spMkLst>
        </pc:spChg>
        <pc:spChg chg="add mod ord">
          <ac:chgData name="Alena Puckova" userId="d829dbe0-2ce3-4f44-aa94-31e1884297fb" providerId="ADAL" clId="{E2B4C860-5F39-49EC-9E58-980C3D35DB6F}" dt="2024-07-04T11:42:35.712" v="1177" actId="1076"/>
          <ac:spMkLst>
            <pc:docMk/>
            <pc:sldMk cId="2458445691" sldId="383"/>
            <ac:spMk id="20" creationId="{A13203A8-2C5C-5444-E571-F8E3F996E077}"/>
          </ac:spMkLst>
        </pc:spChg>
        <pc:spChg chg="add mod">
          <ac:chgData name="Alena Puckova" userId="d829dbe0-2ce3-4f44-aa94-31e1884297fb" providerId="ADAL" clId="{E2B4C860-5F39-49EC-9E58-980C3D35DB6F}" dt="2024-07-04T11:42:42.409" v="1180" actId="1076"/>
          <ac:spMkLst>
            <pc:docMk/>
            <pc:sldMk cId="2458445691" sldId="383"/>
            <ac:spMk id="21" creationId="{73F768F6-1D77-36F6-B690-86693155DA52}"/>
          </ac:spMkLst>
        </pc:spChg>
        <pc:spChg chg="add mod">
          <ac:chgData name="Alena Puckova" userId="d829dbe0-2ce3-4f44-aa94-31e1884297fb" providerId="ADAL" clId="{E2B4C860-5F39-49EC-9E58-980C3D35DB6F}" dt="2024-07-04T11:42:37.943" v="1178" actId="1076"/>
          <ac:spMkLst>
            <pc:docMk/>
            <pc:sldMk cId="2458445691" sldId="383"/>
            <ac:spMk id="22" creationId="{208AA39A-263B-38A5-A277-125C94873121}"/>
          </ac:spMkLst>
        </pc:spChg>
        <pc:spChg chg="add mod">
          <ac:chgData name="Alena Puckova" userId="d829dbe0-2ce3-4f44-aa94-31e1884297fb" providerId="ADAL" clId="{E2B4C860-5F39-49EC-9E58-980C3D35DB6F}" dt="2024-07-04T11:42:39.825" v="1179" actId="1076"/>
          <ac:spMkLst>
            <pc:docMk/>
            <pc:sldMk cId="2458445691" sldId="383"/>
            <ac:spMk id="23" creationId="{52F01A23-812B-7130-6689-83FD8C8913AC}"/>
          </ac:spMkLst>
        </pc:spChg>
        <pc:graphicFrameChg chg="del">
          <ac:chgData name="Alena Puckova" userId="d829dbe0-2ce3-4f44-aa94-31e1884297fb" providerId="ADAL" clId="{E2B4C860-5F39-49EC-9E58-980C3D35DB6F}" dt="2024-07-03T12:34:56.998" v="19" actId="478"/>
          <ac:graphicFrameMkLst>
            <pc:docMk/>
            <pc:sldMk cId="2458445691" sldId="383"/>
            <ac:graphicFrameMk id="6" creationId="{2DC8E495-2DDF-A8F8-394B-611751586EDA}"/>
          </ac:graphicFrameMkLst>
        </pc:graphicFrameChg>
        <pc:picChg chg="del">
          <ac:chgData name="Alena Puckova" userId="d829dbe0-2ce3-4f44-aa94-31e1884297fb" providerId="ADAL" clId="{E2B4C860-5F39-49EC-9E58-980C3D35DB6F}" dt="2024-07-03T12:34:42.787" v="13" actId="478"/>
          <ac:picMkLst>
            <pc:docMk/>
            <pc:sldMk cId="2458445691" sldId="383"/>
            <ac:picMk id="7" creationId="{F1760E2D-C384-A250-B8E5-DAFB969E553D}"/>
          </ac:picMkLst>
        </pc:picChg>
      </pc:sldChg>
      <pc:sldChg chg="modSp new mod modAnim">
        <pc:chgData name="Alena Puckova" userId="d829dbe0-2ce3-4f44-aa94-31e1884297fb" providerId="ADAL" clId="{E2B4C860-5F39-49EC-9E58-980C3D35DB6F}" dt="2024-07-04T11:40:59.975" v="1134" actId="403"/>
        <pc:sldMkLst>
          <pc:docMk/>
          <pc:sldMk cId="514676497" sldId="384"/>
        </pc:sldMkLst>
        <pc:spChg chg="mod">
          <ac:chgData name="Alena Puckova" userId="d829dbe0-2ce3-4f44-aa94-31e1884297fb" providerId="ADAL" clId="{E2B4C860-5F39-49EC-9E58-980C3D35DB6F}" dt="2024-07-03T12:53:34.977" v="307" actId="20577"/>
          <ac:spMkLst>
            <pc:docMk/>
            <pc:sldMk cId="514676497" sldId="384"/>
            <ac:spMk id="2" creationId="{88902D59-C72A-D877-FB06-E35C48F180E7}"/>
          </ac:spMkLst>
        </pc:spChg>
        <pc:spChg chg="mod">
          <ac:chgData name="Alena Puckova" userId="d829dbe0-2ce3-4f44-aa94-31e1884297fb" providerId="ADAL" clId="{E2B4C860-5F39-49EC-9E58-980C3D35DB6F}" dt="2024-07-04T11:40:59.975" v="1134" actId="403"/>
          <ac:spMkLst>
            <pc:docMk/>
            <pc:sldMk cId="514676497" sldId="384"/>
            <ac:spMk id="3" creationId="{B0C99385-E58F-DDC7-4012-FF1BA2110E2B}"/>
          </ac:spMkLst>
        </pc:spChg>
        <pc:spChg chg="mod">
          <ac:chgData name="Alena Puckova" userId="d829dbe0-2ce3-4f44-aa94-31e1884297fb" providerId="ADAL" clId="{E2B4C860-5F39-49EC-9E58-980C3D35DB6F}" dt="2024-07-03T12:53:05.816" v="261" actId="20577"/>
          <ac:spMkLst>
            <pc:docMk/>
            <pc:sldMk cId="514676497" sldId="384"/>
            <ac:spMk id="4" creationId="{8B49A2F9-2643-836A-8297-E2EFA87F938A}"/>
          </ac:spMkLst>
        </pc:spChg>
      </pc:sldChg>
      <pc:sldChg chg="new del">
        <pc:chgData name="Alena Puckova" userId="d829dbe0-2ce3-4f44-aa94-31e1884297fb" providerId="ADAL" clId="{E2B4C860-5F39-49EC-9E58-980C3D35DB6F}" dt="2024-07-03T12:38:50.761" v="40" actId="47"/>
        <pc:sldMkLst>
          <pc:docMk/>
          <pc:sldMk cId="4021675455" sldId="384"/>
        </pc:sldMkLst>
      </pc:sldChg>
      <pc:sldChg chg="new del">
        <pc:chgData name="Alena Puckova" userId="d829dbe0-2ce3-4f44-aa94-31e1884297fb" providerId="ADAL" clId="{E2B4C860-5F39-49EC-9E58-980C3D35DB6F}" dt="2024-07-03T12:55:16.848" v="332" actId="680"/>
        <pc:sldMkLst>
          <pc:docMk/>
          <pc:sldMk cId="631608805" sldId="385"/>
        </pc:sldMkLst>
      </pc:sldChg>
      <pc:sldChg chg="addSp delSp modSp new mod modAnim">
        <pc:chgData name="Alena Puckova" userId="d829dbe0-2ce3-4f44-aa94-31e1884297fb" providerId="ADAL" clId="{E2B4C860-5F39-49EC-9E58-980C3D35DB6F}" dt="2024-07-04T11:41:05.074" v="1137" actId="403"/>
        <pc:sldMkLst>
          <pc:docMk/>
          <pc:sldMk cId="1472112426" sldId="385"/>
        </pc:sldMkLst>
        <pc:spChg chg="mod">
          <ac:chgData name="Alena Puckova" userId="d829dbe0-2ce3-4f44-aa94-31e1884297fb" providerId="ADAL" clId="{E2B4C860-5F39-49EC-9E58-980C3D35DB6F}" dt="2024-07-03T12:55:25.432" v="366" actId="20577"/>
          <ac:spMkLst>
            <pc:docMk/>
            <pc:sldMk cId="1472112426" sldId="385"/>
            <ac:spMk id="2" creationId="{6CE6BADB-E410-0E62-A7AE-A990E96604CF}"/>
          </ac:spMkLst>
        </pc:spChg>
        <pc:spChg chg="add del mod">
          <ac:chgData name="Alena Puckova" userId="d829dbe0-2ce3-4f44-aa94-31e1884297fb" providerId="ADAL" clId="{E2B4C860-5F39-49EC-9E58-980C3D35DB6F}" dt="2024-07-04T11:41:05.074" v="1137" actId="403"/>
          <ac:spMkLst>
            <pc:docMk/>
            <pc:sldMk cId="1472112426" sldId="385"/>
            <ac:spMk id="3" creationId="{7358FEAD-2FB8-C12A-4E93-4EC3A2D0250A}"/>
          </ac:spMkLst>
        </pc:spChg>
        <pc:spChg chg="mod">
          <ac:chgData name="Alena Puckova" userId="d829dbe0-2ce3-4f44-aa94-31e1884297fb" providerId="ADAL" clId="{E2B4C860-5F39-49EC-9E58-980C3D35DB6F}" dt="2024-07-03T13:30:13.222" v="1128" actId="1076"/>
          <ac:spMkLst>
            <pc:docMk/>
            <pc:sldMk cId="1472112426" sldId="385"/>
            <ac:spMk id="4" creationId="{9F0C261A-9ECD-5792-063D-685BC604720F}"/>
          </ac:spMkLst>
        </pc:spChg>
        <pc:picChg chg="add del mod ord">
          <ac:chgData name="Alena Puckova" userId="d829dbe0-2ce3-4f44-aa94-31e1884297fb" providerId="ADAL" clId="{E2B4C860-5F39-49EC-9E58-980C3D35DB6F}" dt="2024-07-03T13:03:38.116" v="370" actId="22"/>
          <ac:picMkLst>
            <pc:docMk/>
            <pc:sldMk cId="1472112426" sldId="385"/>
            <ac:picMk id="7" creationId="{38526552-8209-3E51-D046-CB924569A378}"/>
          </ac:picMkLst>
        </pc:picChg>
        <pc:picChg chg="add mod ord">
          <ac:chgData name="Alena Puckova" userId="d829dbe0-2ce3-4f44-aa94-31e1884297fb" providerId="ADAL" clId="{E2B4C860-5F39-49EC-9E58-980C3D35DB6F}" dt="2024-07-03T13:04:16.883" v="381" actId="1076"/>
          <ac:picMkLst>
            <pc:docMk/>
            <pc:sldMk cId="1472112426" sldId="385"/>
            <ac:picMk id="9" creationId="{02043018-9E33-5904-2693-D04C9E9F887A}"/>
          </ac:picMkLst>
        </pc:picChg>
      </pc:sldChg>
      <pc:sldChg chg="addSp delSp modSp new mod modAnim">
        <pc:chgData name="Alena Puckova" userId="d829dbe0-2ce3-4f44-aa94-31e1884297fb" providerId="ADAL" clId="{E2B4C860-5F39-49EC-9E58-980C3D35DB6F}" dt="2024-07-04T11:55:54.345" v="1196"/>
        <pc:sldMkLst>
          <pc:docMk/>
          <pc:sldMk cId="421232790" sldId="386"/>
        </pc:sldMkLst>
        <pc:spChg chg="mod">
          <ac:chgData name="Alena Puckova" userId="d829dbe0-2ce3-4f44-aa94-31e1884297fb" providerId="ADAL" clId="{E2B4C860-5F39-49EC-9E58-980C3D35DB6F}" dt="2024-07-03T13:08:33.047" v="534" actId="20577"/>
          <ac:spMkLst>
            <pc:docMk/>
            <pc:sldMk cId="421232790" sldId="386"/>
            <ac:spMk id="2" creationId="{097606DE-1834-F1C0-2797-5AF07B935045}"/>
          </ac:spMkLst>
        </pc:spChg>
        <pc:spChg chg="mod">
          <ac:chgData name="Alena Puckova" userId="d829dbe0-2ce3-4f44-aa94-31e1884297fb" providerId="ADAL" clId="{E2B4C860-5F39-49EC-9E58-980C3D35DB6F}" dt="2024-07-04T11:55:45.585" v="1195" actId="20577"/>
          <ac:spMkLst>
            <pc:docMk/>
            <pc:sldMk cId="421232790" sldId="386"/>
            <ac:spMk id="3" creationId="{F049C7DB-C1B2-1B35-F3CD-A76967F01232}"/>
          </ac:spMkLst>
        </pc:spChg>
        <pc:picChg chg="add del mod">
          <ac:chgData name="Alena Puckova" userId="d829dbe0-2ce3-4f44-aa94-31e1884297fb" providerId="ADAL" clId="{E2B4C860-5F39-49EC-9E58-980C3D35DB6F}" dt="2024-07-03T13:20:05.175" v="650" actId="478"/>
          <ac:picMkLst>
            <pc:docMk/>
            <pc:sldMk cId="421232790" sldId="386"/>
            <ac:picMk id="7" creationId="{44CAF85F-740A-BD24-F7C8-0474EC7B4258}"/>
          </ac:picMkLst>
        </pc:picChg>
        <pc:picChg chg="add mod">
          <ac:chgData name="Alena Puckova" userId="d829dbe0-2ce3-4f44-aa94-31e1884297fb" providerId="ADAL" clId="{E2B4C860-5F39-49EC-9E58-980C3D35DB6F}" dt="2024-07-03T13:20:10.831" v="651" actId="1076"/>
          <ac:picMkLst>
            <pc:docMk/>
            <pc:sldMk cId="421232790" sldId="386"/>
            <ac:picMk id="9" creationId="{2F09D057-CEC1-4231-8DF2-8DDA7573FEA6}"/>
          </ac:picMkLst>
        </pc:picChg>
      </pc:sldChg>
      <pc:sldChg chg="modSp new mod modAnim">
        <pc:chgData name="Alena Puckova" userId="d829dbe0-2ce3-4f44-aa94-31e1884297fb" providerId="ADAL" clId="{E2B4C860-5F39-49EC-9E58-980C3D35DB6F}" dt="2024-07-04T11:55:07.441" v="1194"/>
        <pc:sldMkLst>
          <pc:docMk/>
          <pc:sldMk cId="1085335727" sldId="387"/>
        </pc:sldMkLst>
        <pc:spChg chg="mod">
          <ac:chgData name="Alena Puckova" userId="d829dbe0-2ce3-4f44-aa94-31e1884297fb" providerId="ADAL" clId="{E2B4C860-5F39-49EC-9E58-980C3D35DB6F}" dt="2024-07-03T13:24:55.048" v="807" actId="20577"/>
          <ac:spMkLst>
            <pc:docMk/>
            <pc:sldMk cId="1085335727" sldId="387"/>
            <ac:spMk id="2" creationId="{B0A8B841-A675-BFCF-79B4-A290EF4A10F4}"/>
          </ac:spMkLst>
        </pc:spChg>
        <pc:spChg chg="mod">
          <ac:chgData name="Alena Puckova" userId="d829dbe0-2ce3-4f44-aa94-31e1884297fb" providerId="ADAL" clId="{E2B4C860-5F39-49EC-9E58-980C3D35DB6F}" dt="2024-07-04T11:41:37.769" v="1176" actId="20577"/>
          <ac:spMkLst>
            <pc:docMk/>
            <pc:sldMk cId="1085335727" sldId="387"/>
            <ac:spMk id="3" creationId="{3261574E-1D53-C932-5A37-08794B75256B}"/>
          </ac:spMkLst>
        </pc:spChg>
      </pc:sldChg>
      <pc:sldChg chg="del">
        <pc:chgData name="Alena Puckova" userId="d829dbe0-2ce3-4f44-aa94-31e1884297fb" providerId="ADAL" clId="{E2B4C860-5F39-49EC-9E58-980C3D35DB6F}" dt="2024-07-03T12:34:39.347" v="12" actId="47"/>
        <pc:sldMkLst>
          <pc:docMk/>
          <pc:sldMk cId="3343782251" sldId="389"/>
        </pc:sldMkLst>
      </pc:sldChg>
      <pc:sldChg chg="del">
        <pc:chgData name="Alena Puckova" userId="d829dbe0-2ce3-4f44-aa94-31e1884297fb" providerId="ADAL" clId="{E2B4C860-5F39-49EC-9E58-980C3D35DB6F}" dt="2024-07-03T12:34:39.347" v="12" actId="47"/>
        <pc:sldMkLst>
          <pc:docMk/>
          <pc:sldMk cId="3769888612" sldId="391"/>
        </pc:sldMkLst>
      </pc:sldChg>
      <pc:sldChg chg="del">
        <pc:chgData name="Alena Puckova" userId="d829dbe0-2ce3-4f44-aa94-31e1884297fb" providerId="ADAL" clId="{E2B4C860-5F39-49EC-9E58-980C3D35DB6F}" dt="2024-07-03T12:34:28.933" v="11" actId="47"/>
        <pc:sldMkLst>
          <pc:docMk/>
          <pc:sldMk cId="3779087765" sldId="392"/>
        </pc:sldMkLst>
      </pc:sldChg>
      <pc:sldChg chg="del">
        <pc:chgData name="Alena Puckova" userId="d829dbe0-2ce3-4f44-aa94-31e1884297fb" providerId="ADAL" clId="{E2B4C860-5F39-49EC-9E58-980C3D35DB6F}" dt="2024-07-03T12:34:28.933" v="11" actId="47"/>
        <pc:sldMkLst>
          <pc:docMk/>
          <pc:sldMk cId="2568713099" sldId="397"/>
        </pc:sldMkLst>
      </pc:sldChg>
      <pc:sldChg chg="del">
        <pc:chgData name="Alena Puckova" userId="d829dbe0-2ce3-4f44-aa94-31e1884297fb" providerId="ADAL" clId="{E2B4C860-5F39-49EC-9E58-980C3D35DB6F}" dt="2024-07-03T12:34:28.933" v="11" actId="47"/>
        <pc:sldMkLst>
          <pc:docMk/>
          <pc:sldMk cId="1448347221" sldId="398"/>
        </pc:sldMkLst>
      </pc:sldChg>
      <pc:sldChg chg="del">
        <pc:chgData name="Alena Puckova" userId="d829dbe0-2ce3-4f44-aa94-31e1884297fb" providerId="ADAL" clId="{E2B4C860-5F39-49EC-9E58-980C3D35DB6F}" dt="2024-07-03T12:34:28.933" v="11" actId="47"/>
        <pc:sldMkLst>
          <pc:docMk/>
          <pc:sldMk cId="3981119252" sldId="399"/>
        </pc:sldMkLst>
      </pc:sldChg>
      <pc:sldMasterChg chg="del delSldLayout">
        <pc:chgData name="Alena Puckova" userId="d829dbe0-2ce3-4f44-aa94-31e1884297fb" providerId="ADAL" clId="{E2B4C860-5F39-49EC-9E58-980C3D35DB6F}" dt="2024-07-03T12:34:39.347" v="12" actId="47"/>
        <pc:sldMasterMkLst>
          <pc:docMk/>
          <pc:sldMasterMk cId="0" sldId="2147483664"/>
        </pc:sldMasterMkLst>
        <pc:sldLayoutChg chg="del">
          <pc:chgData name="Alena Puckova" userId="d829dbe0-2ce3-4f44-aa94-31e1884297fb" providerId="ADAL" clId="{E2B4C860-5F39-49EC-9E58-980C3D35DB6F}" dt="2024-07-03T12:34:39.347" v="12" actId="47"/>
          <pc:sldLayoutMkLst>
            <pc:docMk/>
            <pc:sldMasterMk cId="0" sldId="2147483664"/>
            <pc:sldLayoutMk cId="0" sldId="2147483662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88132-8B2C-184A-BAAE-DF0D7E0B9123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58976-FBEE-D045-A4E0-E1C2C1A5C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678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100CC-7E80-0A4E-A694-EC391BAE0D0E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2FEBE-04E2-2949-ACFA-1F7B99823A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9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271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F757B70-7B9B-F349-9275-D1388EF8F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3592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04/07/2024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598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054" y="7868"/>
            <a:ext cx="10515600" cy="717134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33A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054" y="1174060"/>
            <a:ext cx="11010745" cy="4351338"/>
          </a:xfrm>
        </p:spPr>
        <p:txBody>
          <a:bodyPr/>
          <a:lstStyle>
            <a:lvl1pPr indent="-230400">
              <a:defRPr/>
            </a:lvl1pPr>
            <a:lvl2pPr indent="-230400">
              <a:defRPr/>
            </a:lvl2pPr>
            <a:lvl3pPr indent="-230400">
              <a:defRPr/>
            </a:lvl3pPr>
            <a:lvl4pPr indent="-230400">
              <a:defRPr/>
            </a:lvl4pPr>
            <a:lvl5pPr indent="-23040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199" y="633592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04/07/2024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83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3057" y="7868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057" y="1174060"/>
            <a:ext cx="1101074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8199" y="634799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/>
              <a:t>04/07/2024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33A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155C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18707DD-C2DF-3B4B-854A-D15506BFC6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7653"/>
            <a:ext cx="9144000" cy="2387600"/>
          </a:xfrm>
        </p:spPr>
        <p:txBody>
          <a:bodyPr anchor="ctr">
            <a:normAutofit/>
          </a:bodyPr>
          <a:lstStyle/>
          <a:p>
            <a:r>
              <a:rPr lang="en-US" dirty="0"/>
              <a:t>Simplified layout of AWAKE Run2c beamlines</a:t>
            </a:r>
            <a:endParaRPr lang="en-CH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7ADF3B80-2BE5-E644-80F6-2B3CEA1325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36204"/>
            <a:ext cx="9144000" cy="1373935"/>
          </a:xfrm>
        </p:spPr>
        <p:txBody>
          <a:bodyPr>
            <a:normAutofit fontScale="92500" lnSpcReduction="20000"/>
          </a:bodyPr>
          <a:lstStyle/>
          <a:p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Alena Puckova</a:t>
            </a:r>
          </a:p>
          <a:p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CSCP Meeting #1</a:t>
            </a:r>
          </a:p>
          <a:p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04/07/2024</a:t>
            </a:r>
          </a:p>
        </p:txBody>
      </p:sp>
      <p:pic>
        <p:nvPicPr>
          <p:cNvPr id="8" name="Google Shape;9;p1">
            <a:extLst>
              <a:ext uri="{FF2B5EF4-FFF2-40B4-BE49-F238E27FC236}">
                <a16:creationId xmlns:a16="http://schemas.microsoft.com/office/drawing/2014/main" id="{6FBBD269-6F10-FD48-89F4-0269D172D569}"/>
              </a:ext>
            </a:extLst>
          </p:cNvPr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5072" y="237516"/>
            <a:ext cx="985679" cy="97830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hape 10">
            <a:extLst>
              <a:ext uri="{FF2B5EF4-FFF2-40B4-BE49-F238E27FC236}">
                <a16:creationId xmlns:a16="http://schemas.microsoft.com/office/drawing/2014/main" id="{1C0B3729-F815-E445-A8EB-E7EC7DE486BA}"/>
              </a:ext>
            </a:extLst>
          </p:cNvPr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002" y="309220"/>
            <a:ext cx="1815852" cy="9066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0006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214ED8A3-F269-208D-0E9C-DCEECEDFF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Services needs functional specification:</a:t>
            </a:r>
          </a:p>
          <a:p>
            <a:pPr marL="985838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dirty="0">
                <a:solidFill>
                  <a:srgbClr val="242424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Layout with integration of the main beam elements</a:t>
            </a:r>
            <a:endParaRPr lang="en-GB" sz="1400" dirty="0">
              <a:effectLst/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85838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dirty="0">
                <a:solidFill>
                  <a:srgbClr val="242424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Pressure requirements for laser, e-source, proton and electron lines</a:t>
            </a:r>
            <a:endParaRPr lang="en-GB" sz="1400" dirty="0">
              <a:effectLst/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85838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dirty="0">
                <a:solidFill>
                  <a:srgbClr val="242424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Special requirements if any (dust, gas compositions, </a:t>
            </a:r>
            <a:r>
              <a:rPr lang="en-GB" sz="1400" dirty="0" err="1">
                <a:solidFill>
                  <a:srgbClr val="242424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pumpdown</a:t>
            </a:r>
            <a:r>
              <a:rPr lang="en-GB" sz="1400" dirty="0">
                <a:solidFill>
                  <a:srgbClr val="242424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from atmospheric, etc.)</a:t>
            </a:r>
            <a:endParaRPr lang="en-GB" sz="1400" dirty="0">
              <a:effectLst/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85838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dirty="0">
                <a:solidFill>
                  <a:srgbClr val="242424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Gas sources (if any) – special instrumentation, etc.</a:t>
            </a:r>
            <a:endParaRPr lang="en-GB" sz="1400" dirty="0">
              <a:effectLst/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85838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dirty="0">
                <a:solidFill>
                  <a:srgbClr val="242424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Beam envelope along the lines, according to the optics (if several options the most pessimistic)</a:t>
            </a:r>
            <a:endParaRPr lang="en-GB" sz="1400" dirty="0">
              <a:effectLst/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85838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dirty="0">
                <a:solidFill>
                  <a:srgbClr val="242424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Inputs and outputs for vacuum control system (alarms, beam interlock system, etc.)</a:t>
            </a:r>
            <a:endParaRPr lang="en-GB" sz="1400" dirty="0">
              <a:effectLst/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2000" dirty="0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A13203A8-2C5C-5444-E571-F8E3F996E077}"/>
              </a:ext>
            </a:extLst>
          </p:cNvPr>
          <p:cNvSpPr/>
          <p:nvPr/>
        </p:nvSpPr>
        <p:spPr>
          <a:xfrm>
            <a:off x="946097" y="1593305"/>
            <a:ext cx="327923" cy="321617"/>
          </a:xfrm>
          <a:prstGeom prst="flowChartConnector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09E9B655-C5E1-DA5C-E60B-09BB218C3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there is a need for a layout?</a:t>
            </a:r>
            <a:endParaRPr lang="en-GB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A3FD7B60-4994-B770-0AAD-7AE874467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</a:t>
            </a:fld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AFC07CE2-2D9A-DB41-1399-E2BC49B7F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04/07/2024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3F768F6-1D77-36F6-B690-86693155DA52}"/>
              </a:ext>
            </a:extLst>
          </p:cNvPr>
          <p:cNvSpPr/>
          <p:nvPr/>
        </p:nvSpPr>
        <p:spPr>
          <a:xfrm>
            <a:off x="876892" y="1994987"/>
            <a:ext cx="466332" cy="1913107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08AA39A-263B-38A5-A277-125C94873121}"/>
              </a:ext>
            </a:extLst>
          </p:cNvPr>
          <p:cNvSpPr txBox="1"/>
          <p:nvPr/>
        </p:nvSpPr>
        <p:spPr>
          <a:xfrm>
            <a:off x="216188" y="1555640"/>
            <a:ext cx="617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CP4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2F01A23-812B-7130-6689-83FD8C8913AC}"/>
              </a:ext>
            </a:extLst>
          </p:cNvPr>
          <p:cNvSpPr txBox="1"/>
          <p:nvPr/>
        </p:nvSpPr>
        <p:spPr>
          <a:xfrm>
            <a:off x="80809" y="2210028"/>
            <a:ext cx="8884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Each CP leader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44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  <p:bldP spid="20" grpId="0" animBg="1"/>
      <p:bldP spid="21" grpId="0" animBg="1"/>
      <p:bldP spid="2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2D59-C72A-D877-FB06-E35C48F18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 “simplified” layout should deliver?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C99385-E58F-DDC7-4012-FF1BA2110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solidFill>
                  <a:srgbClr val="242424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All beamline elements placed in their correct location and using the correct element model (when available) with their:</a:t>
            </a:r>
            <a:endParaRPr lang="en-GB" sz="2000" dirty="0">
              <a:effectLst/>
              <a:highlight>
                <a:srgbClr val="FFFFFF"/>
              </a:highlight>
              <a:ea typeface="Times New Roman" panose="02020603050405020304" pitchFamily="18" charset="0"/>
            </a:endParaRPr>
          </a:p>
          <a:p>
            <a:pPr marL="1343025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dirty="0">
                <a:solidFill>
                  <a:srgbClr val="242424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  <a:cs typeface="Segoe UI" panose="020B0502040204020203" pitchFamily="34" charset="0"/>
              </a:rPr>
              <a:t>name,</a:t>
            </a:r>
            <a:endParaRPr lang="en-GB" sz="2000" dirty="0">
              <a:effectLst/>
              <a:highlight>
                <a:srgbClr val="FFFFFF"/>
              </a:highlight>
              <a:ea typeface="Times New Roman" panose="02020603050405020304" pitchFamily="18" charset="0"/>
            </a:endParaRPr>
          </a:p>
          <a:p>
            <a:pPr marL="1343025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dirty="0">
                <a:solidFill>
                  <a:srgbClr val="242424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  <a:cs typeface="Segoe UI" panose="020B0502040204020203" pitchFamily="34" charset="0"/>
              </a:rPr>
              <a:t>position along beamline,</a:t>
            </a:r>
            <a:endParaRPr lang="en-GB" sz="2000" dirty="0">
              <a:effectLst/>
              <a:highlight>
                <a:srgbClr val="FFFFFF"/>
              </a:highlight>
              <a:ea typeface="Times New Roman" panose="02020603050405020304" pitchFamily="18" charset="0"/>
            </a:endParaRPr>
          </a:p>
          <a:p>
            <a:pPr marL="1343025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dirty="0">
                <a:solidFill>
                  <a:srgbClr val="242424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  <a:cs typeface="Segoe UI" panose="020B0502040204020203" pitchFamily="34" charset="0"/>
              </a:rPr>
              <a:t>approximate distance between flanges,</a:t>
            </a:r>
            <a:endParaRPr lang="en-GB" sz="2000" dirty="0">
              <a:effectLst/>
              <a:highlight>
                <a:srgbClr val="FFFFFF"/>
              </a:highlight>
              <a:ea typeface="Times New Roman" panose="02020603050405020304" pitchFamily="18" charset="0"/>
            </a:endParaRPr>
          </a:p>
          <a:p>
            <a:pPr marL="1343025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dirty="0">
                <a:solidFill>
                  <a:srgbClr val="242424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  <a:cs typeface="Segoe UI" panose="020B0502040204020203" pitchFamily="34" charset="0"/>
              </a:rPr>
              <a:t>approximate height under element (support height).</a:t>
            </a:r>
            <a:endParaRPr lang="en-GB" sz="2000" dirty="0">
              <a:effectLst/>
              <a:highlight>
                <a:srgbClr val="FFFFFF"/>
              </a:highlight>
              <a:ea typeface="Times New Roman" panose="02020603050405020304" pitchFamily="18" charset="0"/>
            </a:endParaRPr>
          </a:p>
          <a:p>
            <a:endParaRPr lang="en-GB" sz="3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49A2F9-2643-836A-8297-E2EFA87F9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04/07/2024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3E66CA-E5CF-B737-921A-C8A33FD9F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67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2043018-9E33-5904-2693-D04C9E9F88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3240"/>
            <a:ext cx="12192000" cy="34951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E6BADB-E410-0E62-A7AE-A990E9660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we going to implement it?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8FEAD-2FB8-C12A-4E93-4EC3A2D025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264" y="4433853"/>
            <a:ext cx="11010745" cy="1922497"/>
          </a:xfrm>
        </p:spPr>
        <p:txBody>
          <a:bodyPr>
            <a:normAutofit/>
          </a:bodyPr>
          <a:lstStyle/>
          <a:p>
            <a:r>
              <a:rPr lang="en-US" sz="2000" dirty="0"/>
              <a:t>5 beamlines (UV+IR laser, p+, 2xe-) with magnets and BI where they exist</a:t>
            </a:r>
          </a:p>
          <a:p>
            <a:r>
              <a:rPr lang="en-GB" sz="2000" dirty="0"/>
              <a:t>Only top view</a:t>
            </a:r>
          </a:p>
          <a:p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0C261A-9ECD-5792-063D-685BC6047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</p:spPr>
        <p:txBody>
          <a:bodyPr/>
          <a:lstStyle/>
          <a:p>
            <a:r>
              <a:rPr lang="en-US"/>
              <a:t>04/07/2024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5858ED-7B9D-AB27-7BC7-FF91B9128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112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606DE-1834-F1C0-2797-5AF07B935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define PFs: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49C7DB-C1B2-1B35-F3CD-A76967F01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054" y="1174060"/>
            <a:ext cx="11010745" cy="51822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For Run2c, elements from four beamlines (e-x2, laser and p+) have the same longitudinal position -&gt; need for different numbering for those “parallel” lines:</a:t>
            </a:r>
          </a:p>
          <a:p>
            <a:pPr marL="804863" indent="-230188"/>
            <a:r>
              <a:rPr lang="en-GB" sz="2000" dirty="0"/>
              <a:t>41: proton line (existing)</a:t>
            </a:r>
          </a:p>
          <a:p>
            <a:pPr marL="804863" indent="-230188"/>
            <a:r>
              <a:rPr lang="en-GB" sz="2000" dirty="0"/>
              <a:t>42: IR laser (existing)</a:t>
            </a:r>
          </a:p>
          <a:p>
            <a:pPr marL="804863" indent="-230188"/>
            <a:r>
              <a:rPr lang="en-GB" sz="2000" dirty="0"/>
              <a:t>43: keep spare (run 2ab e-line)</a:t>
            </a:r>
          </a:p>
          <a:p>
            <a:pPr marL="804863" indent="-230188"/>
            <a:r>
              <a:rPr lang="en-GB" sz="2000" dirty="0"/>
              <a:t>44: 1st electron line (new)</a:t>
            </a:r>
          </a:p>
          <a:p>
            <a:pPr marL="804863" indent="-230188"/>
            <a:r>
              <a:rPr lang="en-GB" sz="2000" dirty="0"/>
              <a:t>45: 2nd electron line (new)</a:t>
            </a:r>
          </a:p>
          <a:p>
            <a:pPr marL="804863" indent="-230188"/>
            <a:r>
              <a:rPr lang="en-GB" sz="2000" dirty="0"/>
              <a:t>46: UV laser (new)</a:t>
            </a:r>
          </a:p>
          <a:p>
            <a:pPr marL="0" indent="0">
              <a:buNone/>
            </a:pPr>
            <a:r>
              <a:rPr lang="en-GB" sz="2000" dirty="0"/>
              <a:t>+ horizontal position defined by the start of the sector</a:t>
            </a:r>
          </a:p>
          <a:p>
            <a:pPr marL="0" indent="0">
              <a:buNone/>
            </a:pPr>
            <a:r>
              <a:rPr lang="en-GB" sz="2000" dirty="0"/>
              <a:t>+ the name stays the same (could be changed in case of new or special equipment)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D7EB77-DCAB-3EB6-A3D7-C3C10CECE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04/07/2024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7DF35C-5E09-F05C-FB64-7933CC1E3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5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09D057-CEC1-4231-8DF2-8DDA7573F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8956" y="1078264"/>
            <a:ext cx="609685" cy="119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32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8B841-A675-BFCF-79B4-A290EF4A1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61574E-1D53-C932-5A37-08794B752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3D model has the correct configuration for the p+ and 1</a:t>
            </a:r>
            <a:r>
              <a:rPr lang="en-GB" sz="2000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</a:t>
            </a:r>
            <a:r>
              <a:rPr lang="en-GB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e-lines</a:t>
            </a:r>
          </a:p>
          <a:p>
            <a:r>
              <a:rPr lang="en-GB" sz="2000" dirty="0">
                <a:latin typeface="Calibri" panose="020F0502020204030204" pitchFamily="34" charset="0"/>
              </a:rPr>
              <a:t>Laser lines will be added during July</a:t>
            </a:r>
          </a:p>
          <a:p>
            <a:r>
              <a:rPr lang="en-GB" sz="2000" dirty="0">
                <a:latin typeface="Calibri" panose="020F0502020204030204" pitchFamily="34" charset="0"/>
              </a:rPr>
              <a:t>High energy e-line still under discussion</a:t>
            </a:r>
          </a:p>
          <a:p>
            <a:endParaRPr lang="en-GB" sz="2000" dirty="0">
              <a:latin typeface="Calibri" panose="020F0502020204030204" pitchFamily="34" charset="0"/>
            </a:endParaRPr>
          </a:p>
          <a:p>
            <a:r>
              <a:rPr lang="en-GB" sz="2000" dirty="0">
                <a:latin typeface="Calibri" panose="020F0502020204030204" pitchFamily="34" charset="0"/>
              </a:rPr>
              <a:t>Fred is working on the layout and PFs – </a:t>
            </a:r>
            <a:r>
              <a:rPr lang="en-US" sz="2000" dirty="0">
                <a:latin typeface="Calibri" panose="020F0502020204030204" pitchFamily="34" charset="0"/>
              </a:rPr>
              <a:t>details in his presentation</a:t>
            </a:r>
            <a:endParaRPr lang="en-US" sz="2000" dirty="0"/>
          </a:p>
          <a:p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D48367-68E0-B423-8E24-D79B11B76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04/07/2024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7600E1-1E70-01B7-C784-9A673F34C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335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4BBA1-6AA1-2439-0338-3B00905B3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1773" y="1122363"/>
            <a:ext cx="9806227" cy="2387600"/>
          </a:xfrm>
        </p:spPr>
        <p:txBody>
          <a:bodyPr/>
          <a:lstStyle/>
          <a:p>
            <a:r>
              <a:rPr lang="en-GB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138312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83011</TotalTime>
  <Words>359</Words>
  <Application>Microsoft Office PowerPoint</Application>
  <PresentationFormat>Widescreen</PresentationFormat>
  <Paragraphs>51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Arial</vt:lpstr>
      <vt:lpstr>Calibri</vt:lpstr>
      <vt:lpstr>Symbol</vt:lpstr>
      <vt:lpstr>Times New Roman</vt:lpstr>
      <vt:lpstr>Office Theme</vt:lpstr>
      <vt:lpstr>Simplified layout of AWAKE Run2c beamlines</vt:lpstr>
      <vt:lpstr>Why there is a need for a layout?</vt:lpstr>
      <vt:lpstr>What a “simplified” layout should deliver?</vt:lpstr>
      <vt:lpstr>How are we going to implement it?</vt:lpstr>
      <vt:lpstr>How to define PFs:</vt:lpstr>
      <vt:lpstr>Current status</vt:lpstr>
      <vt:lpstr>Thank you for your attention!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Alena Puckova</cp:lastModifiedBy>
  <cp:revision>893</cp:revision>
  <cp:lastPrinted>2019-03-15T16:40:57Z</cp:lastPrinted>
  <dcterms:created xsi:type="dcterms:W3CDTF">2016-07-07T11:05:41Z</dcterms:created>
  <dcterms:modified xsi:type="dcterms:W3CDTF">2024-07-04T11:55:54Z</dcterms:modified>
</cp:coreProperties>
</file>